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2"/>
  </p:notesMasterIdLst>
  <p:sldIdLst>
    <p:sldId id="256" r:id="rId2"/>
    <p:sldId id="274" r:id="rId3"/>
    <p:sldId id="275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338" r:id="rId22"/>
    <p:sldId id="280" r:id="rId23"/>
    <p:sldId id="281" r:id="rId24"/>
    <p:sldId id="278" r:id="rId25"/>
    <p:sldId id="282" r:id="rId26"/>
    <p:sldId id="304" r:id="rId27"/>
    <p:sldId id="303" r:id="rId28"/>
    <p:sldId id="308" r:id="rId29"/>
    <p:sldId id="305" r:id="rId30"/>
    <p:sldId id="283" r:id="rId31"/>
    <p:sldId id="284" r:id="rId32"/>
    <p:sldId id="288" r:id="rId33"/>
    <p:sldId id="289" r:id="rId34"/>
    <p:sldId id="287" r:id="rId35"/>
    <p:sldId id="291" r:id="rId36"/>
    <p:sldId id="290" r:id="rId37"/>
    <p:sldId id="292" r:id="rId38"/>
    <p:sldId id="309" r:id="rId39"/>
    <p:sldId id="310" r:id="rId40"/>
    <p:sldId id="311" r:id="rId41"/>
    <p:sldId id="312" r:id="rId42"/>
    <p:sldId id="313" r:id="rId43"/>
    <p:sldId id="295" r:id="rId44"/>
    <p:sldId id="294" r:id="rId45"/>
    <p:sldId id="293" r:id="rId46"/>
    <p:sldId id="296" r:id="rId47"/>
    <p:sldId id="299" r:id="rId48"/>
    <p:sldId id="300" r:id="rId49"/>
    <p:sldId id="297" r:id="rId50"/>
    <p:sldId id="298" r:id="rId51"/>
    <p:sldId id="302" r:id="rId52"/>
    <p:sldId id="307" r:id="rId53"/>
    <p:sldId id="314" r:id="rId54"/>
    <p:sldId id="316" r:id="rId55"/>
    <p:sldId id="317" r:id="rId56"/>
    <p:sldId id="318" r:id="rId57"/>
    <p:sldId id="355" r:id="rId58"/>
    <p:sldId id="319" r:id="rId59"/>
    <p:sldId id="321" r:id="rId60"/>
    <p:sldId id="320" r:id="rId61"/>
    <p:sldId id="322" r:id="rId62"/>
    <p:sldId id="323" r:id="rId63"/>
    <p:sldId id="324" r:id="rId64"/>
    <p:sldId id="325" r:id="rId65"/>
    <p:sldId id="326" r:id="rId66"/>
    <p:sldId id="327" r:id="rId67"/>
    <p:sldId id="329" r:id="rId68"/>
    <p:sldId id="339" r:id="rId69"/>
    <p:sldId id="328" r:id="rId70"/>
    <p:sldId id="330" r:id="rId71"/>
    <p:sldId id="331" r:id="rId72"/>
    <p:sldId id="336" r:id="rId73"/>
    <p:sldId id="332" r:id="rId74"/>
    <p:sldId id="333" r:id="rId75"/>
    <p:sldId id="334" r:id="rId76"/>
    <p:sldId id="335" r:id="rId77"/>
    <p:sldId id="344" r:id="rId78"/>
    <p:sldId id="337" r:id="rId79"/>
    <p:sldId id="349" r:id="rId80"/>
    <p:sldId id="351" r:id="rId81"/>
    <p:sldId id="350" r:id="rId82"/>
    <p:sldId id="352" r:id="rId83"/>
    <p:sldId id="346" r:id="rId84"/>
    <p:sldId id="347" r:id="rId85"/>
    <p:sldId id="348" r:id="rId86"/>
    <p:sldId id="341" r:id="rId87"/>
    <p:sldId id="353" r:id="rId88"/>
    <p:sldId id="342" r:id="rId89"/>
    <p:sldId id="354" r:id="rId90"/>
    <p:sldId id="345" r:id="rId9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nary Search Trees" id="{AA5AEE83-66CB-42ED-8DA3-BD1A599B5883}">
          <p14:sldIdLst>
            <p14:sldId id="256"/>
            <p14:sldId id="274"/>
            <p14:sldId id="275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338"/>
            <p14:sldId id="280"/>
            <p14:sldId id="281"/>
            <p14:sldId id="278"/>
            <p14:sldId id="282"/>
            <p14:sldId id="304"/>
            <p14:sldId id="303"/>
            <p14:sldId id="308"/>
            <p14:sldId id="305"/>
            <p14:sldId id="283"/>
            <p14:sldId id="284"/>
            <p14:sldId id="288"/>
            <p14:sldId id="289"/>
            <p14:sldId id="287"/>
            <p14:sldId id="291"/>
            <p14:sldId id="290"/>
            <p14:sldId id="292"/>
            <p14:sldId id="309"/>
            <p14:sldId id="310"/>
            <p14:sldId id="311"/>
            <p14:sldId id="312"/>
            <p14:sldId id="313"/>
            <p14:sldId id="295"/>
            <p14:sldId id="294"/>
            <p14:sldId id="293"/>
            <p14:sldId id="296"/>
            <p14:sldId id="299"/>
            <p14:sldId id="300"/>
            <p14:sldId id="297"/>
            <p14:sldId id="298"/>
            <p14:sldId id="302"/>
            <p14:sldId id="307"/>
          </p14:sldIdLst>
        </p14:section>
        <p14:section name="AVL Trees" id="{3818FADD-9C9E-4A66-AAFD-5A7A653FBEFC}">
          <p14:sldIdLst>
            <p14:sldId id="314"/>
            <p14:sldId id="316"/>
            <p14:sldId id="317"/>
            <p14:sldId id="318"/>
            <p14:sldId id="355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  <p14:sldId id="327"/>
            <p14:sldId id="329"/>
            <p14:sldId id="339"/>
            <p14:sldId id="328"/>
            <p14:sldId id="330"/>
            <p14:sldId id="331"/>
            <p14:sldId id="336"/>
            <p14:sldId id="332"/>
            <p14:sldId id="333"/>
            <p14:sldId id="334"/>
            <p14:sldId id="335"/>
            <p14:sldId id="344"/>
            <p14:sldId id="337"/>
            <p14:sldId id="349"/>
            <p14:sldId id="351"/>
            <p14:sldId id="350"/>
            <p14:sldId id="352"/>
            <p14:sldId id="346"/>
            <p14:sldId id="347"/>
            <p14:sldId id="348"/>
            <p14:sldId id="341"/>
            <p14:sldId id="353"/>
            <p14:sldId id="342"/>
            <p14:sldId id="354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06B38-7DD5-4F07-8F72-D6EBE4C93F6C}" v="66" dt="2023-11-05T02:12:35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5F2C1C6B-2DBC-4E15-91A6-3FEC5DA0784F}"/>
    <pc:docChg chg="undo redo custSel addSld modSld sldOrd modSection modNotesMaster">
      <pc:chgData name="Toby Donaldson" userId="2e6e5431-bb17-4c41-9985-d39c50d83c73" providerId="ADAL" clId="{5F2C1C6B-2DBC-4E15-91A6-3FEC5DA0784F}" dt="2023-07-14T20:42:38.584" v="842"/>
      <pc:docMkLst>
        <pc:docMk/>
      </pc:docMkLst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165126330" sldId="25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165126330" sldId="257"/>
            <ac:inkMk id="2" creationId="{0AF4FE87-69A8-64B7-6499-25D16B90693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43231242" sldId="26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43231242" sldId="260"/>
            <ac:inkMk id="2" creationId="{5B6DFCCA-7E92-A469-1EE4-4942B498531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037811821" sldId="262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37811821" sldId="262"/>
            <ac:inkMk id="2" creationId="{7954D464-FE23-CE2A-5425-16ED0A52887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88445450" sldId="26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88445450" sldId="263"/>
            <ac:inkMk id="2" creationId="{21B0F2F0-CA80-65B7-1AB5-E6D659A15EB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914029144" sldId="26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914029144" sldId="267"/>
            <ac:inkMk id="10" creationId="{A020A40C-2C3E-7F1B-94D4-BEECCDF4A80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64315593" sldId="26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64315593" sldId="268"/>
            <ac:inkMk id="33" creationId="{B9E59870-C567-D890-DA33-9922E1222CFF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55625503" sldId="269"/>
        </pc:sldMkLst>
        <pc:spChg chg="mod">
          <ac:chgData name="Toby Donaldson" userId="2e6e5431-bb17-4c41-9985-d39c50d83c73" providerId="ADAL" clId="{5F2C1C6B-2DBC-4E15-91A6-3FEC5DA0784F}" dt="2023-07-11T18:35:15.387" v="30" actId="113"/>
          <ac:spMkLst>
            <pc:docMk/>
            <pc:sldMk cId="555625503" sldId="269"/>
            <ac:spMk id="148" creationId="{61F93364-4303-6D66-0309-9400DA130F4C}"/>
          </ac:spMkLst>
        </pc:spChg>
        <pc:picChg chg="mod">
          <ac:chgData name="Toby Donaldson" userId="2e6e5431-bb17-4c41-9985-d39c50d83c73" providerId="ADAL" clId="{5F2C1C6B-2DBC-4E15-91A6-3FEC5DA0784F}" dt="2023-07-11T18:35:20.187" v="31" actId="1076"/>
          <ac:picMkLst>
            <pc:docMk/>
            <pc:sldMk cId="555625503" sldId="269"/>
            <ac:picMk id="17" creationId="{1FB1F59D-7999-9231-720E-F330848EDFC1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55625503" sldId="269"/>
            <ac:inkMk id="13" creationId="{96735844-8736-83D8-5E02-C50BB45F0907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823571246" sldId="270"/>
        </pc:sldMkLst>
        <pc:spChg chg="del">
          <ac:chgData name="Toby Donaldson" userId="2e6e5431-bb17-4c41-9985-d39c50d83c73" providerId="ADAL" clId="{5F2C1C6B-2DBC-4E15-91A6-3FEC5DA0784F}" dt="2023-07-11T18:35:25.997" v="32" actId="21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5F2C1C6B-2DBC-4E15-91A6-3FEC5DA0784F}" dt="2023-07-11T18:35:33.260" v="33"/>
          <ac:spMkLst>
            <pc:docMk/>
            <pc:sldMk cId="823571246" sldId="270"/>
            <ac:spMk id="17" creationId="{A23D655B-7D60-8CBC-651E-67A6BA06BE19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823571246" sldId="270"/>
            <ac:inkMk id="18" creationId="{D226A211-B582-8326-D539-1E445CD0D1D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34616673" sldId="27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34616673" sldId="271"/>
            <ac:inkMk id="13" creationId="{EAFAA7B7-2232-7B00-6EE1-35965F3D58A8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70315991" sldId="27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70315991" sldId="273"/>
            <ac:inkMk id="19" creationId="{1672DF58-AF39-AE15-49C2-B9A26016F9B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404450913" sldId="27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404450913" sldId="274"/>
            <ac:inkMk id="5" creationId="{786F4DFC-8121-FF44-483D-A80342620D0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06964257" sldId="27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06964257" sldId="275"/>
            <ac:inkMk id="12" creationId="{B4B32119-DB63-8099-A107-2597E477C9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374003772" sldId="276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374003772" sldId="276"/>
            <ac:inkMk id="3" creationId="{2E931B8D-C54D-E2E7-0EA8-006228648583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1099331548" sldId="277"/>
        </pc:sldMkLst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12" creationId="{90BA0C4E-8B61-52E6-A93B-C0D44C714BAA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0" creationId="{0C65181F-1A13-A56C-A9D1-54306B70356E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1" creationId="{C54A9E38-459C-437D-86C5-A6ED684E1C59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2" creationId="{C8A7E29E-CAED-2BE3-3AAC-D61F50B0B804}"/>
          </ac:spMkLst>
        </pc:spChg>
        <pc:spChg chg="del">
          <ac:chgData name="Toby Donaldson" userId="2e6e5431-bb17-4c41-9985-d39c50d83c73" providerId="ADAL" clId="{5F2C1C6B-2DBC-4E15-91A6-3FEC5DA0784F}" dt="2023-07-11T18:46:19.929" v="36" actId="21"/>
          <ac:spMkLst>
            <pc:docMk/>
            <pc:sldMk cId="1099331548" sldId="277"/>
            <ac:spMk id="83" creationId="{3FFA9246-1FE8-FFC4-0A77-DAA5E498163B}"/>
          </ac:spMkLst>
        </pc:spChg>
        <pc:spChg chg="del">
          <ac:chgData name="Toby Donaldson" userId="2e6e5431-bb17-4c41-9985-d39c50d83c73" providerId="ADAL" clId="{5F2C1C6B-2DBC-4E15-91A6-3FEC5DA0784F}" dt="2023-07-11T18:46:15.532" v="35" actId="21"/>
          <ac:spMkLst>
            <pc:docMk/>
            <pc:sldMk cId="1099331548" sldId="277"/>
            <ac:spMk id="84" creationId="{78A98E35-1F14-BE10-90C2-075DCF5BE324}"/>
          </ac:spMkLst>
        </pc:s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37" creationId="{00211FCE-DFD0-CAE7-E9AC-A88F3E09FE9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2" creationId="{A5ACC7A2-0AD4-8FFA-8CB1-62676766C775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45" creationId="{819ADD76-A059-5DAF-5214-7FBDE9E916D5}"/>
          </ac:grpSpMkLst>
        </pc:grpChg>
        <pc:grpChg chg="del">
          <ac:chgData name="Toby Donaldson" userId="2e6e5431-bb17-4c41-9985-d39c50d83c73" providerId="ADAL" clId="{5F2C1C6B-2DBC-4E15-91A6-3FEC5DA0784F}" dt="2023-07-11T18:46:19.929" v="36" actId="21"/>
          <ac:grpSpMkLst>
            <pc:docMk/>
            <pc:sldMk cId="1099331548" sldId="277"/>
            <ac:grpSpMk id="48" creationId="{591C575E-A84A-5C8C-B608-31951315AFEE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6" creationId="{B731D11A-C2A0-6910-8F2E-265BFBF9BC18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59" creationId="{326FAB81-F0DD-DA0B-C2AD-B4C84B588639}"/>
          </ac:grpSpMkLst>
        </pc:grpChg>
        <pc:grpChg chg="del">
          <ac:chgData name="Toby Donaldson" userId="2e6e5431-bb17-4c41-9985-d39c50d83c73" providerId="ADAL" clId="{5F2C1C6B-2DBC-4E15-91A6-3FEC5DA0784F}" dt="2023-07-11T18:46:15.532" v="35" actId="21"/>
          <ac:grpSpMkLst>
            <pc:docMk/>
            <pc:sldMk cId="1099331548" sldId="277"/>
            <ac:grpSpMk id="64" creationId="{00BC70D8-67A8-8B67-C32E-919E108239AC}"/>
          </ac:grpSpMkLst>
        </pc:gr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099331548" sldId="277"/>
            <ac:inkMk id="13" creationId="{FF7B31F8-055C-FBA8-F2C4-ED19C9C66807}"/>
          </ac:inkMkLst>
        </pc:ink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0" creationId="{2AA79B13-95F9-D03A-AA2F-93C0C37D7D46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41" creationId="{D2182FB6-AD5E-430E-6874-C94530A92A27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52" creationId="{931E9E21-91C1-6665-386D-92DE2E4A1035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62" creationId="{5B564685-6CAF-872D-3EE8-DA232E79C24B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0" creationId="{B1EF1F0D-0179-1CD8-728C-F2E832025AB2}"/>
          </ac:cxnSpMkLst>
        </pc:cxnChg>
        <pc:cxnChg chg="del mod">
          <ac:chgData name="Toby Donaldson" userId="2e6e5431-bb17-4c41-9985-d39c50d83c73" providerId="ADAL" clId="{5F2C1C6B-2DBC-4E15-91A6-3FEC5DA0784F}" dt="2023-07-11T18:46:15.532" v="35" actId="21"/>
          <ac:cxnSpMkLst>
            <pc:docMk/>
            <pc:sldMk cId="1099331548" sldId="277"/>
            <ac:cxnSpMk id="73" creationId="{221D42E3-CA9C-223B-7908-47861EFBD4DD}"/>
          </ac:cxnSpMkLst>
        </pc:cxn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769145941" sldId="278"/>
        </pc:sldMkLst>
        <pc:spChg chg="mod">
          <ac:chgData name="Toby Donaldson" userId="2e6e5431-bb17-4c41-9985-d39c50d83c73" providerId="ADAL" clId="{5F2C1C6B-2DBC-4E15-91A6-3FEC5DA0784F}" dt="2023-07-11T18:47:13.670" v="72" actId="20577"/>
          <ac:spMkLst>
            <pc:docMk/>
            <pc:sldMk cId="2769145941" sldId="278"/>
            <ac:spMk id="17" creationId="{A439B3A8-C0B8-A98F-103B-6DA825507E6F}"/>
          </ac:spMkLst>
        </pc:spChg>
        <pc:picChg chg="mod">
          <ac:chgData name="Toby Donaldson" userId="2e6e5431-bb17-4c41-9985-d39c50d83c73" providerId="ADAL" clId="{5F2C1C6B-2DBC-4E15-91A6-3FEC5DA0784F}" dt="2023-07-11T18:47:17.263" v="73" actId="1076"/>
          <ac:picMkLst>
            <pc:docMk/>
            <pc:sldMk cId="2769145941" sldId="278"/>
            <ac:picMk id="19" creationId="{2927A5EE-7C62-6E05-175E-F08EF5CDF1BD}"/>
          </ac:picMkLst>
        </pc:pic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69145941" sldId="278"/>
            <ac:inkMk id="2" creationId="{7E22475E-219B-FB38-9493-178DDE71140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984422212" sldId="28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68475254" sldId="28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68475254" sldId="281"/>
            <ac:inkMk id="2" creationId="{0572B1DA-BF4D-00C2-4FE2-06B3A41E86FF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18:47:40.697" v="77"/>
        <pc:sldMkLst>
          <pc:docMk/>
          <pc:sldMk cId="4292315240" sldId="282"/>
        </pc:sldMkLst>
        <pc:spChg chg="add del mod">
          <ac:chgData name="Toby Donaldson" userId="2e6e5431-bb17-4c41-9985-d39c50d83c73" providerId="ADAL" clId="{5F2C1C6B-2DBC-4E15-91A6-3FEC5DA0784F}" dt="2023-07-11T18:47:33.848" v="76"/>
          <ac:spMkLst>
            <pc:docMk/>
            <pc:sldMk cId="4292315240" sldId="282"/>
            <ac:spMk id="2" creationId="{39EC80C1-0543-0FFD-4A95-C41713A43F73}"/>
          </ac:spMkLst>
        </pc:spChg>
        <pc:spChg chg="add mod">
          <ac:chgData name="Toby Donaldson" userId="2e6e5431-bb17-4c41-9985-d39c50d83c73" providerId="ADAL" clId="{5F2C1C6B-2DBC-4E15-91A6-3FEC5DA0784F}" dt="2023-07-11T18:47:40.697" v="77"/>
          <ac:spMkLst>
            <pc:docMk/>
            <pc:sldMk cId="4292315240" sldId="282"/>
            <ac:spMk id="3" creationId="{26019AD3-622A-6004-5F36-BE6A55F674AA}"/>
          </ac:spMkLst>
        </pc:spChg>
        <pc:spChg chg="del">
          <ac:chgData name="Toby Donaldson" userId="2e6e5431-bb17-4c41-9985-d39c50d83c73" providerId="ADAL" clId="{5F2C1C6B-2DBC-4E15-91A6-3FEC5DA0784F}" dt="2023-07-11T18:47:25.390" v="74" actId="21"/>
          <ac:spMkLst>
            <pc:docMk/>
            <pc:sldMk cId="4292315240" sldId="282"/>
            <ac:spMk id="17" creationId="{A439B3A8-C0B8-A98F-103B-6DA825507E6F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45029375" sldId="28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45029375" sldId="283"/>
            <ac:inkMk id="6" creationId="{91575022-49FC-DE50-7856-09367F5D837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623077837" sldId="28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23077837" sldId="284"/>
            <ac:inkMk id="2" creationId="{D6EEA427-4721-598A-8E42-0F0080A29659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795333712" sldId="291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795333712" sldId="291"/>
            <ac:inkMk id="11" creationId="{5924970D-06FC-3123-6311-3BAFBE61ADD7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724005649" sldId="293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724005649" sldId="293"/>
            <ac:inkMk id="2" creationId="{CBB7419E-10DB-FAC3-8868-46B6B559C115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687416737" sldId="29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687416737" sldId="294"/>
            <ac:inkMk id="3" creationId="{FB632A31-C0CB-5822-0AA1-12C57CB05B3C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549288588" sldId="295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549288588" sldId="295"/>
            <ac:inkMk id="2" creationId="{BFEBEF8A-7395-9031-77FB-1BA213CC085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2141212145" sldId="297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141212145" sldId="297"/>
            <ac:inkMk id="2" creationId="{79A6B895-2E23-DC57-789F-89F94B9D36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352366248" sldId="29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352366248" sldId="299"/>
            <ac:inkMk id="2" creationId="{FAF98ECA-F6C8-3287-0790-A44260CF116D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3508119904" sldId="300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508119904" sldId="300"/>
            <ac:inkMk id="3" creationId="{4653CE65-6F56-31AB-46C0-A44D10E9A1DE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71425619" sldId="304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71425619" sldId="304"/>
            <ac:inkMk id="2" creationId="{B61C7320-DD20-1022-8370-FF89DEE554D6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6652350" sldId="307"/>
        </pc:sldMkLst>
        <pc:spChg chg="mod">
          <ac:chgData name="Toby Donaldson" userId="2e6e5431-bb17-4c41-9985-d39c50d83c73" providerId="ADAL" clId="{5F2C1C6B-2DBC-4E15-91A6-3FEC5DA0784F}" dt="2023-07-11T18:54:13.173" v="79" actId="20577"/>
          <ac:spMkLst>
            <pc:docMk/>
            <pc:sldMk cId="26652350" sldId="307"/>
            <ac:spMk id="3" creationId="{F01A48B4-F5F7-F130-6FE0-792A8A9BA7FF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6652350" sldId="307"/>
            <ac:inkMk id="5" creationId="{A47947E0-B03D-2D91-600F-8402E247D534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238781561" sldId="30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18484555" sldId="30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18484555" sldId="309"/>
            <ac:inkMk id="3" creationId="{AF50287C-B413-0770-AE77-56F4D79AE3AB}"/>
          </ac:inkMkLst>
        </pc:ink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2096680121" sldId="314"/>
        </pc:sldMkLst>
        <pc:spChg chg="mod">
          <ac:chgData name="Toby Donaldson" userId="2e6e5431-bb17-4c41-9985-d39c50d83c73" providerId="ADAL" clId="{5F2C1C6B-2DBC-4E15-91A6-3FEC5DA0784F}" dt="2023-07-11T18:54:33.625" v="82" actId="20577"/>
          <ac:spMkLst>
            <pc:docMk/>
            <pc:sldMk cId="2096680121" sldId="314"/>
            <ac:spMk id="3" creationId="{F84C790D-A0C0-3CDE-8E32-3D5357E10699}"/>
          </ac:spMkLst>
        </pc:spChg>
        <pc:spChg chg="mod">
          <ac:chgData name="Toby Donaldson" userId="2e6e5431-bb17-4c41-9985-d39c50d83c73" providerId="ADAL" clId="{5F2C1C6B-2DBC-4E15-91A6-3FEC5DA0784F}" dt="2023-07-11T18:54:39.769" v="83" actId="1076"/>
          <ac:spMkLst>
            <pc:docMk/>
            <pc:sldMk cId="2096680121" sldId="314"/>
            <ac:spMk id="10" creationId="{BBFF1789-F43F-8554-AB89-037D59B45104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096680121" sldId="314"/>
            <ac:inkMk id="11" creationId="{07A44BA6-5F51-B72B-1ECE-3630A59A60C5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3484719159" sldId="316"/>
        </pc:sldMkLst>
        <pc:spChg chg="add mod">
          <ac:chgData name="Toby Donaldson" userId="2e6e5431-bb17-4c41-9985-d39c50d83c73" providerId="ADAL" clId="{5F2C1C6B-2DBC-4E15-91A6-3FEC5DA0784F}" dt="2023-07-11T18:55:44.744" v="101"/>
          <ac:spMkLst>
            <pc:docMk/>
            <pc:sldMk cId="3484719159" sldId="316"/>
            <ac:spMk id="3" creationId="{A4AAA44F-B8B4-25DF-BC86-0B9157B98F84}"/>
          </ac:spMkLst>
        </pc:spChg>
        <pc:spChg chg="del">
          <ac:chgData name="Toby Donaldson" userId="2e6e5431-bb17-4c41-9985-d39c50d83c73" providerId="ADAL" clId="{5F2C1C6B-2DBC-4E15-91A6-3FEC5DA0784F}" dt="2023-07-11T18:55:39.259" v="100" actId="21"/>
          <ac:spMkLst>
            <pc:docMk/>
            <pc:sldMk cId="3484719159" sldId="316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3484719159" sldId="316"/>
            <ac:inkMk id="7" creationId="{3867C02A-B1F7-65A3-99EB-190760AC90DD}"/>
          </ac:inkMkLst>
        </pc:inkChg>
      </pc:sldChg>
      <pc:sldChg chg="modSp mod">
        <pc:chgData name="Toby Donaldson" userId="2e6e5431-bb17-4c41-9985-d39c50d83c73" providerId="ADAL" clId="{5F2C1C6B-2DBC-4E15-91A6-3FEC5DA0784F}" dt="2023-07-11T18:55:18.319" v="99" actId="20577"/>
        <pc:sldMkLst>
          <pc:docMk/>
          <pc:sldMk cId="1251350017" sldId="317"/>
        </pc:sldMkLst>
        <pc:spChg chg="mod">
          <ac:chgData name="Toby Donaldson" userId="2e6e5431-bb17-4c41-9985-d39c50d83c73" providerId="ADAL" clId="{5F2C1C6B-2DBC-4E15-91A6-3FEC5DA0784F}" dt="2023-07-11T18:55:18.319" v="99" actId="20577"/>
          <ac:spMkLst>
            <pc:docMk/>
            <pc:sldMk cId="1251350017" sldId="317"/>
            <ac:spMk id="1049" creationId="{A4184F60-CFD4-48CF-7136-A532626AE325}"/>
          </ac:spMkLst>
        </pc:sp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4255537815" sldId="31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4255537815" sldId="318"/>
            <ac:inkMk id="6" creationId="{8BE6017C-9450-35BC-B70B-EE0DCAF213F1}"/>
          </ac:inkMkLst>
        </pc:inkChg>
      </pc:sldChg>
      <pc:sldChg chg="addSp">
        <pc:chgData name="Toby Donaldson" userId="2e6e5431-bb17-4c41-9985-d39c50d83c73" providerId="ADAL" clId="{5F2C1C6B-2DBC-4E15-91A6-3FEC5DA0784F}" dt="2023-07-11T20:55:37.033" v="838"/>
        <pc:sldMkLst>
          <pc:docMk/>
          <pc:sldMk cId="1558506726" sldId="319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">
        <pc:chgData name="Toby Donaldson" userId="2e6e5431-bb17-4c41-9985-d39c50d83c73" providerId="ADAL" clId="{5F2C1C6B-2DBC-4E15-91A6-3FEC5DA0784F}" dt="2023-07-11T18:57:18.638" v="132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5F2C1C6B-2DBC-4E15-91A6-3FEC5DA0784F}" dt="2023-07-11T18:57:18.638" v="132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Sp mod">
        <pc:chgData name="Toby Donaldson" userId="2e6e5431-bb17-4c41-9985-d39c50d83c73" providerId="ADAL" clId="{5F2C1C6B-2DBC-4E15-91A6-3FEC5DA0784F}" dt="2023-07-11T18:57:09.247" v="117" actId="20577"/>
        <pc:sldMkLst>
          <pc:docMk/>
          <pc:sldMk cId="3054500176" sldId="321"/>
        </pc:sldMkLst>
        <pc:spChg chg="mod">
          <ac:chgData name="Toby Donaldson" userId="2e6e5431-bb17-4c41-9985-d39c50d83c73" providerId="ADAL" clId="{5F2C1C6B-2DBC-4E15-91A6-3FEC5DA0784F}" dt="2023-07-11T18:57:09.247" v="117" actId="20577"/>
          <ac:spMkLst>
            <pc:docMk/>
            <pc:sldMk cId="3054500176" sldId="321"/>
            <ac:spMk id="1049" creationId="{A4184F60-CFD4-48CF-7136-A532626AE325}"/>
          </ac:spMkLst>
        </pc:spChg>
      </pc:sldChg>
      <pc:sldChg chg="addSp modSp mod">
        <pc:chgData name="Toby Donaldson" userId="2e6e5431-bb17-4c41-9985-d39c50d83c73" providerId="ADAL" clId="{5F2C1C6B-2DBC-4E15-91A6-3FEC5DA0784F}" dt="2023-07-11T20:55:37.033" v="838"/>
        <pc:sldMkLst>
          <pc:docMk/>
          <pc:sldMk cId="532713793" sldId="322"/>
        </pc:sldMkLst>
        <pc:spChg chg="mod">
          <ac:chgData name="Toby Donaldson" userId="2e6e5431-bb17-4c41-9985-d39c50d83c73" providerId="ADAL" clId="{5F2C1C6B-2DBC-4E15-91A6-3FEC5DA0784F}" dt="2023-07-11T18:57:28.748" v="148" actId="20577"/>
          <ac:spMkLst>
            <pc:docMk/>
            <pc:sldMk cId="532713793" sldId="322"/>
            <ac:spMk id="1049" creationId="{A4184F60-CFD4-48CF-7136-A532626AE32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532713793" sldId="322"/>
            <ac:inkMk id="14" creationId="{73958608-D63A-79DC-5D1A-4A7FDD1A6349}"/>
          </ac:inkMkLst>
        </pc:inkChg>
      </pc:sldChg>
      <pc:sldChg chg="addSp delSp modSp mod">
        <pc:chgData name="Toby Donaldson" userId="2e6e5431-bb17-4c41-9985-d39c50d83c73" providerId="ADAL" clId="{5F2C1C6B-2DBC-4E15-91A6-3FEC5DA0784F}" dt="2023-07-11T20:55:37.033" v="838"/>
        <pc:sldMkLst>
          <pc:docMk/>
          <pc:sldMk cId="2800531342" sldId="327"/>
        </pc:sldMkLst>
        <pc:spChg chg="del mod">
          <ac:chgData name="Toby Donaldson" userId="2e6e5431-bb17-4c41-9985-d39c50d83c73" providerId="ADAL" clId="{5F2C1C6B-2DBC-4E15-91A6-3FEC5DA0784F}" dt="2023-07-11T18:59:53.090" v="156" actId="21"/>
          <ac:spMkLst>
            <pc:docMk/>
            <pc:sldMk cId="2800531342" sldId="327"/>
            <ac:spMk id="10" creationId="{6A8E2D31-E06F-2EFB-9521-7C112D80C0F5}"/>
          </ac:spMkLst>
        </pc:spChg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ord">
        <pc:chgData name="Toby Donaldson" userId="2e6e5431-bb17-4c41-9985-d39c50d83c73" providerId="ADAL" clId="{5F2C1C6B-2DBC-4E15-91A6-3FEC5DA0784F}" dt="2023-07-14T19:50:43.808" v="841"/>
        <pc:sldMkLst>
          <pc:docMk/>
          <pc:sldMk cId="2919309092" sldId="329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919309092" sldId="329"/>
            <ac:inkMk id="2" creationId="{D8A835F6-57E7-7AE2-AB43-371991AEFC4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185427255" sldId="330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2185427255" sldId="330"/>
            <ac:inkMk id="5" creationId="{77BE5520-F17E-EFAC-DB47-28824F2322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185427255" sldId="330"/>
            <ac:inkMk id="5" creationId="{FB3B0E23-7DBA-4498-B410-BDDEB79C84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65673566" sldId="331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65673566" sldId="331"/>
            <ac:inkMk id="2" creationId="{AF2D7D72-25B0-1394-E30C-A82F3D1CA7EB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54760777" sldId="332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54760777" sldId="332"/>
            <ac:inkMk id="2" creationId="{55C9A5A2-B549-95AF-D75E-0E420711A40F}"/>
          </ac:inkMkLst>
        </pc:inkChg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728487016" sldId="333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728487016" sldId="333"/>
            <ac:inkMk id="3" creationId="{4BCA6FF5-14D3-E816-6250-2E3FDBC11B8D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4014844584" sldId="334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4014844584" sldId="334"/>
            <ac:inkMk id="3" creationId="{0A23E529-A325-3188-A4B8-3F880F1B69B0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4014844584" sldId="334"/>
            <ac:inkMk id="3" creationId="{9AE23742-18C1-8F36-4BE9-A87BAE5DCBFA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366105814" sldId="336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366105814" sldId="336"/>
            <ac:inkMk id="6" creationId="{6E6348A5-92C5-E852-6967-FE4911F2709C}"/>
          </ac:inkMkLst>
        </pc:inkChg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366105814" sldId="336"/>
            <ac:inkMk id="8" creationId="{84F5B1F5-9EC1-9F52-F88D-59EFCEF7E3A1}"/>
          </ac:inkMkLst>
        </pc:inkChg>
      </pc:sldChg>
      <pc:sldChg chg="addSp">
        <pc:chgData name="Toby Donaldson" userId="2e6e5431-bb17-4c41-9985-d39c50d83c73" providerId="ADAL" clId="{5F2C1C6B-2DBC-4E15-91A6-3FEC5DA0784F}" dt="2023-07-14T19:50:43.808" v="841"/>
        <pc:sldMkLst>
          <pc:docMk/>
          <pc:sldMk cId="264800067" sldId="337"/>
        </pc:sldMkLst>
        <pc:inkChg chg="add">
          <ac:chgData name="Toby Donaldson" userId="2e6e5431-bb17-4c41-9985-d39c50d83c73" providerId="ADAL" clId="{5F2C1C6B-2DBC-4E15-91A6-3FEC5DA0784F}" dt="2023-07-14T19:50:43.808" v="841"/>
          <ac:inkMkLst>
            <pc:docMk/>
            <pc:sldMk cId="264800067" sldId="337"/>
            <ac:inkMk id="5" creationId="{5E79A36C-2E71-4E76-8951-CDD1B36F162B}"/>
          </ac:inkMkLst>
        </pc:inkChg>
      </pc:sldChg>
      <pc:sldChg chg="addSp add">
        <pc:chgData name="Toby Donaldson" userId="2e6e5431-bb17-4c41-9985-d39c50d83c73" providerId="ADAL" clId="{5F2C1C6B-2DBC-4E15-91A6-3FEC5DA0784F}" dt="2023-07-11T20:55:37.033" v="838"/>
        <pc:sldMkLst>
          <pc:docMk/>
          <pc:sldMk cId="2294391492" sldId="338"/>
        </pc:sldMkLst>
        <pc:inkChg chg="add">
          <ac:chgData name="Toby Donaldson" userId="2e6e5431-bb17-4c41-9985-d39c50d83c73" providerId="ADAL" clId="{5F2C1C6B-2DBC-4E15-91A6-3FEC5DA0784F}" dt="2023-07-11T20:55:37.033" v="838"/>
          <ac:inkMkLst>
            <pc:docMk/>
            <pc:sldMk cId="2294391492" sldId="338"/>
            <ac:inkMk id="13" creationId="{F05FBE48-1CAC-60C5-5BD8-167353A2966C}"/>
          </ac:inkMkLst>
        </pc:inkChg>
      </pc:sldChg>
      <pc:sldChg chg="addSp add ord">
        <pc:chgData name="Toby Donaldson" userId="2e6e5431-bb17-4c41-9985-d39c50d83c73" providerId="ADAL" clId="{5F2C1C6B-2DBC-4E15-91A6-3FEC5DA0784F}" dt="2023-07-11T21:21:45.156" v="839"/>
        <pc:sldMkLst>
          <pc:docMk/>
          <pc:sldMk cId="1944348370" sldId="339"/>
        </pc:sldMkLst>
        <pc:inkChg chg="add">
          <ac:chgData name="Toby Donaldson" userId="2e6e5431-bb17-4c41-9985-d39c50d83c73" providerId="ADAL" clId="{5F2C1C6B-2DBC-4E15-91A6-3FEC5DA0784F}" dt="2023-07-11T21:21:45.156" v="839"/>
          <ac:inkMkLst>
            <pc:docMk/>
            <pc:sldMk cId="1944348370" sldId="339"/>
            <ac:inkMk id="6" creationId="{C7323B20-2DF5-6ED3-3F71-F8FCD6843EFA}"/>
          </ac:inkMkLst>
        </pc:inkChg>
      </pc:sldChg>
      <pc:sldChg chg="addSp modSp new mod">
        <pc:chgData name="Toby Donaldson" userId="2e6e5431-bb17-4c41-9985-d39c50d83c73" providerId="ADAL" clId="{5F2C1C6B-2DBC-4E15-91A6-3FEC5DA0784F}" dt="2023-07-11T19:05:35.793" v="721" actId="1076"/>
        <pc:sldMkLst>
          <pc:docMk/>
          <pc:sldMk cId="3625853187" sldId="340"/>
        </pc:sldMkLst>
        <pc:spChg chg="mod">
          <ac:chgData name="Toby Donaldson" userId="2e6e5431-bb17-4c41-9985-d39c50d83c73" providerId="ADAL" clId="{5F2C1C6B-2DBC-4E15-91A6-3FEC5DA0784F}" dt="2023-07-11T19:01:57.703" v="400" actId="14100"/>
          <ac:spMkLst>
            <pc:docMk/>
            <pc:sldMk cId="3625853187" sldId="340"/>
            <ac:spMk id="2" creationId="{5F7FC598-788D-2BB1-835E-1B5821BC00EB}"/>
          </ac:spMkLst>
        </pc:spChg>
        <pc:spChg chg="mod">
          <ac:chgData name="Toby Donaldson" userId="2e6e5431-bb17-4c41-9985-d39c50d83c73" providerId="ADAL" clId="{5F2C1C6B-2DBC-4E15-91A6-3FEC5DA0784F}" dt="2023-07-11T19:01:38.600" v="398" actId="14100"/>
          <ac:spMkLst>
            <pc:docMk/>
            <pc:sldMk cId="3625853187" sldId="340"/>
            <ac:spMk id="3" creationId="{3297AC78-97DB-7999-6C77-30767ECD6089}"/>
          </ac:spMkLst>
        </pc:spChg>
        <pc:spChg chg="add mod">
          <ac:chgData name="Toby Donaldson" userId="2e6e5431-bb17-4c41-9985-d39c50d83c73" providerId="ADAL" clId="{5F2C1C6B-2DBC-4E15-91A6-3FEC5DA0784F}" dt="2023-07-11T19:02:54.215" v="555" actId="1076"/>
          <ac:spMkLst>
            <pc:docMk/>
            <pc:sldMk cId="3625853187" sldId="340"/>
            <ac:spMk id="5" creationId="{8AC75F12-A064-A4E1-F808-C85E8034E45D}"/>
          </ac:spMkLst>
        </pc:spChg>
        <pc:picChg chg="add mod">
          <ac:chgData name="Toby Donaldson" userId="2e6e5431-bb17-4c41-9985-d39c50d83c73" providerId="ADAL" clId="{5F2C1C6B-2DBC-4E15-91A6-3FEC5DA0784F}" dt="2023-07-11T19:05:35.793" v="721" actId="1076"/>
          <ac:picMkLst>
            <pc:docMk/>
            <pc:sldMk cId="3625853187" sldId="340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4T20:42:38.584" v="842"/>
        <pc:sldMkLst>
          <pc:docMk/>
          <pc:sldMk cId="3086866469" sldId="341"/>
        </pc:sldMkLst>
        <pc:spChg chg="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5F2C1C6B-2DBC-4E15-91A6-3FEC5DA0784F}" dt="2023-07-11T19:04:35.455" v="692" actId="1076"/>
          <ac:spMkLst>
            <pc:docMk/>
            <pc:sldMk cId="3086866469" sldId="341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4:37.238" v="694" actId="1076"/>
          <ac:spMkLst>
            <pc:docMk/>
            <pc:sldMk cId="3086866469" sldId="341"/>
            <ac:spMk id="8" creationId="{04EACD9F-43C2-F283-1EBD-781A1D801F03}"/>
          </ac:spMkLst>
        </pc:spChg>
        <pc:picChg chg="del">
          <ac:chgData name="Toby Donaldson" userId="2e6e5431-bb17-4c41-9985-d39c50d83c73" providerId="ADAL" clId="{5F2C1C6B-2DBC-4E15-91A6-3FEC5DA0784F}" dt="2023-07-11T19:05:40.438" v="722" actId="21"/>
          <ac:picMkLst>
            <pc:docMk/>
            <pc:sldMk cId="3086866469" sldId="341"/>
            <ac:picMk id="6" creationId="{01CFDFDE-20B7-1CF7-A720-B2F800035760}"/>
          </ac:picMkLst>
        </pc:picChg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86866469" sldId="341"/>
            <ac:inkMk id="8" creationId="{5AB4DFF2-33C4-A2F8-86E2-2B8B3B19F544}"/>
          </ac:inkMkLst>
        </pc:inkChg>
      </pc:sldChg>
      <pc:sldChg chg="addSp modSp add mod">
        <pc:chgData name="Toby Donaldson" userId="2e6e5431-bb17-4c41-9985-d39c50d83c73" providerId="ADAL" clId="{5F2C1C6B-2DBC-4E15-91A6-3FEC5DA0784F}" dt="2023-07-11T19:05:27.084" v="720" actId="1076"/>
        <pc:sldMkLst>
          <pc:docMk/>
          <pc:sldMk cId="810228770" sldId="342"/>
        </pc:sldMkLst>
        <pc:spChg chg="add mod">
          <ac:chgData name="Toby Donaldson" userId="2e6e5431-bb17-4c41-9985-d39c50d83c73" providerId="ADAL" clId="{5F2C1C6B-2DBC-4E15-91A6-3FEC5DA0784F}" dt="2023-07-11T19:05:22.569" v="719" actId="1076"/>
          <ac:spMkLst>
            <pc:docMk/>
            <pc:sldMk cId="810228770" sldId="342"/>
            <ac:spMk id="9" creationId="{6A69122A-1578-9E16-55AA-92C393BCB7EE}"/>
          </ac:spMkLst>
        </pc:spChg>
        <pc:picChg chg="mod">
          <ac:chgData name="Toby Donaldson" userId="2e6e5431-bb17-4c41-9985-d39c50d83c73" providerId="ADAL" clId="{5F2C1C6B-2DBC-4E15-91A6-3FEC5DA0784F}" dt="2023-07-11T19:05:27.084" v="720" actId="1076"/>
          <ac:picMkLst>
            <pc:docMk/>
            <pc:sldMk cId="810228770" sldId="342"/>
            <ac:picMk id="6" creationId="{01CFDFDE-20B7-1CF7-A720-B2F800035760}"/>
          </ac:picMkLst>
        </pc:picChg>
      </pc:sldChg>
      <pc:sldChg chg="addSp delSp modSp add mod">
        <pc:chgData name="Toby Donaldson" userId="2e6e5431-bb17-4c41-9985-d39c50d83c73" providerId="ADAL" clId="{5F2C1C6B-2DBC-4E15-91A6-3FEC5DA0784F}" dt="2023-07-11T19:07:33.940" v="837" actId="113"/>
        <pc:sldMkLst>
          <pc:docMk/>
          <pc:sldMk cId="3741853648" sldId="343"/>
        </pc:sldMkLst>
        <pc:spChg chg="mod">
          <ac:chgData name="Toby Donaldson" userId="2e6e5431-bb17-4c41-9985-d39c50d83c73" providerId="ADAL" clId="{5F2C1C6B-2DBC-4E15-91A6-3FEC5DA0784F}" dt="2023-07-11T19:07:33.940" v="837" actId="113"/>
          <ac:spMkLst>
            <pc:docMk/>
            <pc:sldMk cId="3741853648" sldId="343"/>
            <ac:spMk id="3" creationId="{3297AC78-97DB-7999-6C77-30767ECD6089}"/>
          </ac:spMkLst>
        </pc:spChg>
        <pc:spChg chg="mod">
          <ac:chgData name="Toby Donaldson" userId="2e6e5431-bb17-4c41-9985-d39c50d83c73" providerId="ADAL" clId="{5F2C1C6B-2DBC-4E15-91A6-3FEC5DA0784F}" dt="2023-07-11T19:07:09.860" v="836" actId="20577"/>
          <ac:spMkLst>
            <pc:docMk/>
            <pc:sldMk cId="3741853648" sldId="343"/>
            <ac:spMk id="7" creationId="{EA06C2AD-0D9F-54F1-AF6D-FBFCA9C60C6D}"/>
          </ac:spMkLst>
        </pc:spChg>
        <pc:spChg chg="add mod">
          <ac:chgData name="Toby Donaldson" userId="2e6e5431-bb17-4c41-9985-d39c50d83c73" providerId="ADAL" clId="{5F2C1C6B-2DBC-4E15-91A6-3FEC5DA0784F}" dt="2023-07-11T19:06:53.431" v="831" actId="20577"/>
          <ac:spMkLst>
            <pc:docMk/>
            <pc:sldMk cId="3741853648" sldId="343"/>
            <ac:spMk id="10" creationId="{CB860582-B1DC-9691-7273-33D339A394D9}"/>
          </ac:spMkLst>
        </pc:spChg>
        <pc:spChg chg="add mod">
          <ac:chgData name="Toby Donaldson" userId="2e6e5431-bb17-4c41-9985-d39c50d83c73" providerId="ADAL" clId="{5F2C1C6B-2DBC-4E15-91A6-3FEC5DA0784F}" dt="2023-07-11T19:06:03.709" v="726" actId="1076"/>
          <ac:spMkLst>
            <pc:docMk/>
            <pc:sldMk cId="3741853648" sldId="343"/>
            <ac:spMk id="11" creationId="{21345A2A-B0F9-6EF1-A35C-4E89FE03A597}"/>
          </ac:spMkLst>
        </pc:spChg>
        <pc:picChg chg="del">
          <ac:chgData name="Toby Donaldson" userId="2e6e5431-bb17-4c41-9985-d39c50d83c73" providerId="ADAL" clId="{5F2C1C6B-2DBC-4E15-91A6-3FEC5DA0784F}" dt="2023-07-11T19:05:50.257" v="724" actId="21"/>
          <ac:picMkLst>
            <pc:docMk/>
            <pc:sldMk cId="3741853648" sldId="343"/>
            <ac:picMk id="6" creationId="{01CFDFDE-20B7-1CF7-A720-B2F800035760}"/>
          </ac:picMkLst>
        </pc:pic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376339307" sldId="345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376339307" sldId="345"/>
            <ac:inkMk id="5" creationId="{C1EA6020-1217-194F-78C3-559ADD20B451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464346885" sldId="346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464346885" sldId="346"/>
            <ac:inkMk id="3" creationId="{EEF685F1-3538-9254-B9E8-4398E6D160EA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2179050156" sldId="349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2179050156" sldId="349"/>
            <ac:inkMk id="3" creationId="{D6719CFC-B7B9-0283-D478-6AFAC9BD859C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3023792636" sldId="350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3023792636" sldId="350"/>
            <ac:inkMk id="3" creationId="{3E330CD8-74A5-F9B6-BFDE-3FD3CA047677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490129198" sldId="353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490129198" sldId="353"/>
            <ac:inkMk id="13" creationId="{46974006-D513-A5E8-9AB8-099D4B97F2E4}"/>
          </ac:inkMkLst>
        </pc:inkChg>
      </pc:sldChg>
      <pc:sldChg chg="addSp">
        <pc:chgData name="Toby Donaldson" userId="2e6e5431-bb17-4c41-9985-d39c50d83c73" providerId="ADAL" clId="{5F2C1C6B-2DBC-4E15-91A6-3FEC5DA0784F}" dt="2023-07-14T20:42:38.584" v="842"/>
        <pc:sldMkLst>
          <pc:docMk/>
          <pc:sldMk cId="1546469517" sldId="354"/>
        </pc:sldMkLst>
        <pc:inkChg chg="add">
          <ac:chgData name="Toby Donaldson" userId="2e6e5431-bb17-4c41-9985-d39c50d83c73" providerId="ADAL" clId="{5F2C1C6B-2DBC-4E15-91A6-3FEC5DA0784F}" dt="2023-07-14T20:42:38.584" v="842"/>
          <ac:inkMkLst>
            <pc:docMk/>
            <pc:sldMk cId="1546469517" sldId="354"/>
            <ac:inkMk id="12" creationId="{5AA5E06C-79DA-A139-1FBB-14E00251FD25}"/>
          </ac:inkMkLst>
        </pc:inkChg>
      </pc:sldChg>
    </pc:docChg>
  </pc:docChgLst>
  <pc:docChgLst>
    <pc:chgData name="Toby Donaldson" userId="2e6e5431-bb17-4c41-9985-d39c50d83c73" providerId="ADAL" clId="{93EC75E2-D256-4003-B5B9-F26F8E9174A5}"/>
    <pc:docChg chg="undo custSel addSld delSld modSld sldOrd modSection">
      <pc:chgData name="Toby Donaldson" userId="2e6e5431-bb17-4c41-9985-d39c50d83c73" providerId="ADAL" clId="{93EC75E2-D256-4003-B5B9-F26F8E9174A5}" dt="2023-07-14T03:42:23.636" v="5501" actId="113"/>
      <pc:docMkLst>
        <pc:docMk/>
      </pc:docMkLst>
      <pc:sldChg chg="delSp modSp mod">
        <pc:chgData name="Toby Donaldson" userId="2e6e5431-bb17-4c41-9985-d39c50d83c73" providerId="ADAL" clId="{93EC75E2-D256-4003-B5B9-F26F8E9174A5}" dt="2023-07-11T22:13:21.890" v="3123" actId="21"/>
        <pc:sldMkLst>
          <pc:docMk/>
          <pc:sldMk cId="3984422212" sldId="280"/>
        </pc:sldMkLst>
        <pc:spChg chg="mod">
          <ac:chgData name="Toby Donaldson" userId="2e6e5431-bb17-4c41-9985-d39c50d83c73" providerId="ADAL" clId="{93EC75E2-D256-4003-B5B9-F26F8E9174A5}" dt="2023-07-11T22:12:58.322" v="3114" actId="20577"/>
          <ac:spMkLst>
            <pc:docMk/>
            <pc:sldMk cId="3984422212" sldId="280"/>
            <ac:spMk id="193" creationId="{68859D1C-40CF-B948-6D57-B996E0E9C131}"/>
          </ac:spMkLst>
        </pc:spChg>
        <pc:spChg chg="mod">
          <ac:chgData name="Toby Donaldson" userId="2e6e5431-bb17-4c41-9985-d39c50d83c73" providerId="ADAL" clId="{93EC75E2-D256-4003-B5B9-F26F8E9174A5}" dt="2023-07-11T22:13:01.179" v="3116" actId="20577"/>
          <ac:spMkLst>
            <pc:docMk/>
            <pc:sldMk cId="3984422212" sldId="280"/>
            <ac:spMk id="199" creationId="{91701135-3ECB-3F86-4E82-B23AAC1163BC}"/>
          </ac:spMkLst>
        </pc:spChg>
        <pc:spChg chg="mod">
          <ac:chgData name="Toby Donaldson" userId="2e6e5431-bb17-4c41-9985-d39c50d83c73" providerId="ADAL" clId="{93EC75E2-D256-4003-B5B9-F26F8E9174A5}" dt="2023-07-11T22:13:08.897" v="3118" actId="20577"/>
          <ac:spMkLst>
            <pc:docMk/>
            <pc:sldMk cId="3984422212" sldId="280"/>
            <ac:spMk id="206" creationId="{76D922BC-18A1-BAAE-E29B-A6D55E7D87F6}"/>
          </ac:spMkLst>
        </pc:spChg>
        <pc:spChg chg="mod">
          <ac:chgData name="Toby Donaldson" userId="2e6e5431-bb17-4c41-9985-d39c50d83c73" providerId="ADAL" clId="{93EC75E2-D256-4003-B5B9-F26F8E9174A5}" dt="2023-07-11T22:13:14.193" v="3120" actId="20577"/>
          <ac:spMkLst>
            <pc:docMk/>
            <pc:sldMk cId="3984422212" sldId="280"/>
            <ac:spMk id="208" creationId="{EF1F3CA9-0BF2-3AE1-3976-2EF36D79D35E}"/>
          </ac:spMkLst>
        </pc:spChg>
        <pc:spChg chg="mod">
          <ac:chgData name="Toby Donaldson" userId="2e6e5431-bb17-4c41-9985-d39c50d83c73" providerId="ADAL" clId="{93EC75E2-D256-4003-B5B9-F26F8E9174A5}" dt="2023-07-11T22:13:18.634" v="3122" actId="20577"/>
          <ac:spMkLst>
            <pc:docMk/>
            <pc:sldMk cId="3984422212" sldId="280"/>
            <ac:spMk id="210" creationId="{9BEFE4AF-6E4C-71E1-2E7C-CC0CEA449003}"/>
          </ac:spMkLst>
        </pc:spChg>
        <pc:inkChg chg="del">
          <ac:chgData name="Toby Donaldson" userId="2e6e5431-bb17-4c41-9985-d39c50d83c73" providerId="ADAL" clId="{93EC75E2-D256-4003-B5B9-F26F8E9174A5}" dt="2023-07-11T22:13:21.890" v="3123" actId="21"/>
          <ac:inkMkLst>
            <pc:docMk/>
            <pc:sldMk cId="3984422212" sldId="280"/>
            <ac:inkMk id="2" creationId="{9BBF85B8-5820-7340-984B-D899BA9EF335}"/>
          </ac:inkMkLst>
        </pc:inkChg>
      </pc:sldChg>
      <pc:sldChg chg="addSp delSp modSp mod">
        <pc:chgData name="Toby Donaldson" userId="2e6e5431-bb17-4c41-9985-d39c50d83c73" providerId="ADAL" clId="{93EC75E2-D256-4003-B5B9-F26F8E9174A5}" dt="2023-07-11T22:14:15.602" v="3139" actId="20577"/>
        <pc:sldMkLst>
          <pc:docMk/>
          <pc:sldMk cId="668475254" sldId="281"/>
        </pc:sldMkLst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" creationId="{E6D1F2AD-D18E-EFB3-A7FB-D86979EFDC8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" creationId="{6E54F060-A736-395E-27FA-C1C1765424D5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" creationId="{BD92DA11-FD6B-2C09-6C47-A9FAF87180C4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6" creationId="{02B4ED14-5023-0B57-111E-F245BE3149E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7" creationId="{B93FEC29-B9FC-0DF4-481D-1A2707419ADF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8" creationId="{E0D508C3-18D8-ACAE-36AA-8FBD3AAF2F7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9" creationId="{51BCCEC6-3FEE-F9E7-A243-6E9B04602B0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0" creationId="{83F28F7E-158D-00C5-A0CB-18688876E08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1" creationId="{7AEE3D75-CF94-301C-CB9F-04BB3066D4D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2" creationId="{9897904E-3EA1-D5F2-5834-028BB53CC216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3" creationId="{7DD90DBD-6EF7-C88F-FDF9-2D33B2AE1D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14" creationId="{84A21BA5-E2DB-BD8E-E04A-B089EE2C7356}"/>
          </ac:spMkLst>
        </pc:spChg>
        <pc:spChg chg="mod">
          <ac:chgData name="Toby Donaldson" userId="2e6e5431-bb17-4c41-9985-d39c50d83c73" providerId="ADAL" clId="{93EC75E2-D256-4003-B5B9-F26F8E9174A5}" dt="2023-07-11T22:13:57.523" v="3131" actId="20577"/>
          <ac:spMkLst>
            <pc:docMk/>
            <pc:sldMk cId="668475254" sldId="281"/>
            <ac:spMk id="24" creationId="{00C9ED4F-F44C-917F-66C3-21278B31846A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32" creationId="{E284CC69-F51E-B1C0-24DF-F4E84A836537}"/>
          </ac:spMkLst>
        </pc:spChg>
        <pc:spChg chg="mod">
          <ac:chgData name="Toby Donaldson" userId="2e6e5431-bb17-4c41-9985-d39c50d83c73" providerId="ADAL" clId="{93EC75E2-D256-4003-B5B9-F26F8E9174A5}" dt="2023-07-11T22:14:01.906" v="3133" actId="20577"/>
          <ac:spMkLst>
            <pc:docMk/>
            <pc:sldMk cId="668475254" sldId="281"/>
            <ac:spMk id="33" creationId="{09594101-CDF3-F5F1-5ECD-1E9C4691211D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1" creationId="{77CCA685-5589-934D-34C4-55D526A447A8}"/>
          </ac:spMkLst>
        </pc:spChg>
        <pc:spChg chg="mod">
          <ac:chgData name="Toby Donaldson" userId="2e6e5431-bb17-4c41-9985-d39c50d83c73" providerId="ADAL" clId="{93EC75E2-D256-4003-B5B9-F26F8E9174A5}" dt="2023-07-11T22:14:06.907" v="3135" actId="20577"/>
          <ac:spMkLst>
            <pc:docMk/>
            <pc:sldMk cId="668475254" sldId="281"/>
            <ac:spMk id="42" creationId="{5FCADE23-1F78-28C7-A57E-BBF1EA48BEF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4" creationId="{484E879C-0B39-42CE-955F-4EF1C873A574}"/>
          </ac:spMkLst>
        </pc:spChg>
        <pc:spChg chg="mod">
          <ac:chgData name="Toby Donaldson" userId="2e6e5431-bb17-4c41-9985-d39c50d83c73" providerId="ADAL" clId="{93EC75E2-D256-4003-B5B9-F26F8E9174A5}" dt="2023-07-11T22:14:10.939" v="3137" actId="20577"/>
          <ac:spMkLst>
            <pc:docMk/>
            <pc:sldMk cId="668475254" sldId="281"/>
            <ac:spMk id="45" creationId="{32CB5383-062A-198C-770F-2ED0DFEA9AB1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47" creationId="{F8A0C2EE-D89A-72DB-3839-6DC57E239A93}"/>
          </ac:spMkLst>
        </pc:spChg>
        <pc:spChg chg="mod">
          <ac:chgData name="Toby Donaldson" userId="2e6e5431-bb17-4c41-9985-d39c50d83c73" providerId="ADAL" clId="{93EC75E2-D256-4003-B5B9-F26F8E9174A5}" dt="2023-07-11T22:14:15.602" v="3139" actId="20577"/>
          <ac:spMkLst>
            <pc:docMk/>
            <pc:sldMk cId="668475254" sldId="281"/>
            <ac:spMk id="48" creationId="{10799474-EAC0-583B-BE5C-9234FCFE907B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3" creationId="{9AF7ABC0-6973-2A57-5477-2B391BE0B077}"/>
          </ac:spMkLst>
        </pc:spChg>
        <pc:spChg chg="add del mod">
          <ac:chgData name="Toby Donaldson" userId="2e6e5431-bb17-4c41-9985-d39c50d83c73" providerId="ADAL" clId="{93EC75E2-D256-4003-B5B9-F26F8E9174A5}" dt="2023-07-11T22:13:45.387" v="3126"/>
          <ac:spMkLst>
            <pc:docMk/>
            <pc:sldMk cId="668475254" sldId="281"/>
            <ac:spMk id="54" creationId="{6325F0C3-0141-2F58-2B95-37A7CE9FFC5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0" creationId="{048E5A4C-7E04-C9A2-DAC3-29EC59A84DF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3" creationId="{555F163C-0AD2-2393-1AAD-F3276BD8BC1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4" creationId="{30B9ED9A-9BFD-F841-8C72-76F409B2698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7" creationId="{D8F7234F-7099-C2ED-9969-72FCE86F1D58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68" creationId="{8CBF1AC9-E3D4-218D-104A-FF3696CCD6B0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1" creationId="{885463E7-124B-DAE8-311F-9376523764AC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2" creationId="{ACF56111-9D98-DB7F-2817-E17552EBD83E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3" creationId="{7A78B486-BAB2-7273-88AB-83F2171B7ED5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4" creationId="{AB1B4BDE-0F51-1D5A-FEF2-3ED7FAF94A8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77" creationId="{CF448E41-E43D-1F28-D269-FF0D001AF89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0" creationId="{2BA49891-60BE-F825-AF3A-B3BAE992D1F9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1" creationId="{809E6D7C-F3BD-923E-00E1-DB3168AAF036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89" creationId="{EFE7F319-D03D-EA34-A8EC-EE17FD3469E7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2" creationId="{9AE18352-5188-F80F-B6D0-F5120906C03B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3" creationId="{11E26641-0EAF-3134-0CB9-38AEAE79EF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4" creationId="{D70BBAF4-6E26-E33F-7213-DA681CA566FD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97" creationId="{91A2DBBF-FFCD-3C54-842B-9481E6F389E1}"/>
          </ac:spMkLst>
        </pc:spChg>
        <pc:spChg chg="add mod">
          <ac:chgData name="Toby Donaldson" userId="2e6e5431-bb17-4c41-9985-d39c50d83c73" providerId="ADAL" clId="{93EC75E2-D256-4003-B5B9-F26F8E9174A5}" dt="2023-07-11T22:13:48.689" v="3128"/>
          <ac:spMkLst>
            <pc:docMk/>
            <pc:sldMk cId="668475254" sldId="281"/>
            <ac:spMk id="100" creationId="{A7108F1D-EDB5-C463-5394-7EC11667A02F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89" creationId="{47D2D1F2-4E5F-FC5D-041F-5FF1DE05D327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0" creationId="{665D528E-5338-2314-76A2-8A8C48BE2C4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1" creationId="{BAAFC37F-79DB-31B5-FE7E-98CE4B163B28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2" creationId="{17061693-9B7E-1774-7E32-E9346DF842CB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3" creationId="{68859D1C-40CF-B948-6D57-B996E0E9C131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4" creationId="{09EB6DFD-DAA7-6AE9-98E2-36E60AB02184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5" creationId="{DFB10C04-12D8-319B-7FB5-0A726086967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6" creationId="{4145F314-DE81-8E50-DB47-E0FBC0F051F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7" creationId="{AA5C562B-4897-8B36-0EB3-8095EC1426CD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198" creationId="{014397BF-C121-3039-4521-3C50588E0119}"/>
          </ac:spMkLst>
        </pc:spChg>
        <pc:spChg chg="del mod">
          <ac:chgData name="Toby Donaldson" userId="2e6e5431-bb17-4c41-9985-d39c50d83c73" providerId="ADAL" clId="{93EC75E2-D256-4003-B5B9-F26F8E9174A5}" dt="2023-07-11T22:13:51.687" v="3129" actId="21"/>
          <ac:spMkLst>
            <pc:docMk/>
            <pc:sldMk cId="668475254" sldId="281"/>
            <ac:spMk id="199" creationId="{91701135-3ECB-3F86-4E82-B23AAC1163B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0" creationId="{29B1331E-8148-BEE1-6D73-C3D7C1CA8A8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6" creationId="{76D922BC-18A1-BAAE-E29B-A6D55E7D87F6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7" creationId="{6CCA49BC-3A3F-A9A2-3A2C-FF1DECB57562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8" creationId="{EF1F3CA9-0BF2-3AE1-3976-2EF36D79D35E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09" creationId="{928AEC35-6950-FF21-72B7-131BCB02964C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0" creationId="{9BEFE4AF-6E4C-71E1-2E7C-CC0CEA449003}"/>
          </ac:spMkLst>
        </pc:spChg>
        <pc:spChg chg="del">
          <ac:chgData name="Toby Donaldson" userId="2e6e5431-bb17-4c41-9985-d39c50d83c73" providerId="ADAL" clId="{93EC75E2-D256-4003-B5B9-F26F8E9174A5}" dt="2023-07-11T22:13:36.638" v="3124" actId="21"/>
          <ac:spMkLst>
            <pc:docMk/>
            <pc:sldMk cId="668475254" sldId="281"/>
            <ac:spMk id="211" creationId="{185A8FCC-E866-8D86-AC99-661F557A7A1B}"/>
          </ac:spMkLst>
        </pc:sp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19" creationId="{8DA10B6A-43A2-6887-3A1F-0F9FB61ED98C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0" creationId="{3EC5FC89-887A-C18D-F3FD-FA5611B28B75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3" creationId="{F62A26B8-059C-88EA-1F0F-18CFFFF44F6F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6" creationId="{2139C98E-93F4-6254-63D6-155CF53967D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29" creationId="{FF56B285-40A5-B0B1-208E-652B6FEB4643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7" creationId="{A29CB59B-94FF-AA69-B5BB-203C60D326A0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8" creationId="{EF9F90D2-72CA-2A3D-3830-E2D375142041}"/>
          </ac:cxnSpMkLst>
        </pc:cxnChg>
        <pc:cxnChg chg="add del mod">
          <ac:chgData name="Toby Donaldson" userId="2e6e5431-bb17-4c41-9985-d39c50d83c73" providerId="ADAL" clId="{93EC75E2-D256-4003-B5B9-F26F8E9174A5}" dt="2023-07-11T22:13:45.387" v="3126"/>
          <ac:cxnSpMkLst>
            <pc:docMk/>
            <pc:sldMk cId="668475254" sldId="281"/>
            <ac:cxnSpMk id="59" creationId="{6A4E40EE-D5D0-8A05-29DD-6311C3353037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2" creationId="{3C6062FD-8263-8B75-0EA9-0A08088783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3" creationId="{1540CA42-BC1F-C934-8619-2299C61FE55D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6" creationId="{DE20037A-41AC-D1A1-0331-660F8A28FEB8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7" creationId="{C46BBAC3-AB0C-232B-99B9-89034950A086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88" creationId="{F6202354-B2AB-FE85-A941-2042E42C5114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1" creationId="{5E524B70-959B-07AF-F438-3459692D5485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2" creationId="{39CF1242-8D92-B6CA-434B-5E11504C1FC1}"/>
          </ac:cxnSpMkLst>
        </pc:cxnChg>
        <pc:cxnChg chg="add mod">
          <ac:chgData name="Toby Donaldson" userId="2e6e5431-bb17-4c41-9985-d39c50d83c73" providerId="ADAL" clId="{93EC75E2-D256-4003-B5B9-F26F8E9174A5}" dt="2023-07-11T22:13:48.689" v="3128"/>
          <ac:cxnSpMkLst>
            <pc:docMk/>
            <pc:sldMk cId="668475254" sldId="281"/>
            <ac:cxnSpMk id="103" creationId="{ACBA723A-2252-B2BF-89FE-33E12A816C38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1" creationId="{F78E3CEF-8C22-205B-7948-86165C1054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2" creationId="{6546DECA-F8A7-8A6D-DC5F-4053388C4C74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3" creationId="{009F26D3-4E81-C12E-F817-23266C9D093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4" creationId="{3B0A1AC1-C234-3865-4F6D-F6FCDB9D9B6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05" creationId="{5B4557DD-44B1-F32B-6596-BD889FA97C4D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2" creationId="{04AB544B-55BE-1922-1D16-2879045E52A9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3" creationId="{E4A2096B-735A-41F3-D52E-1B5378CB021F}"/>
          </ac:cxnSpMkLst>
        </pc:cxnChg>
        <pc:cxnChg chg="del mod">
          <ac:chgData name="Toby Donaldson" userId="2e6e5431-bb17-4c41-9985-d39c50d83c73" providerId="ADAL" clId="{93EC75E2-D256-4003-B5B9-F26F8E9174A5}" dt="2023-07-11T22:13:36.638" v="3124" actId="21"/>
          <ac:cxnSpMkLst>
            <pc:docMk/>
            <pc:sldMk cId="668475254" sldId="281"/>
            <ac:cxnSpMk id="214" creationId="{91EF944E-172F-F1F4-FC21-255D6577E07A}"/>
          </ac:cxnSpMkLst>
        </pc:cxnChg>
      </pc:sldChg>
      <pc:sldChg chg="modSp mod">
        <pc:chgData name="Toby Donaldson" userId="2e6e5431-bb17-4c41-9985-d39c50d83c73" providerId="ADAL" clId="{93EC75E2-D256-4003-B5B9-F26F8E9174A5}" dt="2023-07-11T04:59:18.373" v="2989" actId="20577"/>
        <pc:sldMkLst>
          <pc:docMk/>
          <pc:sldMk cId="687416737" sldId="294"/>
        </pc:sldMkLst>
        <pc:spChg chg="mod">
          <ac:chgData name="Toby Donaldson" userId="2e6e5431-bb17-4c41-9985-d39c50d83c73" providerId="ADAL" clId="{93EC75E2-D256-4003-B5B9-F26F8E9174A5}" dt="2023-07-11T04:59:18.373" v="2989" actId="20577"/>
          <ac:spMkLst>
            <pc:docMk/>
            <pc:sldMk cId="687416737" sldId="294"/>
            <ac:spMk id="2" creationId="{EEC6BD4D-7033-201E-B9F0-B1A59B363E04}"/>
          </ac:spMkLst>
        </pc:spChg>
      </pc:sldChg>
      <pc:sldChg chg="ord">
        <pc:chgData name="Toby Donaldson" userId="2e6e5431-bb17-4c41-9985-d39c50d83c73" providerId="ADAL" clId="{93EC75E2-D256-4003-B5B9-F26F8E9174A5}" dt="2023-07-11T04:59:05.820" v="2983"/>
        <pc:sldMkLst>
          <pc:docMk/>
          <pc:sldMk cId="2549288588" sldId="295"/>
        </pc:sldMkLst>
      </pc:sldChg>
      <pc:sldChg chg="addSp delSp modSp add mod">
        <pc:chgData name="Toby Donaldson" userId="2e6e5431-bb17-4c41-9985-d39c50d83c73" providerId="ADAL" clId="{93EC75E2-D256-4003-B5B9-F26F8E9174A5}" dt="2023-07-11T03:31:05.029" v="905" actId="6549"/>
        <pc:sldMkLst>
          <pc:docMk/>
          <pc:sldMk cId="2919309092" sldId="329"/>
        </pc:sldMkLst>
        <pc:spChg chg="del mod">
          <ac:chgData name="Toby Donaldson" userId="2e6e5431-bb17-4c41-9985-d39c50d83c73" providerId="ADAL" clId="{93EC75E2-D256-4003-B5B9-F26F8E9174A5}" dt="2023-07-11T03:23:54.564" v="611" actId="21"/>
          <ac:spMkLst>
            <pc:docMk/>
            <pc:sldMk cId="2919309092" sldId="329"/>
            <ac:spMk id="2" creationId="{282AF454-95E3-2F5C-D6ED-09B970D8DD90}"/>
          </ac:spMkLst>
        </pc:spChg>
        <pc:spChg chg="mod">
          <ac:chgData name="Toby Donaldson" userId="2e6e5431-bb17-4c41-9985-d39c50d83c73" providerId="ADAL" clId="{93EC75E2-D256-4003-B5B9-F26F8E9174A5}" dt="2023-07-11T03:31:05.029" v="905" actId="6549"/>
          <ac:spMkLst>
            <pc:docMk/>
            <pc:sldMk cId="2919309092" sldId="329"/>
            <ac:spMk id="3" creationId="{FB8709AA-358A-412E-53F5-C4EE72C36171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5" creationId="{B7F91486-5C7B-23CE-C778-37CB8FE9E00B}"/>
          </ac:spMkLst>
        </pc:spChg>
        <pc:spChg chg="del">
          <ac:chgData name="Toby Donaldson" userId="2e6e5431-bb17-4c41-9985-d39c50d83c73" providerId="ADAL" clId="{93EC75E2-D256-4003-B5B9-F26F8E9174A5}" dt="2023-07-11T03:10:16.183" v="4" actId="21"/>
          <ac:spMkLst>
            <pc:docMk/>
            <pc:sldMk cId="2919309092" sldId="329"/>
            <ac:spMk id="6" creationId="{BA8524E3-B973-EB2C-3907-271F753EE1A5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8" creationId="{7E8C8842-8B09-8939-57C4-E561F49D08FB}"/>
          </ac:spMkLst>
        </pc:spChg>
        <pc:spChg chg="del">
          <ac:chgData name="Toby Donaldson" userId="2e6e5431-bb17-4c41-9985-d39c50d83c73" providerId="ADAL" clId="{93EC75E2-D256-4003-B5B9-F26F8E9174A5}" dt="2023-07-11T03:10:13.142" v="3" actId="21"/>
          <ac:spMkLst>
            <pc:docMk/>
            <pc:sldMk cId="2919309092" sldId="329"/>
            <ac:spMk id="9" creationId="{D71174B4-EC08-127F-F6CB-682FB0043C60}"/>
          </ac:spMkLst>
        </pc:spChg>
        <pc:spChg chg="add mod">
          <ac:chgData name="Toby Donaldson" userId="2e6e5431-bb17-4c41-9985-d39c50d83c73" providerId="ADAL" clId="{93EC75E2-D256-4003-B5B9-F26F8E9174A5}" dt="2023-07-11T03:29:30.536" v="882" actId="20577"/>
          <ac:spMkLst>
            <pc:docMk/>
            <pc:sldMk cId="2919309092" sldId="329"/>
            <ac:spMk id="10" creationId="{A340F9B6-A7EF-7715-0B1B-7132DA9221EE}"/>
          </ac:spMkLst>
        </pc:spChg>
        <pc:spChg chg="add del mod">
          <ac:chgData name="Toby Donaldson" userId="2e6e5431-bb17-4c41-9985-d39c50d83c73" providerId="ADAL" clId="{93EC75E2-D256-4003-B5B9-F26F8E9174A5}" dt="2023-07-11T03:23:56.332" v="612" actId="21"/>
          <ac:spMkLst>
            <pc:docMk/>
            <pc:sldMk cId="2919309092" sldId="329"/>
            <ac:spMk id="12" creationId="{3A610E36-9F6C-EA31-8405-50FE0F99FE20}"/>
          </ac:spMkLst>
        </pc:spChg>
        <pc:spChg chg="add mod">
          <ac:chgData name="Toby Donaldson" userId="2e6e5431-bb17-4c41-9985-d39c50d83c73" providerId="ADAL" clId="{93EC75E2-D256-4003-B5B9-F26F8E9174A5}" dt="2023-07-11T03:29:51.200" v="886" actId="14100"/>
          <ac:spMkLst>
            <pc:docMk/>
            <pc:sldMk cId="2919309092" sldId="329"/>
            <ac:spMk id="13" creationId="{62E33153-B0BC-A711-0C63-8E942B465739}"/>
          </ac:spMkLst>
        </pc:spChg>
        <pc:spChg chg="add mod">
          <ac:chgData name="Toby Donaldson" userId="2e6e5431-bb17-4c41-9985-d39c50d83c73" providerId="ADAL" clId="{93EC75E2-D256-4003-B5B9-F26F8E9174A5}" dt="2023-07-11T03:30:15.879" v="896" actId="14100"/>
          <ac:spMkLst>
            <pc:docMk/>
            <pc:sldMk cId="2919309092" sldId="329"/>
            <ac:spMk id="14" creationId="{AD3FA37E-99E9-D2FB-792D-0E452B240C96}"/>
          </ac:spMkLst>
        </pc:spChg>
        <pc:spChg chg="add del mod">
          <ac:chgData name="Toby Donaldson" userId="2e6e5431-bb17-4c41-9985-d39c50d83c73" providerId="ADAL" clId="{93EC75E2-D256-4003-B5B9-F26F8E9174A5}" dt="2023-07-11T03:26:30.149" v="789" actId="11529"/>
          <ac:spMkLst>
            <pc:docMk/>
            <pc:sldMk cId="2919309092" sldId="329"/>
            <ac:spMk id="15" creationId="{5256614B-4DA1-BD3E-FD03-9E258F1D7F61}"/>
          </ac:spMkLst>
        </pc:spChg>
        <pc:cxnChg chg="del">
          <ac:chgData name="Toby Donaldson" userId="2e6e5431-bb17-4c41-9985-d39c50d83c73" providerId="ADAL" clId="{93EC75E2-D256-4003-B5B9-F26F8E9174A5}" dt="2023-07-11T03:10:16.183" v="4" actId="21"/>
          <ac:cxnSpMkLst>
            <pc:docMk/>
            <pc:sldMk cId="2919309092" sldId="329"/>
            <ac:cxnSpMk id="7" creationId="{C9F75551-8EA5-5A18-E209-A32C5CD6A63E}"/>
          </ac:cxnSpMkLst>
        </pc:cxnChg>
        <pc:cxnChg chg="add mod">
          <ac:chgData name="Toby Donaldson" userId="2e6e5431-bb17-4c41-9985-d39c50d83c73" providerId="ADAL" clId="{93EC75E2-D256-4003-B5B9-F26F8E9174A5}" dt="2023-07-11T03:30:24.011" v="897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addSp delSp modSp new mod">
        <pc:chgData name="Toby Donaldson" userId="2e6e5431-bb17-4c41-9985-d39c50d83c73" providerId="ADAL" clId="{93EC75E2-D256-4003-B5B9-F26F8E9174A5}" dt="2023-07-14T03:38:10.095" v="5461" actId="21"/>
        <pc:sldMkLst>
          <pc:docMk/>
          <pc:sldMk cId="2185427255" sldId="330"/>
        </pc:sldMkLst>
        <pc:spChg chg="mod">
          <ac:chgData name="Toby Donaldson" userId="2e6e5431-bb17-4c41-9985-d39c50d83c73" providerId="ADAL" clId="{93EC75E2-D256-4003-B5B9-F26F8E9174A5}" dt="2023-07-11T03:36:17.156" v="924" actId="20577"/>
          <ac:spMkLst>
            <pc:docMk/>
            <pc:sldMk cId="2185427255" sldId="330"/>
            <ac:spMk id="2" creationId="{3F61ABB4-389B-B6CE-5A87-8B02395DF925}"/>
          </ac:spMkLst>
        </pc:spChg>
        <pc:spChg chg="mod">
          <ac:chgData name="Toby Donaldson" userId="2e6e5431-bb17-4c41-9985-d39c50d83c73" providerId="ADAL" clId="{93EC75E2-D256-4003-B5B9-F26F8E9174A5}" dt="2023-07-11T03:38:03.701" v="1232" actId="113"/>
          <ac:spMkLst>
            <pc:docMk/>
            <pc:sldMk cId="2185427255" sldId="330"/>
            <ac:spMk id="3" creationId="{7CC53D96-6878-FD78-BD90-082FBE25D6BF}"/>
          </ac:spMkLst>
        </pc:spChg>
        <pc:picChg chg="add del">
          <ac:chgData name="Toby Donaldson" userId="2e6e5431-bb17-4c41-9985-d39c50d83c73" providerId="ADAL" clId="{93EC75E2-D256-4003-B5B9-F26F8E9174A5}" dt="2023-07-11T03:38:40.966" v="1235" actId="21"/>
          <ac:picMkLst>
            <pc:docMk/>
            <pc:sldMk cId="2185427255" sldId="330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0.095" v="5461" actId="21"/>
          <ac:inkMkLst>
            <pc:docMk/>
            <pc:sldMk cId="2185427255" sldId="330"/>
            <ac:inkMk id="5" creationId="{77BE5520-F17E-EFAC-DB47-28824F2322B0}"/>
          </ac:inkMkLst>
        </pc:inkChg>
      </pc:sldChg>
      <pc:sldChg chg="addSp delSp modSp add mod ord">
        <pc:chgData name="Toby Donaldson" userId="2e6e5431-bb17-4c41-9985-d39c50d83c73" providerId="ADAL" clId="{93EC75E2-D256-4003-B5B9-F26F8E9174A5}" dt="2023-07-14T03:38:18.908" v="5462" actId="21"/>
        <pc:sldMkLst>
          <pc:docMk/>
          <pc:sldMk cId="4065673566" sldId="331"/>
        </pc:sldMkLst>
        <pc:spChg chg="del">
          <ac:chgData name="Toby Donaldson" userId="2e6e5431-bb17-4c41-9985-d39c50d83c73" providerId="ADAL" clId="{93EC75E2-D256-4003-B5B9-F26F8E9174A5}" dt="2023-07-11T03:38:59.543" v="1241" actId="21"/>
          <ac:spMkLst>
            <pc:docMk/>
            <pc:sldMk cId="4065673566" sldId="331"/>
            <ac:spMk id="2" creationId="{3F61ABB4-389B-B6CE-5A87-8B02395DF925}"/>
          </ac:spMkLst>
        </pc:spChg>
        <pc:spChg chg="del">
          <ac:chgData name="Toby Donaldson" userId="2e6e5431-bb17-4c41-9985-d39c50d83c73" providerId="ADAL" clId="{93EC75E2-D256-4003-B5B9-F26F8E9174A5}" dt="2023-07-11T03:38:53.934" v="1239" actId="21"/>
          <ac:spMkLst>
            <pc:docMk/>
            <pc:sldMk cId="4065673566" sldId="331"/>
            <ac:spMk id="3" creationId="{7CC53D96-6878-FD78-BD90-082FBE25D6BF}"/>
          </ac:spMkLst>
        </pc:spChg>
        <pc:spChg chg="add del mod">
          <ac:chgData name="Toby Donaldson" userId="2e6e5431-bb17-4c41-9985-d39c50d83c73" providerId="ADAL" clId="{93EC75E2-D256-4003-B5B9-F26F8E9174A5}" dt="2023-07-11T03:38:56.951" v="1240" actId="21"/>
          <ac:spMkLst>
            <pc:docMk/>
            <pc:sldMk cId="4065673566" sldId="331"/>
            <ac:spMk id="7" creationId="{B0C2C303-DD46-F50F-7AB2-32A81EB0F5FF}"/>
          </ac:spMkLst>
        </pc:spChg>
        <pc:spChg chg="add del mod">
          <ac:chgData name="Toby Donaldson" userId="2e6e5431-bb17-4c41-9985-d39c50d83c73" providerId="ADAL" clId="{93EC75E2-D256-4003-B5B9-F26F8E9174A5}" dt="2023-07-11T03:39:03.025" v="1242" actId="21"/>
          <ac:spMkLst>
            <pc:docMk/>
            <pc:sldMk cId="4065673566" sldId="331"/>
            <ac:spMk id="9" creationId="{CD2ECA7B-5C03-5F8C-9C63-969D60142B4F}"/>
          </ac:spMkLst>
        </pc:spChg>
        <pc:spChg chg="add mod">
          <ac:chgData name="Toby Donaldson" userId="2e6e5431-bb17-4c41-9985-d39c50d83c73" providerId="ADAL" clId="{93EC75E2-D256-4003-B5B9-F26F8E9174A5}" dt="2023-07-11T03:39:45.763" v="1248" actId="693"/>
          <ac:spMkLst>
            <pc:docMk/>
            <pc:sldMk cId="4065673566" sldId="331"/>
            <ac:spMk id="10" creationId="{5B91A298-BAC1-0389-1B18-AD5BD5145338}"/>
          </ac:spMkLst>
        </pc:spChg>
        <pc:spChg chg="add mod">
          <ac:chgData name="Toby Donaldson" userId="2e6e5431-bb17-4c41-9985-d39c50d83c73" providerId="ADAL" clId="{93EC75E2-D256-4003-B5B9-F26F8E9174A5}" dt="2023-07-11T03:39:57.080" v="1251" actId="14100"/>
          <ac:spMkLst>
            <pc:docMk/>
            <pc:sldMk cId="4065673566" sldId="331"/>
            <ac:spMk id="11" creationId="{1EFA0FA1-7351-939F-9694-3026E4CC04FC}"/>
          </ac:spMkLst>
        </pc:spChg>
        <pc:picChg chg="mod">
          <ac:chgData name="Toby Donaldson" userId="2e6e5431-bb17-4c41-9985-d39c50d83c73" providerId="ADAL" clId="{93EC75E2-D256-4003-B5B9-F26F8E9174A5}" dt="2023-07-11T03:39:13.618" v="1244" actId="1076"/>
          <ac:picMkLst>
            <pc:docMk/>
            <pc:sldMk cId="4065673566" sldId="331"/>
            <ac:picMk id="6" creationId="{133570B6-8D65-50A0-E4B2-AC852E7834B5}"/>
          </ac:picMkLst>
        </pc:picChg>
        <pc:inkChg chg="del">
          <ac:chgData name="Toby Donaldson" userId="2e6e5431-bb17-4c41-9985-d39c50d83c73" providerId="ADAL" clId="{93EC75E2-D256-4003-B5B9-F26F8E9174A5}" dt="2023-07-14T03:38:18.908" v="5462" actId="21"/>
          <ac:inkMkLst>
            <pc:docMk/>
            <pc:sldMk cId="4065673566" sldId="331"/>
            <ac:inkMk id="2" creationId="{DA9E42F3-A24E-7D04-E5B9-0C8B8E4A0A51}"/>
          </ac:inkMkLst>
        </pc:inkChg>
      </pc:sldChg>
      <pc:sldChg chg="addSp delSp modSp new mod modClrScheme chgLayout">
        <pc:chgData name="Toby Donaldson" userId="2e6e5431-bb17-4c41-9985-d39c50d83c73" providerId="ADAL" clId="{93EC75E2-D256-4003-B5B9-F26F8E9174A5}" dt="2023-07-11T22:16:00.884" v="3146"/>
        <pc:sldMkLst>
          <pc:docMk/>
          <pc:sldMk cId="4054760777" sldId="332"/>
        </pc:sldMkLst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2" creationId="{88F0132E-288E-3F5C-C963-A28CA349B584}"/>
          </ac:spMkLst>
        </pc:spChg>
        <pc:spChg chg="add del mod">
          <ac:chgData name="Toby Donaldson" userId="2e6e5431-bb17-4c41-9985-d39c50d83c73" providerId="ADAL" clId="{93EC75E2-D256-4003-B5B9-F26F8E9174A5}" dt="2023-07-11T22:16:00.884" v="3146"/>
          <ac:spMkLst>
            <pc:docMk/>
            <pc:sldMk cId="4054760777" sldId="332"/>
            <ac:spMk id="3" creationId="{5726778C-DAA2-429D-7CE0-57EE5656E934}"/>
          </ac:spMkLst>
        </pc:spChg>
        <pc:spChg chg="del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3" creationId="{8A99B282-A95B-3174-1D22-FB4E021818E3}"/>
          </ac:spMkLst>
        </pc:spChg>
        <pc:spChg chg="mod ord">
          <ac:chgData name="Toby Donaldson" userId="2e6e5431-bb17-4c41-9985-d39c50d83c73" providerId="ADAL" clId="{93EC75E2-D256-4003-B5B9-F26F8E9174A5}" dt="2023-07-11T03:41:33.351" v="1253" actId="700"/>
          <ac:spMkLst>
            <pc:docMk/>
            <pc:sldMk cId="4054760777" sldId="332"/>
            <ac:spMk id="4" creationId="{998642D4-6F38-08E0-2CAC-38D6E10779E8}"/>
          </ac:spMkLst>
        </pc:spChg>
        <pc:spChg chg="add del mod">
          <ac:chgData name="Toby Donaldson" userId="2e6e5431-bb17-4c41-9985-d39c50d83c73" providerId="ADAL" clId="{93EC75E2-D256-4003-B5B9-F26F8E9174A5}" dt="2023-07-11T04:30:48.439" v="1892" actId="21"/>
          <ac:spMkLst>
            <pc:docMk/>
            <pc:sldMk cId="4054760777" sldId="332"/>
            <ac:spMk id="7" creationId="{59F8DDEB-B94D-CB7F-C1E7-6C1865FAB7D1}"/>
          </ac:spMkLst>
        </pc:spChg>
        <pc:spChg chg="add mod">
          <ac:chgData name="Toby Donaldson" userId="2e6e5431-bb17-4c41-9985-d39c50d83c73" providerId="ADAL" clId="{93EC75E2-D256-4003-B5B9-F26F8E9174A5}" dt="2023-07-11T04:31:06.252" v="1897" actId="14100"/>
          <ac:spMkLst>
            <pc:docMk/>
            <pc:sldMk cId="4054760777" sldId="332"/>
            <ac:spMk id="8" creationId="{AD941FCD-2A02-63BC-09E2-DF27A20E36AF}"/>
          </ac:spMkLst>
        </pc:spChg>
        <pc:picChg chg="add">
          <ac:chgData name="Toby Donaldson" userId="2e6e5431-bb17-4c41-9985-d39c50d83c73" providerId="ADAL" clId="{93EC75E2-D256-4003-B5B9-F26F8E9174A5}" dt="2023-07-11T03:41:52.360" v="1254" actId="22"/>
          <ac:picMkLst>
            <pc:docMk/>
            <pc:sldMk cId="4054760777" sldId="332"/>
            <ac:picMk id="6" creationId="{4E276966-9B63-CEEE-0AAA-045CC7E708D9}"/>
          </ac:picMkLst>
        </pc:picChg>
        <pc:inkChg chg="del">
          <ac:chgData name="Toby Donaldson" userId="2e6e5431-bb17-4c41-9985-d39c50d83c73" providerId="ADAL" clId="{93EC75E2-D256-4003-B5B9-F26F8E9174A5}" dt="2023-07-11T22:15:33.679" v="3141" actId="21"/>
          <ac:inkMkLst>
            <pc:docMk/>
            <pc:sldMk cId="4054760777" sldId="332"/>
            <ac:inkMk id="2" creationId="{F310239E-8BF6-E859-B8B4-F86199EC0C75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0.020" v="1898"/>
        <pc:sldMkLst>
          <pc:docMk/>
          <pc:sldMk cId="728487016" sldId="333"/>
        </pc:sldMkLst>
        <pc:spChg chg="add mod">
          <ac:chgData name="Toby Donaldson" userId="2e6e5431-bb17-4c41-9985-d39c50d83c73" providerId="ADAL" clId="{93EC75E2-D256-4003-B5B9-F26F8E9174A5}" dt="2023-07-11T04:31:30.020" v="1898"/>
          <ac:spMkLst>
            <pc:docMk/>
            <pc:sldMk cId="728487016" sldId="333"/>
            <ac:spMk id="5" creationId="{426DA041-0DF0-8C5B-0567-ACC7E436783A}"/>
          </ac:spMkLst>
        </pc:spChg>
        <pc:picChg chg="add mod modCrop">
          <ac:chgData name="Toby Donaldson" userId="2e6e5431-bb17-4c41-9985-d39c50d83c73" providerId="ADAL" clId="{93EC75E2-D256-4003-B5B9-F26F8E9174A5}" dt="2023-07-11T03:42:46.303" v="1260" actId="1076"/>
          <ac:picMkLst>
            <pc:docMk/>
            <pc:sldMk cId="728487016" sldId="333"/>
            <ac:picMk id="4" creationId="{AFF3D4F4-E79B-3421-3518-E44B74DFAC6A}"/>
          </ac:picMkLst>
        </pc:picChg>
      </pc:sldChg>
      <pc:sldChg chg="addSp delSp modSp new mod">
        <pc:chgData name="Toby Donaldson" userId="2e6e5431-bb17-4c41-9985-d39c50d83c73" providerId="ADAL" clId="{93EC75E2-D256-4003-B5B9-F26F8E9174A5}" dt="2023-07-11T22:15:27.733" v="3140" actId="21"/>
        <pc:sldMkLst>
          <pc:docMk/>
          <pc:sldMk cId="4014844584" sldId="334"/>
        </pc:sldMkLst>
        <pc:spChg chg="add mod">
          <ac:chgData name="Toby Donaldson" userId="2e6e5431-bb17-4c41-9985-d39c50d83c73" providerId="ADAL" clId="{93EC75E2-D256-4003-B5B9-F26F8E9174A5}" dt="2023-07-11T04:31:31.099" v="1899"/>
          <ac:spMkLst>
            <pc:docMk/>
            <pc:sldMk cId="4014844584" sldId="334"/>
            <ac:spMk id="5" creationId="{791ED06C-1F0B-4DBE-645C-919C827AA0A3}"/>
          </ac:spMkLst>
        </pc:spChg>
        <pc:picChg chg="add">
          <ac:chgData name="Toby Donaldson" userId="2e6e5431-bb17-4c41-9985-d39c50d83c73" providerId="ADAL" clId="{93EC75E2-D256-4003-B5B9-F26F8E9174A5}" dt="2023-07-11T03:43:15.985" v="1262" actId="22"/>
          <ac:picMkLst>
            <pc:docMk/>
            <pc:sldMk cId="4014844584" sldId="334"/>
            <ac:picMk id="4" creationId="{FA6B88EF-A71D-2A3A-7912-EB8E4A8F47CC}"/>
          </ac:picMkLst>
        </pc:picChg>
        <pc:inkChg chg="del">
          <ac:chgData name="Toby Donaldson" userId="2e6e5431-bb17-4c41-9985-d39c50d83c73" providerId="ADAL" clId="{93EC75E2-D256-4003-B5B9-F26F8E9174A5}" dt="2023-07-11T22:15:27.733" v="3140" actId="21"/>
          <ac:inkMkLst>
            <pc:docMk/>
            <pc:sldMk cId="4014844584" sldId="334"/>
            <ac:inkMk id="3" creationId="{0A23E529-A325-3188-A4B8-3F880F1B69B0}"/>
          </ac:inkMkLst>
        </pc:inkChg>
      </pc:sldChg>
      <pc:sldChg chg="addSp modSp new mod">
        <pc:chgData name="Toby Donaldson" userId="2e6e5431-bb17-4c41-9985-d39c50d83c73" providerId="ADAL" clId="{93EC75E2-D256-4003-B5B9-F26F8E9174A5}" dt="2023-07-11T04:31:32.017" v="1900"/>
        <pc:sldMkLst>
          <pc:docMk/>
          <pc:sldMk cId="3011077467" sldId="335"/>
        </pc:sldMkLst>
        <pc:spChg chg="add mod">
          <ac:chgData name="Toby Donaldson" userId="2e6e5431-bb17-4c41-9985-d39c50d83c73" providerId="ADAL" clId="{93EC75E2-D256-4003-B5B9-F26F8E9174A5}" dt="2023-07-11T04:31:32.017" v="1900"/>
          <ac:spMkLst>
            <pc:docMk/>
            <pc:sldMk cId="3011077467" sldId="335"/>
            <ac:spMk id="5" creationId="{BEC48C75-C5D9-257B-6C50-64AC1F1EFFD3}"/>
          </ac:spMkLst>
        </pc:spChg>
        <pc:picChg chg="add">
          <ac:chgData name="Toby Donaldson" userId="2e6e5431-bb17-4c41-9985-d39c50d83c73" providerId="ADAL" clId="{93EC75E2-D256-4003-B5B9-F26F8E9174A5}" dt="2023-07-11T03:43:51.769" v="1264" actId="22"/>
          <ac:picMkLst>
            <pc:docMk/>
            <pc:sldMk cId="3011077467" sldId="335"/>
            <ac:picMk id="4" creationId="{33B757FE-EE4A-A549-233C-021D35D21A20}"/>
          </ac:picMkLst>
        </pc:picChg>
      </pc:sldChg>
      <pc:sldChg chg="addSp modSp new mod">
        <pc:chgData name="Toby Donaldson" userId="2e6e5431-bb17-4c41-9985-d39c50d83c73" providerId="ADAL" clId="{93EC75E2-D256-4003-B5B9-F26F8E9174A5}" dt="2023-07-11T04:35:06.489" v="2152" actId="20577"/>
        <pc:sldMkLst>
          <pc:docMk/>
          <pc:sldMk cId="366105814" sldId="336"/>
        </pc:sldMkLst>
        <pc:spChg chg="mod">
          <ac:chgData name="Toby Donaldson" userId="2e6e5431-bb17-4c41-9985-d39c50d83c73" providerId="ADAL" clId="{93EC75E2-D256-4003-B5B9-F26F8E9174A5}" dt="2023-07-11T04:32:51.687" v="2017" actId="20577"/>
          <ac:spMkLst>
            <pc:docMk/>
            <pc:sldMk cId="366105814" sldId="336"/>
            <ac:spMk id="2" creationId="{288010FB-C770-34AE-86F3-A2E05AAA5F7F}"/>
          </ac:spMkLst>
        </pc:spChg>
        <pc:spChg chg="mod">
          <ac:chgData name="Toby Donaldson" userId="2e6e5431-bb17-4c41-9985-d39c50d83c73" providerId="ADAL" clId="{93EC75E2-D256-4003-B5B9-F26F8E9174A5}" dt="2023-07-11T04:35:06.489" v="2152" actId="20577"/>
          <ac:spMkLst>
            <pc:docMk/>
            <pc:sldMk cId="366105814" sldId="336"/>
            <ac:spMk id="3" creationId="{3EFD77B1-216D-AC8E-14FA-84BFF099B1D8}"/>
          </ac:spMkLst>
        </pc:spChg>
        <pc:spChg chg="add mod">
          <ac:chgData name="Toby Donaldson" userId="2e6e5431-bb17-4c41-9985-d39c50d83c73" providerId="ADAL" clId="{93EC75E2-D256-4003-B5B9-F26F8E9174A5}" dt="2023-07-11T04:34:28.421" v="2148" actId="113"/>
          <ac:spMkLst>
            <pc:docMk/>
            <pc:sldMk cId="366105814" sldId="336"/>
            <ac:spMk id="5" creationId="{E0E8E802-A695-C8B3-ACF3-BFE5FBC5C120}"/>
          </ac:spMkLst>
        </pc:spChg>
        <pc:cxnChg chg="add">
          <ac:chgData name="Toby Donaldson" userId="2e6e5431-bb17-4c41-9985-d39c50d83c73" providerId="ADAL" clId="{93EC75E2-D256-4003-B5B9-F26F8E9174A5}" dt="2023-07-11T04:33:49.726" v="2113" actId="11529"/>
          <ac:cxnSpMkLst>
            <pc:docMk/>
            <pc:sldMk cId="366105814" sldId="336"/>
            <ac:cxnSpMk id="7" creationId="{C3521618-BA4D-C7BE-6471-574E7130619B}"/>
          </ac:cxnSpMkLst>
        </pc:cxnChg>
      </pc:sldChg>
      <pc:sldChg chg="addSp delSp modSp new mod modClrScheme chgLayout">
        <pc:chgData name="Toby Donaldson" userId="2e6e5431-bb17-4c41-9985-d39c50d83c73" providerId="ADAL" clId="{93EC75E2-D256-4003-B5B9-F26F8E9174A5}" dt="2023-07-11T22:21:50.271" v="3266" actId="1076"/>
        <pc:sldMkLst>
          <pc:docMk/>
          <pc:sldMk cId="264800067" sldId="337"/>
        </pc:sldMkLst>
        <pc:spChg chg="mod ord">
          <ac:chgData name="Toby Donaldson" userId="2e6e5431-bb17-4c41-9985-d39c50d83c73" providerId="ADAL" clId="{93EC75E2-D256-4003-B5B9-F26F8E9174A5}" dt="2023-07-11T04:35:40.680" v="2154" actId="700"/>
          <ac:spMkLst>
            <pc:docMk/>
            <pc:sldMk cId="264800067" sldId="337"/>
            <ac:spMk id="2" creationId="{58F6B7D9-30F0-B578-1C11-0ED6A74583D3}"/>
          </ac:spMkLst>
        </pc:spChg>
        <pc:spChg chg="add mod ord">
          <ac:chgData name="Toby Donaldson" userId="2e6e5431-bb17-4c41-9985-d39c50d83c73" providerId="ADAL" clId="{93EC75E2-D256-4003-B5B9-F26F8E9174A5}" dt="2023-07-11T04:44:47.753" v="2747" actId="14100"/>
          <ac:spMkLst>
            <pc:docMk/>
            <pc:sldMk cId="264800067" sldId="337"/>
            <ac:spMk id="3" creationId="{61E9DAFD-91F5-066F-58B8-55963EE4ABAF}"/>
          </ac:spMkLst>
        </pc:spChg>
        <pc:spChg chg="add mod ord">
          <ac:chgData name="Toby Donaldson" userId="2e6e5431-bb17-4c41-9985-d39c50d83c73" providerId="ADAL" clId="{93EC75E2-D256-4003-B5B9-F26F8E9174A5}" dt="2023-07-11T04:42:40.767" v="2619" actId="14100"/>
          <ac:spMkLst>
            <pc:docMk/>
            <pc:sldMk cId="264800067" sldId="337"/>
            <ac:spMk id="4" creationId="{0780EF1C-C412-084B-FB57-9CD5619A5795}"/>
          </ac:spMkLst>
        </pc:spChg>
        <pc:spChg chg="add del">
          <ac:chgData name="Toby Donaldson" userId="2e6e5431-bb17-4c41-9985-d39c50d83c73" providerId="ADAL" clId="{93EC75E2-D256-4003-B5B9-F26F8E9174A5}" dt="2023-07-11T04:38:32.847" v="2391" actId="21"/>
          <ac:spMkLst>
            <pc:docMk/>
            <pc:sldMk cId="264800067" sldId="337"/>
            <ac:spMk id="6" creationId="{0C94F7A6-D698-5FD5-6C86-331FCF1CCFAE}"/>
          </ac:spMkLst>
        </pc:spChg>
        <pc:spChg chg="add mod">
          <ac:chgData name="Toby Donaldson" userId="2e6e5431-bb17-4c41-9985-d39c50d83c73" providerId="ADAL" clId="{93EC75E2-D256-4003-B5B9-F26F8E9174A5}" dt="2023-07-11T22:21:50.271" v="3266" actId="1076"/>
          <ac:spMkLst>
            <pc:docMk/>
            <pc:sldMk cId="264800067" sldId="337"/>
            <ac:spMk id="7" creationId="{C088DA5C-7925-B6EF-4725-FD564D3368DD}"/>
          </ac:spMkLst>
        </pc:spChg>
        <pc:spChg chg="add mod">
          <ac:chgData name="Toby Donaldson" userId="2e6e5431-bb17-4c41-9985-d39c50d83c73" providerId="ADAL" clId="{93EC75E2-D256-4003-B5B9-F26F8E9174A5}" dt="2023-07-11T04:44:04.059" v="2738" actId="1076"/>
          <ac:spMkLst>
            <pc:docMk/>
            <pc:sldMk cId="264800067" sldId="337"/>
            <ac:spMk id="10" creationId="{42A1D58C-498E-8419-62A4-50FBCE784280}"/>
          </ac:spMkLst>
        </pc:spChg>
        <pc:picChg chg="add mod">
          <ac:chgData name="Toby Donaldson" userId="2e6e5431-bb17-4c41-9985-d39c50d83c73" providerId="ADAL" clId="{93EC75E2-D256-4003-B5B9-F26F8E9174A5}" dt="2023-07-11T22:21:50.271" v="3266" actId="1076"/>
          <ac:picMkLst>
            <pc:docMk/>
            <pc:sldMk cId="264800067" sldId="337"/>
            <ac:picMk id="9" creationId="{78A2612C-FABB-C563-4431-135FC9898034}"/>
          </ac:picMkLst>
        </pc:picChg>
      </pc:sldChg>
      <pc:sldChg chg="modSp del mod">
        <pc:chgData name="Toby Donaldson" userId="2e6e5431-bb17-4c41-9985-d39c50d83c73" providerId="ADAL" clId="{93EC75E2-D256-4003-B5B9-F26F8E9174A5}" dt="2023-07-11T05:08:35.108" v="3110" actId="2696"/>
        <pc:sldMkLst>
          <pc:docMk/>
          <pc:sldMk cId="3977606770" sldId="338"/>
        </pc:sldMkLst>
        <pc:spChg chg="mod">
          <ac:chgData name="Toby Donaldson" userId="2e6e5431-bb17-4c41-9985-d39c50d83c73" providerId="ADAL" clId="{93EC75E2-D256-4003-B5B9-F26F8E9174A5}" dt="2023-07-11T04:52:04.283" v="2821" actId="1076"/>
          <ac:spMkLst>
            <pc:docMk/>
            <pc:sldMk cId="3977606770" sldId="338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4:56:45.397" v="2967" actId="20577"/>
          <ac:spMkLst>
            <pc:docMk/>
            <pc:sldMk cId="3977606770" sldId="338"/>
            <ac:spMk id="18" creationId="{E990820E-F49F-048D-064F-A206E9A9F8FB}"/>
          </ac:spMkLst>
        </pc:spChg>
      </pc:sldChg>
      <pc:sldChg chg="addSp delSp modSp add del mod">
        <pc:chgData name="Toby Donaldson" userId="2e6e5431-bb17-4c41-9985-d39c50d83c73" providerId="ADAL" clId="{93EC75E2-D256-4003-B5B9-F26F8E9174A5}" dt="2023-07-11T05:08:40.895" v="3111" actId="2696"/>
        <pc:sldMkLst>
          <pc:docMk/>
          <pc:sldMk cId="3498467708" sldId="339"/>
        </pc:sldMkLst>
        <pc:spChg chg="add mod">
          <ac:chgData name="Toby Donaldson" userId="2e6e5431-bb17-4c41-9985-d39c50d83c73" providerId="ADAL" clId="{93EC75E2-D256-4003-B5B9-F26F8E9174A5}" dt="2023-07-11T04:52:44.941" v="2829" actId="1076"/>
          <ac:spMkLst>
            <pc:docMk/>
            <pc:sldMk cId="3498467708" sldId="339"/>
            <ac:spMk id="3" creationId="{D913858A-2504-3043-82AE-768A106BE24D}"/>
          </ac:spMkLst>
        </pc:spChg>
        <pc:spChg chg="add mod">
          <ac:chgData name="Toby Donaldson" userId="2e6e5431-bb17-4c41-9985-d39c50d83c73" providerId="ADAL" clId="{93EC75E2-D256-4003-B5B9-F26F8E9174A5}" dt="2023-07-11T04:55:15.168" v="2957" actId="20577"/>
          <ac:spMkLst>
            <pc:docMk/>
            <pc:sldMk cId="3498467708" sldId="339"/>
            <ac:spMk id="11" creationId="{7C5848D6-4C36-72FA-2D09-E5E94C2D7570}"/>
          </ac:spMkLst>
        </pc:spChg>
        <pc:spChg chg="add del">
          <ac:chgData name="Toby Donaldson" userId="2e6e5431-bb17-4c41-9985-d39c50d83c73" providerId="ADAL" clId="{93EC75E2-D256-4003-B5B9-F26F8E9174A5}" dt="2023-07-11T04:53:47.998" v="2925" actId="21"/>
          <ac:spMkLst>
            <pc:docMk/>
            <pc:sldMk cId="3498467708" sldId="339"/>
            <ac:spMk id="12" creationId="{753AD543-5233-E6D7-EBFF-1EDE41102984}"/>
          </ac:spMkLst>
        </pc:spChg>
        <pc:spChg chg="mod">
          <ac:chgData name="Toby Donaldson" userId="2e6e5431-bb17-4c41-9985-d39c50d83c73" providerId="ADAL" clId="{93EC75E2-D256-4003-B5B9-F26F8E9174A5}" dt="2023-07-11T04:56:49.478" v="2969" actId="20577"/>
          <ac:spMkLst>
            <pc:docMk/>
            <pc:sldMk cId="3498467708" sldId="339"/>
            <ac:spMk id="18" creationId="{E990820E-F49F-048D-064F-A206E9A9F8FB}"/>
          </ac:spMkLst>
        </pc:spChg>
        <pc:spChg chg="add mod">
          <ac:chgData name="Toby Donaldson" userId="2e6e5431-bb17-4c41-9985-d39c50d83c73" providerId="ADAL" clId="{93EC75E2-D256-4003-B5B9-F26F8E9174A5}" dt="2023-07-11T04:54:37.083" v="2928" actId="692"/>
          <ac:spMkLst>
            <pc:docMk/>
            <pc:sldMk cId="3498467708" sldId="339"/>
            <ac:spMk id="19" creationId="{ACA00E0A-962F-AFDC-1D60-E72BC237A529}"/>
          </ac:spMkLst>
        </pc:spChg>
        <pc:grpChg chg="mod">
          <ac:chgData name="Toby Donaldson" userId="2e6e5431-bb17-4c41-9985-d39c50d83c73" providerId="ADAL" clId="{93EC75E2-D256-4003-B5B9-F26F8E9174A5}" dt="2023-07-11T04:52:41.583" v="2828" actId="1076"/>
          <ac:grpSpMkLst>
            <pc:docMk/>
            <pc:sldMk cId="3498467708" sldId="339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8:42.371" v="2979" actId="21"/>
          <ac:picMkLst>
            <pc:docMk/>
            <pc:sldMk cId="3498467708" sldId="339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93EC75E2-D256-4003-B5B9-F26F8E9174A5}" dt="2023-07-11T04:52:41.583" v="2828" actId="1076"/>
          <ac:cxnSpMkLst>
            <pc:docMk/>
            <pc:sldMk cId="3498467708" sldId="339"/>
            <ac:cxnSpMk id="49" creationId="{841A0F78-2FDD-426D-71B5-C657935D7F2E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48.719" v="3112" actId="2696"/>
        <pc:sldMkLst>
          <pc:docMk/>
          <pc:sldMk cId="2471095500" sldId="340"/>
        </pc:sldMkLst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3" creationId="{D913858A-2504-3043-82AE-768A106BE24D}"/>
          </ac:spMkLst>
        </pc:spChg>
        <pc:spChg chg="add del">
          <ac:chgData name="Toby Donaldson" userId="2e6e5431-bb17-4c41-9985-d39c50d83c73" providerId="ADAL" clId="{93EC75E2-D256-4003-B5B9-F26F8E9174A5}" dt="2023-07-11T04:57:53.245" v="2973" actId="21"/>
          <ac:spMkLst>
            <pc:docMk/>
            <pc:sldMk cId="2471095500" sldId="340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6:55.380" v="2971" actId="20577"/>
          <ac:spMkLst>
            <pc:docMk/>
            <pc:sldMk cId="2471095500" sldId="340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4:55:44.548" v="2962" actId="21"/>
          <ac:spMkLst>
            <pc:docMk/>
            <pc:sldMk cId="2471095500" sldId="340"/>
            <ac:spMk id="19" creationId="{ACA00E0A-962F-AFDC-1D60-E72BC237A529}"/>
          </ac:spMkLst>
        </pc:spChg>
        <pc:spChg chg="mod">
          <ac:chgData name="Toby Donaldson" userId="2e6e5431-bb17-4c41-9985-d39c50d83c73" providerId="ADAL" clId="{93EC75E2-D256-4003-B5B9-F26F8E9174A5}" dt="2023-07-11T04:55:56.805" v="2965" actId="1076"/>
          <ac:spMkLst>
            <pc:docMk/>
            <pc:sldMk cId="2471095500" sldId="340"/>
            <ac:spMk id="48" creationId="{4E9D43F1-CEE6-385F-3E89-5616EBBEC906}"/>
          </ac:spMkLst>
        </pc:spChg>
        <pc:spChg chg="del">
          <ac:chgData name="Toby Donaldson" userId="2e6e5431-bb17-4c41-9985-d39c50d83c73" providerId="ADAL" clId="{93EC75E2-D256-4003-B5B9-F26F8E9174A5}" dt="2023-07-11T04:55:39.672" v="2961" actId="21"/>
          <ac:spMkLst>
            <pc:docMk/>
            <pc:sldMk cId="2471095500" sldId="340"/>
            <ac:spMk id="50" creationId="{FE500F2D-8084-D1CE-935D-F7370DB89178}"/>
          </ac:spMkLst>
        </pc:spChg>
        <pc:spChg chg="mod">
          <ac:chgData name="Toby Donaldson" userId="2e6e5431-bb17-4c41-9985-d39c50d83c73" providerId="ADAL" clId="{93EC75E2-D256-4003-B5B9-F26F8E9174A5}" dt="2023-07-11T04:55:31.021" v="2960" actId="20577"/>
          <ac:spMkLst>
            <pc:docMk/>
            <pc:sldMk cId="2471095500" sldId="340"/>
            <ac:spMk id="69" creationId="{BD6688CD-67A2-96A3-F312-83AD298916BA}"/>
          </ac:spMkLst>
        </pc:spChg>
        <pc:grpChg chg="del">
          <ac:chgData name="Toby Donaldson" userId="2e6e5431-bb17-4c41-9985-d39c50d83c73" providerId="ADAL" clId="{93EC75E2-D256-4003-B5B9-F26F8E9174A5}" dt="2023-07-11T04:55:39.672" v="2961" actId="21"/>
          <ac:grpSpMkLst>
            <pc:docMk/>
            <pc:sldMk cId="2471095500" sldId="340"/>
            <ac:grpSpMk id="44" creationId="{4F446927-3AD5-31E2-C7BC-A1A4FB5E4251}"/>
          </ac:grpSpMkLst>
        </pc:grpChg>
        <pc:picChg chg="del">
          <ac:chgData name="Toby Donaldson" userId="2e6e5431-bb17-4c41-9985-d39c50d83c73" providerId="ADAL" clId="{93EC75E2-D256-4003-B5B9-F26F8E9174A5}" dt="2023-07-11T04:56:07.576" v="2966" actId="21"/>
          <ac:picMkLst>
            <pc:docMk/>
            <pc:sldMk cId="2471095500" sldId="340"/>
            <ac:picMk id="2" creationId="{0C55368E-358D-991C-BCCF-57381DCA847C}"/>
          </ac:picMkLst>
        </pc:picChg>
        <pc:cxnChg chg="mod">
          <ac:chgData name="Toby Donaldson" userId="2e6e5431-bb17-4c41-9985-d39c50d83c73" providerId="ADAL" clId="{93EC75E2-D256-4003-B5B9-F26F8E9174A5}" dt="2023-07-11T04:55:56.805" v="2965" actId="1076"/>
          <ac:cxnSpMkLst>
            <pc:docMk/>
            <pc:sldMk cId="2471095500" sldId="340"/>
            <ac:cxnSpMk id="26" creationId="{E8BFF6BF-2119-1DAA-5AD5-15C94EC68296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7" creationId="{D5BB11E4-A387-DE5A-029A-67FCFB57ABB2}"/>
          </ac:cxnSpMkLst>
        </pc:cxnChg>
        <pc:cxnChg chg="del mod">
          <ac:chgData name="Toby Donaldson" userId="2e6e5431-bb17-4c41-9985-d39c50d83c73" providerId="ADAL" clId="{93EC75E2-D256-4003-B5B9-F26F8E9174A5}" dt="2023-07-11T04:55:39.672" v="2961" actId="21"/>
          <ac:cxnSpMkLst>
            <pc:docMk/>
            <pc:sldMk cId="2471095500" sldId="340"/>
            <ac:cxnSpMk id="49" creationId="{841A0F78-2FDD-426D-71B5-C657935D7F2E}"/>
          </ac:cxnSpMkLst>
        </pc:cxnChg>
      </pc:sldChg>
      <pc:sldChg chg="modSp del mod">
        <pc:chgData name="Toby Donaldson" userId="2e6e5431-bb17-4c41-9985-d39c50d83c73" providerId="ADAL" clId="{93EC75E2-D256-4003-B5B9-F26F8E9174A5}" dt="2023-07-12T17:28:35.820" v="5320" actId="2696"/>
        <pc:sldMkLst>
          <pc:docMk/>
          <pc:sldMk cId="3625853187" sldId="340"/>
        </pc:sldMkLst>
        <pc:spChg chg="mod">
          <ac:chgData name="Toby Donaldson" userId="2e6e5431-bb17-4c41-9985-d39c50d83c73" providerId="ADAL" clId="{93EC75E2-D256-4003-B5B9-F26F8E9174A5}" dt="2023-07-11T22:23:16.773" v="3302" actId="113"/>
          <ac:spMkLst>
            <pc:docMk/>
            <pc:sldMk cId="3625853187" sldId="340"/>
            <ac:spMk id="3" creationId="{3297AC78-97DB-7999-6C77-30767ECD6089}"/>
          </ac:spMkLst>
        </pc:spChg>
      </pc:sldChg>
      <pc:sldChg chg="addSp delSp modSp mod ord">
        <pc:chgData name="Toby Donaldson" userId="2e6e5431-bb17-4c41-9985-d39c50d83c73" providerId="ADAL" clId="{93EC75E2-D256-4003-B5B9-F26F8E9174A5}" dt="2023-07-14T03:40:33.100" v="5480" actId="164"/>
        <pc:sldMkLst>
          <pc:docMk/>
          <pc:sldMk cId="3086866469" sldId="341"/>
        </pc:sldMkLst>
        <pc:spChg chg="mod">
          <ac:chgData name="Toby Donaldson" userId="2e6e5431-bb17-4c41-9985-d39c50d83c73" providerId="ADAL" clId="{93EC75E2-D256-4003-B5B9-F26F8E9174A5}" dt="2023-07-12T17:24:17.495" v="5231" actId="1076"/>
          <ac:spMkLst>
            <pc:docMk/>
            <pc:sldMk cId="3086866469" sldId="341"/>
            <ac:spMk id="2" creationId="{5F7FC598-788D-2BB1-835E-1B5821BC00EB}"/>
          </ac:spMkLst>
        </pc:spChg>
        <pc:spChg chg="mod">
          <ac:chgData name="Toby Donaldson" userId="2e6e5431-bb17-4c41-9985-d39c50d83c73" providerId="ADAL" clId="{93EC75E2-D256-4003-B5B9-F26F8E9174A5}" dt="2023-07-12T17:24:13.959" v="5230" actId="1076"/>
          <ac:spMkLst>
            <pc:docMk/>
            <pc:sldMk cId="3086866469" sldId="341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5:40.686" v="5260" actId="20577"/>
          <ac:spMkLst>
            <pc:docMk/>
            <pc:sldMk cId="3086866469" sldId="341"/>
            <ac:spMk id="5" creationId="{8AC75F12-A064-A4E1-F808-C85E8034E45D}"/>
          </ac:spMkLst>
        </pc:spChg>
        <pc:spChg chg="add mod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6" creationId="{521E47D7-2597-7C32-BC38-3AB20F714376}"/>
          </ac:spMkLst>
        </pc:spChg>
        <pc:spChg chg="add 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6" creationId="{DCCA7FA5-451F-B8EA-C163-5CA5C3B57401}"/>
          </ac:spMkLst>
        </pc:spChg>
        <pc:spChg chg="del mod">
          <ac:chgData name="Toby Donaldson" userId="2e6e5431-bb17-4c41-9985-d39c50d83c73" providerId="ADAL" clId="{93EC75E2-D256-4003-B5B9-F26F8E9174A5}" dt="2023-07-12T17:25:15.243" v="5254" actId="21"/>
          <ac:spMkLst>
            <pc:docMk/>
            <pc:sldMk cId="3086866469" sldId="341"/>
            <ac:spMk id="7" creationId="{EA06C2AD-0D9F-54F1-AF6D-FBFCA9C60C6D}"/>
          </ac:spMkLst>
        </pc:spChg>
        <pc:spChg chg="del mod">
          <ac:chgData name="Toby Donaldson" userId="2e6e5431-bb17-4c41-9985-d39c50d83c73" providerId="ADAL" clId="{93EC75E2-D256-4003-B5B9-F26F8E9174A5}" dt="2023-07-12T17:25:17.293" v="5255" actId="21"/>
          <ac:spMkLst>
            <pc:docMk/>
            <pc:sldMk cId="3086866469" sldId="341"/>
            <ac:spMk id="8" creationId="{04EACD9F-43C2-F283-1EBD-781A1D801F03}"/>
          </ac:spMkLst>
        </pc:spChg>
        <pc:spChg chg="add del mod">
          <ac:chgData name="Toby Donaldson" userId="2e6e5431-bb17-4c41-9985-d39c50d83c73" providerId="ADAL" clId="{93EC75E2-D256-4003-B5B9-F26F8E9174A5}" dt="2023-07-12T17:20:09.151" v="5076" actId="11529"/>
          <ac:spMkLst>
            <pc:docMk/>
            <pc:sldMk cId="3086866469" sldId="341"/>
            <ac:spMk id="9" creationId="{D47999FE-2E8E-389D-8D64-F27156D85F4A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0" creationId="{1264BD8B-B342-2CF9-8064-183000446B99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1" creationId="{2684CAE8-CDF4-7F19-D231-6D764A5FA169}"/>
          </ac:spMkLst>
        </pc:spChg>
        <pc:spChg chg="add mod topLvl">
          <ac:chgData name="Toby Donaldson" userId="2e6e5431-bb17-4c41-9985-d39c50d83c73" providerId="ADAL" clId="{93EC75E2-D256-4003-B5B9-F26F8E9174A5}" dt="2023-07-14T03:40:33.100" v="5480" actId="164"/>
          <ac:spMkLst>
            <pc:docMk/>
            <pc:sldMk cId="3086866469" sldId="341"/>
            <ac:spMk id="13" creationId="{A939C3C9-5DB0-086C-E614-BA03AECC8667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4" creationId="{3C00CA89-C434-1570-F0F7-6E232B214722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5" creationId="{1C51C8DB-B8E7-B30E-4561-38C54F49A186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6" creationId="{26C5117A-DF7E-F1EC-A844-241EE4DC96B3}"/>
          </ac:spMkLst>
        </pc:spChg>
        <pc:spChg chg="add mod topLvl">
          <ac:chgData name="Toby Donaldson" userId="2e6e5431-bb17-4c41-9985-d39c50d83c73" providerId="ADAL" clId="{93EC75E2-D256-4003-B5B9-F26F8E9174A5}" dt="2023-07-14T03:40:26.415" v="5479" actId="165"/>
          <ac:spMkLst>
            <pc:docMk/>
            <pc:sldMk cId="3086866469" sldId="341"/>
            <ac:spMk id="18" creationId="{DC763BE9-75EB-1680-D718-4AC7C30E77F2}"/>
          </ac:spMkLst>
        </pc:spChg>
        <pc:grpChg chg="add mod">
          <ac:chgData name="Toby Donaldson" userId="2e6e5431-bb17-4c41-9985-d39c50d83c73" providerId="ADAL" clId="{93EC75E2-D256-4003-B5B9-F26F8E9174A5}" dt="2023-07-14T03:40:33.100" v="5480" actId="164"/>
          <ac:grpSpMkLst>
            <pc:docMk/>
            <pc:sldMk cId="3086866469" sldId="341"/>
            <ac:grpSpMk id="7" creationId="{307AA1CC-19F1-19B6-014D-5D63251F6248}"/>
          </ac:grpSpMkLst>
        </pc:grpChg>
        <pc:grpChg chg="add del mod">
          <ac:chgData name="Toby Donaldson" userId="2e6e5431-bb17-4c41-9985-d39c50d83c73" providerId="ADAL" clId="{93EC75E2-D256-4003-B5B9-F26F8E9174A5}" dt="2023-07-14T03:40:26.415" v="5479" actId="165"/>
          <ac:grpSpMkLst>
            <pc:docMk/>
            <pc:sldMk cId="3086866469" sldId="341"/>
            <ac:grpSpMk id="19" creationId="{A8A37869-1CC7-F3A4-EFD4-A110C4F05DE3}"/>
          </ac:grpSpMkLst>
        </pc:grpChg>
        <pc:picChg chg="add mod">
          <ac:chgData name="Toby Donaldson" userId="2e6e5431-bb17-4c41-9985-d39c50d83c73" providerId="ADAL" clId="{93EC75E2-D256-4003-B5B9-F26F8E9174A5}" dt="2023-07-12T17:25:32.939" v="5259" actId="1076"/>
          <ac:picMkLst>
            <pc:docMk/>
            <pc:sldMk cId="3086866469" sldId="341"/>
            <ac:picMk id="20" creationId="{1DC1767D-1EBF-46BA-4BF9-CA9D57F32448}"/>
          </ac:picMkLst>
        </pc:picChg>
        <pc:cxnChg chg="add del mod">
          <ac:chgData name="Toby Donaldson" userId="2e6e5431-bb17-4c41-9985-d39c50d83c73" providerId="ADAL" clId="{93EC75E2-D256-4003-B5B9-F26F8E9174A5}" dt="2023-07-11T22:35:02.249" v="3640" actId="21"/>
          <ac:cxnSpMkLst>
            <pc:docMk/>
            <pc:sldMk cId="3086866469" sldId="341"/>
            <ac:cxnSpMk id="9" creationId="{4A18CB26-D093-5104-117B-0F48AA370595}"/>
          </ac:cxnSpMkLst>
        </pc:cxnChg>
        <pc:cxnChg chg="add del mod">
          <ac:chgData name="Toby Donaldson" userId="2e6e5431-bb17-4c41-9985-d39c50d83c73" providerId="ADAL" clId="{93EC75E2-D256-4003-B5B9-F26F8E9174A5}" dt="2023-07-12T17:25:15.243" v="5254" actId="21"/>
          <ac:cxnSpMkLst>
            <pc:docMk/>
            <pc:sldMk cId="3086866469" sldId="341"/>
            <ac:cxnSpMk id="12" creationId="{F268EF3F-9C6D-6F37-D4BA-6E8856FDBAB9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8:18.332" v="3109" actId="2696"/>
        <pc:sldMkLst>
          <pc:docMk/>
          <pc:sldMk cId="3762085853" sldId="341"/>
        </pc:sldMkLst>
        <pc:spChg chg="del">
          <ac:chgData name="Toby Donaldson" userId="2e6e5431-bb17-4c41-9985-d39c50d83c73" providerId="ADAL" clId="{93EC75E2-D256-4003-B5B9-F26F8E9174A5}" dt="2023-07-11T04:58:01.111" v="2975" actId="21"/>
          <ac:spMkLst>
            <pc:docMk/>
            <pc:sldMk cId="3762085853" sldId="341"/>
            <ac:spMk id="11" creationId="{7C5848D6-4C36-72FA-2D09-E5E94C2D7570}"/>
          </ac:spMkLst>
        </pc:spChg>
        <pc:spChg chg="mod">
          <ac:chgData name="Toby Donaldson" userId="2e6e5431-bb17-4c41-9985-d39c50d83c73" providerId="ADAL" clId="{93EC75E2-D256-4003-B5B9-F26F8E9174A5}" dt="2023-07-11T04:58:12.780" v="2976" actId="20577"/>
          <ac:spMkLst>
            <pc:docMk/>
            <pc:sldMk cId="3762085853" sldId="341"/>
            <ac:spMk id="17" creationId="{A439B3A8-C0B8-A98F-103B-6DA825507E6F}"/>
          </ac:spMkLst>
        </pc:spChg>
        <pc:spChg chg="mod">
          <ac:chgData name="Toby Donaldson" userId="2e6e5431-bb17-4c41-9985-d39c50d83c73" providerId="ADAL" clId="{93EC75E2-D256-4003-B5B9-F26F8E9174A5}" dt="2023-07-11T05:05:03.631" v="3098" actId="20577"/>
          <ac:spMkLst>
            <pc:docMk/>
            <pc:sldMk cId="3762085853" sldId="341"/>
            <ac:spMk id="18" creationId="{E990820E-F49F-048D-064F-A206E9A9F8FB}"/>
          </ac:spMkLst>
        </pc:spChg>
        <pc:picChg chg="add mod">
          <ac:chgData name="Toby Donaldson" userId="2e6e5431-bb17-4c41-9985-d39c50d83c73" providerId="ADAL" clId="{93EC75E2-D256-4003-B5B9-F26F8E9174A5}" dt="2023-07-11T04:59:46.908" v="2990"/>
          <ac:picMkLst>
            <pc:docMk/>
            <pc:sldMk cId="3762085853" sldId="341"/>
            <ac:picMk id="2" creationId="{CC3196F2-9A81-B227-A224-0F113507CFFF}"/>
          </ac:picMkLst>
        </pc:picChg>
      </pc:sldChg>
      <pc:sldChg chg="addSp delSp modSp mod ord">
        <pc:chgData name="Toby Donaldson" userId="2e6e5431-bb17-4c41-9985-d39c50d83c73" providerId="ADAL" clId="{93EC75E2-D256-4003-B5B9-F26F8E9174A5}" dt="2023-07-14T03:41:49.740" v="5494" actId="164"/>
        <pc:sldMkLst>
          <pc:docMk/>
          <pc:sldMk cId="810228770" sldId="342"/>
        </pc:sldMkLst>
        <pc:spChg chg="add del mod">
          <ac:chgData name="Toby Donaldson" userId="2e6e5431-bb17-4c41-9985-d39c50d83c73" providerId="ADAL" clId="{93EC75E2-D256-4003-B5B9-F26F8E9174A5}" dt="2023-07-14T03:41:09.508" v="5487"/>
          <ac:spMkLst>
            <pc:docMk/>
            <pc:sldMk cId="810228770" sldId="342"/>
            <ac:spMk id="3" creationId="{2F25E85E-7FBD-169B-2FAE-B8078756A173}"/>
          </ac:spMkLst>
        </pc:spChg>
        <pc:spChg chg="del mod">
          <ac:chgData name="Toby Donaldson" userId="2e6e5431-bb17-4c41-9985-d39c50d83c73" providerId="ADAL" clId="{93EC75E2-D256-4003-B5B9-F26F8E9174A5}" dt="2023-07-12T17:27:53.815" v="5314" actId="21"/>
          <ac:spMkLst>
            <pc:docMk/>
            <pc:sldMk cId="810228770" sldId="342"/>
            <ac:spMk id="3" creationId="{3297AC78-97DB-7999-6C77-30767ECD6089}"/>
          </ac:spMkLst>
        </pc:spChg>
        <pc:spChg chg="mod">
          <ac:chgData name="Toby Donaldson" userId="2e6e5431-bb17-4c41-9985-d39c50d83c73" providerId="ADAL" clId="{93EC75E2-D256-4003-B5B9-F26F8E9174A5}" dt="2023-07-12T17:28:18.463" v="5319" actId="20577"/>
          <ac:spMkLst>
            <pc:docMk/>
            <pc:sldMk cId="810228770" sldId="342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2T17:28:14.719" v="5318" actId="1076"/>
          <ac:spMkLst>
            <pc:docMk/>
            <pc:sldMk cId="810228770" sldId="342"/>
            <ac:spMk id="8" creationId="{04EACD9F-43C2-F283-1EBD-781A1D801F03}"/>
          </ac:spMkLst>
        </pc:spChg>
        <pc:spChg chg="mod">
          <ac:chgData name="Toby Donaldson" userId="2e6e5431-bb17-4c41-9985-d39c50d83c73" providerId="ADAL" clId="{93EC75E2-D256-4003-B5B9-F26F8E9174A5}" dt="2023-07-12T17:30:05.859" v="5326" actId="1076"/>
          <ac:spMkLst>
            <pc:docMk/>
            <pc:sldMk cId="810228770" sldId="342"/>
            <ac:spMk id="9" creationId="{6A69122A-1578-9E16-55AA-92C393BCB7EE}"/>
          </ac:spMkLst>
        </pc:spChg>
        <pc:spChg chg="add del mod">
          <ac:chgData name="Toby Donaldson" userId="2e6e5431-bb17-4c41-9985-d39c50d83c73" providerId="ADAL" clId="{93EC75E2-D256-4003-B5B9-F26F8E9174A5}" dt="2023-07-12T17:27:55.215" v="5315" actId="21"/>
          <ac:spMkLst>
            <pc:docMk/>
            <pc:sldMk cId="810228770" sldId="342"/>
            <ac:spMk id="11" creationId="{943BE518-61E5-9A2B-C320-724C62AB548A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11" creationId="{CBC88AC2-AC47-DA09-C833-358E15A48A57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07.633" v="5485" actId="21"/>
          <ac:spMkLst>
            <pc:docMk/>
            <pc:sldMk cId="810228770" sldId="342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49.740" v="5494" actId="164"/>
          <ac:spMkLst>
            <pc:docMk/>
            <pc:sldMk cId="810228770" sldId="342"/>
            <ac:spMk id="19" creationId="{2D715D24-EF4C-8F77-3253-8FEEF6A46973}"/>
          </ac:spMkLst>
        </pc:spChg>
        <pc:spChg chg="add del mod topLvl">
          <ac:chgData name="Toby Donaldson" userId="2e6e5431-bb17-4c41-9985-d39c50d83c73" providerId="ADAL" clId="{93EC75E2-D256-4003-B5B9-F26F8E9174A5}" dt="2023-07-12T17:30:21.090" v="5328" actId="21"/>
          <ac:spMkLst>
            <pc:docMk/>
            <pc:sldMk cId="810228770" sldId="342"/>
            <ac:spMk id="20" creationId="{DE488F6A-EC86-AC18-FBBD-BADA46DAE990}"/>
          </ac:spMkLst>
        </pc:spChg>
        <pc:spChg chg="mod">
          <ac:chgData name="Toby Donaldson" userId="2e6e5431-bb17-4c41-9985-d39c50d83c73" providerId="ADAL" clId="{93EC75E2-D256-4003-B5B9-F26F8E9174A5}" dt="2023-07-14T03:41:39.430" v="5493"/>
          <ac:spMkLst>
            <pc:docMk/>
            <pc:sldMk cId="810228770" sldId="342"/>
            <ac:spMk id="20" creationId="{FAD9BAF0-0EAA-0E62-2C9D-D71FD6C6F14D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1" creationId="{61ABC5DA-0F37-47D1-B9D3-228677B3E61F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2" creationId="{D1295DF8-EA1F-06A3-0746-078C917AAA58}"/>
          </ac:spMkLst>
        </pc:spChg>
        <pc:spChg chg="add del mod topLvl">
          <ac:chgData name="Toby Donaldson" userId="2e6e5431-bb17-4c41-9985-d39c50d83c73" providerId="ADAL" clId="{93EC75E2-D256-4003-B5B9-F26F8E9174A5}" dt="2023-07-12T17:33:19.923" v="5385" actId="21"/>
          <ac:spMkLst>
            <pc:docMk/>
            <pc:sldMk cId="810228770" sldId="342"/>
            <ac:spMk id="23" creationId="{2A8F239A-9023-4BC7-75BB-198ADD47FCFD}"/>
          </ac:spMkLst>
        </pc:s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10" creationId="{979D0133-59C0-603E-827D-066ED5FC2F79}"/>
          </ac:grpSpMkLst>
        </pc:grpChg>
        <pc:grpChg chg="add del mod">
          <ac:chgData name="Toby Donaldson" userId="2e6e5431-bb17-4c41-9985-d39c50d83c73" providerId="ADAL" clId="{93EC75E2-D256-4003-B5B9-F26F8E9174A5}" dt="2023-07-14T03:41:04.633" v="5484" actId="165"/>
          <ac:grpSpMkLst>
            <pc:docMk/>
            <pc:sldMk cId="810228770" sldId="342"/>
            <ac:grpSpMk id="12" creationId="{5354589B-A186-9C80-EC1E-CF27500DEDB5}"/>
          </ac:grpSpMkLst>
        </pc:grpChg>
        <pc:grpChg chg="add mod">
          <ac:chgData name="Toby Donaldson" userId="2e6e5431-bb17-4c41-9985-d39c50d83c73" providerId="ADAL" clId="{93EC75E2-D256-4003-B5B9-F26F8E9174A5}" dt="2023-07-14T03:41:49.740" v="5494" actId="164"/>
          <ac:grpSpMkLst>
            <pc:docMk/>
            <pc:sldMk cId="810228770" sldId="342"/>
            <ac:grpSpMk id="21" creationId="{59A3707A-0D27-D4AF-A6B4-AC06347DDBF9}"/>
          </ac:grpSpMkLst>
        </pc:grpChg>
        <pc:grpChg chg="add del mod">
          <ac:chgData name="Toby Donaldson" userId="2e6e5431-bb17-4c41-9985-d39c50d83c73" providerId="ADAL" clId="{93EC75E2-D256-4003-B5B9-F26F8E9174A5}" dt="2023-07-12T17:30:14.902" v="5327" actId="165"/>
          <ac:grpSpMkLst>
            <pc:docMk/>
            <pc:sldMk cId="810228770" sldId="342"/>
            <ac:grpSpMk id="25" creationId="{AFCEE2A6-B18F-364A-0F69-010413AB08C5}"/>
          </ac:grpSpMkLst>
        </pc:grpChg>
        <pc:picChg chg="mod">
          <ac:chgData name="Toby Donaldson" userId="2e6e5431-bb17-4c41-9985-d39c50d83c73" providerId="ADAL" clId="{93EC75E2-D256-4003-B5B9-F26F8E9174A5}" dt="2023-07-12T17:33:08.889" v="5383" actId="1076"/>
          <ac:picMkLst>
            <pc:docMk/>
            <pc:sldMk cId="810228770" sldId="342"/>
            <ac:picMk id="6" creationId="{01CFDFDE-20B7-1CF7-A720-B2F800035760}"/>
          </ac:picMkLst>
        </pc:picChg>
        <pc:cxnChg chg="add del mod topLvl">
          <ac:chgData name="Toby Donaldson" userId="2e6e5431-bb17-4c41-9985-d39c50d83c73" providerId="ADAL" clId="{93EC75E2-D256-4003-B5B9-F26F8E9174A5}" dt="2023-07-12T17:33:19.923" v="5385" actId="21"/>
          <ac:cxnSpMkLst>
            <pc:docMk/>
            <pc:sldMk cId="810228770" sldId="342"/>
            <ac:cxnSpMk id="24" creationId="{9D92F005-D612-413C-8855-080830DB67F4}"/>
          </ac:cxnSpMkLst>
        </pc:cxnChg>
      </pc:sldChg>
      <pc:sldChg chg="addSp modSp add del mod">
        <pc:chgData name="Toby Donaldson" userId="2e6e5431-bb17-4c41-9985-d39c50d83c73" providerId="ADAL" clId="{93EC75E2-D256-4003-B5B9-F26F8E9174A5}" dt="2023-07-11T05:07:16.051" v="3108" actId="2696"/>
        <pc:sldMkLst>
          <pc:docMk/>
          <pc:sldMk cId="4138168884" sldId="342"/>
        </pc:sldMkLst>
        <pc:spChg chg="add mod">
          <ac:chgData name="Toby Donaldson" userId="2e6e5431-bb17-4c41-9985-d39c50d83c73" providerId="ADAL" clId="{93EC75E2-D256-4003-B5B9-F26F8E9174A5}" dt="2023-07-11T05:01:07.110" v="3060" actId="20577"/>
          <ac:spMkLst>
            <pc:docMk/>
            <pc:sldMk cId="4138168884" sldId="342"/>
            <ac:spMk id="2" creationId="{D6EADFA7-66A2-D607-FE16-7B40DDFDF490}"/>
          </ac:spMkLst>
        </pc:spChg>
        <pc:spChg chg="add mod">
          <ac:chgData name="Toby Donaldson" userId="2e6e5431-bb17-4c41-9985-d39c50d83c73" providerId="ADAL" clId="{93EC75E2-D256-4003-B5B9-F26F8E9174A5}" dt="2023-07-11T05:06:08.880" v="3107" actId="1076"/>
          <ac:spMkLst>
            <pc:docMk/>
            <pc:sldMk cId="4138168884" sldId="342"/>
            <ac:spMk id="3" creationId="{88F3ADB7-F5A2-9F00-FC2C-36971D8852EC}"/>
          </ac:spMkLst>
        </pc:spChg>
        <pc:spChg chg="mod">
          <ac:chgData name="Toby Donaldson" userId="2e6e5431-bb17-4c41-9985-d39c50d83c73" providerId="ADAL" clId="{93EC75E2-D256-4003-B5B9-F26F8E9174A5}" dt="2023-07-11T05:05:07.509" v="3100" actId="20577"/>
          <ac:spMkLst>
            <pc:docMk/>
            <pc:sldMk cId="4138168884" sldId="342"/>
            <ac:spMk id="18" creationId="{E990820E-F49F-048D-064F-A206E9A9F8FB}"/>
          </ac:spMkLst>
        </pc:spChg>
        <pc:cxnChg chg="add mod">
          <ac:chgData name="Toby Donaldson" userId="2e6e5431-bb17-4c41-9985-d39c50d83c73" providerId="ADAL" clId="{93EC75E2-D256-4003-B5B9-F26F8E9174A5}" dt="2023-07-11T05:06:08.880" v="3107" actId="1076"/>
          <ac:cxnSpMkLst>
            <pc:docMk/>
            <pc:sldMk cId="4138168884" sldId="342"/>
            <ac:cxnSpMk id="12" creationId="{51466CD1-2585-E1C8-0017-F86B65F1F72F}"/>
          </ac:cxnSpMkLst>
        </pc:cxnChg>
      </pc:sldChg>
      <pc:sldChg chg="addSp delSp modSp add del mod">
        <pc:chgData name="Toby Donaldson" userId="2e6e5431-bb17-4c41-9985-d39c50d83c73" providerId="ADAL" clId="{93EC75E2-D256-4003-B5B9-F26F8E9174A5}" dt="2023-07-11T05:05:43.024" v="3105" actId="2696"/>
        <pc:sldMkLst>
          <pc:docMk/>
          <pc:sldMk cId="1569654854" sldId="343"/>
        </pc:sldMkLst>
        <pc:spChg chg="del">
          <ac:chgData name="Toby Donaldson" userId="2e6e5431-bb17-4c41-9985-d39c50d83c73" providerId="ADAL" clId="{93EC75E2-D256-4003-B5B9-F26F8E9174A5}" dt="2023-07-11T05:02:40.419" v="3072" actId="21"/>
          <ac:spMkLst>
            <pc:docMk/>
            <pc:sldMk cId="1569654854" sldId="343"/>
            <ac:spMk id="3" creationId="{88F3ADB7-F5A2-9F00-FC2C-36971D8852EC}"/>
          </ac:spMkLst>
        </pc:spChg>
        <pc:spChg chg="add del 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4" creationId="{7319028B-E724-5450-14A8-F2D6A5FAE99B}"/>
          </ac:spMkLst>
        </pc:spChg>
        <pc:spChg chg="mod topLvl">
          <ac:chgData name="Toby Donaldson" userId="2e6e5431-bb17-4c41-9985-d39c50d83c73" providerId="ADAL" clId="{93EC75E2-D256-4003-B5B9-F26F8E9174A5}" dt="2023-07-11T05:02:35.880" v="3071" actId="21"/>
          <ac:spMkLst>
            <pc:docMk/>
            <pc:sldMk cId="1569654854" sldId="343"/>
            <ac:spMk id="5" creationId="{C7A2C93F-5DA3-0474-4137-D35472FB1694}"/>
          </ac:spMkLst>
        </pc:spChg>
        <pc:spChg chg="mod">
          <ac:chgData name="Toby Donaldson" userId="2e6e5431-bb17-4c41-9985-d39c50d83c73" providerId="ADAL" clId="{93EC75E2-D256-4003-B5B9-F26F8E9174A5}" dt="2023-07-11T05:05:12.704" v="3102" actId="20577"/>
          <ac:spMkLst>
            <pc:docMk/>
            <pc:sldMk cId="1569654854" sldId="343"/>
            <ac:spMk id="18" creationId="{E990820E-F49F-048D-064F-A206E9A9F8FB}"/>
          </ac:spMkLst>
        </pc:spChg>
        <pc:spChg chg="mod">
          <ac:chgData name="Toby Donaldson" userId="2e6e5431-bb17-4c41-9985-d39c50d83c73" providerId="ADAL" clId="{93EC75E2-D256-4003-B5B9-F26F8E9174A5}" dt="2023-07-11T05:02:24.820" v="3068" actId="20577"/>
          <ac:spMkLst>
            <pc:docMk/>
            <pc:sldMk cId="1569654854" sldId="343"/>
            <ac:spMk id="69" creationId="{BD6688CD-67A2-96A3-F312-83AD298916BA}"/>
          </ac:spMkLst>
        </pc:spChg>
        <pc:grpChg chg="add del">
          <ac:chgData name="Toby Donaldson" userId="2e6e5431-bb17-4c41-9985-d39c50d83c73" providerId="ADAL" clId="{93EC75E2-D256-4003-B5B9-F26F8E9174A5}" dt="2023-07-11T05:02:35.880" v="3071" actId="21"/>
          <ac:grpSpMkLst>
            <pc:docMk/>
            <pc:sldMk cId="1569654854" sldId="343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93EC75E2-D256-4003-B5B9-F26F8E9174A5}" dt="2023-07-11T05:03:28.309" v="3082" actId="1076"/>
          <ac:grpSpMkLst>
            <pc:docMk/>
            <pc:sldMk cId="1569654854" sldId="343"/>
            <ac:grpSpMk id="32" creationId="{743A1A61-1C8F-FF5C-0704-85B030660C1C}"/>
          </ac:grpSpMkLst>
        </pc:grpChg>
        <pc:cxnChg chg="del mod">
          <ac:chgData name="Toby Donaldson" userId="2e6e5431-bb17-4c41-9985-d39c50d83c73" providerId="ADAL" clId="{93EC75E2-D256-4003-B5B9-F26F8E9174A5}" dt="2023-07-11T05:02:28.534" v="3069" actId="21"/>
          <ac:cxnSpMkLst>
            <pc:docMk/>
            <pc:sldMk cId="1569654854" sldId="343"/>
            <ac:cxnSpMk id="12" creationId="{51466CD1-2585-E1C8-0017-F86B65F1F72F}"/>
          </ac:cxnSpMkLst>
        </pc:cxnChg>
        <pc:cxnChg chg="add mod">
          <ac:chgData name="Toby Donaldson" userId="2e6e5431-bb17-4c41-9985-d39c50d83c73" providerId="ADAL" clId="{93EC75E2-D256-4003-B5B9-F26F8E9174A5}" dt="2023-07-11T05:02:50.394" v="3074" actId="208"/>
          <ac:cxnSpMkLst>
            <pc:docMk/>
            <pc:sldMk cId="1569654854" sldId="343"/>
            <ac:cxnSpMk id="19" creationId="{0BE47AB6-BE53-331A-038D-C4152ED7B0C9}"/>
          </ac:cxnSpMkLst>
        </pc:cxnChg>
        <pc:cxnChg chg="add mod">
          <ac:chgData name="Toby Donaldson" userId="2e6e5431-bb17-4c41-9985-d39c50d83c73" providerId="ADAL" clId="{93EC75E2-D256-4003-B5B9-F26F8E9174A5}" dt="2023-07-11T05:02:56.970" v="3077" actId="14100"/>
          <ac:cxnSpMkLst>
            <pc:docMk/>
            <pc:sldMk cId="1569654854" sldId="343"/>
            <ac:cxnSpMk id="20" creationId="{98050652-8BF6-FB99-4776-78C4B6695124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7" creationId="{EE640374-829A-2683-9FFA-022B57DDBE99}"/>
          </ac:cxnSpMkLst>
        </pc:cxnChg>
        <pc:cxnChg chg="add mod">
          <ac:chgData name="Toby Donaldson" userId="2e6e5431-bb17-4c41-9985-d39c50d83c73" providerId="ADAL" clId="{93EC75E2-D256-4003-B5B9-F26F8E9174A5}" dt="2023-07-11T05:03:19.022" v="3080" actId="164"/>
          <ac:cxnSpMkLst>
            <pc:docMk/>
            <pc:sldMk cId="1569654854" sldId="343"/>
            <ac:cxnSpMk id="29" creationId="{FD171907-CCE6-D98F-2225-D10F76FCC129}"/>
          </ac:cxnSpMkLst>
        </pc:cxnChg>
        <pc:cxnChg chg="add del mod">
          <ac:chgData name="Toby Donaldson" userId="2e6e5431-bb17-4c41-9985-d39c50d83c73" providerId="ADAL" clId="{93EC75E2-D256-4003-B5B9-F26F8E9174A5}" dt="2023-07-11T05:03:52.687" v="3086" actId="21"/>
          <ac:cxnSpMkLst>
            <pc:docMk/>
            <pc:sldMk cId="1569654854" sldId="343"/>
            <ac:cxnSpMk id="38" creationId="{2C656FE0-1FB1-9DDD-1481-EDACD8E86221}"/>
          </ac:cxnSpMkLst>
        </pc:cxnChg>
      </pc:sldChg>
      <pc:sldChg chg="addSp modSp del mod">
        <pc:chgData name="Toby Donaldson" userId="2e6e5431-bb17-4c41-9985-d39c50d83c73" providerId="ADAL" clId="{93EC75E2-D256-4003-B5B9-F26F8E9174A5}" dt="2023-07-12T17:33:33.728" v="5387" actId="2696"/>
        <pc:sldMkLst>
          <pc:docMk/>
          <pc:sldMk cId="3741853648" sldId="343"/>
        </pc:sldMkLst>
        <pc:spChg chg="mod">
          <ac:chgData name="Toby Donaldson" userId="2e6e5431-bb17-4c41-9985-d39c50d83c73" providerId="ADAL" clId="{93EC75E2-D256-4003-B5B9-F26F8E9174A5}" dt="2023-07-11T22:22:58.916" v="3299"/>
          <ac:spMkLst>
            <pc:docMk/>
            <pc:sldMk cId="3741853648" sldId="343"/>
            <ac:spMk id="3" creationId="{3297AC78-97DB-7999-6C77-30767ECD6089}"/>
          </ac:spMkLst>
        </pc:spChg>
        <pc:spChg chg="add mod">
          <ac:chgData name="Toby Donaldson" userId="2e6e5431-bb17-4c41-9985-d39c50d83c73" providerId="ADAL" clId="{93EC75E2-D256-4003-B5B9-F26F8E9174A5}" dt="2023-07-11T22:34:19.379" v="3633" actId="1076"/>
          <ac:spMkLst>
            <pc:docMk/>
            <pc:sldMk cId="3741853648" sldId="343"/>
            <ac:spMk id="6" creationId="{BC5A32F0-1DAD-1D9B-AA1D-8CA0653A3989}"/>
          </ac:spMkLst>
        </pc:spChg>
        <pc:spChg chg="mod">
          <ac:chgData name="Toby Donaldson" userId="2e6e5431-bb17-4c41-9985-d39c50d83c73" providerId="ADAL" clId="{93EC75E2-D256-4003-B5B9-F26F8E9174A5}" dt="2023-07-11T22:32:06.557" v="3559" actId="113"/>
          <ac:spMkLst>
            <pc:docMk/>
            <pc:sldMk cId="3741853648" sldId="343"/>
            <ac:spMk id="7" creationId="{EA06C2AD-0D9F-54F1-AF6D-FBFCA9C60C6D}"/>
          </ac:spMkLst>
        </pc:spChg>
        <pc:spChg chg="mod">
          <ac:chgData name="Toby Donaldson" userId="2e6e5431-bb17-4c41-9985-d39c50d83c73" providerId="ADAL" clId="{93EC75E2-D256-4003-B5B9-F26F8E9174A5}" dt="2023-07-11T22:32:00.405" v="3558" actId="113"/>
          <ac:spMkLst>
            <pc:docMk/>
            <pc:sldMk cId="3741853648" sldId="343"/>
            <ac:spMk id="10" creationId="{CB860582-B1DC-9691-7273-33D339A394D9}"/>
          </ac:spMkLst>
        </pc:spChg>
        <pc:cxnChg chg="add mod">
          <ac:chgData name="Toby Donaldson" userId="2e6e5431-bb17-4c41-9985-d39c50d83c73" providerId="ADAL" clId="{93EC75E2-D256-4003-B5B9-F26F8E9174A5}" dt="2023-07-11T22:34:34.416" v="3637" actId="14100"/>
          <ac:cxnSpMkLst>
            <pc:docMk/>
            <pc:sldMk cId="3741853648" sldId="343"/>
            <ac:cxnSpMk id="13" creationId="{30509B37-DE8E-363A-6023-189C9DF788BE}"/>
          </ac:cxnSpMkLst>
        </pc:cxnChg>
      </pc:sldChg>
      <pc:sldChg chg="addSp modSp new mod ord">
        <pc:chgData name="Toby Donaldson" userId="2e6e5431-bb17-4c41-9985-d39c50d83c73" providerId="ADAL" clId="{93EC75E2-D256-4003-B5B9-F26F8E9174A5}" dt="2023-07-14T03:39:00.468" v="5473" actId="20577"/>
        <pc:sldMkLst>
          <pc:docMk/>
          <pc:sldMk cId="1012896189" sldId="344"/>
        </pc:sldMkLst>
        <pc:spChg chg="add mod">
          <ac:chgData name="Toby Donaldson" userId="2e6e5431-bb17-4c41-9985-d39c50d83c73" providerId="ADAL" clId="{93EC75E2-D256-4003-B5B9-F26F8E9174A5}" dt="2023-07-11T22:16:28.092" v="3153" actId="1076"/>
          <ac:spMkLst>
            <pc:docMk/>
            <pc:sldMk cId="1012896189" sldId="344"/>
            <ac:spMk id="4" creationId="{C40EC87E-4167-4B51-257F-986F54922AD7}"/>
          </ac:spMkLst>
        </pc:spChg>
        <pc:spChg chg="add mod">
          <ac:chgData name="Toby Donaldson" userId="2e6e5431-bb17-4c41-9985-d39c50d83c73" providerId="ADAL" clId="{93EC75E2-D256-4003-B5B9-F26F8E9174A5}" dt="2023-07-14T03:39:00.468" v="5473" actId="20577"/>
          <ac:spMkLst>
            <pc:docMk/>
            <pc:sldMk cId="1012896189" sldId="344"/>
            <ac:spMk id="8" creationId="{A465C0DD-4819-CA44-8F7E-ADD27660C644}"/>
          </ac:spMkLst>
        </pc:sp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3" creationId="{53196F70-499D-7339-2371-AFADD1E92CB0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5" creationId="{037C69BB-BCA6-4A22-EC62-30F9D13A91DA}"/>
          </ac:picMkLst>
        </pc:picChg>
        <pc:picChg chg="add mod">
          <ac:chgData name="Toby Donaldson" userId="2e6e5431-bb17-4c41-9985-d39c50d83c73" providerId="ADAL" clId="{93EC75E2-D256-4003-B5B9-F26F8E9174A5}" dt="2023-07-11T22:19:20.484" v="3193" actId="12789"/>
          <ac:picMkLst>
            <pc:docMk/>
            <pc:sldMk cId="1012896189" sldId="344"/>
            <ac:picMk id="6" creationId="{DBF7043D-5A39-DC4B-D4E6-3025B8E3DEDE}"/>
          </ac:picMkLst>
        </pc:picChg>
        <pc:picChg chg="add mod">
          <ac:chgData name="Toby Donaldson" userId="2e6e5431-bb17-4c41-9985-d39c50d83c73" providerId="ADAL" clId="{93EC75E2-D256-4003-B5B9-F26F8E9174A5}" dt="2023-07-11T22:19:14.302" v="3192" actId="12789"/>
          <ac:picMkLst>
            <pc:docMk/>
            <pc:sldMk cId="1012896189" sldId="344"/>
            <ac:picMk id="7" creationId="{CBD3708D-D256-960E-7341-3DD04F638202}"/>
          </ac:picMkLst>
        </pc:picChg>
      </pc:sldChg>
      <pc:sldChg chg="delSp modSp add del mod">
        <pc:chgData name="Toby Donaldson" userId="2e6e5431-bb17-4c41-9985-d39c50d83c73" providerId="ADAL" clId="{93EC75E2-D256-4003-B5B9-F26F8E9174A5}" dt="2023-07-11T05:05:48.923" v="3106" actId="2696"/>
        <pc:sldMkLst>
          <pc:docMk/>
          <pc:sldMk cId="1038320718" sldId="344"/>
        </pc:sldMkLst>
        <pc:spChg chg="mod">
          <ac:chgData name="Toby Donaldson" userId="2e6e5431-bb17-4c41-9985-d39c50d83c73" providerId="ADAL" clId="{93EC75E2-D256-4003-B5B9-F26F8E9174A5}" dt="2023-07-11T05:04:14.126" v="3090" actId="20577"/>
          <ac:spMkLst>
            <pc:docMk/>
            <pc:sldMk cId="1038320718" sldId="344"/>
            <ac:spMk id="4" creationId="{7319028B-E724-5450-14A8-F2D6A5FAE99B}"/>
          </ac:spMkLst>
        </pc:spChg>
        <pc:spChg chg="mod">
          <ac:chgData name="Toby Donaldson" userId="2e6e5431-bb17-4c41-9985-d39c50d83c73" providerId="ADAL" clId="{93EC75E2-D256-4003-B5B9-F26F8E9174A5}" dt="2023-07-11T05:05:16.808" v="3104" actId="20577"/>
          <ac:spMkLst>
            <pc:docMk/>
            <pc:sldMk cId="1038320718" sldId="344"/>
            <ac:spMk id="18" creationId="{E990820E-F49F-048D-064F-A206E9A9F8FB}"/>
          </ac:spMkLst>
        </pc:spChg>
        <pc:spChg chg="del">
          <ac:chgData name="Toby Donaldson" userId="2e6e5431-bb17-4c41-9985-d39c50d83c73" providerId="ADAL" clId="{93EC75E2-D256-4003-B5B9-F26F8E9174A5}" dt="2023-07-11T05:04:31.696" v="3096" actId="21"/>
          <ac:spMkLst>
            <pc:docMk/>
            <pc:sldMk cId="1038320718" sldId="344"/>
            <ac:spMk id="37" creationId="{8391B7F1-3807-4089-8F4C-C0894C8FA39D}"/>
          </ac:spMkLst>
        </pc:spChg>
        <pc:spChg chg="mod">
          <ac:chgData name="Toby Donaldson" userId="2e6e5431-bb17-4c41-9985-d39c50d83c73" providerId="ADAL" clId="{93EC75E2-D256-4003-B5B9-F26F8E9174A5}" dt="2023-07-11T05:04:29.551" v="3095" actId="1076"/>
          <ac:spMkLst>
            <pc:docMk/>
            <pc:sldMk cId="1038320718" sldId="344"/>
            <ac:spMk id="41" creationId="{027820AD-3603-5C5E-3236-06E23479BF5D}"/>
          </ac:spMkLst>
        </pc:spChg>
        <pc:grpChg chg="del">
          <ac:chgData name="Toby Donaldson" userId="2e6e5431-bb17-4c41-9985-d39c50d83c73" providerId="ADAL" clId="{93EC75E2-D256-4003-B5B9-F26F8E9174A5}" dt="2023-07-11T05:04:16.179" v="3091" actId="21"/>
          <ac:grpSpMkLst>
            <pc:docMk/>
            <pc:sldMk cId="1038320718" sldId="344"/>
            <ac:grpSpMk id="24" creationId="{2DD40005-F620-C33C-55E9-990E5CD58E75}"/>
          </ac:grpSpMkLst>
        </pc:grpChg>
        <pc:grpChg chg="del">
          <ac:chgData name="Toby Donaldson" userId="2e6e5431-bb17-4c41-9985-d39c50d83c73" providerId="ADAL" clId="{93EC75E2-D256-4003-B5B9-F26F8E9174A5}" dt="2023-07-11T05:04:09.806" v="3089" actId="21"/>
          <ac:grpSpMkLst>
            <pc:docMk/>
            <pc:sldMk cId="1038320718" sldId="344"/>
            <ac:grpSpMk id="32" creationId="{743A1A61-1C8F-FF5C-0704-85B030660C1C}"/>
          </ac:grpSpMkLst>
        </pc:grp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19" creationId="{0BE47AB6-BE53-331A-038D-C4152ED7B0C9}"/>
          </ac:cxnSpMkLst>
        </pc:cxnChg>
        <pc:cxnChg chg="del">
          <ac:chgData name="Toby Donaldson" userId="2e6e5431-bb17-4c41-9985-d39c50d83c73" providerId="ADAL" clId="{93EC75E2-D256-4003-B5B9-F26F8E9174A5}" dt="2023-07-11T05:04:07.464" v="3088" actId="21"/>
          <ac:cxnSpMkLst>
            <pc:docMk/>
            <pc:sldMk cId="1038320718" sldId="344"/>
            <ac:cxnSpMk id="20" creationId="{98050652-8BF6-FB99-4776-78C4B6695124}"/>
          </ac:cxnSpMkLst>
        </pc:cxnChg>
        <pc:cxnChg chg="mod">
          <ac:chgData name="Toby Donaldson" userId="2e6e5431-bb17-4c41-9985-d39c50d83c73" providerId="ADAL" clId="{93EC75E2-D256-4003-B5B9-F26F8E9174A5}" dt="2023-07-11T05:04:38.826" v="3097" actId="14100"/>
          <ac:cxnSpMkLst>
            <pc:docMk/>
            <pc:sldMk cId="1038320718" sldId="344"/>
            <ac:cxnSpMk id="28" creationId="{5EF9DB51-D486-92A9-7104-A9A0E9005ECC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93EC75E2-D256-4003-B5B9-F26F8E9174A5}" dt="2023-07-11T05:04:20.487" v="3092" actId="21"/>
          <ac:cxnSpMkLst>
            <pc:docMk/>
            <pc:sldMk cId="1038320718" sldId="344"/>
            <ac:cxnSpMk id="40" creationId="{B9373725-F3AD-1375-B765-50C59B3D3A08}"/>
          </ac:cxnSpMkLst>
        </pc:cxnChg>
      </pc:sldChg>
      <pc:sldChg chg="modSp new del mod">
        <pc:chgData name="Toby Donaldson" userId="2e6e5431-bb17-4c41-9985-d39c50d83c73" providerId="ADAL" clId="{93EC75E2-D256-4003-B5B9-F26F8E9174A5}" dt="2023-07-11T22:25:32.282" v="3324" actId="2696"/>
        <pc:sldMkLst>
          <pc:docMk/>
          <pc:sldMk cId="1772394310" sldId="345"/>
        </pc:sldMkLst>
        <pc:spChg chg="mod">
          <ac:chgData name="Toby Donaldson" userId="2e6e5431-bb17-4c41-9985-d39c50d83c73" providerId="ADAL" clId="{93EC75E2-D256-4003-B5B9-F26F8E9174A5}" dt="2023-07-11T22:25:26.320" v="3323" actId="20577"/>
          <ac:spMkLst>
            <pc:docMk/>
            <pc:sldMk cId="1772394310" sldId="345"/>
            <ac:spMk id="2" creationId="{F18BA317-EB36-2D55-E2BB-A6C7E2D5FEF2}"/>
          </ac:spMkLst>
        </pc:spChg>
      </pc:sldChg>
      <pc:sldChg chg="modSp new mod">
        <pc:chgData name="Toby Donaldson" userId="2e6e5431-bb17-4c41-9985-d39c50d83c73" providerId="ADAL" clId="{93EC75E2-D256-4003-B5B9-F26F8E9174A5}" dt="2023-07-14T03:42:23.636" v="5501" actId="113"/>
        <pc:sldMkLst>
          <pc:docMk/>
          <pc:sldMk cId="3376339307" sldId="345"/>
        </pc:sldMkLst>
        <pc:spChg chg="mod">
          <ac:chgData name="Toby Donaldson" userId="2e6e5431-bb17-4c41-9985-d39c50d83c73" providerId="ADAL" clId="{93EC75E2-D256-4003-B5B9-F26F8E9174A5}" dt="2023-07-11T22:38:17.970" v="3792" actId="20577"/>
          <ac:spMkLst>
            <pc:docMk/>
            <pc:sldMk cId="3376339307" sldId="345"/>
            <ac:spMk id="2" creationId="{0FEE71A0-A80E-1466-84CE-C609A8D2DD11}"/>
          </ac:spMkLst>
        </pc:spChg>
        <pc:spChg chg="mod">
          <ac:chgData name="Toby Donaldson" userId="2e6e5431-bb17-4c41-9985-d39c50d83c73" providerId="ADAL" clId="{93EC75E2-D256-4003-B5B9-F26F8E9174A5}" dt="2023-07-14T03:42:23.636" v="5501" actId="113"/>
          <ac:spMkLst>
            <pc:docMk/>
            <pc:sldMk cId="3376339307" sldId="345"/>
            <ac:spMk id="3" creationId="{77FEE6F6-C734-77F9-2111-8D7C5284A35B}"/>
          </ac:spMkLst>
        </pc:spChg>
      </pc:sldChg>
      <pc:sldChg chg="addSp delSp modSp new mod">
        <pc:chgData name="Toby Donaldson" userId="2e6e5431-bb17-4c41-9985-d39c50d83c73" providerId="ADAL" clId="{93EC75E2-D256-4003-B5B9-F26F8E9174A5}" dt="2023-07-12T17:13:59.877" v="4956" actId="207"/>
        <pc:sldMkLst>
          <pc:docMk/>
          <pc:sldMk cId="2464346885" sldId="346"/>
        </pc:sldMkLst>
        <pc:spChg chg="mod">
          <ac:chgData name="Toby Donaldson" userId="2e6e5431-bb17-4c41-9985-d39c50d83c73" providerId="ADAL" clId="{93EC75E2-D256-4003-B5B9-F26F8E9174A5}" dt="2023-07-12T17:13:59.877" v="4956" actId="207"/>
          <ac:spMkLst>
            <pc:docMk/>
            <pc:sldMk cId="2464346885" sldId="346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0:18.618" v="4467" actId="21"/>
          <ac:spMkLst>
            <pc:docMk/>
            <pc:sldMk cId="2464346885" sldId="346"/>
            <ac:spMk id="3" creationId="{771212E5-F89F-763C-5DBE-C1530466B840}"/>
          </ac:spMkLst>
        </pc:spChg>
        <pc:spChg chg="add del mod">
          <ac:chgData name="Toby Donaldson" userId="2e6e5431-bb17-4c41-9985-d39c50d83c73" providerId="ADAL" clId="{93EC75E2-D256-4003-B5B9-F26F8E9174A5}" dt="2023-07-12T17:02:43.645" v="4604" actId="21"/>
          <ac:spMkLst>
            <pc:docMk/>
            <pc:sldMk cId="2464346885" sldId="346"/>
            <ac:spMk id="5" creationId="{301957B4-A21A-36FB-1322-52FAE44528BB}"/>
          </ac:spMkLst>
        </pc:spChg>
        <pc:spChg chg="add mod">
          <ac:chgData name="Toby Donaldson" userId="2e6e5431-bb17-4c41-9985-d39c50d83c73" providerId="ADAL" clId="{93EC75E2-D256-4003-B5B9-F26F8E9174A5}" dt="2023-07-12T17:04:34.154" v="4612" actId="1076"/>
          <ac:spMkLst>
            <pc:docMk/>
            <pc:sldMk cId="2464346885" sldId="346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8" creationId="{27CB2DBF-C622-045C-1022-A63BB7E88AF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9" creationId="{8530ED27-15B5-7F90-BD05-53D799F729D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0" creationId="{1E1C4F5D-DA73-B0E7-8DA5-9B1EC22ED35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1" creationId="{5D0E3C87-688A-3F97-70FE-9DCFC43FE005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2" creationId="{61D621DC-FA25-DFF0-A089-CEEE10BAA1D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3" creationId="{09F91191-6343-460B-26F6-3D26D83024E2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4" creationId="{77CD7652-2DCD-EFD3-FD8C-0329709B91FF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15" creationId="{6A3F1B45-AC5B-9FC2-5D1D-EE3048B0961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7" creationId="{CB07F5D4-7A61-E1E9-7FC5-69B31DFA80F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18" creationId="{D311CEED-6DB4-AE73-D638-EE61D0387CD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3" creationId="{086D2FB8-49D9-3E37-C016-2117676939E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4" creationId="{3F153C94-BC59-0513-6DCA-D7D287805CC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7" creationId="{697CBF0A-D661-7A46-31DC-3E38A23123B8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29" creationId="{F484B29D-2FB8-6392-87FB-EE866E77FAC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1" creationId="{776D4D9C-F8E3-68A7-CF0C-82405FC7DA26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3" creationId="{EB1E5793-B97F-5A81-03D2-DA0D60564913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34" creationId="{2A55389C-F076-7C00-80C9-00185ED3182D}"/>
          </ac:spMkLst>
        </pc:spChg>
        <pc:spChg chg="mod">
          <ac:chgData name="Toby Donaldson" userId="2e6e5431-bb17-4c41-9985-d39c50d83c73" providerId="ADAL" clId="{93EC75E2-D256-4003-B5B9-F26F8E9174A5}" dt="2023-07-12T17:03:26.175" v="4607" actId="207"/>
          <ac:spMkLst>
            <pc:docMk/>
            <pc:sldMk cId="2464346885" sldId="346"/>
            <ac:spMk id="36" creationId="{78A7EC77-5368-5D3A-F128-C9B1AD9F9CA9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7" creationId="{86A0D99F-0447-7A3F-AFD8-F21A377C49E8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39" creationId="{47F863B7-E711-7FF9-CBFF-258228265591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40" creationId="{B08EBF00-CCAB-99C9-857B-9BAB8D365B0D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3" creationId="{FC2B25BD-648C-3471-B413-3F4C5E8CC174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5" creationId="{9B7575AC-85E7-E296-A33E-C632699E7879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49" creationId="{51AA9A28-BCF5-C439-6F97-B5DEF70A6A07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1" creationId="{20D9327E-A2B4-8CD4-9484-4A846BA7B1E3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2" creationId="{B2E30399-EC0F-CABF-5F10-E4D429943231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4" creationId="{E2369CCC-CF91-6C10-CFAB-E8685804507C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56" creationId="{2BFD55B1-A0DC-5EB3-BF53-6E692CDFAC95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8" creationId="{A69F20F1-77E5-5431-6356-0BE88A5F32EF}"/>
          </ac:spMkLst>
        </pc:spChg>
        <pc:spChg chg="mod">
          <ac:chgData name="Toby Donaldson" userId="2e6e5431-bb17-4c41-9985-d39c50d83c73" providerId="ADAL" clId="{93EC75E2-D256-4003-B5B9-F26F8E9174A5}" dt="2023-07-12T17:03:10.979" v="4605"/>
          <ac:spMkLst>
            <pc:docMk/>
            <pc:sldMk cId="2464346885" sldId="346"/>
            <ac:spMk id="59" creationId="{D87FCE3E-4BF4-A9E5-6029-9C68B4E58ADA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1" creationId="{4C73D9E3-684E-A4DD-ACB5-BF1E9F5FD920}"/>
          </ac:spMkLst>
        </pc:spChg>
        <pc:spChg chg="add del mod">
          <ac:chgData name="Toby Donaldson" userId="2e6e5431-bb17-4c41-9985-d39c50d83c73" providerId="ADAL" clId="{93EC75E2-D256-4003-B5B9-F26F8E9174A5}" dt="2023-07-12T17:03:44.598" v="4608" actId="21"/>
          <ac:spMkLst>
            <pc:docMk/>
            <pc:sldMk cId="2464346885" sldId="346"/>
            <ac:spMk id="63" creationId="{6A14DBE7-FAF3-1BBE-095F-4B17AE98862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4" creationId="{2F512798-50CF-C0EB-AE0F-DAA56E17B45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5" creationId="{E39AF5AF-8C15-F423-7203-7568198B3C4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6" creationId="{7811DBB8-F3A2-66B3-E84D-9B96AB756FC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7" creationId="{19B78712-8772-91E3-9CF3-5C844574FDB5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8" creationId="{8DE17581-50FF-E4B4-A9CC-8EE2A56431D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69" creationId="{329D4000-BBE2-3473-D6AC-B800872D278E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0" creationId="{01A45BFC-6CE8-D3D9-ED1B-C2493A7CDFF4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1" creationId="{3B86E037-FD9E-9B76-86B5-37D144E9938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2" creationId="{7BA8C687-D97B-FBDF-FABE-B164D9750DE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3" creationId="{3C6C74B4-E31F-CA33-B656-A4D8D84E388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4" creationId="{3D23DA0C-3B24-6834-9AC2-EBAE662AD456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75" creationId="{1DF20519-D745-CB28-71C6-A768A54B617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1" creationId="{C63A1CB9-6690-1B7A-6203-2F530EB3AD57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2" creationId="{40735F0B-7E8F-A27F-AD30-B334557E3C8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3" creationId="{DD4B7C31-B491-629C-3932-1BF00CF177C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4" creationId="{0E2D4236-EFD1-0B0C-2817-131BE9FD1FEC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5" creationId="{E0F0CB3E-008F-A2F3-C860-A54A3609A9DD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86" creationId="{F414B4E2-46B7-899A-A524-E739CFFFD7A2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1" creationId="{BE27F04A-BFE7-FE5C-9581-F3D32F64F4AB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3" creationId="{54C6373D-AFEB-F9DE-9D92-B3CA35B33A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5" creationId="{2CB5A4A9-C2C3-0094-DE99-371AB3EBEC5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7" creationId="{8EFC9B9B-602B-9FD4-9D37-D3663A368AB8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99" creationId="{01D52F8A-C689-920B-4AC2-D73BAF9DBA3A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1" creationId="{9CF201A6-22D6-8107-85CC-CC1935A3C113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3" creationId="{3C490B47-1625-0CF1-6B28-0D21518BB81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5" creationId="{361F463C-747F-44F4-3D37-48E9A12A0290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7" creationId="{BC2B2D96-416A-F1B8-96BE-FF2DD701362F}"/>
          </ac:spMkLst>
        </pc:spChg>
        <pc:spChg chg="add mod">
          <ac:chgData name="Toby Donaldson" userId="2e6e5431-bb17-4c41-9985-d39c50d83c73" providerId="ADAL" clId="{93EC75E2-D256-4003-B5B9-F26F8E9174A5}" dt="2023-07-12T17:04:18.239" v="4610" actId="1076"/>
          <ac:spMkLst>
            <pc:docMk/>
            <pc:sldMk cId="2464346885" sldId="346"/>
            <ac:spMk id="109" creationId="{0E20E2FF-B64C-A1C5-377D-8B78EF71E073}"/>
          </ac:spMkLst>
        </pc:spChg>
        <pc:spChg chg="add mod">
          <ac:chgData name="Toby Donaldson" userId="2e6e5431-bb17-4c41-9985-d39c50d83c73" providerId="ADAL" clId="{93EC75E2-D256-4003-B5B9-F26F8E9174A5}" dt="2023-07-12T17:08:14.365" v="4729" actId="1076"/>
          <ac:spMkLst>
            <pc:docMk/>
            <pc:sldMk cId="2464346885" sldId="346"/>
            <ac:spMk id="110" creationId="{D0D60760-6572-547A-5754-9F7AE9E8EE46}"/>
          </ac:spMkLst>
        </pc:spChg>
        <pc:spChg chg="add del mod">
          <ac:chgData name="Toby Donaldson" userId="2e6e5431-bb17-4c41-9985-d39c50d83c73" providerId="ADAL" clId="{93EC75E2-D256-4003-B5B9-F26F8E9174A5}" dt="2023-07-12T17:06:22.231" v="4690" actId="21"/>
          <ac:spMkLst>
            <pc:docMk/>
            <pc:sldMk cId="2464346885" sldId="346"/>
            <ac:spMk id="112" creationId="{C0BB3F7A-9C3A-215E-F634-1E501C1D7591}"/>
          </ac:spMkLst>
        </pc:s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7" creationId="{3C1C5024-41F6-9B7F-3BAE-563537541679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16" creationId="{A380E1F8-5EF0-3B4C-25A9-2B5A791C4B9E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5" creationId="{C1ADEC82-FE93-557A-4990-9CD8A6CF2AEC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38" creationId="{72C3B16C-B3DE-654E-D7A2-C496603A2666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0" creationId="{53074CB9-A435-1EFE-1F49-5864E0355621}"/>
          </ac:grpSpMkLst>
        </pc:grpChg>
        <pc:grpChg chg="add del mod">
          <ac:chgData name="Toby Donaldson" userId="2e6e5431-bb17-4c41-9985-d39c50d83c73" providerId="ADAL" clId="{93EC75E2-D256-4003-B5B9-F26F8E9174A5}" dt="2023-07-12T17:03:44.598" v="4608" actId="21"/>
          <ac:grpSpMkLst>
            <pc:docMk/>
            <pc:sldMk cId="2464346885" sldId="346"/>
            <ac:grpSpMk id="57" creationId="{2DFA131B-17C2-94AF-F295-5368AA7162AE}"/>
          </ac:grpSpMkLst>
        </pc:grpChg>
        <pc:picChg chg="add mod">
          <ac:chgData name="Toby Donaldson" userId="2e6e5431-bb17-4c41-9985-d39c50d83c73" providerId="ADAL" clId="{93EC75E2-D256-4003-B5B9-F26F8E9174A5}" dt="2023-07-12T17:08:14.365" v="4729" actId="1076"/>
          <ac:picMkLst>
            <pc:docMk/>
            <pc:sldMk cId="2464346885" sldId="346"/>
            <ac:picMk id="111" creationId="{D053DD4B-330B-B2C4-345A-BAD6909A3DED}"/>
          </ac:picMkLst>
        </pc:pic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19" creationId="{82F35A6E-C663-CAFE-F286-70C0BB4B53CB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0" creationId="{F28905F2-F627-6A43-6CC9-A5404AF718B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1" creationId="{6D5106F6-46F9-A1D0-AFC6-011C634433AC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2" creationId="{2A3C19C9-832A-1141-E77D-EDC7BB6F233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5" creationId="{8D47D2E7-550B-E9F3-A18C-E47C2AEDEBF1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6" creationId="{F5AEE96A-AE2B-675C-FEBE-74A4F0BD3C7F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28" creationId="{10C0EB3B-6791-C4E9-4C6B-C80EC66C90C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0" creationId="{A11ECDF3-18DD-396B-55FF-DF9952E463A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32" creationId="{3E99DC0B-E0C2-5AE1-719D-619754E5EAC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1" creationId="{2BE1A57D-71F9-484F-1EE8-4BADE42136C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2" creationId="{2A7B2099-E517-A0DD-0348-27E536CADC7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4" creationId="{43FF3D62-9699-4241-4E49-E301F52EE678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6" creationId="{7FFB7D80-6384-8E79-BE7C-E394D3B69915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7" creationId="{D6DE2E2E-6F3E-C852-9BBD-4823CF61CEFA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48" creationId="{DADA19F1-506B-6A16-7E8A-77726002C684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3" creationId="{1B9C0668-734A-5BE8-BA97-576D9610B933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55" creationId="{8DD63493-05B2-F1C7-5C11-62D3B60E03E6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0" creationId="{3F04C838-7B43-95D0-CB23-339F688A7FF7}"/>
          </ac:cxnSpMkLst>
        </pc:cxnChg>
        <pc:cxnChg chg="add del mod">
          <ac:chgData name="Toby Donaldson" userId="2e6e5431-bb17-4c41-9985-d39c50d83c73" providerId="ADAL" clId="{93EC75E2-D256-4003-B5B9-F26F8E9174A5}" dt="2023-07-12T17:03:44.598" v="4608" actId="21"/>
          <ac:cxnSpMkLst>
            <pc:docMk/>
            <pc:sldMk cId="2464346885" sldId="346"/>
            <ac:cxnSpMk id="62" creationId="{6839923C-B91A-88BD-B626-03EE08A5858E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6" creationId="{29E118DF-80AA-4214-9552-6BD057E1537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7" creationId="{F5C56D1A-E6F0-00A8-03E5-B346234E568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8" creationId="{2B22D2A1-C7D6-1126-2A73-1B2E0DA9B892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79" creationId="{A62A1F7D-4B5B-F16A-69DD-4BC0D120138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0" creationId="{FB57913E-AB94-E286-591F-63B307A57CC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7" creationId="{7F18143B-884D-4485-F904-3006B9A7A29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8" creationId="{058F9983-F104-4CEB-3316-F2436A25DA24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89" creationId="{701E8346-F622-7F90-01B3-47BBCF61EE41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0" creationId="{F41527FA-223B-59E4-0684-08211D6F7A1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2" creationId="{36552463-E583-EF21-ADF2-70EC44A03E96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4" creationId="{4399E40A-6D1B-38FC-34BB-05A7624B9113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6" creationId="{36D7EEEC-5A97-F8D6-C0FD-C6527A13BE0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98" creationId="{AA6676EF-4D50-5521-8E97-4B88D1E22B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0" creationId="{577EEF95-7385-CE78-308E-27458E6087D5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2" creationId="{C193C4A5-9C41-3ADF-F661-AD94EB50E4B0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4" creationId="{BF4CBCE5-4CB7-31B4-31FE-3206B0698F4A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6" creationId="{9434D176-C2C0-4620-8533-71CB223D6FD8}"/>
          </ac:cxnSpMkLst>
        </pc:cxnChg>
        <pc:cxnChg chg="add mod">
          <ac:chgData name="Toby Donaldson" userId="2e6e5431-bb17-4c41-9985-d39c50d83c73" providerId="ADAL" clId="{93EC75E2-D256-4003-B5B9-F26F8E9174A5}" dt="2023-07-12T17:04:18.239" v="4610" actId="1076"/>
          <ac:cxnSpMkLst>
            <pc:docMk/>
            <pc:sldMk cId="2464346885" sldId="346"/>
            <ac:cxnSpMk id="108" creationId="{28C38F72-57E0-805B-3975-15ECC0805E3C}"/>
          </ac:cxnSpMkLst>
        </pc:cxnChg>
      </pc:sldChg>
      <pc:sldChg chg="addSp delSp modSp add mod">
        <pc:chgData name="Toby Donaldson" userId="2e6e5431-bb17-4c41-9985-d39c50d83c73" providerId="ADAL" clId="{93EC75E2-D256-4003-B5B9-F26F8E9174A5}" dt="2023-07-12T17:14:04.079" v="4957" actId="207"/>
        <pc:sldMkLst>
          <pc:docMk/>
          <pc:sldMk cId="3846126991" sldId="347"/>
        </pc:sldMkLst>
        <pc:spChg chg="mod">
          <ac:chgData name="Toby Donaldson" userId="2e6e5431-bb17-4c41-9985-d39c50d83c73" providerId="ADAL" clId="{93EC75E2-D256-4003-B5B9-F26F8E9174A5}" dt="2023-07-12T17:14:04.079" v="4957" actId="207"/>
          <ac:spMkLst>
            <pc:docMk/>
            <pc:sldMk cId="3846126991" sldId="347"/>
            <ac:spMk id="2" creationId="{E5394006-7A22-17C9-8243-7C468C5A02A4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3" creationId="{D3D5B509-2995-BC5E-8187-C7FF0154CB8A}"/>
          </ac:spMkLst>
        </pc:spChg>
        <pc:spChg chg="add 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5" creationId="{508702C3-225F-8285-FD00-26889B191F4B}"/>
          </ac:spMkLst>
        </pc:spChg>
        <pc:spChg chg="add mod">
          <ac:chgData name="Toby Donaldson" userId="2e6e5431-bb17-4c41-9985-d39c50d83c73" providerId="ADAL" clId="{93EC75E2-D256-4003-B5B9-F26F8E9174A5}" dt="2023-07-12T17:08:29.380" v="4732"/>
          <ac:spMkLst>
            <pc:docMk/>
            <pc:sldMk cId="3846126991" sldId="347"/>
            <ac:spMk id="7" creationId="{8EFC894B-8BFD-722F-5641-5D08921CE899}"/>
          </ac:spMkLst>
        </pc:spChg>
        <pc:spChg chg="del">
          <ac:chgData name="Toby Donaldson" userId="2e6e5431-bb17-4c41-9985-d39c50d83c73" providerId="ADAL" clId="{93EC75E2-D256-4003-B5B9-F26F8E9174A5}" dt="2023-07-12T17:08:20.751" v="4730" actId="21"/>
          <ac:spMkLst>
            <pc:docMk/>
            <pc:sldMk cId="3846126991" sldId="347"/>
            <ac:spMk id="110" creationId="{D0D60760-6572-547A-5754-9F7AE9E8EE46}"/>
          </ac:spMkLst>
        </pc:spChg>
        <pc:spChg chg="mod">
          <ac:chgData name="Toby Donaldson" userId="2e6e5431-bb17-4c41-9985-d39c50d83c73" providerId="ADAL" clId="{93EC75E2-D256-4003-B5B9-F26F8E9174A5}" dt="2023-07-12T17:08:40.400" v="4734" actId="1076"/>
          <ac:spMkLst>
            <pc:docMk/>
            <pc:sldMk cId="3846126991" sldId="347"/>
            <ac:spMk id="112" creationId="{C0BB3F7A-9C3A-215E-F634-1E501C1D7591}"/>
          </ac:spMkLst>
        </pc:spChg>
        <pc:picChg chg="del">
          <ac:chgData name="Toby Donaldson" userId="2e6e5431-bb17-4c41-9985-d39c50d83c73" providerId="ADAL" clId="{93EC75E2-D256-4003-B5B9-F26F8E9174A5}" dt="2023-07-12T17:07:09.719" v="4723" actId="21"/>
          <ac:picMkLst>
            <pc:docMk/>
            <pc:sldMk cId="3846126991" sldId="347"/>
            <ac:picMk id="111" creationId="{D053DD4B-330B-B2C4-345A-BAD6909A3DED}"/>
          </ac:picMkLst>
        </pc:picChg>
      </pc:sldChg>
      <pc:sldChg chg="addSp delSp modSp add del mod">
        <pc:chgData name="Toby Donaldson" userId="2e6e5431-bb17-4c41-9985-d39c50d83c73" providerId="ADAL" clId="{93EC75E2-D256-4003-B5B9-F26F8E9174A5}" dt="2023-07-12T17:09:00.638" v="4735" actId="2696"/>
        <pc:sldMkLst>
          <pc:docMk/>
          <pc:sldMk cId="3018796740" sldId="348"/>
        </pc:sldMkLst>
        <pc:spChg chg="add mod">
          <ac:chgData name="Toby Donaldson" userId="2e6e5431-bb17-4c41-9985-d39c50d83c73" providerId="ADAL" clId="{93EC75E2-D256-4003-B5B9-F26F8E9174A5}" dt="2023-07-12T17:08:31.257" v="4733"/>
          <ac:spMkLst>
            <pc:docMk/>
            <pc:sldMk cId="3018796740" sldId="348"/>
            <ac:spMk id="7" creationId="{27B0CC3F-2823-6996-988B-60679B59EF09}"/>
          </ac:spMkLst>
        </pc:spChg>
        <pc:spChg chg="del">
          <ac:chgData name="Toby Donaldson" userId="2e6e5431-bb17-4c41-9985-d39c50d83c73" providerId="ADAL" clId="{93EC75E2-D256-4003-B5B9-F26F8E9174A5}" dt="2023-07-12T17:08:24.070" v="4731" actId="21"/>
          <ac:spMkLst>
            <pc:docMk/>
            <pc:sldMk cId="3018796740" sldId="348"/>
            <ac:spMk id="110" creationId="{D0D60760-6572-547A-5754-9F7AE9E8EE46}"/>
          </ac:spMkLst>
        </pc:spChg>
      </pc:sldChg>
      <pc:sldChg chg="delSp modSp add mod">
        <pc:chgData name="Toby Donaldson" userId="2e6e5431-bb17-4c41-9985-d39c50d83c73" providerId="ADAL" clId="{93EC75E2-D256-4003-B5B9-F26F8E9174A5}" dt="2023-07-12T17:14:19.556" v="4958" actId="207"/>
        <pc:sldMkLst>
          <pc:docMk/>
          <pc:sldMk cId="4015934886" sldId="348"/>
        </pc:sldMkLst>
        <pc:spChg chg="mod">
          <ac:chgData name="Toby Donaldson" userId="2e6e5431-bb17-4c41-9985-d39c50d83c73" providerId="ADAL" clId="{93EC75E2-D256-4003-B5B9-F26F8E9174A5}" dt="2023-07-12T17:14:19.556" v="4958" actId="207"/>
          <ac:spMkLst>
            <pc:docMk/>
            <pc:sldMk cId="4015934886" sldId="348"/>
            <ac:spMk id="2" creationId="{E5394006-7A22-17C9-8243-7C468C5A02A4}"/>
          </ac:spMkLst>
        </pc:spChg>
        <pc:spChg chg="del">
          <ac:chgData name="Toby Donaldson" userId="2e6e5431-bb17-4c41-9985-d39c50d83c73" providerId="ADAL" clId="{93EC75E2-D256-4003-B5B9-F26F8E9174A5}" dt="2023-07-12T17:09:13.199" v="4737" actId="21"/>
          <ac:spMkLst>
            <pc:docMk/>
            <pc:sldMk cId="4015934886" sldId="348"/>
            <ac:spMk id="3" creationId="{D3D5B509-2995-BC5E-8187-C7FF0154CB8A}"/>
          </ac:spMkLst>
        </pc:spChg>
        <pc:spChg chg="mod">
          <ac:chgData name="Toby Donaldson" userId="2e6e5431-bb17-4c41-9985-d39c50d83c73" providerId="ADAL" clId="{93EC75E2-D256-4003-B5B9-F26F8E9174A5}" dt="2023-07-12T17:10:15.997" v="4870" actId="1076"/>
          <ac:spMkLst>
            <pc:docMk/>
            <pc:sldMk cId="4015934886" sldId="348"/>
            <ac:spMk id="5" creationId="{508702C3-225F-8285-FD00-26889B191F4B}"/>
          </ac:spMkLst>
        </pc:spChg>
      </pc:sldChg>
      <pc:sldChg chg="addSp delSp modSp add mod ord">
        <pc:chgData name="Toby Donaldson" userId="2e6e5431-bb17-4c41-9985-d39c50d83c73" providerId="ADAL" clId="{93EC75E2-D256-4003-B5B9-F26F8E9174A5}" dt="2023-07-12T17:15:06.355" v="4991" actId="21"/>
        <pc:sldMkLst>
          <pc:docMk/>
          <pc:sldMk cId="2179050156" sldId="349"/>
        </pc:sldMkLst>
        <pc:spChg chg="mod">
          <ac:chgData name="Toby Donaldson" userId="2e6e5431-bb17-4c41-9985-d39c50d83c73" providerId="ADAL" clId="{93EC75E2-D256-4003-B5B9-F26F8E9174A5}" dt="2023-07-12T17:13:53.234" v="4955" actId="207"/>
          <ac:spMkLst>
            <pc:docMk/>
            <pc:sldMk cId="2179050156" sldId="349"/>
            <ac:spMk id="2" creationId="{E5394006-7A22-17C9-8243-7C468C5A02A4}"/>
          </ac:spMkLst>
        </pc:spChg>
        <pc:spChg chg="add del mod">
          <ac:chgData name="Toby Donaldson" userId="2e6e5431-bb17-4c41-9985-d39c50d83c73" providerId="ADAL" clId="{93EC75E2-D256-4003-B5B9-F26F8E9174A5}" dt="2023-07-12T17:15:06.355" v="4991" actId="21"/>
          <ac:spMkLst>
            <pc:docMk/>
            <pc:sldMk cId="2179050156" sldId="349"/>
            <ac:spMk id="3" creationId="{FB60979B-D502-D418-5131-A35892FD6429}"/>
          </ac:spMkLst>
        </pc:spChg>
        <pc:spChg chg="mod">
          <ac:chgData name="Toby Donaldson" userId="2e6e5431-bb17-4c41-9985-d39c50d83c73" providerId="ADAL" clId="{93EC75E2-D256-4003-B5B9-F26F8E9174A5}" dt="2023-07-12T17:11:34.600" v="4909" actId="20577"/>
          <ac:spMkLst>
            <pc:docMk/>
            <pc:sldMk cId="2179050156" sldId="349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2:43.073" v="4916" actId="14100"/>
          <ac:spMkLst>
            <pc:docMk/>
            <pc:sldMk cId="2179050156" sldId="349"/>
            <ac:spMk id="110" creationId="{D0D60760-6572-547A-5754-9F7AE9E8EE46}"/>
          </ac:spMkLst>
        </pc:spChg>
      </pc:sldChg>
      <pc:sldChg chg="addSp delSp modSp add mod">
        <pc:chgData name="Toby Donaldson" userId="2e6e5431-bb17-4c41-9985-d39c50d83c73" providerId="ADAL" clId="{93EC75E2-D256-4003-B5B9-F26F8E9174A5}" dt="2023-07-12T17:18:26.722" v="5052" actId="21"/>
        <pc:sldMkLst>
          <pc:docMk/>
          <pc:sldMk cId="3023792636" sldId="350"/>
        </pc:sldMkLst>
        <pc:spChg chg="mod">
          <ac:chgData name="Toby Donaldson" userId="2e6e5431-bb17-4c41-9985-d39c50d83c73" providerId="ADAL" clId="{93EC75E2-D256-4003-B5B9-F26F8E9174A5}" dt="2023-07-12T17:14:36.293" v="4967" actId="14100"/>
          <ac:spMkLst>
            <pc:docMk/>
            <pc:sldMk cId="3023792636" sldId="350"/>
            <ac:spMk id="2" creationId="{E5394006-7A22-17C9-8243-7C468C5A02A4}"/>
          </ac:spMkLst>
        </pc:spChg>
        <pc:spChg chg="del mod">
          <ac:chgData name="Toby Donaldson" userId="2e6e5431-bb17-4c41-9985-d39c50d83c73" providerId="ADAL" clId="{93EC75E2-D256-4003-B5B9-F26F8E9174A5}" dt="2023-07-12T17:17:46.637" v="5016"/>
          <ac:spMkLst>
            <pc:docMk/>
            <pc:sldMk cId="3023792636" sldId="350"/>
            <ac:spMk id="3" creationId="{FB60979B-D502-D418-5131-A35892FD6429}"/>
          </ac:spMkLst>
        </pc:spChg>
        <pc:spChg chg="add del mod">
          <ac:chgData name="Toby Donaldson" userId="2e6e5431-bb17-4c41-9985-d39c50d83c73" providerId="ADAL" clId="{93EC75E2-D256-4003-B5B9-F26F8E9174A5}" dt="2023-07-12T17:18:26.722" v="5052" actId="21"/>
          <ac:spMkLst>
            <pc:docMk/>
            <pc:sldMk cId="3023792636" sldId="350"/>
            <ac:spMk id="5" creationId="{CD9F3B71-D05A-C7B6-C7F2-5964694F71FE}"/>
          </ac:spMkLst>
        </pc:spChg>
        <pc:spChg chg="mod">
          <ac:chgData name="Toby Donaldson" userId="2e6e5431-bb17-4c41-9985-d39c50d83c73" providerId="ADAL" clId="{93EC75E2-D256-4003-B5B9-F26F8E9174A5}" dt="2023-07-12T17:16:26.414" v="5014" actId="20577"/>
          <ac:spMkLst>
            <pc:docMk/>
            <pc:sldMk cId="3023792636" sldId="350"/>
            <ac:spMk id="6" creationId="{01E64A27-4B7A-CD07-4152-F08692CFE327}"/>
          </ac:spMkLst>
        </pc:spChg>
        <pc:spChg chg="mod">
          <ac:chgData name="Toby Donaldson" userId="2e6e5431-bb17-4c41-9985-d39c50d83c73" providerId="ADAL" clId="{93EC75E2-D256-4003-B5B9-F26F8E9174A5}" dt="2023-07-12T17:14:53.670" v="4989" actId="14100"/>
          <ac:spMkLst>
            <pc:docMk/>
            <pc:sldMk cId="3023792636" sldId="350"/>
            <ac:spMk id="110" creationId="{D0D60760-6572-547A-5754-9F7AE9E8EE46}"/>
          </ac:spMkLst>
        </pc:spChg>
      </pc:sldChg>
      <pc:sldChg chg="delSp add mod">
        <pc:chgData name="Toby Donaldson" userId="2e6e5431-bb17-4c41-9985-d39c50d83c73" providerId="ADAL" clId="{93EC75E2-D256-4003-B5B9-F26F8E9174A5}" dt="2023-07-12T17:15:09.160" v="4992" actId="21"/>
        <pc:sldMkLst>
          <pc:docMk/>
          <pc:sldMk cId="4075293238" sldId="351"/>
        </pc:sldMkLst>
        <pc:picChg chg="del">
          <ac:chgData name="Toby Donaldson" userId="2e6e5431-bb17-4c41-9985-d39c50d83c73" providerId="ADAL" clId="{93EC75E2-D256-4003-B5B9-F26F8E9174A5}" dt="2023-07-12T17:15:09.160" v="4992" actId="21"/>
          <ac:picMkLst>
            <pc:docMk/>
            <pc:sldMk cId="4075293238" sldId="351"/>
            <ac:picMk id="111" creationId="{D053DD4B-330B-B2C4-345A-BAD6909A3DED}"/>
          </ac:picMkLst>
        </pc:picChg>
      </pc:sldChg>
      <pc:sldChg chg="delSp add mod">
        <pc:chgData name="Toby Donaldson" userId="2e6e5431-bb17-4c41-9985-d39c50d83c73" providerId="ADAL" clId="{93EC75E2-D256-4003-B5B9-F26F8E9174A5}" dt="2023-07-12T17:18:22.274" v="5051" actId="21"/>
        <pc:sldMkLst>
          <pc:docMk/>
          <pc:sldMk cId="3698232781" sldId="352"/>
        </pc:sldMkLst>
        <pc:picChg chg="del">
          <ac:chgData name="Toby Donaldson" userId="2e6e5431-bb17-4c41-9985-d39c50d83c73" providerId="ADAL" clId="{93EC75E2-D256-4003-B5B9-F26F8E9174A5}" dt="2023-07-12T17:18:22.274" v="5051" actId="21"/>
          <ac:picMkLst>
            <pc:docMk/>
            <pc:sldMk cId="3698232781" sldId="352"/>
            <ac:picMk id="111" creationId="{D053DD4B-330B-B2C4-345A-BAD6909A3DED}"/>
          </ac:picMkLst>
        </pc:picChg>
      </pc:sldChg>
      <pc:sldChg chg="addSp delSp modSp add mod">
        <pc:chgData name="Toby Donaldson" userId="2e6e5431-bb17-4c41-9985-d39c50d83c73" providerId="ADAL" clId="{93EC75E2-D256-4003-B5B9-F26F8E9174A5}" dt="2023-07-14T03:40:51.740" v="5483"/>
        <pc:sldMkLst>
          <pc:docMk/>
          <pc:sldMk cId="490129198" sldId="353"/>
        </pc:sldMkLst>
        <pc:spChg chg="mod">
          <ac:chgData name="Toby Donaldson" userId="2e6e5431-bb17-4c41-9985-d39c50d83c73" providerId="ADAL" clId="{93EC75E2-D256-4003-B5B9-F26F8E9174A5}" dt="2023-07-12T17:32:49.373" v="5382" actId="20577"/>
          <ac:spMkLst>
            <pc:docMk/>
            <pc:sldMk cId="490129198" sldId="353"/>
            <ac:spMk id="5" creationId="{8AC75F12-A064-A4E1-F808-C85E8034E45D}"/>
          </ac:spMkLst>
        </pc:spChg>
        <pc:spChg chg="mod">
          <ac:chgData name="Toby Donaldson" userId="2e6e5431-bb17-4c41-9985-d39c50d83c73" providerId="ADAL" clId="{93EC75E2-D256-4003-B5B9-F26F8E9174A5}" dt="2023-07-12T17:26:37.287" v="5310"/>
          <ac:spMkLst>
            <pc:docMk/>
            <pc:sldMk cId="490129198" sldId="353"/>
            <ac:spMk id="6" creationId="{DCCA7FA5-451F-B8EA-C163-5CA5C3B57401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0" creationId="{1264BD8B-B342-2CF9-8064-183000446B99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1" creationId="{2684CAE8-CDF4-7F19-D231-6D764A5FA169}"/>
          </ac:spMkLst>
        </pc:spChg>
        <pc:spChg chg="del mod topLvl">
          <ac:chgData name="Toby Donaldson" userId="2e6e5431-bb17-4c41-9985-d39c50d83c73" providerId="ADAL" clId="{93EC75E2-D256-4003-B5B9-F26F8E9174A5}" dt="2023-07-14T03:40:44.935" v="5482" actId="21"/>
          <ac:spMkLst>
            <pc:docMk/>
            <pc:sldMk cId="490129198" sldId="353"/>
            <ac:spMk id="13" creationId="{A939C3C9-5DB0-086C-E614-BA03AECC8667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4" creationId="{3C00CA89-C434-1570-F0F7-6E232B21472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5" creationId="{1C51C8DB-B8E7-B30E-4561-38C54F49A186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6" creationId="{26C5117A-DF7E-F1EC-A844-241EE4DC96B3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17" creationId="{FAF49D68-767B-9737-FAF2-70D403905732}"/>
          </ac:spMkLst>
        </pc:spChg>
        <pc:spChg chg="mod topLvl">
          <ac:chgData name="Toby Donaldson" userId="2e6e5431-bb17-4c41-9985-d39c50d83c73" providerId="ADAL" clId="{93EC75E2-D256-4003-B5B9-F26F8E9174A5}" dt="2023-07-14T03:40:42.459" v="5481" actId="165"/>
          <ac:spMkLst>
            <pc:docMk/>
            <pc:sldMk cId="490129198" sldId="353"/>
            <ac:spMk id="18" creationId="{DC763BE9-75EB-1680-D718-4AC7C30E77F2}"/>
          </ac:spMkLst>
        </pc:spChg>
        <pc:spChg chg="mod">
          <ac:chgData name="Toby Donaldson" userId="2e6e5431-bb17-4c41-9985-d39c50d83c73" providerId="ADAL" clId="{93EC75E2-D256-4003-B5B9-F26F8E9174A5}" dt="2023-07-14T03:40:51.740" v="5483"/>
          <ac:spMkLst>
            <pc:docMk/>
            <pc:sldMk cId="490129198" sldId="353"/>
            <ac:spMk id="20" creationId="{7530C900-7233-054C-0C6B-3C0B59DF46CF}"/>
          </ac:spMkLst>
        </pc:spChg>
        <pc:grpChg chg="add mod">
          <ac:chgData name="Toby Donaldson" userId="2e6e5431-bb17-4c41-9985-d39c50d83c73" providerId="ADAL" clId="{93EC75E2-D256-4003-B5B9-F26F8E9174A5}" dt="2023-07-14T03:40:51.740" v="5483"/>
          <ac:grpSpMkLst>
            <pc:docMk/>
            <pc:sldMk cId="490129198" sldId="353"/>
            <ac:grpSpMk id="9" creationId="{2999C0D8-0624-EA26-8B3C-63EA7F6482E0}"/>
          </ac:grpSpMkLst>
        </pc:grpChg>
        <pc:grpChg chg="del">
          <ac:chgData name="Toby Donaldson" userId="2e6e5431-bb17-4c41-9985-d39c50d83c73" providerId="ADAL" clId="{93EC75E2-D256-4003-B5B9-F26F8E9174A5}" dt="2023-07-14T03:40:42.459" v="5481" actId="165"/>
          <ac:grpSpMkLst>
            <pc:docMk/>
            <pc:sldMk cId="490129198" sldId="353"/>
            <ac:grpSpMk id="19" creationId="{A8A37869-1CC7-F3A4-EFD4-A110C4F05DE3}"/>
          </ac:grpSpMkLst>
        </pc:grpChg>
      </pc:sldChg>
      <pc:sldChg chg="add del ord">
        <pc:chgData name="Toby Donaldson" userId="2e6e5431-bb17-4c41-9985-d39c50d83c73" providerId="ADAL" clId="{93EC75E2-D256-4003-B5B9-F26F8E9174A5}" dt="2023-07-12T17:29:21.949" v="5321" actId="2696"/>
        <pc:sldMkLst>
          <pc:docMk/>
          <pc:sldMk cId="1040149378" sldId="354"/>
        </pc:sldMkLst>
      </pc:sldChg>
      <pc:sldChg chg="addSp delSp modSp add mod">
        <pc:chgData name="Toby Donaldson" userId="2e6e5431-bb17-4c41-9985-d39c50d83c73" providerId="ADAL" clId="{93EC75E2-D256-4003-B5B9-F26F8E9174A5}" dt="2023-07-14T03:41:54.708" v="5495" actId="164"/>
        <pc:sldMkLst>
          <pc:docMk/>
          <pc:sldMk cId="1546469517" sldId="354"/>
        </pc:sldMkLst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6" creationId="{06B3DE6B-C126-792E-7274-E7731DED24F3}"/>
          </ac:spMkLst>
        </pc:spChg>
        <pc:spChg chg="mod">
          <ac:chgData name="Toby Donaldson" userId="2e6e5431-bb17-4c41-9985-d39c50d83c73" providerId="ADAL" clId="{93EC75E2-D256-4003-B5B9-F26F8E9174A5}" dt="2023-07-14T03:41:17.743" v="5488"/>
          <ac:spMkLst>
            <pc:docMk/>
            <pc:sldMk cId="1546469517" sldId="354"/>
            <ac:spMk id="10" creationId="{B59CC3AE-7276-0358-8EA7-6D99C87FDE1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3" creationId="{5E4CA892-9E7A-D8B6-6667-4ED335706923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4" creationId="{E6726CE1-2E35-4087-7E37-7EB09E9E7DA3}"/>
          </ac:spMkLst>
        </pc:spChg>
        <pc:spChg chg="del mod topLvl">
          <ac:chgData name="Toby Donaldson" userId="2e6e5431-bb17-4c41-9985-d39c50d83c73" providerId="ADAL" clId="{93EC75E2-D256-4003-B5B9-F26F8E9174A5}" dt="2023-07-14T03:41:30.507" v="5491" actId="21"/>
          <ac:spMkLst>
            <pc:docMk/>
            <pc:sldMk cId="1546469517" sldId="354"/>
            <ac:spMk id="15" creationId="{96FE9095-68A8-F217-D915-E57712DC3CE2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6" creationId="{FC531E8F-6323-7D1D-1176-ABB0FD963A44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7" creationId="{F350141A-01E4-2B34-2498-692CDFA1B22B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8" creationId="{63D5A97A-3704-4E8F-E6A3-B2F12AC9A750}"/>
          </ac:spMkLst>
        </pc:spChg>
        <pc:spChg chg="mod topLvl">
          <ac:chgData name="Toby Donaldson" userId="2e6e5431-bb17-4c41-9985-d39c50d83c73" providerId="ADAL" clId="{93EC75E2-D256-4003-B5B9-F26F8E9174A5}" dt="2023-07-14T03:41:54.708" v="5495" actId="164"/>
          <ac:spMkLst>
            <pc:docMk/>
            <pc:sldMk cId="1546469517" sldId="354"/>
            <ac:spMk id="19" creationId="{2D715D24-EF4C-8F77-3253-8FEEF6A46973}"/>
          </ac:spMkLst>
        </pc:s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3" creationId="{DC470B0E-4D39-CDC1-57AE-39FB990E3479}"/>
          </ac:grpSpMkLst>
        </pc:grpChg>
        <pc:grpChg chg="add mod">
          <ac:chgData name="Toby Donaldson" userId="2e6e5431-bb17-4c41-9985-d39c50d83c73" providerId="ADAL" clId="{93EC75E2-D256-4003-B5B9-F26F8E9174A5}" dt="2023-07-14T03:41:54.708" v="5495" actId="164"/>
          <ac:grpSpMkLst>
            <pc:docMk/>
            <pc:sldMk cId="1546469517" sldId="354"/>
            <ac:grpSpMk id="11" creationId="{B8BA8F85-446A-D4BC-81A3-2CD49C6D891D}"/>
          </ac:grpSpMkLst>
        </pc:grpChg>
        <pc:grpChg chg="del">
          <ac:chgData name="Toby Donaldson" userId="2e6e5431-bb17-4c41-9985-d39c50d83c73" providerId="ADAL" clId="{93EC75E2-D256-4003-B5B9-F26F8E9174A5}" dt="2023-07-14T03:41:26.450" v="5490" actId="165"/>
          <ac:grpSpMkLst>
            <pc:docMk/>
            <pc:sldMk cId="1546469517" sldId="354"/>
            <ac:grpSpMk id="12" creationId="{5354589B-A186-9C80-EC1E-CF27500DEDB5}"/>
          </ac:grpSpMkLst>
        </pc:grpChg>
        <pc:picChg chg="del">
          <ac:chgData name="Toby Donaldson" userId="2e6e5431-bb17-4c41-9985-d39c50d83c73" providerId="ADAL" clId="{93EC75E2-D256-4003-B5B9-F26F8E9174A5}" dt="2023-07-12T17:33:24.844" v="5386" actId="21"/>
          <ac:picMkLst>
            <pc:docMk/>
            <pc:sldMk cId="1546469517" sldId="354"/>
            <ac:picMk id="6" creationId="{01CFDFDE-20B7-1CF7-A720-B2F800035760}"/>
          </ac:picMkLst>
        </pc:picChg>
      </pc:sldChg>
    </pc:docChg>
  </pc:docChgLst>
  <pc:docChgLst>
    <pc:chgData name="Toby Donaldson" userId="2e6e5431-bb17-4c41-9985-d39c50d83c73" providerId="ADAL" clId="{BE006B38-7DD5-4F07-8F72-D6EBE4C93F6C}"/>
    <pc:docChg chg="undo custSel addSld delSld modSld modSection">
      <pc:chgData name="Toby Donaldson" userId="2e6e5431-bb17-4c41-9985-d39c50d83c73" providerId="ADAL" clId="{BE006B38-7DD5-4F07-8F72-D6EBE4C93F6C}" dt="2023-11-05T02:14:27.679" v="244" actId="207"/>
      <pc:docMkLst>
        <pc:docMk/>
      </pc:docMkLst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170275916" sldId="25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165126330" sldId="25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165126330" sldId="257"/>
            <ac:inkMk id="2" creationId="{0AF4FE87-69A8-64B7-6499-25D16B906931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122149151" sldId="259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43231242" sldId="26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43231242" sldId="260"/>
            <ac:inkMk id="2" creationId="{5B6DFCCA-7E92-A469-1EE4-4942B498531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284062246" sldId="26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037811821" sldId="26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37811821" sldId="262"/>
            <ac:inkMk id="2" creationId="{7954D464-FE23-CE2A-5425-16ED0A52887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88445450" sldId="26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88445450" sldId="263"/>
            <ac:inkMk id="2" creationId="{21B0F2F0-CA80-65B7-1AB5-E6D659A15EB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26615821" sldId="264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893772560" sldId="26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914029144" sldId="26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4029144" sldId="267"/>
            <ac:inkMk id="10" creationId="{A020A40C-2C3E-7F1B-94D4-BEECCDF4A80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4315593" sldId="26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4315593" sldId="268"/>
            <ac:inkMk id="33" creationId="{B9E59870-C567-D890-DA33-9922E1222CF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55625503" sldId="26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55625503" sldId="269"/>
            <ac:inkMk id="13" creationId="{96735844-8736-83D8-5E02-C50BB45F09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823571246" sldId="27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823571246" sldId="270"/>
            <ac:inkMk id="18" creationId="{D226A211-B582-8326-D539-1E445CD0D1D8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34616673" sldId="27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34616673" sldId="271"/>
            <ac:inkMk id="13" creationId="{EAFAA7B7-2232-7B00-6EE1-35965F3D58A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80430539" sldId="272"/>
        </pc:sldMkLst>
        <pc:spChg chg="mod">
          <ac:chgData name="Toby Donaldson" userId="2e6e5431-bb17-4c41-9985-d39c50d83c73" providerId="ADAL" clId="{BE006B38-7DD5-4F07-8F72-D6EBE4C93F6C}" dt="2023-11-05T01:49:13.771" v="12" actId="113"/>
          <ac:spMkLst>
            <pc:docMk/>
            <pc:sldMk cId="2180430539" sldId="272"/>
            <ac:spMk id="20" creationId="{44B5AFD6-DA93-C5E5-0843-5E53B29C94BD}"/>
          </ac:spMkLst>
        </pc:spChg>
        <pc:spChg chg="mod">
          <ac:chgData name="Toby Donaldson" userId="2e6e5431-bb17-4c41-9985-d39c50d83c73" providerId="ADAL" clId="{BE006B38-7DD5-4F07-8F72-D6EBE4C93F6C}" dt="2023-11-05T01:49:19.890" v="20" actId="113"/>
          <ac:spMkLst>
            <pc:docMk/>
            <pc:sldMk cId="2180430539" sldId="272"/>
            <ac:spMk id="21" creationId="{6EBED7B7-F3C4-2502-358E-63AA82021836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0315991" sldId="27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0315991" sldId="273"/>
            <ac:inkMk id="19" creationId="{1672DF58-AF39-AE15-49C2-B9A26016F9B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04450913" sldId="27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04450913" sldId="274"/>
            <ac:inkMk id="5" creationId="{786F4DFC-8121-FF44-483D-A80342620D0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6964257" sldId="27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6964257" sldId="275"/>
            <ac:inkMk id="12" creationId="{B4B32119-DB63-8099-A107-2597E477C977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374003772" sldId="276"/>
        </pc:sldMkLst>
        <pc:spChg chg="mod">
          <ac:chgData name="Toby Donaldson" userId="2e6e5431-bb17-4c41-9985-d39c50d83c73" providerId="ADAL" clId="{BE006B38-7DD5-4F07-8F72-D6EBE4C93F6C}" dt="2023-11-05T01:46:29.602" v="2" actId="20577"/>
          <ac:spMkLst>
            <pc:docMk/>
            <pc:sldMk cId="1374003772" sldId="276"/>
            <ac:spMk id="23" creationId="{A5EE5DDC-49A5-FB75-10E1-31F6DC06A10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374003772" sldId="276"/>
            <ac:inkMk id="3" creationId="{2E931B8D-C54D-E2E7-0EA8-006228648583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099331548" sldId="27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099331548" sldId="277"/>
            <ac:inkMk id="13" creationId="{FF7B31F8-055C-FBA8-F2C4-ED19C9C6680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69145941" sldId="27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69145941" sldId="278"/>
            <ac:inkMk id="2" creationId="{7E22475E-219B-FB38-9493-178DDE71140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984422212" sldId="28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68475254" sldId="28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68475254" sldId="281"/>
            <ac:inkMk id="2" creationId="{0572B1DA-BF4D-00C2-4FE2-06B3A41E86FF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292315240" sldId="28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45029375" sldId="28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45029375" sldId="283"/>
            <ac:inkMk id="6" creationId="{91575022-49FC-DE50-7856-09367F5D8377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23077837" sldId="28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23077837" sldId="284"/>
            <ac:inkMk id="2" creationId="{D6EEA427-4721-598A-8E42-0F0080A29659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03378799" sldId="287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537613574" sldId="288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49313580" sldId="289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660809865" sldId="290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795333712" sldId="29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795333712" sldId="291"/>
            <ac:inkMk id="11" creationId="{5924970D-06FC-3123-6311-3BAFBE61ADD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8030018" sldId="29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724005649" sldId="29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724005649" sldId="293"/>
            <ac:inkMk id="2" creationId="{CBB7419E-10DB-FAC3-8868-46B6B559C11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687416737" sldId="29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687416737" sldId="294"/>
            <ac:inkMk id="3" creationId="{FB632A31-C0CB-5822-0AA1-12C57CB05B3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549288588" sldId="29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549288588" sldId="295"/>
            <ac:inkMk id="2" creationId="{BFEBEF8A-7395-9031-77FB-1BA213CC085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421977979" sldId="296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41212145" sldId="29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41212145" sldId="297"/>
            <ac:inkMk id="2" creationId="{79A6B895-2E23-DC57-789F-89F94B9D366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427652211" sldId="298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52366248" sldId="29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52366248" sldId="299"/>
            <ac:inkMk id="2" creationId="{FAF98ECA-F6C8-3287-0790-A44260CF116D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1:57:21.555" v="36" actId="1076"/>
        <pc:sldMkLst>
          <pc:docMk/>
          <pc:sldMk cId="3508119904" sldId="300"/>
        </pc:sldMkLst>
        <pc:spChg chg="mod">
          <ac:chgData name="Toby Donaldson" userId="2e6e5431-bb17-4c41-9985-d39c50d83c73" providerId="ADAL" clId="{BE006B38-7DD5-4F07-8F72-D6EBE4C93F6C}" dt="2023-11-05T01:57:21.555" v="36" actId="1076"/>
          <ac:spMkLst>
            <pc:docMk/>
            <pc:sldMk cId="3508119904" sldId="300"/>
            <ac:spMk id="2" creationId="{EE3B0025-E335-D527-F0A4-03BD38F599F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508119904" sldId="300"/>
            <ac:inkMk id="3" creationId="{4653CE65-6F56-31AB-46C0-A44D10E9A1DE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8:02.579" v="37" actId="255"/>
        <pc:sldMkLst>
          <pc:docMk/>
          <pc:sldMk cId="805818086" sldId="302"/>
        </pc:sldMkLst>
        <pc:spChg chg="mod">
          <ac:chgData name="Toby Donaldson" userId="2e6e5431-bb17-4c41-9985-d39c50d83c73" providerId="ADAL" clId="{BE006B38-7DD5-4F07-8F72-D6EBE4C93F6C}" dt="2023-11-05T01:58:02.579" v="37" actId="255"/>
          <ac:spMkLst>
            <pc:docMk/>
            <pc:sldMk cId="805818086" sldId="302"/>
            <ac:spMk id="14" creationId="{430E3226-CF22-7FB2-C1CA-462785265F49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171026343" sldId="303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271425619" sldId="30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71425619" sldId="304"/>
            <ac:inkMk id="2" creationId="{B61C7320-DD20-1022-8370-FF89DEE554D6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56393340" sldId="30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652350" sldId="30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652350" sldId="307"/>
            <ac:inkMk id="5" creationId="{A47947E0-B03D-2D91-600F-8402E247D53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238781561" sldId="30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238781561" sldId="308"/>
            <ac:inkMk id="4" creationId="{9D194C52-9765-71C9-163A-9FD785C58D33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1:55:47.387" v="33" actId="693"/>
        <pc:sldMkLst>
          <pc:docMk/>
          <pc:sldMk cId="4218484555" sldId="309"/>
        </pc:sldMkLst>
        <pc:spChg chg="add mod">
          <ac:chgData name="Toby Donaldson" userId="2e6e5431-bb17-4c41-9985-d39c50d83c73" providerId="ADAL" clId="{BE006B38-7DD5-4F07-8F72-D6EBE4C93F6C}" dt="2023-11-05T01:55:47.387" v="33" actId="693"/>
          <ac:spMkLst>
            <pc:docMk/>
            <pc:sldMk cId="4218484555" sldId="309"/>
            <ac:spMk id="3" creationId="{6CD0358A-9B13-12DB-FE93-0A28559E042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18484555" sldId="309"/>
            <ac:inkMk id="3" creationId="{AF50287C-B413-0770-AE77-56F4D79AE3AB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1:56:01.498" v="34" actId="20577"/>
        <pc:sldMkLst>
          <pc:docMk/>
          <pc:sldMk cId="1218271227" sldId="310"/>
        </pc:sldMkLst>
        <pc:spChg chg="mod">
          <ac:chgData name="Toby Donaldson" userId="2e6e5431-bb17-4c41-9985-d39c50d83c73" providerId="ADAL" clId="{BE006B38-7DD5-4F07-8F72-D6EBE4C93F6C}" dt="2023-11-05T01:56:01.498" v="34" actId="20577"/>
          <ac:spMkLst>
            <pc:docMk/>
            <pc:sldMk cId="1218271227" sldId="310"/>
            <ac:spMk id="3" creationId="{703CAF7E-A0EA-35EB-8E51-C8F4F019A3B4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1964150" sldId="31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2314400209" sldId="31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110352610" sldId="313"/>
        </pc:sldMkLst>
      </pc:sldChg>
      <pc:sldChg chg="delSp modSp mod modTransition">
        <pc:chgData name="Toby Donaldson" userId="2e6e5431-bb17-4c41-9985-d39c50d83c73" providerId="ADAL" clId="{BE006B38-7DD5-4F07-8F72-D6EBE4C93F6C}" dt="2023-11-05T01:59:09.935" v="38"/>
        <pc:sldMkLst>
          <pc:docMk/>
          <pc:sldMk cId="2096680121" sldId="314"/>
        </pc:sldMkLst>
        <pc:spChg chg="mod">
          <ac:chgData name="Toby Donaldson" userId="2e6e5431-bb17-4c41-9985-d39c50d83c73" providerId="ADAL" clId="{BE006B38-7DD5-4F07-8F72-D6EBE4C93F6C}" dt="2023-11-05T01:59:09.935" v="38"/>
          <ac:spMkLst>
            <pc:docMk/>
            <pc:sldMk cId="2096680121" sldId="314"/>
            <ac:spMk id="3" creationId="{F84C790D-A0C0-3CDE-8E32-3D5357E10699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096680121" sldId="314"/>
            <ac:inkMk id="11" creationId="{07A44BA6-5F51-B72B-1ECE-3630A59A60C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484719159" sldId="31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484719159" sldId="316"/>
            <ac:inkMk id="7" creationId="{3867C02A-B1F7-65A3-99EB-190760AC90DD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251350017" sldId="317"/>
        </pc:sldMkLst>
      </pc:sldChg>
      <pc:sldChg chg="delSp mod modTransition">
        <pc:chgData name="Toby Donaldson" userId="2e6e5431-bb17-4c41-9985-d39c50d83c73" providerId="ADAL" clId="{BE006B38-7DD5-4F07-8F72-D6EBE4C93F6C}" dt="2023-11-05T02:01:10.474" v="40" actId="21"/>
        <pc:sldMkLst>
          <pc:docMk/>
          <pc:sldMk cId="4255537815" sldId="318"/>
        </pc:sldMkLst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1" creationId="{ED81F819-62A3-B288-0371-AF4F38D06B5D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2" creationId="{FDBC13B0-43D0-CABE-6DC2-AC123BED954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3" creationId="{C1EEB9D2-8429-723B-0D05-D88D3C40C516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4" creationId="{A07893C3-FF04-E70D-68A2-7B067BDED469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5" creationId="{819DD8F7-471F-837A-FA01-E063B5A17D81}"/>
          </ac:spMkLst>
        </pc:spChg>
        <pc:spChg chg="del">
          <ac:chgData name="Toby Donaldson" userId="2e6e5431-bb17-4c41-9985-d39c50d83c73" providerId="ADAL" clId="{BE006B38-7DD5-4F07-8F72-D6EBE4C93F6C}" dt="2023-11-05T02:01:10.474" v="40" actId="21"/>
          <ac:spMkLst>
            <pc:docMk/>
            <pc:sldMk cId="4255537815" sldId="318"/>
            <ac:spMk id="16" creationId="{EE4AFB8E-B815-6B5E-3AB3-4A4FA164F3B2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255537815" sldId="318"/>
            <ac:inkMk id="6" creationId="{8BE6017C-9450-35BC-B70B-EE0DCAF213F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58506726" sldId="31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58506726" sldId="319"/>
            <ac:inkMk id="8" creationId="{F1DEE340-83CD-6544-C8FF-14CBD8F021C8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05.126" v="41" actId="20577"/>
        <pc:sldMkLst>
          <pc:docMk/>
          <pc:sldMk cId="1772429724" sldId="320"/>
        </pc:sldMkLst>
        <pc:spChg chg="mod">
          <ac:chgData name="Toby Donaldson" userId="2e6e5431-bb17-4c41-9985-d39c50d83c73" providerId="ADAL" clId="{BE006B38-7DD5-4F07-8F72-D6EBE4C93F6C}" dt="2023-11-05T02:02:05.126" v="41" actId="20577"/>
          <ac:spMkLst>
            <pc:docMk/>
            <pc:sldMk cId="1772429724" sldId="320"/>
            <ac:spMk id="1049" creationId="{A4184F60-CFD4-48CF-7136-A532626AE325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54500176" sldId="321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532713793" sldId="32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532713793" sldId="322"/>
            <ac:inkMk id="14" creationId="{73958608-D63A-79DC-5D1A-4A7FDD1A6349}"/>
          </ac:inkMkLst>
        </pc:inkChg>
      </pc:sldChg>
      <pc:sldChg chg="modSp mod modTransition">
        <pc:chgData name="Toby Donaldson" userId="2e6e5431-bb17-4c41-9985-d39c50d83c73" providerId="ADAL" clId="{BE006B38-7DD5-4F07-8F72-D6EBE4C93F6C}" dt="2023-11-05T02:02:51.443" v="43" actId="1076"/>
        <pc:sldMkLst>
          <pc:docMk/>
          <pc:sldMk cId="1197814370" sldId="323"/>
        </pc:sldMkLst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7" creationId="{42BACD64-3915-676F-E8BF-1EFFA401BD97}"/>
          </ac:spMkLst>
        </pc:spChg>
        <pc:spChg chg="mod">
          <ac:chgData name="Toby Donaldson" userId="2e6e5431-bb17-4c41-9985-d39c50d83c73" providerId="ADAL" clId="{BE006B38-7DD5-4F07-8F72-D6EBE4C93F6C}" dt="2023-11-05T02:02:51.443" v="43" actId="1076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mod modTransition">
        <pc:chgData name="Toby Donaldson" userId="2e6e5431-bb17-4c41-9985-d39c50d83c73" providerId="ADAL" clId="{BE006B38-7DD5-4F07-8F72-D6EBE4C93F6C}" dt="2023-11-05T02:03:02.971" v="46"/>
        <pc:sldMkLst>
          <pc:docMk/>
          <pc:sldMk cId="1328000865" sldId="324"/>
        </pc:sldMkLst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6" creationId="{9A8BB36A-0EDE-6ADC-E377-3A990DCEFF42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2" creationId="{E983D7CC-59C9-1D66-9B45-7415DF933A61}"/>
          </ac:spMkLst>
        </pc:spChg>
        <pc:spChg chg="del">
          <ac:chgData name="Toby Donaldson" userId="2e6e5431-bb17-4c41-9985-d39c50d83c73" providerId="ADAL" clId="{BE006B38-7DD5-4F07-8F72-D6EBE4C93F6C}" dt="2023-11-05T02:02:42.730" v="42" actId="2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E006B38-7DD5-4F07-8F72-D6EBE4C93F6C}" dt="2023-11-05T02:03:02.971" v="46"/>
          <ac:spMkLst>
            <pc:docMk/>
            <pc:sldMk cId="1328000865" sldId="324"/>
            <ac:spMk id="26" creationId="{1F0E2ACD-FB9E-C03C-AA73-D45ABBFF1973}"/>
          </ac:spMkLst>
        </pc:spChg>
      </pc:sldChg>
      <pc:sldChg chg="addSp delSp modSp modTransition">
        <pc:chgData name="Toby Donaldson" userId="2e6e5431-bb17-4c41-9985-d39c50d83c73" providerId="ADAL" clId="{BE006B38-7DD5-4F07-8F72-D6EBE4C93F6C}" dt="2023-11-05T02:02:58.732" v="45"/>
        <pc:sldMkLst>
          <pc:docMk/>
          <pc:sldMk cId="4266968003" sldId="325"/>
        </pc:sldMkLst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2" creationId="{DD11622C-C043-C6A1-5E4E-CACBBD98424D}"/>
          </ac:spMkLst>
        </pc:spChg>
        <pc:spChg chg="add del mod">
          <ac:chgData name="Toby Donaldson" userId="2e6e5431-bb17-4c41-9985-d39c50d83c73" providerId="ADAL" clId="{BE006B38-7DD5-4F07-8F72-D6EBE4C93F6C}" dt="2023-11-05T02:02:58.732" v="45"/>
          <ac:spMkLst>
            <pc:docMk/>
            <pc:sldMk cId="4266968003" sldId="325"/>
            <ac:spMk id="3" creationId="{905F3880-5D23-0C7C-ABC8-4F390C85B6DB}"/>
          </ac:spMkLst>
        </pc:sp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57048172" sldId="326"/>
        </pc:sldMkLst>
      </pc:sldChg>
      <pc:sldChg chg="delSp modSp mod modTransition">
        <pc:chgData name="Toby Donaldson" userId="2e6e5431-bb17-4c41-9985-d39c50d83c73" providerId="ADAL" clId="{BE006B38-7DD5-4F07-8F72-D6EBE4C93F6C}" dt="2023-11-05T02:04:52.651" v="66" actId="14100"/>
        <pc:sldMkLst>
          <pc:docMk/>
          <pc:sldMk cId="2800531342" sldId="327"/>
        </pc:sldMkLst>
        <pc:spChg chg="mod">
          <ac:chgData name="Toby Donaldson" userId="2e6e5431-bb17-4c41-9985-d39c50d83c73" providerId="ADAL" clId="{BE006B38-7DD5-4F07-8F72-D6EBE4C93F6C}" dt="2023-11-05T02:04:52.651" v="66" actId="14100"/>
          <ac:spMkLst>
            <pc:docMk/>
            <pc:sldMk cId="2800531342" sldId="327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800531342" sldId="327"/>
            <ac:inkMk id="6" creationId="{5C49D0E3-7BDA-D5DC-9F0A-2B96405ED7DB}"/>
          </ac:inkMkLst>
        </pc:inkChg>
      </pc:sldChg>
      <pc:sldChg chg="addSp delSp modSp mod modTransition">
        <pc:chgData name="Toby Donaldson" userId="2e6e5431-bb17-4c41-9985-d39c50d83c73" providerId="ADAL" clId="{BE006B38-7DD5-4F07-8F72-D6EBE4C93F6C}" dt="2023-11-05T02:12:35.888" v="228"/>
        <pc:sldMkLst>
          <pc:docMk/>
          <pc:sldMk cId="1621724910" sldId="328"/>
        </pc:sldMkLst>
        <pc:spChg chg="del">
          <ac:chgData name="Toby Donaldson" userId="2e6e5431-bb17-4c41-9985-d39c50d83c73" providerId="ADAL" clId="{BE006B38-7DD5-4F07-8F72-D6EBE4C93F6C}" dt="2023-11-05T02:12:26.628" v="226" actId="21"/>
          <ac:spMkLst>
            <pc:docMk/>
            <pc:sldMk cId="1621724910" sldId="328"/>
            <ac:spMk id="3" creationId="{FB8709AA-358A-412E-53F5-C4EE72C36171}"/>
          </ac:spMkLst>
        </pc:spChg>
        <pc:spChg chg="add del mod">
          <ac:chgData name="Toby Donaldson" userId="2e6e5431-bb17-4c41-9985-d39c50d83c73" providerId="ADAL" clId="{BE006B38-7DD5-4F07-8F72-D6EBE4C93F6C}" dt="2023-11-05T02:12:30.430" v="227" actId="21"/>
          <ac:spMkLst>
            <pc:docMk/>
            <pc:sldMk cId="1621724910" sldId="328"/>
            <ac:spMk id="11" creationId="{938845ED-43D0-889C-FDD5-29092AB1E6CD}"/>
          </ac:spMkLst>
        </pc:spChg>
        <pc:spChg chg="add mod">
          <ac:chgData name="Toby Donaldson" userId="2e6e5431-bb17-4c41-9985-d39c50d83c73" providerId="ADAL" clId="{BE006B38-7DD5-4F07-8F72-D6EBE4C93F6C}" dt="2023-11-05T02:12:35.888" v="228"/>
          <ac:spMkLst>
            <pc:docMk/>
            <pc:sldMk cId="1621724910" sldId="328"/>
            <ac:spMk id="12" creationId="{9B9AA796-A80A-B910-BAFF-E108A58FA8F2}"/>
          </ac:spMkLst>
        </pc:spChg>
      </pc:sldChg>
      <pc:sldChg chg="delSp modSp mod modTransition">
        <pc:chgData name="Toby Donaldson" userId="2e6e5431-bb17-4c41-9985-d39c50d83c73" providerId="ADAL" clId="{BE006B38-7DD5-4F07-8F72-D6EBE4C93F6C}" dt="2023-11-05T02:11:46.866" v="223" actId="14100"/>
        <pc:sldMkLst>
          <pc:docMk/>
          <pc:sldMk cId="2919309092" sldId="329"/>
        </pc:sldMkLst>
        <pc:spChg chg="mod">
          <ac:chgData name="Toby Donaldson" userId="2e6e5431-bb17-4c41-9985-d39c50d83c73" providerId="ADAL" clId="{BE006B38-7DD5-4F07-8F72-D6EBE4C93F6C}" dt="2023-11-05T02:08:31.194" v="79" actId="1076"/>
          <ac:spMkLst>
            <pc:docMk/>
            <pc:sldMk cId="2919309092" sldId="329"/>
            <ac:spMk id="3" creationId="{FB8709AA-358A-412E-53F5-C4EE72C36171}"/>
          </ac:spMkLst>
        </pc:spChg>
        <pc:spChg chg="mod">
          <ac:chgData name="Toby Donaldson" userId="2e6e5431-bb17-4c41-9985-d39c50d83c73" providerId="ADAL" clId="{BE006B38-7DD5-4F07-8F72-D6EBE4C93F6C}" dt="2023-11-05T02:09:23.574" v="90" actId="120"/>
          <ac:spMkLst>
            <pc:docMk/>
            <pc:sldMk cId="2919309092" sldId="329"/>
            <ac:spMk id="10" creationId="{A340F9B6-A7EF-7715-0B1B-7132DA9221EE}"/>
          </ac:spMkLst>
        </pc:spChg>
        <pc:spChg chg="mod">
          <ac:chgData name="Toby Donaldson" userId="2e6e5431-bb17-4c41-9985-d39c50d83c73" providerId="ADAL" clId="{BE006B38-7DD5-4F07-8F72-D6EBE4C93F6C}" dt="2023-11-05T02:10:38.178" v="92" actId="14100"/>
          <ac:spMkLst>
            <pc:docMk/>
            <pc:sldMk cId="2919309092" sldId="329"/>
            <ac:spMk id="13" creationId="{62E33153-B0BC-A711-0C63-8E942B465739}"/>
          </ac:spMkLst>
        </pc:spChg>
        <pc:spChg chg="mod">
          <ac:chgData name="Toby Donaldson" userId="2e6e5431-bb17-4c41-9985-d39c50d83c73" providerId="ADAL" clId="{BE006B38-7DD5-4F07-8F72-D6EBE4C93F6C}" dt="2023-11-05T02:11:40.819" v="222" actId="14100"/>
          <ac:spMkLst>
            <pc:docMk/>
            <pc:sldMk cId="2919309092" sldId="329"/>
            <ac:spMk id="14" creationId="{AD3FA37E-99E9-D2FB-792D-0E452B240C96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919309092" sldId="329"/>
            <ac:inkMk id="2" creationId="{D8A835F6-57E7-7AE2-AB43-371991AEFC4A}"/>
          </ac:inkMkLst>
        </pc:inkChg>
        <pc:cxnChg chg="mod">
          <ac:chgData name="Toby Donaldson" userId="2e6e5431-bb17-4c41-9985-d39c50d83c73" providerId="ADAL" clId="{BE006B38-7DD5-4F07-8F72-D6EBE4C93F6C}" dt="2023-11-05T02:11:46.866" v="223" actId="14100"/>
          <ac:cxnSpMkLst>
            <pc:docMk/>
            <pc:sldMk cId="2919309092" sldId="329"/>
            <ac:cxnSpMk id="17" creationId="{E40C497B-A59C-4294-096D-9FCF5C987A46}"/>
          </ac:cxnSpMkLst>
        </pc:cxnChg>
      </pc:sldChg>
      <pc:sldChg chg="delSp modSp mod modTransition">
        <pc:chgData name="Toby Donaldson" userId="2e6e5431-bb17-4c41-9985-d39c50d83c73" providerId="ADAL" clId="{BE006B38-7DD5-4F07-8F72-D6EBE4C93F6C}" dt="2023-11-05T02:12:59.418" v="243" actId="20577"/>
        <pc:sldMkLst>
          <pc:docMk/>
          <pc:sldMk cId="2185427255" sldId="330"/>
        </pc:sldMkLst>
        <pc:spChg chg="mod">
          <ac:chgData name="Toby Donaldson" userId="2e6e5431-bb17-4c41-9985-d39c50d83c73" providerId="ADAL" clId="{BE006B38-7DD5-4F07-8F72-D6EBE4C93F6C}" dt="2023-11-05T02:12:59.418" v="243" actId="20577"/>
          <ac:spMkLst>
            <pc:docMk/>
            <pc:sldMk cId="2185427255" sldId="330"/>
            <ac:spMk id="3" creationId="{7CC53D96-6878-FD78-BD90-082FBE25D6BF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85427255" sldId="330"/>
            <ac:inkMk id="5" creationId="{FB3B0E23-7DBA-4498-B410-BDDEB79C8475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65673566" sldId="33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65673566" sldId="331"/>
            <ac:inkMk id="2" creationId="{AF2D7D72-25B0-1394-E30C-A82F3D1CA7E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54760777" sldId="332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54760777" sldId="332"/>
            <ac:inkMk id="2" creationId="{55C9A5A2-B549-95AF-D75E-0E420711A40F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728487016" sldId="33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728487016" sldId="333"/>
            <ac:inkMk id="3" creationId="{4BCA6FF5-14D3-E816-6250-2E3FDBC11B8D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014844584" sldId="33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014844584" sldId="334"/>
            <ac:inkMk id="3" creationId="{9AE23742-18C1-8F36-4BE9-A87BAE5DCBF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011077467" sldId="335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66105814" sldId="33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6" creationId="{6E6348A5-92C5-E852-6967-FE4911F2709C}"/>
          </ac:inkMkLst>
        </pc:ink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66105814" sldId="336"/>
            <ac:inkMk id="8" creationId="{84F5B1F5-9EC1-9F52-F88D-59EFCEF7E3A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64800067" sldId="337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64800067" sldId="337"/>
            <ac:inkMk id="5" creationId="{5E79A36C-2E71-4E76-8951-CDD1B36F162B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294391492" sldId="338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294391492" sldId="338"/>
            <ac:inkMk id="13" creationId="{F05FBE48-1CAC-60C5-5BD8-167353A2966C}"/>
          </ac:inkMkLst>
        </pc:inkChg>
      </pc:sldChg>
      <pc:sldChg chg="delSp modSp mod modTransition">
        <pc:chgData name="Toby Donaldson" userId="2e6e5431-bb17-4c41-9985-d39c50d83c73" providerId="ADAL" clId="{BE006B38-7DD5-4F07-8F72-D6EBE4C93F6C}" dt="2023-11-05T02:12:10.674" v="225" actId="14100"/>
        <pc:sldMkLst>
          <pc:docMk/>
          <pc:sldMk cId="1944348370" sldId="339"/>
        </pc:sldMkLst>
        <pc:spChg chg="mod">
          <ac:chgData name="Toby Donaldson" userId="2e6e5431-bb17-4c41-9985-d39c50d83c73" providerId="ADAL" clId="{BE006B38-7DD5-4F07-8F72-D6EBE4C93F6C}" dt="2023-11-05T02:12:10.674" v="225" actId="14100"/>
          <ac:spMkLst>
            <pc:docMk/>
            <pc:sldMk cId="1944348370" sldId="339"/>
            <ac:spMk id="3" creationId="{FB8709AA-358A-412E-53F5-C4EE72C36171}"/>
          </ac:spMkLst>
        </pc:spChg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944348370" sldId="339"/>
            <ac:inkMk id="6" creationId="{C7323B20-2DF5-6ED3-3F71-F8FCD6843EFA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86866469" sldId="341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86866469" sldId="341"/>
            <ac:inkMk id="8" creationId="{5AB4DFF2-33C4-A2F8-86E2-2B8B3B19F544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810228770" sldId="342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1012896189" sldId="344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376339307" sldId="345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376339307" sldId="345"/>
            <ac:inkMk id="5" creationId="{C1EA6020-1217-194F-78C3-559ADD20B451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464346885" sldId="346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464346885" sldId="346"/>
            <ac:inkMk id="3" creationId="{EEF685F1-3538-9254-B9E8-4398E6D160EA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846126991" sldId="347"/>
        </pc:sldMkLst>
      </pc:sldChg>
      <pc:sldChg chg="modSp mod modTransition">
        <pc:chgData name="Toby Donaldson" userId="2e6e5431-bb17-4c41-9985-d39c50d83c73" providerId="ADAL" clId="{BE006B38-7DD5-4F07-8F72-D6EBE4C93F6C}" dt="2023-11-05T02:14:27.679" v="244" actId="207"/>
        <pc:sldMkLst>
          <pc:docMk/>
          <pc:sldMk cId="4015934886" sldId="348"/>
        </pc:sldMkLst>
        <pc:spChg chg="mod">
          <ac:chgData name="Toby Donaldson" userId="2e6e5431-bb17-4c41-9985-d39c50d83c73" providerId="ADAL" clId="{BE006B38-7DD5-4F07-8F72-D6EBE4C93F6C}" dt="2023-11-05T02:14:27.679" v="244" actId="207"/>
          <ac:spMkLst>
            <pc:docMk/>
            <pc:sldMk cId="4015934886" sldId="348"/>
            <ac:spMk id="5" creationId="{508702C3-225F-8285-FD00-26889B191F4B}"/>
          </ac:spMkLst>
        </pc:sp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2179050156" sldId="349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2179050156" sldId="349"/>
            <ac:inkMk id="3" creationId="{D6719CFC-B7B9-0283-D478-6AFAC9BD859C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3023792636" sldId="350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3023792636" sldId="350"/>
            <ac:inkMk id="3" creationId="{3E330CD8-74A5-F9B6-BFDE-3FD3CA047677}"/>
          </ac:inkMkLst>
        </pc:inkChg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4075293238" sldId="351"/>
        </pc:sldMkLst>
      </pc:sldChg>
      <pc:sldChg chg="modTransition">
        <pc:chgData name="Toby Donaldson" userId="2e6e5431-bb17-4c41-9985-d39c50d83c73" providerId="ADAL" clId="{BE006B38-7DD5-4F07-8F72-D6EBE4C93F6C}" dt="2023-11-05T01:52:37.796" v="28"/>
        <pc:sldMkLst>
          <pc:docMk/>
          <pc:sldMk cId="3698232781" sldId="352"/>
        </pc:sldMkLst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490129198" sldId="353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490129198" sldId="353"/>
            <ac:inkMk id="13" creationId="{46974006-D513-A5E8-9AB8-099D4B97F2E4}"/>
          </ac:inkMkLst>
        </pc:inkChg>
      </pc:sldChg>
      <pc:sldChg chg="delSp mod modTransition">
        <pc:chgData name="Toby Donaldson" userId="2e6e5431-bb17-4c41-9985-d39c50d83c73" providerId="ADAL" clId="{BE006B38-7DD5-4F07-8F72-D6EBE4C93F6C}" dt="2023-11-05T01:52:37.796" v="28"/>
        <pc:sldMkLst>
          <pc:docMk/>
          <pc:sldMk cId="1546469517" sldId="354"/>
        </pc:sldMkLst>
        <pc:inkChg chg="del">
          <ac:chgData name="Toby Donaldson" userId="2e6e5431-bb17-4c41-9985-d39c50d83c73" providerId="ADAL" clId="{BE006B38-7DD5-4F07-8F72-D6EBE4C93F6C}" dt="2023-08-06T22:11:02.048" v="0" actId="33639"/>
          <ac:inkMkLst>
            <pc:docMk/>
            <pc:sldMk cId="1546469517" sldId="354"/>
            <ac:inkMk id="12" creationId="{5AA5E06C-79DA-A139-1FBB-14E00251FD25}"/>
          </ac:inkMkLst>
        </pc:inkChg>
      </pc:sldChg>
      <pc:sldChg chg="add">
        <pc:chgData name="Toby Donaldson" userId="2e6e5431-bb17-4c41-9985-d39c50d83c73" providerId="ADAL" clId="{BE006B38-7DD5-4F07-8F72-D6EBE4C93F6C}" dt="2023-11-05T02:00:57.871" v="39" actId="2890"/>
        <pc:sldMkLst>
          <pc:docMk/>
          <pc:sldMk cId="3943570345" sldId="355"/>
        </pc:sldMkLst>
      </pc:sldChg>
      <pc:sldChg chg="new del">
        <pc:chgData name="Toby Donaldson" userId="2e6e5431-bb17-4c41-9985-d39c50d83c73" providerId="ADAL" clId="{BE006B38-7DD5-4F07-8F72-D6EBE4C93F6C}" dt="2023-11-05T02:04:45.577" v="65" actId="680"/>
        <pc:sldMkLst>
          <pc:docMk/>
          <pc:sldMk cId="1721418385" sldId="356"/>
        </pc:sldMkLst>
      </pc:sldChg>
    </pc:docChg>
  </pc:docChgLst>
  <pc:docChgLst>
    <pc:chgData name="Toby Donaldson" userId="2e6e5431-bb17-4c41-9985-d39c50d83c73" providerId="ADAL" clId="{B9586FC7-1ADA-4368-AE13-4AF4FF7EC188}"/>
    <pc:docChg chg="undo redo custSel addSld delSld modSld sldOrd addSection delSection modSection">
      <pc:chgData name="Toby Donaldson" userId="2e6e5431-bb17-4c41-9985-d39c50d83c73" providerId="ADAL" clId="{B9586FC7-1ADA-4368-AE13-4AF4FF7EC188}" dt="2023-07-10T04:38:44.329" v="9858" actId="20577"/>
      <pc:docMkLst>
        <pc:docMk/>
      </pc:docMkLst>
      <pc:sldChg chg="modSp new mod">
        <pc:chgData name="Toby Donaldson" userId="2e6e5431-bb17-4c41-9985-d39c50d83c73" providerId="ADAL" clId="{B9586FC7-1ADA-4368-AE13-4AF4FF7EC188}" dt="2023-07-08T03:44:46.935" v="52" actId="20577"/>
        <pc:sldMkLst>
          <pc:docMk/>
          <pc:sldMk cId="1170275916" sldId="256"/>
        </pc:sldMkLst>
        <pc:spChg chg="mod">
          <ac:chgData name="Toby Donaldson" userId="2e6e5431-bb17-4c41-9985-d39c50d83c73" providerId="ADAL" clId="{B9586FC7-1ADA-4368-AE13-4AF4FF7EC188}" dt="2023-07-08T03:44:46.935" v="52" actId="20577"/>
          <ac:spMkLst>
            <pc:docMk/>
            <pc:sldMk cId="1170275916" sldId="256"/>
            <ac:spMk id="2" creationId="{854770BE-8335-8CC5-A18B-872BA86F3CA0}"/>
          </ac:spMkLst>
        </pc:spChg>
        <pc:spChg chg="mod">
          <ac:chgData name="Toby Donaldson" userId="2e6e5431-bb17-4c41-9985-d39c50d83c73" providerId="ADAL" clId="{B9586FC7-1ADA-4368-AE13-4AF4FF7EC188}" dt="2023-07-08T03:44:22.359" v="37" actId="20577"/>
          <ac:spMkLst>
            <pc:docMk/>
            <pc:sldMk cId="1170275916" sldId="256"/>
            <ac:spMk id="3" creationId="{F4557544-8C3B-0EDF-7039-B7B07A4850DB}"/>
          </ac:spMkLst>
        </pc:spChg>
      </pc:sldChg>
      <pc:sldChg chg="addSp delSp modSp new mod">
        <pc:chgData name="Toby Donaldson" userId="2e6e5431-bb17-4c41-9985-d39c50d83c73" providerId="ADAL" clId="{B9586FC7-1ADA-4368-AE13-4AF4FF7EC188}" dt="2023-07-08T04:03:27.643" v="351" actId="1076"/>
        <pc:sldMkLst>
          <pc:docMk/>
          <pc:sldMk cId="1165126330" sldId="257"/>
        </pc:sldMkLst>
        <pc:spChg chg="del">
          <ac:chgData name="Toby Donaldson" userId="2e6e5431-bb17-4c41-9985-d39c50d83c73" providerId="ADAL" clId="{B9586FC7-1ADA-4368-AE13-4AF4FF7EC188}" dt="2023-07-08T03:45:38.279" v="56" actId="21"/>
          <ac:spMkLst>
            <pc:docMk/>
            <pc:sldMk cId="1165126330" sldId="257"/>
            <ac:spMk id="2" creationId="{212AB126-5168-B5C3-C668-3A17C516E9C2}"/>
          </ac:spMkLst>
        </pc:spChg>
        <pc:spChg chg="del">
          <ac:chgData name="Toby Donaldson" userId="2e6e5431-bb17-4c41-9985-d39c50d83c73" providerId="ADAL" clId="{B9586FC7-1ADA-4368-AE13-4AF4FF7EC188}" dt="2023-07-08T03:45:36.161" v="55" actId="21"/>
          <ac:spMkLst>
            <pc:docMk/>
            <pc:sldMk cId="1165126330" sldId="257"/>
            <ac:spMk id="3" creationId="{54A39D39-2108-1BFE-DF9A-10A286620BCE}"/>
          </ac:spMkLst>
        </pc:spChg>
        <pc:spChg chg="mod">
          <ac:chgData name="Toby Donaldson" userId="2e6e5431-bb17-4c41-9985-d39c50d83c73" providerId="ADAL" clId="{B9586FC7-1ADA-4368-AE13-4AF4FF7EC188}" dt="2023-07-08T03:45:46.796" v="60" actId="20577"/>
          <ac:spMkLst>
            <pc:docMk/>
            <pc:sldMk cId="1165126330" sldId="257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6" creationId="{6E743FA4-DC27-8548-962F-9157C8356139}"/>
          </ac:spMkLst>
        </pc:spChg>
        <pc:spChg chg="mod">
          <ac:chgData name="Toby Donaldson" userId="2e6e5431-bb17-4c41-9985-d39c50d83c73" providerId="ADAL" clId="{B9586FC7-1ADA-4368-AE13-4AF4FF7EC188}" dt="2023-07-08T03:45:51.272" v="61" actId="20577"/>
          <ac:spMkLst>
            <pc:docMk/>
            <pc:sldMk cId="1165126330" sldId="257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9" creationId="{9B9A845F-0B31-F2CA-0734-9786F757857A}"/>
          </ac:spMkLst>
        </pc:spChg>
        <pc:spChg chg="mod">
          <ac:chgData name="Toby Donaldson" userId="2e6e5431-bb17-4c41-9985-d39c50d83c73" providerId="ADAL" clId="{B9586FC7-1ADA-4368-AE13-4AF4FF7EC188}" dt="2023-07-08T03:45:59.635" v="65" actId="20577"/>
          <ac:spMkLst>
            <pc:docMk/>
            <pc:sldMk cId="1165126330" sldId="257"/>
            <ac:spMk id="11" creationId="{621EFC3A-799E-C43E-3764-BA3CB2E0272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2" creationId="{5A99C953-EF68-3720-05F9-CF0E17F94FD9}"/>
          </ac:spMkLst>
        </pc:spChg>
        <pc:spChg chg="mod">
          <ac:chgData name="Toby Donaldson" userId="2e6e5431-bb17-4c41-9985-d39c50d83c73" providerId="ADAL" clId="{B9586FC7-1ADA-4368-AE13-4AF4FF7EC188}" dt="2023-07-08T03:46:03.199" v="67" actId="20577"/>
          <ac:spMkLst>
            <pc:docMk/>
            <pc:sldMk cId="1165126330" sldId="257"/>
            <ac:spMk id="14" creationId="{66CD266F-EC4B-4006-6945-B72072652243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5" creationId="{1843DACF-AC04-9C96-AAD0-7E3B2CEA8D1B}"/>
          </ac:spMkLst>
        </pc:spChg>
        <pc:spChg chg="mod">
          <ac:chgData name="Toby Donaldson" userId="2e6e5431-bb17-4c41-9985-d39c50d83c73" providerId="ADAL" clId="{B9586FC7-1ADA-4368-AE13-4AF4FF7EC188}" dt="2023-07-08T03:45:53.462" v="62" actId="20577"/>
          <ac:spMkLst>
            <pc:docMk/>
            <pc:sldMk cId="1165126330" sldId="257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18" creationId="{C2212515-218A-459C-598E-7BB2F1BB7796}"/>
          </ac:spMkLst>
        </pc:spChg>
        <pc:spChg chg="mod">
          <ac:chgData name="Toby Donaldson" userId="2e6e5431-bb17-4c41-9985-d39c50d83c73" providerId="ADAL" clId="{B9586FC7-1ADA-4368-AE13-4AF4FF7EC188}" dt="2023-07-08T03:45:56.431" v="63" actId="20577"/>
          <ac:spMkLst>
            <pc:docMk/>
            <pc:sldMk cId="1165126330" sldId="257"/>
            <ac:spMk id="20" creationId="{8CEFA30B-8E7F-4E42-A465-3F060BBC3B59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1" creationId="{1EC58A23-8120-7358-879D-AFC3371A38B6}"/>
          </ac:spMkLst>
        </pc:spChg>
        <pc:spChg chg="mod">
          <ac:chgData name="Toby Donaldson" userId="2e6e5431-bb17-4c41-9985-d39c50d83c73" providerId="ADAL" clId="{B9586FC7-1ADA-4368-AE13-4AF4FF7EC188}" dt="2023-07-08T03:46:11.323" v="69" actId="20577"/>
          <ac:spMkLst>
            <pc:docMk/>
            <pc:sldMk cId="1165126330" sldId="257"/>
            <ac:spMk id="23" creationId="{9CCF5B62-AFEA-D282-7873-98A771D9261B}"/>
          </ac:spMkLst>
        </pc:spChg>
        <pc:spChg chg="mod">
          <ac:chgData name="Toby Donaldson" userId="2e6e5431-bb17-4c41-9985-d39c50d83c73" providerId="ADAL" clId="{B9586FC7-1ADA-4368-AE13-4AF4FF7EC188}" dt="2023-07-08T03:45:33.169" v="54"/>
          <ac:spMkLst>
            <pc:docMk/>
            <pc:sldMk cId="1165126330" sldId="257"/>
            <ac:spMk id="24" creationId="{FDD7ADE5-25A1-B414-8B10-DEC49737520D}"/>
          </ac:spMkLst>
        </pc:spChg>
        <pc:spChg chg="mod">
          <ac:chgData name="Toby Donaldson" userId="2e6e5431-bb17-4c41-9985-d39c50d83c73" providerId="ADAL" clId="{B9586FC7-1ADA-4368-AE13-4AF4FF7EC188}" dt="2023-07-08T03:47:55.401" v="87" actId="20577"/>
          <ac:spMkLst>
            <pc:docMk/>
            <pc:sldMk cId="1165126330" sldId="257"/>
            <ac:spMk id="32" creationId="{4A9C2FE4-1283-E72D-4342-AE983E2BEAAE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3" creationId="{AA2D91C2-C304-60D2-5C1E-4407F084C09A}"/>
          </ac:spMkLst>
        </pc:spChg>
        <pc:spChg chg="mod">
          <ac:chgData name="Toby Donaldson" userId="2e6e5431-bb17-4c41-9985-d39c50d83c73" providerId="ADAL" clId="{B9586FC7-1ADA-4368-AE13-4AF4FF7EC188}" dt="2023-07-08T03:47:58.151" v="89" actId="20577"/>
          <ac:spMkLst>
            <pc:docMk/>
            <pc:sldMk cId="1165126330" sldId="257"/>
            <ac:spMk id="35" creationId="{E97B1E1A-113F-378E-AF6F-77B40FA58EF0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6" creationId="{F435F021-AA14-CCAB-E748-871E93E5105B}"/>
          </ac:spMkLst>
        </pc:spChg>
        <pc:spChg chg="mod">
          <ac:chgData name="Toby Donaldson" userId="2e6e5431-bb17-4c41-9985-d39c50d83c73" providerId="ADAL" clId="{B9586FC7-1ADA-4368-AE13-4AF4FF7EC188}" dt="2023-07-08T03:48:09.704" v="94" actId="20577"/>
          <ac:spMkLst>
            <pc:docMk/>
            <pc:sldMk cId="1165126330" sldId="257"/>
            <ac:spMk id="38" creationId="{9EACE80B-5C14-356D-2744-94E4193065ED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39" creationId="{6C78C281-E898-F0F2-11D6-5103470C3B55}"/>
          </ac:spMkLst>
        </pc:spChg>
        <pc:spChg chg="mod">
          <ac:chgData name="Toby Donaldson" userId="2e6e5431-bb17-4c41-9985-d39c50d83c73" providerId="ADAL" clId="{B9586FC7-1ADA-4368-AE13-4AF4FF7EC188}" dt="2023-07-08T03:48:13.831" v="96" actId="20577"/>
          <ac:spMkLst>
            <pc:docMk/>
            <pc:sldMk cId="1165126330" sldId="257"/>
            <ac:spMk id="41" creationId="{E266C08B-7F82-F024-4A60-E3910B077DF4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2" creationId="{83005F06-A0FE-A351-B813-08FB1C2245FB}"/>
          </ac:spMkLst>
        </pc:spChg>
        <pc:spChg chg="mod">
          <ac:chgData name="Toby Donaldson" userId="2e6e5431-bb17-4c41-9985-d39c50d83c73" providerId="ADAL" clId="{B9586FC7-1ADA-4368-AE13-4AF4FF7EC188}" dt="2023-07-08T03:48:00.979" v="90" actId="20577"/>
          <ac:spMkLst>
            <pc:docMk/>
            <pc:sldMk cId="1165126330" sldId="257"/>
            <ac:spMk id="44" creationId="{1EB23DBB-6D29-9BEB-D165-1F9E90A5EEA9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5" creationId="{4BA606ED-0C0D-1EB5-D236-8B283439A50B}"/>
          </ac:spMkLst>
        </pc:spChg>
        <pc:spChg chg="mod">
          <ac:chgData name="Toby Donaldson" userId="2e6e5431-bb17-4c41-9985-d39c50d83c73" providerId="ADAL" clId="{B9586FC7-1ADA-4368-AE13-4AF4FF7EC188}" dt="2023-07-08T03:48:05.275" v="92" actId="20577"/>
          <ac:spMkLst>
            <pc:docMk/>
            <pc:sldMk cId="1165126330" sldId="257"/>
            <ac:spMk id="47" creationId="{C101A31F-CA05-6561-D980-749C998371D3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48" creationId="{6531DB55-3E91-8E07-C0D7-375B4E36B3D8}"/>
          </ac:spMkLst>
        </pc:spChg>
        <pc:spChg chg="mod">
          <ac:chgData name="Toby Donaldson" userId="2e6e5431-bb17-4c41-9985-d39c50d83c73" providerId="ADAL" clId="{B9586FC7-1ADA-4368-AE13-4AF4FF7EC188}" dt="2023-07-08T03:48:17.909" v="98" actId="20577"/>
          <ac:spMkLst>
            <pc:docMk/>
            <pc:sldMk cId="1165126330" sldId="257"/>
            <ac:spMk id="50" creationId="{40E78DE1-CD32-9740-6375-15B8B966C2D8}"/>
          </ac:spMkLst>
        </pc:spChg>
        <pc:spChg chg="mod">
          <ac:chgData name="Toby Donaldson" userId="2e6e5431-bb17-4c41-9985-d39c50d83c73" providerId="ADAL" clId="{B9586FC7-1ADA-4368-AE13-4AF4FF7EC188}" dt="2023-07-08T03:46:40.677" v="71"/>
          <ac:spMkLst>
            <pc:docMk/>
            <pc:sldMk cId="1165126330" sldId="257"/>
            <ac:spMk id="51" creationId="{F272223B-AE44-BD9A-EED8-949E8456999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5" creationId="{943D4BA9-2288-FE4F-880C-83A0EFA2F2B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6" creationId="{550CF5EF-0804-843B-C983-A53EE4F5997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8" creationId="{9FA172B0-341D-A9E3-93DA-E40BE57B3AAE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69" creationId="{C9D0C83A-6E36-1DBA-5129-E7297AB942BF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1" creationId="{08E4F787-A155-D2FE-FCB6-263D1E2A8C20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2" creationId="{EC75F054-01B5-4522-0109-366190D6F725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4" creationId="{DE0722E6-BE22-07E8-B3AD-97D62C031827}"/>
          </ac:spMkLst>
        </pc:spChg>
        <pc:spChg chg="mod">
          <ac:chgData name="Toby Donaldson" userId="2e6e5431-bb17-4c41-9985-d39c50d83c73" providerId="ADAL" clId="{B9586FC7-1ADA-4368-AE13-4AF4FF7EC188}" dt="2023-07-08T03:48:37.462" v="99"/>
          <ac:spMkLst>
            <pc:docMk/>
            <pc:sldMk cId="1165126330" sldId="257"/>
            <ac:spMk id="75" creationId="{285C0C93-58C9-269D-D15A-4FAB843F8A77}"/>
          </ac:spMkLst>
        </pc:spChg>
        <pc:spChg chg="mod">
          <ac:chgData name="Toby Donaldson" userId="2e6e5431-bb17-4c41-9985-d39c50d83c73" providerId="ADAL" clId="{B9586FC7-1ADA-4368-AE13-4AF4FF7EC188}" dt="2023-07-08T03:51:52.217" v="142" actId="20577"/>
          <ac:spMkLst>
            <pc:docMk/>
            <pc:sldMk cId="1165126330" sldId="257"/>
            <ac:spMk id="97" creationId="{FFEC6D3D-254F-035E-7381-AB6D61DDBF89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98" creationId="{CF006D6C-47F7-624E-9A95-12A5F03848E3}"/>
          </ac:spMkLst>
        </pc:spChg>
        <pc:spChg chg="mod">
          <ac:chgData name="Toby Donaldson" userId="2e6e5431-bb17-4c41-9985-d39c50d83c73" providerId="ADAL" clId="{B9586FC7-1ADA-4368-AE13-4AF4FF7EC188}" dt="2023-07-08T03:51:54.517" v="143" actId="20577"/>
          <ac:spMkLst>
            <pc:docMk/>
            <pc:sldMk cId="1165126330" sldId="257"/>
            <ac:spMk id="100" creationId="{E83C5630-B726-A28F-E416-99807DDC0A0B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1" creationId="{F3362B69-E086-3E5D-1242-D97748392EA2}"/>
          </ac:spMkLst>
        </pc:spChg>
        <pc:spChg chg="mod">
          <ac:chgData name="Toby Donaldson" userId="2e6e5431-bb17-4c41-9985-d39c50d83c73" providerId="ADAL" clId="{B9586FC7-1ADA-4368-AE13-4AF4FF7EC188}" dt="2023-07-08T03:51:56.245" v="144" actId="20577"/>
          <ac:spMkLst>
            <pc:docMk/>
            <pc:sldMk cId="1165126330" sldId="257"/>
            <ac:spMk id="103" creationId="{7A626EB1-C2FB-AFFD-13D6-E4AC272D1AC0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4" creationId="{0A7A3559-0305-56EB-7DBB-63BA93C5A56D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6" creationId="{24DA2EEB-5634-F9F0-7D78-068A09AF3795}"/>
          </ac:spMkLst>
        </pc:spChg>
        <pc:spChg chg="mod">
          <ac:chgData name="Toby Donaldson" userId="2e6e5431-bb17-4c41-9985-d39c50d83c73" providerId="ADAL" clId="{B9586FC7-1ADA-4368-AE13-4AF4FF7EC188}" dt="2023-07-08T03:50:55.360" v="130"/>
          <ac:spMkLst>
            <pc:docMk/>
            <pc:sldMk cId="1165126330" sldId="257"/>
            <ac:spMk id="107" creationId="{142647ED-7B83-FA82-F334-C4C44F9FFB25}"/>
          </ac:spMkLst>
        </pc:spChg>
        <pc:spChg chg="mod">
          <ac:chgData name="Toby Donaldson" userId="2e6e5431-bb17-4c41-9985-d39c50d83c73" providerId="ADAL" clId="{B9586FC7-1ADA-4368-AE13-4AF4FF7EC188}" dt="2023-07-08T03:52:12.454" v="150" actId="20577"/>
          <ac:spMkLst>
            <pc:docMk/>
            <pc:sldMk cId="1165126330" sldId="257"/>
            <ac:spMk id="113" creationId="{70205D6F-F7D2-0F92-69F7-02F30FC9F737}"/>
          </ac:spMkLst>
        </pc:spChg>
        <pc:spChg chg="mod">
          <ac:chgData name="Toby Donaldson" userId="2e6e5431-bb17-4c41-9985-d39c50d83c73" providerId="ADAL" clId="{B9586FC7-1ADA-4368-AE13-4AF4FF7EC188}" dt="2023-07-08T03:52:00.863" v="145"/>
          <ac:spMkLst>
            <pc:docMk/>
            <pc:sldMk cId="1165126330" sldId="257"/>
            <ac:spMk id="114" creationId="{FAEE37B5-303F-00A5-85FA-D724E94CB727}"/>
          </ac:spMkLst>
        </pc:spChg>
        <pc:spChg chg="add mod">
          <ac:chgData name="Toby Donaldson" userId="2e6e5431-bb17-4c41-9985-d39c50d83c73" providerId="ADAL" clId="{B9586FC7-1ADA-4368-AE13-4AF4FF7EC188}" dt="2023-07-08T03:55:56.303" v="277" actId="1076"/>
          <ac:spMkLst>
            <pc:docMk/>
            <pc:sldMk cId="1165126330" sldId="257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3" creationId="{7BC6FFC9-D1A3-4C93-3951-8141473BB9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6" creationId="{87C9E426-5486-1862-A099-82F39A9F1E0B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29" creationId="{99BE12F6-E536-61AB-0F63-EE73CE5129C1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2" creationId="{D01749AB-8810-A763-698D-FCBC664529C4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5" creationId="{0BD21CED-4AC2-2319-F970-B82E806B5A29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7" creationId="{F3061C92-C77A-BF18-B25D-993BB9F17782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38" creationId="{C955E9F5-055C-93DF-D79B-8F11D489EB33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3:56:01.334" v="278"/>
          <ac:spMkLst>
            <pc:docMk/>
            <pc:sldMk cId="1165126330" sldId="257"/>
            <ac:spMk id="141" creationId="{A46F2C84-B1D8-7398-2ECA-FC3742F4E9BC}"/>
          </ac:spMkLst>
        </pc:spChg>
        <pc:spChg chg="add mod">
          <ac:chgData name="Toby Donaldson" userId="2e6e5431-bb17-4c41-9985-d39c50d83c73" providerId="ADAL" clId="{B9586FC7-1ADA-4368-AE13-4AF4FF7EC188}" dt="2023-07-08T03:56:29.694" v="306" actId="1076"/>
          <ac:spMkLst>
            <pc:docMk/>
            <pc:sldMk cId="1165126330" sldId="257"/>
            <ac:spMk id="148" creationId="{61F93364-4303-6D66-0309-9400DA130F4C}"/>
          </ac:spMkLst>
        </pc:spChg>
        <pc:spChg chg="add mod">
          <ac:chgData name="Toby Donaldson" userId="2e6e5431-bb17-4c41-9985-d39c50d83c73" providerId="ADAL" clId="{B9586FC7-1ADA-4368-AE13-4AF4FF7EC188}" dt="2023-07-08T04:03:27.643" v="351" actId="1076"/>
          <ac:spMkLst>
            <pc:docMk/>
            <pc:sldMk cId="1165126330" sldId="257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4" creationId="{673423C3-31FF-9788-EA51-2779CAEF5717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0" creationId="{A476C53D-151C-290C-38F0-9D799532CD60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3" creationId="{A2CCB0BE-6090-45E8-22DE-ECF2FE0CF98A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19" creationId="{31AE2281-16BA-4B91-4E67-14D5F1402CEE}"/>
          </ac:grpSpMkLst>
        </pc:grpChg>
        <pc:grpChg chg="add mod">
          <ac:chgData name="Toby Donaldson" userId="2e6e5431-bb17-4c41-9985-d39c50d83c73" providerId="ADAL" clId="{B9586FC7-1ADA-4368-AE13-4AF4FF7EC188}" dt="2023-07-08T03:55:19.100" v="240" actId="1076"/>
          <ac:grpSpMkLst>
            <pc:docMk/>
            <pc:sldMk cId="1165126330" sldId="257"/>
            <ac:grpSpMk id="22" creationId="{04C03E60-4BE1-2D00-AFAF-10D0FE8BB5A2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1" creationId="{5604DE71-CB81-3BB3-0150-09700511CDB0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4" creationId="{2853050D-8542-6B19-D37D-A29B3056DC4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37" creationId="{530FFAEC-5D8F-CE09-01A1-F200F6F1B5EA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0" creationId="{01E33D0D-CEFB-F7E9-135A-0BBFFB70B32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3" creationId="{A1594DAD-07B0-3E07-9ADB-A236A79EB4E6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6" creationId="{AD7A29C8-A926-D430-F8AF-95BEB0D2767C}"/>
          </ac:grpSpMkLst>
        </pc:grpChg>
        <pc:grpChg chg="add del mod">
          <ac:chgData name="Toby Donaldson" userId="2e6e5431-bb17-4c41-9985-d39c50d83c73" providerId="ADAL" clId="{B9586FC7-1ADA-4368-AE13-4AF4FF7EC188}" dt="2023-07-08T03:53:43.439" v="193" actId="21"/>
          <ac:grpSpMkLst>
            <pc:docMk/>
            <pc:sldMk cId="1165126330" sldId="257"/>
            <ac:grpSpMk id="49" creationId="{67EC09A6-465E-D472-13A9-AC330AB7929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4" creationId="{1BEDB156-AD01-4F8C-BE75-660377BC414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67" creationId="{3D1D6E72-6BAB-1A90-9F81-052165552EE1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0" creationId="{49303CFA-C805-50F3-7B63-214F15BF7C2D}"/>
          </ac:grpSpMkLst>
        </pc:grpChg>
        <pc:grpChg chg="add del mod">
          <ac:chgData name="Toby Donaldson" userId="2e6e5431-bb17-4c41-9985-d39c50d83c73" providerId="ADAL" clId="{B9586FC7-1ADA-4368-AE13-4AF4FF7EC188}" dt="2023-07-08T03:50:50.349" v="129" actId="21"/>
          <ac:grpSpMkLst>
            <pc:docMk/>
            <pc:sldMk cId="1165126330" sldId="257"/>
            <ac:grpSpMk id="73" creationId="{9B6D5C27-CD7F-30F3-E0C5-84EBA063AD16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6" creationId="{02E9C640-5778-1D5F-CD85-6194EEDB585C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99" creationId="{D19385D4-6963-93EE-531E-DC20B50A3187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02" creationId="{0F4CEDD0-3C28-1BF0-9320-8E171E102594}"/>
          </ac:grpSpMkLst>
        </pc:grpChg>
        <pc:grpChg chg="add del mod">
          <ac:chgData name="Toby Donaldson" userId="2e6e5431-bb17-4c41-9985-d39c50d83c73" providerId="ADAL" clId="{B9586FC7-1ADA-4368-AE13-4AF4FF7EC188}" dt="2023-07-08T03:51:29.255" v="136" actId="21"/>
          <ac:grpSpMkLst>
            <pc:docMk/>
            <pc:sldMk cId="1165126330" sldId="257"/>
            <ac:grpSpMk id="105" creationId="{C86AF36A-03D8-442D-F2D0-D535E2B52D70}"/>
          </ac:grpSpMkLst>
        </pc:grpChg>
        <pc:grpChg chg="add del mod">
          <ac:chgData name="Toby Donaldson" userId="2e6e5431-bb17-4c41-9985-d39c50d83c73" providerId="ADAL" clId="{B9586FC7-1ADA-4368-AE13-4AF4FF7EC188}" dt="2023-07-08T03:54:06.299" v="232" actId="21"/>
          <ac:grpSpMkLst>
            <pc:docMk/>
            <pc:sldMk cId="1165126330" sldId="257"/>
            <ac:grpSpMk id="112" creationId="{539855EC-32D5-4BC0-E8ED-65EF75332047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1" creationId="{2E24BA6C-7D01-1501-AC07-0CD4748185E9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4" creationId="{DD9E4BDC-4CCA-986B-4DB9-94A325CEC796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27" creationId="{D65E8220-C1DE-8269-B65E-412F34F07FCF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0" creationId="{1EB78FE5-C59C-4AD0-330A-E1E48C5D43B2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3" creationId="{21353A2E-A4C6-A966-1EDD-292A3091E10E}"/>
          </ac:grpSpMkLst>
        </pc:grpChg>
        <pc:grpChg chg="add del mod">
          <ac:chgData name="Toby Donaldson" userId="2e6e5431-bb17-4c41-9985-d39c50d83c73" providerId="ADAL" clId="{B9586FC7-1ADA-4368-AE13-4AF4FF7EC188}" dt="2023-07-08T03:57:37.566" v="313" actId="21"/>
          <ac:grpSpMkLst>
            <pc:docMk/>
            <pc:sldMk cId="1165126330" sldId="257"/>
            <ac:grpSpMk id="136" creationId="{BE904A5F-C71E-49BC-7E4E-C7347AD34045}"/>
          </ac:grpSpMkLst>
        </pc:grpChg>
        <pc:grpChg chg="add mod">
          <ac:chgData name="Toby Donaldson" userId="2e6e5431-bb17-4c41-9985-d39c50d83c73" providerId="ADAL" clId="{B9586FC7-1ADA-4368-AE13-4AF4FF7EC188}" dt="2023-07-08T03:56:04.590" v="279" actId="1076"/>
          <ac:grpSpMkLst>
            <pc:docMk/>
            <pc:sldMk cId="1165126330" sldId="257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3:55:19.100" v="240" actId="1076"/>
          <ac:picMkLst>
            <pc:docMk/>
            <pc:sldMk cId="1165126330" sldId="257"/>
            <ac:picMk id="120" creationId="{650DB166-B10E-E07A-0AD6-6C65C56AB478}"/>
          </ac:picMkLst>
        </pc:picChg>
        <pc:picChg chg="add del mod">
          <ac:chgData name="Toby Donaldson" userId="2e6e5431-bb17-4c41-9985-d39c50d83c73" providerId="ADAL" clId="{B9586FC7-1ADA-4368-AE13-4AF4FF7EC188}" dt="2023-07-08T03:56:51.930" v="309" actId="21"/>
          <ac:picMkLst>
            <pc:docMk/>
            <pc:sldMk cId="1165126330" sldId="257"/>
            <ac:picMk id="149" creationId="{BFF6889F-5F67-9BB8-FB84-DE99C309D244}"/>
          </ac:picMkLst>
        </pc:picChg>
        <pc:picChg chg="add mod">
          <ac:chgData name="Toby Donaldson" userId="2e6e5431-bb17-4c41-9985-d39c50d83c73" providerId="ADAL" clId="{B9586FC7-1ADA-4368-AE13-4AF4FF7EC188}" dt="2023-07-08T03:57:14.698" v="312" actId="1076"/>
          <ac:picMkLst>
            <pc:docMk/>
            <pc:sldMk cId="1165126330" sldId="25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5" creationId="{47833BC1-0E49-B2C1-A63C-88FACEA59299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6" creationId="{5DC71255-AE24-0F87-E74B-1C06C962FD71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8" creationId="{2A98442C-97BE-FCDD-1555-BBDAE0DB0ADE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29" creationId="{2CC52A46-AD59-BF00-C7CC-29D30B4ED6DF}"/>
          </ac:cxnSpMkLst>
        </pc:cxnChg>
        <pc:cxnChg chg="add mod">
          <ac:chgData name="Toby Donaldson" userId="2e6e5431-bb17-4c41-9985-d39c50d83c73" providerId="ADAL" clId="{B9586FC7-1ADA-4368-AE13-4AF4FF7EC188}" dt="2023-07-08T03:55:19.100" v="240" actId="1076"/>
          <ac:cxnSpMkLst>
            <pc:docMk/>
            <pc:sldMk cId="1165126330" sldId="257"/>
            <ac:cxnSpMk id="30" creationId="{A9C659C3-EA8F-66CB-1C0C-54C7DFFF8556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2" creationId="{CC54DEEC-5D48-21F8-14E4-44D38AB5098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3" creationId="{990EA5EE-8D01-DD94-F27B-73EADE900223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4" creationId="{A709A268-8314-29D5-8DA7-D6AF2ED65F8C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5" creationId="{925C0542-FC6A-9146-0796-314227782F10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6" creationId="{9E0D4F03-D7CB-153B-3B8F-85C5904731AD}"/>
          </ac:cxnSpMkLst>
        </pc:cxnChg>
        <pc:cxnChg chg="add del mod">
          <ac:chgData name="Toby Donaldson" userId="2e6e5431-bb17-4c41-9985-d39c50d83c73" providerId="ADAL" clId="{B9586FC7-1ADA-4368-AE13-4AF4FF7EC188}" dt="2023-07-08T03:53:43.439" v="193" actId="21"/>
          <ac:cxnSpMkLst>
            <pc:docMk/>
            <pc:sldMk cId="1165126330" sldId="257"/>
            <ac:cxnSpMk id="57" creationId="{D0283C6A-F2AA-196E-79DF-4C0550A532C0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6" creationId="{1BCEF6FD-007A-DD7C-6549-0467DF656EEF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7" creationId="{F19CF678-64A5-927B-881C-69B72D5593D7}"/>
          </ac:cxnSpMkLst>
        </pc:cxnChg>
        <pc:cxnChg chg="add del mod">
          <ac:chgData name="Toby Donaldson" userId="2e6e5431-bb17-4c41-9985-d39c50d83c73" providerId="ADAL" clId="{B9586FC7-1ADA-4368-AE13-4AF4FF7EC188}" dt="2023-07-08T03:50:50.349" v="129" actId="21"/>
          <ac:cxnSpMkLst>
            <pc:docMk/>
            <pc:sldMk cId="1165126330" sldId="257"/>
            <ac:cxnSpMk id="78" creationId="{1F97A533-BD05-E09D-5C9F-FBCF89AE94D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8" creationId="{2BCED9D0-6C23-7B59-2469-2BD489D25BD2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09" creationId="{B6A560F3-4802-4ABC-1FCD-BDA8DB6BBDC0}"/>
          </ac:cxnSpMkLst>
        </pc:cxnChg>
        <pc:cxnChg chg="add del mod">
          <ac:chgData name="Toby Donaldson" userId="2e6e5431-bb17-4c41-9985-d39c50d83c73" providerId="ADAL" clId="{B9586FC7-1ADA-4368-AE13-4AF4FF7EC188}" dt="2023-07-08T03:51:29.255" v="136" actId="21"/>
          <ac:cxnSpMkLst>
            <pc:docMk/>
            <pc:sldMk cId="1165126330" sldId="257"/>
            <ac:cxnSpMk id="110" creationId="{E5ED7476-1108-39BE-8847-00521BBC8706}"/>
          </ac:cxnSpMkLst>
        </pc:cxnChg>
        <pc:cxnChg chg="add del mod">
          <ac:chgData name="Toby Donaldson" userId="2e6e5431-bb17-4c41-9985-d39c50d83c73" providerId="ADAL" clId="{B9586FC7-1ADA-4368-AE13-4AF4FF7EC188}" dt="2023-07-08T03:54:06.299" v="232" actId="21"/>
          <ac:cxnSpMkLst>
            <pc:docMk/>
            <pc:sldMk cId="1165126330" sldId="257"/>
            <ac:cxnSpMk id="115" creationId="{BE7B1C21-992C-727D-EC3D-A2DDE4546BB6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2" creationId="{F7C83284-47B2-FFB9-3E71-019BD3C6D585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3" creationId="{59F42CCB-2E82-3643-D61C-6C78314FABEB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4" creationId="{18A115A2-D6BE-70C5-44B5-0D1BD3516259}"/>
          </ac:cxnSpMkLst>
        </pc:cxnChg>
        <pc:cxnChg chg="add del mod">
          <ac:chgData name="Toby Donaldson" userId="2e6e5431-bb17-4c41-9985-d39c50d83c73" providerId="ADAL" clId="{B9586FC7-1ADA-4368-AE13-4AF4FF7EC188}" dt="2023-07-08T03:57:37.566" v="313" actId="21"/>
          <ac:cxnSpMkLst>
            <pc:docMk/>
            <pc:sldMk cId="1165126330" sldId="257"/>
            <ac:cxnSpMk id="145" creationId="{73F130A1-75EA-844F-208D-C6F8171B3BE0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6" creationId="{9A351850-F39C-FE99-26E2-A58FEFA4D767}"/>
          </ac:cxnSpMkLst>
        </pc:cxnChg>
        <pc:cxnChg chg="add mod">
          <ac:chgData name="Toby Donaldson" userId="2e6e5431-bb17-4c41-9985-d39c50d83c73" providerId="ADAL" clId="{B9586FC7-1ADA-4368-AE13-4AF4FF7EC188}" dt="2023-07-08T03:56:04.590" v="279" actId="1076"/>
          <ac:cxnSpMkLst>
            <pc:docMk/>
            <pc:sldMk cId="1165126330" sldId="257"/>
            <ac:cxnSpMk id="147" creationId="{7B8BCE5A-EC37-D450-44D8-1A4348E9E1FA}"/>
          </ac:cxnSpMkLst>
        </pc:cxnChg>
      </pc:sldChg>
      <pc:sldChg chg="add del">
        <pc:chgData name="Toby Donaldson" userId="2e6e5431-bb17-4c41-9985-d39c50d83c73" providerId="ADAL" clId="{B9586FC7-1ADA-4368-AE13-4AF4FF7EC188}" dt="2023-07-08T05:05:13.254" v="2496" actId="2696"/>
        <pc:sldMkLst>
          <pc:docMk/>
          <pc:sldMk cId="704745848" sldId="258"/>
        </pc:sldMkLst>
      </pc:sldChg>
      <pc:sldChg chg="addSp delSp modSp add mod">
        <pc:chgData name="Toby Donaldson" userId="2e6e5431-bb17-4c41-9985-d39c50d83c73" providerId="ADAL" clId="{B9586FC7-1ADA-4368-AE13-4AF4FF7EC188}" dt="2023-07-08T04:03:30.934" v="352"/>
        <pc:sldMkLst>
          <pc:docMk/>
          <pc:sldMk cId="3122149151" sldId="259"/>
        </pc:sldMkLst>
        <pc:spChg chg="add mod">
          <ac:chgData name="Toby Donaldson" userId="2e6e5431-bb17-4c41-9985-d39c50d83c73" providerId="ADAL" clId="{B9586FC7-1ADA-4368-AE13-4AF4FF7EC188}" dt="2023-07-08T04:03:30.934" v="352"/>
          <ac:spMkLst>
            <pc:docMk/>
            <pc:sldMk cId="3122149151" sldId="259"/>
            <ac:spMk id="32" creationId="{8C9247AF-D543-AE89-A934-85F368CBE0ED}"/>
          </ac:spMkLst>
        </pc:spChg>
        <pc:picChg chg="add mod">
          <ac:chgData name="Toby Donaldson" userId="2e6e5431-bb17-4c41-9985-d39c50d83c73" providerId="ADAL" clId="{B9586FC7-1ADA-4368-AE13-4AF4FF7EC188}" dt="2023-07-08T03:57:53.549" v="318" actId="1076"/>
          <ac:picMkLst>
            <pc:docMk/>
            <pc:sldMk cId="3122149151" sldId="259"/>
            <ac:picMk id="2" creationId="{93FE4F5E-9BB7-A57B-A08F-E67D1F8546B6}"/>
          </ac:picMkLst>
        </pc:picChg>
        <pc:picChg chg="del">
          <ac:chgData name="Toby Donaldson" userId="2e6e5431-bb17-4c41-9985-d39c50d83c73" providerId="ADAL" clId="{B9586FC7-1ADA-4368-AE13-4AF4FF7EC188}" dt="2023-07-08T03:57:49.192" v="317" actId="21"/>
          <ac:picMkLst>
            <pc:docMk/>
            <pc:sldMk cId="3122149151" sldId="259"/>
            <ac:picMk id="151" creationId="{F38EAB0E-3D57-2263-7431-F1182F795BD9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37:40.349" v="6018" actId="21"/>
        <pc:sldMkLst>
          <pc:docMk/>
          <pc:sldMk cId="2743231242" sldId="260"/>
        </pc:sldMkLst>
        <pc:spChg chg="add del mod">
          <ac:chgData name="Toby Donaldson" userId="2e6e5431-bb17-4c41-9985-d39c50d83c73" providerId="ADAL" clId="{B9586FC7-1ADA-4368-AE13-4AF4FF7EC188}" dt="2023-07-10T02:37:31.711" v="6015" actId="21"/>
          <ac:spMkLst>
            <pc:docMk/>
            <pc:sldMk cId="2743231242" sldId="260"/>
            <ac:spMk id="2" creationId="{C732BF8F-3F4B-8134-DE55-DA0A3C55896B}"/>
          </ac:spMkLst>
        </pc:spChg>
        <pc:spChg chg="add del mod">
          <ac:chgData name="Toby Donaldson" userId="2e6e5431-bb17-4c41-9985-d39c50d83c73" providerId="ADAL" clId="{B9586FC7-1ADA-4368-AE13-4AF4FF7EC188}" dt="2023-07-10T02:37:40.349" v="6018" actId="21"/>
          <ac:spMkLst>
            <pc:docMk/>
            <pc:sldMk cId="2743231242" sldId="260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37.524" v="354" actId="20577"/>
          <ac:spMkLst>
            <pc:docMk/>
            <pc:sldMk cId="2743231242" sldId="260"/>
            <ac:spMk id="33" creationId="{846972F0-F153-1E4B-B42A-032192AB939C}"/>
          </ac:spMkLst>
        </pc:spChg>
        <pc:spChg chg="mod">
          <ac:chgData name="Toby Donaldson" userId="2e6e5431-bb17-4c41-9985-d39c50d83c73" providerId="ADAL" clId="{B9586FC7-1ADA-4368-AE13-4AF4FF7EC188}" dt="2023-07-08T03:58:37.989" v="323" actId="20577"/>
          <ac:spMkLst>
            <pc:docMk/>
            <pc:sldMk cId="2743231242" sldId="260"/>
            <ac:spMk id="122" creationId="{425A131F-9BC4-1CEE-C5A3-00032F86BB8C}"/>
          </ac:spMkLst>
        </pc:spChg>
        <pc:spChg chg="add del 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8" creationId="{816DB8F5-A452-13BC-7972-37419B8C0ED7}"/>
          </ac:spMkLst>
        </pc:spChg>
        <pc:spChg chg="mod topLvl">
          <ac:chgData name="Toby Donaldson" userId="2e6e5431-bb17-4c41-9985-d39c50d83c73" providerId="ADAL" clId="{B9586FC7-1ADA-4368-AE13-4AF4FF7EC188}" dt="2023-07-10T02:37:37.133" v="6017" actId="21"/>
          <ac:spMkLst>
            <pc:docMk/>
            <pc:sldMk cId="2743231242" sldId="260"/>
            <ac:spMk id="129" creationId="{99BE12F6-E536-61AB-0F63-EE73CE5129C1}"/>
          </ac:spMkLst>
        </pc:spChg>
        <pc:grpChg chg="add del">
          <ac:chgData name="Toby Donaldson" userId="2e6e5431-bb17-4c41-9985-d39c50d83c73" providerId="ADAL" clId="{B9586FC7-1ADA-4368-AE13-4AF4FF7EC188}" dt="2023-07-10T02:37:37.133" v="6017" actId="21"/>
          <ac:grpSpMkLst>
            <pc:docMk/>
            <pc:sldMk cId="2743231242" sldId="260"/>
            <ac:grpSpMk id="127" creationId="{D65E8220-C1DE-8269-B65E-412F34F07FCF}"/>
          </ac:grpSpMkLst>
        </pc:grpChg>
      </pc:sldChg>
      <pc:sldChg chg="addSp delSp modSp add mod">
        <pc:chgData name="Toby Donaldson" userId="2e6e5431-bb17-4c41-9985-d39c50d83c73" providerId="ADAL" clId="{B9586FC7-1ADA-4368-AE13-4AF4FF7EC188}" dt="2023-07-10T02:37:52.564" v="6020" actId="21"/>
        <pc:sldMkLst>
          <pc:docMk/>
          <pc:sldMk cId="3284062246" sldId="261"/>
        </pc:sldMkLst>
        <pc:spChg chg="del">
          <ac:chgData name="Toby Donaldson" userId="2e6e5431-bb17-4c41-9985-d39c50d83c73" providerId="ADAL" clId="{B9586FC7-1ADA-4368-AE13-4AF4FF7EC188}" dt="2023-07-10T02:37:46.836" v="6019" actId="21"/>
          <ac:spMkLst>
            <pc:docMk/>
            <pc:sldMk cId="3284062246" sldId="261"/>
            <ac:spMk id="2" creationId="{C732BF8F-3F4B-8134-DE55-DA0A3C55896B}"/>
          </ac:spMkLst>
        </pc:spChg>
        <pc:spChg chg="del">
          <ac:chgData name="Toby Donaldson" userId="2e6e5431-bb17-4c41-9985-d39c50d83c73" providerId="ADAL" clId="{B9586FC7-1ADA-4368-AE13-4AF4FF7EC188}" dt="2023-07-10T02:37:52.564" v="6020" actId="21"/>
          <ac:spMkLst>
            <pc:docMk/>
            <pc:sldMk cId="3284062246" sldId="261"/>
            <ac:spMk id="3" creationId="{A553C421-62D1-BEE7-B568-ADAF49A7917A}"/>
          </ac:spMkLst>
        </pc:spChg>
        <pc:spChg chg="add mod">
          <ac:chgData name="Toby Donaldson" userId="2e6e5431-bb17-4c41-9985-d39c50d83c73" providerId="ADAL" clId="{B9586FC7-1ADA-4368-AE13-4AF4FF7EC188}" dt="2023-07-08T04:03:42.952" v="356" actId="20577"/>
          <ac:spMkLst>
            <pc:docMk/>
            <pc:sldMk cId="3284062246" sldId="26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1:52.248" v="339" actId="1076"/>
          <ac:spMkLst>
            <pc:docMk/>
            <pc:sldMk cId="3284062246" sldId="261"/>
            <ac:spMk id="148" creationId="{61F93364-4303-6D66-0309-9400DA130F4C}"/>
          </ac:spMkLst>
        </pc:spChg>
        <pc:grpChg chg="add del">
          <ac:chgData name="Toby Donaldson" userId="2e6e5431-bb17-4c41-9985-d39c50d83c73" providerId="ADAL" clId="{B9586FC7-1ADA-4368-AE13-4AF4FF7EC188}" dt="2023-07-08T04:01:19.096" v="338" actId="21"/>
          <ac:grpSpMkLst>
            <pc:docMk/>
            <pc:sldMk cId="3284062246" sldId="261"/>
            <ac:grpSpMk id="19" creationId="{31AE2281-16BA-4B91-4E67-14D5F1402CEE}"/>
          </ac:grpSpMkLst>
        </pc:grpChg>
        <pc:picChg chg="add mod">
          <ac:chgData name="Toby Donaldson" userId="2e6e5431-bb17-4c41-9985-d39c50d83c73" providerId="ADAL" clId="{B9586FC7-1ADA-4368-AE13-4AF4FF7EC188}" dt="2023-07-08T04:00:27.493" v="336" actId="1076"/>
          <ac:picMkLst>
            <pc:docMk/>
            <pc:sldMk cId="3284062246" sldId="261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0:22.471" v="335" actId="21"/>
          <ac:picMkLst>
            <pc:docMk/>
            <pc:sldMk cId="3284062246" sldId="261"/>
            <ac:picMk id="151" creationId="{F38EAB0E-3D57-2263-7431-F1182F795BD9}"/>
          </ac:picMkLst>
        </pc:picChg>
        <pc:cxnChg chg="add del mod">
          <ac:chgData name="Toby Donaldson" userId="2e6e5431-bb17-4c41-9985-d39c50d83c73" providerId="ADAL" clId="{B9586FC7-1ADA-4368-AE13-4AF4FF7EC188}" dt="2023-07-08T04:01:19.096" v="338" actId="21"/>
          <ac:cxnSpMkLst>
            <pc:docMk/>
            <pc:sldMk cId="3284062246" sldId="261"/>
            <ac:cxnSpMk id="28" creationId="{2A98442C-97BE-FCDD-1555-BBDAE0DB0AD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07:48.042" v="450" actId="20577"/>
        <pc:sldMkLst>
          <pc:docMk/>
          <pc:sldMk cId="2037811821" sldId="262"/>
        </pc:sldMkLst>
        <pc:spChg chg="del mod">
          <ac:chgData name="Toby Donaldson" userId="2e6e5431-bb17-4c41-9985-d39c50d83c73" providerId="ADAL" clId="{B9586FC7-1ADA-4368-AE13-4AF4FF7EC188}" dt="2023-07-08T04:04:27.435" v="361" actId="21"/>
          <ac:spMkLst>
            <pc:docMk/>
            <pc:sldMk cId="2037811821" sldId="262"/>
            <ac:spMk id="2" creationId="{C732BF8F-3F4B-8134-DE55-DA0A3C55896B}"/>
          </ac:spMkLst>
        </pc:spChg>
        <pc:spChg chg="del mod">
          <ac:chgData name="Toby Donaldson" userId="2e6e5431-bb17-4c41-9985-d39c50d83c73" providerId="ADAL" clId="{B9586FC7-1ADA-4368-AE13-4AF4FF7EC188}" dt="2023-07-08T04:04:24.113" v="360" actId="21"/>
          <ac:spMkLst>
            <pc:docMk/>
            <pc:sldMk cId="2037811821" sldId="262"/>
            <ac:spMk id="3" creationId="{A553C421-62D1-BEE7-B568-ADAF49A7917A}"/>
          </ac:spMkLst>
        </pc:spChg>
        <pc:spChg chg="mod">
          <ac:chgData name="Toby Donaldson" userId="2e6e5431-bb17-4c41-9985-d39c50d83c73" providerId="ADAL" clId="{B9586FC7-1ADA-4368-AE13-4AF4FF7EC188}" dt="2023-07-08T04:07:48.042" v="450" actId="20577"/>
          <ac:spMkLst>
            <pc:docMk/>
            <pc:sldMk cId="2037811821" sldId="262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4:32.163" v="366" actId="113"/>
          <ac:spMkLst>
            <pc:docMk/>
            <pc:sldMk cId="2037811821" sldId="262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04:43.497" v="367" actId="20577"/>
          <ac:spMkLst>
            <pc:docMk/>
            <pc:sldMk cId="2037811821" sldId="262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04:55.847" v="371" actId="20577"/>
          <ac:spMkLst>
            <pc:docMk/>
            <pc:sldMk cId="2037811821" sldId="262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04:47.530" v="368" actId="20577"/>
          <ac:spMkLst>
            <pc:docMk/>
            <pc:sldMk cId="2037811821" sldId="262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04:57.342" v="372" actId="20577"/>
          <ac:spMkLst>
            <pc:docMk/>
            <pc:sldMk cId="2037811821" sldId="262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04:52.561" v="370" actId="20577"/>
          <ac:spMkLst>
            <pc:docMk/>
            <pc:sldMk cId="2037811821" sldId="262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05:36.682" v="425" actId="113"/>
          <ac:spMkLst>
            <pc:docMk/>
            <pc:sldMk cId="2037811821" sldId="262"/>
            <ac:spMk id="148" creationId="{61F93364-4303-6D66-0309-9400DA130F4C}"/>
          </ac:spMkLst>
        </pc:s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4" creationId="{673423C3-31FF-9788-EA51-2779CAEF5717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3" creationId="{A2CCB0BE-6090-45E8-22DE-ECF2FE0CF98A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04:12.880" v="358" actId="21"/>
          <ac:grpSpMkLst>
            <pc:docMk/>
            <pc:sldMk cId="2037811821" sldId="262"/>
            <ac:grpSpMk id="22" creationId="{04C03E60-4BE1-2D00-AFAF-10D0FE8BB5A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04:19.958" v="359" actId="1076"/>
          <ac:grpSpMkLst>
            <pc:docMk/>
            <pc:sldMk cId="2037811821" sldId="262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05:50.727" v="427" actId="1076"/>
          <ac:picMkLst>
            <pc:docMk/>
            <pc:sldMk cId="2037811821" sldId="262"/>
            <ac:picMk id="31" creationId="{EFBB8D12-3E56-EC20-21AB-3970BDA6CF39}"/>
          </ac:picMkLst>
        </pc:picChg>
        <pc:picChg chg="mod">
          <ac:chgData name="Toby Donaldson" userId="2e6e5431-bb17-4c41-9985-d39c50d83c73" providerId="ADAL" clId="{B9586FC7-1ADA-4368-AE13-4AF4FF7EC188}" dt="2023-07-08T04:04:19.958" v="359" actId="1076"/>
          <ac:picMkLst>
            <pc:docMk/>
            <pc:sldMk cId="2037811821" sldId="262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04:12.880" v="358" actId="21"/>
          <ac:picMkLst>
            <pc:docMk/>
            <pc:sldMk cId="2037811821" sldId="262"/>
            <ac:picMk id="120" creationId="{650DB166-B10E-E07A-0AD6-6C65C56AB478}"/>
          </ac:picMkLst>
        </pc:pic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6" creationId="{5DC71255-AE24-0F87-E74B-1C06C962FD71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04:12.880" v="358" actId="21"/>
          <ac:cxnSpMkLst>
            <pc:docMk/>
            <pc:sldMk cId="2037811821" sldId="262"/>
            <ac:cxnSpMk id="30" creationId="{A9C659C3-EA8F-66CB-1C0C-54C7DFFF8556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04:19.958" v="359" actId="1076"/>
          <ac:cxnSpMkLst>
            <pc:docMk/>
            <pc:sldMk cId="2037811821" sldId="262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38:28.166" v="6021" actId="1076"/>
        <pc:sldMkLst>
          <pc:docMk/>
          <pc:sldMk cId="388445450" sldId="263"/>
        </pc:sldMkLst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3" creationId="{6812B6D1-7938-99B4-9F29-A80BC162F04D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4" creationId="{9876DE35-95DD-6927-1ADE-972CE2725555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6" creationId="{E80C1D01-90D4-D91C-C829-8A35AA3F611C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7" creationId="{AE3460F0-10C1-E650-E6D2-F795129BB6D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9" creationId="{1656C247-6692-A0BB-2E1C-EC7DC846BF9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0" creationId="{A04F6939-AF16-7B5E-351A-3D9145F76A2A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2" creationId="{318EAF6A-2C15-09EE-F9DE-FA1F89B14128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3" creationId="{C9A9D9E6-175A-9710-FADB-95E3E3E029A6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5" creationId="{33B7C039-9FAE-6DE1-9138-51E436AFF7A3}"/>
          </ac:spMkLst>
        </pc:spChg>
        <pc:spChg chg="mod">
          <ac:chgData name="Toby Donaldson" userId="2e6e5431-bb17-4c41-9985-d39c50d83c73" providerId="ADAL" clId="{B9586FC7-1ADA-4368-AE13-4AF4FF7EC188}" dt="2023-07-08T04:06:15.267" v="429"/>
          <ac:spMkLst>
            <pc:docMk/>
            <pc:sldMk cId="388445450" sldId="263"/>
            <ac:spMk id="16" creationId="{F8DE094F-F4E3-0B50-59D7-EE1AB6C9063C}"/>
          </ac:spMkLst>
        </pc:spChg>
        <pc:spChg chg="mod">
          <ac:chgData name="Toby Donaldson" userId="2e6e5431-bb17-4c41-9985-d39c50d83c73" providerId="ADAL" clId="{B9586FC7-1ADA-4368-AE13-4AF4FF7EC188}" dt="2023-07-08T04:06:57.582" v="442" actId="20577"/>
          <ac:spMkLst>
            <pc:docMk/>
            <pc:sldMk cId="388445450" sldId="263"/>
            <ac:spMk id="23" creationId="{4C1E4316-9DBC-4AA7-8B6C-C12E31EDBF6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4" creationId="{55B3810E-3005-47A7-1207-F239F372B610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6" creationId="{0451C07A-3A9B-513D-D38A-6F041534B79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27" creationId="{B30F21B0-4F55-6ABE-E6A6-D22083AEA5B9}"/>
          </ac:spMkLst>
        </pc:spChg>
        <pc:spChg chg="mod">
          <ac:chgData name="Toby Donaldson" userId="2e6e5431-bb17-4c41-9985-d39c50d83c73" providerId="ADAL" clId="{B9586FC7-1ADA-4368-AE13-4AF4FF7EC188}" dt="2023-07-08T04:07:00.994" v="444" actId="20577"/>
          <ac:spMkLst>
            <pc:docMk/>
            <pc:sldMk cId="388445450" sldId="263"/>
            <ac:spMk id="29" creationId="{7F9A4E31-DA41-3022-EC9C-139498C99889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0" creationId="{116AE001-9BA5-8803-4526-C807DF15DC4E}"/>
          </ac:spMkLst>
        </pc:spChg>
        <pc:spChg chg="mod">
          <ac:chgData name="Toby Donaldson" userId="2e6e5431-bb17-4c41-9985-d39c50d83c73" providerId="ADAL" clId="{B9586FC7-1ADA-4368-AE13-4AF4FF7EC188}" dt="2023-07-08T04:07:51.386" v="451" actId="20577"/>
          <ac:spMkLst>
            <pc:docMk/>
            <pc:sldMk cId="388445450" sldId="263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6" creationId="{3AEA538C-D906-E9F9-E9B5-275F2D1B86C1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7" creationId="{C991E5F2-8E0C-7873-261C-2B67534947C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39" creationId="{CDFDB782-67EB-F084-92BA-70D95AF5A68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0" creationId="{D977F701-694A-DE85-B264-672FFC9C526E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2" creationId="{5FBC07A1-E78A-EA1A-64F1-26AED7D291B3}"/>
          </ac:spMkLst>
        </pc:spChg>
        <pc:spChg chg="mod">
          <ac:chgData name="Toby Donaldson" userId="2e6e5431-bb17-4c41-9985-d39c50d83c73" providerId="ADAL" clId="{B9586FC7-1ADA-4368-AE13-4AF4FF7EC188}" dt="2023-07-08T04:06:28.231" v="435"/>
          <ac:spMkLst>
            <pc:docMk/>
            <pc:sldMk cId="388445450" sldId="263"/>
            <ac:spMk id="43" creationId="{112B3409-1ADB-43A6-A2F4-2D8DB73BA443}"/>
          </ac:spMkLst>
        </pc:spChg>
        <pc:spChg chg="add mod">
          <ac:chgData name="Toby Donaldson" userId="2e6e5431-bb17-4c41-9985-d39c50d83c73" providerId="ADAL" clId="{B9586FC7-1ADA-4368-AE13-4AF4FF7EC188}" dt="2023-07-10T02:38:28.166" v="6021" actId="1076"/>
          <ac:spMkLst>
            <pc:docMk/>
            <pc:sldMk cId="388445450" sldId="263"/>
            <ac:spMk id="50" creationId="{E660962C-D156-3998-8EBA-E6D1C98EBF1C}"/>
          </ac:spMkLst>
        </pc:spChg>
        <pc:spChg chg="add mod">
          <ac:chgData name="Toby Donaldson" userId="2e6e5431-bb17-4c41-9985-d39c50d83c73" providerId="ADAL" clId="{B9586FC7-1ADA-4368-AE13-4AF4FF7EC188}" dt="2023-07-08T04:07:19.151" v="448" actId="1076"/>
          <ac:spMkLst>
            <pc:docMk/>
            <pc:sldMk cId="388445450" sldId="263"/>
            <ac:spMk id="51" creationId="{9E06A7AE-6606-879B-8EB5-C1562614B8DB}"/>
          </ac:spMkLst>
        </pc:s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2" creationId="{34DB7EDA-AE22-A98E-6AB3-823FA5AA9A17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5" creationId="{DAFE8854-F0EA-B9E0-A2EA-2140EB6AB4F4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8" creationId="{D4DBF64C-3C06-7DF6-D299-BE9F3B7159C8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1" creationId="{0D754C72-6942-D0E4-6C76-11AFFCBCB551}"/>
          </ac:grpSpMkLst>
        </pc:grpChg>
        <pc:grpChg chg="add del mod">
          <ac:chgData name="Toby Donaldson" userId="2e6e5431-bb17-4c41-9985-d39c50d83c73" providerId="ADAL" clId="{B9586FC7-1ADA-4368-AE13-4AF4FF7EC188}" dt="2023-07-08T04:06:24.149" v="434"/>
          <ac:grpSpMkLst>
            <pc:docMk/>
            <pc:sldMk cId="388445450" sldId="263"/>
            <ac:grpSpMk id="14" creationId="{AC1B82F6-7CBC-D281-0B3D-CA29C9109627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2" creationId="{4F87A071-DB11-6957-1587-358B2521076B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5" creationId="{634CD425-AE89-8CD8-3F4B-59130B431346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28" creationId="{1CF8E772-E30A-BBA6-8C83-FCA028BF8B1D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3" creationId="{F8AFA099-8FDF-5B04-496D-F812979CBE93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38" creationId="{CEF451B7-0B72-03BA-E9C1-5FA8682873F5}"/>
          </ac:grpSpMkLst>
        </pc:grpChg>
        <pc:grpChg chg="add mod">
          <ac:chgData name="Toby Donaldson" userId="2e6e5431-bb17-4c41-9985-d39c50d83c73" providerId="ADAL" clId="{B9586FC7-1ADA-4368-AE13-4AF4FF7EC188}" dt="2023-07-08T04:06:51.412" v="440" actId="1076"/>
          <ac:grpSpMkLst>
            <pc:docMk/>
            <pc:sldMk cId="388445450" sldId="263"/>
            <ac:grpSpMk id="41" creationId="{F655FAB5-136C-010E-8D8D-FAB81052E763}"/>
          </ac:grpSpMkLst>
        </pc:grpChg>
        <pc:picChg chg="add del">
          <ac:chgData name="Toby Donaldson" userId="2e6e5431-bb17-4c41-9985-d39c50d83c73" providerId="ADAL" clId="{B9586FC7-1ADA-4368-AE13-4AF4FF7EC188}" dt="2023-07-08T04:06:44.467" v="438" actId="21"/>
          <ac:picMkLst>
            <pc:docMk/>
            <pc:sldMk cId="388445450" sldId="263"/>
            <ac:picMk id="31" creationId="{EFBB8D12-3E56-EC20-21AB-3970BDA6CF39}"/>
          </ac:picMkLst>
        </pc:picChg>
        <pc:picChg chg="add mod">
          <ac:chgData name="Toby Donaldson" userId="2e6e5431-bb17-4c41-9985-d39c50d83c73" providerId="ADAL" clId="{B9586FC7-1ADA-4368-AE13-4AF4FF7EC188}" dt="2023-07-08T04:07:23.702" v="449" actId="1076"/>
          <ac:picMkLst>
            <pc:docMk/>
            <pc:sldMk cId="388445450" sldId="263"/>
            <ac:picMk id="49" creationId="{AEE20C1D-5975-B28A-BE8D-E4724937AF3C}"/>
          </ac:picMkLst>
        </pc:pic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7" creationId="{1AF03B3D-0CBB-4942-CD51-8F50F50A708F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8" creationId="{29BAA38A-C68D-6084-1C65-286B78B7C9AC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19" creationId="{CDE5D69B-61A9-6110-51C0-64970A9B1095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0" creationId="{8EC413D9-300A-0313-6385-B10E2B7C978E}"/>
          </ac:cxnSpMkLst>
        </pc:cxnChg>
        <pc:cxnChg chg="add del mod">
          <ac:chgData name="Toby Donaldson" userId="2e6e5431-bb17-4c41-9985-d39c50d83c73" providerId="ADAL" clId="{B9586FC7-1ADA-4368-AE13-4AF4FF7EC188}" dt="2023-07-08T04:06:24.149" v="434"/>
          <ac:cxnSpMkLst>
            <pc:docMk/>
            <pc:sldMk cId="388445450" sldId="263"/>
            <ac:cxnSpMk id="21" creationId="{59A0CCC7-00DB-4619-A9A4-BEA05915EF97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4" creationId="{8EE54848-7172-AF38-ECE0-7F126CA1C32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5" creationId="{8CCFB3F8-5168-64E3-B7CA-838F30752EF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6" creationId="{2A61D311-987B-DD34-4447-18B80F4ECB70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7" creationId="{DC963A60-7844-225B-62F4-F17EE1C74061}"/>
          </ac:cxnSpMkLst>
        </pc:cxnChg>
        <pc:cxnChg chg="add mod">
          <ac:chgData name="Toby Donaldson" userId="2e6e5431-bb17-4c41-9985-d39c50d83c73" providerId="ADAL" clId="{B9586FC7-1ADA-4368-AE13-4AF4FF7EC188}" dt="2023-07-08T04:06:51.412" v="440" actId="1076"/>
          <ac:cxnSpMkLst>
            <pc:docMk/>
            <pc:sldMk cId="388445450" sldId="263"/>
            <ac:cxnSpMk id="48" creationId="{D6AC5CA2-1419-7C09-C88F-DFC234042A9A}"/>
          </ac:cxnSpMkLst>
        </pc:cxnChg>
      </pc:sldChg>
      <pc:sldChg chg="modSp add mod ord">
        <pc:chgData name="Toby Donaldson" userId="2e6e5431-bb17-4c41-9985-d39c50d83c73" providerId="ADAL" clId="{B9586FC7-1ADA-4368-AE13-4AF4FF7EC188}" dt="2023-07-08T04:10:23.957" v="479" actId="20577"/>
        <pc:sldMkLst>
          <pc:docMk/>
          <pc:sldMk cId="1226615821" sldId="264"/>
        </pc:sldMkLst>
        <pc:spChg chg="mod">
          <ac:chgData name="Toby Donaldson" userId="2e6e5431-bb17-4c41-9985-d39c50d83c73" providerId="ADAL" clId="{B9586FC7-1ADA-4368-AE13-4AF4FF7EC188}" dt="2023-07-08T04:08:12.200" v="455" actId="20577"/>
          <ac:spMkLst>
            <pc:docMk/>
            <pc:sldMk cId="1226615821" sldId="264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10:23.957" v="479" actId="20577"/>
          <ac:spMkLst>
            <pc:docMk/>
            <pc:sldMk cId="1226615821" sldId="264"/>
            <ac:spMk id="148" creationId="{61F93364-4303-6D66-0309-9400DA130F4C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38:55.900" v="6022" actId="20577"/>
        <pc:sldMkLst>
          <pc:docMk/>
          <pc:sldMk cId="2893772560" sldId="265"/>
        </pc:sldMkLst>
        <pc:spChg chg="add mod">
          <ac:chgData name="Toby Donaldson" userId="2e6e5431-bb17-4c41-9985-d39c50d83c73" providerId="ADAL" clId="{B9586FC7-1ADA-4368-AE13-4AF4FF7EC188}" dt="2023-07-10T02:38:55.900" v="6022" actId="20577"/>
          <ac:spMkLst>
            <pc:docMk/>
            <pc:sldMk cId="2893772560" sldId="265"/>
            <ac:spMk id="3" creationId="{06A75473-9568-5CA5-DEA5-A180382D9058}"/>
          </ac:spMkLst>
        </pc:spChg>
        <pc:picChg chg="add mod">
          <ac:chgData name="Toby Donaldson" userId="2e6e5431-bb17-4c41-9985-d39c50d83c73" providerId="ADAL" clId="{B9586FC7-1ADA-4368-AE13-4AF4FF7EC188}" dt="2023-07-08T04:11:02.076" v="485" actId="1076"/>
          <ac:picMkLst>
            <pc:docMk/>
            <pc:sldMk cId="2893772560" sldId="265"/>
            <ac:picMk id="2" creationId="{4358BF92-7B66-FD24-AB82-8246BC91310B}"/>
          </ac:picMkLst>
        </pc:picChg>
        <pc:picChg chg="del">
          <ac:chgData name="Toby Donaldson" userId="2e6e5431-bb17-4c41-9985-d39c50d83c73" providerId="ADAL" clId="{B9586FC7-1ADA-4368-AE13-4AF4FF7EC188}" dt="2023-07-08T04:10:54.430" v="481" actId="21"/>
          <ac:picMkLst>
            <pc:docMk/>
            <pc:sldMk cId="2893772560" sldId="265"/>
            <ac:picMk id="31" creationId="{EFBB8D12-3E56-EC20-21AB-3970BDA6CF39}"/>
          </ac:picMkLst>
        </pc:picChg>
        <pc:picChg chg="add del">
          <ac:chgData name="Toby Donaldson" userId="2e6e5431-bb17-4c41-9985-d39c50d83c73" providerId="ADAL" clId="{B9586FC7-1ADA-4368-AE13-4AF4FF7EC188}" dt="2023-07-08T04:10:58.217" v="483" actId="21"/>
          <ac:picMkLst>
            <pc:docMk/>
            <pc:sldMk cId="2893772560" sldId="265"/>
            <ac:picMk id="32" creationId="{4A6D519E-2675-1C44-2FB6-FF7060EEE34E}"/>
          </ac:picMkLst>
        </pc:picChg>
      </pc:sldChg>
      <pc:sldChg chg="addSp delSp modSp del mod">
        <pc:chgData name="Toby Donaldson" userId="2e6e5431-bb17-4c41-9985-d39c50d83c73" providerId="ADAL" clId="{B9586FC7-1ADA-4368-AE13-4AF4FF7EC188}" dt="2023-07-08T04:16:01.677" v="623" actId="2696"/>
        <pc:sldMkLst>
          <pc:docMk/>
          <pc:sldMk cId="4075056671" sldId="266"/>
        </pc:sldMkLst>
        <pc:spChg chg="mod">
          <ac:chgData name="Toby Donaldson" userId="2e6e5431-bb17-4c41-9985-d39c50d83c73" providerId="ADAL" clId="{B9586FC7-1ADA-4368-AE13-4AF4FF7EC188}" dt="2023-07-08T04:13:48.226" v="578" actId="20577"/>
          <ac:spMkLst>
            <pc:docMk/>
            <pc:sldMk cId="4075056671" sldId="266"/>
            <ac:spMk id="3" creationId="{DEB8C567-D270-816C-858E-D0CBA03E3B96}"/>
          </ac:spMkLst>
        </pc:spChg>
        <pc:spChg chg="mod">
          <ac:chgData name="Toby Donaldson" userId="2e6e5431-bb17-4c41-9985-d39c50d83c73" providerId="ADAL" clId="{B9586FC7-1ADA-4368-AE13-4AF4FF7EC188}" dt="2023-07-08T04:13:40.693" v="575" actId="20577"/>
          <ac:spMkLst>
            <pc:docMk/>
            <pc:sldMk cId="4075056671" sldId="266"/>
            <ac:spMk id="5" creationId="{C1A9D93A-298E-EB6C-3197-01E2842EFD00}"/>
          </ac:spMkLst>
        </pc:spChg>
        <pc:spChg chg="mod">
          <ac:chgData name="Toby Donaldson" userId="2e6e5431-bb17-4c41-9985-d39c50d83c73" providerId="ADAL" clId="{B9586FC7-1ADA-4368-AE13-4AF4FF7EC188}" dt="2023-07-08T04:13:42.541" v="576" actId="20577"/>
          <ac:spMkLst>
            <pc:docMk/>
            <pc:sldMk cId="4075056671" sldId="266"/>
            <ac:spMk id="8" creationId="{79EBB4A9-1BFF-400E-CE64-8BB01E6DD407}"/>
          </ac:spMkLst>
        </pc:spChg>
        <pc:spChg chg="mod">
          <ac:chgData name="Toby Donaldson" userId="2e6e5431-bb17-4c41-9985-d39c50d83c73" providerId="ADAL" clId="{B9586FC7-1ADA-4368-AE13-4AF4FF7EC188}" dt="2023-07-08T04:13:45.887" v="577" actId="20577"/>
          <ac:spMkLst>
            <pc:docMk/>
            <pc:sldMk cId="4075056671" sldId="266"/>
            <ac:spMk id="17" creationId="{EE5D9749-6EE0-BD28-3F88-1B6809BFA8F0}"/>
          </ac:spMkLst>
        </pc:spChg>
        <pc:spChg chg="mod">
          <ac:chgData name="Toby Donaldson" userId="2e6e5431-bb17-4c41-9985-d39c50d83c73" providerId="ADAL" clId="{B9586FC7-1ADA-4368-AE13-4AF4FF7EC188}" dt="2023-07-08T04:13:25.686" v="570"/>
          <ac:spMkLst>
            <pc:docMk/>
            <pc:sldMk cId="4075056671" sldId="266"/>
            <ac:spMk id="31" creationId="{2CB913AD-BEE2-2E3D-3B80-27FCD8877CBE}"/>
          </ac:spMkLst>
        </pc:spChg>
        <pc:spChg chg="mod">
          <ac:chgData name="Toby Donaldson" userId="2e6e5431-bb17-4c41-9985-d39c50d83c73" providerId="ADAL" clId="{B9586FC7-1ADA-4368-AE13-4AF4FF7EC188}" dt="2023-07-08T04:14:52.140" v="592" actId="20577"/>
          <ac:spMkLst>
            <pc:docMk/>
            <pc:sldMk cId="4075056671" sldId="266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4:32.760" v="586"/>
          <ac:spMkLst>
            <pc:docMk/>
            <pc:sldMk cId="4075056671" sldId="266"/>
            <ac:spMk id="36" creationId="{08F9BA68-9649-396C-0A51-35589B1A1C83}"/>
          </ac:spMkLst>
        </pc:spChg>
        <pc:spChg chg="mod">
          <ac:chgData name="Toby Donaldson" userId="2e6e5431-bb17-4c41-9985-d39c50d83c73" providerId="ADAL" clId="{B9586FC7-1ADA-4368-AE13-4AF4FF7EC188}" dt="2023-07-08T04:14:16.303" v="581" actId="20577"/>
          <ac:spMkLst>
            <pc:docMk/>
            <pc:sldMk cId="4075056671" sldId="266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4:20.891" v="582" actId="20577"/>
          <ac:spMkLst>
            <pc:docMk/>
            <pc:sldMk cId="4075056671" sldId="266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4:24.649" v="584" actId="20577"/>
          <ac:spMkLst>
            <pc:docMk/>
            <pc:sldMk cId="4075056671" sldId="266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5:05.529" v="593" actId="20577"/>
          <ac:spMkLst>
            <pc:docMk/>
            <pc:sldMk cId="4075056671" sldId="266"/>
            <ac:spMk id="154" creationId="{C81DC1F5-1F7A-5451-6797-BF5DBEB7E769}"/>
          </ac:spMkLst>
        </pc:spChg>
        <pc:grpChg chg="add mod">
          <ac:chgData name="Toby Donaldson" userId="2e6e5431-bb17-4c41-9985-d39c50d83c73" providerId="ADAL" clId="{B9586FC7-1ADA-4368-AE13-4AF4FF7EC188}" dt="2023-07-08T04:13:35.924" v="573" actId="1076"/>
          <ac:grpSpMkLst>
            <pc:docMk/>
            <pc:sldMk cId="4075056671" sldId="266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7" creationId="{F11B678B-328F-7AD8-A9B8-AC0BA5DF615C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10" creationId="{A476C53D-151C-290C-38F0-9D799532CD60}"/>
          </ac:grpSpMkLst>
        </pc:grpChg>
        <pc:grpChg chg="del">
          <ac:chgData name="Toby Donaldson" userId="2e6e5431-bb17-4c41-9985-d39c50d83c73" providerId="ADAL" clId="{B9586FC7-1ADA-4368-AE13-4AF4FF7EC188}" dt="2023-07-08T04:13:00.494" v="566" actId="21"/>
          <ac:grpSpMkLst>
            <pc:docMk/>
            <pc:sldMk cId="4075056671" sldId="266"/>
            <ac:grpSpMk id="13" creationId="{A2CCB0BE-6090-45E8-22DE-ECF2FE0CF98A}"/>
          </ac:grpSpMkLst>
        </pc:grpChg>
        <pc:grpChg chg="mod">
          <ac:chgData name="Toby Donaldson" userId="2e6e5431-bb17-4c41-9985-d39c50d83c73" providerId="ADAL" clId="{B9586FC7-1ADA-4368-AE13-4AF4FF7EC188}" dt="2023-07-08T04:13:20.625" v="569" actId="1076"/>
          <ac:grpSpMkLst>
            <pc:docMk/>
            <pc:sldMk cId="4075056671" sldId="266"/>
            <ac:grpSpMk id="16" creationId="{0CAFC06C-9D09-E1DA-84F0-F2098B81D489}"/>
          </ac:grpSpMkLst>
        </pc:grpChg>
        <pc:grpChg chg="del">
          <ac:chgData name="Toby Donaldson" userId="2e6e5431-bb17-4c41-9985-d39c50d83c73" providerId="ADAL" clId="{B9586FC7-1ADA-4368-AE13-4AF4FF7EC188}" dt="2023-07-08T04:13:03.918" v="567" actId="21"/>
          <ac:grpSpMkLst>
            <pc:docMk/>
            <pc:sldMk cId="4075056671" sldId="266"/>
            <ac:grpSpMk id="19" creationId="{31AE2281-16BA-4B91-4E67-14D5F1402CEE}"/>
          </ac:grpSpMkLst>
        </pc:grpChg>
        <pc:grpChg chg="del">
          <ac:chgData name="Toby Donaldson" userId="2e6e5431-bb17-4c41-9985-d39c50d83c73" providerId="ADAL" clId="{B9586FC7-1ADA-4368-AE13-4AF4FF7EC188}" dt="2023-07-08T04:12:57.864" v="565" actId="21"/>
          <ac:grpSpMkLst>
            <pc:docMk/>
            <pc:sldMk cId="4075056671" sldId="266"/>
            <ac:grpSpMk id="22" creationId="{04C03E60-4BE1-2D00-AFAF-10D0FE8BB5A2}"/>
          </ac:grpSpMkLst>
        </pc:grpChg>
        <pc:grpChg chg="add mod">
          <ac:chgData name="Toby Donaldson" userId="2e6e5431-bb17-4c41-9985-d39c50d83c73" providerId="ADAL" clId="{B9586FC7-1ADA-4368-AE13-4AF4FF7EC188}" dt="2023-07-08T04:14:39.807" v="589" actId="1076"/>
          <ac:grpSpMkLst>
            <pc:docMk/>
            <pc:sldMk cId="4075056671" sldId="266"/>
            <ac:grpSpMk id="34" creationId="{7DF0D3FE-E63D-F21A-9CAB-D1F738B3FD63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14:28.309" v="585" actId="1076"/>
          <ac:grpSpMkLst>
            <pc:docMk/>
            <pc:sldMk cId="4075056671" sldId="266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4:14:08.487" v="579" actId="21"/>
          <ac:grpSpMkLst>
            <pc:docMk/>
            <pc:sldMk cId="4075056671" sldId="266"/>
            <ac:grpSpMk id="133" creationId="{21353A2E-A4C6-A966-1EDD-292A3091E10E}"/>
          </ac:grpSpMkLst>
        </pc:grp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5" creationId="{47833BC1-0E49-B2C1-A63C-88FACEA59299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6" creationId="{5DC71255-AE24-0F87-E74B-1C06C962FD71}"/>
          </ac:cxnSpMkLst>
        </pc:cxnChg>
        <pc:cxnChg chg="mod">
          <ac:chgData name="Toby Donaldson" userId="2e6e5431-bb17-4c41-9985-d39c50d83c73" providerId="ADAL" clId="{B9586FC7-1ADA-4368-AE13-4AF4FF7EC188}" dt="2023-07-08T04:13:20.625" v="569" actId="1076"/>
          <ac:cxnSpMkLst>
            <pc:docMk/>
            <pc:sldMk cId="4075056671" sldId="266"/>
            <ac:cxnSpMk id="27" creationId="{4F79CA5F-BED5-905D-0C7D-F1341885942B}"/>
          </ac:cxnSpMkLst>
        </pc:cxnChg>
        <pc:cxnChg chg="del mod">
          <ac:chgData name="Toby Donaldson" userId="2e6e5431-bb17-4c41-9985-d39c50d83c73" providerId="ADAL" clId="{B9586FC7-1ADA-4368-AE13-4AF4FF7EC188}" dt="2023-07-08T04:13:03.918" v="567" actId="21"/>
          <ac:cxnSpMkLst>
            <pc:docMk/>
            <pc:sldMk cId="4075056671" sldId="266"/>
            <ac:cxnSpMk id="28" creationId="{2A98442C-97BE-FCDD-1555-BBDAE0DB0ADE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29" creationId="{2CC52A46-AD59-BF00-C7CC-29D30B4ED6DF}"/>
          </ac:cxnSpMkLst>
        </pc:cxnChg>
        <pc:cxnChg chg="del mod">
          <ac:chgData name="Toby Donaldson" userId="2e6e5431-bb17-4c41-9985-d39c50d83c73" providerId="ADAL" clId="{B9586FC7-1ADA-4368-AE13-4AF4FF7EC188}" dt="2023-07-08T04:12:57.864" v="565" actId="21"/>
          <ac:cxnSpMkLst>
            <pc:docMk/>
            <pc:sldMk cId="4075056671" sldId="266"/>
            <ac:cxnSpMk id="30" creationId="{A9C659C3-EA8F-66CB-1C0C-54C7DFFF8556}"/>
          </ac:cxnSpMkLst>
        </pc:cxnChg>
        <pc:cxnChg chg="add mod">
          <ac:chgData name="Toby Donaldson" userId="2e6e5431-bb17-4c41-9985-d39c50d83c73" providerId="ADAL" clId="{B9586FC7-1ADA-4368-AE13-4AF4FF7EC188}" dt="2023-07-08T04:13:35.924" v="573" actId="1076"/>
          <ac:cxnSpMkLst>
            <pc:docMk/>
            <pc:sldMk cId="4075056671" sldId="266"/>
            <ac:cxnSpMk id="32" creationId="{59BE4385-99CE-D2C0-1C72-E5EDDCD13241}"/>
          </ac:cxnSpMkLst>
        </pc:cxnChg>
        <pc:cxnChg chg="add mod">
          <ac:chgData name="Toby Donaldson" userId="2e6e5431-bb17-4c41-9985-d39c50d83c73" providerId="ADAL" clId="{B9586FC7-1ADA-4368-AE13-4AF4FF7EC188}" dt="2023-07-08T04:14:44.224" v="590" actId="14100"/>
          <ac:cxnSpMkLst>
            <pc:docMk/>
            <pc:sldMk cId="4075056671" sldId="266"/>
            <ac:cxnSpMk id="37" creationId="{917A4781-A639-3F0F-7532-BE56FB468F52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4:14:11.345" v="580" actId="21"/>
          <ac:cxnSpMkLst>
            <pc:docMk/>
            <pc:sldMk cId="4075056671" sldId="266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4:14:08.487" v="579" actId="21"/>
          <ac:cxnSpMkLst>
            <pc:docMk/>
            <pc:sldMk cId="4075056671" sldId="266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14:28.309" v="585" actId="1076"/>
          <ac:cxnSpMkLst>
            <pc:docMk/>
            <pc:sldMk cId="4075056671" sldId="266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00.996" v="664" actId="1076"/>
        <pc:sldMkLst>
          <pc:docMk/>
          <pc:sldMk cId="2914029144" sldId="267"/>
        </pc:sldMkLst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2" creationId="{A993C062-B139-AD42-D05F-7A2477BD82F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3" creationId="{5BAA0C3D-CBDE-564D-C5CE-D6B8A62365B6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5" creationId="{16CAB4C7-8690-FFA7-960B-C4DBC792072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19" creationId="{C967F881-B9AC-1E8E-7B66-94F856C3202B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1" creationId="{4AFFA48E-A211-8A6F-D4F2-BB4EBD4A97BE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2" creationId="{05E4F8E8-5DCA-7F23-3DEB-C74E302DF118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8" creationId="{EBF67167-445B-75E9-0E56-7268779349C2}"/>
          </ac:spMkLst>
        </pc:spChg>
        <pc:spChg chg="mod">
          <ac:chgData name="Toby Donaldson" userId="2e6e5431-bb17-4c41-9985-d39c50d83c73" providerId="ADAL" clId="{B9586FC7-1ADA-4368-AE13-4AF4FF7EC188}" dt="2023-07-08T04:16:08.803" v="625"/>
          <ac:spMkLst>
            <pc:docMk/>
            <pc:sldMk cId="2914029144" sldId="267"/>
            <ac:spMk id="29" creationId="{8BA06CD3-E5DF-FE1E-E07B-A16B277DBEAA}"/>
          </ac:spMkLst>
        </pc:spChg>
        <pc:spChg chg="mod">
          <ac:chgData name="Toby Donaldson" userId="2e6e5431-bb17-4c41-9985-d39c50d83c73" providerId="ADAL" clId="{B9586FC7-1ADA-4368-AE13-4AF4FF7EC188}" dt="2023-07-08T04:17:36.431" v="663" actId="20577"/>
          <ac:spMkLst>
            <pc:docMk/>
            <pc:sldMk cId="2914029144" sldId="267"/>
            <ac:spMk id="35" creationId="{071A2C0C-8122-B1EE-0A16-932ADBD74D3B}"/>
          </ac:spMkLst>
        </pc:spChg>
        <pc:spChg chg="mod">
          <ac:chgData name="Toby Donaldson" userId="2e6e5431-bb17-4c41-9985-d39c50d83c73" providerId="ADAL" clId="{B9586FC7-1ADA-4368-AE13-4AF4FF7EC188}" dt="2023-07-08T04:17:28.534" v="659" actId="20577"/>
          <ac:spMkLst>
            <pc:docMk/>
            <pc:sldMk cId="2914029144" sldId="267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17:31.405" v="661" actId="20577"/>
          <ac:spMkLst>
            <pc:docMk/>
            <pc:sldMk cId="2914029144" sldId="267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17:34.053" v="662" actId="20577"/>
          <ac:spMkLst>
            <pc:docMk/>
            <pc:sldMk cId="2914029144" sldId="267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16:55.972" v="651" actId="1076"/>
          <ac:spMkLst>
            <pc:docMk/>
            <pc:sldMk cId="2914029144" sldId="267"/>
            <ac:spMk id="148" creationId="{61F93364-4303-6D66-0309-9400DA130F4C}"/>
          </ac:spMkLst>
        </pc:s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2" creationId="{B2EC46FC-0B2C-8F0E-BE50-FDBD34186898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4" creationId="{673423C3-31FF-9788-EA51-2779CAEF5717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7" creationId="{F11B678B-328F-7AD8-A9B8-AC0BA5DF615C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1" creationId="{AD92FD67-E55E-85E4-74A4-3E6D2C88C94E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14" creationId="{3B543D32-A4F4-298F-6227-B5E820732DAF}"/>
          </ac:grpSpMkLst>
        </pc:grpChg>
        <pc:grpChg chg="mod">
          <ac:chgData name="Toby Donaldson" userId="2e6e5431-bb17-4c41-9985-d39c50d83c73" providerId="ADAL" clId="{B9586FC7-1ADA-4368-AE13-4AF4FF7EC188}" dt="2023-07-08T04:18:00.996" v="664" actId="1076"/>
          <ac:grpSpMkLst>
            <pc:docMk/>
            <pc:sldMk cId="2914029144" sldId="267"/>
            <ac:grpSpMk id="16" creationId="{0CAFC06C-9D09-E1DA-84F0-F2098B81D489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0" creationId="{D74AD7B2-E131-AFD0-11BF-7EFEDDBC13A8}"/>
          </ac:grpSpMkLst>
        </pc:grpChg>
        <pc:grpChg chg="add mod">
          <ac:chgData name="Toby Donaldson" userId="2e6e5431-bb17-4c41-9985-d39c50d83c73" providerId="ADAL" clId="{B9586FC7-1ADA-4368-AE13-4AF4FF7EC188}" dt="2023-07-08T04:16:38.459" v="629" actId="1076"/>
          <ac:grpSpMkLst>
            <pc:docMk/>
            <pc:sldMk cId="2914029144" sldId="267"/>
            <ac:grpSpMk id="26" creationId="{286EEC7D-B174-47B6-B2F1-BC60036DC480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34" creationId="{7DF0D3FE-E63D-F21A-9CAB-D1F738B3FD63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1" creationId="{2E24BA6C-7D01-1501-AC07-0CD4748185E9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16:28.862" v="628" actId="1076"/>
          <ac:grpSpMkLst>
            <pc:docMk/>
            <pc:sldMk cId="2914029144" sldId="267"/>
            <ac:grpSpMk id="139" creationId="{298164E7-EE1A-5D03-B2BE-6057A8FB3D0F}"/>
          </ac:grpSpMkLst>
        </pc:grpChg>
        <pc:picChg chg="add del mod">
          <ac:chgData name="Toby Donaldson" userId="2e6e5431-bb17-4c41-9985-d39c50d83c73" providerId="ADAL" clId="{B9586FC7-1ADA-4368-AE13-4AF4FF7EC188}" dt="2023-07-08T04:16:57.848" v="652" actId="21"/>
          <ac:picMkLst>
            <pc:docMk/>
            <pc:sldMk cId="2914029144" sldId="267"/>
            <ac:picMk id="10" creationId="{64AF39D2-0BEA-33D7-F1A9-2CB5DAC1040B}"/>
          </ac:picMkLst>
        </pc:picChg>
        <pc:picChg chg="add mod">
          <ac:chgData name="Toby Donaldson" userId="2e6e5431-bb17-4c41-9985-d39c50d83c73" providerId="ADAL" clId="{B9586FC7-1ADA-4368-AE13-4AF4FF7EC188}" dt="2023-07-08T04:17:11.210" v="654" actId="1076"/>
          <ac:picMkLst>
            <pc:docMk/>
            <pc:sldMk cId="2914029144" sldId="267"/>
            <ac:picMk id="33" creationId="{4C95F331-4567-5265-B34C-8BBEB6EC563E}"/>
          </ac:picMkLst>
        </pc:picChg>
        <pc:picChg chg="add mod">
          <ac:chgData name="Toby Donaldson" userId="2e6e5431-bb17-4c41-9985-d39c50d83c73" providerId="ADAL" clId="{B9586FC7-1ADA-4368-AE13-4AF4FF7EC188}" dt="2023-07-08T04:17:20.913" v="657" actId="1076"/>
          <ac:picMkLst>
            <pc:docMk/>
            <pc:sldMk cId="2914029144" sldId="267"/>
            <ac:picMk id="38" creationId="{234E58BB-F19A-B9B7-948F-E9C31CDAC7BA}"/>
          </ac:picMkLst>
        </pc:picChg>
        <pc:picChg chg="mod">
          <ac:chgData name="Toby Donaldson" userId="2e6e5431-bb17-4c41-9985-d39c50d83c73" providerId="ADAL" clId="{B9586FC7-1ADA-4368-AE13-4AF4FF7EC188}" dt="2023-07-08T04:18:00.996" v="664" actId="1076"/>
          <ac:picMkLst>
            <pc:docMk/>
            <pc:sldMk cId="2914029144" sldId="267"/>
            <ac:picMk id="120" creationId="{650DB166-B10E-E07A-0AD6-6C65C56AB478}"/>
          </ac:picMkLst>
        </pc:picChg>
        <pc:picChg chg="del">
          <ac:chgData name="Toby Donaldson" userId="2e6e5431-bb17-4c41-9985-d39c50d83c73" providerId="ADAL" clId="{B9586FC7-1ADA-4368-AE13-4AF4FF7EC188}" dt="2023-07-08T04:15:19.107" v="595" actId="21"/>
          <ac:picMkLst>
            <pc:docMk/>
            <pc:sldMk cId="2914029144" sldId="267"/>
            <ac:picMk id="151" creationId="{F38EAB0E-3D57-2263-7431-F1182F795BD9}"/>
          </ac:picMkLst>
        </pc:pic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3" creationId="{3E0763B1-03B2-F2FF-A070-DF05CB3B301D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24" creationId="{8A8ACCF1-E213-CE9C-D189-863D87221477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5" creationId="{47833BC1-0E49-B2C1-A63C-88FACEA59299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27" creationId="{4F79CA5F-BED5-905D-0C7D-F1341885942B}"/>
          </ac:cxnSpMkLst>
        </pc:cxnChg>
        <pc:cxnChg chg="add mod">
          <ac:chgData name="Toby Donaldson" userId="2e6e5431-bb17-4c41-9985-d39c50d83c73" providerId="ADAL" clId="{B9586FC7-1ADA-4368-AE13-4AF4FF7EC188}" dt="2023-07-08T04:16:38.459" v="629" actId="1076"/>
          <ac:cxnSpMkLst>
            <pc:docMk/>
            <pc:sldMk cId="2914029144" sldId="267"/>
            <ac:cxnSpMk id="30" creationId="{23464D5E-81DF-8511-2454-D6A5799B4F92}"/>
          </ac:cxnSpMkLst>
        </pc:cxnChg>
        <pc:cxnChg chg="mod">
          <ac:chgData name="Toby Donaldson" userId="2e6e5431-bb17-4c41-9985-d39c50d83c73" providerId="ADAL" clId="{B9586FC7-1ADA-4368-AE13-4AF4FF7EC188}" dt="2023-07-08T04:18:00.996" v="664" actId="1076"/>
          <ac:cxnSpMkLst>
            <pc:docMk/>
            <pc:sldMk cId="2914029144" sldId="267"/>
            <ac:cxnSpMk id="32" creationId="{59BE4385-99CE-D2C0-1C72-E5EDDCD13241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37" creationId="{917A4781-A639-3F0F-7532-BE56FB468F52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16:28.862" v="628" actId="1076"/>
          <ac:cxnSpMkLst>
            <pc:docMk/>
            <pc:sldMk cId="2914029144" sldId="267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4:18:36.174" v="671" actId="1076"/>
        <pc:sldMkLst>
          <pc:docMk/>
          <pc:sldMk cId="364315593" sldId="268"/>
        </pc:sldMkLst>
        <pc:picChg chg="add mod">
          <ac:chgData name="Toby Donaldson" userId="2e6e5431-bb17-4c41-9985-d39c50d83c73" providerId="ADAL" clId="{B9586FC7-1ADA-4368-AE13-4AF4FF7EC188}" dt="2023-07-08T04:18:20.772" v="669" actId="1076"/>
          <ac:picMkLst>
            <pc:docMk/>
            <pc:sldMk cId="364315593" sldId="268"/>
            <ac:picMk id="10" creationId="{6FBF6E97-42CD-39D5-FBA3-72EB75BB3B77}"/>
          </ac:picMkLst>
        </pc:picChg>
        <pc:picChg chg="del">
          <ac:chgData name="Toby Donaldson" userId="2e6e5431-bb17-4c41-9985-d39c50d83c73" providerId="ADAL" clId="{B9586FC7-1ADA-4368-AE13-4AF4FF7EC188}" dt="2023-07-08T04:18:14.582" v="666" actId="21"/>
          <ac:picMkLst>
            <pc:docMk/>
            <pc:sldMk cId="364315593" sldId="268"/>
            <ac:picMk id="33" creationId="{4C95F331-4567-5265-B34C-8BBEB6EC563E}"/>
          </ac:picMkLst>
        </pc:picChg>
        <pc:picChg chg="del">
          <ac:chgData name="Toby Donaldson" userId="2e6e5431-bb17-4c41-9985-d39c50d83c73" providerId="ADAL" clId="{B9586FC7-1ADA-4368-AE13-4AF4FF7EC188}" dt="2023-07-08T04:18:16.078" v="667" actId="21"/>
          <ac:picMkLst>
            <pc:docMk/>
            <pc:sldMk cId="364315593" sldId="268"/>
            <ac:picMk id="38" creationId="{234E58BB-F19A-B9B7-948F-E9C31CDAC7BA}"/>
          </ac:picMkLst>
        </pc:picChg>
        <pc:picChg chg="add mod">
          <ac:chgData name="Toby Donaldson" userId="2e6e5431-bb17-4c41-9985-d39c50d83c73" providerId="ADAL" clId="{B9586FC7-1ADA-4368-AE13-4AF4FF7EC188}" dt="2023-07-08T04:18:36.174" v="671" actId="1076"/>
          <ac:picMkLst>
            <pc:docMk/>
            <pc:sldMk cId="364315593" sldId="268"/>
            <ac:picMk id="39" creationId="{43F517C1-383E-D99B-C382-364EC69C7E18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10T02:40:04.391" v="6023" actId="21"/>
        <pc:sldMkLst>
          <pc:docMk/>
          <pc:sldMk cId="555625503" sldId="269"/>
        </pc:sldMkLst>
        <pc:spChg chg="mod">
          <ac:chgData name="Toby Donaldson" userId="2e6e5431-bb17-4c41-9985-d39c50d83c73" providerId="ADAL" clId="{B9586FC7-1ADA-4368-AE13-4AF4FF7EC188}" dt="2023-07-08T04:21:10.967" v="709" actId="20577"/>
          <ac:spMkLst>
            <pc:docMk/>
            <pc:sldMk cId="555625503" sldId="269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4" creationId="{E901B31D-5B73-1B5C-743E-D41C6BE55E14}"/>
          </ac:spMkLst>
        </pc:spChg>
        <pc:spChg chg="mod">
          <ac:chgData name="Toby Donaldson" userId="2e6e5431-bb17-4c41-9985-d39c50d83c73" providerId="ADAL" clId="{B9586FC7-1ADA-4368-AE13-4AF4FF7EC188}" dt="2023-07-08T04:21:27.590" v="711" actId="20577"/>
          <ac:spMkLst>
            <pc:docMk/>
            <pc:sldMk cId="555625503" sldId="269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7" creationId="{A477B877-FDB3-87A6-96FD-5BA27ACE566E}"/>
          </ac:spMkLst>
        </pc:spChg>
        <pc:spChg chg="mod">
          <ac:chgData name="Toby Donaldson" userId="2e6e5431-bb17-4c41-9985-d39c50d83c73" providerId="ADAL" clId="{B9586FC7-1ADA-4368-AE13-4AF4FF7EC188}" dt="2023-07-08T04:22:47.149" v="777" actId="20577"/>
          <ac:spMkLst>
            <pc:docMk/>
            <pc:sldMk cId="555625503" sldId="269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19:18.423" v="678"/>
          <ac:spMkLst>
            <pc:docMk/>
            <pc:sldMk cId="555625503" sldId="269"/>
            <ac:spMk id="10" creationId="{A6377C1F-4F21-7E78-EE74-5B413CC79379}"/>
          </ac:spMkLst>
        </pc:spChg>
        <pc:spChg chg="mod">
          <ac:chgData name="Toby Donaldson" userId="2e6e5431-bb17-4c41-9985-d39c50d83c73" providerId="ADAL" clId="{B9586FC7-1ADA-4368-AE13-4AF4FF7EC188}" dt="2023-07-08T04:23:52.844" v="795" actId="20577"/>
          <ac:spMkLst>
            <pc:docMk/>
            <pc:sldMk cId="555625503" sldId="269"/>
            <ac:spMk id="35" creationId="{5086AB41-B03E-694E-C11A-F9F9085A8DB5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0" creationId="{E660962C-D156-3998-8EBA-E6D1C98EBF1C}"/>
          </ac:spMkLst>
        </pc:spChg>
        <pc:spChg chg="del">
          <ac:chgData name="Toby Donaldson" userId="2e6e5431-bb17-4c41-9985-d39c50d83c73" providerId="ADAL" clId="{B9586FC7-1ADA-4368-AE13-4AF4FF7EC188}" dt="2023-07-08T04:22:20.160" v="718" actId="21"/>
          <ac:spMkLst>
            <pc:docMk/>
            <pc:sldMk cId="555625503" sldId="269"/>
            <ac:spMk id="51" creationId="{9E06A7AE-6606-879B-8EB5-C1562614B8DB}"/>
          </ac:spMkLst>
        </pc:spChg>
        <pc:spChg chg="del">
          <ac:chgData name="Toby Donaldson" userId="2e6e5431-bb17-4c41-9985-d39c50d83c73" providerId="ADAL" clId="{B9586FC7-1ADA-4368-AE13-4AF4FF7EC188}" dt="2023-07-10T02:40:04.391" v="6023" actId="21"/>
          <ac:spMkLst>
            <pc:docMk/>
            <pc:sldMk cId="555625503" sldId="269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0:53.922" v="704" actId="20577"/>
          <ac:spMkLst>
            <pc:docMk/>
            <pc:sldMk cId="555625503" sldId="269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0:57.066" v="705" actId="20577"/>
          <ac:spMkLst>
            <pc:docMk/>
            <pc:sldMk cId="555625503" sldId="269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0:59.978" v="707" actId="20577"/>
          <ac:spMkLst>
            <pc:docMk/>
            <pc:sldMk cId="555625503" sldId="269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4:57.741" v="809" actId="1076"/>
          <ac:spMkLst>
            <pc:docMk/>
            <pc:sldMk cId="555625503" sldId="269"/>
            <ac:spMk id="148" creationId="{61F93364-4303-6D66-0309-9400DA130F4C}"/>
          </ac:spMkLst>
        </pc:spChg>
        <pc:grpChg chg="add mod">
          <ac:chgData name="Toby Donaldson" userId="2e6e5431-bb17-4c41-9985-d39c50d83c73" providerId="ADAL" clId="{B9586FC7-1ADA-4368-AE13-4AF4FF7EC188}" dt="2023-07-08T04:20:38.496" v="700" actId="1076"/>
          <ac:grpSpMkLst>
            <pc:docMk/>
            <pc:sldMk cId="555625503" sldId="269"/>
            <ac:grpSpMk id="2" creationId="{E34DD99D-7AB8-2B30-D181-8782759CD942}"/>
          </ac:grpSpMkLst>
        </pc:grpChg>
        <pc:grpChg chg="add mod">
          <ac:chgData name="Toby Donaldson" userId="2e6e5431-bb17-4c41-9985-d39c50d83c73" providerId="ADAL" clId="{B9586FC7-1ADA-4368-AE13-4AF4FF7EC188}" dt="2023-07-08T04:20:45.242" v="703" actId="1076"/>
          <ac:grpSpMkLst>
            <pc:docMk/>
            <pc:sldMk cId="555625503" sldId="269"/>
            <ac:grpSpMk id="5" creationId="{875B1650-54FE-9ACD-9419-B745516805B9}"/>
          </ac:grpSpMkLst>
        </pc:grpChg>
        <pc:grpChg chg="add mod">
          <ac:chgData name="Toby Donaldson" userId="2e6e5431-bb17-4c41-9985-d39c50d83c73" providerId="ADAL" clId="{B9586FC7-1ADA-4368-AE13-4AF4FF7EC188}" dt="2023-07-08T04:20:42.368" v="702" actId="1076"/>
          <ac:grpSpMkLst>
            <pc:docMk/>
            <pc:sldMk cId="555625503" sldId="269"/>
            <ac:grpSpMk id="8" creationId="{B359DDA6-7A27-E520-C303-457ABB43FA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2" creationId="{4F87A071-DB11-6957-1587-358B2521076B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5" creationId="{634CD425-AE89-8CD8-3F4B-59130B431346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28" creationId="{1CF8E772-E30A-BBA6-8C83-FCA028BF8B1D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3" creationId="{F8AFA099-8FDF-5B04-496D-F812979CBE93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38" creationId="{CEF451B7-0B72-03BA-E9C1-5FA8682873F5}"/>
          </ac:grpSpMkLst>
        </pc:grpChg>
        <pc:grpChg chg="del">
          <ac:chgData name="Toby Donaldson" userId="2e6e5431-bb17-4c41-9985-d39c50d83c73" providerId="ADAL" clId="{B9586FC7-1ADA-4368-AE13-4AF4FF7EC188}" dt="2023-07-08T04:22:20.160" v="718" actId="21"/>
          <ac:grpSpMkLst>
            <pc:docMk/>
            <pc:sldMk cId="555625503" sldId="269"/>
            <ac:grpSpMk id="41" creationId="{F655FAB5-136C-010E-8D8D-FAB81052E763}"/>
          </ac:grpSpMkLst>
        </pc:grpChg>
        <pc:grpChg chg="mod">
          <ac:chgData name="Toby Donaldson" userId="2e6e5431-bb17-4c41-9985-d39c50d83c73" providerId="ADAL" clId="{B9586FC7-1ADA-4368-AE13-4AF4FF7EC188}" dt="2023-07-08T04:19:59.471" v="688" actId="1076"/>
          <ac:grpSpMkLst>
            <pc:docMk/>
            <pc:sldMk cId="555625503" sldId="269"/>
            <ac:grpSpMk id="124" creationId="{DD9E4BDC-4CCA-986B-4DB9-94A325CEC796}"/>
          </ac:grpSpMkLst>
        </pc:grpChg>
        <pc:grpChg chg="mod">
          <ac:chgData name="Toby Donaldson" userId="2e6e5431-bb17-4c41-9985-d39c50d83c73" providerId="ADAL" clId="{B9586FC7-1ADA-4368-AE13-4AF4FF7EC188}" dt="2023-07-08T04:20:36.878" v="699" actId="1076"/>
          <ac:grpSpMkLst>
            <pc:docMk/>
            <pc:sldMk cId="555625503" sldId="269"/>
            <ac:grpSpMk id="127" creationId="{D65E8220-C1DE-8269-B65E-412F34F07FCF}"/>
          </ac:grpSpMkLst>
        </pc:grpChg>
        <pc:grpChg chg="mod">
          <ac:chgData name="Toby Donaldson" userId="2e6e5431-bb17-4c41-9985-d39c50d83c73" providerId="ADAL" clId="{B9586FC7-1ADA-4368-AE13-4AF4FF7EC188}" dt="2023-07-08T04:20:28.429" v="696" actId="1076"/>
          <ac:grpSpMkLst>
            <pc:docMk/>
            <pc:sldMk cId="555625503" sldId="269"/>
            <ac:grpSpMk id="130" creationId="{1EB78FE5-C59C-4AD0-330A-E1E48C5D43B2}"/>
          </ac:grpSpMkLst>
        </pc:grpChg>
        <pc:grpChg chg="mod">
          <ac:chgData name="Toby Donaldson" userId="2e6e5431-bb17-4c41-9985-d39c50d83c73" providerId="ADAL" clId="{B9586FC7-1ADA-4368-AE13-4AF4FF7EC188}" dt="2023-07-08T04:20:16.222" v="693" actId="12789"/>
          <ac:grpSpMkLst>
            <pc:docMk/>
            <pc:sldMk cId="555625503" sldId="269"/>
            <ac:grpSpMk id="133" creationId="{21353A2E-A4C6-A966-1EDD-292A3091E10E}"/>
          </ac:grpSpMkLst>
        </pc:grpChg>
        <pc:grpChg chg="mod">
          <ac:chgData name="Toby Donaldson" userId="2e6e5431-bb17-4c41-9985-d39c50d83c73" providerId="ADAL" clId="{B9586FC7-1ADA-4368-AE13-4AF4FF7EC188}" dt="2023-07-08T04:22:12.804" v="717" actId="1076"/>
          <ac:grpSpMkLst>
            <pc:docMk/>
            <pc:sldMk cId="555625503" sldId="269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4:23:41.080" v="793" actId="1076"/>
          <ac:picMkLst>
            <pc:docMk/>
            <pc:sldMk cId="555625503" sldId="269"/>
            <ac:picMk id="17" creationId="{1FB1F59D-7999-9231-720E-F330848EDFC1}"/>
          </ac:picMkLst>
        </pc:picChg>
        <pc:picChg chg="del">
          <ac:chgData name="Toby Donaldson" userId="2e6e5431-bb17-4c41-9985-d39c50d83c73" providerId="ADAL" clId="{B9586FC7-1ADA-4368-AE13-4AF4FF7EC188}" dt="2023-07-08T04:19:08.918" v="676" actId="21"/>
          <ac:picMkLst>
            <pc:docMk/>
            <pc:sldMk cId="555625503" sldId="269"/>
            <ac:picMk id="32" creationId="{4A6D519E-2675-1C44-2FB6-FF7060EEE34E}"/>
          </ac:picMkLst>
        </pc:picChg>
        <pc:picChg chg="del">
          <ac:chgData name="Toby Donaldson" userId="2e6e5431-bb17-4c41-9985-d39c50d83c73" providerId="ADAL" clId="{B9586FC7-1ADA-4368-AE13-4AF4FF7EC188}" dt="2023-07-08T04:19:09.978" v="677" actId="21"/>
          <ac:picMkLst>
            <pc:docMk/>
            <pc:sldMk cId="555625503" sldId="269"/>
            <ac:picMk id="49" creationId="{AEE20C1D-5975-B28A-BE8D-E4724937AF3C}"/>
          </ac:picMkLst>
        </pc:picChg>
        <pc:cxnChg chg="add mod">
          <ac:chgData name="Toby Donaldson" userId="2e6e5431-bb17-4c41-9985-d39c50d83c73" providerId="ADAL" clId="{B9586FC7-1ADA-4368-AE13-4AF4FF7EC188}" dt="2023-07-08T04:20:45.242" v="703" actId="1076"/>
          <ac:cxnSpMkLst>
            <pc:docMk/>
            <pc:sldMk cId="555625503" sldId="269"/>
            <ac:cxnSpMk id="11" creationId="{32E2293C-3AA0-1BE1-9F0F-C4989D9D92F4}"/>
          </ac:cxnSpMkLst>
        </pc:cxnChg>
        <pc:cxnChg chg="add mod">
          <ac:chgData name="Toby Donaldson" userId="2e6e5431-bb17-4c41-9985-d39c50d83c73" providerId="ADAL" clId="{B9586FC7-1ADA-4368-AE13-4AF4FF7EC188}" dt="2023-07-08T04:20:42.368" v="702" actId="1076"/>
          <ac:cxnSpMkLst>
            <pc:docMk/>
            <pc:sldMk cId="555625503" sldId="269"/>
            <ac:cxnSpMk id="12" creationId="{C26F44E7-A965-9619-B800-D6DEC05287FD}"/>
          </ac:cxnSpMkLst>
        </pc:cxnChg>
        <pc:cxnChg chg="add mod">
          <ac:chgData name="Toby Donaldson" userId="2e6e5431-bb17-4c41-9985-d39c50d83c73" providerId="ADAL" clId="{B9586FC7-1ADA-4368-AE13-4AF4FF7EC188}" dt="2023-07-08T04:20:38.496" v="700" actId="1076"/>
          <ac:cxnSpMkLst>
            <pc:docMk/>
            <pc:sldMk cId="555625503" sldId="269"/>
            <ac:cxnSpMk id="14" creationId="{60E97E9B-4359-F12B-D48A-345C56342D8D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4" creationId="{8EE54848-7172-AF38-ECE0-7F126CA1C32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5" creationId="{8CCFB3F8-5168-64E3-B7CA-838F30752EF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6" creationId="{2A61D311-987B-DD34-4447-18B80F4ECB70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7" creationId="{DC963A60-7844-225B-62F4-F17EE1C74061}"/>
          </ac:cxnSpMkLst>
        </pc:cxnChg>
        <pc:cxnChg chg="del mod">
          <ac:chgData name="Toby Donaldson" userId="2e6e5431-bb17-4c41-9985-d39c50d83c73" providerId="ADAL" clId="{B9586FC7-1ADA-4368-AE13-4AF4FF7EC188}" dt="2023-07-08T04:22:20.160" v="718" actId="21"/>
          <ac:cxnSpMkLst>
            <pc:docMk/>
            <pc:sldMk cId="555625503" sldId="269"/>
            <ac:cxnSpMk id="48" creationId="{D6AC5CA2-1419-7C09-C88F-DFC234042A9A}"/>
          </ac:cxnSpMkLst>
        </pc:cxnChg>
        <pc:cxnChg chg="mod">
          <ac:chgData name="Toby Donaldson" userId="2e6e5431-bb17-4c41-9985-d39c50d83c73" providerId="ADAL" clId="{B9586FC7-1ADA-4368-AE13-4AF4FF7EC188}" dt="2023-07-08T04:19:59.471" v="688" actId="1076"/>
          <ac:cxnSpMkLst>
            <pc:docMk/>
            <pc:sldMk cId="555625503" sldId="269"/>
            <ac:cxnSpMk id="142" creationId="{F7C83284-47B2-FFB9-3E71-019BD3C6D585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3" creationId="{59F42CCB-2E82-3643-D61C-6C78314FABEB}"/>
          </ac:cxnSpMkLst>
        </pc:cxnChg>
        <pc:cxnChg chg="mod">
          <ac:chgData name="Toby Donaldson" userId="2e6e5431-bb17-4c41-9985-d39c50d83c73" providerId="ADAL" clId="{B9586FC7-1ADA-4368-AE13-4AF4FF7EC188}" dt="2023-07-08T04:20:16.222" v="693" actId="12789"/>
          <ac:cxnSpMkLst>
            <pc:docMk/>
            <pc:sldMk cId="555625503" sldId="269"/>
            <ac:cxnSpMk id="144" creationId="{18A115A2-D6BE-70C5-44B5-0D1BD3516259}"/>
          </ac:cxnSpMkLst>
        </pc:cxnChg>
        <pc:cxnChg chg="mod">
          <ac:chgData name="Toby Donaldson" userId="2e6e5431-bb17-4c41-9985-d39c50d83c73" providerId="ADAL" clId="{B9586FC7-1ADA-4368-AE13-4AF4FF7EC188}" dt="2023-07-08T04:20:36.878" v="699" actId="1076"/>
          <ac:cxnSpMkLst>
            <pc:docMk/>
            <pc:sldMk cId="555625503" sldId="269"/>
            <ac:cxnSpMk id="146" creationId="{9A351850-F39C-FE99-26E2-A58FEFA4D767}"/>
          </ac:cxnSpMkLst>
        </pc:cxnChg>
        <pc:cxnChg chg="mod">
          <ac:chgData name="Toby Donaldson" userId="2e6e5431-bb17-4c41-9985-d39c50d83c73" providerId="ADAL" clId="{B9586FC7-1ADA-4368-AE13-4AF4FF7EC188}" dt="2023-07-08T04:22:12.804" v="717" actId="1076"/>
          <ac:cxnSpMkLst>
            <pc:docMk/>
            <pc:sldMk cId="555625503" sldId="269"/>
            <ac:cxnSpMk id="147" creationId="{7B8BCE5A-EC37-D450-44D8-1A4348E9E1FA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0:18.424" v="6025" actId="207"/>
        <pc:sldMkLst>
          <pc:docMk/>
          <pc:sldMk cId="823571246" sldId="270"/>
        </pc:sldMkLst>
        <pc:spChg chg="add mod">
          <ac:chgData name="Toby Donaldson" userId="2e6e5431-bb17-4c41-9985-d39c50d83c73" providerId="ADAL" clId="{B9586FC7-1ADA-4368-AE13-4AF4FF7EC188}" dt="2023-07-10T02:40:18.424" v="6025" actId="207"/>
          <ac:spMkLst>
            <pc:docMk/>
            <pc:sldMk cId="823571246" sldId="270"/>
            <ac:spMk id="13" creationId="{3D028295-0CAC-B195-C4D0-2BCE660B3951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5" creationId="{6710310B-C799-D271-B322-0D9D86D4E222}"/>
          </ac:spMkLst>
        </pc:spChg>
        <pc:spChg chg="add mod">
          <ac:chgData name="Toby Donaldson" userId="2e6e5431-bb17-4c41-9985-d39c50d83c73" providerId="ADAL" clId="{B9586FC7-1ADA-4368-AE13-4AF4FF7EC188}" dt="2023-07-08T04:25:46.250" v="842" actId="12788"/>
          <ac:spMkLst>
            <pc:docMk/>
            <pc:sldMk cId="823571246" sldId="270"/>
            <ac:spMk id="16" creationId="{209F1C4A-6884-EF48-1BD8-57AE7A0314CD}"/>
          </ac:spMkLst>
        </pc:spChg>
        <pc:spChg chg="del">
          <ac:chgData name="Toby Donaldson" userId="2e6e5431-bb17-4c41-9985-d39c50d83c73" providerId="ADAL" clId="{B9586FC7-1ADA-4368-AE13-4AF4FF7EC188}" dt="2023-07-10T02:40:09.122" v="6024" actId="21"/>
          <ac:spMkLst>
            <pc:docMk/>
            <pc:sldMk cId="823571246" sldId="270"/>
            <ac:spMk id="118" creationId="{16198318-155F-37A0-5A07-B04A95DB2C0D}"/>
          </ac:spMkLst>
        </pc:spChg>
        <pc:spChg chg="del mod">
          <ac:chgData name="Toby Donaldson" userId="2e6e5431-bb17-4c41-9985-d39c50d83c73" providerId="ADAL" clId="{B9586FC7-1ADA-4368-AE13-4AF4FF7EC188}" dt="2023-07-08T04:25:01.068" v="810" actId="21"/>
          <ac:spMkLst>
            <pc:docMk/>
            <pc:sldMk cId="823571246" sldId="270"/>
            <ac:spMk id="148" creationId="{61F93364-4303-6D66-0309-9400DA130F4C}"/>
          </ac:spMkLst>
        </pc:spChg>
        <pc:picChg chg="del">
          <ac:chgData name="Toby Donaldson" userId="2e6e5431-bb17-4c41-9985-d39c50d83c73" providerId="ADAL" clId="{B9586FC7-1ADA-4368-AE13-4AF4FF7EC188}" dt="2023-07-08T04:24:20.041" v="797" actId="21"/>
          <ac:picMkLst>
            <pc:docMk/>
            <pc:sldMk cId="823571246" sldId="270"/>
            <ac:picMk id="17" creationId="{1FB1F59D-7999-9231-720E-F330848EDFC1}"/>
          </ac:picMkLst>
        </pc:picChg>
      </pc:sldChg>
      <pc:sldChg chg="modSp add mod ord">
        <pc:chgData name="Toby Donaldson" userId="2e6e5431-bb17-4c41-9985-d39c50d83c73" providerId="ADAL" clId="{B9586FC7-1ADA-4368-AE13-4AF4FF7EC188}" dt="2023-07-08T04:28:21.349" v="942" actId="1076"/>
        <pc:sldMkLst>
          <pc:docMk/>
          <pc:sldMk cId="1334616673" sldId="271"/>
        </pc:sldMkLst>
        <pc:spChg chg="mod">
          <ac:chgData name="Toby Donaldson" userId="2e6e5431-bb17-4c41-9985-d39c50d83c73" providerId="ADAL" clId="{B9586FC7-1ADA-4368-AE13-4AF4FF7EC188}" dt="2023-07-08T04:26:48.626" v="852" actId="20577"/>
          <ac:spMkLst>
            <pc:docMk/>
            <pc:sldMk cId="1334616673" sldId="271"/>
            <ac:spMk id="3" creationId="{7247D7CD-217D-F96C-6B5F-5A7F09F18F20}"/>
          </ac:spMkLst>
        </pc:spChg>
        <pc:spChg chg="mod">
          <ac:chgData name="Toby Donaldson" userId="2e6e5431-bb17-4c41-9985-d39c50d83c73" providerId="ADAL" clId="{B9586FC7-1ADA-4368-AE13-4AF4FF7EC188}" dt="2023-07-08T04:26:52.234" v="853" actId="20577"/>
          <ac:spMkLst>
            <pc:docMk/>
            <pc:sldMk cId="1334616673" sldId="271"/>
            <ac:spMk id="6" creationId="{856BF4C3-F451-7600-A490-A95DD0B260C3}"/>
          </ac:spMkLst>
        </pc:spChg>
        <pc:spChg chg="mod">
          <ac:chgData name="Toby Donaldson" userId="2e6e5431-bb17-4c41-9985-d39c50d83c73" providerId="ADAL" clId="{B9586FC7-1ADA-4368-AE13-4AF4FF7EC188}" dt="2023-07-08T04:27:18.385" v="858" actId="1076"/>
          <ac:spMkLst>
            <pc:docMk/>
            <pc:sldMk cId="1334616673" sldId="271"/>
            <ac:spMk id="9" creationId="{D62C956C-1189-C57A-6744-CC52796B23A9}"/>
          </ac:spMkLst>
        </pc:spChg>
        <pc:spChg chg="mod">
          <ac:chgData name="Toby Donaldson" userId="2e6e5431-bb17-4c41-9985-d39c50d83c73" providerId="ADAL" clId="{B9586FC7-1ADA-4368-AE13-4AF4FF7EC188}" dt="2023-07-08T04:27:35.430" v="860" actId="20577"/>
          <ac:spMkLst>
            <pc:docMk/>
            <pc:sldMk cId="1334616673" sldId="271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4:27:27.710" v="859" actId="20577"/>
          <ac:spMkLst>
            <pc:docMk/>
            <pc:sldMk cId="1334616673" sldId="271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4:26:34.355" v="846" actId="20577"/>
          <ac:spMkLst>
            <pc:docMk/>
            <pc:sldMk cId="1334616673" sldId="271"/>
            <ac:spMk id="122" creationId="{425A131F-9BC4-1CEE-C5A3-00032F86BB8C}"/>
          </ac:spMkLst>
        </pc:spChg>
        <pc:spChg chg="mod">
          <ac:chgData name="Toby Donaldson" userId="2e6e5431-bb17-4c41-9985-d39c50d83c73" providerId="ADAL" clId="{B9586FC7-1ADA-4368-AE13-4AF4FF7EC188}" dt="2023-07-08T04:26:37.287" v="847" actId="20577"/>
          <ac:spMkLst>
            <pc:docMk/>
            <pc:sldMk cId="1334616673" sldId="271"/>
            <ac:spMk id="125" creationId="{68B79C68-BC28-5EB1-B2CA-60D2B376DD78}"/>
          </ac:spMkLst>
        </pc:spChg>
        <pc:spChg chg="mod">
          <ac:chgData name="Toby Donaldson" userId="2e6e5431-bb17-4c41-9985-d39c50d83c73" providerId="ADAL" clId="{B9586FC7-1ADA-4368-AE13-4AF4FF7EC188}" dt="2023-07-08T04:26:39.661" v="848" actId="20577"/>
          <ac:spMkLst>
            <pc:docMk/>
            <pc:sldMk cId="1334616673" sldId="271"/>
            <ac:spMk id="128" creationId="{816DB8F5-A452-13BC-7972-37419B8C0ED7}"/>
          </ac:spMkLst>
        </pc:spChg>
        <pc:spChg chg="mod">
          <ac:chgData name="Toby Donaldson" userId="2e6e5431-bb17-4c41-9985-d39c50d83c73" providerId="ADAL" clId="{B9586FC7-1ADA-4368-AE13-4AF4FF7EC188}" dt="2023-07-08T04:26:43.650" v="850" actId="20577"/>
          <ac:spMkLst>
            <pc:docMk/>
            <pc:sldMk cId="1334616673" sldId="271"/>
            <ac:spMk id="131" creationId="{D3C8915C-E76B-5702-5285-641A20007A06}"/>
          </ac:spMkLst>
        </pc:spChg>
        <pc:spChg chg="mod">
          <ac:chgData name="Toby Donaldson" userId="2e6e5431-bb17-4c41-9985-d39c50d83c73" providerId="ADAL" clId="{B9586FC7-1ADA-4368-AE13-4AF4FF7EC188}" dt="2023-07-08T04:26:41.852" v="849" actId="20577"/>
          <ac:spMkLst>
            <pc:docMk/>
            <pc:sldMk cId="1334616673" sldId="271"/>
            <ac:spMk id="134" creationId="{E05F0861-144B-08CE-EFB1-A4F3730663F3}"/>
          </ac:spMkLst>
        </pc:spChg>
        <pc:spChg chg="mod">
          <ac:chgData name="Toby Donaldson" userId="2e6e5431-bb17-4c41-9985-d39c50d83c73" providerId="ADAL" clId="{B9586FC7-1ADA-4368-AE13-4AF4FF7EC188}" dt="2023-07-08T04:26:45.609" v="851" actId="20577"/>
          <ac:spMkLst>
            <pc:docMk/>
            <pc:sldMk cId="1334616673" sldId="271"/>
            <ac:spMk id="140" creationId="{54288A68-35FF-692C-7575-37EB7E47F176}"/>
          </ac:spMkLst>
        </pc:spChg>
        <pc:spChg chg="mod">
          <ac:chgData name="Toby Donaldson" userId="2e6e5431-bb17-4c41-9985-d39c50d83c73" providerId="ADAL" clId="{B9586FC7-1ADA-4368-AE13-4AF4FF7EC188}" dt="2023-07-08T04:28:17.255" v="941" actId="1076"/>
          <ac:spMkLst>
            <pc:docMk/>
            <pc:sldMk cId="1334616673" sldId="271"/>
            <ac:spMk id="148" creationId="{61F93364-4303-6D66-0309-9400DA130F4C}"/>
          </ac:spMkLst>
        </pc:spChg>
        <pc:picChg chg="mod">
          <ac:chgData name="Toby Donaldson" userId="2e6e5431-bb17-4c41-9985-d39c50d83c73" providerId="ADAL" clId="{B9586FC7-1ADA-4368-AE13-4AF4FF7EC188}" dt="2023-07-08T04:28:21.349" v="942" actId="1076"/>
          <ac:picMkLst>
            <pc:docMk/>
            <pc:sldMk cId="1334616673" sldId="271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1:31.180" v="6034" actId="1076"/>
        <pc:sldMkLst>
          <pc:docMk/>
          <pc:sldMk cId="2180430539" sldId="272"/>
        </pc:sldMkLst>
        <pc:spChg chg="add mod">
          <ac:chgData name="Toby Donaldson" userId="2e6e5431-bb17-4c41-9985-d39c50d83c73" providerId="ADAL" clId="{B9586FC7-1ADA-4368-AE13-4AF4FF7EC188}" dt="2023-07-08T04:29:11.985" v="950" actId="14100"/>
          <ac:spMkLst>
            <pc:docMk/>
            <pc:sldMk cId="2180430539" sldId="272"/>
            <ac:spMk id="13" creationId="{60219C7D-E279-2D41-E2D1-4A48A7D13746}"/>
          </ac:spMkLst>
        </pc:spChg>
        <pc:spChg chg="add mod">
          <ac:chgData name="Toby Donaldson" userId="2e6e5431-bb17-4c41-9985-d39c50d83c73" providerId="ADAL" clId="{B9586FC7-1ADA-4368-AE13-4AF4FF7EC188}" dt="2023-07-08T04:29:25.671" v="952" actId="1076"/>
          <ac:spMkLst>
            <pc:docMk/>
            <pc:sldMk cId="2180430539" sldId="272"/>
            <ac:spMk id="15" creationId="{85F0062C-E6AD-AC25-C989-C2F2B02E6DD4}"/>
          </ac:spMkLst>
        </pc:spChg>
        <pc:spChg chg="add mod">
          <ac:chgData name="Toby Donaldson" userId="2e6e5431-bb17-4c41-9985-d39c50d83c73" providerId="ADAL" clId="{B9586FC7-1ADA-4368-AE13-4AF4FF7EC188}" dt="2023-07-08T04:35:16.510" v="1231" actId="1076"/>
          <ac:spMkLst>
            <pc:docMk/>
            <pc:sldMk cId="2180430539" sldId="272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27.553" v="6033" actId="1076"/>
          <ac:spMkLst>
            <pc:docMk/>
            <pc:sldMk cId="2180430539" sldId="272"/>
            <ac:spMk id="17" creationId="{1979A706-DF67-295B-4458-9D1523ECA79F}"/>
          </ac:spMkLst>
        </pc:spChg>
        <pc:spChg chg="add mod">
          <ac:chgData name="Toby Donaldson" userId="2e6e5431-bb17-4c41-9985-d39c50d83c73" providerId="ADAL" clId="{B9586FC7-1ADA-4368-AE13-4AF4FF7EC188}" dt="2023-07-08T04:29:45.639" v="971" actId="20577"/>
          <ac:spMkLst>
            <pc:docMk/>
            <pc:sldMk cId="2180430539" sldId="272"/>
            <ac:spMk id="18" creationId="{C4CDD69A-61D1-683C-BEDE-55155441C16D}"/>
          </ac:spMkLst>
        </pc:spChg>
        <pc:spChg chg="add mod">
          <ac:chgData name="Toby Donaldson" userId="2e6e5431-bb17-4c41-9985-d39c50d83c73" providerId="ADAL" clId="{B9586FC7-1ADA-4368-AE13-4AF4FF7EC188}" dt="2023-07-10T02:41:31.180" v="6034" actId="1076"/>
          <ac:spMkLst>
            <pc:docMk/>
            <pc:sldMk cId="2180430539" sldId="272"/>
            <ac:spMk id="19" creationId="{751D2D77-DF60-D0A9-95C4-975ACAF26B21}"/>
          </ac:spMkLst>
        </pc:spChg>
        <pc:spChg chg="add mod">
          <ac:chgData name="Toby Donaldson" userId="2e6e5431-bb17-4c41-9985-d39c50d83c73" providerId="ADAL" clId="{B9586FC7-1ADA-4368-AE13-4AF4FF7EC188}" dt="2023-07-08T04:33:04.255" v="1200" actId="1076"/>
          <ac:spMkLst>
            <pc:docMk/>
            <pc:sldMk cId="2180430539" sldId="272"/>
            <ac:spMk id="20" creationId="{44B5AFD6-DA93-C5E5-0843-5E53B29C94BD}"/>
          </ac:spMkLst>
        </pc:spChg>
        <pc:spChg chg="add mod">
          <ac:chgData name="Toby Donaldson" userId="2e6e5431-bb17-4c41-9985-d39c50d83c73" providerId="ADAL" clId="{B9586FC7-1ADA-4368-AE13-4AF4FF7EC188}" dt="2023-07-08T04:33:12.811" v="1201" actId="1076"/>
          <ac:spMkLst>
            <pc:docMk/>
            <pc:sldMk cId="2180430539" sldId="272"/>
            <ac:spMk id="21" creationId="{6EBED7B7-F3C4-2502-358E-63AA82021836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2" creationId="{46A4A922-22C9-57CE-6D4C-8A14E53DF971}"/>
          </ac:spMkLst>
        </pc:spChg>
        <pc:spChg chg="add del mod">
          <ac:chgData name="Toby Donaldson" userId="2e6e5431-bb17-4c41-9985-d39c50d83c73" providerId="ADAL" clId="{B9586FC7-1ADA-4368-AE13-4AF4FF7EC188}" dt="2023-07-08T04:34:50.182" v="1230" actId="21"/>
          <ac:spMkLst>
            <pc:docMk/>
            <pc:sldMk cId="2180430539" sldId="272"/>
            <ac:spMk id="23" creationId="{6FDDB798-4A16-4E40-C3FD-70D3A984DDBE}"/>
          </ac:spMkLst>
        </pc:spChg>
        <pc:picChg chg="del">
          <ac:chgData name="Toby Donaldson" userId="2e6e5431-bb17-4c41-9985-d39c50d83c73" providerId="ADAL" clId="{B9586FC7-1ADA-4368-AE13-4AF4FF7EC188}" dt="2023-07-08T04:30:38.451" v="1026" actId="21"/>
          <ac:picMkLst>
            <pc:docMk/>
            <pc:sldMk cId="2180430539" sldId="272"/>
            <ac:picMk id="17" creationId="{1FB1F59D-7999-9231-720E-F330848EDFC1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2:42:01.491" v="6039" actId="207"/>
        <pc:sldMkLst>
          <pc:docMk/>
          <pc:sldMk cId="2170315991" sldId="273"/>
        </pc:sldMkLst>
        <pc:spChg chg="del">
          <ac:chgData name="Toby Donaldson" userId="2e6e5431-bb17-4c41-9985-d39c50d83c73" providerId="ADAL" clId="{B9586FC7-1ADA-4368-AE13-4AF4FF7EC188}" dt="2023-07-08T04:35:22.102" v="1232" actId="21"/>
          <ac:spMkLst>
            <pc:docMk/>
            <pc:sldMk cId="2170315991" sldId="273"/>
            <ac:spMk id="16" creationId="{07F4CB42-1EDE-9A91-BBF0-E0C38EAA9938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16" creationId="{91DDCBFF-98C2-0BF1-AB18-AD4466DA18E0}"/>
          </ac:spMkLst>
        </pc:spChg>
        <pc:spChg chg="add mod">
          <ac:chgData name="Toby Donaldson" userId="2e6e5431-bb17-4c41-9985-d39c50d83c73" providerId="ADAL" clId="{B9586FC7-1ADA-4368-AE13-4AF4FF7EC188}" dt="2023-07-08T04:35:28.280" v="1233"/>
          <ac:spMkLst>
            <pc:docMk/>
            <pc:sldMk cId="2170315991" sldId="273"/>
            <ac:spMk id="17" creationId="{2E71B08B-658B-CED1-C7E4-6A53AA24A91A}"/>
          </ac:spMkLst>
        </pc:spChg>
        <pc:spChg chg="del">
          <ac:chgData name="Toby Donaldson" userId="2e6e5431-bb17-4c41-9985-d39c50d83c73" providerId="ADAL" clId="{B9586FC7-1ADA-4368-AE13-4AF4FF7EC188}" dt="2023-07-10T02:41:37.462" v="6035" actId="21"/>
          <ac:spMkLst>
            <pc:docMk/>
            <pc:sldMk cId="2170315991" sldId="273"/>
            <ac:spMk id="19" creationId="{751D2D77-DF60-D0A9-95C4-975ACAF26B21}"/>
          </ac:spMkLst>
        </pc:spChg>
        <pc:spChg chg="mod">
          <ac:chgData name="Toby Donaldson" userId="2e6e5431-bb17-4c41-9985-d39c50d83c73" providerId="ADAL" clId="{B9586FC7-1ADA-4368-AE13-4AF4FF7EC188}" dt="2023-07-08T04:36:03.443" v="1242" actId="113"/>
          <ac:spMkLst>
            <pc:docMk/>
            <pc:sldMk cId="2170315991" sldId="273"/>
            <ac:spMk id="20" creationId="{44B5AFD6-DA93-C5E5-0843-5E53B29C94BD}"/>
          </ac:spMkLst>
        </pc:spChg>
        <pc:spChg chg="mod">
          <ac:chgData name="Toby Donaldson" userId="2e6e5431-bb17-4c41-9985-d39c50d83c73" providerId="ADAL" clId="{B9586FC7-1ADA-4368-AE13-4AF4FF7EC188}" dt="2023-07-08T04:36:02.281" v="1241" actId="113"/>
          <ac:spMkLst>
            <pc:docMk/>
            <pc:sldMk cId="2170315991" sldId="273"/>
            <ac:spMk id="21" creationId="{6EBED7B7-F3C4-2502-358E-63AA82021836}"/>
          </ac:spMkLst>
        </pc:spChg>
        <pc:spChg chg="mod">
          <ac:chgData name="Toby Donaldson" userId="2e6e5431-bb17-4c41-9985-d39c50d83c73" providerId="ADAL" clId="{B9586FC7-1ADA-4368-AE13-4AF4FF7EC188}" dt="2023-07-10T02:41:57.638" v="6038" actId="207"/>
          <ac:spMkLst>
            <pc:docMk/>
            <pc:sldMk cId="2170315991" sldId="273"/>
            <ac:spMk id="22" creationId="{46A4A922-22C9-57CE-6D4C-8A14E53DF971}"/>
          </ac:spMkLst>
        </pc:spChg>
        <pc:spChg chg="mod">
          <ac:chgData name="Toby Donaldson" userId="2e6e5431-bb17-4c41-9985-d39c50d83c73" providerId="ADAL" clId="{B9586FC7-1ADA-4368-AE13-4AF4FF7EC188}" dt="2023-07-10T02:42:01.491" v="6039" actId="207"/>
          <ac:spMkLst>
            <pc:docMk/>
            <pc:sldMk cId="2170315991" sldId="273"/>
            <ac:spMk id="23" creationId="{6FDDB798-4A16-4E40-C3FD-70D3A984DDBE}"/>
          </ac:spMkLst>
        </pc:spChg>
        <pc:spChg chg="add mod">
          <ac:chgData name="Toby Donaldson" userId="2e6e5431-bb17-4c41-9985-d39c50d83c73" providerId="ADAL" clId="{B9586FC7-1ADA-4368-AE13-4AF4FF7EC188}" dt="2023-07-10T02:41:45.958" v="6036"/>
          <ac:spMkLst>
            <pc:docMk/>
            <pc:sldMk cId="2170315991" sldId="273"/>
            <ac:spMk id="24" creationId="{676B950C-8F74-CE68-11B8-1BDF743CDD2F}"/>
          </ac:spMkLst>
        </pc:spChg>
      </pc:sldChg>
      <pc:sldChg chg="addSp modSp add del mod">
        <pc:chgData name="Toby Donaldson" userId="2e6e5431-bb17-4c41-9985-d39c50d83c73" providerId="ADAL" clId="{B9586FC7-1ADA-4368-AE13-4AF4FF7EC188}" dt="2023-07-08T04:34:38.098" v="1228" actId="2696"/>
        <pc:sldMkLst>
          <pc:docMk/>
          <pc:sldMk cId="2874711251" sldId="273"/>
        </pc:sldMkLst>
        <pc:spChg chg="add mod">
          <ac:chgData name="Toby Donaldson" userId="2e6e5431-bb17-4c41-9985-d39c50d83c73" providerId="ADAL" clId="{B9586FC7-1ADA-4368-AE13-4AF4FF7EC188}" dt="2023-07-08T04:32:12.112" v="1193" actId="113"/>
          <ac:spMkLst>
            <pc:docMk/>
            <pc:sldMk cId="2874711251" sldId="273"/>
            <ac:spMk id="17" creationId="{0287B6B4-B640-8730-E02A-BFE1D73BA3CD}"/>
          </ac:spMkLst>
        </pc:spChg>
      </pc:sldChg>
      <pc:sldChg chg="add del">
        <pc:chgData name="Toby Donaldson" userId="2e6e5431-bb17-4c41-9985-d39c50d83c73" providerId="ADAL" clId="{B9586FC7-1ADA-4368-AE13-4AF4FF7EC188}" dt="2023-07-08T04:34:32.763" v="1227" actId="2890"/>
        <pc:sldMkLst>
          <pc:docMk/>
          <pc:sldMk cId="884665496" sldId="274"/>
        </pc:sldMkLst>
      </pc:sldChg>
      <pc:sldChg chg="addSp delSp modSp new mod">
        <pc:chgData name="Toby Donaldson" userId="2e6e5431-bb17-4c41-9985-d39c50d83c73" providerId="ADAL" clId="{B9586FC7-1ADA-4368-AE13-4AF4FF7EC188}" dt="2023-07-10T02:36:08.577" v="6013" actId="20577"/>
        <pc:sldMkLst>
          <pc:docMk/>
          <pc:sldMk cId="2404450913" sldId="274"/>
        </pc:sldMkLst>
        <pc:spChg chg="mod">
          <ac:chgData name="Toby Donaldson" userId="2e6e5431-bb17-4c41-9985-d39c50d83c73" providerId="ADAL" clId="{B9586FC7-1ADA-4368-AE13-4AF4FF7EC188}" dt="2023-07-08T04:46:13.981" v="1929" actId="14100"/>
          <ac:spMkLst>
            <pc:docMk/>
            <pc:sldMk cId="2404450913" sldId="274"/>
            <ac:spMk id="2" creationId="{DAC52906-7C32-BCCD-C0C4-D83543BE2C1E}"/>
          </ac:spMkLst>
        </pc:spChg>
        <pc:spChg chg="mod">
          <ac:chgData name="Toby Donaldson" userId="2e6e5431-bb17-4c41-9985-d39c50d83c73" providerId="ADAL" clId="{B9586FC7-1ADA-4368-AE13-4AF4FF7EC188}" dt="2023-07-10T02:36:08.577" v="6013" actId="20577"/>
          <ac:spMkLst>
            <pc:docMk/>
            <pc:sldMk cId="2404450913" sldId="274"/>
            <ac:spMk id="3" creationId="{E0F1131A-19D9-5B1E-3639-BAA5A02D68B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5" creationId="{1059C9CB-137F-E734-FB9F-A172C57FA006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6" creationId="{99BB2F25-E3D4-4431-AE2D-354141880DDE}"/>
          </ac:spMkLst>
        </pc:spChg>
        <pc:spChg chg="mod">
          <ac:chgData name="Toby Donaldson" userId="2e6e5431-bb17-4c41-9985-d39c50d83c73" providerId="ADAL" clId="{B9586FC7-1ADA-4368-AE13-4AF4FF7EC188}" dt="2023-07-08T04:41:58.676" v="1778" actId="20577"/>
          <ac:spMkLst>
            <pc:docMk/>
            <pc:sldMk cId="2404450913" sldId="274"/>
            <ac:spMk id="8" creationId="{81D34039-38ED-B335-B0CF-3ABC5C675637}"/>
          </ac:spMkLst>
        </pc:spChg>
        <pc:spChg chg="mod">
          <ac:chgData name="Toby Donaldson" userId="2e6e5431-bb17-4c41-9985-d39c50d83c73" providerId="ADAL" clId="{B9586FC7-1ADA-4368-AE13-4AF4FF7EC188}" dt="2023-07-08T04:41:19.291" v="1766"/>
          <ac:spMkLst>
            <pc:docMk/>
            <pc:sldMk cId="2404450913" sldId="274"/>
            <ac:spMk id="9" creationId="{ABF75D15-1F79-E299-A826-36656586C2B3}"/>
          </ac:spMkLst>
        </pc:spChg>
        <pc:spChg chg="add del mod">
          <ac:chgData name="Toby Donaldson" userId="2e6e5431-bb17-4c41-9985-d39c50d83c73" providerId="ADAL" clId="{B9586FC7-1ADA-4368-AE13-4AF4FF7EC188}" dt="2023-07-08T04:41:59.317" v="1780"/>
          <ac:spMkLst>
            <pc:docMk/>
            <pc:sldMk cId="2404450913" sldId="274"/>
            <ac:spMk id="16" creationId="{571B1971-B02B-1964-A34A-2B96FA20C6B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7" creationId="{62E99B0E-EDE0-8918-ABA4-1F4D3FCF567A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18" creationId="{4C95873E-746F-4F54-9B5E-98B70C9C2EBD}"/>
          </ac:spMkLst>
        </pc:spChg>
        <pc:spChg chg="add mod">
          <ac:chgData name="Toby Donaldson" userId="2e6e5431-bb17-4c41-9985-d39c50d83c73" providerId="ADAL" clId="{B9586FC7-1ADA-4368-AE13-4AF4FF7EC188}" dt="2023-07-08T04:44:00.124" v="1885" actId="113"/>
          <ac:spMkLst>
            <pc:docMk/>
            <pc:sldMk cId="2404450913" sldId="274"/>
            <ac:spMk id="19" creationId="{4D0C0BD2-6F03-E573-660B-9A77B4B66EB2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0" creationId="{C0D4FE63-574E-7FED-C8FE-2D1FEDA89F2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1" creationId="{13111E3C-B945-D075-9AAC-AA04031857FF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2" creationId="{89B481E7-9DE4-0395-9543-FB7FE40529DC}"/>
          </ac:spMkLst>
        </pc:spChg>
        <pc:spChg chg="add del mod">
          <ac:chgData name="Toby Donaldson" userId="2e6e5431-bb17-4c41-9985-d39c50d83c73" providerId="ADAL" clId="{B9586FC7-1ADA-4368-AE13-4AF4FF7EC188}" dt="2023-07-08T04:47:38.656" v="1972" actId="21"/>
          <ac:spMkLst>
            <pc:docMk/>
            <pc:sldMk cId="2404450913" sldId="274"/>
            <ac:spMk id="23" creationId="{A5EE5DDC-49A5-FB75-10E1-31F6DC06A106}"/>
          </ac:spMkLst>
        </pc:spChg>
        <pc:spChg chg="add mod">
          <ac:chgData name="Toby Donaldson" userId="2e6e5431-bb17-4c41-9985-d39c50d83c73" providerId="ADAL" clId="{B9586FC7-1ADA-4368-AE13-4AF4FF7EC188}" dt="2023-07-08T04:48:14.305" v="2062" actId="1076"/>
          <ac:spMkLst>
            <pc:docMk/>
            <pc:sldMk cId="2404450913" sldId="274"/>
            <ac:spMk id="24" creationId="{4B70D9BE-94B8-FC3E-4852-795D7B193B1C}"/>
          </ac:spMkLst>
        </pc:spChg>
        <pc:grpChg chg="add del mod">
          <ac:chgData name="Toby Donaldson" userId="2e6e5431-bb17-4c41-9985-d39c50d83c73" providerId="ADAL" clId="{B9586FC7-1ADA-4368-AE13-4AF4FF7EC188}" dt="2023-07-08T04:47:38.656" v="1972" actId="21"/>
          <ac:grpSpMkLst>
            <pc:docMk/>
            <pc:sldMk cId="2404450913" sldId="274"/>
            <ac:grpSpMk id="7" creationId="{DA780336-EFA3-05B2-6EBC-EBE9B6811E7E}"/>
          </ac:grpSpMkLst>
        </pc:grp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0" creationId="{7E37AEF3-A7E5-340E-6D5F-5452C18B4489}"/>
          </ac:cxnSpMkLst>
        </pc:cxnChg>
        <pc:cxnChg chg="add del mod">
          <ac:chgData name="Toby Donaldson" userId="2e6e5431-bb17-4c41-9985-d39c50d83c73" providerId="ADAL" clId="{B9586FC7-1ADA-4368-AE13-4AF4FF7EC188}" dt="2023-07-08T04:47:38.656" v="1972" actId="21"/>
          <ac:cxnSpMkLst>
            <pc:docMk/>
            <pc:sldMk cId="2404450913" sldId="274"/>
            <ac:cxnSpMk id="11" creationId="{846FC994-AF80-9519-B304-74D6D7D64762}"/>
          </ac:cxnSpMkLst>
        </pc:cxnChg>
      </pc:sldChg>
      <pc:sldChg chg="modSp add mod">
        <pc:chgData name="Toby Donaldson" userId="2e6e5431-bb17-4c41-9985-d39c50d83c73" providerId="ADAL" clId="{B9586FC7-1ADA-4368-AE13-4AF4FF7EC188}" dt="2023-07-10T02:36:13.194" v="6014" actId="20577"/>
        <pc:sldMkLst>
          <pc:docMk/>
          <pc:sldMk cId="306964257" sldId="275"/>
        </pc:sldMkLst>
        <pc:spChg chg="mod">
          <ac:chgData name="Toby Donaldson" userId="2e6e5431-bb17-4c41-9985-d39c50d83c73" providerId="ADAL" clId="{B9586FC7-1ADA-4368-AE13-4AF4FF7EC188}" dt="2023-07-10T02:36:13.194" v="6014" actId="20577"/>
          <ac:spMkLst>
            <pc:docMk/>
            <pc:sldMk cId="306964257" sldId="275"/>
            <ac:spMk id="3" creationId="{E0F1131A-19D9-5B1E-3639-BAA5A02D68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10T02:43:06.976" v="6047" actId="20577"/>
        <pc:sldMkLst>
          <pc:docMk/>
          <pc:sldMk cId="1374003772" sldId="276"/>
        </pc:sldMkLst>
        <pc:spChg chg="mod">
          <ac:chgData name="Toby Donaldson" userId="2e6e5431-bb17-4c41-9985-d39c50d83c73" providerId="ADAL" clId="{B9586FC7-1ADA-4368-AE13-4AF4FF7EC188}" dt="2023-07-08T04:55:51.479" v="2304" actId="1076"/>
          <ac:spMkLst>
            <pc:docMk/>
            <pc:sldMk cId="1374003772" sldId="276"/>
            <ac:spMk id="2" creationId="{DAC52906-7C32-BCCD-C0C4-D83543BE2C1E}"/>
          </ac:spMkLst>
        </pc:spChg>
        <pc:spChg chg="del">
          <ac:chgData name="Toby Donaldson" userId="2e6e5431-bb17-4c41-9985-d39c50d83c73" providerId="ADAL" clId="{B9586FC7-1ADA-4368-AE13-4AF4FF7EC188}" dt="2023-07-08T04:48:49.202" v="2066" actId="21"/>
          <ac:spMkLst>
            <pc:docMk/>
            <pc:sldMk cId="1374003772" sldId="276"/>
            <ac:spMk id="3" creationId="{E0F1131A-19D9-5B1E-3639-BAA5A02D68BF}"/>
          </ac:spMkLst>
        </pc:spChg>
        <pc:spChg chg="mod">
          <ac:chgData name="Toby Donaldson" userId="2e6e5431-bb17-4c41-9985-d39c50d83c73" providerId="ADAL" clId="{B9586FC7-1ADA-4368-AE13-4AF4FF7EC188}" dt="2023-07-08T04:49:31.877" v="2078" actId="1076"/>
          <ac:spMkLst>
            <pc:docMk/>
            <pc:sldMk cId="1374003772" sldId="276"/>
            <ac:spMk id="5" creationId="{1059C9CB-137F-E734-FB9F-A172C57FA006}"/>
          </ac:spMkLst>
        </pc:spChg>
        <pc:spChg chg="mod">
          <ac:chgData name="Toby Donaldson" userId="2e6e5431-bb17-4c41-9985-d39c50d83c73" providerId="ADAL" clId="{B9586FC7-1ADA-4368-AE13-4AF4FF7EC188}" dt="2023-07-08T04:50:14.265" v="2086" actId="1076"/>
          <ac:spMkLst>
            <pc:docMk/>
            <pc:sldMk cId="1374003772" sldId="276"/>
            <ac:spMk id="6" creationId="{99BB2F25-E3D4-4431-AE2D-354141880DDE}"/>
          </ac:spMkLst>
        </pc:spChg>
        <pc:spChg chg="add del mod">
          <ac:chgData name="Toby Donaldson" userId="2e6e5431-bb17-4c41-9985-d39c50d83c73" providerId="ADAL" clId="{B9586FC7-1ADA-4368-AE13-4AF4FF7EC188}" dt="2023-07-08T04:48:51.806" v="2067" actId="21"/>
          <ac:spMkLst>
            <pc:docMk/>
            <pc:sldMk cId="1374003772" sldId="276"/>
            <ac:spMk id="13" creationId="{0A9708CD-7BAA-ACEF-56D9-42616831806E}"/>
          </ac:spMkLst>
        </pc:spChg>
        <pc:spChg chg="mod">
          <ac:chgData name="Toby Donaldson" userId="2e6e5431-bb17-4c41-9985-d39c50d83c73" providerId="ADAL" clId="{B9586FC7-1ADA-4368-AE13-4AF4FF7EC188}" dt="2023-07-08T04:50:20.479" v="2087" actId="20577"/>
          <ac:spMkLst>
            <pc:docMk/>
            <pc:sldMk cId="1374003772" sldId="276"/>
            <ac:spMk id="15" creationId="{E17642CF-C138-34E7-2E3A-B9403C651285}"/>
          </ac:spMkLst>
        </pc:spChg>
        <pc:spChg chg="mod">
          <ac:chgData name="Toby Donaldson" userId="2e6e5431-bb17-4c41-9985-d39c50d83c73" providerId="ADAL" clId="{B9586FC7-1ADA-4368-AE13-4AF4FF7EC188}" dt="2023-07-08T04:49:09.599" v="2071"/>
          <ac:spMkLst>
            <pc:docMk/>
            <pc:sldMk cId="1374003772" sldId="276"/>
            <ac:spMk id="16" creationId="{30CE26A0-D123-F556-0802-3BF154EEE215}"/>
          </ac:spMkLst>
        </pc:spChg>
        <pc:spChg chg="del mod">
          <ac:chgData name="Toby Donaldson" userId="2e6e5431-bb17-4c41-9985-d39c50d83c73" providerId="ADAL" clId="{B9586FC7-1ADA-4368-AE13-4AF4FF7EC188}" dt="2023-07-08T04:50:34.540" v="2089" actId="21"/>
          <ac:spMkLst>
            <pc:docMk/>
            <pc:sldMk cId="1374003772" sldId="276"/>
            <ac:spMk id="17" creationId="{62E99B0E-EDE0-8918-ABA4-1F4D3FCF567A}"/>
          </ac:spMkLst>
        </pc:spChg>
        <pc:spChg chg="del mod">
          <ac:chgData name="Toby Donaldson" userId="2e6e5431-bb17-4c41-9985-d39c50d83c73" providerId="ADAL" clId="{B9586FC7-1ADA-4368-AE13-4AF4FF7EC188}" dt="2023-07-08T04:50:37.334" v="2090" actId="21"/>
          <ac:spMkLst>
            <pc:docMk/>
            <pc:sldMk cId="1374003772" sldId="276"/>
            <ac:spMk id="18" creationId="{4C95873E-746F-4F54-9B5E-98B70C9C2EBD}"/>
          </ac:spMkLst>
        </pc:spChg>
        <pc:spChg chg="del">
          <ac:chgData name="Toby Donaldson" userId="2e6e5431-bb17-4c41-9985-d39c50d83c73" providerId="ADAL" clId="{B9586FC7-1ADA-4368-AE13-4AF4FF7EC188}" dt="2023-07-08T04:48:54.144" v="2068" actId="21"/>
          <ac:spMkLst>
            <pc:docMk/>
            <pc:sldMk cId="1374003772" sldId="276"/>
            <ac:spMk id="19" creationId="{4D0C0BD2-6F03-E573-660B-9A77B4B66EB2}"/>
          </ac:spMkLst>
        </pc:spChg>
        <pc:spChg chg="mod">
          <ac:chgData name="Toby Donaldson" userId="2e6e5431-bb17-4c41-9985-d39c50d83c73" providerId="ADAL" clId="{B9586FC7-1ADA-4368-AE13-4AF4FF7EC188}" dt="2023-07-08T04:51:58.013" v="2133" actId="113"/>
          <ac:spMkLst>
            <pc:docMk/>
            <pc:sldMk cId="1374003772" sldId="276"/>
            <ac:spMk id="20" creationId="{C0D4FE63-574E-7FED-C8FE-2D1FEDA89F2C}"/>
          </ac:spMkLst>
        </pc:spChg>
        <pc:spChg chg="del mod">
          <ac:chgData name="Toby Donaldson" userId="2e6e5431-bb17-4c41-9985-d39c50d83c73" providerId="ADAL" clId="{B9586FC7-1ADA-4368-AE13-4AF4FF7EC188}" dt="2023-07-08T04:51:33.121" v="2128" actId="21"/>
          <ac:spMkLst>
            <pc:docMk/>
            <pc:sldMk cId="1374003772" sldId="276"/>
            <ac:spMk id="21" creationId="{13111E3C-B945-D075-9AAC-AA04031857FF}"/>
          </ac:spMkLst>
        </pc:spChg>
        <pc:spChg chg="del mod">
          <ac:chgData name="Toby Donaldson" userId="2e6e5431-bb17-4c41-9985-d39c50d83c73" providerId="ADAL" clId="{B9586FC7-1ADA-4368-AE13-4AF4FF7EC188}" dt="2023-07-08T04:49:04.146" v="2070" actId="21"/>
          <ac:spMkLst>
            <pc:docMk/>
            <pc:sldMk cId="1374003772" sldId="276"/>
            <ac:spMk id="22" creationId="{89B481E7-9DE4-0395-9543-FB7FE40529DC}"/>
          </ac:spMkLst>
        </pc:spChg>
        <pc:spChg chg="mod">
          <ac:chgData name="Toby Donaldson" userId="2e6e5431-bb17-4c41-9985-d39c50d83c73" providerId="ADAL" clId="{B9586FC7-1ADA-4368-AE13-4AF4FF7EC188}" dt="2023-07-10T02:43:06.976" v="6047" actId="20577"/>
          <ac:spMkLst>
            <pc:docMk/>
            <pc:sldMk cId="1374003772" sldId="276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4:50:24.250" v="2088" actId="20577"/>
          <ac:spMkLst>
            <pc:docMk/>
            <pc:sldMk cId="1374003772" sldId="276"/>
            <ac:spMk id="25" creationId="{4220BEB8-4436-DA40-E5F4-1C9B9F118367}"/>
          </ac:spMkLst>
        </pc:spChg>
        <pc:spChg chg="mod">
          <ac:chgData name="Toby Donaldson" userId="2e6e5431-bb17-4c41-9985-d39c50d83c73" providerId="ADAL" clId="{B9586FC7-1ADA-4368-AE13-4AF4FF7EC188}" dt="2023-07-08T04:49:12.524" v="2073"/>
          <ac:spMkLst>
            <pc:docMk/>
            <pc:sldMk cId="1374003772" sldId="276"/>
            <ac:spMk id="26" creationId="{978B888F-B0C9-9C3F-C393-D3A95BA60B8D}"/>
          </ac:spMkLst>
        </pc:spChg>
        <pc:spChg chg="add mod">
          <ac:chgData name="Toby Donaldson" userId="2e6e5431-bb17-4c41-9985-d39c50d83c73" providerId="ADAL" clId="{B9586FC7-1ADA-4368-AE13-4AF4FF7EC188}" dt="2023-07-08T04:52:04.710" v="2135" actId="20577"/>
          <ac:spMkLst>
            <pc:docMk/>
            <pc:sldMk cId="1374003772" sldId="276"/>
            <ac:spMk id="33" creationId="{221666C9-E8C9-1F23-B0D3-FF81E1C78D51}"/>
          </ac:spMkLst>
        </pc:spChg>
        <pc:spChg chg="add del mod">
          <ac:chgData name="Toby Donaldson" userId="2e6e5431-bb17-4c41-9985-d39c50d83c73" providerId="ADAL" clId="{B9586FC7-1ADA-4368-AE13-4AF4FF7EC188}" dt="2023-07-08T04:53:24.396" v="2142" actId="21"/>
          <ac:spMkLst>
            <pc:docMk/>
            <pc:sldMk cId="1374003772" sldId="276"/>
            <ac:spMk id="34" creationId="{6257F7F9-00D4-1DD6-CC91-B3F4EA2098B1}"/>
          </ac:spMkLst>
        </pc:spChg>
        <pc:spChg chg="add mod">
          <ac:chgData name="Toby Donaldson" userId="2e6e5431-bb17-4c41-9985-d39c50d83c73" providerId="ADAL" clId="{B9586FC7-1ADA-4368-AE13-4AF4FF7EC188}" dt="2023-07-08T04:56:11.189" v="2311" actId="1076"/>
          <ac:spMkLst>
            <pc:docMk/>
            <pc:sldMk cId="1374003772" sldId="276"/>
            <ac:spMk id="35" creationId="{B5A91AC5-49D5-9969-2039-D7F1C399B087}"/>
          </ac:spMkLst>
        </pc:spChg>
        <pc:spChg chg="add mod">
          <ac:chgData name="Toby Donaldson" userId="2e6e5431-bb17-4c41-9985-d39c50d83c73" providerId="ADAL" clId="{B9586FC7-1ADA-4368-AE13-4AF4FF7EC188}" dt="2023-07-08T04:56:17.304" v="2315" actId="688"/>
          <ac:spMkLst>
            <pc:docMk/>
            <pc:sldMk cId="1374003772" sldId="276"/>
            <ac:spMk id="36" creationId="{291D14F8-49B4-A14D-5A38-949BFBD29998}"/>
          </ac:spMkLst>
        </pc:spChg>
        <pc:spChg chg="mod">
          <ac:chgData name="Toby Donaldson" userId="2e6e5431-bb17-4c41-9985-d39c50d83c73" providerId="ADAL" clId="{B9586FC7-1ADA-4368-AE13-4AF4FF7EC188}" dt="2023-07-08T04:58:19.115" v="2341" actId="20577"/>
          <ac:spMkLst>
            <pc:docMk/>
            <pc:sldMk cId="1374003772" sldId="276"/>
            <ac:spMk id="38" creationId="{85A867F5-699D-7C98-F686-68CFDA902A53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39" creationId="{255409FF-A1CF-FE96-C87E-D6DE56787671}"/>
          </ac:spMkLst>
        </pc:spChg>
        <pc:spChg chg="mod">
          <ac:chgData name="Toby Donaldson" userId="2e6e5431-bb17-4c41-9985-d39c50d83c73" providerId="ADAL" clId="{B9586FC7-1ADA-4368-AE13-4AF4FF7EC188}" dt="2023-07-08T04:58:21.795" v="2343" actId="20577"/>
          <ac:spMkLst>
            <pc:docMk/>
            <pc:sldMk cId="1374003772" sldId="276"/>
            <ac:spMk id="43" creationId="{F0D991B6-73DD-9E1F-FC9C-BAC5A13B947F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4" creationId="{E5245055-2265-C2BF-1BA1-7CA6E6C10A48}"/>
          </ac:spMkLst>
        </pc:spChg>
        <pc:spChg chg="mod">
          <ac:chgData name="Toby Donaldson" userId="2e6e5431-bb17-4c41-9985-d39c50d83c73" providerId="ADAL" clId="{B9586FC7-1ADA-4368-AE13-4AF4FF7EC188}" dt="2023-07-08T04:58:26.220" v="2345" actId="20577"/>
          <ac:spMkLst>
            <pc:docMk/>
            <pc:sldMk cId="1374003772" sldId="276"/>
            <ac:spMk id="46" creationId="{1BD75AFD-419D-1F0D-C54D-546846540175}"/>
          </ac:spMkLst>
        </pc:spChg>
        <pc:spChg chg="mod">
          <ac:chgData name="Toby Donaldson" userId="2e6e5431-bb17-4c41-9985-d39c50d83c73" providerId="ADAL" clId="{B9586FC7-1ADA-4368-AE13-4AF4FF7EC188}" dt="2023-07-08T04:55:55.970" v="2305"/>
          <ac:spMkLst>
            <pc:docMk/>
            <pc:sldMk cId="1374003772" sldId="276"/>
            <ac:spMk id="47" creationId="{4FBD4C98-B837-A2B8-3B15-5520E8CF51BB}"/>
          </ac:spMkLst>
        </pc:spChg>
        <pc:spChg chg="mod">
          <ac:chgData name="Toby Donaldson" userId="2e6e5431-bb17-4c41-9985-d39c50d83c73" providerId="ADAL" clId="{B9586FC7-1ADA-4368-AE13-4AF4FF7EC188}" dt="2023-07-08T04:58:36.256" v="2348" actId="20577"/>
          <ac:spMkLst>
            <pc:docMk/>
            <pc:sldMk cId="1374003772" sldId="276"/>
            <ac:spMk id="49" creationId="{2B68BD86-21EB-C713-961F-98C594723723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0" creationId="{B504192D-3C40-E8B9-CECF-3E28D15F225A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4" creationId="{E3760EA3-80F0-1D0A-34C9-B293E05AC32E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5" creationId="{0D4CE155-D961-5687-7C57-5C29ABBCE6D5}"/>
          </ac:spMkLst>
        </pc:spChg>
        <pc:spChg chg="mod">
          <ac:chgData name="Toby Donaldson" userId="2e6e5431-bb17-4c41-9985-d39c50d83c73" providerId="ADAL" clId="{B9586FC7-1ADA-4368-AE13-4AF4FF7EC188}" dt="2023-07-08T04:58:56.474" v="2355" actId="20577"/>
          <ac:spMkLst>
            <pc:docMk/>
            <pc:sldMk cId="1374003772" sldId="276"/>
            <ac:spMk id="57" creationId="{B9169467-15AF-B457-6107-B4FE129C047D}"/>
          </ac:spMkLst>
        </pc:spChg>
        <pc:spChg chg="mod">
          <ac:chgData name="Toby Donaldson" userId="2e6e5431-bb17-4c41-9985-d39c50d83c73" providerId="ADAL" clId="{B9586FC7-1ADA-4368-AE13-4AF4FF7EC188}" dt="2023-07-08T04:56:02.176" v="2307"/>
          <ac:spMkLst>
            <pc:docMk/>
            <pc:sldMk cId="1374003772" sldId="276"/>
            <ac:spMk id="58" creationId="{15955BD3-A676-B5A6-7863-5804246A5727}"/>
          </ac:spMkLst>
        </pc:spChg>
        <pc:spChg chg="mod">
          <ac:chgData name="Toby Donaldson" userId="2e6e5431-bb17-4c41-9985-d39c50d83c73" providerId="ADAL" clId="{B9586FC7-1ADA-4368-AE13-4AF4FF7EC188}" dt="2023-07-08T04:58:43.674" v="2352" actId="20577"/>
          <ac:spMkLst>
            <pc:docMk/>
            <pc:sldMk cId="1374003772" sldId="276"/>
            <ac:spMk id="60" creationId="{328577C0-2210-7FDE-AB4A-D9D70A830CA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1" creationId="{EC663698-DE6E-DDF9-4DA6-70153593D7A7}"/>
          </ac:spMkLst>
        </pc:spChg>
        <pc:spChg chg="mod">
          <ac:chgData name="Toby Donaldson" userId="2e6e5431-bb17-4c41-9985-d39c50d83c73" providerId="ADAL" clId="{B9586FC7-1ADA-4368-AE13-4AF4FF7EC188}" dt="2023-07-08T04:58:48.595" v="2354" actId="20577"/>
          <ac:spMkLst>
            <pc:docMk/>
            <pc:sldMk cId="1374003772" sldId="276"/>
            <ac:spMk id="65" creationId="{4E0F8DDE-801B-5AF8-D172-8F8AE1F565A6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6" creationId="{A1A17E56-C590-D7E0-E5C7-36D47F070471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8" creationId="{808C0C42-8B14-C5DE-7F23-001657688B35}"/>
          </ac:spMkLst>
        </pc:spChg>
        <pc:spChg chg="mod">
          <ac:chgData name="Toby Donaldson" userId="2e6e5431-bb17-4c41-9985-d39c50d83c73" providerId="ADAL" clId="{B9586FC7-1ADA-4368-AE13-4AF4FF7EC188}" dt="2023-07-08T04:56:05.894" v="2309"/>
          <ac:spMkLst>
            <pc:docMk/>
            <pc:sldMk cId="1374003772" sldId="276"/>
            <ac:spMk id="69" creationId="{C442EA29-B5F1-0050-E9FB-63777C67B4D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78" creationId="{388B5795-0F1E-088C-4F36-897E81AC8CBF}"/>
          </ac:spMkLst>
        </pc:spChg>
        <pc:spChg chg="add del mod">
          <ac:chgData name="Toby Donaldson" userId="2e6e5431-bb17-4c41-9985-d39c50d83c73" providerId="ADAL" clId="{B9586FC7-1ADA-4368-AE13-4AF4FF7EC188}" dt="2023-07-08T04:59:56.399" v="2370" actId="11529"/>
          <ac:spMkLst>
            <pc:docMk/>
            <pc:sldMk cId="1374003772" sldId="276"/>
            <ac:spMk id="79" creationId="{EEEEA39B-318E-A225-2B96-7ADBD4E30E81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0" creationId="{0C65181F-1A13-A56C-A9D1-54306B70356E}"/>
          </ac:spMkLst>
        </pc:spChg>
        <pc:spChg chg="add del mod">
          <ac:chgData name="Toby Donaldson" userId="2e6e5431-bb17-4c41-9985-d39c50d83c73" providerId="ADAL" clId="{B9586FC7-1ADA-4368-AE13-4AF4FF7EC188}" dt="2023-07-08T05:02:45.062" v="2435" actId="21"/>
          <ac:spMkLst>
            <pc:docMk/>
            <pc:sldMk cId="1374003772" sldId="276"/>
            <ac:spMk id="81" creationId="{C54A9E38-459C-437D-86C5-A6ED684E1C59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2" creationId="{C8A7E29E-CAED-2BE3-3AAC-D61F50B0B804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3" creationId="{3FFA9246-1FE8-FFC4-0A77-DAA5E498163B}"/>
          </ac:spMkLst>
        </pc:spChg>
        <pc:spChg chg="add del mod">
          <ac:chgData name="Toby Donaldson" userId="2e6e5431-bb17-4c41-9985-d39c50d83c73" providerId="ADAL" clId="{B9586FC7-1ADA-4368-AE13-4AF4FF7EC188}" dt="2023-07-08T05:02:41.273" v="2434" actId="21"/>
          <ac:spMkLst>
            <pc:docMk/>
            <pc:sldMk cId="1374003772" sldId="276"/>
            <ac:spMk id="84" creationId="{78A98E35-1F14-BE10-90C2-075DCF5BE324}"/>
          </ac:spMkLst>
        </pc:spChg>
        <pc:spChg chg="add mod">
          <ac:chgData name="Toby Donaldson" userId="2e6e5431-bb17-4c41-9985-d39c50d83c73" providerId="ADAL" clId="{B9586FC7-1ADA-4368-AE13-4AF4FF7EC188}" dt="2023-07-08T05:03:12.011" v="2441" actId="1076"/>
          <ac:spMkLst>
            <pc:docMk/>
            <pc:sldMk cId="1374003772" sldId="276"/>
            <ac:spMk id="85" creationId="{512F9614-E64B-7679-6201-55372B75FBDA}"/>
          </ac:spMkLst>
        </pc:spChg>
        <pc:grpChg chg="mod">
          <ac:chgData name="Toby Donaldson" userId="2e6e5431-bb17-4c41-9985-d39c50d83c73" providerId="ADAL" clId="{B9586FC7-1ADA-4368-AE13-4AF4FF7EC188}" dt="2023-07-08T04:49:00.343" v="2069" actId="1076"/>
          <ac:grpSpMkLst>
            <pc:docMk/>
            <pc:sldMk cId="1374003772" sldId="276"/>
            <ac:grpSpMk id="7" creationId="{DA780336-EFA3-05B2-6EBC-EBE9B6811E7E}"/>
          </ac:grpSpMkLst>
        </pc:grpChg>
        <pc:grpChg chg="add mod">
          <ac:chgData name="Toby Donaldson" userId="2e6e5431-bb17-4c41-9985-d39c50d83c73" providerId="ADAL" clId="{B9586FC7-1ADA-4368-AE13-4AF4FF7EC188}" dt="2023-07-08T04:49:31.877" v="2078" actId="1076"/>
          <ac:grpSpMkLst>
            <pc:docMk/>
            <pc:sldMk cId="1374003772" sldId="276"/>
            <ac:grpSpMk id="14" creationId="{5EB4D613-C8EE-D1CA-AEFD-66018726FF03}"/>
          </ac:grpSpMkLst>
        </pc:grpChg>
        <pc:grpChg chg="add mod">
          <ac:chgData name="Toby Donaldson" userId="2e6e5431-bb17-4c41-9985-d39c50d83c73" providerId="ADAL" clId="{B9586FC7-1ADA-4368-AE13-4AF4FF7EC188}" dt="2023-07-08T04:50:14.265" v="2086" actId="1076"/>
          <ac:grpSpMkLst>
            <pc:docMk/>
            <pc:sldMk cId="1374003772" sldId="276"/>
            <ac:grpSpMk id="24" creationId="{2BCD1CDA-8226-B99A-76EB-D80574E7956E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37" creationId="{00211FCE-DFD0-CAE7-E9AC-A88F3E09FE9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2" creationId="{A5ACC7A2-0AD4-8FFA-8CB1-62676766C77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5" creationId="{819ADD76-A059-5DAF-5214-7FBDE9E916D5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48" creationId="{591C575E-A84A-5C8C-B608-31951315AFEE}"/>
          </ac:grpSpMkLst>
        </pc:grpChg>
        <pc:grpChg chg="add del mod">
          <ac:chgData name="Toby Donaldson" userId="2e6e5431-bb17-4c41-9985-d39c50d83c73" providerId="ADAL" clId="{B9586FC7-1ADA-4368-AE13-4AF4FF7EC188}" dt="2023-07-08T04:57:30.349" v="2330" actId="21"/>
          <ac:grpSpMkLst>
            <pc:docMk/>
            <pc:sldMk cId="1374003772" sldId="276"/>
            <ac:grpSpMk id="53" creationId="{CADD3F77-A7B5-658F-734A-EE5328289AE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6" creationId="{B731D11A-C2A0-6910-8F2E-265BFBF9BC18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59" creationId="{326FAB81-F0DD-DA0B-C2AD-B4C84B588639}"/>
          </ac:grpSpMkLst>
        </pc:grpChg>
        <pc:grpChg chg="add del mod">
          <ac:chgData name="Toby Donaldson" userId="2e6e5431-bb17-4c41-9985-d39c50d83c73" providerId="ADAL" clId="{B9586FC7-1ADA-4368-AE13-4AF4FF7EC188}" dt="2023-07-08T05:02:41.273" v="2434" actId="21"/>
          <ac:grpSpMkLst>
            <pc:docMk/>
            <pc:sldMk cId="1374003772" sldId="276"/>
            <ac:grpSpMk id="64" creationId="{00BC70D8-67A8-8B67-C32E-919E108239AC}"/>
          </ac:grpSpMkLst>
        </pc:grpChg>
        <pc:grpChg chg="add del mod">
          <ac:chgData name="Toby Donaldson" userId="2e6e5431-bb17-4c41-9985-d39c50d83c73" providerId="ADAL" clId="{B9586FC7-1ADA-4368-AE13-4AF4FF7EC188}" dt="2023-07-08T04:57:39.995" v="2333" actId="21"/>
          <ac:grpSpMkLst>
            <pc:docMk/>
            <pc:sldMk cId="1374003772" sldId="276"/>
            <ac:grpSpMk id="67" creationId="{ED97E5DD-116D-9963-8D4C-97DDB43E3AFF}"/>
          </ac:grpSpMkLst>
        </pc:grpChg>
        <pc:cxnChg chg="mod">
          <ac:chgData name="Toby Donaldson" userId="2e6e5431-bb17-4c41-9985-d39c50d83c73" providerId="ADAL" clId="{B9586FC7-1ADA-4368-AE13-4AF4FF7EC188}" dt="2023-07-08T04:49:34.917" v="2079" actId="14100"/>
          <ac:cxnSpMkLst>
            <pc:docMk/>
            <pc:sldMk cId="1374003772" sldId="276"/>
            <ac:cxnSpMk id="10" creationId="{7E37AEF3-A7E5-340E-6D5F-5452C18B4489}"/>
          </ac:cxnSpMkLst>
        </pc:cxnChg>
        <pc:cxnChg chg="mod">
          <ac:chgData name="Toby Donaldson" userId="2e6e5431-bb17-4c41-9985-d39c50d83c73" providerId="ADAL" clId="{B9586FC7-1ADA-4368-AE13-4AF4FF7EC188}" dt="2023-07-08T04:50:14.265" v="2086" actId="1076"/>
          <ac:cxnSpMkLst>
            <pc:docMk/>
            <pc:sldMk cId="1374003772" sldId="276"/>
            <ac:cxnSpMk id="11" creationId="{846FC994-AF80-9519-B304-74D6D7D64762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0" creationId="{2AA79B13-95F9-D03A-AA2F-93C0C37D7D46}"/>
          </ac:cxnSpMkLst>
        </pc:cxnChg>
        <pc:cxnChg chg="add del mod">
          <ac:chgData name="Toby Donaldson" userId="2e6e5431-bb17-4c41-9985-d39c50d83c73" providerId="ADAL" clId="{B9586FC7-1ADA-4368-AE13-4AF4FF7EC188}" dt="2023-07-08T05:02:45.062" v="2435" actId="21"/>
          <ac:cxnSpMkLst>
            <pc:docMk/>
            <pc:sldMk cId="1374003772" sldId="276"/>
            <ac:cxnSpMk id="41" creationId="{D2182FB6-AD5E-430E-6874-C94530A92A27}"/>
          </ac:cxnSpMkLst>
        </pc:cxnChg>
        <pc:cxnChg chg="add del mod">
          <ac:chgData name="Toby Donaldson" userId="2e6e5431-bb17-4c41-9985-d39c50d83c73" providerId="ADAL" clId="{B9586FC7-1ADA-4368-AE13-4AF4FF7EC188}" dt="2023-07-08T04:57:30.349" v="2330" actId="21"/>
          <ac:cxnSpMkLst>
            <pc:docMk/>
            <pc:sldMk cId="1374003772" sldId="276"/>
            <ac:cxnSpMk id="51" creationId="{9E5E2303-8164-7822-70BF-529245155A1D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52" creationId="{931E9E21-91C1-6665-386D-92DE2E4A1035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62" creationId="{5B564685-6CAF-872D-3EE8-DA232E79C24B}"/>
          </ac:cxnSpMkLst>
        </pc:cxnChg>
        <pc:cxnChg chg="add del mod">
          <ac:chgData name="Toby Donaldson" userId="2e6e5431-bb17-4c41-9985-d39c50d83c73" providerId="ADAL" clId="{B9586FC7-1ADA-4368-AE13-4AF4FF7EC188}" dt="2023-07-08T04:57:39.995" v="2333" actId="21"/>
          <ac:cxnSpMkLst>
            <pc:docMk/>
            <pc:sldMk cId="1374003772" sldId="276"/>
            <ac:cxnSpMk id="63" creationId="{FA26F1FE-61BC-5E13-8056-BCC7CE0DDC78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0" creationId="{B1EF1F0D-0179-1CD8-728C-F2E832025AB2}"/>
          </ac:cxnSpMkLst>
        </pc:cxnChg>
        <pc:cxnChg chg="add del mod">
          <ac:chgData name="Toby Donaldson" userId="2e6e5431-bb17-4c41-9985-d39c50d83c73" providerId="ADAL" clId="{B9586FC7-1ADA-4368-AE13-4AF4FF7EC188}" dt="2023-07-08T05:02:41.273" v="2434" actId="21"/>
          <ac:cxnSpMkLst>
            <pc:docMk/>
            <pc:sldMk cId="1374003772" sldId="276"/>
            <ac:cxnSpMk id="73" creationId="{221D42E3-CA9C-223B-7908-47861EFBD4DD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08T05:04:43.423" v="2494" actId="14100"/>
        <pc:sldMkLst>
          <pc:docMk/>
          <pc:sldMk cId="1099331548" sldId="277"/>
        </pc:sldMkLst>
        <pc:spChg chg="add mod">
          <ac:chgData name="Toby Donaldson" userId="2e6e5431-bb17-4c41-9985-d39c50d83c73" providerId="ADAL" clId="{B9586FC7-1ADA-4368-AE13-4AF4FF7EC188}" dt="2023-07-08T05:03:26.963" v="2442"/>
          <ac:spMkLst>
            <pc:docMk/>
            <pc:sldMk cId="1099331548" sldId="277"/>
            <ac:spMk id="3" creationId="{3B09EB43-9967-A02F-BDAF-0745BD22D0B1}"/>
          </ac:spMkLst>
        </pc:spChg>
        <pc:spChg chg="add mod">
          <ac:chgData name="Toby Donaldson" userId="2e6e5431-bb17-4c41-9985-d39c50d83c73" providerId="ADAL" clId="{B9586FC7-1ADA-4368-AE13-4AF4FF7EC188}" dt="2023-07-08T05:04:23.539" v="2489" actId="1076"/>
          <ac:spMkLst>
            <pc:docMk/>
            <pc:sldMk cId="1099331548" sldId="277"/>
            <ac:spMk id="12" creationId="{90BA0C4E-8B61-52E6-A93B-C0D44C714BAA}"/>
          </ac:spMkLst>
        </pc:spChg>
        <pc:spChg chg="mod">
          <ac:chgData name="Toby Donaldson" userId="2e6e5431-bb17-4c41-9985-d39c50d83c73" providerId="ADAL" clId="{B9586FC7-1ADA-4368-AE13-4AF4FF7EC188}" dt="2023-07-08T05:04:43.423" v="2494" actId="14100"/>
          <ac:spMkLst>
            <pc:docMk/>
            <pc:sldMk cId="1099331548" sldId="277"/>
            <ac:spMk id="23" creationId="{A5EE5DDC-49A5-FB75-10E1-31F6DC06A106}"/>
          </ac:spMkLst>
        </pc:spChg>
        <pc:spChg chg="mod">
          <ac:chgData name="Toby Donaldson" userId="2e6e5431-bb17-4c41-9985-d39c50d83c73" providerId="ADAL" clId="{B9586FC7-1ADA-4368-AE13-4AF4FF7EC188}" dt="2023-07-08T05:03:37.871" v="2443" actId="1076"/>
          <ac:spMkLst>
            <pc:docMk/>
            <pc:sldMk cId="1099331548" sldId="277"/>
            <ac:spMk id="78" creationId="{388B5795-0F1E-088C-4F36-897E81AC8CBF}"/>
          </ac:spMkLst>
        </pc:spChg>
      </pc:sldChg>
      <pc:sldChg chg="addSp delSp modSp add mod ord">
        <pc:chgData name="Toby Donaldson" userId="2e6e5431-bb17-4c41-9985-d39c50d83c73" providerId="ADAL" clId="{B9586FC7-1ADA-4368-AE13-4AF4FF7EC188}" dt="2023-07-08T05:45:39.382" v="3374" actId="20577"/>
        <pc:sldMkLst>
          <pc:docMk/>
          <pc:sldMk cId="2769145941" sldId="278"/>
        </pc:sldMkLst>
        <pc:spChg chg="mod">
          <ac:chgData name="Toby Donaldson" userId="2e6e5431-bb17-4c41-9985-d39c50d83c73" providerId="ADAL" clId="{B9586FC7-1ADA-4368-AE13-4AF4FF7EC188}" dt="2023-07-08T05:06:44.593" v="2508" actId="1076"/>
          <ac:spMkLst>
            <pc:docMk/>
            <pc:sldMk cId="2769145941" sldId="278"/>
            <ac:spMk id="9" creationId="{D62C956C-1189-C57A-6744-CC52796B23A9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3" creationId="{3D028295-0CAC-B195-C4D0-2BCE660B3951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5" creationId="{6710310B-C799-D271-B322-0D9D86D4E222}"/>
          </ac:spMkLst>
        </pc:spChg>
        <pc:spChg chg="del">
          <ac:chgData name="Toby Donaldson" userId="2e6e5431-bb17-4c41-9985-d39c50d83c73" providerId="ADAL" clId="{B9586FC7-1ADA-4368-AE13-4AF4FF7EC188}" dt="2023-07-08T05:06:09.825" v="2500" actId="21"/>
          <ac:spMkLst>
            <pc:docMk/>
            <pc:sldMk cId="2769145941" sldId="278"/>
            <ac:spMk id="16" creationId="{209F1C4A-6884-EF48-1BD8-57AE7A0314CD}"/>
          </ac:spMkLst>
        </pc:spChg>
        <pc:spChg chg="add mod">
          <ac:chgData name="Toby Donaldson" userId="2e6e5431-bb17-4c41-9985-d39c50d83c73" providerId="ADAL" clId="{B9586FC7-1ADA-4368-AE13-4AF4FF7EC188}" dt="2023-07-08T05:18:39.462" v="2759" actId="20577"/>
          <ac:spMkLst>
            <pc:docMk/>
            <pc:sldMk cId="2769145941" sldId="27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5:10:43.069" v="2581" actId="20577"/>
          <ac:spMkLst>
            <pc:docMk/>
            <pc:sldMk cId="2769145941" sldId="278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1" creationId="{747A2435-0B0F-401F-9114-C2CAA523F3FC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2" creationId="{8973161D-4F57-3D7F-621D-505D095122C2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4" creationId="{89C86C5F-45D7-CC1C-D7BF-AFFBF01F04E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5" creationId="{02863E8C-F1B9-3CC0-25BD-D128C4966F3A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7" creationId="{0A4030BC-09A7-E292-9A0D-25624F99D447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28" creationId="{AA83B4B9-A748-1E0B-FEE1-3CEEBF08D3B9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0" creationId="{F7711E24-20ED-95A8-4F3A-B4BDD1A833A4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1" creationId="{D9EB889A-699D-2247-D6DD-AE6F0A5574C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3" creationId="{CAC7E805-9519-C939-777A-F496F945DDAF}"/>
          </ac:spMkLst>
        </pc:spChg>
        <pc:spChg chg="del">
          <ac:chgData name="Toby Donaldson" userId="2e6e5431-bb17-4c41-9985-d39c50d83c73" providerId="ADAL" clId="{B9586FC7-1ADA-4368-AE13-4AF4FF7EC188}" dt="2023-07-08T05:06:11.957" v="2501" actId="21"/>
          <ac:spMkLst>
            <pc:docMk/>
            <pc:sldMk cId="2769145941" sldId="278"/>
            <ac:spMk id="35" creationId="{5086AB41-B03E-694E-C11A-F9F9085A8DB5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6" creationId="{B7F99F15-EA99-108C-B7C8-4365FEF2739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8" creationId="{92DECAD5-11C5-0A9F-781A-06621738D37E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39" creationId="{7D52DC23-6F0B-6694-6346-5F1DEB38BCA1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6" creationId="{3F2F1212-618B-8BCC-B5C5-18C6CC944A4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7" creationId="{59F080EB-2D20-4A15-B4AD-37D600F3447F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49" creationId="{2CDA325D-A783-07AF-682F-8A328B44944B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0" creationId="{ABCA666B-7764-B4D1-69E2-E06077290ED6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2" creationId="{5DADF7F6-B769-297E-3E55-7C07E6F9F23D}"/>
          </ac:spMkLst>
        </pc:spChg>
        <pc:spChg chg="mod">
          <ac:chgData name="Toby Donaldson" userId="2e6e5431-bb17-4c41-9985-d39c50d83c73" providerId="ADAL" clId="{B9586FC7-1ADA-4368-AE13-4AF4FF7EC188}" dt="2023-07-08T05:08:28.717" v="2562"/>
          <ac:spMkLst>
            <pc:docMk/>
            <pc:sldMk cId="2769145941" sldId="278"/>
            <ac:spMk id="53" creationId="{0A447A03-E4B6-F68D-8AAD-6DE5460B3EEE}"/>
          </ac:spMkLst>
        </pc:spChg>
        <pc:spChg chg="mod">
          <ac:chgData name="Toby Donaldson" userId="2e6e5431-bb17-4c41-9985-d39c50d83c73" providerId="ADAL" clId="{B9586FC7-1ADA-4368-AE13-4AF4FF7EC188}" dt="2023-07-08T05:10:11.315" v="2577" actId="207"/>
          <ac:spMkLst>
            <pc:docMk/>
            <pc:sldMk cId="2769145941" sldId="278"/>
            <ac:spMk id="58" creationId="{705E0D77-13F2-3C11-FDBC-BE4A555D8490}"/>
          </ac:spMkLst>
        </pc:spChg>
        <pc:spChg chg="mod">
          <ac:chgData name="Toby Donaldson" userId="2e6e5431-bb17-4c41-9985-d39c50d83c73" providerId="ADAL" clId="{B9586FC7-1ADA-4368-AE13-4AF4FF7EC188}" dt="2023-07-08T05:08:37.415" v="2564"/>
          <ac:spMkLst>
            <pc:docMk/>
            <pc:sldMk cId="2769145941" sldId="278"/>
            <ac:spMk id="59" creationId="{6A65B233-1518-ADFB-85A6-1730111126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3" creationId="{0269BB25-F0C3-FC47-7296-AF8F5DAB74D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4" creationId="{24770B68-9144-98CB-37F2-08200C84408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5" creationId="{4D9BBE61-FEDA-52A3-BC8A-F7D38A92365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6" creationId="{E7F36839-C8AD-758C-14FD-E5E1EAB0B803}"/>
          </ac:spMkLst>
        </pc:spChg>
        <pc:spChg chg="add mod">
          <ac:chgData name="Toby Donaldson" userId="2e6e5431-bb17-4c41-9985-d39c50d83c73" providerId="ADAL" clId="{B9586FC7-1ADA-4368-AE13-4AF4FF7EC188}" dt="2023-07-08T05:45:37.332" v="3372" actId="20577"/>
          <ac:spMkLst>
            <pc:docMk/>
            <pc:sldMk cId="2769145941" sldId="278"/>
            <ac:spMk id="67" creationId="{833B5925-3367-68A5-A371-FAF7767A544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68" creationId="{F4049694-6314-4CEE-3DDD-732772A149A2}"/>
          </ac:spMkLst>
        </pc:spChg>
        <pc:spChg chg="add mod">
          <ac:chgData name="Toby Donaldson" userId="2e6e5431-bb17-4c41-9985-d39c50d83c73" providerId="ADAL" clId="{B9586FC7-1ADA-4368-AE13-4AF4FF7EC188}" dt="2023-07-08T05:45:39.382" v="3374" actId="20577"/>
          <ac:spMkLst>
            <pc:docMk/>
            <pc:sldMk cId="2769145941" sldId="278"/>
            <ac:spMk id="69" creationId="{BD6688CD-67A2-96A3-F312-83AD298916B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0" creationId="{07553CA4-D8CD-5A90-6024-46C0F09F7D9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1" creationId="{DF8E5816-B292-673D-D73C-27EAED686C8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2" creationId="{5E1F9648-AF2F-7F3E-EF73-4B5BCBFD1B5C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3" creationId="{706F1BA6-D228-9AEA-3E5A-97417C4E3EC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74" creationId="{A8C5BFDA-2603-1257-B6E9-696D1F1BE22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0" creationId="{724FB864-DD5B-95EB-0321-6CE9D95B9F4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1" creationId="{6945D390-C909-5C40-FB13-3FF5252DA06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2" creationId="{B18F5944-030D-E674-0B01-0FD62A36CD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3" creationId="{43C9ACB2-3021-DCB7-82C5-A5F99B31D4ED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4" creationId="{6B6D19D2-FB83-45B2-FC3B-8FADF41A397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85" creationId="{F7619E94-2250-DB6B-1C04-FFE31F090B26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0" creationId="{E15AA3BF-7996-0E4D-8B19-A3299C01CFF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2" creationId="{232B42D9-39D0-62AB-900D-307C30EF8EB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4" creationId="{449BF9B2-7827-AF69-3D8D-5F7C4546E11E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6" creationId="{B0B7DDD3-86D8-D9E4-F7BB-7AA3E47905A0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98" creationId="{882D82A8-9D8C-9092-735D-EE501DF8272B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0" creationId="{245CB644-0FB9-32F5-267E-8E41BCCD7193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2" creationId="{73092061-362E-3258-6790-36D54FD1B22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4" creationId="{5F719F87-355D-ED60-5158-54CD95B0C3D4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6" creationId="{838C6FC5-8140-2337-6E75-E3D62ACF805A}"/>
          </ac:spMkLst>
        </pc:spChg>
        <pc:spChg chg="add mod">
          <ac:chgData name="Toby Donaldson" userId="2e6e5431-bb17-4c41-9985-d39c50d83c73" providerId="ADAL" clId="{B9586FC7-1ADA-4368-AE13-4AF4FF7EC188}" dt="2023-07-08T05:18:22.101" v="2734" actId="1076"/>
          <ac:spMkLst>
            <pc:docMk/>
            <pc:sldMk cId="2769145941" sldId="278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5:06:17.096" v="2502" actId="20577"/>
          <ac:spMkLst>
            <pc:docMk/>
            <pc:sldMk cId="2769145941" sldId="278"/>
            <ac:spMk id="118" creationId="{16198318-155F-37A0-5A07-B04A95DB2C0D}"/>
          </ac:spMkLst>
        </pc:s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2" creationId="{E34DD99D-7AB8-2B30-D181-8782759CD942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5" creationId="{875B1650-54FE-9ACD-9419-B745516805B9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0" creationId="{CE6879D4-481A-3A86-31CE-25776C872B4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3" creationId="{386D996E-EC03-CA53-3A05-A0B6407185CB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6" creationId="{32BABB00-6B26-48FA-C508-6162791DEFA2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29" creationId="{1E8F483A-8FA2-7687-A522-F2081F6781E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2" creationId="{0D47E179-605F-1E4B-AEA6-2690D89D1340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37" creationId="{85390EFF-FD9B-99A4-C256-01B1568C9879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5" creationId="{CA377F49-84CB-8619-3213-EC495094574A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48" creationId="{016AE167-13BF-3273-F1BB-0CD17B845B11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1" creationId="{24576BD9-6AD3-8D81-A7B1-E80B764AC253}"/>
          </ac:grpSpMkLst>
        </pc:grpChg>
        <pc:grpChg chg="add del mod">
          <ac:chgData name="Toby Donaldson" userId="2e6e5431-bb17-4c41-9985-d39c50d83c73" providerId="ADAL" clId="{B9586FC7-1ADA-4368-AE13-4AF4FF7EC188}" dt="2023-07-08T05:10:37.025" v="2579" actId="21"/>
          <ac:grpSpMkLst>
            <pc:docMk/>
            <pc:sldMk cId="2769145941" sldId="278"/>
            <ac:grpSpMk id="57" creationId="{F1D49AFB-4855-B962-6DFD-12B5AF626B81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27" creationId="{D65E8220-C1DE-8269-B65E-412F34F07FCF}"/>
          </ac:grpSpMkLst>
        </pc:grpChg>
        <pc:grpChg chg="del mod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8:09.459" v="2732" actId="21"/>
          <ac:grpSpMkLst>
            <pc:docMk/>
            <pc:sldMk cId="2769145941" sldId="278"/>
            <ac:grpSpMk id="139" creationId="{298164E7-EE1A-5D03-B2BE-6057A8FB3D0F}"/>
          </ac:grpSpMkLst>
        </pc:grpChg>
        <pc:picChg chg="add mod">
          <ac:chgData name="Toby Donaldson" userId="2e6e5431-bb17-4c41-9985-d39c50d83c73" providerId="ADAL" clId="{B9586FC7-1ADA-4368-AE13-4AF4FF7EC188}" dt="2023-07-08T05:18:42.157" v="2760" actId="1076"/>
          <ac:picMkLst>
            <pc:docMk/>
            <pc:sldMk cId="2769145941" sldId="278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0" creationId="{E3C733DA-C4A3-9448-1CBE-FDC2CF8BE5C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1" creationId="{7A965A01-990A-E979-B7A7-3D2F859A12D8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2" creationId="{F4593857-BCF5-69C6-10E2-34B5F214D8E4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3" creationId="{48F8C8CC-8DD2-0C5D-D6C5-751FCEF328A2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44" creationId="{2D81DF1D-19EF-72FB-A4C2-BAAB8AF262DD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4" creationId="{977980DE-D3B0-CED8-926E-09C27E35CA47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5" creationId="{EB273929-2C1A-15A8-B25E-388258A14EA6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56" creationId="{D2092AE4-748C-2F4C-50E9-94E3EFAE9F6F}"/>
          </ac:cxnSpMkLst>
        </pc:cxnChg>
        <pc:cxnChg chg="add del mod">
          <ac:chgData name="Toby Donaldson" userId="2e6e5431-bb17-4c41-9985-d39c50d83c73" providerId="ADAL" clId="{B9586FC7-1ADA-4368-AE13-4AF4FF7EC188}" dt="2023-07-08T05:10:37.025" v="2579" actId="21"/>
          <ac:cxnSpMkLst>
            <pc:docMk/>
            <pc:sldMk cId="2769145941" sldId="278"/>
            <ac:cxnSpMk id="60" creationId="{127880F9-C441-748C-D3AA-DF8996C7A40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5" creationId="{7C9B3B9B-DD6E-5E21-DBDF-6E893F0162C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6" creationId="{DBD7CDC0-DA20-CD83-029B-281EBC8346F7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8" creationId="{7A3CE826-690A-B605-8E94-A06A955B476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79" creationId="{864925B3-B925-8E57-ADD6-B55E69FD163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6" creationId="{68A43FA7-6378-356A-FA7C-189841A8D2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7" creationId="{19DD5012-5F0B-EBA3-7D14-F0BF1E3CF87A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8" creationId="{01A6BE3E-CF2E-2F43-EB93-6823B92F537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89" creationId="{934A4E22-7979-1A99-AFDC-E7F75CF0D47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1" creationId="{C376EAA5-3403-4459-47D0-B64D269C0FB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3" creationId="{80B76EF3-90B6-ACD8-0AB4-E4D94AAACD81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5" creationId="{885C1504-2917-3731-E631-B0121B7317A5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7" creationId="{87FB6A34-1F44-33B7-0A86-321EE3B2FDD3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1" creationId="{D1ED8479-A271-EAFE-04F1-C0A45DC164CF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3" creationId="{22B3CA5E-BF77-FCFF-51B7-E3771153292D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5" creationId="{4D3F50D2-AA44-4932-34B1-398452BE5352}"/>
          </ac:cxnSpMkLst>
        </pc:cxnChg>
        <pc:cxnChg chg="add mod">
          <ac:chgData name="Toby Donaldson" userId="2e6e5431-bb17-4c41-9985-d39c50d83c73" providerId="ADAL" clId="{B9586FC7-1ADA-4368-AE13-4AF4FF7EC188}" dt="2023-07-08T05:18:22.101" v="2734" actId="1076"/>
          <ac:cxnSpMkLst>
            <pc:docMk/>
            <pc:sldMk cId="2769145941" sldId="278"/>
            <ac:cxnSpMk id="107" creationId="{DC4F2C5F-803E-4DE8-4D47-D850F8AE5E0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8:09.459" v="2732" actId="21"/>
          <ac:cxnSpMkLst>
            <pc:docMk/>
            <pc:sldMk cId="2769145941" sldId="278"/>
            <ac:cxnSpMk id="147" creationId="{7B8BCE5A-EC37-D450-44D8-1A4348E9E1FA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08T05:19:13.252" v="2761" actId="2696"/>
        <pc:sldMkLst>
          <pc:docMk/>
          <pc:sldMk cId="1695902105" sldId="279"/>
        </pc:sldMkLst>
        <pc:spChg chg="mod">
          <ac:chgData name="Toby Donaldson" userId="2e6e5431-bb17-4c41-9985-d39c50d83c73" providerId="ADAL" clId="{B9586FC7-1ADA-4368-AE13-4AF4FF7EC188}" dt="2023-07-08T05:10:55.459" v="2583" actId="20577"/>
          <ac:spMkLst>
            <pc:docMk/>
            <pc:sldMk cId="1695902105" sldId="279"/>
            <ac:spMk id="18" creationId="{E990820E-F49F-048D-064F-A206E9A9F8FB}"/>
          </ac:spMkLst>
        </pc:spChg>
        <pc:picChg chg="del">
          <ac:chgData name="Toby Donaldson" userId="2e6e5431-bb17-4c41-9985-d39c50d83c73" providerId="ADAL" clId="{B9586FC7-1ADA-4368-AE13-4AF4FF7EC188}" dt="2023-07-08T05:10:51.312" v="2582" actId="21"/>
          <ac:picMkLst>
            <pc:docMk/>
            <pc:sldMk cId="1695902105" sldId="279"/>
            <ac:picMk id="19" creationId="{2927A5EE-7C62-6E05-175E-F08EF5CDF1BD}"/>
          </ac:picMkLst>
        </pc:picChg>
      </pc:sldChg>
      <pc:sldChg chg="addSp delSp modSp add mod ord">
        <pc:chgData name="Toby Donaldson" userId="2e6e5431-bb17-4c41-9985-d39c50d83c73" providerId="ADAL" clId="{B9586FC7-1ADA-4368-AE13-4AF4FF7EC188}" dt="2023-07-08T05:42:12.476" v="3346" actId="20577"/>
        <pc:sldMkLst>
          <pc:docMk/>
          <pc:sldMk cId="3984422212" sldId="280"/>
        </pc:sldMkLst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5" creationId="{2AEDA288-BF28-5F3C-C1B7-5BD9ECE6834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16" creationId="{5A0F46BA-B270-6D94-713F-5C791CAE17B9}"/>
          </ac:spMkLst>
        </pc:spChg>
        <pc:spChg chg="mod">
          <ac:chgData name="Toby Donaldson" userId="2e6e5431-bb17-4c41-9985-d39c50d83c73" providerId="ADAL" clId="{B9586FC7-1ADA-4368-AE13-4AF4FF7EC188}" dt="2023-07-08T05:16:14.565" v="2714" actId="1076"/>
          <ac:spMkLst>
            <pc:docMk/>
            <pc:sldMk cId="3984422212" sldId="280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11:29.752" v="2654" actId="20577"/>
          <ac:spMkLst>
            <pc:docMk/>
            <pc:sldMk cId="3984422212" sldId="280"/>
            <ac:spMk id="18" creationId="{E990820E-F49F-048D-064F-A206E9A9F8F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1" creationId="{D137D49E-16B0-54B5-449D-FDFEC0166AE6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2" creationId="{7B7BFF02-D381-497F-01A5-424E0AADE87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4" creationId="{00C9ED4F-F44C-917F-66C3-21278B31846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5" creationId="{D4B5B13F-B71E-C8DF-1508-72E026D84043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7" creationId="{0FCF45B2-F027-DE27-FA4B-57D5542962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28" creationId="{92CAD264-9A73-1CD2-A29B-4F93F6E3B26F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0" creationId="{FC6EBDFB-9A85-000E-1E38-C75E79CB6D40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1" creationId="{D3043B6F-48F1-1223-B2F7-1BB756A20095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3" creationId="{09594101-CDF3-F5F1-5ECD-1E9C4691211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35" creationId="{EFEB4D45-304A-D2FE-F8C2-CF1947619B3D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2" creationId="{5FCADE23-1F78-28C7-A57E-BBF1EA48BEF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3" creationId="{18955270-E141-61DD-83BB-6D47F76230A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5" creationId="{32CB5383-062A-198C-770F-2ED0DFEA9AB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6" creationId="{632D592E-394D-86AD-4797-9AE3FB1AEA9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8" creationId="{10799474-EAC0-583B-BE5C-9234FCFE907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49" creationId="{5289EDA8-BF94-0E74-635A-A77E41E9501B}"/>
          </ac:spMkLst>
        </pc:spChg>
        <pc:spChg chg="add 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56" creationId="{97ED5EB4-1971-C20F-6E35-1FCB90814704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2" creationId="{C2289354-B672-1AA2-6739-AECCBE45A762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66" creationId="{239288E7-889C-F3FC-8F37-6FBF1F1CDABC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0" creationId="{9C8594EA-377B-D4C7-6C31-85CFD983F53E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6" creationId="{61118C34-4567-28C3-A3F6-B15099BB7537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79" creationId="{4BD3A182-57AE-7054-43AC-60584A90EFC1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85" creationId="{26C26462-D30A-F409-ECF2-65DB540BA5C8}"/>
          </ac:spMkLst>
        </pc:spChg>
        <pc:spChg chg="add del mod">
          <ac:chgData name="Toby Donaldson" userId="2e6e5431-bb17-4c41-9985-d39c50d83c73" providerId="ADAL" clId="{B9586FC7-1ADA-4368-AE13-4AF4FF7EC188}" dt="2023-07-08T05:15:16.159" v="2700"/>
          <ac:spMkLst>
            <pc:docMk/>
            <pc:sldMk cId="3984422212" sldId="280"/>
            <ac:spMk id="88" creationId="{214F717E-F8F9-CFBF-7C4B-4477C30FC7BA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1" creationId="{40636992-6B3B-8561-BF5F-6417E95DD4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6" creationId="{0990962B-424F-F956-A5A6-67BC4F27E08B}"/>
          </ac:spMkLst>
        </pc:spChg>
        <pc:spChg chg="del mod topLvl">
          <ac:chgData name="Toby Donaldson" userId="2e6e5431-bb17-4c41-9985-d39c50d83c73" providerId="ADAL" clId="{B9586FC7-1ADA-4368-AE13-4AF4FF7EC188}" dt="2023-07-08T05:17:46.055" v="2729" actId="21"/>
          <ac:spMkLst>
            <pc:docMk/>
            <pc:sldMk cId="3984422212" sldId="280"/>
            <ac:spMk id="99" creationId="{7EAC899E-665D-ADCC-E667-8957C044DE4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1" creationId="{3DDB5A09-3BB0-031D-0E86-BC2AB521E2A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2" creationId="{F3162305-BABF-14FC-4D8E-DBD235DFC81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4" creationId="{26E20601-15D3-0557-984C-31B25DBEA17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5" creationId="{CF4A6DDB-207F-BBED-A1D8-9D36E3CF66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7" creationId="{6B654C05-48F6-447B-BBBB-43016BF6288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08" creationId="{EFAA2C0D-F07E-EE6A-3FD0-E3FD19E6F12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0" creationId="{1DD92100-227B-D084-3932-5A4EF5EB055B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1" creationId="{4D409F03-9C8D-1B13-3FC1-DE34C66A55E8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3" creationId="{5F748C5D-4E97-43A5-1421-3B5E7587ED2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4" creationId="{1200F61A-0842-978A-68DE-C860EC7B6F5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6" creationId="{C4DB3E6D-5349-2CAE-8AAF-A71083068816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17" creationId="{D2B10CD7-8327-45C6-5F79-BFAC7D1448C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8" creationId="{1CFD3643-7EE6-9DB0-C2C7-BE5E71F0828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49" creationId="{A863E61C-0A69-B133-0C84-07E7014DF69C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1" creationId="{8E4FA2B7-548E-352C-12FE-5CD072CFB23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2" creationId="{D3FD4F91-7B10-9856-7A8D-A937170EAFC2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4" creationId="{3DE72521-1FF7-51F0-9750-6AB2C4C9891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55" creationId="{355F6ECB-FAA6-5D97-A87E-08E948502093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1" creationId="{B3E16140-A08D-6F99-8B27-0F619CD0287E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4" creationId="{3B798098-57EE-8E09-1973-984801C95EB4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67" creationId="{665469A5-4016-818C-F30D-27AF337878B9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0" creationId="{F161F154-62F1-83E3-6F31-4940160AC7A5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3" creationId="{5771008D-B958-FC0F-D2BB-D709447A7F2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6" creationId="{B0061311-C699-EE71-469A-7FF7A03413C7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79" creationId="{F866D0D7-17D9-63FD-07F1-76EBE2F05E8F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2" creationId="{F3FC3880-AB6B-5C58-FEF3-4E23291A09A0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5" creationId="{30C8142B-DE2E-7F74-EA9C-CF0092832F31}"/>
          </ac:spMkLst>
        </pc:spChg>
        <pc:spChg chg="mod">
          <ac:chgData name="Toby Donaldson" userId="2e6e5431-bb17-4c41-9985-d39c50d83c73" providerId="ADAL" clId="{B9586FC7-1ADA-4368-AE13-4AF4FF7EC188}" dt="2023-07-08T05:16:36.397" v="2716"/>
          <ac:spMkLst>
            <pc:docMk/>
            <pc:sldMk cId="3984422212" sldId="280"/>
            <ac:spMk id="188" creationId="{6E13B2DA-E806-24EB-F209-F11199EC331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89" creationId="{47D2D1F2-4E5F-FC5D-041F-5FF1DE05D327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0" creationId="{665D528E-5338-2314-76A2-8A8C48BE2C4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1" creationId="{BAAFC37F-79DB-31B5-FE7E-98CE4B163B28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2" creationId="{17061693-9B7E-1774-7E32-E9346DF842CB}"/>
          </ac:spMkLst>
        </pc:spChg>
        <pc:spChg chg="add mod">
          <ac:chgData name="Toby Donaldson" userId="2e6e5431-bb17-4c41-9985-d39c50d83c73" providerId="ADAL" clId="{B9586FC7-1ADA-4368-AE13-4AF4FF7EC188}" dt="2023-07-08T05:42:08.805" v="3344" actId="20577"/>
          <ac:spMkLst>
            <pc:docMk/>
            <pc:sldMk cId="3984422212" sldId="280"/>
            <ac:spMk id="193" creationId="{68859D1C-40CF-B948-6D57-B996E0E9C131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4" creationId="{09EB6DFD-DAA7-6AE9-98E2-36E60AB02184}"/>
          </ac:spMkLst>
        </pc:spChg>
        <pc:spChg chg="add mod">
          <ac:chgData name="Toby Donaldson" userId="2e6e5431-bb17-4c41-9985-d39c50d83c73" providerId="ADAL" clId="{B9586FC7-1ADA-4368-AE13-4AF4FF7EC188}" dt="2023-07-08T05:42:12.476" v="3346" actId="20577"/>
          <ac:spMkLst>
            <pc:docMk/>
            <pc:sldMk cId="3984422212" sldId="280"/>
            <ac:spMk id="195" creationId="{DFB10C04-12D8-319B-7FB5-0A726086967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6" creationId="{4145F314-DE81-8E50-DB47-E0FBC0F051F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7" creationId="{AA5C562B-4897-8B36-0EB3-8095EC1426CD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8" creationId="{014397BF-C121-3039-4521-3C50588E0119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199" creationId="{91701135-3ECB-3F86-4E82-B23AAC1163BC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0" creationId="{29B1331E-8148-BEE1-6D73-C3D7C1CA8A8E}"/>
          </ac:spMkLst>
        </pc:spChg>
        <pc:spChg chg="add mod">
          <ac:chgData name="Toby Donaldson" userId="2e6e5431-bb17-4c41-9985-d39c50d83c73" providerId="ADAL" clId="{B9586FC7-1ADA-4368-AE13-4AF4FF7EC188}" dt="2023-07-08T05:41:52.721" v="3342" actId="20577"/>
          <ac:spMkLst>
            <pc:docMk/>
            <pc:sldMk cId="3984422212" sldId="280"/>
            <ac:spMk id="206" creationId="{76D922BC-18A1-BAAE-E29B-A6D55E7D87F6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7" creationId="{6CCA49BC-3A3F-A9A2-3A2C-FF1DECB57562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8" creationId="{EF1F3CA9-0BF2-3AE1-3976-2EF36D79D35E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09" creationId="{928AEC35-6950-FF21-72B7-131BCB02964C}"/>
          </ac:spMkLst>
        </pc:spChg>
        <pc:spChg chg="add mod">
          <ac:chgData name="Toby Donaldson" userId="2e6e5431-bb17-4c41-9985-d39c50d83c73" providerId="ADAL" clId="{B9586FC7-1ADA-4368-AE13-4AF4FF7EC188}" dt="2023-07-08T05:41:52.195" v="3341" actId="20577"/>
          <ac:spMkLst>
            <pc:docMk/>
            <pc:sldMk cId="3984422212" sldId="280"/>
            <ac:spMk id="210" creationId="{9BEFE4AF-6E4C-71E1-2E7C-CC0CEA449003}"/>
          </ac:spMkLst>
        </pc:spChg>
        <pc:spChg chg="add mod">
          <ac:chgData name="Toby Donaldson" userId="2e6e5431-bb17-4c41-9985-d39c50d83c73" providerId="ADAL" clId="{B9586FC7-1ADA-4368-AE13-4AF4FF7EC188}" dt="2023-07-08T05:17:10.827" v="2726" actId="1076"/>
          <ac:spMkLst>
            <pc:docMk/>
            <pc:sldMk cId="3984422212" sldId="280"/>
            <ac:spMk id="211" creationId="{185A8FCC-E866-8D86-AC99-661F557A7A1B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6" creationId="{53B96037-3C81-BFFB-F3D2-23FF94709061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18" creationId="{C36AEDE3-FA79-C36D-EB05-3FD76E1D910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0" creationId="{2B921D76-AA88-4FBA-199B-CDEE1026486D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2" creationId="{CC9F04E1-1E5F-647E-0243-DA9B950B3C9E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4" creationId="{450FFDB4-559C-D784-D0DB-B0A6682AF43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6" creationId="{3631423D-CF37-BC46-6614-E9DFC0B2C326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28" creationId="{A4D05458-ECDD-D535-60CB-850FAF738BF3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0" creationId="{EAA827F7-5BDD-9059-AE84-FE09392B7D4C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2" creationId="{C96F8C9B-D7AE-3D90-F67B-4F432043CBF5}"/>
          </ac:spMkLst>
        </pc:spChg>
        <pc:spChg chg="add del mod">
          <ac:chgData name="Toby Donaldson" userId="2e6e5431-bb17-4c41-9985-d39c50d83c73" providerId="ADAL" clId="{B9586FC7-1ADA-4368-AE13-4AF4FF7EC188}" dt="2023-07-08T05:17:25.710" v="2727" actId="21"/>
          <ac:spMkLst>
            <pc:docMk/>
            <pc:sldMk cId="3984422212" sldId="280"/>
            <ac:spMk id="234" creationId="{0F6D8C69-D1E9-968E-11D3-78B80E374F00}"/>
          </ac:spMkLst>
        </pc:s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2" creationId="{E34DD99D-7AB8-2B30-D181-8782759CD94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5" creationId="{875B1650-54FE-9ACD-9419-B745516805B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8" creationId="{B359DDA6-7A27-E520-C303-457ABB43FA93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13" creationId="{D4BF9667-FB7D-AEDF-40A9-F353904F4DAB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0" creationId="{B8E39E2B-D764-AA68-CE4C-3D724329CA0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3" creationId="{273BF7CD-CC2B-F1FF-BED2-35FC3435FD39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6" creationId="{4E4E150C-0B60-E4B5-A78A-B67F302EFE5E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29" creationId="{914EE4DD-355F-DC4C-ACB5-5192BF9CB160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32" creationId="{0ED23FA9-49F4-4080-B51D-697DDD4467D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1" creationId="{47EB4BFC-B9C2-9369-153A-37F5FEB257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4" creationId="{5BD4CAB4-4C02-C372-36FF-D6595B649C72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47" creationId="{C694F10D-4346-C743-D910-E6B426318967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59" creationId="{4AC7DAC2-F6A7-2C11-BE84-C6E387612D48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0" creationId="{627F5C6F-049F-62D7-097A-8C97914359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4" creationId="{C964AD68-C8E1-51A1-1A89-C050A95079B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68" creationId="{44B97E7B-7A64-9437-E9BA-2749F987074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4" creationId="{D22076E1-D48C-0D7A-2D09-0A2C8FBF282F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77" creationId="{C39FA478-8E07-73CB-6095-987953A0909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3" creationId="{C0F138A5-64E5-4A88-8E96-EA5EBE7A7355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89" creationId="{4331352B-C0A2-AC0D-0586-252DC724D2FA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4" creationId="{8D857B7B-FC14-CFEA-8069-186B5F03303D}"/>
          </ac:grpSpMkLst>
        </pc:grpChg>
        <pc:grpChg chg="add del mod">
          <ac:chgData name="Toby Donaldson" userId="2e6e5431-bb17-4c41-9985-d39c50d83c73" providerId="ADAL" clId="{B9586FC7-1ADA-4368-AE13-4AF4FF7EC188}" dt="2023-07-08T05:16:59.877" v="2724" actId="165"/>
          <ac:grpSpMkLst>
            <pc:docMk/>
            <pc:sldMk cId="3984422212" sldId="280"/>
            <ac:grpSpMk id="97" creationId="{418F3D01-649F-1CED-F4D9-AB12E6F5918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0" creationId="{E67A0543-255F-92DE-9676-0947AB3195A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3" creationId="{9D8AB508-CD45-CF73-765D-D43DA3B6CC48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6" creationId="{FD343FB8-9E54-C871-6D42-2685F7CFEB17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09" creationId="{222AC446-E162-A376-C092-7F896DBED89E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2" creationId="{592CD73A-3980-777F-6526-30007DEB903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15" creationId="{DEBCFD5A-CB2A-72BB-C1F7-8B04A0BA5C50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1" creationId="{2E24BA6C-7D01-1501-AC07-0CD4748185E9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4" creationId="{DD9E4BDC-4CCA-986B-4DB9-94A325CEC796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27" creationId="{D65E8220-C1DE-8269-B65E-412F34F07FCF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0" creationId="{1EB78FE5-C59C-4AD0-330A-E1E48C5D43B2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3" creationId="{21353A2E-A4C6-A966-1EDD-292A3091E10E}"/>
          </ac:grpSpMkLst>
        </pc:grpChg>
        <pc:grpChg chg="del">
          <ac:chgData name="Toby Donaldson" userId="2e6e5431-bb17-4c41-9985-d39c50d83c73" providerId="ADAL" clId="{B9586FC7-1ADA-4368-AE13-4AF4FF7EC188}" dt="2023-07-08T05:16:29.940" v="2715" actId="21"/>
          <ac:grpSpMkLst>
            <pc:docMk/>
            <pc:sldMk cId="3984422212" sldId="280"/>
            <ac:grpSpMk id="139" creationId="{298164E7-EE1A-5D03-B2BE-6057A8FB3D0F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45" creationId="{F46E4F54-CE9C-A083-3F1E-71ACF23C641A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0" creationId="{F65DF6F8-5F53-4B0B-7B7A-3B4EFD4DC923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3" creationId="{9448FD6D-E113-C64E-5820-8CD6B3948E6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59" creationId="{AD8B38B7-47CF-01F2-9982-C4B486CE073C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2" creationId="{C4FD0BBA-EB53-E2B0-BBF1-27AC1CF9D75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5" creationId="{617AD9EB-7B40-454C-13A4-DE012305FC26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68" creationId="{B3E4DFA0-7B3A-04EA-A3D0-0D2846AE8669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1" creationId="{1A9DBDBD-6749-6EE9-7F6E-649D1B3A5D6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4" creationId="{3F829907-D4CD-08BE-35FD-A109ADF9C22D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77" creationId="{C358E4D6-386F-A5B3-C481-2EC05693A5D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0" creationId="{03A1B771-6DBE-F5A4-C0DA-BE0F78BE22F4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3" creationId="{CAF9DA65-C68C-3BA9-5875-DC4965884A25}"/>
          </ac:grpSpMkLst>
        </pc:grpChg>
        <pc:grpChg chg="add del mod">
          <ac:chgData name="Toby Donaldson" userId="2e6e5431-bb17-4c41-9985-d39c50d83c73" providerId="ADAL" clId="{B9586FC7-1ADA-4368-AE13-4AF4FF7EC188}" dt="2023-07-08T05:16:56.455" v="2723"/>
          <ac:grpSpMkLst>
            <pc:docMk/>
            <pc:sldMk cId="3984422212" sldId="280"/>
            <ac:grpSpMk id="186" creationId="{E8358A14-68FE-54E3-7083-B97564DCE120}"/>
          </ac:grpSpMkLst>
        </pc:grpChg>
        <pc:picChg chg="mod">
          <ac:chgData name="Toby Donaldson" userId="2e6e5431-bb17-4c41-9985-d39c50d83c73" providerId="ADAL" clId="{B9586FC7-1ADA-4368-AE13-4AF4FF7EC188}" dt="2023-07-08T05:17:49.190" v="2730" actId="1076"/>
          <ac:picMkLst>
            <pc:docMk/>
            <pc:sldMk cId="3984422212" sldId="280"/>
            <ac:picMk id="19" creationId="{2927A5EE-7C62-6E05-175E-F08EF5CDF1BD}"/>
          </ac:picMkLst>
        </pc:pic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1" creationId="{32E2293C-3AA0-1BE1-9F0F-C4989D9D92F4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2" creationId="{C26F44E7-A965-9619-B800-D6DEC05287FD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" creationId="{60E97E9B-4359-F12B-D48A-345C56342D8D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6" creationId="{CD3F6600-C853-5856-5D73-27BD39B40E54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7" creationId="{8401366D-911C-579E-A786-3050D91AC739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8" creationId="{2A0763CE-A4E9-8688-A763-E650D88E897E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39" creationId="{D1CE3329-565B-085E-EA6E-FEDA67C4FD2B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40" creationId="{054F4B35-E498-0C39-BE64-19227B067153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0" creationId="{37FEAC7F-A528-920F-B540-B92A7166A3BA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1" creationId="{2FFA78C4-B627-6D6D-01E2-E0ABB4847A76}"/>
          </ac:cxnSpMkLst>
        </pc:cxnChg>
        <pc:cxnChg chg="add del mod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2" creationId="{DDE7D623-129E-6EDA-F836-224C9789BC84}"/>
          </ac:cxnSpMkLst>
        </pc:cxnChg>
        <pc:cxnChg chg="add 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55" creationId="{2DC7994A-AA77-D236-AB21-EFE82E0C26C6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1" creationId="{2CF3EE37-EB6C-B172-157D-1222B1786BC4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5" creationId="{C4BAA42D-BDB0-389C-50A0-916AC6E299FE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69" creationId="{D78B325A-858A-8FA4-FE07-3565EE8F02F9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5" creationId="{7E7827A6-BECC-9455-4192-1D975B95B5CF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78" creationId="{AC68735E-A493-184A-17D0-75036A2F928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84" creationId="{F9B533C6-705F-200A-BF49-7072B365EE78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0" creationId="{9442A40A-8078-9DCE-7E6C-EE651304AB7A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5" creationId="{EDC3E8E8-8C8D-6E13-1BBC-98326DA37C41}"/>
          </ac:cxnSpMkLst>
        </pc:cxnChg>
        <pc:cxnChg chg="del mod topLvl">
          <ac:chgData name="Toby Donaldson" userId="2e6e5431-bb17-4c41-9985-d39c50d83c73" providerId="ADAL" clId="{B9586FC7-1ADA-4368-AE13-4AF4FF7EC188}" dt="2023-07-08T05:17:46.055" v="2729" actId="21"/>
          <ac:cxnSpMkLst>
            <pc:docMk/>
            <pc:sldMk cId="3984422212" sldId="280"/>
            <ac:cxnSpMk id="98" creationId="{12E9144D-3C13-DE42-94D5-E47A7590D52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19" creationId="{6714970F-7AB1-0FC3-87BB-A87D0E71A878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20" creationId="{4F58AEB5-1C04-F5D1-150A-E0794F3EF1C1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6" creationId="{CD86C1BD-1109-7EC0-4216-7D6476FD452B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7" creationId="{1D021068-3F03-4744-D324-E93906199097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38" creationId="{C17A2721-D41F-8134-F61B-56A98EE60ECE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2" creationId="{F7C83284-47B2-FFB9-3E71-019BD3C6D585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3" creationId="{59F42CCB-2E82-3643-D61C-6C78314FABEB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4" creationId="{18A115A2-D6BE-70C5-44B5-0D1BD3516259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6" creationId="{9A351850-F39C-FE99-26E2-A58FEFA4D767}"/>
          </ac:cxnSpMkLst>
        </pc:cxnChg>
        <pc:cxnChg chg="del mod">
          <ac:chgData name="Toby Donaldson" userId="2e6e5431-bb17-4c41-9985-d39c50d83c73" providerId="ADAL" clId="{B9586FC7-1ADA-4368-AE13-4AF4FF7EC188}" dt="2023-07-08T05:16:29.940" v="2715" actId="21"/>
          <ac:cxnSpMkLst>
            <pc:docMk/>
            <pc:sldMk cId="3984422212" sldId="280"/>
            <ac:cxnSpMk id="147" creationId="{7B8BCE5A-EC37-D450-44D8-1A4348E9E1FA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6" creationId="{86645679-B098-C79E-DF4B-09377336F1B6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7" creationId="{3F171309-99AD-C08C-4961-E8B6280310FC}"/>
          </ac:cxnSpMkLst>
        </pc:cxnChg>
        <pc:cxnChg chg="add del mod">
          <ac:chgData name="Toby Donaldson" userId="2e6e5431-bb17-4c41-9985-d39c50d83c73" providerId="ADAL" clId="{B9586FC7-1ADA-4368-AE13-4AF4FF7EC188}" dt="2023-07-08T05:16:56.455" v="2723"/>
          <ac:cxnSpMkLst>
            <pc:docMk/>
            <pc:sldMk cId="3984422212" sldId="280"/>
            <ac:cxnSpMk id="158" creationId="{9DB608A7-7B77-76A1-8029-7943253163E4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0" creationId="{652B9D3F-C5DF-54FB-2F3C-C7FB788F8D9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3" creationId="{1D63AF82-7893-0D21-9D4E-9F627547DAB9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6" creationId="{CBD4BA85-0205-1FD2-E59D-2CE775D1E66D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69" creationId="{8B9E30B4-1C41-FF5F-6F98-52B0BE77EB7B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2" creationId="{86F688ED-0A75-83FD-D95D-CBC768C0A61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75" creationId="{58F94F98-3346-4201-3964-BEEC1CD95B47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78" creationId="{9A95742E-3ACC-57E7-B898-4AC94392BFD0}"/>
          </ac:cxnSpMkLst>
        </pc:cxnChg>
        <pc:cxnChg chg="mod">
          <ac:chgData name="Toby Donaldson" userId="2e6e5431-bb17-4c41-9985-d39c50d83c73" providerId="ADAL" clId="{B9586FC7-1ADA-4368-AE13-4AF4FF7EC188}" dt="2023-07-08T05:16:55.325" v="2722" actId="1076"/>
          <ac:cxnSpMkLst>
            <pc:docMk/>
            <pc:sldMk cId="3984422212" sldId="280"/>
            <ac:cxnSpMk id="181" creationId="{1498B0A9-1FC1-B8F1-2523-E6B5853CE75A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4" creationId="{ACA50059-99BC-6A59-0970-3F9F0CE17BA4}"/>
          </ac:cxnSpMkLst>
        </pc:cxnChg>
        <pc:cxnChg chg="mod">
          <ac:chgData name="Toby Donaldson" userId="2e6e5431-bb17-4c41-9985-d39c50d83c73" providerId="ADAL" clId="{B9586FC7-1ADA-4368-AE13-4AF4FF7EC188}" dt="2023-07-08T05:16:36.397" v="2716"/>
          <ac:cxnSpMkLst>
            <pc:docMk/>
            <pc:sldMk cId="3984422212" sldId="280"/>
            <ac:cxnSpMk id="187" creationId="{28E40CEF-900F-0439-6623-842FA414E66B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1" creationId="{F78E3CEF-8C22-205B-7948-86165C1054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2" creationId="{6546DECA-F8A7-8A6D-DC5F-4053388C4C74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3" creationId="{009F26D3-4E81-C12E-F817-23266C9D093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4" creationId="{3B0A1AC1-C234-3865-4F6D-F6FCDB9D9B6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05" creationId="{5B4557DD-44B1-F32B-6596-BD889FA97C4D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2" creationId="{04AB544B-55BE-1922-1D16-2879045E52A9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3" creationId="{E4A2096B-735A-41F3-D52E-1B5378CB021F}"/>
          </ac:cxnSpMkLst>
        </pc:cxnChg>
        <pc:cxnChg chg="add mod">
          <ac:chgData name="Toby Donaldson" userId="2e6e5431-bb17-4c41-9985-d39c50d83c73" providerId="ADAL" clId="{B9586FC7-1ADA-4368-AE13-4AF4FF7EC188}" dt="2023-07-08T05:17:10.827" v="2726" actId="1076"/>
          <ac:cxnSpMkLst>
            <pc:docMk/>
            <pc:sldMk cId="3984422212" sldId="280"/>
            <ac:cxnSpMk id="214" creationId="{91EF944E-172F-F1F4-FC21-255D6577E07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5" creationId="{29206E6E-2318-8645-0BB2-D66F9D634537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7" creationId="{86359E1F-774E-3717-C703-C27267075EEA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19" creationId="{061EA0BE-459D-0121-52D5-C449CA45079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1" creationId="{FB3B4578-547D-CAFF-CBEB-111E95DA7666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3" creationId="{7C9E4D2B-C02E-1764-D9A1-B6819200CE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5" creationId="{4077E4E1-E15A-B8EB-F97B-AAF12FAAF2E9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7" creationId="{5FF33DDD-C6F4-4C55-4800-C002D16B9E1F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29" creationId="{7EFCC745-D1A9-2900-7A70-18CD04122AF5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1" creationId="{4216881C-B027-5A7A-ED34-21C9D76648FB}"/>
          </ac:cxnSpMkLst>
        </pc:cxnChg>
        <pc:cxnChg chg="add del mod">
          <ac:chgData name="Toby Donaldson" userId="2e6e5431-bb17-4c41-9985-d39c50d83c73" providerId="ADAL" clId="{B9586FC7-1ADA-4368-AE13-4AF4FF7EC188}" dt="2023-07-08T05:17:25.710" v="2727" actId="21"/>
          <ac:cxnSpMkLst>
            <pc:docMk/>
            <pc:sldMk cId="3984422212" sldId="280"/>
            <ac:cxnSpMk id="233" creationId="{51128513-AA52-607D-1378-04B55FD0168D}"/>
          </ac:cxnSpMkLst>
        </pc:cxnChg>
      </pc:sldChg>
      <pc:sldChg chg="delSp modSp add mod">
        <pc:chgData name="Toby Donaldson" userId="2e6e5431-bb17-4c41-9985-d39c50d83c73" providerId="ADAL" clId="{B9586FC7-1ADA-4368-AE13-4AF4FF7EC188}" dt="2023-07-08T05:42:39.297" v="3354" actId="20577"/>
        <pc:sldMkLst>
          <pc:docMk/>
          <pc:sldMk cId="668475254" sldId="281"/>
        </pc:sldMkLst>
        <pc:spChg chg="mod">
          <ac:chgData name="Toby Donaldson" userId="2e6e5431-bb17-4c41-9985-d39c50d83c73" providerId="ADAL" clId="{B9586FC7-1ADA-4368-AE13-4AF4FF7EC188}" dt="2023-07-08T05:42:36.967" v="3352" actId="20577"/>
          <ac:spMkLst>
            <pc:docMk/>
            <pc:sldMk cId="668475254" sldId="281"/>
            <ac:spMk id="24" creationId="{00C9ED4F-F44C-917F-66C3-21278B31846A}"/>
          </ac:spMkLst>
        </pc:spChg>
        <pc:spChg chg="mod">
          <ac:chgData name="Toby Donaldson" userId="2e6e5431-bb17-4c41-9985-d39c50d83c73" providerId="ADAL" clId="{B9586FC7-1ADA-4368-AE13-4AF4FF7EC188}" dt="2023-07-08T05:42:39.297" v="3354" actId="20577"/>
          <ac:spMkLst>
            <pc:docMk/>
            <pc:sldMk cId="668475254" sldId="281"/>
            <ac:spMk id="27" creationId="{0FCF45B2-F027-DE27-FA4B-57D5542962A7}"/>
          </ac:spMkLst>
        </pc:spChg>
        <pc:spChg chg="mod">
          <ac:chgData name="Toby Donaldson" userId="2e6e5431-bb17-4c41-9985-d39c50d83c73" providerId="ADAL" clId="{B9586FC7-1ADA-4368-AE13-4AF4FF7EC188}" dt="2023-07-08T05:42:25.487" v="3348" actId="20577"/>
          <ac:spMkLst>
            <pc:docMk/>
            <pc:sldMk cId="668475254" sldId="281"/>
            <ac:spMk id="193" creationId="{68859D1C-40CF-B948-6D57-B996E0E9C131}"/>
          </ac:spMkLst>
        </pc:spChg>
        <pc:spChg chg="mod">
          <ac:chgData name="Toby Donaldson" userId="2e6e5431-bb17-4c41-9985-d39c50d83c73" providerId="ADAL" clId="{B9586FC7-1ADA-4368-AE13-4AF4FF7EC188}" dt="2023-07-08T05:42:27.669" v="3350" actId="20577"/>
          <ac:spMkLst>
            <pc:docMk/>
            <pc:sldMk cId="668475254" sldId="281"/>
            <ac:spMk id="195" creationId="{DFB10C04-12D8-319B-7FB5-0A7260869672}"/>
          </ac:spMkLst>
        </pc:spChg>
        <pc:picChg chg="del">
          <ac:chgData name="Toby Donaldson" userId="2e6e5431-bb17-4c41-9985-d39c50d83c73" providerId="ADAL" clId="{B9586FC7-1ADA-4368-AE13-4AF4FF7EC188}" dt="2023-07-08T05:17:57.251" v="2731" actId="21"/>
          <ac:picMkLst>
            <pc:docMk/>
            <pc:sldMk cId="668475254" sldId="281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08T05:48:12.577" v="3406" actId="14100"/>
        <pc:sldMkLst>
          <pc:docMk/>
          <pc:sldMk cId="4292315240" sldId="282"/>
        </pc:sldMkLst>
        <pc:spChg chg="add del mod">
          <ac:chgData name="Toby Donaldson" userId="2e6e5431-bb17-4c41-9985-d39c50d83c73" providerId="ADAL" clId="{B9586FC7-1ADA-4368-AE13-4AF4FF7EC188}" dt="2023-07-08T05:20:05.455" v="2769"/>
          <ac:spMkLst>
            <pc:docMk/>
            <pc:sldMk cId="4292315240" sldId="282"/>
            <ac:spMk id="2" creationId="{A604EE2F-997E-F5D6-5E05-60C0FD34D701}"/>
          </ac:spMkLst>
        </pc:spChg>
        <pc:spChg chg="add del mod">
          <ac:chgData name="Toby Donaldson" userId="2e6e5431-bb17-4c41-9985-d39c50d83c73" providerId="ADAL" clId="{B9586FC7-1ADA-4368-AE13-4AF4FF7EC188}" dt="2023-07-08T05:20:11.829" v="2771"/>
          <ac:spMkLst>
            <pc:docMk/>
            <pc:sldMk cId="4292315240" sldId="282"/>
            <ac:spMk id="3" creationId="{CEA0B4E4-7C16-F8AE-AB1A-6CEE6AD501C5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08T05:46:42.690" v="3388" actId="164"/>
          <ac:spMkLst>
            <pc:docMk/>
            <pc:sldMk cId="4292315240" sldId="282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1:33.837" v="2878" actId="20577"/>
          <ac:spMkLst>
            <pc:docMk/>
            <pc:sldMk cId="4292315240" sldId="282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24" creationId="{8CC4AB94-06B0-9122-DE2A-4D29CB17BE33}"/>
          </ac:spMkLst>
        </pc:spChg>
        <pc:spChg chg="mod">
          <ac:chgData name="Toby Donaldson" userId="2e6e5431-bb17-4c41-9985-d39c50d83c73" providerId="ADAL" clId="{B9586FC7-1ADA-4368-AE13-4AF4FF7EC188}" dt="2023-07-08T05:46:01.742" v="3376" actId="20577"/>
          <ac:spMkLst>
            <pc:docMk/>
            <pc:sldMk cId="4292315240" sldId="28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46:04.538" v="3378" actId="20577"/>
          <ac:spMkLst>
            <pc:docMk/>
            <pc:sldMk cId="4292315240" sldId="28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46:34.030" v="3385" actId="21"/>
          <ac:spMkLst>
            <pc:docMk/>
            <pc:sldMk cId="4292315240" sldId="282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48:01.328" v="3404" actId="1076"/>
          <ac:spMkLst>
            <pc:docMk/>
            <pc:sldMk cId="4292315240" sldId="282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19:57.050" v="2765" actId="21"/>
          <ac:spMkLst>
            <pc:docMk/>
            <pc:sldMk cId="4292315240" sldId="282"/>
            <ac:spMk id="100" creationId="{245CB644-0FB9-32F5-267E-8E41BCCD7193}"/>
          </ac:spMkLst>
        </pc:spChg>
        <pc:grpChg chg="add mod">
          <ac:chgData name="Toby Donaldson" userId="2e6e5431-bb17-4c41-9985-d39c50d83c73" providerId="ADAL" clId="{B9586FC7-1ADA-4368-AE13-4AF4FF7EC188}" dt="2023-07-08T05:48:06.752" v="3405" actId="1076"/>
          <ac:grpSpMkLst>
            <pc:docMk/>
            <pc:sldMk cId="4292315240" sldId="282"/>
            <ac:grpSpMk id="12" creationId="{5BD7523B-7FE6-A1B1-66E1-B9872FCDE3A7}"/>
          </ac:grpSpMkLst>
        </pc:grpChg>
        <pc:picChg chg="del">
          <ac:chgData name="Toby Donaldson" userId="2e6e5431-bb17-4c41-9985-d39c50d83c73" providerId="ADAL" clId="{B9586FC7-1ADA-4368-AE13-4AF4FF7EC188}" dt="2023-07-08T05:20:30.121" v="2776" actId="21"/>
          <ac:picMkLst>
            <pc:docMk/>
            <pc:sldMk cId="4292315240" sldId="282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5:48:12.577" v="3406" actId="14100"/>
          <ac:cxnSpMkLst>
            <pc:docMk/>
            <pc:sldMk cId="4292315240" sldId="282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" creationId="{AFE37224-2E1E-76C6-1B56-1E4E6704B89C}"/>
          </ac:cxnSpMkLst>
        </pc:cxnChg>
        <pc:cxnChg chg="add mod">
          <ac:chgData name="Toby Donaldson" userId="2e6e5431-bb17-4c41-9985-d39c50d83c73" providerId="ADAL" clId="{B9586FC7-1ADA-4368-AE13-4AF4FF7EC188}" dt="2023-07-08T05:48:06.752" v="3405" actId="1076"/>
          <ac:cxnSpMkLst>
            <pc:docMk/>
            <pc:sldMk cId="4292315240" sldId="282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5:47:12.496" v="3396" actId="14100"/>
          <ac:cxnSpMkLst>
            <pc:docMk/>
            <pc:sldMk cId="4292315240" sldId="282"/>
            <ac:cxnSpMk id="16" creationId="{1D71CAC4-D3A1-166F-DE3D-0B5D9733C5DE}"/>
          </ac:cxnSpMkLst>
        </pc:cxnChg>
        <pc:cxnChg chg="add 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23" creationId="{B39A1351-BD5B-7396-A8F0-7E6B804868AC}"/>
          </ac:cxnSpMkLst>
        </pc:cxnChg>
        <pc:cxnChg chg="mod">
          <ac:chgData name="Toby Donaldson" userId="2e6e5431-bb17-4c41-9985-d39c50d83c73" providerId="ADAL" clId="{B9586FC7-1ADA-4368-AE13-4AF4FF7EC188}" dt="2023-07-08T05:19:52.483" v="2764" actId="1582"/>
          <ac:cxnSpMkLst>
            <pc:docMk/>
            <pc:sldMk cId="4292315240" sldId="282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47:05.026" v="3393" actId="21"/>
          <ac:cxnSpMkLst>
            <pc:docMk/>
            <pc:sldMk cId="4292315240" sldId="282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46:13.820" v="3379" actId="21"/>
          <ac:cxnSpMkLst>
            <pc:docMk/>
            <pc:sldMk cId="4292315240" sldId="282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6:31.970" v="3384" actId="21"/>
          <ac:cxnSpMkLst>
            <pc:docMk/>
            <pc:sldMk cId="4292315240" sldId="28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48:01.328" v="3404" actId="1076"/>
          <ac:cxnSpMkLst>
            <pc:docMk/>
            <pc:sldMk cId="4292315240" sldId="282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5:46:29.407" v="3383" actId="21"/>
          <ac:cxnSpMkLst>
            <pc:docMk/>
            <pc:sldMk cId="4292315240" sldId="282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0:18.263" v="6077" actId="20577"/>
        <pc:sldMkLst>
          <pc:docMk/>
          <pc:sldMk cId="3745029375" sldId="283"/>
        </pc:sldMkLst>
        <pc:spChg chg="mod">
          <ac:chgData name="Toby Donaldson" userId="2e6e5431-bb17-4c41-9985-d39c50d83c73" providerId="ADAL" clId="{B9586FC7-1ADA-4368-AE13-4AF4FF7EC188}" dt="2023-07-10T02:50:07.952" v="6075" actId="20577"/>
          <ac:spMkLst>
            <pc:docMk/>
            <pc:sldMk cId="3745029375" sldId="283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49:02.560" v="3411" actId="164"/>
          <ac:spMkLst>
            <pc:docMk/>
            <pc:sldMk cId="3745029375" sldId="283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1:54.698" v="2880" actId="21"/>
          <ac:spMkLst>
            <pc:docMk/>
            <pc:sldMk cId="3745029375" sldId="28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7" creationId="{E06F8C17-0CFC-4812-DF96-7036B4B59AE8}"/>
          </ac:spMkLst>
        </pc:spChg>
        <pc:spChg chg="add mod">
          <ac:chgData name="Toby Donaldson" userId="2e6e5431-bb17-4c41-9985-d39c50d83c73" providerId="ADAL" clId="{B9586FC7-1ADA-4368-AE13-4AF4FF7EC188}" dt="2023-07-08T05:49:43.401" v="3418" actId="1076"/>
          <ac:spMkLst>
            <pc:docMk/>
            <pc:sldMk cId="3745029375" sldId="283"/>
            <ac:spMk id="10" creationId="{8D709FE9-718D-2CB0-EC26-137BD3B8E01C}"/>
          </ac:spMkLst>
        </pc:spChg>
        <pc:spChg chg="mod">
          <ac:chgData name="Toby Donaldson" userId="2e6e5431-bb17-4c41-9985-d39c50d83c73" providerId="ADAL" clId="{B9586FC7-1ADA-4368-AE13-4AF4FF7EC188}" dt="2023-07-08T05:22:55.818" v="2941" actId="113"/>
          <ac:spMkLst>
            <pc:docMk/>
            <pc:sldMk cId="3745029375" sldId="28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5:23:19.574" v="2946" actId="20577"/>
          <ac:spMkLst>
            <pc:docMk/>
            <pc:sldMk cId="3745029375" sldId="28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5:50:48.454" v="3440" actId="1076"/>
          <ac:spMkLst>
            <pc:docMk/>
            <pc:sldMk cId="3745029375" sldId="283"/>
            <ac:spMk id="28" creationId="{D343DFBF-0FEC-31FD-DDB5-33906472EEBF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51:09.221" v="3445" actId="164"/>
          <ac:spMkLst>
            <pc:docMk/>
            <pc:sldMk cId="3745029375" sldId="283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10T02:49:49.458" v="6070" actId="20577"/>
          <ac:spMkLst>
            <pc:docMk/>
            <pc:sldMk cId="3745029375" sldId="283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49:53.786" v="3421" actId="164"/>
          <ac:spMkLst>
            <pc:docMk/>
            <pc:sldMk cId="3745029375" sldId="28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10T02:49:51.606" v="6071" actId="20577"/>
          <ac:spMkLst>
            <pc:docMk/>
            <pc:sldMk cId="3745029375" sldId="28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2:49:57.056" v="6073" actId="20577"/>
          <ac:spMkLst>
            <pc:docMk/>
            <pc:sldMk cId="3745029375" sldId="283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10T02:50:18.263" v="6077" actId="20577"/>
          <ac:spMkLst>
            <pc:docMk/>
            <pc:sldMk cId="3745029375" sldId="28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48:44.691" v="3407" actId="21"/>
          <ac:spMkLst>
            <pc:docMk/>
            <pc:sldMk cId="3745029375" sldId="283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50:17.581" v="3428" actId="1076"/>
          <ac:spMkLst>
            <pc:docMk/>
            <pc:sldMk cId="3745029375" sldId="283"/>
            <ac:spMk id="98" creationId="{882D82A8-9D8C-9092-735D-EE501DF8272B}"/>
          </ac:spMkLst>
        </pc:spChg>
        <pc:grpChg chg="add mod">
          <ac:chgData name="Toby Donaldson" userId="2e6e5431-bb17-4c41-9985-d39c50d83c73" providerId="ADAL" clId="{B9586FC7-1ADA-4368-AE13-4AF4FF7EC188}" dt="2023-07-08T05:49:34.788" v="3416" actId="1076"/>
          <ac:grpSpMkLst>
            <pc:docMk/>
            <pc:sldMk cId="3745029375" sldId="283"/>
            <ac:grpSpMk id="14" creationId="{B29CDB15-0A3A-2F5A-085A-D8F965CAC626}"/>
          </ac:grpSpMkLst>
        </pc:grpChg>
        <pc:grpChg chg="add mod">
          <ac:chgData name="Toby Donaldson" userId="2e6e5431-bb17-4c41-9985-d39c50d83c73" providerId="ADAL" clId="{B9586FC7-1ADA-4368-AE13-4AF4FF7EC188}" dt="2023-07-08T05:49:57.001" v="3422" actId="1076"/>
          <ac:grpSpMkLst>
            <pc:docMk/>
            <pc:sldMk cId="3745029375" sldId="283"/>
            <ac:grpSpMk id="22" creationId="{F0A777B0-1D70-D958-711B-CB490E3FF878}"/>
          </ac:grpSpMkLst>
        </pc:grpChg>
        <pc:grpChg chg="add mod">
          <ac:chgData name="Toby Donaldson" userId="2e6e5431-bb17-4c41-9985-d39c50d83c73" providerId="ADAL" clId="{B9586FC7-1ADA-4368-AE13-4AF4FF7EC188}" dt="2023-07-08T05:51:12.808" v="3446" actId="1076"/>
          <ac:grpSpMkLst>
            <pc:docMk/>
            <pc:sldMk cId="3745029375" sldId="283"/>
            <ac:grpSpMk id="33" creationId="{E0FE8531-A29C-B23F-07FA-002DF148F9FF}"/>
          </ac:grpSpMkLst>
        </pc:grpChg>
        <pc:picChg chg="add mod">
          <ac:chgData name="Toby Donaldson" userId="2e6e5431-bb17-4c41-9985-d39c50d83c73" providerId="ADAL" clId="{B9586FC7-1ADA-4368-AE13-4AF4FF7EC188}" dt="2023-07-08T05:25:08.070" v="3098" actId="1076"/>
          <ac:picMkLst>
            <pc:docMk/>
            <pc:sldMk cId="3745029375" sldId="283"/>
            <ac:picMk id="2" creationId="{0C55368E-358D-991C-BCCF-57381DCA847C}"/>
          </ac:picMkLst>
        </pc:pic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3" creationId="{39603B6F-4106-95B2-F2A2-7EB6618F5861}"/>
          </ac:cxnSpMkLst>
        </pc:cxnChg>
        <pc:cxnChg chg="del mod">
          <ac:chgData name="Toby Donaldson" userId="2e6e5431-bb17-4c41-9985-d39c50d83c73" providerId="ADAL" clId="{B9586FC7-1ADA-4368-AE13-4AF4FF7EC188}" dt="2023-07-08T05:21:57.824" v="2881" actId="21"/>
          <ac:cxnSpMkLst>
            <pc:docMk/>
            <pc:sldMk cId="3745029375" sldId="283"/>
            <ac:cxnSpMk id="8" creationId="{DFD6C6B7-53BF-874A-5CE6-61353EAB7025}"/>
          </ac:cxnSpMkLst>
        </pc:cxnChg>
        <pc:cxnChg chg="add mod">
          <ac:chgData name="Toby Donaldson" userId="2e6e5431-bb17-4c41-9985-d39c50d83c73" providerId="ADAL" clId="{B9586FC7-1ADA-4368-AE13-4AF4FF7EC188}" dt="2023-07-08T05:49:43.401" v="3418" actId="1076"/>
          <ac:cxnSpMkLst>
            <pc:docMk/>
            <pc:sldMk cId="3745029375" sldId="283"/>
            <ac:cxnSpMk id="9" creationId="{506F8CEF-CBE4-B63B-9D9D-14394ED15CA2}"/>
          </ac:cxnSpMkLst>
        </pc:cxnChg>
        <pc:cxnChg chg="add mod">
          <ac:chgData name="Toby Donaldson" userId="2e6e5431-bb17-4c41-9985-d39c50d83c73" providerId="ADAL" clId="{B9586FC7-1ADA-4368-AE13-4AF4FF7EC188}" dt="2023-07-08T05:50:48.454" v="3440" actId="1076"/>
          <ac:cxnSpMkLst>
            <pc:docMk/>
            <pc:sldMk cId="3745029375" sldId="283"/>
            <ac:cxnSpMk id="27" creationId="{B295DAAA-41B6-B0B7-7EFA-C2D445ED79BA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51:12.808" v="3446" actId="1076"/>
          <ac:cxnSpMkLst>
            <pc:docMk/>
            <pc:sldMk cId="3745029375" sldId="283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48:44.691" v="3407" actId="21"/>
          <ac:cxnSpMkLst>
            <pc:docMk/>
            <pc:sldMk cId="3745029375" sldId="283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50:17.581" v="3428" actId="1076"/>
          <ac:cxnSpMkLst>
            <pc:docMk/>
            <pc:sldMk cId="3745029375" sldId="283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49:34.788" v="3416" actId="1076"/>
          <ac:cxnSpMkLst>
            <pc:docMk/>
            <pc:sldMk cId="3745029375" sldId="283"/>
            <ac:cxnSpMk id="99" creationId="{67EBA101-6871-5B0A-7008-5EB082417D80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2:37.048" v="6087" actId="20577"/>
        <pc:sldMkLst>
          <pc:docMk/>
          <pc:sldMk cId="2623077837" sldId="284"/>
        </pc:sldMkLst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4" creationId="{7319028B-E724-5450-14A8-F2D6A5FAE99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5" creationId="{C7A2C93F-5DA3-0474-4137-D35472FB1694}"/>
          </ac:spMkLst>
        </pc:spChg>
        <pc:spChg chg="add mod">
          <ac:chgData name="Toby Donaldson" userId="2e6e5431-bb17-4c41-9985-d39c50d83c73" providerId="ADAL" clId="{B9586FC7-1ADA-4368-AE13-4AF4FF7EC188}" dt="2023-07-08T05:27:51.394" v="3119" actId="1076"/>
          <ac:spMkLst>
            <pc:docMk/>
            <pc:sldMk cId="2623077837" sldId="284"/>
            <ac:spMk id="6" creationId="{62904010-725B-6B58-AE5C-0152E66CAD7F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" creationId="{F213D4E8-1617-EB22-CE94-C3DE5CCCCA07}"/>
          </ac:spMkLst>
        </pc:spChg>
        <pc:spChg chg="add 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1" creationId="{8A0BEA5F-36F9-A0AD-3282-CA4E0942B8CB}"/>
          </ac:spMkLst>
        </pc:spChg>
        <pc:spChg chg="add del mod">
          <ac:chgData name="Toby Donaldson" userId="2e6e5431-bb17-4c41-9985-d39c50d83c73" providerId="ADAL" clId="{B9586FC7-1ADA-4368-AE13-4AF4FF7EC188}" dt="2023-07-08T05:52:11.153" v="3453" actId="21"/>
          <ac:spMkLst>
            <pc:docMk/>
            <pc:sldMk cId="2623077837" sldId="284"/>
            <ac:spMk id="12" creationId="{2983C815-F4C7-2A0D-73AA-7C6FA87D8960}"/>
          </ac:spMkLst>
        </pc:spChg>
        <pc:spChg chg="add del mod">
          <ac:chgData name="Toby Donaldson" userId="2e6e5431-bb17-4c41-9985-d39c50d83c73" providerId="ADAL" clId="{B9586FC7-1ADA-4368-AE13-4AF4FF7EC188}" dt="2023-07-08T05:52:08.248" v="3452" actId="21"/>
          <ac:spMkLst>
            <pc:docMk/>
            <pc:sldMk cId="2623077837" sldId="284"/>
            <ac:spMk id="13" creationId="{ADAC5565-D1BB-92E6-33FC-FB1011BCBA2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4" creationId="{2935838C-52C3-31C5-0E3A-27F670BE658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08T05:23:23.960" v="2948" actId="20577"/>
          <ac:spMkLst>
            <pc:docMk/>
            <pc:sldMk cId="2623077837" sldId="284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9" creationId="{745E42CE-BA65-368C-D5AB-077003D1D896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0" creationId="{B0D78346-1C56-62F5-EEA3-E409AF5F04E7}"/>
          </ac:spMkLst>
        </pc:spChg>
        <pc:spChg chg="add mod">
          <ac:chgData name="Toby Donaldson" userId="2e6e5431-bb17-4c41-9985-d39c50d83c73" providerId="ADAL" clId="{B9586FC7-1ADA-4368-AE13-4AF4FF7EC188}" dt="2023-07-10T02:52:22.600" v="6079" actId="20577"/>
          <ac:spMkLst>
            <pc:docMk/>
            <pc:sldMk cId="2623077837" sldId="284"/>
            <ac:spMk id="21" creationId="{FBB462DE-928A-F75D-7037-94BE6BA886F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2" creationId="{04BAF4D4-3A79-AAA2-D090-5EDE7CFB69C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3" creationId="{853292CC-3FFD-FE7F-F6FF-5A45C4BB68B4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6" creationId="{EDDFA0A3-CAE9-137F-CFE0-325C5F817A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27" creationId="{5219AC8D-2207-D34C-6A5C-27098D69FD19}"/>
          </ac:spMkLst>
        </pc:spChg>
        <pc:spChg chg="add mod">
          <ac:chgData name="Toby Donaldson" userId="2e6e5431-bb17-4c41-9985-d39c50d83c73" providerId="ADAL" clId="{B9586FC7-1ADA-4368-AE13-4AF4FF7EC188}" dt="2023-07-10T02:52:26.851" v="6081" actId="20577"/>
          <ac:spMkLst>
            <pc:docMk/>
            <pc:sldMk cId="2623077837" sldId="284"/>
            <ac:spMk id="33" creationId="{28607959-B102-7205-B6AA-4DAC7424844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5" creationId="{7784A0E0-238E-4A3A-DFC2-57921C22BC4D}"/>
          </ac:spMkLst>
        </pc:spChg>
        <pc:spChg chg="add mod">
          <ac:chgData name="Toby Donaldson" userId="2e6e5431-bb17-4c41-9985-d39c50d83c73" providerId="ADAL" clId="{B9586FC7-1ADA-4368-AE13-4AF4FF7EC188}" dt="2023-07-10T02:52:34.442" v="6085" actId="20577"/>
          <ac:spMkLst>
            <pc:docMk/>
            <pc:sldMk cId="2623077837" sldId="284"/>
            <ac:spMk id="36" creationId="{46842CA0-2D15-6AA3-797B-B34170C1CE73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7" creationId="{FACF652A-9421-C03B-41B7-BC6BCBE11DD7}"/>
          </ac:spMkLst>
        </pc:spChg>
        <pc:spChg chg="add mod">
          <ac:chgData name="Toby Donaldson" userId="2e6e5431-bb17-4c41-9985-d39c50d83c73" providerId="ADAL" clId="{B9586FC7-1ADA-4368-AE13-4AF4FF7EC188}" dt="2023-07-10T02:52:37.048" v="6087" actId="20577"/>
          <ac:spMkLst>
            <pc:docMk/>
            <pc:sldMk cId="2623077837" sldId="284"/>
            <ac:spMk id="38" creationId="{A373D9D1-92BE-8E81-C61C-2E9FB778F9D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39" creationId="{9795389C-CEC8-9A24-F9B7-2E193825979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4" creationId="{E8BB5413-0333-F4C8-882C-FD2D18DFC887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6" creationId="{68680A4F-92B7-43A1-A098-03A09C4A138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48" creationId="{6358A864-9D51-3C23-2762-EAFA299219E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0" creationId="{B39FEE43-2C1D-F04A-014C-DBF22576E22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3" creationId="{F2FCE01D-97CE-DA8B-8BC3-980D265DAB60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5" creationId="{AF6F206C-DD9C-E7BE-D8A5-A975C762541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7" creationId="{5E6AF9B7-D9C4-65F9-E1F8-CA204158DF9A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30.313" v="6083" actId="20577"/>
          <ac:spMkLst>
            <pc:docMk/>
            <pc:sldMk cId="2623077837" sldId="284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62" creationId="{36C48BA1-7FBA-953F-E1FD-C46E08963A0A}"/>
          </ac:spMkLst>
        </pc:spChg>
        <pc:spChg chg="del">
          <ac:chgData name="Toby Donaldson" userId="2e6e5431-bb17-4c41-9985-d39c50d83c73" providerId="ADAL" clId="{B9586FC7-1ADA-4368-AE13-4AF4FF7EC188}" dt="2023-07-08T05:23:14.719" v="2944" actId="21"/>
          <ac:spMkLst>
            <pc:docMk/>
            <pc:sldMk cId="2623077837" sldId="284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5:23:11.329" v="2943" actId="21"/>
          <ac:spMkLst>
            <pc:docMk/>
            <pc:sldMk cId="2623077837" sldId="284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6" creationId="{E7F36839-C8AD-758C-14FD-E5E1EAB0B803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8" creationId="{F4049694-6314-4CEE-3DDD-732772A149A2}"/>
          </ac:spMkLst>
        </pc:spChg>
        <pc:spChg chg="del mod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5:51:34.257" v="3447" actId="21"/>
          <ac:spMkLst>
            <pc:docMk/>
            <pc:sldMk cId="2623077837" sldId="284"/>
            <ac:spMk id="108" creationId="{1EE5DB89-DD23-8C1C-889B-CACD923B38F1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09" creationId="{B598A085-5635-4215-45C1-EA0C0BD10F0D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1" creationId="{C5730679-3DF7-ECE6-6876-55D434DDEEFF}"/>
          </ac:spMkLst>
        </pc:spChg>
        <pc:spChg chg="add mod">
          <ac:chgData name="Toby Donaldson" userId="2e6e5431-bb17-4c41-9985-d39c50d83c73" providerId="ADAL" clId="{B9586FC7-1ADA-4368-AE13-4AF4FF7EC188}" dt="2023-07-08T05:51:41.370" v="3448"/>
          <ac:spMkLst>
            <pc:docMk/>
            <pc:sldMk cId="2623077837" sldId="284"/>
            <ac:spMk id="113" creationId="{CD90D93C-7124-D957-B984-E354B4B2D3A9}"/>
          </ac:spMkLst>
        </pc:spChg>
        <pc:spChg chg="add del">
          <ac:chgData name="Toby Donaldson" userId="2e6e5431-bb17-4c41-9985-d39c50d83c73" providerId="ADAL" clId="{B9586FC7-1ADA-4368-AE13-4AF4FF7EC188}" dt="2023-07-08T05:52:25.947" v="3455" actId="11529"/>
          <ac:spMkLst>
            <pc:docMk/>
            <pc:sldMk cId="2623077837" sldId="284"/>
            <ac:spMk id="116" creationId="{AA4C3BA9-BE3A-3A04-4D6D-62F180B00330}"/>
          </ac:spMkLst>
        </pc:spChg>
        <pc:spChg chg="mod">
          <ac:chgData name="Toby Donaldson" userId="2e6e5431-bb17-4c41-9985-d39c50d83c73" providerId="ADAL" clId="{B9586FC7-1ADA-4368-AE13-4AF4FF7EC188}" dt="2023-07-10T02:48:28.187" v="6069" actId="14100"/>
          <ac:spMkLst>
            <pc:docMk/>
            <pc:sldMk cId="2623077837" sldId="284"/>
            <ac:spMk id="118" creationId="{16198318-155F-37A0-5A07-B04A95DB2C0D}"/>
          </ac:spMkLst>
        </pc:s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16" creationId="{291D47E6-8839-BBB5-845F-FA42872B739A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1:41.370" v="3448"/>
          <ac:grpSpMkLst>
            <pc:docMk/>
            <pc:sldMk cId="2623077837" sldId="284"/>
            <ac:grpSpMk id="60" creationId="{D0786955-6112-BA1A-FE3D-138800C0C305}"/>
          </ac:grpSpMkLst>
        </pc:grpChg>
        <pc:picChg chg="add mod">
          <ac:chgData name="Toby Donaldson" userId="2e6e5431-bb17-4c41-9985-d39c50d83c73" providerId="ADAL" clId="{B9586FC7-1ADA-4368-AE13-4AF4FF7EC188}" dt="2023-07-08T05:27:51.394" v="3119" actId="1076"/>
          <ac:picMkLst>
            <pc:docMk/>
            <pc:sldMk cId="2623077837" sldId="284"/>
            <ac:picMk id="7" creationId="{7929DB8E-C592-541C-1C95-AEA48E03B7FA}"/>
          </ac:picMkLst>
        </pc:picChg>
        <pc:cxnChg chg="add mod">
          <ac:chgData name="Toby Donaldson" userId="2e6e5431-bb17-4c41-9985-d39c50d83c73" providerId="ADAL" clId="{B9586FC7-1ADA-4368-AE13-4AF4FF7EC188}" dt="2023-07-08T05:51:59.084" v="3451" actId="14100"/>
          <ac:cxnSpMkLst>
            <pc:docMk/>
            <pc:sldMk cId="2623077837" sldId="284"/>
            <ac:cxnSpMk id="3" creationId="{38973282-F82F-D1D9-9875-FFD800B626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" creationId="{007BCE5E-93DF-DC3C-21B8-3BE1F262A235}"/>
          </ac:cxnSpMkLst>
        </pc:cxnChg>
        <pc:cxnChg chg="add 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" creationId="{F97A30F8-1565-4C9E-5638-14F098783AD1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8" creationId="{9B31AE76-096E-2F96-3B13-1CA4183300AC}"/>
          </ac:cxnSpMkLst>
        </pc:cxnChg>
        <pc:cxnChg chg="add del mod">
          <ac:chgData name="Toby Donaldson" userId="2e6e5431-bb17-4c41-9985-d39c50d83c73" providerId="ADAL" clId="{B9586FC7-1ADA-4368-AE13-4AF4FF7EC188}" dt="2023-07-08T05:52:08.248" v="3452" actId="21"/>
          <ac:cxnSpMkLst>
            <pc:docMk/>
            <pc:sldMk cId="2623077837" sldId="284"/>
            <ac:cxnSpMk id="29" creationId="{F8D07677-602F-E3AD-05FA-D1478F4BC7BF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0" creationId="{F59D7D14-FC39-8D99-E55D-27EBB2C5FFB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1" creationId="{EE2FA4C1-A94E-F990-E892-87781328A7B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32" creationId="{B76CD287-4828-61CC-94B2-A04D668AB2F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0" creationId="{4B6A48ED-C2A8-E9E6-04F2-7686B0DFD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1" creationId="{756F3FB9-0BCC-267D-F91D-D316CB56C87E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2" creationId="{3CF413A8-4014-8F44-81C2-6FBAD5BDCD33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3" creationId="{28400BC0-B15E-B909-BC68-57F9C988843D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5" creationId="{D69EC877-A1B2-FDC5-D38A-4C97DF3A30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7" creationId="{14B6C117-CDCB-75FF-D4B2-F57A686BE516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49" creationId="{46094422-B4D0-C7C7-71F9-3662F352121A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1" creationId="{0095820D-5E48-B631-45D9-FAF5A20506C2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2" creationId="{0EB53A03-BE30-97E0-7D1A-6D1747DFE9A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4" creationId="{BBE4E7A7-E840-A738-E153-C3E259D3B5B8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6" creationId="{4E52E8F9-71D0-6415-463D-7DFC7C94495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58" creationId="{B43EB5CE-4DFD-BD8C-C32B-9271877D9E0A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5:23:14.719" v="2944" actId="21"/>
          <ac:cxnSpMkLst>
            <pc:docMk/>
            <pc:sldMk cId="2623077837" sldId="284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7" creationId="{87FB6A34-1F44-33B7-0A86-321EE3B2FDD3}"/>
          </ac:cxnSpMkLst>
        </pc:cxnChg>
        <pc:cxnChg chg="del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99" creationId="{67EBA101-6871-5B0A-7008-5EB082417D80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00" creationId="{83AA3AAA-2C20-4D60-4613-709771B4C839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5:51:34.257" v="3447" actId="21"/>
          <ac:cxnSpMkLst>
            <pc:docMk/>
            <pc:sldMk cId="2623077837" sldId="284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0" creationId="{01A58331-22B4-2B4C-AAA2-CC484413DE7C}"/>
          </ac:cxnSpMkLst>
        </pc:cxnChg>
        <pc:cxnChg chg="add mod">
          <ac:chgData name="Toby Donaldson" userId="2e6e5431-bb17-4c41-9985-d39c50d83c73" providerId="ADAL" clId="{B9586FC7-1ADA-4368-AE13-4AF4FF7EC188}" dt="2023-07-08T05:51:41.370" v="3448"/>
          <ac:cxnSpMkLst>
            <pc:docMk/>
            <pc:sldMk cId="2623077837" sldId="284"/>
            <ac:cxnSpMk id="112" creationId="{C7654418-CD8F-C151-3709-7336D2E4FF52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5:56:39.636" v="3487" actId="2696"/>
        <pc:sldMkLst>
          <pc:docMk/>
          <pc:sldMk cId="2445131282" sldId="285"/>
        </pc:sldMkLst>
        <pc:spChg chg="add mod">
          <ac:chgData name="Toby Donaldson" userId="2e6e5431-bb17-4c41-9985-d39c50d83c73" providerId="ADAL" clId="{B9586FC7-1ADA-4368-AE13-4AF4FF7EC188}" dt="2023-07-08T05:27:13.069" v="3118" actId="693"/>
          <ac:spMkLst>
            <pc:docMk/>
            <pc:sldMk cId="2445131282" sldId="285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5:47.636" v="3104" actId="21"/>
          <ac:spMkLst>
            <pc:docMk/>
            <pc:sldMk cId="2445131282" sldId="285"/>
            <ac:spMk id="6" creationId="{62904010-725B-6B58-AE5C-0152E66CAD7F}"/>
          </ac:spMkLst>
        </pc:spChg>
        <pc:spChg chg="add mod">
          <ac:chgData name="Toby Donaldson" userId="2e6e5431-bb17-4c41-9985-d39c50d83c73" providerId="ADAL" clId="{B9586FC7-1ADA-4368-AE13-4AF4FF7EC188}" dt="2023-07-08T05:28:01.894" v="3120"/>
          <ac:spMkLst>
            <pc:docMk/>
            <pc:sldMk cId="2445131282" sldId="285"/>
            <ac:spMk id="8" creationId="{65A3978E-81ED-64B1-4E59-787C7780E3FA}"/>
          </ac:spMkLst>
        </pc:spChg>
        <pc:spChg chg="add mod">
          <ac:chgData name="Toby Donaldson" userId="2e6e5431-bb17-4c41-9985-d39c50d83c73" providerId="ADAL" clId="{B9586FC7-1ADA-4368-AE13-4AF4FF7EC188}" dt="2023-07-08T05:28:57.127" v="3213" actId="113"/>
          <ac:spMkLst>
            <pc:docMk/>
            <pc:sldMk cId="2445131282" sldId="285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1" creationId="{ECCBF1C4-88E0-DB04-4A1A-C1F19A6626EF}"/>
          </ac:spMkLst>
        </pc:spChg>
        <pc:spChg chg="add mod">
          <ac:chgData name="Toby Donaldson" userId="2e6e5431-bb17-4c41-9985-d39c50d83c73" providerId="ADAL" clId="{B9586FC7-1ADA-4368-AE13-4AF4FF7EC188}" dt="2023-07-08T05:37:42.076" v="3325" actId="1076"/>
          <ac:spMkLst>
            <pc:docMk/>
            <pc:sldMk cId="2445131282" sldId="285"/>
            <ac:spMk id="13" creationId="{FC647BDC-F6C6-1309-F520-1A66704C173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03.538" v="3360" actId="20577"/>
          <ac:spMkLst>
            <pc:docMk/>
            <pc:sldMk cId="2445131282" sldId="285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05.782" v="3362" actId="20577"/>
          <ac:spMkLst>
            <pc:docMk/>
            <pc:sldMk cId="2445131282" sldId="285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5:26:34.595" v="3112" actId="21"/>
          <ac:spMkLst>
            <pc:docMk/>
            <pc:sldMk cId="2445131282" sldId="285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26:50.947" v="3114" actId="1076"/>
          <ac:spMkLst>
            <pc:docMk/>
            <pc:sldMk cId="2445131282" sldId="285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5:26:20.816" v="3109" actId="21"/>
          <ac:spMkLst>
            <pc:docMk/>
            <pc:sldMk cId="2445131282" sldId="285"/>
            <ac:spMk id="118" creationId="{16198318-155F-37A0-5A07-B04A95DB2C0D}"/>
          </ac:spMkLst>
        </pc:spChg>
        <pc:picChg chg="del">
          <ac:chgData name="Toby Donaldson" userId="2e6e5431-bb17-4c41-9985-d39c50d83c73" providerId="ADAL" clId="{B9586FC7-1ADA-4368-AE13-4AF4FF7EC188}" dt="2023-07-08T05:25:47.636" v="3104" actId="21"/>
          <ac:picMkLst>
            <pc:docMk/>
            <pc:sldMk cId="2445131282" sldId="285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26:17.957" v="3108" actId="21"/>
          <ac:cxnSpMkLst>
            <pc:docMk/>
            <pc:sldMk cId="2445131282" sldId="285"/>
            <ac:cxnSpMk id="3" creationId="{38973282-F82F-D1D9-9875-FFD800B62635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0" creationId="{55354F5C-38B5-0B51-7245-A78C6A2FD5E8}"/>
          </ac:cxnSpMkLst>
        </pc:cxnChg>
        <pc:cxnChg chg="add mod">
          <ac:chgData name="Toby Donaldson" userId="2e6e5431-bb17-4c41-9985-d39c50d83c73" providerId="ADAL" clId="{B9586FC7-1ADA-4368-AE13-4AF4FF7EC188}" dt="2023-07-08T05:37:42.076" v="3325" actId="1076"/>
          <ac:cxnSpMkLst>
            <pc:docMk/>
            <pc:sldMk cId="2445131282" sldId="285"/>
            <ac:cxnSpMk id="12" creationId="{1112A8B3-CE40-DFC3-A444-ECD5F90288A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26:50.947" v="3114" actId="1076"/>
          <ac:cxnSpMkLst>
            <pc:docMk/>
            <pc:sldMk cId="2445131282" sldId="285"/>
            <ac:cxnSpMk id="107" creationId="{DC4F2C5F-803E-4DE8-4D47-D850F8AE5E07}"/>
          </ac:cxnSpMkLst>
        </pc:cxnChg>
      </pc:sldChg>
      <pc:sldChg chg="addSp delSp modSp add del mod">
        <pc:chgData name="Toby Donaldson" userId="2e6e5431-bb17-4c41-9985-d39c50d83c73" providerId="ADAL" clId="{B9586FC7-1ADA-4368-AE13-4AF4FF7EC188}" dt="2023-07-08T06:01:35.990" v="3552" actId="2696"/>
        <pc:sldMkLst>
          <pc:docMk/>
          <pc:sldMk cId="3546795492" sldId="286"/>
        </pc:sldMkLst>
        <pc:spChg chg="mod">
          <ac:chgData name="Toby Donaldson" userId="2e6e5431-bb17-4c41-9985-d39c50d83c73" providerId="ADAL" clId="{B9586FC7-1ADA-4368-AE13-4AF4FF7EC188}" dt="2023-07-08T05:32:46.582" v="3252" actId="14100"/>
          <ac:spMkLst>
            <pc:docMk/>
            <pc:sldMk cId="3546795492" sldId="286"/>
            <ac:spMk id="2" creationId="{0542770F-E672-4572-0EAD-586B1ADA5299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5" creationId="{C7A2C93F-5DA3-0474-4137-D35472FB1694}"/>
          </ac:spMkLst>
        </pc:spChg>
        <pc:spChg chg="del">
          <ac:chgData name="Toby Donaldson" userId="2e6e5431-bb17-4c41-9985-d39c50d83c73" providerId="ADAL" clId="{B9586FC7-1ADA-4368-AE13-4AF4FF7EC188}" dt="2023-07-08T05:29:15.734" v="3215" actId="21"/>
          <ac:spMkLst>
            <pc:docMk/>
            <pc:sldMk cId="3546795492" sldId="286"/>
            <ac:spMk id="9" creationId="{BC2D4246-2428-4D72-B37B-24D257BEFEAF}"/>
          </ac:spMkLst>
        </pc:spChg>
        <pc:spChg chg="add 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26" creationId="{C53D6C37-33F2-794F-B2B3-E631F799A187}"/>
          </ac:spMkLst>
        </pc:spChg>
        <pc:spChg chg="add mod">
          <ac:chgData name="Toby Donaldson" userId="2e6e5431-bb17-4c41-9985-d39c50d83c73" providerId="ADAL" clId="{B9586FC7-1ADA-4368-AE13-4AF4FF7EC188}" dt="2023-07-08T05:33:23.395" v="3294" actId="1076"/>
          <ac:spMkLst>
            <pc:docMk/>
            <pc:sldMk cId="3546795492" sldId="286"/>
            <ac:spMk id="35" creationId="{B5F5C5B1-1947-C123-0C53-AAA8E80EB0C5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7" creationId="{93FF3415-6576-F110-00FD-EFEBE37FB7CC}"/>
          </ac:spMkLst>
        </pc:spChg>
        <pc:spChg chg="add mod">
          <ac:chgData name="Toby Donaldson" userId="2e6e5431-bb17-4c41-9985-d39c50d83c73" providerId="ADAL" clId="{B9586FC7-1ADA-4368-AE13-4AF4FF7EC188}" dt="2023-07-08T05:37:52.302" v="3327" actId="1076"/>
          <ac:spMkLst>
            <pc:docMk/>
            <pc:sldMk cId="3546795492" sldId="286"/>
            <ac:spMk id="39" creationId="{EEFB9F28-B37E-E876-851B-D0FE2C22C26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5:31:10.969" v="3235" actId="164"/>
          <ac:spMkLst>
            <pc:docMk/>
            <pc:sldMk cId="3546795492" sldId="286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5:43:15.223" v="3364" actId="20577"/>
          <ac:spMkLst>
            <pc:docMk/>
            <pc:sldMk cId="3546795492" sldId="28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18.147" v="3366" actId="20577"/>
          <ac:spMkLst>
            <pc:docMk/>
            <pc:sldMk cId="3546795492" sldId="28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1:06.211" v="3234" actId="164"/>
          <ac:spMkLst>
            <pc:docMk/>
            <pc:sldMk cId="3546795492" sldId="286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2:05.880" v="3245" actId="164"/>
          <ac:spMkLst>
            <pc:docMk/>
            <pc:sldMk cId="3546795492" sldId="286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2:10.752" v="3246" actId="164"/>
          <ac:spMkLst>
            <pc:docMk/>
            <pc:sldMk cId="3546795492" sldId="286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85" creationId="{F7619E94-2250-DB6B-1C04-FFE31F090B26}"/>
          </ac:spMkLst>
        </pc:spChg>
        <pc:spChg chg="del mod">
          <ac:chgData name="Toby Donaldson" userId="2e6e5431-bb17-4c41-9985-d39c50d83c73" providerId="ADAL" clId="{B9586FC7-1ADA-4368-AE13-4AF4FF7EC188}" dt="2023-07-08T05:29:45.628" v="3218" actId="21"/>
          <ac:spMkLst>
            <pc:docMk/>
            <pc:sldMk cId="3546795492" sldId="286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5:31:19.511" v="3237" actId="1076"/>
          <ac:spMkLst>
            <pc:docMk/>
            <pc:sldMk cId="3546795492" sldId="286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5:32:31.407" v="3249" actId="1076"/>
          <ac:spMkLst>
            <pc:docMk/>
            <pc:sldMk cId="3546795492" sldId="286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5:31:21.098" v="3238" actId="1076"/>
          <ac:grpSpMkLst>
            <pc:docMk/>
            <pc:sldMk cId="3546795492" sldId="286"/>
            <ac:grpSpMk id="22" creationId="{47C90063-58D4-961B-FFEF-42C5FB77C928}"/>
          </ac:grpSpMkLst>
        </pc:grpChg>
        <pc:grpChg chg="add mod">
          <ac:chgData name="Toby Donaldson" userId="2e6e5431-bb17-4c41-9985-d39c50d83c73" providerId="ADAL" clId="{B9586FC7-1ADA-4368-AE13-4AF4FF7EC188}" dt="2023-07-08T05:31:10.969" v="3235" actId="164"/>
          <ac:grpSpMkLst>
            <pc:docMk/>
            <pc:sldMk cId="3546795492" sldId="286"/>
            <ac:grpSpMk id="23" creationId="{0EE28E6B-C3FA-6B5A-5C58-2468DBA7771F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8" creationId="{535E1642-8AD4-764E-DD27-A4EA40164C1D}"/>
          </ac:grpSpMkLst>
        </pc:grpChg>
        <pc:grpChg chg="add mod">
          <ac:chgData name="Toby Donaldson" userId="2e6e5431-bb17-4c41-9985-d39c50d83c73" providerId="ADAL" clId="{B9586FC7-1ADA-4368-AE13-4AF4FF7EC188}" dt="2023-07-08T05:32:31.407" v="3249" actId="1076"/>
          <ac:grpSpMkLst>
            <pc:docMk/>
            <pc:sldMk cId="3546795492" sldId="286"/>
            <ac:grpSpMk id="29" creationId="{6F2CA273-91BC-1668-7D39-7F6A4ABABCB8}"/>
          </ac:grpSpMkLst>
        </pc:grp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6" creationId="{7FF997E8-171F-F3F5-BA48-E8E2B1DEE896}"/>
          </ac:cxnSpMkLst>
        </pc:cxnChg>
        <pc:cxnChg chg="add mod">
          <ac:chgData name="Toby Donaldson" userId="2e6e5431-bb17-4c41-9985-d39c50d83c73" providerId="ADAL" clId="{B9586FC7-1ADA-4368-AE13-4AF4FF7EC188}" dt="2023-07-08T05:37:52.302" v="3327" actId="1076"/>
          <ac:cxnSpMkLst>
            <pc:docMk/>
            <pc:sldMk cId="3546795492" sldId="286"/>
            <ac:cxnSpMk id="38" creationId="{986084B1-A57C-6D06-C6FC-D4A933F2FB9E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5:31:21.098" v="3238" actId="1076"/>
          <ac:cxnSpMkLst>
            <pc:docMk/>
            <pc:sldMk cId="3546795492" sldId="286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5:32:31.407" v="3249" actId="1076"/>
          <ac:cxnSpMkLst>
            <pc:docMk/>
            <pc:sldMk cId="3546795492" sldId="286"/>
            <ac:cxnSpMk id="107" creationId="{DC4F2C5F-803E-4DE8-4D47-D850F8AE5E07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08T06:07:46.509" v="3660" actId="20577"/>
        <pc:sldMkLst>
          <pc:docMk/>
          <pc:sldMk cId="3503378799" sldId="287"/>
        </pc:sldMkLst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08T06:01:58.522" v="3554" actId="164"/>
          <ac:spMkLst>
            <pc:docMk/>
            <pc:sldMk cId="3503378799" sldId="287"/>
            <ac:spMk id="5" creationId="{C7A2C93F-5DA3-0474-4137-D35472FB1694}"/>
          </ac:spMkLst>
        </pc:spChg>
        <pc:spChg chg="mod">
          <ac:chgData name="Toby Donaldson" userId="2e6e5431-bb17-4c41-9985-d39c50d83c73" providerId="ADAL" clId="{B9586FC7-1ADA-4368-AE13-4AF4FF7EC188}" dt="2023-07-08T06:05:10.750" v="3590" actId="20577"/>
          <ac:spMkLst>
            <pc:docMk/>
            <pc:sldMk cId="3503378799" sldId="287"/>
            <ac:spMk id="8" creationId="{866D6CF2-A113-C8D5-B2B7-FF83CD35224C}"/>
          </ac:spMkLst>
        </pc:spChg>
        <pc:spChg chg="mod">
          <ac:chgData name="Toby Donaldson" userId="2e6e5431-bb17-4c41-9985-d39c50d83c73" providerId="ADAL" clId="{B9586FC7-1ADA-4368-AE13-4AF4FF7EC188}" dt="2023-07-08T05:34:12.230" v="3302"/>
          <ac:spMkLst>
            <pc:docMk/>
            <pc:sldMk cId="3503378799" sldId="287"/>
            <ac:spMk id="9" creationId="{3E7EAEAE-4910-A102-7F6D-9205D77F293D}"/>
          </ac:spMkLst>
        </pc:spChg>
        <pc:spChg chg="add mod">
          <ac:chgData name="Toby Donaldson" userId="2e6e5431-bb17-4c41-9985-d39c50d83c73" providerId="ADAL" clId="{B9586FC7-1ADA-4368-AE13-4AF4FF7EC188}" dt="2023-07-08T06:04:01.866" v="3579" actId="1076"/>
          <ac:spMkLst>
            <pc:docMk/>
            <pc:sldMk cId="3503378799" sldId="287"/>
            <ac:spMk id="14" creationId="{1787DD27-F881-D414-7E3A-56B5CE08C47D}"/>
          </ac:spMkLst>
        </pc:spChg>
        <pc:spChg chg="add mod">
          <ac:chgData name="Toby Donaldson" userId="2e6e5431-bb17-4c41-9985-d39c50d83c73" providerId="ADAL" clId="{B9586FC7-1ADA-4368-AE13-4AF4FF7EC188}" dt="2023-07-08T06:03:51.225" v="3576" actId="1076"/>
          <ac:spMkLst>
            <pc:docMk/>
            <pc:sldMk cId="3503378799" sldId="287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08T05:33:39.991" v="3299" actId="20577"/>
          <ac:spMkLst>
            <pc:docMk/>
            <pc:sldMk cId="3503378799" sldId="287"/>
            <ac:spMk id="18" creationId="{E990820E-F49F-048D-064F-A206E9A9F8FB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3" creationId="{C26EB41E-AE82-5C72-33B5-D5E2D9561265}"/>
          </ac:spMkLst>
        </pc:spChg>
        <pc:spChg chg="add del mod">
          <ac:chgData name="Toby Donaldson" userId="2e6e5431-bb17-4c41-9985-d39c50d83c73" providerId="ADAL" clId="{B9586FC7-1ADA-4368-AE13-4AF4FF7EC188}" dt="2023-07-08T05:39:30.505" v="3334"/>
          <ac:spMkLst>
            <pc:docMk/>
            <pc:sldMk cId="3503378799" sldId="287"/>
            <ac:spMk id="25" creationId="{6F0FF8BD-D43E-7680-DA66-BDFDAA809B0D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7" creationId="{2132983E-37D4-F00C-E24D-16B3249378F0}"/>
          </ac:spMkLst>
        </pc:spChg>
        <pc:spChg chg="add mod">
          <ac:chgData name="Toby Donaldson" userId="2e6e5431-bb17-4c41-9985-d39c50d83c73" providerId="ADAL" clId="{B9586FC7-1ADA-4368-AE13-4AF4FF7EC188}" dt="2023-07-08T05:39:43.241" v="3336" actId="1076"/>
          <ac:spMkLst>
            <pc:docMk/>
            <pc:sldMk cId="3503378799" sldId="287"/>
            <ac:spMk id="29" creationId="{3256AAD2-323B-3479-B1F1-7FEFF96BE692}"/>
          </ac:spMkLst>
        </pc:spChg>
        <pc:spChg chg="add mod">
          <ac:chgData name="Toby Donaldson" userId="2e6e5431-bb17-4c41-9985-d39c50d83c73" providerId="ADAL" clId="{B9586FC7-1ADA-4368-AE13-4AF4FF7EC188}" dt="2023-07-08T06:03:04.417" v="3567" actId="1076"/>
          <ac:spMkLst>
            <pc:docMk/>
            <pc:sldMk cId="3503378799" sldId="287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5:35:45.484" v="3317" actId="164"/>
          <ac:spMkLst>
            <pc:docMk/>
            <pc:sldMk cId="3503378799" sldId="287"/>
            <ac:spMk id="64" creationId="{24770B68-9144-98CB-37F2-08200C84408B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2:20.108" v="3557" actId="1076"/>
          <ac:spMkLst>
            <pc:docMk/>
            <pc:sldMk cId="3503378799" sldId="287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5:43:39.473" v="3370" actId="20577"/>
          <ac:spMkLst>
            <pc:docMk/>
            <pc:sldMk cId="3503378799" sldId="287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03:40.990" v="3575" actId="207"/>
          <ac:spMkLst>
            <pc:docMk/>
            <pc:sldMk cId="3503378799" sldId="287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08T05:34:09.499" v="3301" actId="164"/>
          <ac:spMkLst>
            <pc:docMk/>
            <pc:sldMk cId="3503378799" sldId="287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7:46.509" v="3660" actId="20577"/>
          <ac:spMkLst>
            <pc:docMk/>
            <pc:sldMk cId="3503378799" sldId="287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5:35:02.918" v="3310" actId="164"/>
          <ac:spMkLst>
            <pc:docMk/>
            <pc:sldMk cId="3503378799" sldId="287"/>
            <ac:spMk id="83" creationId="{43C9ACB2-3021-DCB7-82C5-A5F99B31D4ED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5:34:02.964" v="3300" actId="1076"/>
          <ac:spMkLst>
            <pc:docMk/>
            <pc:sldMk cId="3503378799" sldId="28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5:34:41.667" v="3305" actId="21"/>
          <ac:spMkLst>
            <pc:docMk/>
            <pc:sldMk cId="3503378799" sldId="287"/>
            <ac:spMk id="90" creationId="{E15AA3BF-7996-0E4D-8B19-A3299C01CFFE}"/>
          </ac:spMkLst>
        </pc:spChg>
        <pc:spChg chg="del mod">
          <ac:chgData name="Toby Donaldson" userId="2e6e5431-bb17-4c41-9985-d39c50d83c73" providerId="ADAL" clId="{B9586FC7-1ADA-4368-AE13-4AF4FF7EC188}" dt="2023-07-08T06:02:01.281" v="3555" actId="21"/>
          <ac:spMkLst>
            <pc:docMk/>
            <pc:sldMk cId="3503378799" sldId="287"/>
            <ac:spMk id="92" creationId="{232B42D9-39D0-62AB-900D-307C30EF8EB0}"/>
          </ac:spMkLst>
        </pc:spChg>
        <pc:spChg chg="mod">
          <ac:chgData name="Toby Donaldson" userId="2e6e5431-bb17-4c41-9985-d39c50d83c73" providerId="ADAL" clId="{B9586FC7-1ADA-4368-AE13-4AF4FF7EC188}" dt="2023-07-08T06:04:27.762" v="3584" actId="1076"/>
          <ac:spMkLst>
            <pc:docMk/>
            <pc:sldMk cId="3503378799" sldId="287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04:34.084" v="3585" actId="1076"/>
          <ac:spMkLst>
            <pc:docMk/>
            <pc:sldMk cId="3503378799" sldId="287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3:24.059" v="3572" actId="1076"/>
          <ac:spMkLst>
            <pc:docMk/>
            <pc:sldMk cId="3503378799" sldId="287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04:16.846" v="3583" actId="1076"/>
          <ac:spMkLst>
            <pc:docMk/>
            <pc:sldMk cId="3503378799" sldId="287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04:11.119" v="3581" actId="1076"/>
          <ac:spMkLst>
            <pc:docMk/>
            <pc:sldMk cId="3503378799" sldId="287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4:48.537" v="3589" actId="1076"/>
          <ac:spMkLst>
            <pc:docMk/>
            <pc:sldMk cId="3503378799" sldId="287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4:37.427" v="3586" actId="1076"/>
          <ac:spMkLst>
            <pc:docMk/>
            <pc:sldMk cId="3503378799" sldId="287"/>
            <ac:spMk id="108" creationId="{1EE5DB89-DD23-8C1C-889B-CACD923B38F1}"/>
          </ac:spMkLst>
        </pc:spChg>
        <pc:grpChg chg="add mod">
          <ac:chgData name="Toby Donaldson" userId="2e6e5431-bb17-4c41-9985-d39c50d83c73" providerId="ADAL" clId="{B9586FC7-1ADA-4368-AE13-4AF4FF7EC188}" dt="2023-07-08T06:02:20.108" v="3557" actId="1076"/>
          <ac:grpSpMkLst>
            <pc:docMk/>
            <pc:sldMk cId="3503378799" sldId="287"/>
            <ac:grpSpMk id="6" creationId="{4842F0F3-4442-42D9-511E-F52145B1A5CB}"/>
          </ac:grpSpMkLst>
        </pc:grpChg>
        <pc:grpChg chg="add mod">
          <ac:chgData name="Toby Donaldson" userId="2e6e5431-bb17-4c41-9985-d39c50d83c73" providerId="ADAL" clId="{B9586FC7-1ADA-4368-AE13-4AF4FF7EC188}" dt="2023-07-08T05:35:34.755" v="3314" actId="1076"/>
          <ac:grpSpMkLst>
            <pc:docMk/>
            <pc:sldMk cId="3503378799" sldId="287"/>
            <ac:grpSpMk id="7" creationId="{D9D58A76-2805-FEA9-316E-302957581B55}"/>
          </ac:grpSpMkLst>
        </pc:grpChg>
        <pc:grpChg chg="add mod">
          <ac:chgData name="Toby Donaldson" userId="2e6e5431-bb17-4c41-9985-d39c50d83c73" providerId="ADAL" clId="{B9586FC7-1ADA-4368-AE13-4AF4FF7EC188}" dt="2023-07-08T05:35:02.918" v="3310" actId="164"/>
          <ac:grpSpMkLst>
            <pc:docMk/>
            <pc:sldMk cId="3503378799" sldId="287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08T05:35:50.059" v="3318" actId="1076"/>
          <ac:grpSpMkLst>
            <pc:docMk/>
            <pc:sldMk cId="3503378799" sldId="287"/>
            <ac:grpSpMk id="21" creationId="{9388C88A-35B7-B02F-32C4-1C52F104D37E}"/>
          </ac:grpSpMkLst>
        </pc:grpChg>
        <pc:grpChg chg="add mod">
          <ac:chgData name="Toby Donaldson" userId="2e6e5431-bb17-4c41-9985-d39c50d83c73" providerId="ADAL" clId="{B9586FC7-1ADA-4368-AE13-4AF4FF7EC188}" dt="2023-07-08T06:01:58.522" v="3554" actId="164"/>
          <ac:grpSpMkLst>
            <pc:docMk/>
            <pc:sldMk cId="3503378799" sldId="287"/>
            <ac:grpSpMk id="30" creationId="{E6AA8B29-2A08-2B0D-8426-7AC692E11E90}"/>
          </ac:grpSpMkLst>
        </pc:grpChg>
        <pc:cxnChg chg="add mod">
          <ac:chgData name="Toby Donaldson" userId="2e6e5431-bb17-4c41-9985-d39c50d83c73" providerId="ADAL" clId="{B9586FC7-1ADA-4368-AE13-4AF4FF7EC188}" dt="2023-07-08T05:35:34.755" v="3314" actId="1076"/>
          <ac:cxnSpMkLst>
            <pc:docMk/>
            <pc:sldMk cId="3503378799" sldId="287"/>
            <ac:cxnSpMk id="10" creationId="{221D6F1B-F703-577A-E8A5-A6D272179DDF}"/>
          </ac:cxnSpMkLst>
        </pc:cxnChg>
        <pc:cxnChg chg="add mod">
          <ac:chgData name="Toby Donaldson" userId="2e6e5431-bb17-4c41-9985-d39c50d83c73" providerId="ADAL" clId="{B9586FC7-1ADA-4368-AE13-4AF4FF7EC188}" dt="2023-07-08T06:04:01.866" v="3579" actId="1076"/>
          <ac:cxnSpMkLst>
            <pc:docMk/>
            <pc:sldMk cId="3503378799" sldId="287"/>
            <ac:cxnSpMk id="13" creationId="{D136B217-E287-647B-258F-59B72D00EB60}"/>
          </ac:cxnSpMkLst>
        </pc:cxnChg>
        <pc:cxnChg chg="add mod">
          <ac:chgData name="Toby Donaldson" userId="2e6e5431-bb17-4c41-9985-d39c50d83c73" providerId="ADAL" clId="{B9586FC7-1ADA-4368-AE13-4AF4FF7EC188}" dt="2023-07-08T06:03:55.227" v="3577" actId="14100"/>
          <ac:cxnSpMkLst>
            <pc:docMk/>
            <pc:sldMk cId="3503378799" sldId="287"/>
            <ac:cxnSpMk id="15" creationId="{8FCD6D14-3991-89E8-CD30-39C6784D7D2B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2" creationId="{39F96EDF-185A-EC27-E7E6-9FAD44178EBA}"/>
          </ac:cxnSpMkLst>
        </pc:cxnChg>
        <pc:cxnChg chg="add del mod">
          <ac:chgData name="Toby Donaldson" userId="2e6e5431-bb17-4c41-9985-d39c50d83c73" providerId="ADAL" clId="{B9586FC7-1ADA-4368-AE13-4AF4FF7EC188}" dt="2023-07-08T05:39:30.505" v="3334"/>
          <ac:cxnSpMkLst>
            <pc:docMk/>
            <pc:sldMk cId="3503378799" sldId="287"/>
            <ac:cxnSpMk id="24" creationId="{0586EE4E-7A0D-3F61-4F42-AD6B08F0CDC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6" creationId="{E8BFF6BF-2119-1DAA-5AD5-15C94EC68296}"/>
          </ac:cxnSpMkLst>
        </pc:cxnChg>
        <pc:cxnChg chg="add mod">
          <ac:chgData name="Toby Donaldson" userId="2e6e5431-bb17-4c41-9985-d39c50d83c73" providerId="ADAL" clId="{B9586FC7-1ADA-4368-AE13-4AF4FF7EC188}" dt="2023-07-08T05:39:43.241" v="3336" actId="1076"/>
          <ac:cxnSpMkLst>
            <pc:docMk/>
            <pc:sldMk cId="3503378799" sldId="287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08T06:03:04.417" v="3567" actId="1076"/>
          <ac:cxnSpMkLst>
            <pc:docMk/>
            <pc:sldMk cId="3503378799" sldId="287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5:35:50.059" v="3318" actId="1076"/>
          <ac:cxnSpMkLst>
            <pc:docMk/>
            <pc:sldMk cId="3503378799" sldId="287"/>
            <ac:cxnSpMk id="75" creationId="{7C9B3B9B-DD6E-5E21-DBDF-6E893F0162C5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2:20.108" v="3557" actId="1076"/>
          <ac:cxnSpMkLst>
            <pc:docMk/>
            <pc:sldMk cId="3503378799" sldId="287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5:34:02.964" v="3300" actId="1076"/>
          <ac:cxnSpMkLst>
            <pc:docMk/>
            <pc:sldMk cId="3503378799" sldId="28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5:34:43.353" v="3306" actId="21"/>
          <ac:cxnSpMkLst>
            <pc:docMk/>
            <pc:sldMk cId="3503378799" sldId="287"/>
            <ac:cxnSpMk id="89" creationId="{934A4E22-7979-1A99-AFDC-E7F75CF0D472}"/>
          </ac:cxnSpMkLst>
        </pc:cxnChg>
        <pc:cxnChg chg="mod">
          <ac:chgData name="Toby Donaldson" userId="2e6e5431-bb17-4c41-9985-d39c50d83c73" providerId="ADAL" clId="{B9586FC7-1ADA-4368-AE13-4AF4FF7EC188}" dt="2023-07-08T06:02:04.707" v="3556" actId="14100"/>
          <ac:cxnSpMkLst>
            <pc:docMk/>
            <pc:sldMk cId="3503378799" sldId="287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04:27.762" v="3584" actId="1076"/>
          <ac:cxnSpMkLst>
            <pc:docMk/>
            <pc:sldMk cId="3503378799" sldId="287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04:34.084" v="3585" actId="1076"/>
          <ac:cxnSpMkLst>
            <pc:docMk/>
            <pc:sldMk cId="3503378799" sldId="287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3:24.059" v="3572" actId="1076"/>
          <ac:cxnSpMkLst>
            <pc:docMk/>
            <pc:sldMk cId="3503378799" sldId="28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01:50.529" v="3553" actId="21"/>
          <ac:cxnSpMkLst>
            <pc:docMk/>
            <pc:sldMk cId="3503378799" sldId="287"/>
            <ac:cxnSpMk id="99" creationId="{67EBA101-6871-5B0A-7008-5EB082417D80}"/>
          </ac:cxnSpMkLst>
        </pc:cxnChg>
        <pc:cxnChg chg="mod">
          <ac:chgData name="Toby Donaldson" userId="2e6e5431-bb17-4c41-9985-d39c50d83c73" providerId="ADAL" clId="{B9586FC7-1ADA-4368-AE13-4AF4FF7EC188}" dt="2023-07-08T06:04:16.846" v="3583" actId="1076"/>
          <ac:cxnSpMkLst>
            <pc:docMk/>
            <pc:sldMk cId="3503378799" sldId="287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04:11.119" v="3581" actId="1076"/>
          <ac:cxnSpMkLst>
            <pc:docMk/>
            <pc:sldMk cId="3503378799" sldId="287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4:48.537" v="3589" actId="1076"/>
          <ac:cxnSpMkLst>
            <pc:docMk/>
            <pc:sldMk cId="3503378799" sldId="287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4:40.482" v="3587" actId="14100"/>
          <ac:cxnSpMkLst>
            <pc:docMk/>
            <pc:sldMk cId="3503378799" sldId="28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08.374" v="6097" actId="20577"/>
        <pc:sldMkLst>
          <pc:docMk/>
          <pc:sldMk cId="2537613574" sldId="288"/>
        </pc:sldMkLst>
        <pc:spChg chg="add mod">
          <ac:chgData name="Toby Donaldson" userId="2e6e5431-bb17-4c41-9985-d39c50d83c73" providerId="ADAL" clId="{B9586FC7-1ADA-4368-AE13-4AF4FF7EC188}" dt="2023-07-08T05:54:49.863" v="3472" actId="1076"/>
          <ac:spMkLst>
            <pc:docMk/>
            <pc:sldMk cId="2537613574" sldId="288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2:52.202" v="6089" actId="20577"/>
          <ac:spMkLst>
            <pc:docMk/>
            <pc:sldMk cId="2537613574" sldId="288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5:07.078" v="3476" actId="164"/>
          <ac:spMkLst>
            <pc:docMk/>
            <pc:sldMk cId="2537613574" sldId="288"/>
            <ac:spMk id="22" creationId="{04BAF4D4-3A79-AAA2-D090-5EDE7CFB69C7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2:56.433" v="6091" actId="20577"/>
          <ac:spMkLst>
            <pc:docMk/>
            <pc:sldMk cId="2537613574" sldId="288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08T05:55:40.307" v="3482" actId="164"/>
          <ac:spMkLst>
            <pc:docMk/>
            <pc:sldMk cId="2537613574" sldId="288"/>
            <ac:spMk id="35" creationId="{7784A0E0-238E-4A3A-DFC2-57921C22BC4D}"/>
          </ac:spMkLst>
        </pc:spChg>
        <pc:spChg chg="mod">
          <ac:chgData name="Toby Donaldson" userId="2e6e5431-bb17-4c41-9985-d39c50d83c73" providerId="ADAL" clId="{B9586FC7-1ADA-4368-AE13-4AF4FF7EC188}" dt="2023-07-10T02:53:05.248" v="6095" actId="20577"/>
          <ac:spMkLst>
            <pc:docMk/>
            <pc:sldMk cId="2537613574" sldId="288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08.374" v="6097" actId="20577"/>
          <ac:spMkLst>
            <pc:docMk/>
            <pc:sldMk cId="2537613574" sldId="288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39" creationId="{9795389C-CEC8-9A24-F9B7-2E193825979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46" creationId="{68680A4F-92B7-43A1-A098-03A09C4A1380}"/>
          </ac:spMkLst>
        </pc:spChg>
        <pc:spChg chg="del mod">
          <ac:chgData name="Toby Donaldson" userId="2e6e5431-bb17-4c41-9985-d39c50d83c73" providerId="ADAL" clId="{B9586FC7-1ADA-4368-AE13-4AF4FF7EC188}" dt="2023-07-08T05:54:23.853" v="3469" actId="21"/>
          <ac:spMkLst>
            <pc:docMk/>
            <pc:sldMk cId="2537613574" sldId="288"/>
            <ac:spMk id="48" creationId="{6358A864-9D51-3C23-2762-EAFA299219E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4:33.415" v="3470" actId="1076"/>
          <ac:spMkLst>
            <pc:docMk/>
            <pc:sldMk cId="2537613574" sldId="288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2:59.208" v="6093" actId="20577"/>
          <ac:spMkLst>
            <pc:docMk/>
            <pc:sldMk cId="2537613574" sldId="288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5:55:28.725" v="3479" actId="164"/>
          <ac:spMkLst>
            <pc:docMk/>
            <pc:sldMk cId="2537613574" sldId="288"/>
            <ac:spMk id="62" creationId="{36C48BA1-7FBA-953F-E1FD-C46E08963A0A}"/>
          </ac:spMkLst>
        </pc:spChg>
        <pc:spChg chg="add mod">
          <ac:chgData name="Toby Donaldson" userId="2e6e5431-bb17-4c41-9985-d39c50d83c73" providerId="ADAL" clId="{B9586FC7-1ADA-4368-AE13-4AF4FF7EC188}" dt="2023-07-08T05:56:13.035" v="3486" actId="1076"/>
          <ac:spMkLst>
            <pc:docMk/>
            <pc:sldMk cId="2537613574" sldId="288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4:07.259" v="3467" actId="1076"/>
          <ac:spMkLst>
            <pc:docMk/>
            <pc:sldMk cId="2537613574" sldId="288"/>
            <ac:spMk id="113" creationId="{CD90D93C-7124-D957-B984-E354B4B2D3A9}"/>
          </ac:spMkLst>
        </pc:spChg>
        <pc:spChg chg="del">
          <ac:chgData name="Toby Donaldson" userId="2e6e5431-bb17-4c41-9985-d39c50d83c73" providerId="ADAL" clId="{B9586FC7-1ADA-4368-AE13-4AF4FF7EC188}" dt="2023-07-08T05:52:54.978" v="3457" actId="21"/>
          <ac:spMkLst>
            <pc:docMk/>
            <pc:sldMk cId="2537613574" sldId="288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5:54:57.350" v="3473" actId="1076"/>
          <ac:grpSpMkLst>
            <pc:docMk/>
            <pc:sldMk cId="2537613574" sldId="288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4:07.259" v="3467" actId="1076"/>
          <ac:grpSpMkLst>
            <pc:docMk/>
            <pc:sldMk cId="2537613574" sldId="288"/>
            <ac:grpSpMk id="25" creationId="{D6F36DE5-8B74-471A-599B-7640326C940B}"/>
          </ac:grpSpMkLst>
        </pc:grpChg>
        <pc:grpChg chg="add mod">
          <ac:chgData name="Toby Donaldson" userId="2e6e5431-bb17-4c41-9985-d39c50d83c73" providerId="ADAL" clId="{B9586FC7-1ADA-4368-AE13-4AF4FF7EC188}" dt="2023-07-08T05:55:10.226" v="3477" actId="1076"/>
          <ac:grpSpMkLst>
            <pc:docMk/>
            <pc:sldMk cId="2537613574" sldId="288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0" creationId="{D0786955-6112-BA1A-FE3D-138800C0C305}"/>
          </ac:grpSpMkLst>
        </pc:grpChg>
        <pc:grpChg chg="add mod">
          <ac:chgData name="Toby Donaldson" userId="2e6e5431-bb17-4c41-9985-d39c50d83c73" providerId="ADAL" clId="{B9586FC7-1ADA-4368-AE13-4AF4FF7EC188}" dt="2023-07-08T05:55:28.725" v="3479" actId="164"/>
          <ac:grpSpMkLst>
            <pc:docMk/>
            <pc:sldMk cId="2537613574" sldId="288"/>
            <ac:grpSpMk id="63" creationId="{82D9796B-403B-647B-43D7-FC5E337D9311}"/>
          </ac:grpSpMkLst>
        </pc:grpChg>
        <pc:grpChg chg="add mod">
          <ac:chgData name="Toby Donaldson" userId="2e6e5431-bb17-4c41-9985-d39c50d83c73" providerId="ADAL" clId="{B9586FC7-1ADA-4368-AE13-4AF4FF7EC188}" dt="2023-07-08T05:55:45.343" v="3483" actId="12789"/>
          <ac:grpSpMkLst>
            <pc:docMk/>
            <pc:sldMk cId="2537613574" sldId="288"/>
            <ac:grpSpMk id="64" creationId="{E0C0D6B2-60D1-F7BB-F40B-95BFECE12FBD}"/>
          </ac:grpSpMkLst>
        </pc:grpChg>
        <pc:picChg chg="del">
          <ac:chgData name="Toby Donaldson" userId="2e6e5431-bb17-4c41-9985-d39c50d83c73" providerId="ADAL" clId="{B9586FC7-1ADA-4368-AE13-4AF4FF7EC188}" dt="2023-07-08T05:56:10.623" v="3485" actId="21"/>
          <ac:picMkLst>
            <pc:docMk/>
            <pc:sldMk cId="2537613574" sldId="288"/>
            <ac:picMk id="7" creationId="{7929DB8E-C592-541C-1C95-AEA48E03B7FA}"/>
          </ac:picMkLst>
        </pc:picChg>
        <pc:cxnChg chg="del">
          <ac:chgData name="Toby Donaldson" userId="2e6e5431-bb17-4c41-9985-d39c50d83c73" providerId="ADAL" clId="{B9586FC7-1ADA-4368-AE13-4AF4FF7EC188}" dt="2023-07-08T05:52:54.978" v="3457" actId="21"/>
          <ac:cxnSpMkLst>
            <pc:docMk/>
            <pc:sldMk cId="2537613574" sldId="288"/>
            <ac:cxnSpMk id="3" creationId="{38973282-F82F-D1D9-9875-FFD800B62635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5:10.226" v="3477" actId="1076"/>
          <ac:cxnSpMkLst>
            <pc:docMk/>
            <pc:sldMk cId="2537613574" sldId="288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4:57.350" v="3473" actId="1076"/>
          <ac:cxnSpMkLst>
            <pc:docMk/>
            <pc:sldMk cId="2537613574" sldId="288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4:23.853" v="3469" actId="21"/>
          <ac:cxnSpMkLst>
            <pc:docMk/>
            <pc:sldMk cId="2537613574" sldId="288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4:33.415" v="3470" actId="1076"/>
          <ac:cxnSpMkLst>
            <pc:docMk/>
            <pc:sldMk cId="2537613574" sldId="288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5:45.343" v="3483" actId="12789"/>
          <ac:cxnSpMkLst>
            <pc:docMk/>
            <pc:sldMk cId="2537613574" sldId="288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4:07.259" v="3467" actId="1076"/>
          <ac:cxnSpMkLst>
            <pc:docMk/>
            <pc:sldMk cId="2537613574" sldId="288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53:56.377" v="6105" actId="20577"/>
        <pc:sldMkLst>
          <pc:docMk/>
          <pc:sldMk cId="849313580" sldId="289"/>
        </pc:sldMkLst>
        <pc:spChg chg="add 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2" creationId="{E3D7CB52-2205-EE31-7F85-B58ACE22A213}"/>
          </ac:spMkLst>
        </pc:spChg>
        <pc:spChg chg="mod">
          <ac:chgData name="Toby Donaldson" userId="2e6e5431-bb17-4c41-9985-d39c50d83c73" providerId="ADAL" clId="{B9586FC7-1ADA-4368-AE13-4AF4FF7EC188}" dt="2023-07-08T05:59:49.679" v="3511" actId="14100"/>
          <ac:spMkLst>
            <pc:docMk/>
            <pc:sldMk cId="849313580" sldId="289"/>
            <ac:spMk id="11" creationId="{785CB35B-CF4F-C4CC-D92E-51C547F3B133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4" creationId="{2935838C-52C3-31C5-0E3A-27F670BE6581}"/>
          </ac:spMkLst>
        </pc:spChg>
        <pc:spChg chg="mod">
          <ac:chgData name="Toby Donaldson" userId="2e6e5431-bb17-4c41-9985-d39c50d83c73" providerId="ADAL" clId="{B9586FC7-1ADA-4368-AE13-4AF4FF7EC188}" dt="2023-07-08T05:58:24.785" v="3500" actId="164"/>
          <ac:spMkLst>
            <pc:docMk/>
            <pc:sldMk cId="849313580" sldId="289"/>
            <ac:spMk id="15" creationId="{D52A3214-6F0E-C09F-BEAB-EF566BA27230}"/>
          </ac:spMkLst>
        </pc:spChg>
        <pc:spChg chg="mod">
          <ac:chgData name="Toby Donaldson" userId="2e6e5431-bb17-4c41-9985-d39c50d83c73" providerId="ADAL" clId="{B9586FC7-1ADA-4368-AE13-4AF4FF7EC188}" dt="2023-07-10T02:53:43.322" v="6098" actId="20577"/>
          <ac:spMkLst>
            <pc:docMk/>
            <pc:sldMk cId="849313580" sldId="289"/>
            <ac:spMk id="21" creationId="{FBB462DE-928A-F75D-7037-94BE6BA886FD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3" creationId="{853292CC-3FFD-FE7F-F6FF-5A45C4BB68B4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24" creationId="{22459734-34EF-8B0C-7B33-2DD53F094385}"/>
          </ac:spMkLst>
        </pc:spChg>
        <pc:spChg chg="mod">
          <ac:chgData name="Toby Donaldson" userId="2e6e5431-bb17-4c41-9985-d39c50d83c73" providerId="ADAL" clId="{B9586FC7-1ADA-4368-AE13-4AF4FF7EC188}" dt="2023-07-10T02:53:46.465" v="6099" actId="20577"/>
          <ac:spMkLst>
            <pc:docMk/>
            <pc:sldMk cId="849313580" sldId="289"/>
            <ac:spMk id="33" creationId="{28607959-B102-7205-B6AA-4DAC74248447}"/>
          </ac:spMkLst>
        </pc:spChg>
        <pc:spChg chg="mod">
          <ac:chgData name="Toby Donaldson" userId="2e6e5431-bb17-4c41-9985-d39c50d83c73" providerId="ADAL" clId="{B9586FC7-1ADA-4368-AE13-4AF4FF7EC188}" dt="2023-07-10T02:53:53.312" v="6103" actId="20577"/>
          <ac:spMkLst>
            <pc:docMk/>
            <pc:sldMk cId="849313580" sldId="289"/>
            <ac:spMk id="36" creationId="{46842CA0-2D15-6AA3-797B-B34170C1CE73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7" creationId="{FACF652A-9421-C03B-41B7-BC6BCBE11DD7}"/>
          </ac:spMkLst>
        </pc:spChg>
        <pc:spChg chg="mod">
          <ac:chgData name="Toby Donaldson" userId="2e6e5431-bb17-4c41-9985-d39c50d83c73" providerId="ADAL" clId="{B9586FC7-1ADA-4368-AE13-4AF4FF7EC188}" dt="2023-07-10T02:53:56.377" v="6105" actId="20577"/>
          <ac:spMkLst>
            <pc:docMk/>
            <pc:sldMk cId="849313580" sldId="289"/>
            <ac:spMk id="38" creationId="{A373D9D1-92BE-8E81-C61C-2E9FB778F9D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39" creationId="{9795389C-CEC8-9A24-F9B7-2E1938259790}"/>
          </ac:spMkLst>
        </pc:spChg>
        <pc:spChg chg="del mod">
          <ac:chgData name="Toby Donaldson" userId="2e6e5431-bb17-4c41-9985-d39c50d83c73" providerId="ADAL" clId="{B9586FC7-1ADA-4368-AE13-4AF4FF7EC188}" dt="2023-07-08T05:58:07.618" v="3496" actId="21"/>
          <ac:spMkLst>
            <pc:docMk/>
            <pc:sldMk cId="849313580" sldId="289"/>
            <ac:spMk id="44" creationId="{E8BB5413-0333-F4C8-882C-FD2D18DFC887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46" creationId="{68680A4F-92B7-43A1-A098-03A09C4A1380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0" creationId="{B39FEE43-2C1D-F04A-014C-DBF22576E22F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3" creationId="{F2FCE01D-97CE-DA8B-8BC3-980D265DAB60}"/>
          </ac:spMkLst>
        </pc:spChg>
        <pc:spChg chg="mod">
          <ac:chgData name="Toby Donaldson" userId="2e6e5431-bb17-4c41-9985-d39c50d83c73" providerId="ADAL" clId="{B9586FC7-1ADA-4368-AE13-4AF4FF7EC188}" dt="2023-07-08T05:58:45.645" v="3504" actId="14100"/>
          <ac:spMkLst>
            <pc:docMk/>
            <pc:sldMk cId="849313580" sldId="289"/>
            <ac:spMk id="55" creationId="{AF6F206C-DD9C-E7BE-D8A5-A975C762541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7" creationId="{5E6AF9B7-D9C4-65F9-E1F8-CA204158DF9A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59" creationId="{6B01C290-5A6D-D538-3D8D-D083D5D4B93B}"/>
          </ac:spMkLst>
        </pc:spChg>
        <pc:spChg chg="mod">
          <ac:chgData name="Toby Donaldson" userId="2e6e5431-bb17-4c41-9985-d39c50d83c73" providerId="ADAL" clId="{B9586FC7-1ADA-4368-AE13-4AF4FF7EC188}" dt="2023-07-10T02:53:49.002" v="6101" actId="20577"/>
          <ac:spMkLst>
            <pc:docMk/>
            <pc:sldMk cId="849313580" sldId="289"/>
            <ac:spMk id="61" creationId="{2577FEFC-2383-9F4D-261B-14D295EB1478}"/>
          </ac:spMkLst>
        </pc:spChg>
        <pc:spChg chg="mod">
          <ac:chgData name="Toby Donaldson" userId="2e6e5431-bb17-4c41-9985-d39c50d83c73" providerId="ADAL" clId="{B9586FC7-1ADA-4368-AE13-4AF4FF7EC188}" dt="2023-07-08T06:00:15.501" v="3551" actId="1076"/>
          <ac:spMkLst>
            <pc:docMk/>
            <pc:sldMk cId="849313580" sldId="289"/>
            <ac:spMk id="65" creationId="{9E8E7408-5B98-3CD4-0E15-EC6C171B994C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09" creationId="{B598A085-5635-4215-45C1-EA0C0BD10F0D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1" creationId="{C5730679-3DF7-ECE6-6876-55D434DDEEFF}"/>
          </ac:spMkLst>
        </pc:spChg>
        <pc:spChg chg="mod">
          <ac:chgData name="Toby Donaldson" userId="2e6e5431-bb17-4c41-9985-d39c50d83c73" providerId="ADAL" clId="{B9586FC7-1ADA-4368-AE13-4AF4FF7EC188}" dt="2023-07-08T05:59:39.132" v="3509" actId="1076"/>
          <ac:spMkLst>
            <pc:docMk/>
            <pc:sldMk cId="849313580" sldId="289"/>
            <ac:spMk id="113" creationId="{CD90D93C-7124-D957-B984-E354B4B2D3A9}"/>
          </ac:spMkLst>
        </pc:spChg>
        <pc:grpChg chg="add mod">
          <ac:chgData name="Toby Donaldson" userId="2e6e5431-bb17-4c41-9985-d39c50d83c73" providerId="ADAL" clId="{B9586FC7-1ADA-4368-AE13-4AF4FF7EC188}" dt="2023-07-08T05:58:27.752" v="3501" actId="1076"/>
          <ac:grpSpMkLst>
            <pc:docMk/>
            <pc:sldMk cId="849313580" sldId="289"/>
            <ac:grpSpMk id="7" creationId="{9BB73423-9464-011A-B8D5-69EC399D8EB8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16" creationId="{291D47E6-8839-BBB5-845F-FA42872B739A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5" creationId="{D6F36DE5-8B74-471A-599B-7640326C940B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29" creationId="{E0C53373-FBDC-DCD4-EDF0-8CA6D83C1AC2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0" creationId="{D0786955-6112-BA1A-FE3D-138800C0C305}"/>
          </ac:grpSpMkLst>
        </pc:grpChg>
        <pc:grpChg chg="mod">
          <ac:chgData name="Toby Donaldson" userId="2e6e5431-bb17-4c41-9985-d39c50d83c73" providerId="ADAL" clId="{B9586FC7-1ADA-4368-AE13-4AF4FF7EC188}" dt="2023-07-08T05:59:39.132" v="3509" actId="1076"/>
          <ac:grpSpMkLst>
            <pc:docMk/>
            <pc:sldMk cId="849313580" sldId="289"/>
            <ac:grpSpMk id="64" creationId="{E0C0D6B2-60D1-F7BB-F40B-95BFECE12FBD}"/>
          </ac:grpSpMkLst>
        </pc:grp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30" creationId="{F59D7D14-FC39-8D99-E55D-27EBB2C5FFB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1" creationId="{EE2FA4C1-A94E-F990-E892-87781328A7B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32" creationId="{B76CD287-4828-61CC-94B2-A04D668AB2F0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0" creationId="{4B6A48ED-C2A8-E9E6-04F2-7686B0DFD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1" creationId="{756F3FB9-0BCC-267D-F91D-D316CB56C87E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2" creationId="{3CF413A8-4014-8F44-81C2-6FBAD5BDCD33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3" creationId="{28400BC0-B15E-B909-BC68-57F9C988843D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5" creationId="{D69EC877-A1B2-FDC5-D38A-4C97DF3A30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7" creationId="{14B6C117-CDCB-75FF-D4B2-F57A686BE516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49" creationId="{46094422-B4D0-C7C7-71F9-3662F352121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1" creationId="{0095820D-5E48-B631-45D9-FAF5A20506C2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2" creationId="{0EB53A03-BE30-97E0-7D1A-6D1747DFE9AC}"/>
          </ac:cxnSpMkLst>
        </pc:cxnChg>
        <pc:cxnChg chg="mod">
          <ac:chgData name="Toby Donaldson" userId="2e6e5431-bb17-4c41-9985-d39c50d83c73" providerId="ADAL" clId="{B9586FC7-1ADA-4368-AE13-4AF4FF7EC188}" dt="2023-07-08T05:58:45.645" v="3504" actId="14100"/>
          <ac:cxnSpMkLst>
            <pc:docMk/>
            <pc:sldMk cId="849313580" sldId="289"/>
            <ac:cxnSpMk id="54" creationId="{BBE4E7A7-E840-A738-E153-C3E259D3B5B8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6" creationId="{4E52E8F9-71D0-6415-463D-7DFC7C94495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58" creationId="{B43EB5CE-4DFD-BD8C-C32B-9271877D9E0A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00" creationId="{83AA3AAA-2C20-4D60-4613-709771B4C839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0" creationId="{01A58331-22B4-2B4C-AAA2-CC484413DE7C}"/>
          </ac:cxnSpMkLst>
        </pc:cxnChg>
        <pc:cxnChg chg="mod">
          <ac:chgData name="Toby Donaldson" userId="2e6e5431-bb17-4c41-9985-d39c50d83c73" providerId="ADAL" clId="{B9586FC7-1ADA-4368-AE13-4AF4FF7EC188}" dt="2023-07-08T05:59:39.132" v="3509" actId="1076"/>
          <ac:cxnSpMkLst>
            <pc:docMk/>
            <pc:sldMk cId="849313580" sldId="289"/>
            <ac:cxnSpMk id="112" creationId="{C7654418-CD8F-C151-3709-7336D2E4FF5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2:46.971" v="3691" actId="1076"/>
        <pc:sldMkLst>
          <pc:docMk/>
          <pc:sldMk cId="2660809865" sldId="290"/>
        </pc:sldMkLst>
        <pc:spChg chg="add mod">
          <ac:chgData name="Toby Donaldson" userId="2e6e5431-bb17-4c41-9985-d39c50d83c73" providerId="ADAL" clId="{B9586FC7-1ADA-4368-AE13-4AF4FF7EC188}" dt="2023-07-08T06:07:00.533" v="3659" actId="20577"/>
          <ac:spMkLst>
            <pc:docMk/>
            <pc:sldMk cId="2660809865" sldId="290"/>
            <ac:spMk id="3" creationId="{D777F38D-823E-C8CD-5BE2-C4923A39BA0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4" creationId="{1787DD27-F881-D414-7E3A-56B5CE08C47D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6" creationId="{BCE4075B-1788-A503-4363-DF6D6C2D47DB}"/>
          </ac:spMkLst>
        </pc:spChg>
        <pc:spChg chg="add del mod">
          <ac:chgData name="Toby Donaldson" userId="2e6e5431-bb17-4c41-9985-d39c50d83c73" providerId="ADAL" clId="{B9586FC7-1ADA-4368-AE13-4AF4FF7EC188}" dt="2023-07-08T06:11:25.284" v="3686" actId="14100"/>
          <ac:spMkLst>
            <pc:docMk/>
            <pc:sldMk cId="2660809865" sldId="290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2:46.971" v="3691" actId="1076"/>
          <ac:spMkLst>
            <pc:docMk/>
            <pc:sldMk cId="2660809865" sldId="290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08:09.318" v="3661" actId="20577"/>
          <ac:spMkLst>
            <pc:docMk/>
            <pc:sldMk cId="2660809865" sldId="290"/>
            <ac:spMk id="82" creationId="{B18F5944-030D-E674-0B01-0FD62A36CD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1:33.574" v="3688" actId="1076"/>
          <ac:spMkLst>
            <pc:docMk/>
            <pc:sldMk cId="2660809865" sldId="290"/>
            <ac:spMk id="94" creationId="{449BF9B2-7827-AF69-3D8D-5F7C4546E11E}"/>
          </ac:spMkLst>
        </pc:spChg>
        <pc:spChg chg="del mod">
          <ac:chgData name="Toby Donaldson" userId="2e6e5431-bb17-4c41-9985-d39c50d83c73" providerId="ADAL" clId="{B9586FC7-1ADA-4368-AE13-4AF4FF7EC188}" dt="2023-07-08T06:09:40.218" v="3665" actId="21"/>
          <ac:spMkLst>
            <pc:docMk/>
            <pc:sldMk cId="2660809865" sldId="290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0:34.805" v="3679" actId="1076"/>
          <ac:spMkLst>
            <pc:docMk/>
            <pc:sldMk cId="2660809865" sldId="290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09:31.261" v="3663" actId="1076"/>
          <ac:spMkLst>
            <pc:docMk/>
            <pc:sldMk cId="2660809865" sldId="290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0:34.805" v="3679" actId="1076"/>
          <ac:grpSpMkLst>
            <pc:docMk/>
            <pc:sldMk cId="2660809865" sldId="290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12" creationId="{00121ADA-8BB0-9A1F-19F6-675636EDD046}"/>
          </ac:grpSpMkLst>
        </pc:grpChg>
        <pc:grpChg chg="del">
          <ac:chgData name="Toby Donaldson" userId="2e6e5431-bb17-4c41-9985-d39c50d83c73" providerId="ADAL" clId="{B9586FC7-1ADA-4368-AE13-4AF4FF7EC188}" dt="2023-07-08T06:06:38.995" v="3592" actId="21"/>
          <ac:grpSpMkLst>
            <pc:docMk/>
            <pc:sldMk cId="2660809865" sldId="290"/>
            <ac:grpSpMk id="21" creationId="{9388C88A-35B7-B02F-32C4-1C52F104D37E}"/>
          </ac:grpSpMkLst>
        </pc:grpChg>
        <pc:grpChg chg="mod">
          <ac:chgData name="Toby Donaldson" userId="2e6e5431-bb17-4c41-9985-d39c50d83c73" providerId="ADAL" clId="{B9586FC7-1ADA-4368-AE13-4AF4FF7EC188}" dt="2023-07-08T06:09:31.261" v="3663" actId="1076"/>
          <ac:grpSpMkLst>
            <pc:docMk/>
            <pc:sldMk cId="2660809865" sldId="290"/>
            <ac:grpSpMk id="30" creationId="{E6AA8B29-2A08-2B0D-8426-7AC692E11E90}"/>
          </ac:grpSpMkLst>
        </pc:grpChg>
        <pc:picChg chg="del">
          <ac:chgData name="Toby Donaldson" userId="2e6e5431-bb17-4c41-9985-d39c50d83c73" providerId="ADAL" clId="{B9586FC7-1ADA-4368-AE13-4AF4FF7EC188}" dt="2023-07-08T06:06:42.016" v="3593" actId="21"/>
          <ac:picMkLst>
            <pc:docMk/>
            <pc:sldMk cId="2660809865" sldId="290"/>
            <ac:picMk id="2" creationId="{0C55368E-358D-991C-BCCF-57381DCA847C}"/>
          </ac:picMkLst>
        </pc:pic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35" creationId="{B1EE7088-196A-5829-E918-A9097FF809C0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06:38.995" v="3592" actId="21"/>
          <ac:cxnSpMkLst>
            <pc:docMk/>
            <pc:sldMk cId="2660809865" sldId="290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1:33.574" v="3688" actId="1076"/>
          <ac:cxnSpMkLst>
            <pc:docMk/>
            <pc:sldMk cId="2660809865" sldId="290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0:34.805" v="3679" actId="1076"/>
          <ac:cxnSpMkLst>
            <pc:docMk/>
            <pc:sldMk cId="2660809865" sldId="290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09:31.261" v="3663" actId="1076"/>
          <ac:cxnSpMkLst>
            <pc:docMk/>
            <pc:sldMk cId="2660809865" sldId="290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11:08.221" v="3684" actId="1076"/>
        <pc:sldMkLst>
          <pc:docMk/>
          <pc:sldMk cId="3795333712" sldId="291"/>
        </pc:sldMkLst>
        <pc:spChg chg="add mod">
          <ac:chgData name="Toby Donaldson" userId="2e6e5431-bb17-4c41-9985-d39c50d83c73" providerId="ADAL" clId="{B9586FC7-1ADA-4368-AE13-4AF4FF7EC188}" dt="2023-07-08T06:11:04.029" v="3683"/>
          <ac:spMkLst>
            <pc:docMk/>
            <pc:sldMk cId="3795333712" sldId="291"/>
            <ac:spMk id="3" creationId="{DD964214-E2FD-5425-CB14-7CE275F9A76F}"/>
          </ac:spMkLst>
        </pc:spChg>
        <pc:grpChg chg="del">
          <ac:chgData name="Toby Donaldson" userId="2e6e5431-bb17-4c41-9985-d39c50d83c73" providerId="ADAL" clId="{B9586FC7-1ADA-4368-AE13-4AF4FF7EC188}" dt="2023-07-08T06:10:47.241" v="3682" actId="21"/>
          <ac:grpSpMkLst>
            <pc:docMk/>
            <pc:sldMk cId="3795333712" sldId="291"/>
            <ac:grpSpMk id="21" creationId="{9388C88A-35B7-B02F-32C4-1C52F104D37E}"/>
          </ac:grpSpMkLst>
        </pc:grpChg>
        <pc:picChg chg="mod">
          <ac:chgData name="Toby Donaldson" userId="2e6e5431-bb17-4c41-9985-d39c50d83c73" providerId="ADAL" clId="{B9586FC7-1ADA-4368-AE13-4AF4FF7EC188}" dt="2023-07-08T06:11:08.221" v="3684" actId="1076"/>
          <ac:picMkLst>
            <pc:docMk/>
            <pc:sldMk cId="3795333712" sldId="291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10:47.241" v="3682" actId="21"/>
          <ac:cxnSpMkLst>
            <pc:docMk/>
            <pc:sldMk cId="3795333712" sldId="291"/>
            <ac:cxnSpMk id="76" creationId="{DBD7CDC0-DA20-CD83-029B-281EBC8346F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01:41.790" v="6119" actId="20577"/>
        <pc:sldMkLst>
          <pc:docMk/>
          <pc:sldMk cId="408030018" sldId="292"/>
        </pc:sldMkLst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4" creationId="{1787DD27-F881-D414-7E3A-56B5CE08C47D}"/>
          </ac:spMkLst>
        </pc:spChg>
        <pc:spChg chg="del mod">
          <ac:chgData name="Toby Donaldson" userId="2e6e5431-bb17-4c41-9985-d39c50d83c73" providerId="ADAL" clId="{B9586FC7-1ADA-4368-AE13-4AF4FF7EC188}" dt="2023-07-08T06:14:39.079" v="3715" actId="21"/>
          <ac:spMkLst>
            <pc:docMk/>
            <pc:sldMk cId="408030018" sldId="292"/>
            <ac:spMk id="16" creationId="{BCE4075B-1788-A503-4363-DF6D6C2D47DB}"/>
          </ac:spMkLst>
        </pc:spChg>
        <pc:spChg chg="mod">
          <ac:chgData name="Toby Donaldson" userId="2e6e5431-bb17-4c41-9985-d39c50d83c73" providerId="ADAL" clId="{B9586FC7-1ADA-4368-AE13-4AF4FF7EC188}" dt="2023-07-10T03:01:41.790" v="6119" actId="20577"/>
          <ac:spMkLst>
            <pc:docMk/>
            <pc:sldMk cId="408030018" sldId="292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15:04.525" v="3718" actId="14100"/>
          <ac:spMkLst>
            <pc:docMk/>
            <pc:sldMk cId="408030018" sldId="292"/>
            <ac:spMk id="20" creationId="{5F55AC86-CE34-C3A8-378B-FCF642DE5DB8}"/>
          </ac:spMkLst>
        </pc:spChg>
        <pc:spChg chg="add mod">
          <ac:chgData name="Toby Donaldson" userId="2e6e5431-bb17-4c41-9985-d39c50d83c73" providerId="ADAL" clId="{B9586FC7-1ADA-4368-AE13-4AF4FF7EC188}" dt="2023-07-08T06:15:15.961" v="3721" actId="1076"/>
          <ac:spMkLst>
            <pc:docMk/>
            <pc:sldMk cId="408030018" sldId="292"/>
            <ac:spMk id="21" creationId="{824027B8-25C2-110C-9945-F855564B0AC6}"/>
          </ac:spMkLst>
        </pc:spChg>
        <pc:spChg chg="mod">
          <ac:chgData name="Toby Donaldson" userId="2e6e5431-bb17-4c41-9985-d39c50d83c73" providerId="ADAL" clId="{B9586FC7-1ADA-4368-AE13-4AF4FF7EC188}" dt="2023-07-08T06:15:29.884" v="3722" actId="1076"/>
          <ac:spMkLst>
            <pc:docMk/>
            <pc:sldMk cId="408030018" sldId="292"/>
            <ac:spMk id="24" creationId="{ABB273B2-BF54-51FF-2F1F-9B6F96843CC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7" creationId="{2132983E-37D4-F00C-E24D-16B3249378F0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36" creationId="{5B4A8172-FC8E-C1BA-2F0C-EB1329249C03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5" creationId="{4D9BBE61-FEDA-52A3-BC8A-F7D38A923656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66" creationId="{E7F36839-C8AD-758C-14FD-E5E1EAB0B803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8" creationId="{F4049694-6314-4CEE-3DDD-732772A149A2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85" creationId="{F7619E94-2250-DB6B-1C04-FFE31F090B26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2" creationId="{73092061-362E-3258-6790-36D54FD1B224}"/>
          </ac:spMkLst>
        </pc:spChg>
        <pc:spChg chg="mod">
          <ac:chgData name="Toby Donaldson" userId="2e6e5431-bb17-4c41-9985-d39c50d83c73" providerId="ADAL" clId="{B9586FC7-1ADA-4368-AE13-4AF4FF7EC188}" dt="2023-07-08T06:14:57.091" v="3717" actId="1076"/>
          <ac:spMkLst>
            <pc:docMk/>
            <pc:sldMk cId="408030018" sldId="292"/>
            <ac:spMk id="104" creationId="{5F719F87-355D-ED60-5158-54CD95B0C3D4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08T06:14:27.386" v="3713" actId="1076"/>
          <ac:spMkLst>
            <pc:docMk/>
            <pc:sldMk cId="408030018" sldId="292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15:08.520" v="3719" actId="1076"/>
          <ac:spMkLst>
            <pc:docMk/>
            <pc:sldMk cId="408030018" sldId="292"/>
            <ac:spMk id="118" creationId="{16198318-155F-37A0-5A07-B04A95DB2C0D}"/>
          </ac:spMkLst>
        </pc:s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08T06:14:57.091" v="3717" actId="1076"/>
          <ac:grpSpMkLst>
            <pc:docMk/>
            <pc:sldMk cId="408030018" sldId="292"/>
            <ac:grpSpMk id="7" creationId="{D9D58A76-2805-FEA9-316E-302957581B55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12" creationId="{00121ADA-8BB0-9A1F-19F6-675636EDD046}"/>
          </ac:grpSpMkLst>
        </pc:grpChg>
        <pc:grpChg chg="mod">
          <ac:chgData name="Toby Donaldson" userId="2e6e5431-bb17-4c41-9985-d39c50d83c73" providerId="ADAL" clId="{B9586FC7-1ADA-4368-AE13-4AF4FF7EC188}" dt="2023-07-08T06:14:27.386" v="3713" actId="1076"/>
          <ac:grpSpMkLst>
            <pc:docMk/>
            <pc:sldMk cId="408030018" sldId="292"/>
            <ac:grpSpMk id="30" creationId="{E6AA8B29-2A08-2B0D-8426-7AC692E11E90}"/>
          </ac:grpSpMkLst>
        </pc:grp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35" creationId="{B1EE7088-196A-5829-E918-A9097FF809C0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1" creationId="{C376EAA5-3403-4459-47D0-B64D269C0FBF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3" creationId="{80B76EF3-90B6-ACD8-0AB4-E4D94AAACD81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08T06:14:57.091" v="3717" actId="1076"/>
          <ac:cxnSpMkLst>
            <pc:docMk/>
            <pc:sldMk cId="408030018" sldId="292"/>
            <ac:cxnSpMk id="103" creationId="{22B3CA5E-BF77-FCFF-51B7-E3771153292D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5" creationId="{4D3F50D2-AA44-4932-34B1-398452BE5352}"/>
          </ac:cxnSpMkLst>
        </pc:cxnChg>
        <pc:cxnChg chg="mod">
          <ac:chgData name="Toby Donaldson" userId="2e6e5431-bb17-4c41-9985-d39c50d83c73" providerId="ADAL" clId="{B9586FC7-1ADA-4368-AE13-4AF4FF7EC188}" dt="2023-07-08T06:14:27.386" v="3713" actId="1076"/>
          <ac:cxnSpMkLst>
            <pc:docMk/>
            <pc:sldMk cId="408030018" sldId="292"/>
            <ac:cxnSpMk id="107" creationId="{DC4F2C5F-803E-4DE8-4D47-D850F8AE5E07}"/>
          </ac:cxnSpMkLst>
        </pc:cxnChg>
      </pc:sldChg>
      <pc:sldChg chg="modSp add mod ord">
        <pc:chgData name="Toby Donaldson" userId="2e6e5431-bb17-4c41-9985-d39c50d83c73" providerId="ADAL" clId="{B9586FC7-1ADA-4368-AE13-4AF4FF7EC188}" dt="2023-07-10T03:26:17.175" v="6487" actId="113"/>
        <pc:sldMkLst>
          <pc:docMk/>
          <pc:sldMk cId="2724005649" sldId="293"/>
        </pc:sldMkLst>
        <pc:spChg chg="mod">
          <ac:chgData name="Toby Donaldson" userId="2e6e5431-bb17-4c41-9985-d39c50d83c73" providerId="ADAL" clId="{B9586FC7-1ADA-4368-AE13-4AF4FF7EC188}" dt="2023-07-10T03:26:17.175" v="6487" actId="113"/>
          <ac:spMkLst>
            <pc:docMk/>
            <pc:sldMk cId="2724005649" sldId="29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7:43.736" v="3727" actId="20577"/>
          <ac:spMkLst>
            <pc:docMk/>
            <pc:sldMk cId="2724005649" sldId="293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20:46.021" v="3916" actId="207"/>
          <ac:spMkLst>
            <pc:docMk/>
            <pc:sldMk cId="2724005649" sldId="293"/>
            <ac:spMk id="80" creationId="{724FB864-DD5B-95EB-0321-6CE9D95B9F46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6:12.817" v="6486" actId="113"/>
        <pc:sldMkLst>
          <pc:docMk/>
          <pc:sldMk cId="687416737" sldId="294"/>
        </pc:sldMkLst>
        <pc:spChg chg="add mod">
          <ac:chgData name="Toby Donaldson" userId="2e6e5431-bb17-4c41-9985-d39c50d83c73" providerId="ADAL" clId="{B9586FC7-1ADA-4368-AE13-4AF4FF7EC188}" dt="2023-07-08T06:20:04.234" v="3895" actId="1076"/>
          <ac:spMkLst>
            <pc:docMk/>
            <pc:sldMk cId="687416737" sldId="294"/>
            <ac:spMk id="2" creationId="{EEC6BD4D-7033-201E-B9F0-B1A59B363E04}"/>
          </ac:spMkLst>
        </pc:spChg>
        <pc:spChg chg="mod">
          <ac:chgData name="Toby Donaldson" userId="2e6e5431-bb17-4c41-9985-d39c50d83c73" providerId="ADAL" clId="{B9586FC7-1ADA-4368-AE13-4AF4FF7EC188}" dt="2023-07-10T03:26:12.817" v="6486" actId="113"/>
          <ac:spMkLst>
            <pc:docMk/>
            <pc:sldMk cId="687416737" sldId="294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18:57.782" v="3844" actId="207"/>
          <ac:spMkLst>
            <pc:docMk/>
            <pc:sldMk cId="687416737" sldId="294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19:01.981" v="3845" actId="207"/>
          <ac:spMkLst>
            <pc:docMk/>
            <pc:sldMk cId="687416737" sldId="294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19:04.690" v="3846" actId="207"/>
          <ac:spMkLst>
            <pc:docMk/>
            <pc:sldMk cId="687416737" sldId="294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19:08.110" v="3847" actId="207"/>
          <ac:spMkLst>
            <pc:docMk/>
            <pc:sldMk cId="687416737" sldId="294"/>
            <ac:spMk id="80" creationId="{724FB864-DD5B-95EB-0321-6CE9D95B9F46}"/>
          </ac:spMkLst>
        </pc:spChg>
        <pc:picChg chg="del mod">
          <ac:chgData name="Toby Donaldson" userId="2e6e5431-bb17-4c41-9985-d39c50d83c73" providerId="ADAL" clId="{B9586FC7-1ADA-4368-AE13-4AF4FF7EC188}" dt="2023-07-08T06:31:59.219" v="4329" actId="21"/>
          <ac:picMkLst>
            <pc:docMk/>
            <pc:sldMk cId="687416737" sldId="294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19:21.229" v="3849" actId="1582"/>
          <ac:cxnSpMkLst>
            <pc:docMk/>
            <pc:sldMk cId="687416737" sldId="294"/>
            <ac:cxnSpMk id="88" creationId="{01A6BE3E-CF2E-2F43-EB93-6823B92F537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6:09.334" v="6485" actId="113"/>
        <pc:sldMkLst>
          <pc:docMk/>
          <pc:sldMk cId="2549288588" sldId="295"/>
        </pc:sldMkLst>
        <pc:spChg chg="add del mod">
          <ac:chgData name="Toby Donaldson" userId="2e6e5431-bb17-4c41-9985-d39c50d83c73" providerId="ADAL" clId="{B9586FC7-1ADA-4368-AE13-4AF4FF7EC188}" dt="2023-07-10T03:09:41.581" v="6177" actId="21"/>
          <ac:spMkLst>
            <pc:docMk/>
            <pc:sldMk cId="2549288588" sldId="295"/>
            <ac:spMk id="2" creationId="{32521869-B54D-E499-3EF4-FF2BC5469AF1}"/>
          </ac:spMkLst>
        </pc:spChg>
        <pc:spChg chg="mod">
          <ac:chgData name="Toby Donaldson" userId="2e6e5431-bb17-4c41-9985-d39c50d83c73" providerId="ADAL" clId="{B9586FC7-1ADA-4368-AE13-4AF4FF7EC188}" dt="2023-07-10T03:26:09.334" v="6485" actId="113"/>
          <ac:spMkLst>
            <pc:docMk/>
            <pc:sldMk cId="2549288588" sldId="295"/>
            <ac:spMk id="17" creationId="{A439B3A8-C0B8-A98F-103B-6DA825507E6F}"/>
          </ac:spMkLst>
        </pc:spChg>
        <pc:picChg chg="add del">
          <ac:chgData name="Toby Donaldson" userId="2e6e5431-bb17-4c41-9985-d39c50d83c73" providerId="ADAL" clId="{B9586FC7-1ADA-4368-AE13-4AF4FF7EC188}" dt="2023-07-10T03:09:37.852" v="6176" actId="21"/>
          <ac:picMkLst>
            <pc:docMk/>
            <pc:sldMk cId="2549288588" sldId="295"/>
            <ac:picMk id="19" creationId="{2927A5EE-7C62-6E05-175E-F08EF5CDF1BD}"/>
          </ac:picMkLst>
        </pc:picChg>
      </pc:sldChg>
      <pc:sldChg chg="addSp delSp modSp add mod">
        <pc:chgData name="Toby Donaldson" userId="2e6e5431-bb17-4c41-9985-d39c50d83c73" providerId="ADAL" clId="{B9586FC7-1ADA-4368-AE13-4AF4FF7EC188}" dt="2023-07-10T03:28:21.609" v="6563" actId="20577"/>
        <pc:sldMkLst>
          <pc:docMk/>
          <pc:sldMk cId="3421977979" sldId="296"/>
        </pc:sldMkLst>
        <pc:spChg chg="add mod">
          <ac:chgData name="Toby Donaldson" userId="2e6e5431-bb17-4c41-9985-d39c50d83c73" providerId="ADAL" clId="{B9586FC7-1ADA-4368-AE13-4AF4FF7EC188}" dt="2023-07-10T03:28:21.609" v="6563" actId="20577"/>
          <ac:spMkLst>
            <pc:docMk/>
            <pc:sldMk cId="3421977979" sldId="296"/>
            <ac:spMk id="2" creationId="{2201D728-F3F8-A0DC-3FD8-5C9E981EB069}"/>
          </ac:spMkLst>
        </pc:spChg>
        <pc:spChg chg="mod">
          <ac:chgData name="Toby Donaldson" userId="2e6e5431-bb17-4c41-9985-d39c50d83c73" providerId="ADAL" clId="{B9586FC7-1ADA-4368-AE13-4AF4FF7EC188}" dt="2023-07-10T03:26:20.178" v="6488" actId="113"/>
          <ac:spMkLst>
            <pc:docMk/>
            <pc:sldMk cId="3421977979" sldId="296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21:07.108" v="3917" actId="207"/>
          <ac:spMkLst>
            <pc:docMk/>
            <pc:sldMk cId="3421977979" sldId="296"/>
            <ac:spMk id="63" creationId="{0269BB25-F0C3-FC47-7296-AF8F5DAB74DB}"/>
          </ac:spMkLst>
        </pc:spChg>
        <pc:spChg chg="mod">
          <ac:chgData name="Toby Donaldson" userId="2e6e5431-bb17-4c41-9985-d39c50d83c73" providerId="ADAL" clId="{B9586FC7-1ADA-4368-AE13-4AF4FF7EC188}" dt="2023-07-08T06:21:09.649" v="3918" actId="207"/>
          <ac:spMkLst>
            <pc:docMk/>
            <pc:sldMk cId="3421977979" sldId="296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08T06:21:12.008" v="3919" actId="207"/>
          <ac:spMkLst>
            <pc:docMk/>
            <pc:sldMk cId="3421977979" sldId="296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08T06:20:40.579" v="3915" actId="207"/>
          <ac:spMkLst>
            <pc:docMk/>
            <pc:sldMk cId="3421977979" sldId="296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08T06:21:36.268" v="3921" actId="207"/>
          <ac:spMkLst>
            <pc:docMk/>
            <pc:sldMk cId="3421977979" sldId="296"/>
            <ac:spMk id="92" creationId="{232B42D9-39D0-62AB-900D-307C30EF8EB0}"/>
          </ac:spMkLst>
        </pc:spChg>
        <pc:picChg chg="del">
          <ac:chgData name="Toby Donaldson" userId="2e6e5431-bb17-4c41-9985-d39c50d83c73" providerId="ADAL" clId="{B9586FC7-1ADA-4368-AE13-4AF4FF7EC188}" dt="2023-07-08T06:31:54.009" v="4327" actId="21"/>
          <ac:picMkLst>
            <pc:docMk/>
            <pc:sldMk cId="3421977979" sldId="296"/>
            <ac:picMk id="19" creationId="{2927A5EE-7C62-6E05-175E-F08EF5CDF1BD}"/>
          </ac:picMkLst>
        </pc:pic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6" creationId="{DBD7CDC0-DA20-CD83-029B-281EBC8346F7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08T06:21:45.506" v="3922" actId="1582"/>
          <ac:cxnSpMkLst>
            <pc:docMk/>
            <pc:sldMk cId="3421977979" sldId="296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08T06:31:38.983" v="4325"/>
        <pc:sldMkLst>
          <pc:docMk/>
          <pc:sldMk cId="2141212145" sldId="297"/>
        </pc:sldMkLst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2" creationId="{2201D728-F3F8-A0DC-3FD8-5C9E981EB069}"/>
          </ac:spMkLst>
        </pc:spChg>
        <pc:spChg chg="add mod">
          <ac:chgData name="Toby Donaldson" userId="2e6e5431-bb17-4c41-9985-d39c50d83c73" providerId="ADAL" clId="{B9586FC7-1ADA-4368-AE13-4AF4FF7EC188}" dt="2023-07-08T06:23:16.572" v="4033" actId="207"/>
          <ac:spMkLst>
            <pc:docMk/>
            <pc:sldMk cId="2141212145" sldId="297"/>
            <ac:spMk id="3" creationId="{BE56B5CF-944E-92A9-6C9E-9CAAD878E29A}"/>
          </ac:spMkLst>
        </pc:spChg>
        <pc:spChg chg="del mod">
          <ac:chgData name="Toby Donaldson" userId="2e6e5431-bb17-4c41-9985-d39c50d83c73" providerId="ADAL" clId="{B9586FC7-1ADA-4368-AE13-4AF4FF7EC188}" dt="2023-07-08T06:26:27.919" v="4134" actId="21"/>
          <ac:spMkLst>
            <pc:docMk/>
            <pc:sldMk cId="2141212145" sldId="297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26:35.251" v="4135"/>
          <ac:spMkLst>
            <pc:docMk/>
            <pc:sldMk cId="2141212145" sldId="297"/>
            <ac:spMk id="28" creationId="{1C32C2CB-4BE5-6E2E-1687-55297450E473}"/>
          </ac:spMkLst>
        </pc:spChg>
        <pc:spChg chg="add mod">
          <ac:chgData name="Toby Donaldson" userId="2e6e5431-bb17-4c41-9985-d39c50d83c73" providerId="ADAL" clId="{B9586FC7-1ADA-4368-AE13-4AF4FF7EC188}" dt="2023-07-08T06:31:38.983" v="4325"/>
          <ac:spMkLst>
            <pc:docMk/>
            <pc:sldMk cId="2141212145" sldId="297"/>
            <ac:spMk id="30" creationId="{75A7B2BE-08C3-AA5A-4310-60BF4F41C64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74" creationId="{A8C5BFDA-2603-1257-B6E9-696D1F1BE22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0" creationId="{E15AA3BF-7996-0E4D-8B19-A3299C01CFFE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2" creationId="{232B42D9-39D0-62AB-900D-307C30EF8EB0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98" creationId="{882D82A8-9D8C-9092-735D-EE501DF8272B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0" creationId="{245CB644-0FB9-32F5-267E-8E41BCCD7193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22:28.993" v="3928" actId="21"/>
          <ac:spMkLst>
            <pc:docMk/>
            <pc:sldMk cId="2141212145" sldId="297"/>
            <ac:spMk id="108" creationId="{1EE5DB89-DD23-8C1C-889B-CACD923B38F1}"/>
          </ac:spMkLst>
        </pc:spChg>
        <pc:spChg chg="del">
          <ac:chgData name="Toby Donaldson" userId="2e6e5431-bb17-4c41-9985-d39c50d83c73" providerId="ADAL" clId="{B9586FC7-1ADA-4368-AE13-4AF4FF7EC188}" dt="2023-07-08T06:22:25.829" v="3927" actId="21"/>
          <ac:spMkLst>
            <pc:docMk/>
            <pc:sldMk cId="2141212145" sldId="297"/>
            <ac:spMk id="118" creationId="{16198318-155F-37A0-5A07-B04A95DB2C0D}"/>
          </ac:spMkLst>
        </pc:spChg>
        <pc:picChg chg="del mod">
          <ac:chgData name="Toby Donaldson" userId="2e6e5431-bb17-4c41-9985-d39c50d83c73" providerId="ADAL" clId="{B9586FC7-1ADA-4368-AE13-4AF4FF7EC188}" dt="2023-07-08T06:26:27.919" v="4134" actId="21"/>
          <ac:picMkLst>
            <pc:docMk/>
            <pc:sldMk cId="2141212145" sldId="297"/>
            <ac:picMk id="19" creationId="{2927A5EE-7C62-6E05-175E-F08EF5CDF1BD}"/>
          </ac:picMkLst>
        </pc:picChg>
        <pc:picChg chg="add mod">
          <ac:chgData name="Toby Donaldson" userId="2e6e5431-bb17-4c41-9985-d39c50d83c73" providerId="ADAL" clId="{B9586FC7-1ADA-4368-AE13-4AF4FF7EC188}" dt="2023-07-08T06:26:35.251" v="4135"/>
          <ac:picMkLst>
            <pc:docMk/>
            <pc:sldMk cId="2141212145" sldId="297"/>
            <ac:picMk id="29" creationId="{C300BB9B-BD54-1808-EA0D-E38C967F4C89}"/>
          </ac:picMkLst>
        </pc:pic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5" creationId="{8688FBC6-6017-91BE-5C7D-48D1AFECB5E4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7" creationId="{1E3C3C7F-9D80-E5BC-E6D1-F22749820A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0" creationId="{139463F6-5E88-9521-433A-7AB7219B12B9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3" creationId="{16006015-8186-2817-87A9-47F5F73F5CA7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16" creationId="{5EA044A3-E838-237D-B3C1-ADA530B61FBD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2" creationId="{62D2714E-B5FA-4A1F-2946-09D72BEF60EF}"/>
          </ac:cxnSpMkLst>
        </pc:cxnChg>
        <pc:cxnChg chg="add del mod">
          <ac:chgData name="Toby Donaldson" userId="2e6e5431-bb17-4c41-9985-d39c50d83c73" providerId="ADAL" clId="{B9586FC7-1ADA-4368-AE13-4AF4FF7EC188}" dt="2023-07-08T06:26:39.297" v="4136" actId="21"/>
          <ac:cxnSpMkLst>
            <pc:docMk/>
            <pc:sldMk cId="2141212145" sldId="297"/>
            <ac:cxnSpMk id="25" creationId="{1F356F9A-ACEE-CD2F-761A-AA20FA1DA1D6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22:28.993" v="3928" actId="21"/>
          <ac:cxnSpMkLst>
            <pc:docMk/>
            <pc:sldMk cId="2141212145" sldId="297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7" creationId="{4DF03442-FC90-C48B-BD33-A5860530CF5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79" creationId="{864925B3-B925-8E57-ADD6-B55E69FD163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99" creationId="{67EBA101-6871-5B0A-7008-5EB082417D80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22:25.829" v="3927" actId="21"/>
          <ac:cxnSpMkLst>
            <pc:docMk/>
            <pc:sldMk cId="2141212145" sldId="297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9:48.050" v="6567" actId="20577"/>
        <pc:sldMkLst>
          <pc:docMk/>
          <pc:sldMk cId="2427652211" sldId="298"/>
        </pc:sldMkLst>
        <pc:spChg chg="add mod">
          <ac:chgData name="Toby Donaldson" userId="2e6e5431-bb17-4c41-9985-d39c50d83c73" providerId="ADAL" clId="{B9586FC7-1ADA-4368-AE13-4AF4FF7EC188}" dt="2023-07-08T06:25:31.099" v="4063" actId="14100"/>
          <ac:spMkLst>
            <pc:docMk/>
            <pc:sldMk cId="2427652211" sldId="298"/>
            <ac:spMk id="2" creationId="{BD78F4F5-F6BB-8A82-E01A-BA338F4E1EAD}"/>
          </ac:spMkLst>
        </pc:spChg>
        <pc:spChg chg="add mod">
          <ac:chgData name="Toby Donaldson" userId="2e6e5431-bb17-4c41-9985-d39c50d83c73" providerId="ADAL" clId="{B9586FC7-1ADA-4368-AE13-4AF4FF7EC188}" dt="2023-07-10T03:29:48.050" v="6567" actId="20577"/>
          <ac:spMkLst>
            <pc:docMk/>
            <pc:sldMk cId="2427652211" sldId="298"/>
            <ac:spMk id="4" creationId="{A4B87446-AB4E-C7E7-AE0B-D3D92E3AC545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6" creationId="{022159C0-AAD8-3610-BC87-5F01F5AF2707}"/>
          </ac:spMkLst>
        </pc:spChg>
        <pc:spChg chg="add mod">
          <ac:chgData name="Toby Donaldson" userId="2e6e5431-bb17-4c41-9985-d39c50d83c73" providerId="ADAL" clId="{B9586FC7-1ADA-4368-AE13-4AF4FF7EC188}" dt="2023-07-08T06:30:28.947" v="4295" actId="1076"/>
          <ac:spMkLst>
            <pc:docMk/>
            <pc:sldMk cId="2427652211" sldId="298"/>
            <ac:spMk id="8" creationId="{FC5DFCC1-8C01-B205-A705-803FD943C8B4}"/>
          </ac:spMkLst>
        </pc:spChg>
        <pc:spChg chg="add mod">
          <ac:chgData name="Toby Donaldson" userId="2e6e5431-bb17-4c41-9985-d39c50d83c73" providerId="ADAL" clId="{B9586FC7-1ADA-4368-AE13-4AF4FF7EC188}" dt="2023-07-08T06:30:40.257" v="4297" actId="1076"/>
          <ac:spMkLst>
            <pc:docMk/>
            <pc:sldMk cId="2427652211" sldId="298"/>
            <ac:spMk id="9" creationId="{A670A89F-D18A-3D24-A043-49881C38D32E}"/>
          </ac:spMkLst>
        </pc:spChg>
        <pc:spChg chg="mod">
          <ac:chgData name="Toby Donaldson" userId="2e6e5431-bb17-4c41-9985-d39c50d83c73" providerId="ADAL" clId="{B9586FC7-1ADA-4368-AE13-4AF4FF7EC188}" dt="2023-07-08T06:26:23.714" v="4133" actId="1076"/>
          <ac:spMkLst>
            <pc:docMk/>
            <pc:sldMk cId="2427652211" sldId="298"/>
            <ac:spMk id="17" creationId="{A439B3A8-C0B8-A98F-103B-6DA825507E6F}"/>
          </ac:spMkLst>
        </pc:spChg>
        <pc:spChg chg="add mod">
          <ac:chgData name="Toby Donaldson" userId="2e6e5431-bb17-4c41-9985-d39c50d83c73" providerId="ADAL" clId="{B9586FC7-1ADA-4368-AE13-4AF4FF7EC188}" dt="2023-07-08T06:31:13.201" v="4324" actId="1076"/>
          <ac:spMkLst>
            <pc:docMk/>
            <pc:sldMk cId="2427652211" sldId="298"/>
            <ac:spMk id="26" creationId="{3E3EBF09-B6A9-9BFA-E445-5F929ED19C3A}"/>
          </ac:spMkLst>
        </pc:spChg>
        <pc:picChg chg="del mod">
          <ac:chgData name="Toby Donaldson" userId="2e6e5431-bb17-4c41-9985-d39c50d83c73" providerId="ADAL" clId="{B9586FC7-1ADA-4368-AE13-4AF4FF7EC188}" dt="2023-07-08T06:27:28.308" v="4146" actId="21"/>
          <ac:picMkLst>
            <pc:docMk/>
            <pc:sldMk cId="2427652211" sldId="298"/>
            <ac:picMk id="19" creationId="{2927A5EE-7C62-6E05-175E-F08EF5CDF1BD}"/>
          </ac:picMkLst>
        </pc:picChg>
        <pc:cxnChg chg="add mod">
          <ac:chgData name="Toby Donaldson" userId="2e6e5431-bb17-4c41-9985-d39c50d83c73" providerId="ADAL" clId="{B9586FC7-1ADA-4368-AE13-4AF4FF7EC188}" dt="2023-07-08T06:30:45.702" v="4298" actId="14100"/>
          <ac:cxnSpMkLst>
            <pc:docMk/>
            <pc:sldMk cId="2427652211" sldId="298"/>
            <ac:cxnSpMk id="12" creationId="{EF41D314-5F6D-0E21-DE3D-DF75EB10E2CC}"/>
          </ac:cxnSpMkLst>
        </pc:cxnChg>
        <pc:cxnChg chg="add mod">
          <ac:chgData name="Toby Donaldson" userId="2e6e5431-bb17-4c41-9985-d39c50d83c73" providerId="ADAL" clId="{B9586FC7-1ADA-4368-AE13-4AF4FF7EC188}" dt="2023-07-08T06:30:50.092" v="4299" actId="14100"/>
          <ac:cxnSpMkLst>
            <pc:docMk/>
            <pc:sldMk cId="2427652211" sldId="298"/>
            <ac:cxnSpMk id="15" creationId="{CB1EB7E6-24C9-BCFC-B505-1EF7072D7E63}"/>
          </ac:cxnSpMkLst>
        </pc:cxnChg>
      </pc:sldChg>
      <pc:sldChg chg="add del">
        <pc:chgData name="Toby Donaldson" userId="2e6e5431-bb17-4c41-9985-d39c50d83c73" providerId="ADAL" clId="{B9586FC7-1ADA-4368-AE13-4AF4FF7EC188}" dt="2023-07-08T06:32:37.114" v="4330" actId="2696"/>
        <pc:sldMkLst>
          <pc:docMk/>
          <pc:sldMk cId="2696833133" sldId="299"/>
        </pc:sldMkLst>
      </pc:sldChg>
      <pc:sldChg chg="addSp delSp modSp add mod ord">
        <pc:chgData name="Toby Donaldson" userId="2e6e5431-bb17-4c41-9985-d39c50d83c73" providerId="ADAL" clId="{B9586FC7-1ADA-4368-AE13-4AF4FF7EC188}" dt="2023-07-10T03:29:19.564" v="6565" actId="1076"/>
        <pc:sldMkLst>
          <pc:docMk/>
          <pc:sldMk cId="3352366248" sldId="299"/>
        </pc:sldMkLst>
        <pc:spChg chg="add del mod">
          <ac:chgData name="Toby Donaldson" userId="2e6e5431-bb17-4c41-9985-d39c50d83c73" providerId="ADAL" clId="{B9586FC7-1ADA-4368-AE13-4AF4FF7EC188}" dt="2023-07-10T03:29:16.807" v="6564" actId="21"/>
          <ac:spMkLst>
            <pc:docMk/>
            <pc:sldMk cId="3352366248" sldId="299"/>
            <ac:spMk id="2" creationId="{EE3B0025-E335-D527-F0A4-03BD38F599F9}"/>
          </ac:spMkLst>
        </pc:spChg>
        <pc:spChg chg="mod">
          <ac:chgData name="Toby Donaldson" userId="2e6e5431-bb17-4c41-9985-d39c50d83c73" providerId="ADAL" clId="{B9586FC7-1ADA-4368-AE13-4AF4FF7EC188}" dt="2023-07-08T06:37:35.890" v="4746" actId="20577"/>
          <ac:spMkLst>
            <pc:docMk/>
            <pc:sldMk cId="3352366248" sldId="29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32:48.677" v="4335" actId="20577"/>
          <ac:spMkLst>
            <pc:docMk/>
            <pc:sldMk cId="3352366248" sldId="29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08T06:37:22.384" v="4728" actId="207"/>
          <ac:spMkLst>
            <pc:docMk/>
            <pc:sldMk cId="3352366248" sldId="299"/>
            <ac:spMk id="80" creationId="{724FB864-DD5B-95EB-0321-6CE9D95B9F46}"/>
          </ac:spMkLst>
        </pc:spChg>
        <pc:picChg chg="mod">
          <ac:chgData name="Toby Donaldson" userId="2e6e5431-bb17-4c41-9985-d39c50d83c73" providerId="ADAL" clId="{B9586FC7-1ADA-4368-AE13-4AF4FF7EC188}" dt="2023-07-10T03:29:19.564" v="6565" actId="1076"/>
          <ac:picMkLst>
            <pc:docMk/>
            <pc:sldMk cId="3352366248" sldId="299"/>
            <ac:picMk id="19" creationId="{2927A5EE-7C62-6E05-175E-F08EF5CDF1BD}"/>
          </ac:picMkLst>
        </pc:picChg>
      </pc:sldChg>
      <pc:sldChg chg="delSp add mod">
        <pc:chgData name="Toby Donaldson" userId="2e6e5431-bb17-4c41-9985-d39c50d83c73" providerId="ADAL" clId="{B9586FC7-1ADA-4368-AE13-4AF4FF7EC188}" dt="2023-07-08T06:38:03.464" v="4748" actId="21"/>
        <pc:sldMkLst>
          <pc:docMk/>
          <pc:sldMk cId="3508119904" sldId="300"/>
        </pc:sldMkLst>
        <pc:picChg chg="del">
          <ac:chgData name="Toby Donaldson" userId="2e6e5431-bb17-4c41-9985-d39c50d83c73" providerId="ADAL" clId="{B9586FC7-1ADA-4368-AE13-4AF4FF7EC188}" dt="2023-07-08T06:38:03.464" v="4748" actId="21"/>
          <ac:picMkLst>
            <pc:docMk/>
            <pc:sldMk cId="3508119904" sldId="300"/>
            <ac:picMk id="19" creationId="{2927A5EE-7C62-6E05-175E-F08EF5CDF1BD}"/>
          </ac:picMkLst>
        </pc:picChg>
      </pc:sldChg>
      <pc:sldChg chg="delSp modSp add del mod ord">
        <pc:chgData name="Toby Donaldson" userId="2e6e5431-bb17-4c41-9985-d39c50d83c73" providerId="ADAL" clId="{B9586FC7-1ADA-4368-AE13-4AF4FF7EC188}" dt="2023-07-08T06:40:51.519" v="4907" actId="2696"/>
        <pc:sldMkLst>
          <pc:docMk/>
          <pc:sldMk cId="150937907" sldId="301"/>
        </pc:sldMkLst>
        <pc:spChg chg="mod">
          <ac:chgData name="Toby Donaldson" userId="2e6e5431-bb17-4c41-9985-d39c50d83c73" providerId="ADAL" clId="{B9586FC7-1ADA-4368-AE13-4AF4FF7EC188}" dt="2023-07-08T06:39:16.463" v="4892" actId="1076"/>
          <ac:spMkLst>
            <pc:docMk/>
            <pc:sldMk cId="150937907" sldId="301"/>
            <ac:spMk id="17" creationId="{A439B3A8-C0B8-A98F-103B-6DA825507E6F}"/>
          </ac:spMkLst>
        </pc:spChg>
        <pc:spChg chg="del">
          <ac:chgData name="Toby Donaldson" userId="2e6e5431-bb17-4c41-9985-d39c50d83c73" providerId="ADAL" clId="{B9586FC7-1ADA-4368-AE13-4AF4FF7EC188}" dt="2023-07-08T06:38:20.678" v="4752" actId="21"/>
          <ac:spMkLst>
            <pc:docMk/>
            <pc:sldMk cId="150937907" sldId="301"/>
            <ac:spMk id="18" creationId="{E990820E-F49F-048D-064F-A206E9A9F8FB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30:05.473" v="6569" actId="20577"/>
        <pc:sldMkLst>
          <pc:docMk/>
          <pc:sldMk cId="805818086" sldId="302"/>
        </pc:sldMkLst>
        <pc:spChg chg="mod">
          <ac:chgData name="Toby Donaldson" userId="2e6e5431-bb17-4c41-9985-d39c50d83c73" providerId="ADAL" clId="{B9586FC7-1ADA-4368-AE13-4AF4FF7EC188}" dt="2023-07-10T03:30:05.473" v="6569" actId="20577"/>
          <ac:spMkLst>
            <pc:docMk/>
            <pc:sldMk cId="805818086" sldId="302"/>
            <ac:spMk id="4" creationId="{A4B87446-AB4E-C7E7-AE0B-D3D92E3AC545}"/>
          </ac:spMkLst>
        </pc:spChg>
        <pc:spChg chg="del">
          <ac:chgData name="Toby Donaldson" userId="2e6e5431-bb17-4c41-9985-d39c50d83c73" providerId="ADAL" clId="{B9586FC7-1ADA-4368-AE13-4AF4FF7EC188}" dt="2023-07-08T06:39:44.507" v="4897" actId="21"/>
          <ac:spMkLst>
            <pc:docMk/>
            <pc:sldMk cId="805818086" sldId="302"/>
            <ac:spMk id="6" creationId="{022159C0-AAD8-3610-BC87-5F01F5AF2707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8" creationId="{FC5DFCC1-8C01-B205-A705-803FD943C8B4}"/>
          </ac:spMkLst>
        </pc:spChg>
        <pc:spChg chg="del">
          <ac:chgData name="Toby Donaldson" userId="2e6e5431-bb17-4c41-9985-d39c50d83c73" providerId="ADAL" clId="{B9586FC7-1ADA-4368-AE13-4AF4FF7EC188}" dt="2023-07-08T06:39:40.971" v="4896" actId="21"/>
          <ac:spMkLst>
            <pc:docMk/>
            <pc:sldMk cId="805818086" sldId="302"/>
            <ac:spMk id="9" creationId="{A670A89F-D18A-3D24-A043-49881C38D32E}"/>
          </ac:spMkLst>
        </pc:spChg>
        <pc:spChg chg="add mod">
          <ac:chgData name="Toby Donaldson" userId="2e6e5431-bb17-4c41-9985-d39c50d83c73" providerId="ADAL" clId="{B9586FC7-1ADA-4368-AE13-4AF4FF7EC188}" dt="2023-07-08T06:40:24.430" v="4906" actId="1076"/>
          <ac:spMkLst>
            <pc:docMk/>
            <pc:sldMk cId="805818086" sldId="302"/>
            <ac:spMk id="11" creationId="{2747B946-D849-BF13-E7DF-D8BD9423280B}"/>
          </ac:spMkLst>
        </pc:spChg>
        <pc:spChg chg="add mod">
          <ac:chgData name="Toby Donaldson" userId="2e6e5431-bb17-4c41-9985-d39c50d83c73" providerId="ADAL" clId="{B9586FC7-1ADA-4368-AE13-4AF4FF7EC188}" dt="2023-07-08T06:40:02.808" v="4901" actId="1076"/>
          <ac:spMkLst>
            <pc:docMk/>
            <pc:sldMk cId="805818086" sldId="302"/>
            <ac:spMk id="14" creationId="{430E3226-CF22-7FB2-C1CA-462785265F49}"/>
          </ac:spMkLst>
        </pc:spChg>
        <pc:cxnChg chg="del">
          <ac:chgData name="Toby Donaldson" userId="2e6e5431-bb17-4c41-9985-d39c50d83c73" providerId="ADAL" clId="{B9586FC7-1ADA-4368-AE13-4AF4FF7EC188}" dt="2023-07-08T06:39:40.971" v="4896" actId="21"/>
          <ac:cxnSpMkLst>
            <pc:docMk/>
            <pc:sldMk cId="805818086" sldId="302"/>
            <ac:cxnSpMk id="12" creationId="{EF41D314-5F6D-0E21-DE3D-DF75EB10E2CC}"/>
          </ac:cxnSpMkLst>
        </pc:cxnChg>
        <pc:cxnChg chg="del">
          <ac:chgData name="Toby Donaldson" userId="2e6e5431-bb17-4c41-9985-d39c50d83c73" providerId="ADAL" clId="{B9586FC7-1ADA-4368-AE13-4AF4FF7EC188}" dt="2023-07-08T06:40:04.429" v="4902" actId="21"/>
          <ac:cxnSpMkLst>
            <pc:docMk/>
            <pc:sldMk cId="805818086" sldId="302"/>
            <ac:cxnSpMk id="15" creationId="{CB1EB7E6-24C9-BCFC-B505-1EF7072D7E63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2:47:04.662" v="6060" actId="21"/>
        <pc:sldMkLst>
          <pc:docMk/>
          <pc:sldMk cId="2171026343" sldId="303"/>
        </pc:sldMkLst>
        <pc:spChg chg="add mod">
          <ac:chgData name="Toby Donaldson" userId="2e6e5431-bb17-4c41-9985-d39c50d83c73" providerId="ADAL" clId="{B9586FC7-1ADA-4368-AE13-4AF4FF7EC188}" dt="2023-07-08T06:45:41.034" v="5048" actId="20577"/>
          <ac:spMkLst>
            <pc:docMk/>
            <pc:sldMk cId="2171026343" sldId="303"/>
            <ac:spMk id="2" creationId="{B9AC678D-F58E-6EE1-E32D-10203228D345}"/>
          </ac:spMkLst>
        </pc:spChg>
        <pc:spChg chg="add mod">
          <ac:chgData name="Toby Donaldson" userId="2e6e5431-bb17-4c41-9985-d39c50d83c73" providerId="ADAL" clId="{B9586FC7-1ADA-4368-AE13-4AF4FF7EC188}" dt="2023-07-08T06:44:44.592" v="5030" actId="164"/>
          <ac:spMkLst>
            <pc:docMk/>
            <pc:sldMk cId="2171026343" sldId="303"/>
            <ac:spMk id="3" creationId="{EB2A7BA4-903E-D328-7293-1413681ACEE9}"/>
          </ac:spMkLst>
        </pc:spChg>
        <pc:spChg chg="add mod">
          <ac:chgData name="Toby Donaldson" userId="2e6e5431-bb17-4c41-9985-d39c50d83c73" providerId="ADAL" clId="{B9586FC7-1ADA-4368-AE13-4AF4FF7EC188}" dt="2023-07-10T02:47:01.484" v="6059"/>
          <ac:spMkLst>
            <pc:docMk/>
            <pc:sldMk cId="2171026343" sldId="303"/>
            <ac:spMk id="4" creationId="{2E6A1338-2AB0-0626-FCA7-7AA575154A1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" creationId="{A1C65249-3884-41A1-236F-FEC41EB09B05}"/>
          </ac:spMkLst>
        </pc:spChg>
        <pc:spChg chg="add mod">
          <ac:chgData name="Toby Donaldson" userId="2e6e5431-bb17-4c41-9985-d39c50d83c73" providerId="ADAL" clId="{B9586FC7-1ADA-4368-AE13-4AF4FF7EC188}" dt="2023-07-08T06:45:42.382" v="5049" actId="20577"/>
          <ac:spMkLst>
            <pc:docMk/>
            <pc:sldMk cId="2171026343" sldId="303"/>
            <ac:spMk id="7" creationId="{35F3EE7E-2B21-9E82-0926-54821283746D}"/>
          </ac:spMkLst>
        </pc:spChg>
        <pc:spChg chg="add mod">
          <ac:chgData name="Toby Donaldson" userId="2e6e5431-bb17-4c41-9985-d39c50d83c73" providerId="ADAL" clId="{B9586FC7-1ADA-4368-AE13-4AF4FF7EC188}" dt="2023-07-08T06:44:46.717" v="5031" actId="164"/>
          <ac:spMkLst>
            <pc:docMk/>
            <pc:sldMk cId="2171026343" sldId="303"/>
            <ac:spMk id="10" creationId="{98F684C2-D9ED-6111-C4F9-DCDCE39D647D}"/>
          </ac:spMkLst>
        </pc:spChg>
        <pc:spChg chg="add del mod">
          <ac:chgData name="Toby Donaldson" userId="2e6e5431-bb17-4c41-9985-d39c50d83c73" providerId="ADAL" clId="{B9586FC7-1ADA-4368-AE13-4AF4FF7EC188}" dt="2023-07-08T06:43:35.683" v="5007" actId="21"/>
          <ac:spMkLst>
            <pc:docMk/>
            <pc:sldMk cId="2171026343" sldId="303"/>
            <ac:spMk id="11" creationId="{6CF54770-D969-ED41-44F2-08EE3EE07204}"/>
          </ac:spMkLst>
        </pc:spChg>
        <pc:spChg chg="add del mod">
          <ac:chgData name="Toby Donaldson" userId="2e6e5431-bb17-4c41-9985-d39c50d83c73" providerId="ADAL" clId="{B9586FC7-1ADA-4368-AE13-4AF4FF7EC188}" dt="2023-07-08T06:43:31.078" v="5005" actId="21"/>
          <ac:spMkLst>
            <pc:docMk/>
            <pc:sldMk cId="2171026343" sldId="303"/>
            <ac:spMk id="14" creationId="{ABE559ED-9B94-ABE9-1421-48D211189AC6}"/>
          </ac:spMkLst>
        </pc:spChg>
        <pc:spChg chg="del">
          <ac:chgData name="Toby Donaldson" userId="2e6e5431-bb17-4c41-9985-d39c50d83c73" providerId="ADAL" clId="{B9586FC7-1ADA-4368-AE13-4AF4FF7EC188}" dt="2023-07-08T06:42:50.073" v="5001" actId="21"/>
          <ac:spMkLst>
            <pc:docMk/>
            <pc:sldMk cId="2171026343" sldId="303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08T06:42:41.225" v="5000" actId="20577"/>
          <ac:spMkLst>
            <pc:docMk/>
            <pc:sldMk cId="2171026343" sldId="303"/>
            <ac:spMk id="18" creationId="{E990820E-F49F-048D-064F-A206E9A9F8FB}"/>
          </ac:spMkLst>
        </pc:spChg>
        <pc:spChg chg="add mod">
          <ac:chgData name="Toby Donaldson" userId="2e6e5431-bb17-4c41-9985-d39c50d83c73" providerId="ADAL" clId="{B9586FC7-1ADA-4368-AE13-4AF4FF7EC188}" dt="2023-07-08T06:45:44.417" v="5050" actId="20577"/>
          <ac:spMkLst>
            <pc:docMk/>
            <pc:sldMk cId="2171026343" sldId="303"/>
            <ac:spMk id="20" creationId="{C9F8CFCF-70C3-9147-BB1E-46116AA3649E}"/>
          </ac:spMkLst>
        </pc:spChg>
        <pc:spChg chg="add mod">
          <ac:chgData name="Toby Donaldson" userId="2e6e5431-bb17-4c41-9985-d39c50d83c73" providerId="ADAL" clId="{B9586FC7-1ADA-4368-AE13-4AF4FF7EC188}" dt="2023-07-08T06:44:00.395" v="5017" actId="164"/>
          <ac:spMkLst>
            <pc:docMk/>
            <pc:sldMk cId="2171026343" sldId="303"/>
            <ac:spMk id="21" creationId="{C3D7EB47-6AC6-3267-174B-0747A72F4580}"/>
          </ac:spMkLst>
        </pc:spChg>
        <pc:spChg chg="add del mod">
          <ac:chgData name="Toby Donaldson" userId="2e6e5431-bb17-4c41-9985-d39c50d83c73" providerId="ADAL" clId="{B9586FC7-1ADA-4368-AE13-4AF4FF7EC188}" dt="2023-07-08T06:43:50.901" v="5014" actId="21"/>
          <ac:spMkLst>
            <pc:docMk/>
            <pc:sldMk cId="2171026343" sldId="303"/>
            <ac:spMk id="22" creationId="{E51A2E60-5D49-9080-42BD-E7DF65D760F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24" creationId="{8CC4AB94-06B0-9122-DE2A-4D29CB17BE33}"/>
          </ac:spMkLst>
        </pc:spChg>
        <pc:spChg chg="add del mod">
          <ac:chgData name="Toby Donaldson" userId="2e6e5431-bb17-4c41-9985-d39c50d83c73" providerId="ADAL" clId="{B9586FC7-1ADA-4368-AE13-4AF4FF7EC188}" dt="2023-07-08T06:43:47.837" v="5012" actId="21"/>
          <ac:spMkLst>
            <pc:docMk/>
            <pc:sldMk cId="2171026343" sldId="303"/>
            <ac:spMk id="25" creationId="{E41B8600-9B61-A0FC-CCCA-036994288FDA}"/>
          </ac:spMkLst>
        </pc:spChg>
        <pc:spChg chg="add del mod">
          <ac:chgData name="Toby Donaldson" userId="2e6e5431-bb17-4c41-9985-d39c50d83c73" providerId="ADAL" clId="{B9586FC7-1ADA-4368-AE13-4AF4FF7EC188}" dt="2023-07-08T06:43:48.999" v="5013" actId="21"/>
          <ac:spMkLst>
            <pc:docMk/>
            <pc:sldMk cId="2171026343" sldId="303"/>
            <ac:spMk id="26" creationId="{E0F6705C-4785-9E29-0AC6-1D76452CEEA3}"/>
          </ac:spMkLst>
        </pc:spChg>
        <pc:spChg chg="add del mod">
          <ac:chgData name="Toby Donaldson" userId="2e6e5431-bb17-4c41-9985-d39c50d83c73" providerId="ADAL" clId="{B9586FC7-1ADA-4368-AE13-4AF4FF7EC188}" dt="2023-07-08T06:43:55.912" v="5016"/>
          <ac:spMkLst>
            <pc:docMk/>
            <pc:sldMk cId="2171026343" sldId="303"/>
            <ac:spMk id="30" creationId="{AE0D57C4-CFFF-80A9-D8D0-0D3D0EEC29E3}"/>
          </ac:spMkLst>
        </pc:spChg>
        <pc:spChg chg="mod">
          <ac:chgData name="Toby Donaldson" userId="2e6e5431-bb17-4c41-9985-d39c50d83c73" providerId="ADAL" clId="{B9586FC7-1ADA-4368-AE13-4AF4FF7EC188}" dt="2023-07-08T06:45:45.781" v="5051" actId="20577"/>
          <ac:spMkLst>
            <pc:docMk/>
            <pc:sldMk cId="2171026343" sldId="303"/>
            <ac:spMk id="33" creationId="{13B606AB-101D-7D91-A40A-F0B564F6963E}"/>
          </ac:spMkLst>
        </pc:spChg>
        <pc:spChg chg="mod">
          <ac:chgData name="Toby Donaldson" userId="2e6e5431-bb17-4c41-9985-d39c50d83c73" providerId="ADAL" clId="{B9586FC7-1ADA-4368-AE13-4AF4FF7EC188}" dt="2023-07-08T06:44:03.885" v="5018"/>
          <ac:spMkLst>
            <pc:docMk/>
            <pc:sldMk cId="2171026343" sldId="303"/>
            <ac:spMk id="35" creationId="{388ED787-62A3-C628-6A3F-FD386DE3B3AB}"/>
          </ac:spMkLst>
        </pc:spChg>
        <pc:spChg chg="mod">
          <ac:chgData name="Toby Donaldson" userId="2e6e5431-bb17-4c41-9985-d39c50d83c73" providerId="ADAL" clId="{B9586FC7-1ADA-4368-AE13-4AF4FF7EC188}" dt="2023-07-08T06:45:47.170" v="5052" actId="20577"/>
          <ac:spMkLst>
            <pc:docMk/>
            <pc:sldMk cId="2171026343" sldId="303"/>
            <ac:spMk id="38" creationId="{12B12957-0765-4956-7BF3-643EDA7F5BFF}"/>
          </ac:spMkLst>
        </pc:spChg>
        <pc:spChg chg="mod">
          <ac:chgData name="Toby Donaldson" userId="2e6e5431-bb17-4c41-9985-d39c50d83c73" providerId="ADAL" clId="{B9586FC7-1ADA-4368-AE13-4AF4FF7EC188}" dt="2023-07-08T06:44:14.902" v="5021"/>
          <ac:spMkLst>
            <pc:docMk/>
            <pc:sldMk cId="2171026343" sldId="303"/>
            <ac:spMk id="39" creationId="{FC082445-408B-3DB3-6A17-1ED0BC8C87E6}"/>
          </ac:spMkLst>
        </pc:spChg>
        <pc:spChg chg="mod">
          <ac:chgData name="Toby Donaldson" userId="2e6e5431-bb17-4c41-9985-d39c50d83c73" providerId="ADAL" clId="{B9586FC7-1ADA-4368-AE13-4AF4FF7EC188}" dt="2023-07-08T06:47:25.663" v="5070" actId="20577"/>
          <ac:spMkLst>
            <pc:docMk/>
            <pc:sldMk cId="2171026343" sldId="303"/>
            <ac:spMk id="46" creationId="{67CC4BD2-1636-E29E-294B-1C5563274913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47" creationId="{697C03AA-7C25-F640-8F5A-D9D7B7E5562C}"/>
          </ac:spMkLst>
        </pc:spChg>
        <pc:spChg chg="mod">
          <ac:chgData name="Toby Donaldson" userId="2e6e5431-bb17-4c41-9985-d39c50d83c73" providerId="ADAL" clId="{B9586FC7-1ADA-4368-AE13-4AF4FF7EC188}" dt="2023-07-08T06:47:31.977" v="5073" actId="20577"/>
          <ac:spMkLst>
            <pc:docMk/>
            <pc:sldMk cId="2171026343" sldId="303"/>
            <ac:spMk id="50" creationId="{5C1A1CBD-860D-75DA-14D5-C6BA506F5729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1" creationId="{9F2FC1E1-1217-D711-6AE6-C552BB075836}"/>
          </ac:spMkLst>
        </pc:spChg>
        <pc:spChg chg="mod">
          <ac:chgData name="Toby Donaldson" userId="2e6e5431-bb17-4c41-9985-d39c50d83c73" providerId="ADAL" clId="{B9586FC7-1ADA-4368-AE13-4AF4FF7EC188}" dt="2023-07-08T06:47:41.424" v="5077" actId="20577"/>
          <ac:spMkLst>
            <pc:docMk/>
            <pc:sldMk cId="2171026343" sldId="303"/>
            <ac:spMk id="55" creationId="{D668D74D-53DE-4607-2DE6-70B43230FBDE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6" creationId="{27A36F46-E240-D16D-3535-7DD8C922D153}"/>
          </ac:spMkLst>
        </pc:spChg>
        <pc:spChg chg="mod">
          <ac:chgData name="Toby Donaldson" userId="2e6e5431-bb17-4c41-9985-d39c50d83c73" providerId="ADAL" clId="{B9586FC7-1ADA-4368-AE13-4AF4FF7EC188}" dt="2023-07-08T06:47:49.776" v="5079" actId="20577"/>
          <ac:spMkLst>
            <pc:docMk/>
            <pc:sldMk cId="2171026343" sldId="303"/>
            <ac:spMk id="58" creationId="{16D751ED-924E-BD65-0D2E-18B43C3A1EF6}"/>
          </ac:spMkLst>
        </pc:spChg>
        <pc:spChg chg="mod">
          <ac:chgData name="Toby Donaldson" userId="2e6e5431-bb17-4c41-9985-d39c50d83c73" providerId="ADAL" clId="{B9586FC7-1ADA-4368-AE13-4AF4FF7EC188}" dt="2023-07-08T06:46:12.357" v="5056"/>
          <ac:spMkLst>
            <pc:docMk/>
            <pc:sldMk cId="2171026343" sldId="303"/>
            <ac:spMk id="59" creationId="{819D6657-5F88-244E-8AB5-F7D58876D02D}"/>
          </ac:spMkLst>
        </pc:spChg>
        <pc:spChg chg="mod">
          <ac:chgData name="Toby Donaldson" userId="2e6e5431-bb17-4c41-9985-d39c50d83c73" providerId="ADAL" clId="{B9586FC7-1ADA-4368-AE13-4AF4FF7EC188}" dt="2023-07-08T06:47:24.083" v="5069" actId="20577"/>
          <ac:spMkLst>
            <pc:docMk/>
            <pc:sldMk cId="2171026343" sldId="303"/>
            <ac:spMk id="62" creationId="{BB3DD6D7-EC4A-2CC4-72B2-824E36C33F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4" creationId="{24770B68-9144-98CB-37F2-08200C84408B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5" creationId="{4D9BBE61-FEDA-52A3-BC8A-F7D38A92365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6" creationId="{E7F36839-C8AD-758C-14FD-E5E1EAB0B803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7" creationId="{833B5925-3367-68A5-A371-FAF7767A544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8" creationId="{F4049694-6314-4CEE-3DDD-732772A149A2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0" creationId="{07553CA4-D8CD-5A90-6024-46C0F09F7D9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1" creationId="{DF8E5816-B292-673D-D73C-27EAED686C8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2" creationId="{5E1F9648-AF2F-7F3E-EF73-4B5BCBFD1B5C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3" creationId="{706F1BA6-D228-9AEA-3E5A-97417C4E3EC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74" creationId="{A8C5BFDA-2603-1257-B6E9-696D1F1BE22E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78" creationId="{AE7E25B9-7392-C034-BBD6-95C64A8EDFF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0" creationId="{724FB864-DD5B-95EB-0321-6CE9D95B9F4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1" creationId="{6945D390-C909-5C40-FB13-3FF5252DA06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2" creationId="{B18F5944-030D-E674-0B01-0FD62A36CD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3" creationId="{43C9ACB2-3021-DCB7-82C5-A5F99B31D4E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4" creationId="{6B6D19D2-FB83-45B2-FC3B-8FADF41A397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0" creationId="{E15AA3BF-7996-0E4D-8B19-A3299C01CFFE}"/>
          </ac:spMkLst>
        </pc:spChg>
        <pc:spChg chg="mod">
          <ac:chgData name="Toby Donaldson" userId="2e6e5431-bb17-4c41-9985-d39c50d83c73" providerId="ADAL" clId="{B9586FC7-1ADA-4368-AE13-4AF4FF7EC188}" dt="2023-07-08T06:47:30.420" v="5072" actId="20577"/>
          <ac:spMkLst>
            <pc:docMk/>
            <pc:sldMk cId="2171026343" sldId="303"/>
            <ac:spMk id="92" creationId="{445F5845-4D65-2027-6738-EA62E9E8493D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4" creationId="{449BF9B2-7827-AF69-3D8D-5F7C4546E11E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98" creationId="{882D82A8-9D8C-9092-735D-EE501DF8272B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99" creationId="{F3EF58A5-69A2-AFD7-D237-4B6B20B498A8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2" creationId="{73092061-362E-3258-6790-36D54FD1B22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4" creationId="{5F719F87-355D-ED60-5158-54CD95B0C3D4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6" creationId="{838C6FC5-8140-2337-6E75-E3D62ACF805A}"/>
          </ac:spMkLst>
        </pc:spChg>
        <pc:spChg chg="del">
          <ac:chgData name="Toby Donaldson" userId="2e6e5431-bb17-4c41-9985-d39c50d83c73" providerId="ADAL" clId="{B9586FC7-1ADA-4368-AE13-4AF4FF7EC188}" dt="2023-07-08T06:42:34.508" v="4997" actId="21"/>
          <ac:spMkLst>
            <pc:docMk/>
            <pc:sldMk cId="2171026343" sldId="303"/>
            <ac:spMk id="108" creationId="{1EE5DB89-DD23-8C1C-889B-CACD923B38F1}"/>
          </ac:spMkLst>
        </pc:spChg>
        <pc:spChg chg="mod">
          <ac:chgData name="Toby Donaldson" userId="2e6e5431-bb17-4c41-9985-d39c50d83c73" providerId="ADAL" clId="{B9586FC7-1ADA-4368-AE13-4AF4FF7EC188}" dt="2023-07-08T06:47:45.463" v="5078" actId="20577"/>
          <ac:spMkLst>
            <pc:docMk/>
            <pc:sldMk cId="2171026343" sldId="303"/>
            <ac:spMk id="109" creationId="{FD15A6D6-A62F-4924-4980-D36F451A7110}"/>
          </ac:spMkLst>
        </pc:spChg>
        <pc:spChg chg="mod">
          <ac:chgData name="Toby Donaldson" userId="2e6e5431-bb17-4c41-9985-d39c50d83c73" providerId="ADAL" clId="{B9586FC7-1ADA-4368-AE13-4AF4FF7EC188}" dt="2023-07-08T06:46:30.077" v="5059"/>
          <ac:spMkLst>
            <pc:docMk/>
            <pc:sldMk cId="2171026343" sldId="303"/>
            <ac:spMk id="110" creationId="{DC39EFC9-CB3F-DA30-1106-87ABD4704A8A}"/>
          </ac:spMkLst>
        </pc:spChg>
        <pc:spChg chg="mod">
          <ac:chgData name="Toby Donaldson" userId="2e6e5431-bb17-4c41-9985-d39c50d83c73" providerId="ADAL" clId="{B9586FC7-1ADA-4368-AE13-4AF4FF7EC188}" dt="2023-07-08T06:47:21.909" v="5068" actId="20577"/>
          <ac:spMkLst>
            <pc:docMk/>
            <pc:sldMk cId="2171026343" sldId="303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4" creationId="{06BEA418-2241-B83E-3E52-4CC16F6EBC4D}"/>
          </ac:spMkLst>
        </pc:spChg>
        <pc:spChg chg="mod">
          <ac:chgData name="Toby Donaldson" userId="2e6e5431-bb17-4c41-9985-d39c50d83c73" providerId="ADAL" clId="{B9586FC7-1ADA-4368-AE13-4AF4FF7EC188}" dt="2023-07-08T06:47:28.751" v="5071" actId="20577"/>
          <ac:spMkLst>
            <pc:docMk/>
            <pc:sldMk cId="2171026343" sldId="303"/>
            <ac:spMk id="116" creationId="{EB1E8A50-F221-EB09-09C6-A53EB928D587}"/>
          </ac:spMkLst>
        </pc:spChg>
        <pc:spChg chg="mod">
          <ac:chgData name="Toby Donaldson" userId="2e6e5431-bb17-4c41-9985-d39c50d83c73" providerId="ADAL" clId="{B9586FC7-1ADA-4368-AE13-4AF4FF7EC188}" dt="2023-07-08T06:46:38.737" v="5061"/>
          <ac:spMkLst>
            <pc:docMk/>
            <pc:sldMk cId="2171026343" sldId="303"/>
            <ac:spMk id="117" creationId="{3A283294-EF4A-1869-F106-AEB9D4B47545}"/>
          </ac:spMkLst>
        </pc:spChg>
        <pc:spChg chg="del mod">
          <ac:chgData name="Toby Donaldson" userId="2e6e5431-bb17-4c41-9985-d39c50d83c73" providerId="ADAL" clId="{B9586FC7-1ADA-4368-AE13-4AF4FF7EC188}" dt="2023-07-10T02:46:56.799" v="6058" actId="21"/>
          <ac:spMkLst>
            <pc:docMk/>
            <pc:sldMk cId="2171026343" sldId="303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47:20.446" v="5067" actId="20577"/>
          <ac:spMkLst>
            <pc:docMk/>
            <pc:sldMk cId="2171026343" sldId="303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46:59.756" v="5065"/>
          <ac:spMkLst>
            <pc:docMk/>
            <pc:sldMk cId="2171026343" sldId="303"/>
            <ac:spMk id="122" creationId="{E089CBBD-A39E-7E03-44EF-BAC5F46D52A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7" creationId="{82D0379B-2E85-F24A-D8F0-441E38C8893B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8" creationId="{6F7C7287-0B80-8C1B-0227-592BC6ACEAD9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29" creationId="{3DE72EE6-68AF-B7D0-F3EB-BD7936D8E3B0}"/>
          </ac:spMkLst>
        </pc:spChg>
        <pc:spChg chg="add mod">
          <ac:chgData name="Toby Donaldson" userId="2e6e5431-bb17-4c41-9985-d39c50d83c73" providerId="ADAL" clId="{B9586FC7-1ADA-4368-AE13-4AF4FF7EC188}" dt="2023-07-08T06:50:07.340" v="5105" actId="408"/>
          <ac:spMkLst>
            <pc:docMk/>
            <pc:sldMk cId="2171026343" sldId="303"/>
            <ac:spMk id="130" creationId="{22EF95E8-7BD6-E580-02E4-5756296DF94D}"/>
          </ac:spMkLst>
        </pc:spChg>
        <pc:spChg chg="add mod">
          <ac:chgData name="Toby Donaldson" userId="2e6e5431-bb17-4c41-9985-d39c50d83c73" providerId="ADAL" clId="{B9586FC7-1ADA-4368-AE13-4AF4FF7EC188}" dt="2023-07-08T06:50:38.226" v="5108" actId="1076"/>
          <ac:spMkLst>
            <pc:docMk/>
            <pc:sldMk cId="2171026343" sldId="303"/>
            <ac:spMk id="131" creationId="{9704D99E-6F10-18F6-96C2-764A7FCCD498}"/>
          </ac:spMkLst>
        </pc:spChg>
        <pc:spChg chg="add mod">
          <ac:chgData name="Toby Donaldson" userId="2e6e5431-bb17-4c41-9985-d39c50d83c73" providerId="ADAL" clId="{B9586FC7-1ADA-4368-AE13-4AF4FF7EC188}" dt="2023-07-08T06:50:49.983" v="5111" actId="20577"/>
          <ac:spMkLst>
            <pc:docMk/>
            <pc:sldMk cId="2171026343" sldId="303"/>
            <ac:spMk id="132" creationId="{CA5D131F-AB98-79D7-7FDC-988AE7FB2FB4}"/>
          </ac:spMkLst>
        </pc:spChg>
        <pc:spChg chg="add mod">
          <ac:chgData name="Toby Donaldson" userId="2e6e5431-bb17-4c41-9985-d39c50d83c73" providerId="ADAL" clId="{B9586FC7-1ADA-4368-AE13-4AF4FF7EC188}" dt="2023-07-08T06:51:18.920" v="5119" actId="1076"/>
          <ac:spMkLst>
            <pc:docMk/>
            <pc:sldMk cId="2171026343" sldId="303"/>
            <ac:spMk id="133" creationId="{A4DE8791-565E-0739-8374-7EE9898ADE37}"/>
          </ac:spMkLst>
        </pc:spChg>
        <pc:spChg chg="add mod">
          <ac:chgData name="Toby Donaldson" userId="2e6e5431-bb17-4c41-9985-d39c50d83c73" providerId="ADAL" clId="{B9586FC7-1ADA-4368-AE13-4AF4FF7EC188}" dt="2023-07-08T06:51:13.951" v="5118" actId="20577"/>
          <ac:spMkLst>
            <pc:docMk/>
            <pc:sldMk cId="2171026343" sldId="303"/>
            <ac:spMk id="134" creationId="{08C8170A-6C93-0B54-5417-AA6157C69F64}"/>
          </ac:spMkLst>
        </pc:spChg>
        <pc:spChg chg="add del mod">
          <ac:chgData name="Toby Donaldson" userId="2e6e5431-bb17-4c41-9985-d39c50d83c73" providerId="ADAL" clId="{B9586FC7-1ADA-4368-AE13-4AF4FF7EC188}" dt="2023-07-10T02:47:04.662" v="6060" actId="21"/>
          <ac:spMkLst>
            <pc:docMk/>
            <pc:sldMk cId="2171026343" sldId="303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42:34.508" v="4997" actId="21"/>
          <ac:grpSpMkLst>
            <pc:docMk/>
            <pc:sldMk cId="2171026343" sldId="303"/>
            <ac:grpSpMk id="12" creationId="{5BD7523B-7FE6-A1B1-66E1-B9872FCDE3A7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1" creationId="{99C4769F-786F-C960-0FDD-3CC0812DF785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2" creationId="{122D4265-CECD-A42C-8FCE-847A6C3757C3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37" creationId="{E4C4AE8B-9BC7-E26F-BA18-92CE3813FE5D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3" creationId="{81B7881E-52F7-AFEA-BC98-9828B626F466}"/>
          </ac:grpSpMkLst>
        </pc:grpChg>
        <pc:grpChg chg="add mod">
          <ac:chgData name="Toby Donaldson" userId="2e6e5431-bb17-4c41-9985-d39c50d83c73" providerId="ADAL" clId="{B9586FC7-1ADA-4368-AE13-4AF4FF7EC188}" dt="2023-07-08T06:47:56.704" v="5080" actId="164"/>
          <ac:grpSpMkLst>
            <pc:docMk/>
            <pc:sldMk cId="2171026343" sldId="303"/>
            <ac:grpSpMk id="44" creationId="{DED803E9-8803-4AC4-BDE0-18FC5D7CDE44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5" creationId="{87350767-A8F3-8DDF-3FDD-C604C3F811ED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49" creationId="{67566A7E-EF1A-39CB-B780-AA608AEE8910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4" creationId="{58D5CE9B-606E-DF8B-C802-E08584D2AAE9}"/>
          </ac:grpSpMkLst>
        </pc:grpChg>
        <pc:grpChg chg="add mod">
          <ac:chgData name="Toby Donaldson" userId="2e6e5431-bb17-4c41-9985-d39c50d83c73" providerId="ADAL" clId="{B9586FC7-1ADA-4368-AE13-4AF4FF7EC188}" dt="2023-07-08T06:48:08.921" v="5082" actId="164"/>
          <ac:grpSpMkLst>
            <pc:docMk/>
            <pc:sldMk cId="2171026343" sldId="303"/>
            <ac:grpSpMk id="57" creationId="{2BAFFB55-D760-5824-002F-0A7026AE2E53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61" creationId="{3B499F6D-07E6-A1DB-E3B1-70B216811415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91" creationId="{7B2D82DB-1A74-738A-6C18-6E8F4B22A7B1}"/>
          </ac:grpSpMkLst>
        </pc:grpChg>
        <pc:grpChg chg="add mod">
          <ac:chgData name="Toby Donaldson" userId="2e6e5431-bb17-4c41-9985-d39c50d83c73" providerId="ADAL" clId="{B9586FC7-1ADA-4368-AE13-4AF4FF7EC188}" dt="2023-07-08T06:48:19.105" v="5084" actId="164"/>
          <ac:grpSpMkLst>
            <pc:docMk/>
            <pc:sldMk cId="2171026343" sldId="303"/>
            <ac:grpSpMk id="100" creationId="{AF5CC5A4-47E4-676F-4A69-67D995E54FD6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2" creationId="{080C340F-0CE6-7C19-5891-8E6C6144337B}"/>
          </ac:grpSpMkLst>
        </pc:grpChg>
        <pc:grpChg chg="add mod">
          <ac:chgData name="Toby Donaldson" userId="2e6e5431-bb17-4c41-9985-d39c50d83c73" providerId="ADAL" clId="{B9586FC7-1ADA-4368-AE13-4AF4FF7EC188}" dt="2023-07-08T06:48:27.005" v="5086" actId="164"/>
          <ac:grpSpMkLst>
            <pc:docMk/>
            <pc:sldMk cId="2171026343" sldId="303"/>
            <ac:grpSpMk id="115" creationId="{0D68EC3D-068D-9742-1B4F-E7F317A7DA79}"/>
          </ac:grpSpMkLst>
        </pc:grpChg>
        <pc:grpChg chg="add mod">
          <ac:chgData name="Toby Donaldson" userId="2e6e5431-bb17-4c41-9985-d39c50d83c73" providerId="ADAL" clId="{B9586FC7-1ADA-4368-AE13-4AF4FF7EC188}" dt="2023-07-08T06:48:52.852" v="5091" actId="1076"/>
          <ac:grpSpMkLst>
            <pc:docMk/>
            <pc:sldMk cId="2171026343" sldId="303"/>
            <ac:grpSpMk id="120" creationId="{0704D39D-AF02-B830-39A4-04681D0C9D5B}"/>
          </ac:grpSpMkLst>
        </pc:grpChg>
        <pc:grpChg chg="add mod">
          <ac:chgData name="Toby Donaldson" userId="2e6e5431-bb17-4c41-9985-d39c50d83c73" providerId="ADAL" clId="{B9586FC7-1ADA-4368-AE13-4AF4FF7EC188}" dt="2023-07-08T06:48:48.198" v="5090" actId="1076"/>
          <ac:grpSpMkLst>
            <pc:docMk/>
            <pc:sldMk cId="2171026343" sldId="303"/>
            <ac:grpSpMk id="123" creationId="{560C248D-ECC5-4C98-FBAC-D0D3487D0C03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4" creationId="{1C175735-44EE-B4BB-3B2C-8AC058622E76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5" creationId="{55DB4E8D-1270-2B61-3E94-7CFA490F28EE}"/>
          </ac:grpSpMkLst>
        </pc:grpChg>
        <pc:grpChg chg="add mod">
          <ac:chgData name="Toby Donaldson" userId="2e6e5431-bb17-4c41-9985-d39c50d83c73" providerId="ADAL" clId="{B9586FC7-1ADA-4368-AE13-4AF4FF7EC188}" dt="2023-07-08T06:50:07.340" v="5105" actId="408"/>
          <ac:grpSpMkLst>
            <pc:docMk/>
            <pc:sldMk cId="2171026343" sldId="303"/>
            <ac:grpSpMk id="126" creationId="{FEFD0F80-68C2-7DED-CA82-623CC4285CC9}"/>
          </ac:grpSpMkLst>
        </pc:grp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" creationId="{DFD6C6B7-53BF-874A-5CE6-61353EAB702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" creationId="{AFE37224-2E1E-76C6-1B56-1E4E6704B89C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3" creationId="{16F2C98A-DAAA-C064-F8DC-2C3CF16917C6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15" creationId="{0936DA12-87C3-C4CE-4802-7E6199B03A4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6" creationId="{1D71CAC4-D3A1-166F-DE3D-0B5D9733C5DE}"/>
          </ac:cxnSpMkLst>
        </pc:cxnChg>
        <pc:cxnChg chg="add del mod">
          <ac:chgData name="Toby Donaldson" userId="2e6e5431-bb17-4c41-9985-d39c50d83c73" providerId="ADAL" clId="{B9586FC7-1ADA-4368-AE13-4AF4FF7EC188}" dt="2023-07-08T06:43:32.484" v="5006" actId="21"/>
          <ac:cxnSpMkLst>
            <pc:docMk/>
            <pc:sldMk cId="2171026343" sldId="303"/>
            <ac:cxnSpMk id="19" creationId="{2A2FD1DA-8A61-36AB-5F15-13A49E2DADC0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23" creationId="{B39A1351-BD5B-7396-A8F0-7E6B804868AC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7" creationId="{F6C60285-FE5A-D576-CE11-B8000EC16D06}"/>
          </ac:cxnSpMkLst>
        </pc:cxnChg>
        <pc:cxnChg chg="add del mod">
          <ac:chgData name="Toby Donaldson" userId="2e6e5431-bb17-4c41-9985-d39c50d83c73" providerId="ADAL" clId="{B9586FC7-1ADA-4368-AE13-4AF4FF7EC188}" dt="2023-07-08T06:43:47.837" v="5012" actId="21"/>
          <ac:cxnSpMkLst>
            <pc:docMk/>
            <pc:sldMk cId="2171026343" sldId="303"/>
            <ac:cxnSpMk id="28" creationId="{075C03D0-7149-9501-9603-F31C2C08CEB4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29" creationId="{644B202B-1F59-6A12-6333-EC2AD0DC58AA}"/>
          </ac:cxnSpMkLst>
        </pc:cxnChg>
        <pc:cxnChg chg="add mod">
          <ac:chgData name="Toby Donaldson" userId="2e6e5431-bb17-4c41-9985-d39c50d83c73" providerId="ADAL" clId="{B9586FC7-1ADA-4368-AE13-4AF4FF7EC188}" dt="2023-07-08T06:47:56.704" v="5080" actId="164"/>
          <ac:cxnSpMkLst>
            <pc:docMk/>
            <pc:sldMk cId="2171026343" sldId="303"/>
            <ac:cxnSpMk id="40" creationId="{D25B96B9-A98A-DD76-FD7B-3A2D46C08410}"/>
          </ac:cxnSpMkLst>
        </pc:cxnChg>
        <pc:cxnChg chg="add del mod">
          <ac:chgData name="Toby Donaldson" userId="2e6e5431-bb17-4c41-9985-d39c50d83c73" providerId="ADAL" clId="{B9586FC7-1ADA-4368-AE13-4AF4FF7EC188}" dt="2023-07-08T06:46:23.996" v="5058" actId="21"/>
          <ac:cxnSpMkLst>
            <pc:docMk/>
            <pc:sldMk cId="2171026343" sldId="303"/>
            <ac:cxnSpMk id="48" creationId="{0D52497B-C3C8-412D-2443-0F0358E006A4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2" creationId="{3DB7569D-C596-FA82-7726-3412FD9AC8B9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53" creationId="{C9124754-6339-1238-BB65-BEA7332EFE2C}"/>
          </ac:cxnSpMkLst>
        </pc:cxnChg>
        <pc:cxnChg chg="add mod">
          <ac:chgData name="Toby Donaldson" userId="2e6e5431-bb17-4c41-9985-d39c50d83c73" providerId="ADAL" clId="{B9586FC7-1ADA-4368-AE13-4AF4FF7EC188}" dt="2023-07-08T06:48:08.921" v="5082" actId="164"/>
          <ac:cxnSpMkLst>
            <pc:docMk/>
            <pc:sldMk cId="2171026343" sldId="303"/>
            <ac:cxnSpMk id="60" creationId="{2DBB0203-50D5-400A-C54D-15C9A7F77C2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5" creationId="{7C9B3B9B-DD6E-5E21-DBDF-6E893F0162C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6" creationId="{DBD7CDC0-DA20-CD83-029B-281EBC8346F7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77" creationId="{4DF03442-FC90-C48B-BD33-A5860530CF53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79" creationId="{83D62508-6A08-BB09-566E-D8FDEFC8C30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6" creationId="{68A43FA7-6378-356A-FA7C-189841A8D2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7" creationId="{19DD5012-5F0B-EBA3-7D14-F0BF1E3CF87A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89" creationId="{934A4E22-7979-1A99-AFDC-E7F75CF0D47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5" creationId="{885C1504-2917-3731-E631-B0121B7317A5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97" creationId="{87FB6A34-1F44-33B7-0A86-321EE3B2FDD3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1" creationId="{D1ED8479-A271-EAFE-04F1-C0A45DC164CF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08T06:42:34.508" v="4997" actId="21"/>
          <ac:cxnSpMkLst>
            <pc:docMk/>
            <pc:sldMk cId="2171026343" sldId="303"/>
            <ac:cxnSpMk id="107" creationId="{DC4F2C5F-803E-4DE8-4D47-D850F8AE5E07}"/>
          </ac:cxnSpMkLst>
        </pc:cxnChg>
        <pc:cxnChg chg="add mod">
          <ac:chgData name="Toby Donaldson" userId="2e6e5431-bb17-4c41-9985-d39c50d83c73" providerId="ADAL" clId="{B9586FC7-1ADA-4368-AE13-4AF4FF7EC188}" dt="2023-07-08T06:48:19.105" v="5084" actId="164"/>
          <ac:cxnSpMkLst>
            <pc:docMk/>
            <pc:sldMk cId="2171026343" sldId="303"/>
            <ac:cxnSpMk id="111" creationId="{68451425-5986-5F3B-2B0D-BCF1747DB67E}"/>
          </ac:cxnSpMkLst>
        </pc:cxnChg>
        <pc:cxnChg chg="add mod">
          <ac:chgData name="Toby Donaldson" userId="2e6e5431-bb17-4c41-9985-d39c50d83c73" providerId="ADAL" clId="{B9586FC7-1ADA-4368-AE13-4AF4FF7EC188}" dt="2023-07-08T06:48:27.005" v="5086" actId="164"/>
          <ac:cxnSpMkLst>
            <pc:docMk/>
            <pc:sldMk cId="2171026343" sldId="303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6:52.605" v="6057" actId="1076"/>
        <pc:sldMkLst>
          <pc:docMk/>
          <pc:sldMk cId="4271425619" sldId="304"/>
        </pc:sldMkLst>
        <pc:spChg chg="mod">
          <ac:chgData name="Toby Donaldson" userId="2e6e5431-bb17-4c41-9985-d39c50d83c73" providerId="ADAL" clId="{B9586FC7-1ADA-4368-AE13-4AF4FF7EC188}" dt="2023-07-10T02:46:46.409" v="6056" actId="14100"/>
          <ac:spMkLst>
            <pc:docMk/>
            <pc:sldMk cId="4271425619" sldId="304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7" creationId="{82D0379B-2E85-F24A-D8F0-441E38C8893B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0" creationId="{22EF95E8-7BD6-E580-02E4-5756296DF94D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1" creationId="{9704D99E-6F10-18F6-96C2-764A7FCCD498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1:41.126" v="5121" actId="21"/>
          <ac:spMkLst>
            <pc:docMk/>
            <pc:sldMk cId="4271425619" sldId="304"/>
            <ac:spMk id="134" creationId="{08C8170A-6C93-0B54-5417-AA6157C69F64}"/>
          </ac:spMkLst>
        </pc:spChg>
        <pc:grpChg chg="del">
          <ac:chgData name="Toby Donaldson" userId="2e6e5431-bb17-4c41-9985-d39c50d83c73" providerId="ADAL" clId="{B9586FC7-1ADA-4368-AE13-4AF4FF7EC188}" dt="2023-07-08T06:51:47.823" v="5122" actId="21"/>
          <ac:grpSpMkLst>
            <pc:docMk/>
            <pc:sldMk cId="4271425619" sldId="304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1:53.911" v="5123" actId="21"/>
          <ac:grpSpMkLst>
            <pc:docMk/>
            <pc:sldMk cId="4271425619" sldId="304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5" creationId="{55DB4E8D-1270-2B61-3E94-7CFA490F28EE}"/>
          </ac:grpSpMkLst>
        </pc:grpChg>
        <pc:grpChg chg="del">
          <ac:chgData name="Toby Donaldson" userId="2e6e5431-bb17-4c41-9985-d39c50d83c73" providerId="ADAL" clId="{B9586FC7-1ADA-4368-AE13-4AF4FF7EC188}" dt="2023-07-08T06:51:41.126" v="5121" actId="21"/>
          <ac:grpSpMkLst>
            <pc:docMk/>
            <pc:sldMk cId="4271425619" sldId="304"/>
            <ac:grpSpMk id="126" creationId="{FEFD0F80-68C2-7DED-CA82-623CC4285CC9}"/>
          </ac:grpSpMkLst>
        </pc:grpChg>
        <pc:picChg chg="add mod">
          <ac:chgData name="Toby Donaldson" userId="2e6e5431-bb17-4c41-9985-d39c50d83c73" providerId="ADAL" clId="{B9586FC7-1ADA-4368-AE13-4AF4FF7EC188}" dt="2023-07-10T02:46:52.605" v="6057" actId="1076"/>
          <ac:picMkLst>
            <pc:docMk/>
            <pc:sldMk cId="4271425619" sldId="304"/>
            <ac:picMk id="4" creationId="{528745F5-B5AC-54F1-7C99-0A51B5333790}"/>
          </ac:picMkLst>
        </pc:pic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15" creationId="{0936DA12-87C3-C4CE-4802-7E6199B03A4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40" creationId="{D25B96B9-A98A-DD76-FD7B-3A2D46C08410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1:53.911" v="5123" actId="21"/>
          <ac:cxnSpMkLst>
            <pc:docMk/>
            <pc:sldMk cId="4271425619" sldId="304"/>
            <ac:cxnSpMk id="60" creationId="{2DBB0203-50D5-400A-C54D-15C9A7F77C23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79" creationId="{83D62508-6A08-BB09-566E-D8FDEFC8C305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1" creationId="{68451425-5986-5F3B-2B0D-BCF1747DB67E}"/>
          </ac:cxnSpMkLst>
        </pc:cxnChg>
        <pc:cxnChg chg="mod">
          <ac:chgData name="Toby Donaldson" userId="2e6e5431-bb17-4c41-9985-d39c50d83c73" providerId="ADAL" clId="{B9586FC7-1ADA-4368-AE13-4AF4FF7EC188}" dt="2023-07-08T06:51:41.126" v="5121" actId="21"/>
          <ac:cxnSpMkLst>
            <pc:docMk/>
            <pc:sldMk cId="4271425619" sldId="304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2:48:00.939" v="6068" actId="20577"/>
        <pc:sldMkLst>
          <pc:docMk/>
          <pc:sldMk cId="4056393340" sldId="305"/>
        </pc:sldMkLst>
        <pc:spChg chg="add mod">
          <ac:chgData name="Toby Donaldson" userId="2e6e5431-bb17-4c41-9985-d39c50d83c73" providerId="ADAL" clId="{B9586FC7-1ADA-4368-AE13-4AF4FF7EC188}" dt="2023-07-10T02:47:48.741" v="6066"/>
          <ac:spMkLst>
            <pc:docMk/>
            <pc:sldMk cId="4056393340" sldId="305"/>
            <ac:spMk id="2" creationId="{CC6B73DE-C1DC-651E-8F09-D16DD869CC32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9" creationId="{E1D0656D-A7C1-6F62-55B6-E93B392813FD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1" creationId="{2597184C-CAAF-491C-452D-1B0593551AFB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2" creationId="{BE4E2200-E9D2-8969-6441-2AED0DA1E8B0}"/>
          </ac:spMkLst>
        </pc:spChg>
        <pc:spChg chg="mod">
          <ac:chgData name="Toby Donaldson" userId="2e6e5431-bb17-4c41-9985-d39c50d83c73" providerId="ADAL" clId="{B9586FC7-1ADA-4368-AE13-4AF4FF7EC188}" dt="2023-07-08T06:54:16.967" v="5244" actId="165"/>
          <ac:spMkLst>
            <pc:docMk/>
            <pc:sldMk cId="4056393340" sldId="305"/>
            <ac:spMk id="13" creationId="{5D2902FB-DA26-B00E-DE0F-F4D5EDE4473D}"/>
          </ac:spMkLst>
        </pc:spChg>
        <pc:spChg chg="mod">
          <ac:chgData name="Toby Donaldson" userId="2e6e5431-bb17-4c41-9985-d39c50d83c73" providerId="ADAL" clId="{B9586FC7-1ADA-4368-AE13-4AF4FF7EC188}" dt="2023-07-08T06:54:48.674" v="5251" actId="20577"/>
          <ac:spMkLst>
            <pc:docMk/>
            <pc:sldMk cId="4056393340" sldId="305"/>
            <ac:spMk id="16" creationId="{0D7A59AF-B749-7820-ED87-72DDEC4489E0}"/>
          </ac:spMkLst>
        </pc:spChg>
        <pc:spChg chg="mod">
          <ac:chgData name="Toby Donaldson" userId="2e6e5431-bb17-4c41-9985-d39c50d83c73" providerId="ADAL" clId="{B9586FC7-1ADA-4368-AE13-4AF4FF7EC188}" dt="2023-07-08T06:54:22.778" v="5245"/>
          <ac:spMkLst>
            <pc:docMk/>
            <pc:sldMk cId="4056393340" sldId="305"/>
            <ac:spMk id="17" creationId="{4BC25A49-B118-4E12-6558-8DBA95656D2D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3" creationId="{36D15025-E0D9-E756-C2DC-8A26D80C3817}"/>
          </ac:spMkLst>
        </pc:spChg>
        <pc:spChg chg="add mod">
          <ac:chgData name="Toby Donaldson" userId="2e6e5431-bb17-4c41-9985-d39c50d83c73" providerId="ADAL" clId="{B9586FC7-1ADA-4368-AE13-4AF4FF7EC188}" dt="2023-07-08T06:58:46.750" v="5294" actId="164"/>
          <ac:spMkLst>
            <pc:docMk/>
            <pc:sldMk cId="4056393340" sldId="305"/>
            <ac:spMk id="24" creationId="{AEE5C1CA-B791-33BA-51F1-B0DF94C87F8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6" creationId="{CD36617D-A7CE-9D13-0E0D-2D194CFE54A9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28" creationId="{E3CD9571-AD7B-F053-FF89-BC00DA60227B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36" creationId="{432F4273-AA2A-73F2-9D14-A64A89AE5272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41" creationId="{13FA525D-7CF5-0063-0C4A-5DEE9937AFF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3" creationId="{4669E7FB-D033-B3AF-822A-428EB0439DBE}"/>
          </ac:spMkLst>
        </pc:spChg>
        <pc:spChg chg="mod">
          <ac:chgData name="Toby Donaldson" userId="2e6e5431-bb17-4c41-9985-d39c50d83c73" providerId="ADAL" clId="{B9586FC7-1ADA-4368-AE13-4AF4FF7EC188}" dt="2023-07-08T06:55:53.123" v="5259"/>
          <ac:spMkLst>
            <pc:docMk/>
            <pc:sldMk cId="4056393340" sldId="305"/>
            <ac:spMk id="64" creationId="{573BCAE5-B074-9DF1-7866-8F0531DED343}"/>
          </ac:spMkLst>
        </pc:spChg>
        <pc:spChg chg="mod">
          <ac:chgData name="Toby Donaldson" userId="2e6e5431-bb17-4c41-9985-d39c50d83c73" providerId="ADAL" clId="{B9586FC7-1ADA-4368-AE13-4AF4FF7EC188}" dt="2023-07-08T06:56:33.280" v="5267" actId="20577"/>
          <ac:spMkLst>
            <pc:docMk/>
            <pc:sldMk cId="4056393340" sldId="305"/>
            <ac:spMk id="67" creationId="{E2DFA4C8-DF8D-87B1-10A8-857664480D92}"/>
          </ac:spMkLst>
        </pc:spChg>
        <pc:spChg chg="mod">
          <ac:chgData name="Toby Donaldson" userId="2e6e5431-bb17-4c41-9985-d39c50d83c73" providerId="ADAL" clId="{B9586FC7-1ADA-4368-AE13-4AF4FF7EC188}" dt="2023-07-08T06:56:00.808" v="5261"/>
          <ac:spMkLst>
            <pc:docMk/>
            <pc:sldMk cId="4056393340" sldId="305"/>
            <ac:spMk id="68" creationId="{1414BB4F-AA60-04C2-582C-34D90DE2110F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2" creationId="{6C48799E-25B5-81EB-FDFC-353A40BC75CA}"/>
          </ac:spMkLst>
        </pc:spChg>
        <pc:spChg chg="add mod">
          <ac:chgData name="Toby Donaldson" userId="2e6e5431-bb17-4c41-9985-d39c50d83c73" providerId="ADAL" clId="{B9586FC7-1ADA-4368-AE13-4AF4FF7EC188}" dt="2023-07-08T06:57:55.865" v="5286" actId="164"/>
          <ac:spMkLst>
            <pc:docMk/>
            <pc:sldMk cId="4056393340" sldId="305"/>
            <ac:spMk id="73" creationId="{3F3B4939-2F29-D3E6-57B7-8218231624E2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5" creationId="{5F81D068-00D8-1BC6-3C88-49EFA7F41768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76" creationId="{25CB7E53-E454-5E45-F73B-F75C6DBBFA8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0" creationId="{B757F570-3C2C-7EFC-B5B5-5ED6E34A9D2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1" creationId="{784C26C8-AD53-EC8A-468B-658BD0D4B4E7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4" creationId="{D2B26695-F8DB-6D69-D890-F5F753C4396D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5" creationId="{A745EA4E-8BF1-1102-1B7C-9C7A2D5F4DF1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8" creationId="{264799BA-5576-6806-8315-DDD8C2FA3F03}"/>
          </ac:spMkLst>
        </pc:spChg>
        <pc:spChg chg="mod">
          <ac:chgData name="Toby Donaldson" userId="2e6e5431-bb17-4c41-9985-d39c50d83c73" providerId="ADAL" clId="{B9586FC7-1ADA-4368-AE13-4AF4FF7EC188}" dt="2023-07-08T06:56:56.428" v="5274"/>
          <ac:spMkLst>
            <pc:docMk/>
            <pc:sldMk cId="4056393340" sldId="305"/>
            <ac:spMk id="89" creationId="{8DD4B5A0-C919-C405-E149-07F00B541091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4" creationId="{6C5C646B-6006-258C-6E1B-750599A944F2}"/>
          </ac:spMkLst>
        </pc:spChg>
        <pc:spChg chg="mod">
          <ac:chgData name="Toby Donaldson" userId="2e6e5431-bb17-4c41-9985-d39c50d83c73" providerId="ADAL" clId="{B9586FC7-1ADA-4368-AE13-4AF4FF7EC188}" dt="2023-07-08T06:57:13.404" v="5276"/>
          <ac:spMkLst>
            <pc:docMk/>
            <pc:sldMk cId="4056393340" sldId="305"/>
            <ac:spMk id="95" creationId="{9E0FC0CD-FCFB-95F7-7D37-78F5ADFC961D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98" creationId="{03FBDE5E-F0CB-2218-C2A3-091343754680}"/>
          </ac:spMkLst>
        </pc:spChg>
        <pc:spChg chg="mod">
          <ac:chgData name="Toby Donaldson" userId="2e6e5431-bb17-4c41-9985-d39c50d83c73" providerId="ADAL" clId="{B9586FC7-1ADA-4368-AE13-4AF4FF7EC188}" dt="2023-07-08T06:57:30.301" v="5280"/>
          <ac:spMkLst>
            <pc:docMk/>
            <pc:sldMk cId="4056393340" sldId="305"/>
            <ac:spMk id="101" creationId="{413DA92E-658B-938F-DF24-F80D153D37C0}"/>
          </ac:spMkLst>
        </pc:spChg>
        <pc:spChg chg="mod">
          <ac:chgData name="Toby Donaldson" userId="2e6e5431-bb17-4c41-9985-d39c50d83c73" providerId="ADAL" clId="{B9586FC7-1ADA-4368-AE13-4AF4FF7EC188}" dt="2023-07-08T06:53:45.022" v="5236" actId="20577"/>
          <ac:spMkLst>
            <pc:docMk/>
            <pc:sldMk cId="4056393340" sldId="305"/>
            <ac:spMk id="113" creationId="{11908753-740A-EED7-D467-B56319E84333}"/>
          </ac:spMkLst>
        </pc:spChg>
        <pc:spChg chg="mod">
          <ac:chgData name="Toby Donaldson" userId="2e6e5431-bb17-4c41-9985-d39c50d83c73" providerId="ADAL" clId="{B9586FC7-1ADA-4368-AE13-4AF4FF7EC188}" dt="2023-07-08T06:53:49.492" v="5237" actId="20577"/>
          <ac:spMkLst>
            <pc:docMk/>
            <pc:sldMk cId="4056393340" sldId="305"/>
            <ac:spMk id="116" creationId="{EB1E8A50-F221-EB09-09C6-A53EB928D587}"/>
          </ac:spMkLst>
        </pc:spChg>
        <pc:spChg chg="del mod">
          <ac:chgData name="Toby Donaldson" userId="2e6e5431-bb17-4c41-9985-d39c50d83c73" providerId="ADAL" clId="{B9586FC7-1ADA-4368-AE13-4AF4FF7EC188}" dt="2023-07-10T02:47:41.480" v="6065" actId="21"/>
          <ac:spMkLst>
            <pc:docMk/>
            <pc:sldMk cId="4056393340" sldId="305"/>
            <ac:spMk id="118" creationId="{16198318-155F-37A0-5A07-B04A95DB2C0D}"/>
          </ac:spMkLst>
        </pc:spChg>
        <pc:spChg chg="mod">
          <ac:chgData name="Toby Donaldson" userId="2e6e5431-bb17-4c41-9985-d39c50d83c73" providerId="ADAL" clId="{B9586FC7-1ADA-4368-AE13-4AF4FF7EC188}" dt="2023-07-08T06:53:37.807" v="5234" actId="20577"/>
          <ac:spMkLst>
            <pc:docMk/>
            <pc:sldMk cId="4056393340" sldId="305"/>
            <ac:spMk id="121" creationId="{82661307-EE70-E062-0B19-53519BA8FE6B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27" creationId="{82D0379B-2E85-F24A-D8F0-441E38C8893B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28" creationId="{6F7C7287-0B80-8C1B-0227-592BC6ACEAD9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29" creationId="{3DE72EE6-68AF-B7D0-F3EB-BD7936D8E3B0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0" creationId="{22EF95E8-7BD6-E580-02E4-5756296DF94D}"/>
          </ac:spMkLst>
        </pc:spChg>
        <pc:spChg chg="mod">
          <ac:chgData name="Toby Donaldson" userId="2e6e5431-bb17-4c41-9985-d39c50d83c73" providerId="ADAL" clId="{B9586FC7-1ADA-4368-AE13-4AF4FF7EC188}" dt="2023-07-08T06:58:08.212" v="5290" actId="164"/>
          <ac:spMkLst>
            <pc:docMk/>
            <pc:sldMk cId="4056393340" sldId="305"/>
            <ac:spMk id="131" creationId="{9704D99E-6F10-18F6-96C2-764A7FCCD498}"/>
          </ac:spMkLst>
        </pc:spChg>
        <pc:spChg chg="mod">
          <ac:chgData name="Toby Donaldson" userId="2e6e5431-bb17-4c41-9985-d39c50d83c73" providerId="ADAL" clId="{B9586FC7-1ADA-4368-AE13-4AF4FF7EC188}" dt="2023-07-08T06:58:03.984" v="5289" actId="164"/>
          <ac:spMkLst>
            <pc:docMk/>
            <pc:sldMk cId="4056393340" sldId="305"/>
            <ac:spMk id="132" creationId="{CA5D131F-AB98-79D7-7FDC-988AE7FB2FB4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3" creationId="{A4DE8791-565E-0739-8374-7EE9898ADE37}"/>
          </ac:spMkLst>
        </pc:spChg>
        <pc:spChg chg="del">
          <ac:chgData name="Toby Donaldson" userId="2e6e5431-bb17-4c41-9985-d39c50d83c73" providerId="ADAL" clId="{B9586FC7-1ADA-4368-AE13-4AF4FF7EC188}" dt="2023-07-08T06:54:00.002" v="5239" actId="21"/>
          <ac:spMkLst>
            <pc:docMk/>
            <pc:sldMk cId="4056393340" sldId="305"/>
            <ac:spMk id="134" creationId="{08C8170A-6C93-0B54-5417-AA6157C69F64}"/>
          </ac:spMkLst>
        </pc:spChg>
        <pc:spChg chg="mod">
          <ac:chgData name="Toby Donaldson" userId="2e6e5431-bb17-4c41-9985-d39c50d83c73" providerId="ADAL" clId="{B9586FC7-1ADA-4368-AE13-4AF4FF7EC188}" dt="2023-07-10T02:48:00.939" v="6068" actId="20577"/>
          <ac:spMkLst>
            <pc:docMk/>
            <pc:sldMk cId="4056393340" sldId="305"/>
            <ac:spMk id="135" creationId="{ED6188A9-D028-8C48-2043-A5B4BC18986D}"/>
          </ac:spMkLst>
        </pc:spChg>
        <pc:grpChg chg="add del mod">
          <ac:chgData name="Toby Donaldson" userId="2e6e5431-bb17-4c41-9985-d39c50d83c73" providerId="ADAL" clId="{B9586FC7-1ADA-4368-AE13-4AF4FF7EC188}" dt="2023-07-08T06:54:16.967" v="5244" actId="165"/>
          <ac:grpSpMkLst>
            <pc:docMk/>
            <pc:sldMk cId="4056393340" sldId="305"/>
            <ac:grpSpMk id="4" creationId="{0EEADD40-4F15-30D8-ADDA-DA7B57105653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5" creationId="{A7DBB940-2646-7FB9-73A7-634A39F833B0}"/>
          </ac:grpSpMkLst>
        </pc:grpChg>
        <pc:grpChg chg="mod topLvl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6" creationId="{4817A373-E017-83D8-076C-10A8889F293A}"/>
          </ac:grpSpMkLst>
        </pc:grpChg>
        <pc:grpChg chg="add mod">
          <ac:chgData name="Toby Donaldson" userId="2e6e5431-bb17-4c41-9985-d39c50d83c73" providerId="ADAL" clId="{B9586FC7-1ADA-4368-AE13-4AF4FF7EC188}" dt="2023-07-08T06:58:25.702" v="5293" actId="164"/>
          <ac:grpSpMkLst>
            <pc:docMk/>
            <pc:sldMk cId="4056393340" sldId="305"/>
            <ac:grpSpMk id="14" creationId="{C26EFF84-4AD4-CEB5-E584-DE0AEED9E3D0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25" creationId="{D1E8811A-FEAD-CA8A-D210-C601F676A45F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30" creationId="{B6B664C6-9FE7-3CD5-D2FB-A77B6B3F2F15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48" creationId="{E911970D-F71A-A1B6-8048-4119A19EF596}"/>
          </ac:grpSpMkLst>
        </pc:grpChg>
        <pc:grpChg chg="add mod">
          <ac:chgData name="Toby Donaldson" userId="2e6e5431-bb17-4c41-9985-d39c50d83c73" providerId="ADAL" clId="{B9586FC7-1ADA-4368-AE13-4AF4FF7EC188}" dt="2023-07-08T06:58:22.687" v="5292" actId="164"/>
          <ac:grpSpMkLst>
            <pc:docMk/>
            <pc:sldMk cId="4056393340" sldId="305"/>
            <ac:grpSpMk id="66" creationId="{93412837-366A-A944-4AEA-5B52139D4FFD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4" creationId="{D688C79E-BE0D-3B52-A2F6-7A7D19292F12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77" creationId="{E7B14394-8997-4D34-5846-8417B4FC17AE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3" creationId="{6698A5A1-A9A3-B3CE-5674-92F7701B017B}"/>
          </ac:grpSpMkLst>
        </pc:grpChg>
        <pc:grpChg chg="add mod">
          <ac:chgData name="Toby Donaldson" userId="2e6e5431-bb17-4c41-9985-d39c50d83c73" providerId="ADAL" clId="{B9586FC7-1ADA-4368-AE13-4AF4FF7EC188}" dt="2023-07-08T06:58:16.725" v="5291" actId="164"/>
          <ac:grpSpMkLst>
            <pc:docMk/>
            <pc:sldMk cId="4056393340" sldId="305"/>
            <ac:grpSpMk id="87" creationId="{9102E58D-1FD4-F022-B952-4C31B3FA8B6D}"/>
          </ac:grpSpMkLst>
        </pc:grpChg>
        <pc:grpChg chg="add del mod">
          <ac:chgData name="Toby Donaldson" userId="2e6e5431-bb17-4c41-9985-d39c50d83c73" providerId="ADAL" clId="{B9586FC7-1ADA-4368-AE13-4AF4FF7EC188}" dt="2023-07-08T06:57:19.773" v="5279"/>
          <ac:grpSpMkLst>
            <pc:docMk/>
            <pc:sldMk cId="4056393340" sldId="305"/>
            <ac:grpSpMk id="93" creationId="{F3DEBA9F-4AA9-8296-1563-2A41AA509441}"/>
          </ac:grpSpMkLst>
        </pc:grpChg>
        <pc:grpChg chg="add mod">
          <ac:chgData name="Toby Donaldson" userId="2e6e5431-bb17-4c41-9985-d39c50d83c73" providerId="ADAL" clId="{B9586FC7-1ADA-4368-AE13-4AF4FF7EC188}" dt="2023-07-08T06:57:50.234" v="5285" actId="1076"/>
          <ac:grpSpMkLst>
            <pc:docMk/>
            <pc:sldMk cId="4056393340" sldId="305"/>
            <ac:grpSpMk id="97" creationId="{087C63B9-801F-6F59-83F1-A2BD3C0551F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5" creationId="{60A53A5D-7510-047F-6DB1-D19E8D71139F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6" creationId="{CC8FDAB3-4124-351D-E74E-F9A7F01E0395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07" creationId="{7E3E08A4-5EC3-7A31-35B6-1685E92AEE0C}"/>
          </ac:grpSpMkLst>
        </pc:grpChg>
        <pc:grpChg chg="add 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08" creationId="{952032F3-0576-91A7-CEED-C1EC321F2120}"/>
          </ac:grpSpMkLst>
        </pc:grpChg>
        <pc:grpChg chg="mod">
          <ac:chgData name="Toby Donaldson" userId="2e6e5431-bb17-4c41-9985-d39c50d83c73" providerId="ADAL" clId="{B9586FC7-1ADA-4368-AE13-4AF4FF7EC188}" dt="2023-07-08T06:59:03.576" v="5295" actId="12789"/>
          <ac:grpSpMkLst>
            <pc:docMk/>
            <pc:sldMk cId="4056393340" sldId="305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3" creationId="{560C248D-ECC5-4C98-FBAC-D0D3487D0C03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4" creationId="{1C175735-44EE-B4BB-3B2C-8AC058622E76}"/>
          </ac:grpSpMkLst>
        </pc:grpChg>
        <pc:grpChg chg="del">
          <ac:chgData name="Toby Donaldson" userId="2e6e5431-bb17-4c41-9985-d39c50d83c73" providerId="ADAL" clId="{B9586FC7-1ADA-4368-AE13-4AF4FF7EC188}" dt="2023-07-08T06:53:55.411" v="5238" actId="21"/>
          <ac:grpSpMkLst>
            <pc:docMk/>
            <pc:sldMk cId="4056393340" sldId="305"/>
            <ac:grpSpMk id="125" creationId="{55DB4E8D-1270-2B61-3E94-7CFA490F28EE}"/>
          </ac:grpSpMkLst>
        </pc:grpChg>
        <pc:grpChg chg="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26" creationId="{FEFD0F80-68C2-7DED-CA82-623CC4285CC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6" creationId="{AF5155D9-8D58-BE15-E543-C64AC7A6F65D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7" creationId="{38B7DF50-CE3C-3598-96EA-A88EBB3AA249}"/>
          </ac:grpSpMkLst>
        </pc:grpChg>
        <pc:grpChg chg="add mod">
          <ac:chgData name="Toby Donaldson" userId="2e6e5431-bb17-4c41-9985-d39c50d83c73" providerId="ADAL" clId="{B9586FC7-1ADA-4368-AE13-4AF4FF7EC188}" dt="2023-07-08T06:59:08.503" v="5296" actId="408"/>
          <ac:grpSpMkLst>
            <pc:docMk/>
            <pc:sldMk cId="4056393340" sldId="305"/>
            <ac:grpSpMk id="138" creationId="{85848F49-9A9E-519F-4BFC-534EDB48F9D1}"/>
          </ac:grpSpMkLst>
        </pc:grpChg>
        <pc:cxnChg chg="mod topLvl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5" creationId="{0936DA12-87C3-C4CE-4802-7E6199B03A4A}"/>
          </ac:cxnSpMkLst>
        </pc:cxnChg>
        <pc:cxnChg chg="add mod">
          <ac:chgData name="Toby Donaldson" userId="2e6e5431-bb17-4c41-9985-d39c50d83c73" providerId="ADAL" clId="{B9586FC7-1ADA-4368-AE13-4AF4FF7EC188}" dt="2023-07-08T06:58:25.702" v="5293" actId="164"/>
          <ac:cxnSpMkLst>
            <pc:docMk/>
            <pc:sldMk cId="4056393340" sldId="305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7" creationId="{F6C60285-FE5A-D576-CE11-B8000EC16D06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29" creationId="{644B202B-1F59-6A12-6333-EC2AD0DC58AA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40" creationId="{D25B96B9-A98A-DD76-FD7B-3A2D46C08410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2" creationId="{3DB7569D-C596-FA82-7726-3412FD9AC8B9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53" creationId="{C9124754-6339-1238-BB65-BEA7332EFE2C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60" creationId="{2DBB0203-50D5-400A-C54D-15C9A7F77C23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5" creationId="{ABCCF08D-F0B5-6E8F-B917-430C37B2E617}"/>
          </ac:cxnSpMkLst>
        </pc:cxnChg>
        <pc:cxnChg chg="add mod">
          <ac:chgData name="Toby Donaldson" userId="2e6e5431-bb17-4c41-9985-d39c50d83c73" providerId="ADAL" clId="{B9586FC7-1ADA-4368-AE13-4AF4FF7EC188}" dt="2023-07-08T06:58:22.687" v="5292" actId="164"/>
          <ac:cxnSpMkLst>
            <pc:docMk/>
            <pc:sldMk cId="4056393340" sldId="305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79" creationId="{83D62508-6A08-BB09-566E-D8FDEFC8C305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2" creationId="{7D30CD2D-A545-3E36-AE49-3B0CA195478D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86" creationId="{6558D128-D225-B20A-B449-A8DFEF6C9271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90" creationId="{7A502650-161C-98A1-9B3C-3DD5B8010FCA}"/>
          </ac:cxnSpMkLst>
        </pc:cxnChg>
        <pc:cxnChg chg="add del mod">
          <ac:chgData name="Toby Donaldson" userId="2e6e5431-bb17-4c41-9985-d39c50d83c73" providerId="ADAL" clId="{B9586FC7-1ADA-4368-AE13-4AF4FF7EC188}" dt="2023-07-08T06:57:19.773" v="5279"/>
          <ac:cxnSpMkLst>
            <pc:docMk/>
            <pc:sldMk cId="4056393340" sldId="305"/>
            <ac:cxnSpMk id="96" creationId="{F75F721C-9B9D-66E3-F8C3-C5B725779ACF}"/>
          </ac:cxnSpMkLst>
        </pc:cxnChg>
        <pc:cxnChg chg="add mod">
          <ac:chgData name="Toby Donaldson" userId="2e6e5431-bb17-4c41-9985-d39c50d83c73" providerId="ADAL" clId="{B9586FC7-1ADA-4368-AE13-4AF4FF7EC188}" dt="2023-07-08T06:58:16.725" v="5291" actId="164"/>
          <ac:cxnSpMkLst>
            <pc:docMk/>
            <pc:sldMk cId="4056393340" sldId="305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3:55.411" v="5238" actId="21"/>
          <ac:cxnSpMkLst>
            <pc:docMk/>
            <pc:sldMk cId="4056393340" sldId="305"/>
            <ac:cxnSpMk id="111" creationId="{68451425-5986-5F3B-2B0D-BCF1747DB67E}"/>
          </ac:cxnSpMkLst>
        </pc:cxnChg>
      </pc:sldChg>
      <pc:sldChg chg="delSp modSp add del mod">
        <pc:chgData name="Toby Donaldson" userId="2e6e5431-bb17-4c41-9985-d39c50d83c73" providerId="ADAL" clId="{B9586FC7-1ADA-4368-AE13-4AF4FF7EC188}" dt="2023-07-10T02:46:10.792" v="6053" actId="2696"/>
        <pc:sldMkLst>
          <pc:docMk/>
          <pc:sldMk cId="2698676772" sldId="306"/>
        </pc:sldMkLst>
        <pc:spChg chg="del">
          <ac:chgData name="Toby Donaldson" userId="2e6e5431-bb17-4c41-9985-d39c50d83c73" providerId="ADAL" clId="{B9586FC7-1ADA-4368-AE13-4AF4FF7EC188}" dt="2023-07-08T06:59:56.350" v="5314" actId="21"/>
          <ac:spMkLst>
            <pc:docMk/>
            <pc:sldMk cId="2698676772" sldId="306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08T06:59:52.380" v="5313" actId="21"/>
          <ac:grpSpMkLst>
            <pc:docMk/>
            <pc:sldMk cId="2698676772" sldId="306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08T06:59:49.956" v="5312" actId="21"/>
          <ac:grpSpMkLst>
            <pc:docMk/>
            <pc:sldMk cId="2698676772" sldId="306"/>
            <ac:grpSpMk id="138" creationId="{85848F49-9A9E-519F-4BFC-534EDB48F9D1}"/>
          </ac:grpSpMkLst>
        </pc:grp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08T06:59:49.956" v="5312" actId="21"/>
          <ac:cxnSpMkLst>
            <pc:docMk/>
            <pc:sldMk cId="2698676772" sldId="306"/>
            <ac:cxnSpMk id="119" creationId="{11E660CC-F352-6977-13B4-76A8CAA8B415}"/>
          </ac:cxnSpMkLst>
        </pc:cxnChg>
      </pc:sldChg>
      <pc:sldChg chg="modSp new mod">
        <pc:chgData name="Toby Donaldson" userId="2e6e5431-bb17-4c41-9985-d39c50d83c73" providerId="ADAL" clId="{B9586FC7-1ADA-4368-AE13-4AF4FF7EC188}" dt="2023-07-10T03:30:29.386" v="6585" actId="113"/>
        <pc:sldMkLst>
          <pc:docMk/>
          <pc:sldMk cId="26652350" sldId="307"/>
        </pc:sldMkLst>
        <pc:spChg chg="mod">
          <ac:chgData name="Toby Donaldson" userId="2e6e5431-bb17-4c41-9985-d39c50d83c73" providerId="ADAL" clId="{B9586FC7-1ADA-4368-AE13-4AF4FF7EC188}" dt="2023-07-08T07:00:22.968" v="5338" actId="20577"/>
          <ac:spMkLst>
            <pc:docMk/>
            <pc:sldMk cId="26652350" sldId="307"/>
            <ac:spMk id="2" creationId="{04144159-B77F-D6E5-F12C-357039C15EF5}"/>
          </ac:spMkLst>
        </pc:spChg>
        <pc:spChg chg="mod">
          <ac:chgData name="Toby Donaldson" userId="2e6e5431-bb17-4c41-9985-d39c50d83c73" providerId="ADAL" clId="{B9586FC7-1ADA-4368-AE13-4AF4FF7EC188}" dt="2023-07-10T03:30:29.386" v="6585" actId="113"/>
          <ac:spMkLst>
            <pc:docMk/>
            <pc:sldMk cId="26652350" sldId="307"/>
            <ac:spMk id="3" creationId="{F01A48B4-F5F7-F130-6FE0-792A8A9BA7FF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2:47:34.468" v="6064" actId="21"/>
        <pc:sldMkLst>
          <pc:docMk/>
          <pc:sldMk cId="1238781561" sldId="308"/>
        </pc:sldMkLst>
        <pc:spChg chg="add mod">
          <ac:chgData name="Toby Donaldson" userId="2e6e5431-bb17-4c41-9985-d39c50d83c73" providerId="ADAL" clId="{B9586FC7-1ADA-4368-AE13-4AF4FF7EC188}" dt="2023-07-10T02:47:31.379" v="6063"/>
          <ac:spMkLst>
            <pc:docMk/>
            <pc:sldMk cId="1238781561" sldId="308"/>
            <ac:spMk id="2" creationId="{785FF728-70F5-C896-AA15-43991675C4EC}"/>
          </ac:spMkLst>
        </pc:spChg>
        <pc:spChg chg="del mod">
          <ac:chgData name="Toby Donaldson" userId="2e6e5431-bb17-4c41-9985-d39c50d83c73" providerId="ADAL" clId="{B9586FC7-1ADA-4368-AE13-4AF4FF7EC188}" dt="2023-07-10T02:47:34.468" v="6064" actId="21"/>
          <ac:spMkLst>
            <pc:docMk/>
            <pc:sldMk cId="1238781561" sldId="308"/>
            <ac:spMk id="118" creationId="{16198318-155F-37A0-5A07-B04A95DB2C0D}"/>
          </ac:spMkLst>
        </pc:spChg>
        <pc:spChg chg="del">
          <ac:chgData name="Toby Donaldson" userId="2e6e5431-bb17-4c41-9985-d39c50d83c73" providerId="ADAL" clId="{B9586FC7-1ADA-4368-AE13-4AF4FF7EC188}" dt="2023-07-10T02:45:57.795" v="6050" actId="21"/>
          <ac:spMkLst>
            <pc:docMk/>
            <pc:sldMk cId="1238781561" sldId="308"/>
            <ac:spMk id="135" creationId="{ED6188A9-D028-8C48-2043-A5B4BC18986D}"/>
          </ac:spMkLst>
        </pc:s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97" creationId="{087C63B9-801F-6F59-83F1-A2BD3C0551F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5" creationId="{60A53A5D-7510-047F-6DB1-D19E8D71139F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6" creationId="{CC8FDAB3-4124-351D-E74E-F9A7F01E0395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7" creationId="{7E3E08A4-5EC3-7A31-35B6-1685E92AEE0C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08" creationId="{952032F3-0576-91A7-CEED-C1EC321F2120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0" creationId="{0704D39D-AF02-B830-39A4-04681D0C9D5B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26" creationId="{FEFD0F80-68C2-7DED-CA82-623CC4285CC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6" creationId="{AF5155D9-8D58-BE15-E543-C64AC7A6F65D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7" creationId="{38B7DF50-CE3C-3598-96EA-A88EBB3AA249}"/>
          </ac:grpSpMkLst>
        </pc:grpChg>
        <pc:grpChg chg="del">
          <ac:chgData name="Toby Donaldson" userId="2e6e5431-bb17-4c41-9985-d39c50d83c73" providerId="ADAL" clId="{B9586FC7-1ADA-4368-AE13-4AF4FF7EC188}" dt="2023-07-10T02:45:55.279" v="6049" actId="21"/>
          <ac:grpSpMkLst>
            <pc:docMk/>
            <pc:sldMk cId="1238781561" sldId="308"/>
            <ac:grpSpMk id="138" creationId="{85848F49-9A9E-519F-4BFC-534EDB48F9D1}"/>
          </ac:grpSpMkLst>
        </pc:grpChg>
        <pc:picChg chg="add mod">
          <ac:chgData name="Toby Donaldson" userId="2e6e5431-bb17-4c41-9985-d39c50d83c73" providerId="ADAL" clId="{B9586FC7-1ADA-4368-AE13-4AF4FF7EC188}" dt="2023-07-10T02:47:21.274" v="6062"/>
          <ac:picMkLst>
            <pc:docMk/>
            <pc:sldMk cId="1238781561" sldId="308"/>
            <ac:picMk id="3" creationId="{8625A48F-367F-A3A7-6746-49E54DA66933}"/>
          </ac:picMkLst>
        </pc:pic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" creationId="{FFEE26D6-C0AA-432F-43B0-9BB2E816267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9" creationId="{93143E17-32A6-D390-B0F4-C42E798E1FD2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42" creationId="{0043ADE7-EC29-11C2-30A0-B1A8E7A2D143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5" creationId="{ABCCF08D-F0B5-6E8F-B917-430C37B2E617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69" creationId="{2DFD5AC8-B30B-9704-6D28-4C18802DA03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2" creationId="{7D30CD2D-A545-3E36-AE49-3B0CA195478D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86" creationId="{6558D128-D225-B20A-B449-A8DFEF6C9271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90" creationId="{7A502650-161C-98A1-9B3C-3DD5B8010FCA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02" creationId="{D48C701E-F2F0-A40A-BE3D-4B2678781668}"/>
          </ac:cxnSpMkLst>
        </pc:cxnChg>
        <pc:cxnChg chg="mod">
          <ac:chgData name="Toby Donaldson" userId="2e6e5431-bb17-4c41-9985-d39c50d83c73" providerId="ADAL" clId="{B9586FC7-1ADA-4368-AE13-4AF4FF7EC188}" dt="2023-07-10T02:45:55.279" v="6049" actId="21"/>
          <ac:cxnSpMkLst>
            <pc:docMk/>
            <pc:sldMk cId="1238781561" sldId="308"/>
            <ac:cxnSpMk id="119" creationId="{11E660CC-F352-6977-13B4-76A8CAA8B415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2:01.793" v="6469" actId="21"/>
        <pc:sldMkLst>
          <pc:docMk/>
          <pc:sldMk cId="4218484555" sldId="309"/>
        </pc:sldMkLst>
        <pc:spChg chg="mod">
          <ac:chgData name="Toby Donaldson" userId="2e6e5431-bb17-4c41-9985-d39c50d83c73" providerId="ADAL" clId="{B9586FC7-1ADA-4368-AE13-4AF4FF7EC188}" dt="2023-07-10T03:03:31.288" v="6139" actId="20577"/>
          <ac:spMkLst>
            <pc:docMk/>
            <pc:sldMk cId="4218484555" sldId="309"/>
            <ac:spMk id="4" creationId="{7319028B-E724-5450-14A8-F2D6A5FAE99B}"/>
          </ac:spMkLst>
        </pc:spChg>
        <pc:spChg chg="mod">
          <ac:chgData name="Toby Donaldson" userId="2e6e5431-bb17-4c41-9985-d39c50d83c73" providerId="ADAL" clId="{B9586FC7-1ADA-4368-AE13-4AF4FF7EC188}" dt="2023-07-10T03:07:46.832" v="6167" actId="20577"/>
          <ac:spMkLst>
            <pc:docMk/>
            <pc:sldMk cId="4218484555" sldId="309"/>
            <ac:spMk id="17" creationId="{A439B3A8-C0B8-A98F-103B-6DA825507E6F}"/>
          </ac:spMkLst>
        </pc:spChg>
        <pc:spChg chg="mod">
          <ac:chgData name="Toby Donaldson" userId="2e6e5431-bb17-4c41-9985-d39c50d83c73" providerId="ADAL" clId="{B9586FC7-1ADA-4368-AE13-4AF4FF7EC188}" dt="2023-07-10T03:01:47.895" v="6121" actId="20577"/>
          <ac:spMkLst>
            <pc:docMk/>
            <pc:sldMk cId="4218484555" sldId="309"/>
            <ac:spMk id="18" creationId="{E990820E-F49F-048D-064F-A206E9A9F8FB}"/>
          </ac:spMkLst>
        </pc:spChg>
        <pc:spChg chg="mod">
          <ac:chgData name="Toby Donaldson" userId="2e6e5431-bb17-4c41-9985-d39c50d83c73" providerId="ADAL" clId="{B9586FC7-1ADA-4368-AE13-4AF4FF7EC188}" dt="2023-07-10T03:03:50.997" v="6144" actId="20577"/>
          <ac:spMkLst>
            <pc:docMk/>
            <pc:sldMk cId="4218484555" sldId="309"/>
            <ac:spMk id="25" creationId="{AC302B21-B16E-B114-9370-733D5074FEAC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7" creationId="{2132983E-37D4-F00C-E24D-16B3249378F0}"/>
          </ac:spMkLst>
        </pc:spChg>
        <pc:spChg chg="del">
          <ac:chgData name="Toby Donaldson" userId="2e6e5431-bb17-4c41-9985-d39c50d83c73" providerId="ADAL" clId="{B9586FC7-1ADA-4368-AE13-4AF4FF7EC188}" dt="2023-07-10T03:03:37.108" v="6140" actId="21"/>
          <ac:spMkLst>
            <pc:docMk/>
            <pc:sldMk cId="4218484555" sldId="309"/>
            <ac:spMk id="29" creationId="{3256AAD2-323B-3479-B1F1-7FEFF96BE692}"/>
          </ac:spMkLst>
        </pc:spChg>
        <pc:spChg chg="mod">
          <ac:chgData name="Toby Donaldson" userId="2e6e5431-bb17-4c41-9985-d39c50d83c73" providerId="ADAL" clId="{B9586FC7-1ADA-4368-AE13-4AF4FF7EC188}" dt="2023-07-10T03:03:39.642" v="6141"/>
          <ac:spMkLst>
            <pc:docMk/>
            <pc:sldMk cId="4218484555" sldId="309"/>
            <ac:spMk id="31" creationId="{6A19E5D5-441F-D277-4D2E-D7F9F70539EC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29.952" v="6374" actId="20577"/>
          <ac:spMkLst>
            <pc:docMk/>
            <pc:sldMk cId="4218484555" sldId="309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05:28.709" v="6155"/>
          <ac:spMkLst>
            <pc:docMk/>
            <pc:sldMk cId="4218484555" sldId="309"/>
            <ac:spMk id="46" creationId="{8209BC49-A3C8-13DC-0D74-578844481ECF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48" creationId="{4E9D43F1-CEE6-385F-3E89-5616EBBEC906}"/>
          </ac:spMkLst>
        </pc:spChg>
        <pc:spChg chg="add mod">
          <ac:chgData name="Toby Donaldson" userId="2e6e5431-bb17-4c41-9985-d39c50d83c73" providerId="ADAL" clId="{B9586FC7-1ADA-4368-AE13-4AF4FF7EC188}" dt="2023-07-10T03:06:00.110" v="6160" actId="12789"/>
          <ac:spMkLst>
            <pc:docMk/>
            <pc:sldMk cId="4218484555" sldId="309"/>
            <ac:spMk id="50" creationId="{FE500F2D-8084-D1CE-935D-F7370DB89178}"/>
          </ac:spMkLst>
        </pc:spChg>
        <pc:spChg chg="add del mod">
          <ac:chgData name="Toby Donaldson" userId="2e6e5431-bb17-4c41-9985-d39c50d83c73" providerId="ADAL" clId="{B9586FC7-1ADA-4368-AE13-4AF4FF7EC188}" dt="2023-07-10T03:22:01.793" v="6469" actId="21"/>
          <ac:spMkLst>
            <pc:docMk/>
            <pc:sldMk cId="4218484555" sldId="309"/>
            <ac:spMk id="53" creationId="{2F233787-66FE-8E40-1C68-0F6C8706431F}"/>
          </ac:spMkLst>
        </pc:spChg>
        <pc:spChg chg="mod">
          <ac:chgData name="Toby Donaldson" userId="2e6e5431-bb17-4c41-9985-d39c50d83c73" providerId="ADAL" clId="{B9586FC7-1ADA-4368-AE13-4AF4FF7EC188}" dt="2023-07-10T03:01:54.305" v="6123" actId="20577"/>
          <ac:spMkLst>
            <pc:docMk/>
            <pc:sldMk cId="4218484555" sldId="309"/>
            <ac:spMk id="67" creationId="{833B5925-3367-68A5-A371-FAF7767A544E}"/>
          </ac:spMkLst>
        </pc:spChg>
        <pc:spChg chg="mod">
          <ac:chgData name="Toby Donaldson" userId="2e6e5431-bb17-4c41-9985-d39c50d83c73" providerId="ADAL" clId="{B9586FC7-1ADA-4368-AE13-4AF4FF7EC188}" dt="2023-07-10T03:07:50.660" v="6168" actId="207"/>
          <ac:spMkLst>
            <pc:docMk/>
            <pc:sldMk cId="4218484555" sldId="309"/>
            <ac:spMk id="69" creationId="{BD6688CD-67A2-96A3-F312-83AD298916BA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1" creationId="{DF8E5816-B292-673D-D73C-27EAED686C84}"/>
          </ac:spMkLst>
        </pc:spChg>
        <pc:spChg chg="mod">
          <ac:chgData name="Toby Donaldson" userId="2e6e5431-bb17-4c41-9985-d39c50d83c73" providerId="ADAL" clId="{B9586FC7-1ADA-4368-AE13-4AF4FF7EC188}" dt="2023-07-10T03:02:10.984" v="6126" actId="12789"/>
          <ac:spMkLst>
            <pc:docMk/>
            <pc:sldMk cId="4218484555" sldId="309"/>
            <ac:spMk id="72" creationId="{5E1F9648-AF2F-7F3E-EF73-4B5BCBFD1B5C}"/>
          </ac:spMkLst>
        </pc:spChg>
        <pc:spChg chg="mod">
          <ac:chgData name="Toby Donaldson" userId="2e6e5431-bb17-4c41-9985-d39c50d83c73" providerId="ADAL" clId="{B9586FC7-1ADA-4368-AE13-4AF4FF7EC188}" dt="2023-07-10T03:01:57.384" v="6125" actId="20577"/>
          <ac:spMkLst>
            <pc:docMk/>
            <pc:sldMk cId="4218484555" sldId="309"/>
            <ac:spMk id="73" creationId="{706F1BA6-D228-9AEA-3E5A-97417C4E3ECE}"/>
          </ac:spMkLst>
        </pc:spChg>
        <pc:spChg chg="mod">
          <ac:chgData name="Toby Donaldson" userId="2e6e5431-bb17-4c41-9985-d39c50d83c73" providerId="ADAL" clId="{B9586FC7-1ADA-4368-AE13-4AF4FF7EC188}" dt="2023-07-10T03:02:22.162" v="6127" actId="12789"/>
          <ac:spMkLst>
            <pc:docMk/>
            <pc:sldMk cId="4218484555" sldId="309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4" creationId="{6B6D19D2-FB83-45B2-FC3B-8FADF41A3976}"/>
          </ac:spMkLst>
        </pc:spChg>
        <pc:spChg chg="mod">
          <ac:chgData name="Toby Donaldson" userId="2e6e5431-bb17-4c41-9985-d39c50d83c73" providerId="ADAL" clId="{B9586FC7-1ADA-4368-AE13-4AF4FF7EC188}" dt="2023-07-10T03:02:30.560" v="6128" actId="164"/>
          <ac:spMkLst>
            <pc:docMk/>
            <pc:sldMk cId="4218484555" sldId="309"/>
            <ac:spMk id="85" creationId="{F7619E94-2250-DB6B-1C04-FFE31F090B26}"/>
          </ac:spMkLst>
        </pc:spChg>
        <pc:spChg chg="del">
          <ac:chgData name="Toby Donaldson" userId="2e6e5431-bb17-4c41-9985-d39c50d83c73" providerId="ADAL" clId="{B9586FC7-1ADA-4368-AE13-4AF4FF7EC188}" dt="2023-07-10T03:02:46.845" v="6130" actId="21"/>
          <ac:spMkLst>
            <pc:docMk/>
            <pc:sldMk cId="4218484555" sldId="309"/>
            <ac:spMk id="94" creationId="{449BF9B2-7827-AF69-3D8D-5F7C4546E11E}"/>
          </ac:spMkLst>
        </pc:spChg>
        <pc:spChg chg="mod">
          <ac:chgData name="Toby Donaldson" userId="2e6e5431-bb17-4c41-9985-d39c50d83c73" providerId="ADAL" clId="{B9586FC7-1ADA-4368-AE13-4AF4FF7EC188}" dt="2023-07-10T03:03:20.342" v="6136" actId="1076"/>
          <ac:spMkLst>
            <pc:docMk/>
            <pc:sldMk cId="4218484555" sldId="309"/>
            <ac:spMk id="96" creationId="{B0B7DDD3-86D8-D9E4-F7BB-7AA3E47905A0}"/>
          </ac:spMkLst>
        </pc:spChg>
        <pc:spChg chg="del">
          <ac:chgData name="Toby Donaldson" userId="2e6e5431-bb17-4c41-9985-d39c50d83c73" providerId="ADAL" clId="{B9586FC7-1ADA-4368-AE13-4AF4FF7EC188}" dt="2023-07-10T03:03:07.915" v="6133" actId="21"/>
          <ac:spMkLst>
            <pc:docMk/>
            <pc:sldMk cId="4218484555" sldId="309"/>
            <ac:spMk id="106" creationId="{838C6FC5-8140-2337-6E75-E3D62ACF805A}"/>
          </ac:spMkLst>
        </pc:spChg>
        <pc:spChg chg="mod">
          <ac:chgData name="Toby Donaldson" userId="2e6e5431-bb17-4c41-9985-d39c50d83c73" providerId="ADAL" clId="{B9586FC7-1ADA-4368-AE13-4AF4FF7EC188}" dt="2023-07-10T03:03:24.472" v="6138" actId="1076"/>
          <ac:spMkLst>
            <pc:docMk/>
            <pc:sldMk cId="4218484555" sldId="309"/>
            <ac:spMk id="108" creationId="{1EE5DB89-DD23-8C1C-889B-CACD923B38F1}"/>
          </ac:spMkLst>
        </pc:spChg>
        <pc:grpChg chg="add del mod">
          <ac:chgData name="Toby Donaldson" userId="2e6e5431-bb17-4c41-9985-d39c50d83c73" providerId="ADAL" clId="{B9586FC7-1ADA-4368-AE13-4AF4FF7EC188}" dt="2023-07-10T03:03:07.915" v="6133" actId="21"/>
          <ac:grpSpMkLst>
            <pc:docMk/>
            <pc:sldMk cId="4218484555" sldId="309"/>
            <ac:grpSpMk id="3" creationId="{D99425F0-4C0A-922F-63DF-232CCFE857AC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6" creationId="{4842F0F3-4442-42D9-511E-F52145B1A5CB}"/>
          </ac:grpSpMkLst>
        </pc:grpChg>
        <pc:grpChg chg="mod">
          <ac:chgData name="Toby Donaldson" userId="2e6e5431-bb17-4c41-9985-d39c50d83c73" providerId="ADAL" clId="{B9586FC7-1ADA-4368-AE13-4AF4FF7EC188}" dt="2023-07-10T03:02:10.984" v="6126" actId="12789"/>
          <ac:grpSpMkLst>
            <pc:docMk/>
            <pc:sldMk cId="4218484555" sldId="309"/>
            <ac:grpSpMk id="7" creationId="{D9D58A76-2805-FEA9-316E-302957581B55}"/>
          </ac:grpSpMkLst>
        </pc:grpChg>
        <pc:grpChg chg="del mod">
          <ac:chgData name="Toby Donaldson" userId="2e6e5431-bb17-4c41-9985-d39c50d83c73" providerId="ADAL" clId="{B9586FC7-1ADA-4368-AE13-4AF4FF7EC188}" dt="2023-07-10T03:02:46.845" v="6130" actId="21"/>
          <ac:grpSpMkLst>
            <pc:docMk/>
            <pc:sldMk cId="4218484555" sldId="309"/>
            <ac:grpSpMk id="12" creationId="{00121ADA-8BB0-9A1F-19F6-675636EDD046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02:22.162" v="6127" actId="12789"/>
          <ac:grpSpMkLst>
            <pc:docMk/>
            <pc:sldMk cId="4218484555" sldId="309"/>
            <ac:grpSpMk id="30" creationId="{E6AA8B29-2A08-2B0D-8426-7AC692E11E90}"/>
          </ac:grpSpMkLst>
        </pc:grpChg>
        <pc:grpChg chg="add mod">
          <ac:chgData name="Toby Donaldson" userId="2e6e5431-bb17-4c41-9985-d39c50d83c73" providerId="ADAL" clId="{B9586FC7-1ADA-4368-AE13-4AF4FF7EC188}" dt="2023-07-10T03:05:53.195" v="6159" actId="12789"/>
          <ac:grpSpMkLst>
            <pc:docMk/>
            <pc:sldMk cId="4218484555" sldId="309"/>
            <ac:grpSpMk id="44" creationId="{4F446927-3AD5-31E2-C7BC-A1A4FB5E4251}"/>
          </ac:grpSpMkLst>
        </pc:grp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" creationId="{221D6F1B-F703-577A-E8A5-A6D272179DD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3" creationId="{D136B217-E287-647B-258F-59B72D00EB60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5" creationId="{8FCD6D14-3991-89E8-CD30-39C6784D7D2B}"/>
          </ac:cxnSpMkLst>
        </pc:cxnChg>
        <pc:cxnChg chg="mod">
          <ac:chgData name="Toby Donaldson" userId="2e6e5431-bb17-4c41-9985-d39c50d83c73" providerId="ADAL" clId="{B9586FC7-1ADA-4368-AE13-4AF4FF7EC188}" dt="2023-07-10T03:06:10.924" v="6161" actId="14100"/>
          <ac:cxnSpMkLst>
            <pc:docMk/>
            <pc:sldMk cId="4218484555" sldId="309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05:53.195" v="6159" actId="12789"/>
          <ac:cxnSpMkLst>
            <pc:docMk/>
            <pc:sldMk cId="4218484555" sldId="309"/>
            <ac:cxnSpMk id="28" creationId="{5EF9DB51-D486-92A9-7104-A9A0E9005ECC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35" creationId="{B1EE7088-196A-5829-E918-A9097FF809C0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0" creationId="{B9373725-F3AD-1375-B765-50C59B3D3A08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7" creationId="{D5BB11E4-A387-DE5A-029A-67FCFB57ABB2}"/>
          </ac:cxnSpMkLst>
        </pc:cxnChg>
        <pc:cxnChg chg="add mod">
          <ac:chgData name="Toby Donaldson" userId="2e6e5431-bb17-4c41-9985-d39c50d83c73" providerId="ADAL" clId="{B9586FC7-1ADA-4368-AE13-4AF4FF7EC188}" dt="2023-07-10T03:06:00.110" v="6160" actId="12789"/>
          <ac:cxnSpMkLst>
            <pc:docMk/>
            <pc:sldMk cId="4218484555" sldId="309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7" creationId="{4DF03442-FC90-C48B-BD33-A5860530CF5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8" creationId="{7A3CE826-690A-B605-8E94-A06A955B476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79" creationId="{864925B3-B925-8E57-ADD6-B55E69FD163F}"/>
          </ac:cxnSpMkLst>
        </pc:cxnChg>
        <pc:cxnChg chg="mod">
          <ac:chgData name="Toby Donaldson" userId="2e6e5431-bb17-4c41-9985-d39c50d83c73" providerId="ADAL" clId="{B9586FC7-1ADA-4368-AE13-4AF4FF7EC188}" dt="2023-07-10T03:03:20.342" v="6136" actId="1076"/>
          <ac:cxnSpMkLst>
            <pc:docMk/>
            <pc:sldMk cId="4218484555" sldId="309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03:24.472" v="6138" actId="1076"/>
          <ac:cxnSpMkLst>
            <pc:docMk/>
            <pc:sldMk cId="4218484555" sldId="309"/>
            <ac:cxnSpMk id="87" creationId="{19DD5012-5F0B-EBA3-7D14-F0BF1E3CF87A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88" creationId="{01A6BE3E-CF2E-2F43-EB93-6823B92F5375}"/>
          </ac:cxnSpMkLst>
        </pc:cxnChg>
        <pc:cxnChg chg="mod">
          <ac:chgData name="Toby Donaldson" userId="2e6e5431-bb17-4c41-9985-d39c50d83c73" providerId="ADAL" clId="{B9586FC7-1ADA-4368-AE13-4AF4FF7EC188}" dt="2023-07-10T03:02:22.162" v="6127" actId="12789"/>
          <ac:cxnSpMkLst>
            <pc:docMk/>
            <pc:sldMk cId="4218484555" sldId="309"/>
            <ac:cxnSpMk id="91" creationId="{C376EAA5-3403-4459-47D0-B64D269C0FBF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3" creationId="{80B76EF3-90B6-ACD8-0AB4-E4D94AAACD81}"/>
          </ac:cxnSpMkLst>
        </pc:cxnChg>
        <pc:cxnChg chg="del mod">
          <ac:chgData name="Toby Donaldson" userId="2e6e5431-bb17-4c41-9985-d39c50d83c73" providerId="ADAL" clId="{B9586FC7-1ADA-4368-AE13-4AF4FF7EC188}" dt="2023-07-10T03:02:46.845" v="6130" actId="21"/>
          <ac:cxnSpMkLst>
            <pc:docMk/>
            <pc:sldMk cId="4218484555" sldId="309"/>
            <ac:cxnSpMk id="95" creationId="{885C1504-2917-3731-E631-B0121B7317A5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97" creationId="{87FB6A34-1F44-33B7-0A86-321EE3B2FDD3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1" creationId="{D1ED8479-A271-EAFE-04F1-C0A45DC164CF}"/>
          </ac:cxnSpMkLst>
        </pc:cxnChg>
        <pc:cxnChg chg="mod">
          <ac:chgData name="Toby Donaldson" userId="2e6e5431-bb17-4c41-9985-d39c50d83c73" providerId="ADAL" clId="{B9586FC7-1ADA-4368-AE13-4AF4FF7EC188}" dt="2023-07-10T03:02:10.984" v="6126" actId="12789"/>
          <ac:cxnSpMkLst>
            <pc:docMk/>
            <pc:sldMk cId="4218484555" sldId="309"/>
            <ac:cxnSpMk id="103" creationId="{22B3CA5E-BF77-FCFF-51B7-E3771153292D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5" creationId="{4D3F50D2-AA44-4932-34B1-398452BE5352}"/>
          </ac:cxnSpMkLst>
        </pc:cxnChg>
        <pc:cxnChg chg="del mod">
          <ac:chgData name="Toby Donaldson" userId="2e6e5431-bb17-4c41-9985-d39c50d83c73" providerId="ADAL" clId="{B9586FC7-1ADA-4368-AE13-4AF4FF7EC188}" dt="2023-07-10T03:03:07.915" v="6133" actId="21"/>
          <ac:cxnSpMkLst>
            <pc:docMk/>
            <pc:sldMk cId="4218484555" sldId="309"/>
            <ac:cxnSpMk id="107" creationId="{DC4F2C5F-803E-4DE8-4D47-D850F8AE5E07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19:35.634" v="6376" actId="20577"/>
        <pc:sldMkLst>
          <pc:docMk/>
          <pc:sldMk cId="1218271227" sldId="310"/>
        </pc:sldMkLst>
        <pc:spChg chg="add mod">
          <ac:chgData name="Toby Donaldson" userId="2e6e5431-bb17-4c41-9985-d39c50d83c73" providerId="ADAL" clId="{B9586FC7-1ADA-4368-AE13-4AF4FF7EC188}" dt="2023-07-10T03:11:52.448" v="6332" actId="1076"/>
          <ac:spMkLst>
            <pc:docMk/>
            <pc:sldMk cId="1218271227" sldId="310"/>
            <ac:spMk id="3" creationId="{703CAF7E-A0EA-35EB-8E51-C8F4F019A3B4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4" creationId="{7319028B-E724-5450-14A8-F2D6A5FAE99B}"/>
          </ac:spMkLst>
        </pc:spChg>
        <pc:spChg chg="add mod">
          <ac:chgData name="Toby Donaldson" userId="2e6e5431-bb17-4c41-9985-d39c50d83c73" providerId="ADAL" clId="{B9586FC7-1ADA-4368-AE13-4AF4FF7EC188}" dt="2023-07-10T03:11:55.339" v="6333" actId="1076"/>
          <ac:spMkLst>
            <pc:docMk/>
            <pc:sldMk cId="1218271227" sldId="310"/>
            <ac:spMk id="11" creationId="{8E3EBAC3-7D45-B96C-1773-C77D750B61D4}"/>
          </ac:spMkLst>
        </pc:spChg>
        <pc:spChg chg="mod">
          <ac:chgData name="Toby Donaldson" userId="2e6e5431-bb17-4c41-9985-d39c50d83c73" providerId="ADAL" clId="{B9586FC7-1ADA-4368-AE13-4AF4FF7EC188}" dt="2023-07-10T03:19:35.634" v="6376" actId="20577"/>
          <ac:spMkLst>
            <pc:docMk/>
            <pc:sldMk cId="1218271227" sldId="310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63" creationId="{0269BB25-F0C3-FC47-7296-AF8F5DAB74DB}"/>
          </ac:spMkLst>
        </pc:spChg>
        <pc:spChg chg="del">
          <ac:chgData name="Toby Donaldson" userId="2e6e5431-bb17-4c41-9985-d39c50d83c73" providerId="ADAL" clId="{B9586FC7-1ADA-4368-AE13-4AF4FF7EC188}" dt="2023-07-10T03:08:41.637" v="6171" actId="21"/>
          <ac:spMkLst>
            <pc:docMk/>
            <pc:sldMk cId="1218271227" sldId="310"/>
            <ac:spMk id="69" creationId="{BD6688CD-67A2-96A3-F312-83AD298916BA}"/>
          </ac:spMkLst>
        </pc:spChg>
        <pc:spChg chg="del">
          <ac:chgData name="Toby Donaldson" userId="2e6e5431-bb17-4c41-9985-d39c50d83c73" providerId="ADAL" clId="{B9586FC7-1ADA-4368-AE13-4AF4FF7EC188}" dt="2023-07-10T03:08:38.302" v="6170" actId="21"/>
          <ac:spMkLst>
            <pc:docMk/>
            <pc:sldMk cId="1218271227" sldId="310"/>
            <ac:spMk id="70" creationId="{07553CA4-D8CD-5A90-6024-46C0F09F7D9E}"/>
          </ac:spMkLst>
        </pc:spChg>
        <pc:spChg chg="mod">
          <ac:chgData name="Toby Donaldson" userId="2e6e5431-bb17-4c41-9985-d39c50d83c73" providerId="ADAL" clId="{B9586FC7-1ADA-4368-AE13-4AF4FF7EC188}" dt="2023-07-10T03:10:57.035" v="6259" actId="207"/>
          <ac:spMkLst>
            <pc:docMk/>
            <pc:sldMk cId="1218271227" sldId="310"/>
            <ac:spMk id="80" creationId="{724FB864-DD5B-95EB-0321-6CE9D95B9F46}"/>
          </ac:spMkLst>
        </pc:spChg>
        <pc:picChg chg="del">
          <ac:chgData name="Toby Donaldson" userId="2e6e5431-bb17-4c41-9985-d39c50d83c73" providerId="ADAL" clId="{B9586FC7-1ADA-4368-AE13-4AF4FF7EC188}" dt="2023-07-10T03:09:52.930" v="6181" actId="21"/>
          <ac:picMkLst>
            <pc:docMk/>
            <pc:sldMk cId="1218271227" sldId="310"/>
            <ac:picMk id="2" creationId="{0C55368E-358D-991C-BCCF-57381DCA847C}"/>
          </ac:picMkLst>
        </pc:pic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78" creationId="{7A3CE826-690A-B605-8E94-A06A955B4763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88" creationId="{01A6BE3E-CF2E-2F43-EB93-6823B92F5375}"/>
          </ac:cxnSpMkLst>
        </pc:cxnChg>
        <pc:cxnChg chg="del mod">
          <ac:chgData name="Toby Donaldson" userId="2e6e5431-bb17-4c41-9985-d39c50d83c73" providerId="ADAL" clId="{B9586FC7-1ADA-4368-AE13-4AF4FF7EC188}" dt="2023-07-10T03:08:38.302" v="6170" actId="21"/>
          <ac:cxnSpMkLst>
            <pc:docMk/>
            <pc:sldMk cId="1218271227" sldId="310"/>
            <ac:cxnSpMk id="91" creationId="{C376EAA5-3403-4459-47D0-B64D269C0FBF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21:54.769" v="6468" actId="21"/>
        <pc:sldMkLst>
          <pc:docMk/>
          <pc:sldMk cId="121964150" sldId="311"/>
        </pc:sldMkLst>
        <pc:spChg chg="add mod">
          <ac:chgData name="Toby Donaldson" userId="2e6e5431-bb17-4c41-9985-d39c50d83c73" providerId="ADAL" clId="{B9586FC7-1ADA-4368-AE13-4AF4FF7EC188}" dt="2023-07-10T03:13:29.548" v="6346" actId="14100"/>
          <ac:spMkLst>
            <pc:docMk/>
            <pc:sldMk cId="121964150" sldId="311"/>
            <ac:spMk id="2" creationId="{3DCFB6BC-EAA7-1922-E4A2-C5C2DDBF9DF1}"/>
          </ac:spMkLst>
        </pc:spChg>
        <pc:spChg chg="del">
          <ac:chgData name="Toby Donaldson" userId="2e6e5431-bb17-4c41-9985-d39c50d83c73" providerId="ADAL" clId="{B9586FC7-1ADA-4368-AE13-4AF4FF7EC188}" dt="2023-07-10T03:20:22.502" v="6379" actId="21"/>
          <ac:spMkLst>
            <pc:docMk/>
            <pc:sldMk cId="121964150" sldId="311"/>
            <ac:spMk id="3" creationId="{703CAF7E-A0EA-35EB-8E51-C8F4F019A3B4}"/>
          </ac:spMkLst>
        </pc:spChg>
        <pc:spChg chg="del mod">
          <ac:chgData name="Toby Donaldson" userId="2e6e5431-bb17-4c41-9985-d39c50d83c73" providerId="ADAL" clId="{B9586FC7-1ADA-4368-AE13-4AF4FF7EC188}" dt="2023-07-10T03:21:54.769" v="6468" actId="21"/>
          <ac:spMkLst>
            <pc:docMk/>
            <pc:sldMk cId="121964150" sldId="311"/>
            <ac:spMk id="11" creationId="{8E3EBAC3-7D45-B96C-1773-C77D750B61D4}"/>
          </ac:spMkLst>
        </pc:spChg>
        <pc:spChg chg="add mod">
          <ac:chgData name="Toby Donaldson" userId="2e6e5431-bb17-4c41-9985-d39c50d83c73" providerId="ADAL" clId="{B9586FC7-1ADA-4368-AE13-4AF4FF7EC188}" dt="2023-07-10T03:14:51.337" v="6362" actId="1076"/>
          <ac:spMkLst>
            <pc:docMk/>
            <pc:sldMk cId="121964150" sldId="311"/>
            <ac:spMk id="32" creationId="{71C1BA96-C3E1-32BC-972B-99B5C0D31E6B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37" creationId="{8391B7F1-3807-4089-8F4C-C0894C8FA39D}"/>
          </ac:spMkLst>
        </pc:spChg>
        <pc:spChg chg="add mod">
          <ac:chgData name="Toby Donaldson" userId="2e6e5431-bb17-4c41-9985-d39c50d83c73" providerId="ADAL" clId="{B9586FC7-1ADA-4368-AE13-4AF4FF7EC188}" dt="2023-07-10T03:20:51.499" v="6402" actId="1076"/>
          <ac:spMkLst>
            <pc:docMk/>
            <pc:sldMk cId="121964150" sldId="311"/>
            <ac:spMk id="38" creationId="{8DAA1868-5940-6818-C9AF-CA12BD1AB4A4}"/>
          </ac:spMkLst>
        </pc:spChg>
        <pc:spChg chg="del mod">
          <ac:chgData name="Toby Donaldson" userId="2e6e5431-bb17-4c41-9985-d39c50d83c73" providerId="ADAL" clId="{B9586FC7-1ADA-4368-AE13-4AF4FF7EC188}" dt="2023-07-10T03:14:04.162" v="6353" actId="21"/>
          <ac:spMkLst>
            <pc:docMk/>
            <pc:sldMk cId="121964150" sldId="311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19:41.076" v="6378" actId="20577"/>
          <ac:spMkLst>
            <pc:docMk/>
            <pc:sldMk cId="121964150" sldId="311"/>
            <ac:spMk id="45" creationId="{87B7ABA6-2311-353E-E67B-77817B213463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12:35.361" v="6336" actId="1076"/>
          <ac:spMkLst>
            <pc:docMk/>
            <pc:sldMk cId="121964150" sldId="311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96" creationId="{B0B7DDD3-86D8-D9E4-F7BB-7AA3E47905A0}"/>
          </ac:spMkLst>
        </pc:spChg>
        <pc:spChg chg="mod">
          <ac:chgData name="Toby Donaldson" userId="2e6e5431-bb17-4c41-9985-d39c50d83c73" providerId="ADAL" clId="{B9586FC7-1ADA-4368-AE13-4AF4FF7EC188}" dt="2023-07-10T03:14:36.215" v="6357" actId="1076"/>
          <ac:spMkLst>
            <pc:docMk/>
            <pc:sldMk cId="121964150" sldId="311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12:35.361" v="6336" actId="1076"/>
          <ac:grpSpMkLst>
            <pc:docMk/>
            <pc:sldMk cId="121964150" sldId="311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12" creationId="{45F7E1D3-5653-75E1-EBFA-8387122087CE}"/>
          </ac:cxnSpMkLst>
        </pc:cxnChg>
        <pc:cxnChg chg="add mod">
          <ac:chgData name="Toby Donaldson" userId="2e6e5431-bb17-4c41-9985-d39c50d83c73" providerId="ADAL" clId="{B9586FC7-1ADA-4368-AE13-4AF4FF7EC188}" dt="2023-07-10T03:13:58.050" v="6352" actId="14100"/>
          <ac:cxnSpMkLst>
            <pc:docMk/>
            <pc:sldMk cId="121964150" sldId="311"/>
            <ac:cxnSpMk id="19" creationId="{18C57A1C-5BAB-3814-12BA-08A1EEF4E6FA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33" creationId="{1281FA29-A2F3-86BF-530B-397CE069D377}"/>
          </ac:cxnSpMkLst>
        </pc:cxnChg>
        <pc:cxnChg chg="del mod">
          <ac:chgData name="Toby Donaldson" userId="2e6e5431-bb17-4c41-9985-d39c50d83c73" providerId="ADAL" clId="{B9586FC7-1ADA-4368-AE13-4AF4FF7EC188}" dt="2023-07-10T03:13:39.788" v="6347" actId="21"/>
          <ac:cxnSpMkLst>
            <pc:docMk/>
            <pc:sldMk cId="121964150" sldId="311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12:35.361" v="6336" actId="1076"/>
          <ac:cxnSpMkLst>
            <pc:docMk/>
            <pc:sldMk cId="121964150" sldId="311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14:36.215" v="6357" actId="1076"/>
          <ac:cxnSpMkLst>
            <pc:docMk/>
            <pc:sldMk cId="121964150" sldId="311"/>
            <ac:cxnSpMk id="87" creationId="{19DD5012-5F0B-EBA3-7D14-F0BF1E3CF87A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3:21:51.376" v="6467" actId="1076"/>
        <pc:sldMkLst>
          <pc:docMk/>
          <pc:sldMk cId="2314400209" sldId="312"/>
        </pc:sldMkLst>
        <pc:spChg chg="add mod">
          <ac:chgData name="Toby Donaldson" userId="2e6e5431-bb17-4c41-9985-d39c50d83c73" providerId="ADAL" clId="{B9586FC7-1ADA-4368-AE13-4AF4FF7EC188}" dt="2023-07-10T03:21:51.376" v="6467" actId="1076"/>
          <ac:spMkLst>
            <pc:docMk/>
            <pc:sldMk cId="2314400209" sldId="312"/>
            <ac:spMk id="2" creationId="{DC221DCF-8B15-28C7-1B36-0176945140DB}"/>
          </ac:spMkLst>
        </pc:spChg>
        <pc:spChg chg="del">
          <ac:chgData name="Toby Donaldson" userId="2e6e5431-bb17-4c41-9985-d39c50d83c73" providerId="ADAL" clId="{B9586FC7-1ADA-4368-AE13-4AF4FF7EC188}" dt="2023-07-10T03:21:39.935" v="6465" actId="21"/>
          <ac:spMkLst>
            <pc:docMk/>
            <pc:sldMk cId="2314400209" sldId="312"/>
            <ac:spMk id="3" creationId="{703CAF7E-A0EA-35EB-8E51-C8F4F019A3B4}"/>
          </ac:spMkLst>
        </pc:spChg>
        <pc:spChg chg="del">
          <ac:chgData name="Toby Donaldson" userId="2e6e5431-bb17-4c41-9985-d39c50d83c73" providerId="ADAL" clId="{B9586FC7-1ADA-4368-AE13-4AF4FF7EC188}" dt="2023-07-10T03:21:37.506" v="6464" actId="21"/>
          <ac:spMkLst>
            <pc:docMk/>
            <pc:sldMk cId="2314400209" sldId="312"/>
            <ac:spMk id="11" creationId="{8E3EBAC3-7D45-B96C-1773-C77D750B61D4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3:27:01.940" v="6538" actId="1076"/>
        <pc:sldMkLst>
          <pc:docMk/>
          <pc:sldMk cId="4110352610" sldId="313"/>
        </pc:sldMkLst>
        <pc:spChg chg="mod">
          <ac:chgData name="Toby Donaldson" userId="2e6e5431-bb17-4c41-9985-d39c50d83c73" providerId="ADAL" clId="{B9586FC7-1ADA-4368-AE13-4AF4FF7EC188}" dt="2023-07-10T03:27:01.940" v="6538" actId="1076"/>
          <ac:spMkLst>
            <pc:docMk/>
            <pc:sldMk cId="4110352610" sldId="313"/>
            <ac:spMk id="2" creationId="{DC221DCF-8B15-28C7-1B36-0176945140DB}"/>
          </ac:spMkLst>
        </pc:spChg>
        <pc:spChg chg="add mod">
          <ac:chgData name="Toby Donaldson" userId="2e6e5431-bb17-4c41-9985-d39c50d83c73" providerId="ADAL" clId="{B9586FC7-1ADA-4368-AE13-4AF4FF7EC188}" dt="2023-07-10T03:24:53.646" v="6484" actId="14100"/>
          <ac:spMkLst>
            <pc:docMk/>
            <pc:sldMk cId="4110352610" sldId="313"/>
            <ac:spMk id="3" creationId="{A73AFDFC-76C6-DC72-B5FE-D5D58A38BBCB}"/>
          </ac:spMkLst>
        </pc:spChg>
        <pc:spChg chg="add mod">
          <ac:chgData name="Toby Donaldson" userId="2e6e5431-bb17-4c41-9985-d39c50d83c73" providerId="ADAL" clId="{B9586FC7-1ADA-4368-AE13-4AF4FF7EC188}" dt="2023-07-10T03:24:46.137" v="6483" actId="14100"/>
          <ac:spMkLst>
            <pc:docMk/>
            <pc:sldMk cId="4110352610" sldId="313"/>
            <ac:spMk id="22" creationId="{2280FDAD-B256-36A4-0B09-8AAE0685210A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37" creationId="{8391B7F1-3807-4089-8F4C-C0894C8FA39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1" creationId="{027820AD-3603-5C5E-3236-06E23479BF5D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48" creationId="{4E9D43F1-CEE6-385F-3E89-5616EBBEC906}"/>
          </ac:spMkLst>
        </pc:spChg>
        <pc:spChg chg="mod">
          <ac:chgData name="Toby Donaldson" userId="2e6e5431-bb17-4c41-9985-d39c50d83c73" providerId="ADAL" clId="{B9586FC7-1ADA-4368-AE13-4AF4FF7EC188}" dt="2023-07-10T03:24:26.118" v="6479" actId="1076"/>
          <ac:spMkLst>
            <pc:docMk/>
            <pc:sldMk cId="4110352610" sldId="313"/>
            <ac:spMk id="50" creationId="{FE500F2D-8084-D1CE-935D-F7370DB89178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0" creationId="{724FB864-DD5B-95EB-0321-6CE9D95B9F46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81" creationId="{6945D390-C909-5C40-FB13-3FF5252DA064}"/>
          </ac:spMkLst>
        </pc:spChg>
        <pc:spChg chg="mod">
          <ac:chgData name="Toby Donaldson" userId="2e6e5431-bb17-4c41-9985-d39c50d83c73" providerId="ADAL" clId="{B9586FC7-1ADA-4368-AE13-4AF4FF7EC188}" dt="2023-07-10T03:23:06.433" v="6471" actId="1076"/>
          <ac:spMkLst>
            <pc:docMk/>
            <pc:sldMk cId="4110352610" sldId="313"/>
            <ac:spMk id="96" creationId="{B0B7DDD3-86D8-D9E4-F7BB-7AA3E47905A0}"/>
          </ac:spMkLst>
        </pc:spChg>
        <pc:spChg chg="del mod">
          <ac:chgData name="Toby Donaldson" userId="2e6e5431-bb17-4c41-9985-d39c50d83c73" providerId="ADAL" clId="{B9586FC7-1ADA-4368-AE13-4AF4FF7EC188}" dt="2023-07-10T03:23:48.167" v="6474" actId="21"/>
          <ac:spMkLst>
            <pc:docMk/>
            <pc:sldMk cId="4110352610" sldId="313"/>
            <ac:spMk id="108" creationId="{1EE5DB89-DD23-8C1C-889B-CACD923B38F1}"/>
          </ac:spMkLst>
        </pc:s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24" creationId="{2DD40005-F620-C33C-55E9-990E5CD58E75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30" creationId="{E6AA8B29-2A08-2B0D-8426-7AC692E11E90}"/>
          </ac:grpSpMkLst>
        </pc:grpChg>
        <pc:grpChg chg="mod">
          <ac:chgData name="Toby Donaldson" userId="2e6e5431-bb17-4c41-9985-d39c50d83c73" providerId="ADAL" clId="{B9586FC7-1ADA-4368-AE13-4AF4FF7EC188}" dt="2023-07-10T03:24:26.118" v="6479" actId="1076"/>
          <ac:grpSpMkLst>
            <pc:docMk/>
            <pc:sldMk cId="4110352610" sldId="313"/>
            <ac:grpSpMk id="44" creationId="{4F446927-3AD5-31E2-C7BC-A1A4FB5E4251}"/>
          </ac:grpSpMkLst>
        </pc:grpChg>
        <pc:cxnChg chg="add mod">
          <ac:chgData name="Toby Donaldson" userId="2e6e5431-bb17-4c41-9985-d39c50d83c73" providerId="ADAL" clId="{B9586FC7-1ADA-4368-AE13-4AF4FF7EC188}" dt="2023-07-10T03:24:13.636" v="6478" actId="14100"/>
          <ac:cxnSpMkLst>
            <pc:docMk/>
            <pc:sldMk cId="4110352610" sldId="313"/>
            <ac:cxnSpMk id="12" creationId="{5ECE2116-6AAC-1447-8CAC-A8FC9BDA80FE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6" creationId="{E8BFF6BF-2119-1DAA-5AD5-15C94EC68296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28" creationId="{5EF9DB51-D486-92A9-7104-A9A0E9005ECC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33" creationId="{1281FA29-A2F3-86BF-530B-397CE069D377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0" creationId="{B9373725-F3AD-1375-B765-50C59B3D3A08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7" creationId="{D5BB11E4-A387-DE5A-029A-67FCFB57ABB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49" creationId="{841A0F78-2FDD-426D-71B5-C657935D7F2E}"/>
          </ac:cxnSpMkLst>
        </pc:cxnChg>
        <pc:cxnChg chg="mod">
          <ac:chgData name="Toby Donaldson" userId="2e6e5431-bb17-4c41-9985-d39c50d83c73" providerId="ADAL" clId="{B9586FC7-1ADA-4368-AE13-4AF4FF7EC188}" dt="2023-07-10T03:23:06.433" v="6471" actId="1076"/>
          <ac:cxnSpMkLst>
            <pc:docMk/>
            <pc:sldMk cId="4110352610" sldId="313"/>
            <ac:cxnSpMk id="86" creationId="{68A43FA7-6378-356A-FA7C-189841A8D272}"/>
          </ac:cxnSpMkLst>
        </pc:cxnChg>
        <pc:cxnChg chg="mod">
          <ac:chgData name="Toby Donaldson" userId="2e6e5431-bb17-4c41-9985-d39c50d83c73" providerId="ADAL" clId="{B9586FC7-1ADA-4368-AE13-4AF4FF7EC188}" dt="2023-07-10T03:24:26.118" v="6479" actId="1076"/>
          <ac:cxnSpMkLst>
            <pc:docMk/>
            <pc:sldMk cId="4110352610" sldId="313"/>
            <ac:cxnSpMk id="87" creationId="{19DD5012-5F0B-EBA3-7D14-F0BF1E3CF87A}"/>
          </ac:cxnSpMkLst>
        </pc:cxnChg>
      </pc:sldChg>
      <pc:sldChg chg="addSp modSp new mod">
        <pc:chgData name="Toby Donaldson" userId="2e6e5431-bb17-4c41-9985-d39c50d83c73" providerId="ADAL" clId="{B9586FC7-1ADA-4368-AE13-4AF4FF7EC188}" dt="2023-07-10T03:41:10.290" v="7113" actId="20577"/>
        <pc:sldMkLst>
          <pc:docMk/>
          <pc:sldMk cId="2096680121" sldId="314"/>
        </pc:sldMkLst>
        <pc:spChg chg="mod">
          <ac:chgData name="Toby Donaldson" userId="2e6e5431-bb17-4c41-9985-d39c50d83c73" providerId="ADAL" clId="{B9586FC7-1ADA-4368-AE13-4AF4FF7EC188}" dt="2023-07-10T03:37:06.839" v="6748" actId="14100"/>
          <ac:spMkLst>
            <pc:docMk/>
            <pc:sldMk cId="2096680121" sldId="314"/>
            <ac:spMk id="2" creationId="{CA164760-CEC6-914F-AF64-E3CA8D563907}"/>
          </ac:spMkLst>
        </pc:spChg>
        <pc:spChg chg="mod">
          <ac:chgData name="Toby Donaldson" userId="2e6e5431-bb17-4c41-9985-d39c50d83c73" providerId="ADAL" clId="{B9586FC7-1ADA-4368-AE13-4AF4FF7EC188}" dt="2023-07-10T03:40:41.339" v="7109" actId="14100"/>
          <ac:spMkLst>
            <pc:docMk/>
            <pc:sldMk cId="2096680121" sldId="314"/>
            <ac:spMk id="3" creationId="{F84C790D-A0C0-3CDE-8E32-3D5357E10699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5" creationId="{9E0C20C2-C182-8533-2DE3-53E5D179E268}"/>
          </ac:spMkLst>
        </pc:spChg>
        <pc:spChg chg="add mod">
          <ac:chgData name="Toby Donaldson" userId="2e6e5431-bb17-4c41-9985-d39c50d83c73" providerId="ADAL" clId="{B9586FC7-1ADA-4368-AE13-4AF4FF7EC188}" dt="2023-07-10T03:38:21.138" v="6905" actId="1076"/>
          <ac:spMkLst>
            <pc:docMk/>
            <pc:sldMk cId="2096680121" sldId="314"/>
            <ac:spMk id="6" creationId="{44FEED09-3B05-EE8B-3210-9DF50B6C3A2B}"/>
          </ac:spMkLst>
        </pc:spChg>
        <pc:spChg chg="add mod">
          <ac:chgData name="Toby Donaldson" userId="2e6e5431-bb17-4c41-9985-d39c50d83c73" providerId="ADAL" clId="{B9586FC7-1ADA-4368-AE13-4AF4FF7EC188}" dt="2023-07-10T03:39:09.302" v="7021" actId="1076"/>
          <ac:spMkLst>
            <pc:docMk/>
            <pc:sldMk cId="2096680121" sldId="314"/>
            <ac:spMk id="9" creationId="{F8E5A540-E702-1A38-546C-F57E078B18E2}"/>
          </ac:spMkLst>
        </pc:spChg>
        <pc:spChg chg="add mod">
          <ac:chgData name="Toby Donaldson" userId="2e6e5431-bb17-4c41-9985-d39c50d83c73" providerId="ADAL" clId="{B9586FC7-1ADA-4368-AE13-4AF4FF7EC188}" dt="2023-07-10T03:41:10.290" v="7113" actId="20577"/>
          <ac:spMkLst>
            <pc:docMk/>
            <pc:sldMk cId="2096680121" sldId="314"/>
            <ac:spMk id="10" creationId="{BBFF1789-F43F-8554-AB89-037D59B45104}"/>
          </ac:spMkLst>
        </pc:s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7" creationId="{86CE409C-172B-07C2-0775-9328E983A673}"/>
          </ac:grpSpMkLst>
        </pc:grpChg>
        <pc:grpChg chg="add mod">
          <ac:chgData name="Toby Donaldson" userId="2e6e5431-bb17-4c41-9985-d39c50d83c73" providerId="ADAL" clId="{B9586FC7-1ADA-4368-AE13-4AF4FF7EC188}" dt="2023-07-10T03:38:21.138" v="6905" actId="1076"/>
          <ac:grpSpMkLst>
            <pc:docMk/>
            <pc:sldMk cId="2096680121" sldId="314"/>
            <ac:grpSpMk id="8" creationId="{CFDCC5B6-F390-4401-A17F-F3609E2CE8FF}"/>
          </ac:grpSpMkLst>
        </pc:grp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6" creationId="{5E648BB5-AFD7-AAAC-0D27-C4DF65A1A4BE}"/>
          </ac:picMkLst>
        </pc:picChg>
        <pc:picChg chg="add mod">
          <ac:chgData name="Toby Donaldson" userId="2e6e5431-bb17-4c41-9985-d39c50d83c73" providerId="ADAL" clId="{B9586FC7-1ADA-4368-AE13-4AF4FF7EC188}" dt="2023-07-10T03:38:21.138" v="6905" actId="1076"/>
          <ac:picMkLst>
            <pc:docMk/>
            <pc:sldMk cId="2096680121" sldId="314"/>
            <ac:picMk id="1028" creationId="{D325A1CE-DFF7-A5E8-1E51-BCDE163A0950}"/>
          </ac:picMkLst>
        </pc:picChg>
      </pc:sldChg>
      <pc:sldChg chg="addSp delSp modSp add del mod">
        <pc:chgData name="Toby Donaldson" userId="2e6e5431-bb17-4c41-9985-d39c50d83c73" providerId="ADAL" clId="{B9586FC7-1ADA-4368-AE13-4AF4FF7EC188}" dt="2023-07-10T03:53:49.029" v="7594" actId="2696"/>
        <pc:sldMkLst>
          <pc:docMk/>
          <pc:sldMk cId="2623246839" sldId="315"/>
        </pc:sldMkLst>
        <pc:spChg chg="del">
          <ac:chgData name="Toby Donaldson" userId="2e6e5431-bb17-4c41-9985-d39c50d83c73" providerId="ADAL" clId="{B9586FC7-1ADA-4368-AE13-4AF4FF7EC188}" dt="2023-07-10T03:41:49.045" v="7118" actId="21"/>
          <ac:spMkLst>
            <pc:docMk/>
            <pc:sldMk cId="2623246839" sldId="315"/>
            <ac:spMk id="2" creationId="{CA164760-CEC6-914F-AF64-E3CA8D563907}"/>
          </ac:spMkLst>
        </pc:spChg>
        <pc:spChg chg="del">
          <ac:chgData name="Toby Donaldson" userId="2e6e5431-bb17-4c41-9985-d39c50d83c73" providerId="ADAL" clId="{B9586FC7-1ADA-4368-AE13-4AF4FF7EC188}" dt="2023-07-10T03:41:43.556" v="7116" actId="21"/>
          <ac:spMkLst>
            <pc:docMk/>
            <pc:sldMk cId="2623246839" sldId="315"/>
            <ac:spMk id="3" creationId="{F84C790D-A0C0-3CDE-8E32-3D5357E10699}"/>
          </ac:spMkLst>
        </pc:spChg>
        <pc:spChg chg="del">
          <ac:chgData name="Toby Donaldson" userId="2e6e5431-bb17-4c41-9985-d39c50d83c73" providerId="ADAL" clId="{B9586FC7-1ADA-4368-AE13-4AF4FF7EC188}" dt="2023-07-10T03:41:39.901" v="7115" actId="21"/>
          <ac:spMkLst>
            <pc:docMk/>
            <pc:sldMk cId="2623246839" sldId="315"/>
            <ac:spMk id="9" creationId="{F8E5A540-E702-1A38-546C-F57E078B18E2}"/>
          </ac:spMkLst>
        </pc:spChg>
        <pc:spChg chg="del mod">
          <ac:chgData name="Toby Donaldson" userId="2e6e5431-bb17-4c41-9985-d39c50d83c73" providerId="ADAL" clId="{B9586FC7-1ADA-4368-AE13-4AF4FF7EC188}" dt="2023-07-10T03:50:40.563" v="7519" actId="21"/>
          <ac:spMkLst>
            <pc:docMk/>
            <pc:sldMk cId="2623246839" sldId="315"/>
            <ac:spMk id="10" creationId="{BBFF1789-F43F-8554-AB89-037D59B45104}"/>
          </ac:spMkLst>
        </pc:spChg>
        <pc:spChg chg="add del mod">
          <ac:chgData name="Toby Donaldson" userId="2e6e5431-bb17-4c41-9985-d39c50d83c73" providerId="ADAL" clId="{B9586FC7-1ADA-4368-AE13-4AF4FF7EC188}" dt="2023-07-10T03:41:46.116" v="7117" actId="21"/>
          <ac:spMkLst>
            <pc:docMk/>
            <pc:sldMk cId="2623246839" sldId="315"/>
            <ac:spMk id="12" creationId="{9B79762D-0F50-116A-813C-4D2D4D4BD517}"/>
          </ac:spMkLst>
        </pc:spChg>
        <pc:spChg chg="add del mod">
          <ac:chgData name="Toby Donaldson" userId="2e6e5431-bb17-4c41-9985-d39c50d83c73" providerId="ADAL" clId="{B9586FC7-1ADA-4368-AE13-4AF4FF7EC188}" dt="2023-07-10T03:41:51.141" v="7119" actId="21"/>
          <ac:spMkLst>
            <pc:docMk/>
            <pc:sldMk cId="2623246839" sldId="315"/>
            <ac:spMk id="14" creationId="{E5E74868-917D-754A-D591-32D28B672CE5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5" creationId="{1D6B9C70-1561-FC4F-91EA-8E5C8DB14DE0}"/>
          </ac:spMkLst>
        </pc:spChg>
        <pc:spChg chg="add del mod">
          <ac:chgData name="Toby Donaldson" userId="2e6e5431-bb17-4c41-9985-d39c50d83c73" providerId="ADAL" clId="{B9586FC7-1ADA-4368-AE13-4AF4FF7EC188}" dt="2023-07-10T03:45:06.450" v="7279" actId="21"/>
          <ac:spMkLst>
            <pc:docMk/>
            <pc:sldMk cId="2623246839" sldId="315"/>
            <ac:spMk id="16" creationId="{E2D049E4-1760-F0CD-6DBD-5E9F8365EBA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7" creationId="{8E7FD351-68E5-83C1-967E-3C8F878DD7EB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8" creationId="{6F2116D8-BD60-3802-B615-E0F1034E2FF0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19" creationId="{B941DF0E-D220-DE83-4B3B-7E93D491815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0" creationId="{AAAE3941-5F4A-7447-0A0C-A9EBF492E9CE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1" creationId="{D0EDD923-E8C2-F226-AC2C-0AFB3E8912E3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2" creationId="{6626BBCB-54CE-ED9E-C7B9-AB22961F0EB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3" creationId="{FB7EEF9A-6709-35F9-20BF-E844D6C0DBD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4" creationId="{010A2B2B-54F1-B006-91B1-DE2544E6615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5" creationId="{629A69DC-EB57-8678-F751-F1B7C5D4DCFA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26" creationId="{4312F671-1304-CC6A-F773-0BCEEC5F81E2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2" creationId="{9A6E14D8-303D-34DD-12B2-0A89A68101E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3" creationId="{61A13DFA-69D9-56FA-C633-2C85A7299707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4" creationId="{40B2B1F1-7E4C-F0DA-8710-A04A4CD8B4F1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5" creationId="{713B0A9C-49D3-9302-6A87-1A2729CEBA09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6" creationId="{1EDE967E-B8C5-4B99-C961-0FE79392D5B4}"/>
          </ac:spMkLst>
        </pc:spChg>
        <pc:spChg chg="add del mod">
          <ac:chgData name="Toby Donaldson" userId="2e6e5431-bb17-4c41-9985-d39c50d83c73" providerId="ADAL" clId="{B9586FC7-1ADA-4368-AE13-4AF4FF7EC188}" dt="2023-07-10T03:45:04.341" v="7278" actId="21"/>
          <ac:spMkLst>
            <pc:docMk/>
            <pc:sldMk cId="2623246839" sldId="315"/>
            <ac:spMk id="37" creationId="{F545CA49-D1E8-18C9-EC8B-A1DE715783F3}"/>
          </ac:spMkLst>
        </pc:spChg>
        <pc:spChg chg="add del mod">
          <ac:chgData name="Toby Donaldson" userId="2e6e5431-bb17-4c41-9985-d39c50d83c73" providerId="ADAL" clId="{B9586FC7-1ADA-4368-AE13-4AF4FF7EC188}" dt="2023-07-10T03:48:58.413" v="7497" actId="21"/>
          <ac:spMkLst>
            <pc:docMk/>
            <pc:sldMk cId="2623246839" sldId="315"/>
            <ac:spMk id="41" creationId="{DFBF947A-693A-0961-1381-A89668F2FFD9}"/>
          </ac:spMkLst>
        </pc:spChg>
        <pc:spChg chg="add mod">
          <ac:chgData name="Toby Donaldson" userId="2e6e5431-bb17-4c41-9985-d39c50d83c73" providerId="ADAL" clId="{B9586FC7-1ADA-4368-AE13-4AF4FF7EC188}" dt="2023-07-10T03:49:10.205" v="7500" actId="1076"/>
          <ac:spMkLst>
            <pc:docMk/>
            <pc:sldMk cId="2623246839" sldId="315"/>
            <ac:spMk id="42" creationId="{1F86A881-5D43-4F06-01CC-73613D54CB45}"/>
          </ac:spMkLst>
        </pc:spChg>
        <pc:spChg chg="add del mod">
          <ac:chgData name="Toby Donaldson" userId="2e6e5431-bb17-4c41-9985-d39c50d83c73" providerId="ADAL" clId="{B9586FC7-1ADA-4368-AE13-4AF4FF7EC188}" dt="2023-07-10T03:45:07.596" v="7281"/>
          <ac:spMkLst>
            <pc:docMk/>
            <pc:sldMk cId="2623246839" sldId="315"/>
            <ac:spMk id="44" creationId="{BBA1724A-808D-4D47-AF73-62CA14A6BFE4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5" creationId="{EC636A5F-A981-6BEE-3239-CDC75C04323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6" creationId="{E7EB5590-AC16-022A-743F-F44ED6A3C301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7" creationId="{23A160AF-9824-14C1-DE80-31AB5134B90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0" creationId="{F9724FA9-5DA0-7C7E-253E-EE58E39AE88A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1" creationId="{B20154A4-C223-3DBF-371A-7321E3AA33B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4" creationId="{1729548D-AE48-7AC5-CD9E-83734E01F43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7" creationId="{5EF6BACE-6952-082E-1187-187D775780CD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58" creationId="{A2876AF8-9617-1DDE-1E1E-3F0CB963592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59" creationId="{C6F89F2A-7245-2844-A1BB-4C522A3F68EF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60" creationId="{25ACECF4-C2AD-A3F8-5891-E01D264FBF8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27" creationId="{B56A0783-DE73-7CA8-9536-AB0206C706F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0" creationId="{976100A0-F75F-141F-82A0-A15EAC3CBD7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2" creationId="{4B7600D0-4249-D0FC-601A-84679A0EC198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4" creationId="{81B59314-59AF-6496-87A2-294CABD8C55C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36" creationId="{7AD81369-FDE3-6C94-2357-4062FF3085FE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8" creationId="{A2F6B5ED-26C2-C1AD-CD9F-F124B9725BD3}"/>
          </ac:spMkLst>
        </pc:spChg>
        <pc:spChg chg="mod">
          <ac:chgData name="Toby Donaldson" userId="2e6e5431-bb17-4c41-9985-d39c50d83c73" providerId="ADAL" clId="{B9586FC7-1ADA-4368-AE13-4AF4FF7EC188}" dt="2023-07-10T03:45:24.225" v="7282"/>
          <ac:spMkLst>
            <pc:docMk/>
            <pc:sldMk cId="2623246839" sldId="315"/>
            <ac:spMk id="1039" creationId="{A51E7DAD-F1C6-36C5-B875-1F8A1BBFFFE3}"/>
          </ac:spMkLst>
        </pc:spChg>
        <pc:spChg chg="add del mod">
          <ac:chgData name="Toby Donaldson" userId="2e6e5431-bb17-4c41-9985-d39c50d83c73" providerId="ADAL" clId="{B9586FC7-1ADA-4368-AE13-4AF4FF7EC188}" dt="2023-07-10T03:45:34.013" v="7284" actId="21"/>
          <ac:spMkLst>
            <pc:docMk/>
            <pc:sldMk cId="2623246839" sldId="315"/>
            <ac:spMk id="1042" creationId="{D1308AF4-E00B-20D4-1C22-9658026DC6B2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4" creationId="{68B8AE51-1756-9AA2-6C1F-4A790E5E2A19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6" creationId="{B0B29462-6D1F-8626-D02A-9ED629E8F11A}"/>
          </ac:spMkLst>
        </pc:spChg>
        <pc:spChg chg="add mod">
          <ac:chgData name="Toby Donaldson" userId="2e6e5431-bb17-4c41-9985-d39c50d83c73" providerId="ADAL" clId="{B9586FC7-1ADA-4368-AE13-4AF4FF7EC188}" dt="2023-07-10T03:45:29.817" v="7283" actId="1076"/>
          <ac:spMkLst>
            <pc:docMk/>
            <pc:sldMk cId="2623246839" sldId="315"/>
            <ac:spMk id="1048" creationId="{9C5FDEFD-1A7B-AA92-0132-063E6B7A0FAF}"/>
          </ac:spMkLst>
        </pc:spChg>
        <pc:spChg chg="add mod">
          <ac:chgData name="Toby Donaldson" userId="2e6e5431-bb17-4c41-9985-d39c50d83c73" providerId="ADAL" clId="{B9586FC7-1ADA-4368-AE13-4AF4FF7EC188}" dt="2023-07-10T03:52:00.048" v="7583" actId="1076"/>
          <ac:spMkLst>
            <pc:docMk/>
            <pc:sldMk cId="2623246839" sldId="315"/>
            <ac:spMk id="1049" creationId="{A4184F60-CFD4-48CF-7136-A532626AE325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0" creationId="{4ADBB19B-C54F-2731-73B6-E27501E7615A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1" creationId="{D3156780-25E4-87BD-9288-7821277C2EB4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2" creationId="{684A2E51-6A83-9CE0-30CF-FEF9C60B407D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3" creationId="{6D1F9DBB-AC20-1152-6CA9-69A9791510DF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4" creationId="{0271A9B0-A32E-B6A1-1C1C-C6B88A88B751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5" creationId="{B0822140-247B-105A-6D1A-454D5743D173}"/>
          </ac:spMkLst>
        </pc:spChg>
        <pc:spChg chg="add del mod">
          <ac:chgData name="Toby Donaldson" userId="2e6e5431-bb17-4c41-9985-d39c50d83c73" providerId="ADAL" clId="{B9586FC7-1ADA-4368-AE13-4AF4FF7EC188}" dt="2023-07-10T03:52:32.661" v="7586" actId="21"/>
          <ac:spMkLst>
            <pc:docMk/>
            <pc:sldMk cId="2623246839" sldId="315"/>
            <ac:spMk id="1056" creationId="{48E3A8B8-A6A9-3A84-A0DB-1F5E63588FA7}"/>
          </ac:spMkLst>
        </pc:spChg>
        <pc:spChg chg="add mod">
          <ac:chgData name="Toby Donaldson" userId="2e6e5431-bb17-4c41-9985-d39c50d83c73" providerId="ADAL" clId="{B9586FC7-1ADA-4368-AE13-4AF4FF7EC188}" dt="2023-07-10T03:49:23.048" v="7503" actId="20577"/>
          <ac:spMkLst>
            <pc:docMk/>
            <pc:sldMk cId="2623246839" sldId="315"/>
            <ac:spMk id="1057" creationId="{5FCD30D0-A338-5BB7-37C8-890666E523AA}"/>
          </ac:spMkLst>
        </pc:spChg>
        <pc:spChg chg="add mod">
          <ac:chgData name="Toby Donaldson" userId="2e6e5431-bb17-4c41-9985-d39c50d83c73" providerId="ADAL" clId="{B9586FC7-1ADA-4368-AE13-4AF4FF7EC188}" dt="2023-07-10T03:49:30.140" v="7505" actId="1076"/>
          <ac:spMkLst>
            <pc:docMk/>
            <pc:sldMk cId="2623246839" sldId="315"/>
            <ac:spMk id="1058" creationId="{6D629D09-46A6-96CF-2AF3-F989E8668934}"/>
          </ac:spMkLst>
        </pc:spChg>
        <pc:spChg chg="add mod">
          <ac:chgData name="Toby Donaldson" userId="2e6e5431-bb17-4c41-9985-d39c50d83c73" providerId="ADAL" clId="{B9586FC7-1ADA-4368-AE13-4AF4FF7EC188}" dt="2023-07-10T03:49:36.450" v="7507" actId="1076"/>
          <ac:spMkLst>
            <pc:docMk/>
            <pc:sldMk cId="2623246839" sldId="315"/>
            <ac:spMk id="1059" creationId="{05B8FCEB-CD23-57D0-F4D9-1C784C6CC757}"/>
          </ac:spMkLst>
        </pc:spChg>
        <pc:spChg chg="add mod">
          <ac:chgData name="Toby Donaldson" userId="2e6e5431-bb17-4c41-9985-d39c50d83c73" providerId="ADAL" clId="{B9586FC7-1ADA-4368-AE13-4AF4FF7EC188}" dt="2023-07-10T03:49:42.025" v="7509" actId="1076"/>
          <ac:spMkLst>
            <pc:docMk/>
            <pc:sldMk cId="2623246839" sldId="315"/>
            <ac:spMk id="1060" creationId="{DBA6619A-D9E4-7E27-9DA0-150447BBD27D}"/>
          </ac:spMkLst>
        </pc:spChg>
        <pc:spChg chg="add mod">
          <ac:chgData name="Toby Donaldson" userId="2e6e5431-bb17-4c41-9985-d39c50d83c73" providerId="ADAL" clId="{B9586FC7-1ADA-4368-AE13-4AF4FF7EC188}" dt="2023-07-10T03:49:48.316" v="7511" actId="1076"/>
          <ac:spMkLst>
            <pc:docMk/>
            <pc:sldMk cId="2623246839" sldId="315"/>
            <ac:spMk id="1061" creationId="{3DC98877-1E1A-9D72-CD79-D0B2D7758408}"/>
          </ac:spMkLst>
        </pc:spChg>
        <pc:spChg chg="add mod">
          <ac:chgData name="Toby Donaldson" userId="2e6e5431-bb17-4c41-9985-d39c50d83c73" providerId="ADAL" clId="{B9586FC7-1ADA-4368-AE13-4AF4FF7EC188}" dt="2023-07-10T03:49:56.328" v="7513" actId="1076"/>
          <ac:spMkLst>
            <pc:docMk/>
            <pc:sldMk cId="2623246839" sldId="315"/>
            <ac:spMk id="1062" creationId="{1CC107F5-D102-4B28-124F-A06DDAECF3A9}"/>
          </ac:spMkLst>
        </pc:spChg>
        <pc:spChg chg="add mod">
          <ac:chgData name="Toby Donaldson" userId="2e6e5431-bb17-4c41-9985-d39c50d83c73" providerId="ADAL" clId="{B9586FC7-1ADA-4368-AE13-4AF4FF7EC188}" dt="2023-07-10T03:50:15.189" v="7518" actId="1076"/>
          <ac:spMkLst>
            <pc:docMk/>
            <pc:sldMk cId="2623246839" sldId="315"/>
            <ac:spMk id="1063" creationId="{8E8E6547-9695-2193-A787-362A34017802}"/>
          </ac:spMkLst>
        </pc:spChg>
        <pc:spChg chg="add mod">
          <ac:chgData name="Toby Donaldson" userId="2e6e5431-bb17-4c41-9985-d39c50d83c73" providerId="ADAL" clId="{B9586FC7-1ADA-4368-AE13-4AF4FF7EC188}" dt="2023-07-10T03:50:08.514" v="7517" actId="1076"/>
          <ac:spMkLst>
            <pc:docMk/>
            <pc:sldMk cId="2623246839" sldId="31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7" creationId="{86CE409C-172B-07C2-0775-9328E983A673}"/>
          </ac:grpSpMkLst>
        </pc:grpChg>
        <pc:grpChg chg="del">
          <ac:chgData name="Toby Donaldson" userId="2e6e5431-bb17-4c41-9985-d39c50d83c73" providerId="ADAL" clId="{B9586FC7-1ADA-4368-AE13-4AF4FF7EC188}" dt="2023-07-10T03:41:39.901" v="7115" actId="21"/>
          <ac:grpSpMkLst>
            <pc:docMk/>
            <pc:sldMk cId="2623246839" sldId="315"/>
            <ac:grpSpMk id="8" creationId="{CFDCC5B6-F390-4401-A17F-F3609E2CE8FF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49" creationId="{E1BA1087-F893-D184-A5F9-C014CAC1D9A0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56" creationId="{9A24E728-6FBC-52F8-0D3A-C24A58546C73}"/>
          </ac:grpSpMkLst>
        </pc:grpChg>
        <pc:grpChg chg="add mod">
          <ac:chgData name="Toby Donaldson" userId="2e6e5431-bb17-4c41-9985-d39c50d83c73" providerId="ADAL" clId="{B9586FC7-1ADA-4368-AE13-4AF4FF7EC188}" dt="2023-07-10T03:45:29.817" v="7283" actId="1076"/>
          <ac:grpSpMkLst>
            <pc:docMk/>
            <pc:sldMk cId="2623246839" sldId="315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44:05.075" v="7277" actId="1076"/>
          <ac:picMkLst>
            <pc:docMk/>
            <pc:sldMk cId="2623246839" sldId="315"/>
            <ac:picMk id="43" creationId="{6ADEEEC5-DC9D-C961-884C-0CF34BC53D87}"/>
          </ac:picMkLst>
        </pc:pic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7" creationId="{20A1D9C9-68F0-5CEE-0C71-93AB99238DE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8" creationId="{7D5B5786-5A30-2A92-2CE0-025F164A77C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29" creationId="{30D98FB2-B800-5C35-D86A-48E7084A51DD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0" creationId="{4AAE7426-DCCC-D61C-6B37-20D7987C567C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1" creationId="{BF1B3C86-7EF7-354E-27E0-E80E052E43F9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8" creationId="{E3229D25-91AC-221B-1046-8510D0BAE0E5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39" creationId="{D9B6E64F-B506-FC7E-8320-BE112C7C377B}"/>
          </ac:cxnSpMkLst>
        </pc:cxnChg>
        <pc:cxnChg chg="add del mod">
          <ac:chgData name="Toby Donaldson" userId="2e6e5431-bb17-4c41-9985-d39c50d83c73" providerId="ADAL" clId="{B9586FC7-1ADA-4368-AE13-4AF4FF7EC188}" dt="2023-07-10T03:45:04.341" v="7278" actId="21"/>
          <ac:cxnSpMkLst>
            <pc:docMk/>
            <pc:sldMk cId="2623246839" sldId="315"/>
            <ac:cxnSpMk id="40" creationId="{82FDC205-A8B4-764E-18D9-9FB3775B773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2" creationId="{7CD553C3-34AD-BE55-C974-90FAB07FA9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53" creationId="{690748CF-5F11-0E68-36C4-5ED9B7A9284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1" creationId="{528BAB2E-D7C3-339E-7D57-315648989A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2" creationId="{550FD897-723E-1E84-CE6F-6B9A33523C6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63" creationId="{A8880401-4314-FBCA-6F00-A74143C023A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4" creationId="{73E357D3-98CC-03CB-C739-2FE249B77D0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5" creationId="{8B1CADED-3D74-49DE-6223-0950AA67432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29" creationId="{9D68B959-724C-405B-5584-1A482E2F81FF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1" creationId="{E5ED8B3E-1315-51A9-97D0-ABE9F0AB456C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3" creationId="{47D2E19D-B694-8EDF-5C6D-87D479DC4FF6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35" creationId="{97F374E3-DB7B-636D-BEC2-551F9FDB9970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0" creationId="{A2F9415F-0118-7538-74D1-494EFCA0D4B3}"/>
          </ac:cxnSpMkLst>
        </pc:cxnChg>
        <pc:cxnChg chg="add del mod">
          <ac:chgData name="Toby Donaldson" userId="2e6e5431-bb17-4c41-9985-d39c50d83c73" providerId="ADAL" clId="{B9586FC7-1ADA-4368-AE13-4AF4FF7EC188}" dt="2023-07-10T03:45:34.013" v="7284" actId="21"/>
          <ac:cxnSpMkLst>
            <pc:docMk/>
            <pc:sldMk cId="2623246839" sldId="315"/>
            <ac:cxnSpMk id="1041" creationId="{AE970494-CDDD-C64B-B538-0916101C1668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3" creationId="{30DFBC6F-35BC-559A-52CD-844CEB35EF22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5" creationId="{C8B5BEA0-91F3-85C0-E680-2833FB86E671}"/>
          </ac:cxnSpMkLst>
        </pc:cxnChg>
        <pc:cxnChg chg="add mod">
          <ac:chgData name="Toby Donaldson" userId="2e6e5431-bb17-4c41-9985-d39c50d83c73" providerId="ADAL" clId="{B9586FC7-1ADA-4368-AE13-4AF4FF7EC188}" dt="2023-07-10T03:45:29.817" v="7283" actId="1076"/>
          <ac:cxnSpMkLst>
            <pc:docMk/>
            <pc:sldMk cId="2623246839" sldId="31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3:59:30.188" v="7706" actId="14100"/>
        <pc:sldMkLst>
          <pc:docMk/>
          <pc:sldMk cId="3484719159" sldId="316"/>
        </pc:sldMkLst>
        <pc:spChg chg="add mod">
          <ac:chgData name="Toby Donaldson" userId="2e6e5431-bb17-4c41-9985-d39c50d83c73" providerId="ADAL" clId="{B9586FC7-1ADA-4368-AE13-4AF4FF7EC188}" dt="2023-07-10T03:53:07.980" v="7589" actId="1076"/>
          <ac:spMkLst>
            <pc:docMk/>
            <pc:sldMk cId="3484719159" sldId="316"/>
            <ac:spMk id="2" creationId="{7F4AEB8D-B539-9E34-E290-7861D236AD63}"/>
          </ac:spMkLst>
        </pc:spChg>
        <pc:spChg chg="add mod">
          <ac:chgData name="Toby Donaldson" userId="2e6e5431-bb17-4c41-9985-d39c50d83c73" providerId="ADAL" clId="{B9586FC7-1ADA-4368-AE13-4AF4FF7EC188}" dt="2023-07-10T03:53:19.967" v="7592" actId="1076"/>
          <ac:spMkLst>
            <pc:docMk/>
            <pc:sldMk cId="3484719159" sldId="316"/>
            <ac:spMk id="5" creationId="{2F9A0681-2013-E57E-92CD-17550C23CCC1}"/>
          </ac:spMkLst>
        </pc:spChg>
        <pc:spChg chg="mod">
          <ac:chgData name="Toby Donaldson" userId="2e6e5431-bb17-4c41-9985-d39c50d83c73" providerId="ADAL" clId="{B9586FC7-1ADA-4368-AE13-4AF4FF7EC188}" dt="2023-07-10T03:54:43.748" v="7636" actId="1076"/>
          <ac:spMkLst>
            <pc:docMk/>
            <pc:sldMk cId="3484719159" sldId="316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36.104" v="7641" actId="12789"/>
          <ac:spMkLst>
            <pc:docMk/>
            <pc:sldMk cId="3484719159" sldId="316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47.416" v="7642" actId="12789"/>
          <ac:spMkLst>
            <pc:docMk/>
            <pc:sldMk cId="3484719159" sldId="316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27" creationId="{B56A0783-DE73-7CA8-9536-AB0206C706FC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30" creationId="{976100A0-F75F-141F-82A0-A15EAC3CBD79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0" creationId="{4ADBB19B-C54F-2731-73B6-E27501E7615A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1" creationId="{D3156780-25E4-87BD-9288-7821277C2EB4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2" creationId="{684A2E51-6A83-9CE0-30CF-FEF9C60B407D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3" creationId="{6D1F9DBB-AC20-1152-6CA9-69A9791510DF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4" creationId="{0271A9B0-A32E-B6A1-1C1C-C6B88A88B751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5" creationId="{B0822140-247B-105A-6D1A-454D5743D173}"/>
          </ac:spMkLst>
        </pc:spChg>
        <pc:spChg chg="del">
          <ac:chgData name="Toby Donaldson" userId="2e6e5431-bb17-4c41-9985-d39c50d83c73" providerId="ADAL" clId="{B9586FC7-1ADA-4368-AE13-4AF4FF7EC188}" dt="2023-07-10T03:54:06.818" v="7597" actId="21"/>
          <ac:spMkLst>
            <pc:docMk/>
            <pc:sldMk cId="3484719159" sldId="316"/>
            <ac:spMk id="1056" creationId="{48E3A8B8-A6A9-3A84-A0DB-1F5E63588FA7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7" creationId="{5FCD30D0-A338-5BB7-37C8-890666E523AA}"/>
          </ac:spMkLst>
        </pc:spChg>
        <pc:spChg chg="del">
          <ac:chgData name="Toby Donaldson" userId="2e6e5431-bb17-4c41-9985-d39c50d83c73" providerId="ADAL" clId="{B9586FC7-1ADA-4368-AE13-4AF4FF7EC188}" dt="2023-07-10T03:53:00.020" v="7587" actId="21"/>
          <ac:spMkLst>
            <pc:docMk/>
            <pc:sldMk cId="3484719159" sldId="316"/>
            <ac:spMk id="1058" creationId="{6D629D09-46A6-96CF-2AF3-F989E8668934}"/>
          </ac:spMkLst>
        </pc:spChg>
        <pc:grpChg chg="mod">
          <ac:chgData name="Toby Donaldson" userId="2e6e5431-bb17-4c41-9985-d39c50d83c73" providerId="ADAL" clId="{B9586FC7-1ADA-4368-AE13-4AF4FF7EC188}" dt="2023-07-10T03:55:36.104" v="7641" actId="12789"/>
          <ac:grpSpMkLst>
            <pc:docMk/>
            <pc:sldMk cId="3484719159" sldId="316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3:53:00.020" v="7587" actId="21"/>
          <ac:grpSpMkLst>
            <pc:docMk/>
            <pc:sldMk cId="3484719159" sldId="316"/>
            <ac:grpSpMk id="56" creationId="{9A24E728-6FBC-52F8-0D3A-C24A58546C73}"/>
          </ac:grpSpMkLst>
        </pc:grpChg>
        <pc:grpChg chg="mod">
          <ac:chgData name="Toby Donaldson" userId="2e6e5431-bb17-4c41-9985-d39c50d83c73" providerId="ADAL" clId="{B9586FC7-1ADA-4368-AE13-4AF4FF7EC188}" dt="2023-07-10T03:55:47.416" v="7642" actId="12789"/>
          <ac:grpSpMkLst>
            <pc:docMk/>
            <pc:sldMk cId="3484719159" sldId="316"/>
            <ac:grpSpMk id="1037" creationId="{779E8913-3B73-25A8-3A67-A4CD716949C2}"/>
          </ac:grpSpMkLst>
        </pc:grpChg>
        <pc:picChg chg="add mod">
          <ac:chgData name="Toby Donaldson" userId="2e6e5431-bb17-4c41-9985-d39c50d83c73" providerId="ADAL" clId="{B9586FC7-1ADA-4368-AE13-4AF4FF7EC188}" dt="2023-07-10T03:53:44.793" v="7593"/>
          <ac:picMkLst>
            <pc:docMk/>
            <pc:sldMk cId="3484719159" sldId="316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3:52:15.122" v="7585" actId="21"/>
          <ac:picMkLst>
            <pc:docMk/>
            <pc:sldMk cId="3484719159" sldId="316"/>
            <ac:picMk id="43" creationId="{6ADEEEC5-DC9D-C961-884C-0CF34BC53D87}"/>
          </ac:picMkLst>
        </pc:pic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47.416" v="7642" actId="12789"/>
          <ac:cxnSpMkLst>
            <pc:docMk/>
            <pc:sldMk cId="3484719159" sldId="316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5" creationId="{8B1CADED-3D74-49DE-6223-0950AA67432C}"/>
          </ac:cxnSpMkLst>
        </pc:cxnChg>
        <pc:cxnChg chg="del mod">
          <ac:chgData name="Toby Donaldson" userId="2e6e5431-bb17-4c41-9985-d39c50d83c73" providerId="ADAL" clId="{B9586FC7-1ADA-4368-AE13-4AF4FF7EC188}" dt="2023-07-10T03:53:00.020" v="7587" actId="21"/>
          <ac:cxnSpMkLst>
            <pc:docMk/>
            <pc:sldMk cId="3484719159" sldId="316"/>
            <ac:cxnSpMk id="1029" creationId="{9D68B959-724C-405B-5584-1A482E2F81FF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30.188" v="7706" actId="14100"/>
          <ac:cxnSpMkLst>
            <pc:docMk/>
            <pc:sldMk cId="3484719159" sldId="316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36.104" v="7641" actId="12789"/>
          <ac:cxnSpMkLst>
            <pc:docMk/>
            <pc:sldMk cId="3484719159" sldId="316"/>
            <ac:cxnSpMk id="1047" creationId="{8A4487E0-155D-9F90-F968-2F14C2B02C6B}"/>
          </ac:cxnSpMkLst>
        </pc:cxnChg>
      </pc:sldChg>
      <pc:sldChg chg="addSp delSp modSp add mod modTransition">
        <pc:chgData name="Toby Donaldson" userId="2e6e5431-bb17-4c41-9985-d39c50d83c73" providerId="ADAL" clId="{B9586FC7-1ADA-4368-AE13-4AF4FF7EC188}" dt="2023-07-10T03:59:24.376" v="7705" actId="14100"/>
        <pc:sldMkLst>
          <pc:docMk/>
          <pc:sldMk cId="1251350017" sldId="317"/>
        </pc:sldMkLst>
        <pc:spChg chg="add mod">
          <ac:chgData name="Toby Donaldson" userId="2e6e5431-bb17-4c41-9985-d39c50d83c73" providerId="ADAL" clId="{B9586FC7-1ADA-4368-AE13-4AF4FF7EC188}" dt="2023-07-10T03:54:55.212" v="7638"/>
          <ac:spMkLst>
            <pc:docMk/>
            <pc:sldMk cId="1251350017" sldId="317"/>
            <ac:spMk id="3" creationId="{95E96AEE-88D5-5299-8E72-3D525C9B7ABA}"/>
          </ac:spMkLst>
        </pc:spChg>
        <pc:spChg chg="del">
          <ac:chgData name="Toby Donaldson" userId="2e6e5431-bb17-4c41-9985-d39c50d83c73" providerId="ADAL" clId="{B9586FC7-1ADA-4368-AE13-4AF4FF7EC188}" dt="2023-07-10T03:54:51.279" v="7637" actId="21"/>
          <ac:spMkLst>
            <pc:docMk/>
            <pc:sldMk cId="1251350017" sldId="317"/>
            <ac:spMk id="42" creationId="{1F86A881-5D43-4F06-01CC-73613D54CB45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7" creationId="{23A160AF-9824-14C1-DE80-31AB5134B90A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48" creationId="{C16A41D4-FC33-20DB-A537-CD9599CDB6AD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4" creationId="{1729548D-AE48-7AC5-CD9E-83734E01F43A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55" creationId="{6E05A537-277A-0F40-86C3-2314C26583A4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2" creationId="{684A2E51-6A83-9CE0-30CF-FEF9C60B407D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3" creationId="{6D1F9DBB-AC20-1152-6CA9-69A9791510DF}"/>
          </ac:spMkLst>
        </pc:spChg>
        <pc:spChg chg="mod">
          <ac:chgData name="Toby Donaldson" userId="2e6e5431-bb17-4c41-9985-d39c50d83c73" providerId="ADAL" clId="{B9586FC7-1ADA-4368-AE13-4AF4FF7EC188}" dt="2023-07-10T03:55:25.142" v="7640" actId="12789"/>
          <ac:spMkLst>
            <pc:docMk/>
            <pc:sldMk cId="1251350017" sldId="317"/>
            <ac:spMk id="1054" creationId="{0271A9B0-A32E-B6A1-1C1C-C6B88A88B751}"/>
          </ac:spMkLst>
        </pc:spChg>
        <pc:spChg chg="mod">
          <ac:chgData name="Toby Donaldson" userId="2e6e5431-bb17-4c41-9985-d39c50d83c73" providerId="ADAL" clId="{B9586FC7-1ADA-4368-AE13-4AF4FF7EC188}" dt="2023-07-10T03:55:10.652" v="7639" actId="12789"/>
          <ac:spMkLst>
            <pc:docMk/>
            <pc:sldMk cId="1251350017" sldId="317"/>
            <ac:spMk id="1055" creationId="{B0822140-247B-105A-6D1A-454D5743D173}"/>
          </ac:spMkLst>
        </pc:spChg>
        <pc:grpChg chg="mod">
          <ac:chgData name="Toby Donaldson" userId="2e6e5431-bb17-4c41-9985-d39c50d83c73" providerId="ADAL" clId="{B9586FC7-1ADA-4368-AE13-4AF4FF7EC188}" dt="2023-07-10T03:55:10.652" v="7639" actId="12789"/>
          <ac:grpSpMkLst>
            <pc:docMk/>
            <pc:sldMk cId="1251350017" sldId="317"/>
            <ac:grpSpMk id="49" creationId="{E1BA1087-F893-D184-A5F9-C014CAC1D9A0}"/>
          </ac:grpSpMkLst>
        </pc:grpChg>
        <pc:grpChg chg="mod">
          <ac:chgData name="Toby Donaldson" userId="2e6e5431-bb17-4c41-9985-d39c50d83c73" providerId="ADAL" clId="{B9586FC7-1ADA-4368-AE13-4AF4FF7EC188}" dt="2023-07-10T03:55:25.142" v="7640" actId="12789"/>
          <ac:grpSpMkLst>
            <pc:docMk/>
            <pc:sldMk cId="1251350017" sldId="317"/>
            <ac:grpSpMk id="1037" creationId="{779E8913-3B73-25A8-3A67-A4CD716949C2}"/>
          </ac:grpSpMkLst>
        </pc:grpChg>
        <pc:picChg chg="del">
          <ac:chgData name="Toby Donaldson" userId="2e6e5431-bb17-4c41-9985-d39c50d83c73" providerId="ADAL" clId="{B9586FC7-1ADA-4368-AE13-4AF4FF7EC188}" dt="2023-07-10T03:53:56.094" v="7596" actId="21"/>
          <ac:picMkLst>
            <pc:docMk/>
            <pc:sldMk cId="1251350017" sldId="317"/>
            <ac:picMk id="6" creationId="{B8290CD6-237D-FBA1-464E-A5411388D6DD}"/>
          </ac:picMkLst>
        </pc:pic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2" creationId="{7CD553C3-34AD-BE55-C974-90FAB07FA96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53" creationId="{690748CF-5F11-0E68-36C4-5ED9B7A9284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1" creationId="{528BAB2E-D7C3-339E-7D57-315648989AFF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2" creationId="{550FD897-723E-1E84-CE6F-6B9A33523C66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63" creationId="{A8880401-4314-FBCA-6F00-A74143C023A1}"/>
          </ac:cxnSpMkLst>
        </pc:cxnChg>
        <pc:cxnChg chg="mod">
          <ac:chgData name="Toby Donaldson" userId="2e6e5431-bb17-4c41-9985-d39c50d83c73" providerId="ADAL" clId="{B9586FC7-1ADA-4368-AE13-4AF4FF7EC188}" dt="2023-07-10T03:55:25.142" v="7640" actId="12789"/>
          <ac:cxnSpMkLst>
            <pc:docMk/>
            <pc:sldMk cId="1251350017" sldId="317"/>
            <ac:cxnSpMk id="1024" creationId="{73E357D3-98CC-03CB-C739-2FE249B77D0C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31" creationId="{E5ED8B3E-1315-51A9-97D0-ABE9F0AB456C}"/>
          </ac:cxnSpMkLst>
        </pc:cxnChg>
        <pc:cxnChg chg="mod">
          <ac:chgData name="Toby Donaldson" userId="2e6e5431-bb17-4c41-9985-d39c50d83c73" providerId="ADAL" clId="{B9586FC7-1ADA-4368-AE13-4AF4FF7EC188}" dt="2023-07-10T03:59:24.376" v="7705" actId="14100"/>
          <ac:cxnSpMkLst>
            <pc:docMk/>
            <pc:sldMk cId="1251350017" sldId="317"/>
            <ac:cxnSpMk id="1043" creationId="{30DFBC6F-35BC-559A-52CD-844CEB35EF22}"/>
          </ac:cxnSpMkLst>
        </pc:cxnChg>
        <pc:cxnChg chg="mod">
          <ac:chgData name="Toby Donaldson" userId="2e6e5431-bb17-4c41-9985-d39c50d83c73" providerId="ADAL" clId="{B9586FC7-1ADA-4368-AE13-4AF4FF7EC188}" dt="2023-07-10T03:55:10.652" v="7639" actId="12789"/>
          <ac:cxnSpMkLst>
            <pc:docMk/>
            <pc:sldMk cId="1251350017" sldId="317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3:45.665" v="7893" actId="1076"/>
        <pc:sldMkLst>
          <pc:docMk/>
          <pc:sldMk cId="4255537815" sldId="318"/>
        </pc:sldMkLst>
        <pc:spChg chg="mod">
          <ac:chgData name="Toby Donaldson" userId="2e6e5431-bb17-4c41-9985-d39c50d83c73" providerId="ADAL" clId="{B9586FC7-1ADA-4368-AE13-4AF4FF7EC188}" dt="2023-07-10T04:01:20.059" v="7868" actId="20577"/>
          <ac:spMkLst>
            <pc:docMk/>
            <pc:sldMk cId="4255537815" sldId="318"/>
            <ac:spMk id="3" creationId="{95E96AEE-88D5-5299-8E72-3D525C9B7ABA}"/>
          </ac:spMkLst>
        </pc:spChg>
        <pc:spChg chg="add del mod">
          <ac:chgData name="Toby Donaldson" userId="2e6e5431-bb17-4c41-9985-d39c50d83c73" providerId="ADAL" clId="{B9586FC7-1ADA-4368-AE13-4AF4FF7EC188}" dt="2023-07-10T03:58:32.948" v="7647"/>
          <ac:spMkLst>
            <pc:docMk/>
            <pc:sldMk cId="4255537815" sldId="318"/>
            <ac:spMk id="6" creationId="{4620131D-8D88-3699-C9C6-FDCC7A94E274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7" creationId="{3EDA0279-A369-9350-32D3-3B12F5A1B95B}"/>
          </ac:spMkLst>
        </pc:spChg>
        <pc:spChg chg="add mod">
          <ac:chgData name="Toby Donaldson" userId="2e6e5431-bb17-4c41-9985-d39c50d83c73" providerId="ADAL" clId="{B9586FC7-1ADA-4368-AE13-4AF4FF7EC188}" dt="2023-07-10T04:03:45.665" v="7893" actId="1076"/>
          <ac:spMkLst>
            <pc:docMk/>
            <pc:sldMk cId="4255537815" sldId="318"/>
            <ac:spMk id="9" creationId="{FF03463B-8F52-155E-DDFA-DF46CFE34B16}"/>
          </ac:spMkLst>
        </pc:spChg>
        <pc:spChg chg="add mod">
          <ac:chgData name="Toby Donaldson" userId="2e6e5431-bb17-4c41-9985-d39c50d83c73" providerId="ADAL" clId="{B9586FC7-1ADA-4368-AE13-4AF4FF7EC188}" dt="2023-07-10T04:02:34.406" v="7881" actId="1076"/>
          <ac:spMkLst>
            <pc:docMk/>
            <pc:sldMk cId="4255537815" sldId="318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2:30.865" v="7880" actId="1076"/>
          <ac:spMkLst>
            <pc:docMk/>
            <pc:sldMk cId="4255537815" sldId="318"/>
            <ac:spMk id="12" creationId="{FDBC13B0-43D0-CABE-6DC2-AC123BED9541}"/>
          </ac:spMkLst>
        </pc:spChg>
        <pc:spChg chg="add mod">
          <ac:chgData name="Toby Donaldson" userId="2e6e5431-bb17-4c41-9985-d39c50d83c73" providerId="ADAL" clId="{B9586FC7-1ADA-4368-AE13-4AF4FF7EC188}" dt="2023-07-10T04:02:38.691" v="7882" actId="1076"/>
          <ac:spMkLst>
            <pc:docMk/>
            <pc:sldMk cId="4255537815" sldId="318"/>
            <ac:spMk id="13" creationId="{C1EEB9D2-8429-723B-0D05-D88D3C40C516}"/>
          </ac:spMkLst>
        </pc:spChg>
        <pc:spChg chg="add mod">
          <ac:chgData name="Toby Donaldson" userId="2e6e5431-bb17-4c41-9985-d39c50d83c73" providerId="ADAL" clId="{B9586FC7-1ADA-4368-AE13-4AF4FF7EC188}" dt="2023-07-10T04:03:26.469" v="7890" actId="1076"/>
          <ac:spMkLst>
            <pc:docMk/>
            <pc:sldMk cId="4255537815" sldId="318"/>
            <ac:spMk id="14" creationId="{A07893C3-FF04-E70D-68A2-7B067BDED469}"/>
          </ac:spMkLst>
        </pc:spChg>
        <pc:spChg chg="add mod">
          <ac:chgData name="Toby Donaldson" userId="2e6e5431-bb17-4c41-9985-d39c50d83c73" providerId="ADAL" clId="{B9586FC7-1ADA-4368-AE13-4AF4FF7EC188}" dt="2023-07-10T04:03:21.068" v="7889" actId="1076"/>
          <ac:spMkLst>
            <pc:docMk/>
            <pc:sldMk cId="4255537815" sldId="318"/>
            <ac:spMk id="15" creationId="{819DD8F7-471F-837A-FA01-E063B5A17D81}"/>
          </ac:spMkLst>
        </pc:spChg>
        <pc:spChg chg="add mod">
          <ac:chgData name="Toby Donaldson" userId="2e6e5431-bb17-4c41-9985-d39c50d83c73" providerId="ADAL" clId="{B9586FC7-1ADA-4368-AE13-4AF4FF7EC188}" dt="2023-07-10T04:03:37.251" v="7892" actId="1076"/>
          <ac:spMkLst>
            <pc:docMk/>
            <pc:sldMk cId="4255537815" sldId="318"/>
            <ac:spMk id="16" creationId="{EE4AFB8E-B815-6B5E-3AB3-4A4FA164F3B2}"/>
          </ac:spMkLst>
        </pc:spChg>
        <pc:spChg chg="del">
          <ac:chgData name="Toby Donaldson" userId="2e6e5431-bb17-4c41-9985-d39c50d83c73" providerId="ADAL" clId="{B9586FC7-1ADA-4368-AE13-4AF4FF7EC188}" dt="2023-07-10T03:59:08.453" v="7703" actId="21"/>
          <ac:spMkLst>
            <pc:docMk/>
            <pc:sldMk cId="4255537815" sldId="318"/>
            <ac:spMk id="1049" creationId="{A4184F60-CFD4-48CF-7136-A532626AE325}"/>
          </ac:spMkLst>
        </pc:spChg>
        <pc:picChg chg="add mod">
          <ac:chgData name="Toby Donaldson" userId="2e6e5431-bb17-4c41-9985-d39c50d83c73" providerId="ADAL" clId="{B9586FC7-1ADA-4368-AE13-4AF4FF7EC188}" dt="2023-07-10T04:01:03.910" v="7867"/>
          <ac:picMkLst>
            <pc:docMk/>
            <pc:sldMk cId="4255537815" sldId="318"/>
            <ac:picMk id="10" creationId="{A9AFF1B6-35BD-7839-4368-E4A1C2B477E5}"/>
          </ac:picMkLst>
        </pc:picChg>
        <pc:cxnChg chg="mod">
          <ac:chgData name="Toby Donaldson" userId="2e6e5431-bb17-4c41-9985-d39c50d83c73" providerId="ADAL" clId="{B9586FC7-1ADA-4368-AE13-4AF4FF7EC188}" dt="2023-07-10T03:59:17.941" v="7704" actId="14100"/>
          <ac:cxnSpMkLst>
            <pc:docMk/>
            <pc:sldMk cId="4255537815" sldId="318"/>
            <ac:cxnSpMk id="1043" creationId="{30DFBC6F-35BC-559A-52CD-844CEB35EF22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08:36.453" v="8308" actId="1076"/>
        <pc:sldMkLst>
          <pc:docMk/>
          <pc:sldMk cId="1558506726" sldId="319"/>
        </pc:sldMkLst>
        <pc:spChg chg="add mod">
          <ac:chgData name="Toby Donaldson" userId="2e6e5431-bb17-4c41-9985-d39c50d83c73" providerId="ADAL" clId="{B9586FC7-1ADA-4368-AE13-4AF4FF7EC188}" dt="2023-07-10T04:07:08.007" v="8245" actId="20577"/>
          <ac:spMkLst>
            <pc:docMk/>
            <pc:sldMk cId="1558506726" sldId="319"/>
            <ac:spMk id="6" creationId="{86222391-1701-8FF7-1176-DC954110A49C}"/>
          </ac:spMkLst>
        </pc:spChg>
        <pc:spChg chg="mod">
          <ac:chgData name="Toby Donaldson" userId="2e6e5431-bb17-4c41-9985-d39c50d83c73" providerId="ADAL" clId="{B9586FC7-1ADA-4368-AE13-4AF4FF7EC188}" dt="2023-07-10T04:06:31.385" v="8136" actId="20577"/>
          <ac:spMkLst>
            <pc:docMk/>
            <pc:sldMk cId="1558506726" sldId="319"/>
            <ac:spMk id="11" creationId="{ED81F819-62A3-B288-0371-AF4F38D06B5D}"/>
          </ac:spMkLst>
        </pc:spChg>
        <pc:spChg chg="add mod">
          <ac:chgData name="Toby Donaldson" userId="2e6e5431-bb17-4c41-9985-d39c50d83c73" providerId="ADAL" clId="{B9586FC7-1ADA-4368-AE13-4AF4FF7EC188}" dt="2023-07-10T04:08:36.453" v="8308" actId="1076"/>
          <ac:spMkLst>
            <pc:docMk/>
            <pc:sldMk cId="1558506726" sldId="319"/>
            <ac:spMk id="20" creationId="{75CFF942-1701-DB0B-EA5E-3E15E8B7E62B}"/>
          </ac:spMkLst>
        </pc:spChg>
        <pc:picChg chg="del">
          <ac:chgData name="Toby Donaldson" userId="2e6e5431-bb17-4c41-9985-d39c50d83c73" providerId="ADAL" clId="{B9586FC7-1ADA-4368-AE13-4AF4FF7EC188}" dt="2023-07-10T04:04:07.363" v="7897" actId="21"/>
          <ac:picMkLst>
            <pc:docMk/>
            <pc:sldMk cId="1558506726" sldId="319"/>
            <ac:picMk id="10" creationId="{A9AFF1B6-35BD-7839-4368-E4A1C2B477E5}"/>
          </ac:picMkLst>
        </pc:picChg>
        <pc:cxnChg chg="add">
          <ac:chgData name="Toby Donaldson" userId="2e6e5431-bb17-4c41-9985-d39c50d83c73" providerId="ADAL" clId="{B9586FC7-1ADA-4368-AE13-4AF4FF7EC188}" dt="2023-07-10T04:06:08.842" v="8135" actId="11529"/>
          <ac:cxnSpMkLst>
            <pc:docMk/>
            <pc:sldMk cId="1558506726" sldId="319"/>
            <ac:cxnSpMk id="17" creationId="{2A0CDD07-24A8-6E6D-829C-B54F18B1538C}"/>
          </ac:cxnSpMkLst>
        </pc:cxnChg>
        <pc:cxnChg chg="add mod">
          <ac:chgData name="Toby Donaldson" userId="2e6e5431-bb17-4c41-9985-d39c50d83c73" providerId="ADAL" clId="{B9586FC7-1ADA-4368-AE13-4AF4FF7EC188}" dt="2023-07-10T04:07:35.144" v="8248" actId="693"/>
          <ac:cxnSpMkLst>
            <pc:docMk/>
            <pc:sldMk cId="1558506726" sldId="319"/>
            <ac:cxnSpMk id="19" creationId="{40C75A6C-8D36-47C3-050C-D5B998507A64}"/>
          </ac:cxnSpMkLst>
        </pc:cxnChg>
      </pc:sldChg>
      <pc:sldChg chg="addSp delSp modSp add mod ord">
        <pc:chgData name="Toby Donaldson" userId="2e6e5431-bb17-4c41-9985-d39c50d83c73" providerId="ADAL" clId="{B9586FC7-1ADA-4368-AE13-4AF4FF7EC188}" dt="2023-07-10T04:13:02.199" v="8513" actId="21"/>
        <pc:sldMkLst>
          <pc:docMk/>
          <pc:sldMk cId="1772429724" sldId="320"/>
        </pc:sldMkLst>
        <pc:spChg chg="add mod">
          <ac:chgData name="Toby Donaldson" userId="2e6e5431-bb17-4c41-9985-d39c50d83c73" providerId="ADAL" clId="{B9586FC7-1ADA-4368-AE13-4AF4FF7EC188}" dt="2023-07-10T04:10:41.440" v="8479" actId="20577"/>
          <ac:spMkLst>
            <pc:docMk/>
            <pc:sldMk cId="1772429724" sldId="320"/>
            <ac:spMk id="3" creationId="{489723F2-CA25-7091-0B8F-F63C03D94942}"/>
          </ac:spMkLst>
        </pc:spChg>
        <pc:spChg chg="add mod">
          <ac:chgData name="Toby Donaldson" userId="2e6e5431-bb17-4c41-9985-d39c50d83c73" providerId="ADAL" clId="{B9586FC7-1ADA-4368-AE13-4AF4FF7EC188}" dt="2023-07-10T04:10:31.487" v="8477"/>
          <ac:spMkLst>
            <pc:docMk/>
            <pc:sldMk cId="1772429724" sldId="320"/>
            <ac:spMk id="7" creationId="{24E25841-9312-C261-F539-1FC5F74DACAE}"/>
          </ac:spMkLst>
        </pc:spChg>
        <pc:spChg chg="add mod">
          <ac:chgData name="Toby Donaldson" userId="2e6e5431-bb17-4c41-9985-d39c50d83c73" providerId="ADAL" clId="{B9586FC7-1ADA-4368-AE13-4AF4FF7EC188}" dt="2023-07-10T04:11:31.560" v="8487" actId="1076"/>
          <ac:spMkLst>
            <pc:docMk/>
            <pc:sldMk cId="1772429724" sldId="320"/>
            <ac:spMk id="10" creationId="{F3A8A642-303C-F906-FBA4-2F9BF4CAA922}"/>
          </ac:spMkLst>
        </pc:spChg>
        <pc:spChg chg="add mod">
          <ac:chgData name="Toby Donaldson" userId="2e6e5431-bb17-4c41-9985-d39c50d83c73" providerId="ADAL" clId="{B9586FC7-1ADA-4368-AE13-4AF4FF7EC188}" dt="2023-07-10T04:12:18.239" v="8503" actId="20577"/>
          <ac:spMkLst>
            <pc:docMk/>
            <pc:sldMk cId="1772429724" sldId="320"/>
            <ac:spMk id="12" creationId="{B1CE990E-1461-A412-121F-712EA3CA1522}"/>
          </ac:spMkLst>
        </pc:spChg>
        <pc:spChg chg="mod">
          <ac:chgData name="Toby Donaldson" userId="2e6e5431-bb17-4c41-9985-d39c50d83c73" providerId="ADAL" clId="{B9586FC7-1ADA-4368-AE13-4AF4FF7EC188}" dt="2023-07-10T04:10:46.826" v="8480" actId="1076"/>
          <ac:spMkLst>
            <pc:docMk/>
            <pc:sldMk cId="1772429724" sldId="320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11:13.525" v="8483" actId="21"/>
          <ac:spMkLst>
            <pc:docMk/>
            <pc:sldMk cId="1772429724" sldId="320"/>
            <ac:spMk id="59" creationId="{C6F89F2A-7245-2844-A1BB-4C522A3F68EF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60" creationId="{25ACECF4-C2AD-A3F8-5891-E01D264FBF8A}"/>
          </ac:spMkLst>
        </pc:spChg>
        <pc:spChg chg="mod">
          <ac:chgData name="Toby Donaldson" userId="2e6e5431-bb17-4c41-9985-d39c50d83c73" providerId="ADAL" clId="{B9586FC7-1ADA-4368-AE13-4AF4FF7EC188}" dt="2023-07-10T04:11:24.394" v="8485" actId="1076"/>
          <ac:spMkLst>
            <pc:docMk/>
            <pc:sldMk cId="1772429724" sldId="320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36" creationId="{7AD81369-FDE3-6C94-2357-4062FF3085FE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59" creationId="{05B8FCEB-CD23-57D0-F4D9-1C784C6CC757}"/>
          </ac:spMkLst>
        </pc:spChg>
        <pc:spChg chg="del">
          <ac:chgData name="Toby Donaldson" userId="2e6e5431-bb17-4c41-9985-d39c50d83c73" providerId="ADAL" clId="{B9586FC7-1ADA-4368-AE13-4AF4FF7EC188}" dt="2023-07-10T04:11:03.330" v="8482" actId="21"/>
          <ac:spMkLst>
            <pc:docMk/>
            <pc:sldMk cId="1772429724" sldId="320"/>
            <ac:spMk id="1060" creationId="{DBA6619A-D9E4-7E27-9DA0-150447BBD27D}"/>
          </ac:spMkLst>
        </pc:spChg>
        <pc:picChg chg="mod">
          <ac:chgData name="Toby Donaldson" userId="2e6e5431-bb17-4c41-9985-d39c50d83c73" providerId="ADAL" clId="{B9586FC7-1ADA-4368-AE13-4AF4FF7EC188}" dt="2023-07-10T04:10:48.662" v="8481" actId="1076"/>
          <ac:picMkLst>
            <pc:docMk/>
            <pc:sldMk cId="1772429724" sldId="320"/>
            <ac:picMk id="6" creationId="{B8290CD6-237D-FBA1-464E-A5411388D6DD}"/>
          </ac:picMkLst>
        </pc:picChg>
        <pc:picChg chg="add del mod">
          <ac:chgData name="Toby Donaldson" userId="2e6e5431-bb17-4c41-9985-d39c50d83c73" providerId="ADAL" clId="{B9586FC7-1ADA-4368-AE13-4AF4FF7EC188}" dt="2023-07-10T04:13:02.199" v="8513" actId="21"/>
          <ac:picMkLst>
            <pc:docMk/>
            <pc:sldMk cId="1772429724" sldId="320"/>
            <ac:picMk id="11" creationId="{917032A7-DE20-FAE3-0796-16DFBEBAE8CC}"/>
          </ac:picMkLst>
        </pc:picChg>
        <pc:cxnChg chg="mod">
          <ac:chgData name="Toby Donaldson" userId="2e6e5431-bb17-4c41-9985-d39c50d83c73" providerId="ADAL" clId="{B9586FC7-1ADA-4368-AE13-4AF4FF7EC188}" dt="2023-07-10T04:11:24.394" v="8485" actId="1076"/>
          <ac:cxnSpMkLst>
            <pc:docMk/>
            <pc:sldMk cId="1772429724" sldId="320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3" creationId="{47D2E19D-B694-8EDF-5C6D-87D479DC4FF6}"/>
          </ac:cxnSpMkLst>
        </pc:cxnChg>
        <pc:cxnChg chg="del mod">
          <ac:chgData name="Toby Donaldson" userId="2e6e5431-bb17-4c41-9985-d39c50d83c73" providerId="ADAL" clId="{B9586FC7-1ADA-4368-AE13-4AF4FF7EC188}" dt="2023-07-10T04:11:03.330" v="8482" actId="21"/>
          <ac:cxnSpMkLst>
            <pc:docMk/>
            <pc:sldMk cId="1772429724" sldId="320"/>
            <ac:cxnSpMk id="1035" creationId="{97F374E3-DB7B-636D-BEC2-551F9FDB9970}"/>
          </ac:cxnSpMkLst>
        </pc:cxnChg>
      </pc:sldChg>
      <pc:sldChg chg="delSp add mod">
        <pc:chgData name="Toby Donaldson" userId="2e6e5431-bb17-4c41-9985-d39c50d83c73" providerId="ADAL" clId="{B9586FC7-1ADA-4368-AE13-4AF4FF7EC188}" dt="2023-07-10T04:12:43.045" v="8507" actId="21"/>
        <pc:sldMkLst>
          <pc:docMk/>
          <pc:sldMk cId="3054500176" sldId="321"/>
        </pc:sldMkLst>
        <pc:spChg chg="del">
          <ac:chgData name="Toby Donaldson" userId="2e6e5431-bb17-4c41-9985-d39c50d83c73" providerId="ADAL" clId="{B9586FC7-1ADA-4368-AE13-4AF4FF7EC188}" dt="2023-07-10T04:12:43.045" v="8507" actId="21"/>
          <ac:spMkLst>
            <pc:docMk/>
            <pc:sldMk cId="3054500176" sldId="321"/>
            <ac:spMk id="12" creationId="{B1CE990E-1461-A412-121F-712EA3CA1522}"/>
          </ac:spMkLst>
        </pc:spChg>
        <pc:picChg chg="del">
          <ac:chgData name="Toby Donaldson" userId="2e6e5431-bb17-4c41-9985-d39c50d83c73" providerId="ADAL" clId="{B9586FC7-1ADA-4368-AE13-4AF4FF7EC188}" dt="2023-07-10T04:12:40.653" v="8506" actId="21"/>
          <ac:picMkLst>
            <pc:docMk/>
            <pc:sldMk cId="3054500176" sldId="321"/>
            <ac:picMk id="11" creationId="{917032A7-DE20-FAE3-0796-16DFBEBAE8CC}"/>
          </ac:picMkLst>
        </pc:picChg>
      </pc:sldChg>
      <pc:sldChg chg="addSp modSp add mod">
        <pc:chgData name="Toby Donaldson" userId="2e6e5431-bb17-4c41-9985-d39c50d83c73" providerId="ADAL" clId="{B9586FC7-1ADA-4368-AE13-4AF4FF7EC188}" dt="2023-07-10T04:17:55.500" v="8650"/>
        <pc:sldMkLst>
          <pc:docMk/>
          <pc:sldMk cId="532713793" sldId="322"/>
        </pc:sldMkLst>
        <pc:spChg chg="add mod">
          <ac:chgData name="Toby Donaldson" userId="2e6e5431-bb17-4c41-9985-d39c50d83c73" providerId="ADAL" clId="{B9586FC7-1ADA-4368-AE13-4AF4FF7EC188}" dt="2023-07-10T04:13:25.930" v="8534" actId="1076"/>
          <ac:spMkLst>
            <pc:docMk/>
            <pc:sldMk cId="532713793" sldId="322"/>
            <ac:spMk id="8" creationId="{480913E2-2F1C-1730-B090-DDD0FED2B212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9" creationId="{E56ADBF4-1A76-7711-0D3F-87FF80F81D9F}"/>
          </ac:spMkLst>
        </pc:spChg>
        <pc:spChg chg="add mod">
          <ac:chgData name="Toby Donaldson" userId="2e6e5431-bb17-4c41-9985-d39c50d83c73" providerId="ADAL" clId="{B9586FC7-1ADA-4368-AE13-4AF4FF7EC188}" dt="2023-07-10T04:17:55.500" v="8650"/>
          <ac:spMkLst>
            <pc:docMk/>
            <pc:sldMk cId="532713793" sldId="322"/>
            <ac:spMk id="13" creationId="{F5C6E1CE-D009-A888-DF09-1CA40537C78B}"/>
          </ac:spMkLst>
        </pc:spChg>
      </pc:sldChg>
      <pc:sldChg chg="addSp modSp add mod">
        <pc:chgData name="Toby Donaldson" userId="2e6e5431-bb17-4c41-9985-d39c50d83c73" providerId="ADAL" clId="{B9586FC7-1ADA-4368-AE13-4AF4FF7EC188}" dt="2023-07-10T04:17:18.985" v="8649" actId="20577"/>
        <pc:sldMkLst>
          <pc:docMk/>
          <pc:sldMk cId="1197814370" sldId="323"/>
        </pc:sldMkLst>
        <pc:spChg chg="add mod">
          <ac:chgData name="Toby Donaldson" userId="2e6e5431-bb17-4c41-9985-d39c50d83c73" providerId="ADAL" clId="{B9586FC7-1ADA-4368-AE13-4AF4FF7EC188}" dt="2023-07-10T04:13:44.427" v="8538" actId="20577"/>
          <ac:spMkLst>
            <pc:docMk/>
            <pc:sldMk cId="1197814370" sldId="323"/>
            <ac:spMk id="9" creationId="{A38A9EB9-7DEF-B940-8BB9-EC40CFBB67A1}"/>
          </ac:spMkLst>
        </pc:spChg>
        <pc:spChg chg="add mod">
          <ac:chgData name="Toby Donaldson" userId="2e6e5431-bb17-4c41-9985-d39c50d83c73" providerId="ADAL" clId="{B9586FC7-1ADA-4368-AE13-4AF4FF7EC188}" dt="2023-07-10T04:13:53.291" v="8541" actId="20577"/>
          <ac:spMkLst>
            <pc:docMk/>
            <pc:sldMk cId="1197814370" sldId="323"/>
            <ac:spMk id="13" creationId="{5B8C9229-4DCC-83D1-74F5-215DDD42D798}"/>
          </ac:spMkLst>
        </pc:spChg>
        <pc:spChg chg="add mod">
          <ac:chgData name="Toby Donaldson" userId="2e6e5431-bb17-4c41-9985-d39c50d83c73" providerId="ADAL" clId="{B9586FC7-1ADA-4368-AE13-4AF4FF7EC188}" dt="2023-07-10T04:14:05.288" v="8544" actId="20577"/>
          <ac:spMkLst>
            <pc:docMk/>
            <pc:sldMk cId="1197814370" sldId="323"/>
            <ac:spMk id="14" creationId="{088D4A8E-7D94-254C-8F2B-268FFB37162B}"/>
          </ac:spMkLst>
        </pc:spChg>
        <pc:spChg chg="add mod">
          <ac:chgData name="Toby Donaldson" userId="2e6e5431-bb17-4c41-9985-d39c50d83c73" providerId="ADAL" clId="{B9586FC7-1ADA-4368-AE13-4AF4FF7EC188}" dt="2023-07-10T04:14:31.794" v="8547" actId="20577"/>
          <ac:spMkLst>
            <pc:docMk/>
            <pc:sldMk cId="1197814370" sldId="323"/>
            <ac:spMk id="15" creationId="{B32EB1AF-930C-7888-96ED-521DFAADB545}"/>
          </ac:spMkLst>
        </pc:spChg>
        <pc:spChg chg="add mod">
          <ac:chgData name="Toby Donaldson" userId="2e6e5431-bb17-4c41-9985-d39c50d83c73" providerId="ADAL" clId="{B9586FC7-1ADA-4368-AE13-4AF4FF7EC188}" dt="2023-07-10T04:14:59.725" v="8550" actId="20577"/>
          <ac:spMkLst>
            <pc:docMk/>
            <pc:sldMk cId="1197814370" sldId="323"/>
            <ac:spMk id="16" creationId="{BE8762D7-0BAB-2346-6A24-4D70F6A980D9}"/>
          </ac:spMkLst>
        </pc:spChg>
        <pc:spChg chg="add mod">
          <ac:chgData name="Toby Donaldson" userId="2e6e5431-bb17-4c41-9985-d39c50d83c73" providerId="ADAL" clId="{B9586FC7-1ADA-4368-AE13-4AF4FF7EC188}" dt="2023-07-10T04:17:01.258" v="8614" actId="1076"/>
          <ac:spMkLst>
            <pc:docMk/>
            <pc:sldMk cId="1197814370" sldId="323"/>
            <ac:spMk id="17" creationId="{42BACD64-3915-676F-E8BF-1EFFA401BD97}"/>
          </ac:spMkLst>
        </pc:spChg>
        <pc:spChg chg="add mod">
          <ac:chgData name="Toby Donaldson" userId="2e6e5431-bb17-4c41-9985-d39c50d83c73" providerId="ADAL" clId="{B9586FC7-1ADA-4368-AE13-4AF4FF7EC188}" dt="2023-07-10T04:17:18.985" v="8649" actId="20577"/>
          <ac:spMkLst>
            <pc:docMk/>
            <pc:sldMk cId="1197814370" sldId="323"/>
            <ac:spMk id="18" creationId="{2D8B4915-46AD-2FE3-FA4D-E8266DAE3680}"/>
          </ac:spMkLst>
        </pc:spChg>
      </pc:sldChg>
      <pc:sldChg chg="addSp delSp modSp add mod">
        <pc:chgData name="Toby Donaldson" userId="2e6e5431-bb17-4c41-9985-d39c50d83c73" providerId="ADAL" clId="{B9586FC7-1ADA-4368-AE13-4AF4FF7EC188}" dt="2023-07-10T04:20:38.456" v="8702" actId="21"/>
        <pc:sldMkLst>
          <pc:docMk/>
          <pc:sldMk cId="1328000865" sldId="324"/>
        </pc:sldMkLst>
        <pc:spChg chg="add mod">
          <ac:chgData name="Toby Donaldson" userId="2e6e5431-bb17-4c41-9985-d39c50d83c73" providerId="ADAL" clId="{B9586FC7-1ADA-4368-AE13-4AF4FF7EC188}" dt="2023-07-10T04:15:26.914" v="8556" actId="1076"/>
          <ac:spMkLst>
            <pc:docMk/>
            <pc:sldMk cId="1328000865" sldId="324"/>
            <ac:spMk id="17" creationId="{48A8FACC-2EC1-F35D-DAFE-80BAFE7D857E}"/>
          </ac:spMkLst>
        </pc:spChg>
        <pc:spChg chg="add mod">
          <ac:chgData name="Toby Donaldson" userId="2e6e5431-bb17-4c41-9985-d39c50d83c73" providerId="ADAL" clId="{B9586FC7-1ADA-4368-AE13-4AF4FF7EC188}" dt="2023-07-10T04:15:32.372" v="8558" actId="1076"/>
          <ac:spMkLst>
            <pc:docMk/>
            <pc:sldMk cId="1328000865" sldId="324"/>
            <ac:spMk id="18" creationId="{3133CEC2-E448-AEBF-93E0-4432237CCB89}"/>
          </ac:spMkLst>
        </pc:spChg>
        <pc:spChg chg="add mod">
          <ac:chgData name="Toby Donaldson" userId="2e6e5431-bb17-4c41-9985-d39c50d83c73" providerId="ADAL" clId="{B9586FC7-1ADA-4368-AE13-4AF4FF7EC188}" dt="2023-07-10T04:15:43.727" v="8560" actId="1076"/>
          <ac:spMkLst>
            <pc:docMk/>
            <pc:sldMk cId="1328000865" sldId="324"/>
            <ac:spMk id="19" creationId="{E5FD8522-CDFA-4092-CEF2-B739DFAEF7CB}"/>
          </ac:spMkLst>
        </pc:spChg>
        <pc:spChg chg="add mod">
          <ac:chgData name="Toby Donaldson" userId="2e6e5431-bb17-4c41-9985-d39c50d83c73" providerId="ADAL" clId="{B9586FC7-1ADA-4368-AE13-4AF4FF7EC188}" dt="2023-07-10T04:15:54.707" v="8562" actId="1076"/>
          <ac:spMkLst>
            <pc:docMk/>
            <pc:sldMk cId="1328000865" sldId="324"/>
            <ac:spMk id="20" creationId="{CC232A31-8823-D4D1-D479-88321EE9B905}"/>
          </ac:spMkLst>
        </pc:spChg>
        <pc:spChg chg="add mod">
          <ac:chgData name="Toby Donaldson" userId="2e6e5431-bb17-4c41-9985-d39c50d83c73" providerId="ADAL" clId="{B9586FC7-1ADA-4368-AE13-4AF4FF7EC188}" dt="2023-07-10T04:16:03.005" v="8565" actId="20577"/>
          <ac:spMkLst>
            <pc:docMk/>
            <pc:sldMk cId="1328000865" sldId="324"/>
            <ac:spMk id="21" creationId="{7B42A345-83A3-B9D7-C596-FE2FAC88054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2" creationId="{E983D7CC-59C9-1D66-9B45-7415DF933A61}"/>
          </ac:spMkLst>
        </pc:spChg>
        <pc:spChg chg="add mod">
          <ac:chgData name="Toby Donaldson" userId="2e6e5431-bb17-4c41-9985-d39c50d83c73" providerId="ADAL" clId="{B9586FC7-1ADA-4368-AE13-4AF4FF7EC188}" dt="2023-07-10T04:17:58.272" v="8651"/>
          <ac:spMkLst>
            <pc:docMk/>
            <pc:sldMk cId="1328000865" sldId="324"/>
            <ac:spMk id="23" creationId="{BF0CAE5A-4EF4-C6D5-BD8F-E3A1C376F213}"/>
          </ac:spMkLst>
        </pc:spChg>
        <pc:spChg chg="add mod">
          <ac:chgData name="Toby Donaldson" userId="2e6e5431-bb17-4c41-9985-d39c50d83c73" providerId="ADAL" clId="{B9586FC7-1ADA-4368-AE13-4AF4FF7EC188}" dt="2023-07-10T04:19:35.753" v="8696" actId="1076"/>
          <ac:spMkLst>
            <pc:docMk/>
            <pc:sldMk cId="1328000865" sldId="324"/>
            <ac:spMk id="25" creationId="{B0E59872-997B-D353-0AF2-4F2C5B7EF9F4}"/>
          </ac:spMkLst>
        </pc:spChg>
        <pc:picChg chg="del">
          <ac:chgData name="Toby Donaldson" userId="2e6e5431-bb17-4c41-9985-d39c50d83c73" providerId="ADAL" clId="{B9586FC7-1ADA-4368-AE13-4AF4FF7EC188}" dt="2023-07-10T04:20:38.456" v="8702" actId="21"/>
          <ac:picMkLst>
            <pc:docMk/>
            <pc:sldMk cId="1328000865" sldId="324"/>
            <ac:picMk id="6" creationId="{B8290CD6-237D-FBA1-464E-A5411388D6DD}"/>
          </ac:picMkLst>
        </pc:picChg>
        <pc:picChg chg="add mod">
          <ac:chgData name="Toby Donaldson" userId="2e6e5431-bb17-4c41-9985-d39c50d83c73" providerId="ADAL" clId="{B9586FC7-1ADA-4368-AE13-4AF4FF7EC188}" dt="2023-07-10T04:18:25.327" v="8654" actId="1076"/>
          <ac:picMkLst>
            <pc:docMk/>
            <pc:sldMk cId="1328000865" sldId="324"/>
            <ac:picMk id="24" creationId="{293A0F7B-A41A-652A-D95C-AFC61C92950E}"/>
          </ac:picMkLst>
        </pc:picChg>
        <pc:cxnChg chg="add del mod">
          <ac:chgData name="Toby Donaldson" userId="2e6e5431-bb17-4c41-9985-d39c50d83c73" providerId="ADAL" clId="{B9586FC7-1ADA-4368-AE13-4AF4FF7EC188}" dt="2023-07-10T04:19:31.268" v="8695" actId="21"/>
          <ac:cxnSpMkLst>
            <pc:docMk/>
            <pc:sldMk cId="1328000865" sldId="324"/>
            <ac:cxnSpMk id="27" creationId="{4FC88222-3F19-C2CA-833A-6E95F0C0D21E}"/>
          </ac:cxnSpMkLst>
        </pc:cxnChg>
        <pc:cxnChg chg="add mod">
          <ac:chgData name="Toby Donaldson" userId="2e6e5431-bb17-4c41-9985-d39c50d83c73" providerId="ADAL" clId="{B9586FC7-1ADA-4368-AE13-4AF4FF7EC188}" dt="2023-07-10T04:19:35.753" v="8696" actId="1076"/>
          <ac:cxnSpMkLst>
            <pc:docMk/>
            <pc:sldMk cId="1328000865" sldId="324"/>
            <ac:cxnSpMk id="29" creationId="{B2A0957E-0505-CC8E-FF28-5D26F70031CE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5:32.641" v="8968" actId="1076"/>
        <pc:sldMkLst>
          <pc:docMk/>
          <pc:sldMk cId="4266968003" sldId="325"/>
        </pc:sldMkLst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" creationId="{7F4AEB8D-B539-9E34-E290-7861D236AD63}"/>
          </ac:spMkLst>
        </pc:spChg>
        <pc:spChg chg="del">
          <ac:chgData name="Toby Donaldson" userId="2e6e5431-bb17-4c41-9985-d39c50d83c73" providerId="ADAL" clId="{B9586FC7-1ADA-4368-AE13-4AF4FF7EC188}" dt="2023-07-10T04:20:34.308" v="8701" actId="21"/>
          <ac:spMkLst>
            <pc:docMk/>
            <pc:sldMk cId="4266968003" sldId="325"/>
            <ac:spMk id="3" creationId="{489723F2-CA25-7091-0B8F-F63C03D9494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" creationId="{2F9A0681-2013-E57E-92CD-17550C23CCC1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8" creationId="{480913E2-2F1C-1730-B090-DDD0FED2B21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9" creationId="{A38A9EB9-7DEF-B940-8BB9-EC40CFBB67A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" creationId="{F3A8A642-303C-F906-FBA4-2F9BF4CAA92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2" creationId="{B1CE990E-1461-A412-121F-712EA3CA1522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3" creationId="{5B8C9229-4DCC-83D1-74F5-215DDD42D7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4" creationId="{088D4A8E-7D94-254C-8F2B-268FFB37162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5" creationId="{B32EB1AF-930C-7888-96ED-521DFAADB5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6" creationId="{BE8762D7-0BAB-2346-6A24-4D70F6A980D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7" creationId="{48A8FACC-2EC1-F35D-DAFE-80BAFE7D857E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8" creationId="{3133CEC2-E448-AEBF-93E0-4432237CCB8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9" creationId="{E5FD8522-CDFA-4092-CEF2-B739DFAEF7CB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0" creationId="{CC232A31-8823-D4D1-D479-88321EE9B90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21" creationId="{7B42A345-83A3-B9D7-C596-FE2FAC88054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2" creationId="{E983D7CC-59C9-1D66-9B45-7415DF933A61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3" creationId="{BF0CAE5A-4EF4-C6D5-BD8F-E3A1C376F213}"/>
          </ac:spMkLst>
        </pc:spChg>
        <pc:spChg chg="del">
          <ac:chgData name="Toby Donaldson" userId="2e6e5431-bb17-4c41-9985-d39c50d83c73" providerId="ADAL" clId="{B9586FC7-1ADA-4368-AE13-4AF4FF7EC188}" dt="2023-07-10T04:20:32.002" v="8700" actId="21"/>
          <ac:spMkLst>
            <pc:docMk/>
            <pc:sldMk cId="4266968003" sldId="325"/>
            <ac:spMk id="25" creationId="{B0E59872-997B-D353-0AF2-4F2C5B7EF9F4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26" creationId="{8E2F9AE3-6617-5A63-040E-7A945C875B7D}"/>
          </ac:spMkLst>
        </pc:spChg>
        <pc:spChg chg="add mod">
          <ac:chgData name="Toby Donaldson" userId="2e6e5431-bb17-4c41-9985-d39c50d83c73" providerId="ADAL" clId="{B9586FC7-1ADA-4368-AE13-4AF4FF7EC188}" dt="2023-07-10T04:25:07.491" v="8965" actId="12788"/>
          <ac:spMkLst>
            <pc:docMk/>
            <pc:sldMk cId="4266968003" sldId="325"/>
            <ac:spMk id="30" creationId="{092F496D-5038-EED2-01AE-3A03CCDB61E3}"/>
          </ac:spMkLst>
        </pc:spChg>
        <pc:spChg chg="add mod">
          <ac:chgData name="Toby Donaldson" userId="2e6e5431-bb17-4c41-9985-d39c50d83c73" providerId="ADAL" clId="{B9586FC7-1ADA-4368-AE13-4AF4FF7EC188}" dt="2023-07-10T04:25:01.084" v="8964" actId="12788"/>
          <ac:spMkLst>
            <pc:docMk/>
            <pc:sldMk cId="4266968003" sldId="325"/>
            <ac:spMk id="32" creationId="{8209A662-3D65-D5C5-48FA-ED8D702E76AD}"/>
          </ac:spMkLst>
        </pc:spChg>
        <pc:spChg chg="add mod">
          <ac:chgData name="Toby Donaldson" userId="2e6e5431-bb17-4c41-9985-d39c50d83c73" providerId="ADAL" clId="{B9586FC7-1ADA-4368-AE13-4AF4FF7EC188}" dt="2023-07-10T04:24:51.683" v="8963" actId="12788"/>
          <ac:spMkLst>
            <pc:docMk/>
            <pc:sldMk cId="4266968003" sldId="325"/>
            <ac:spMk id="35" creationId="{77FFE45C-AB02-674F-7E9C-A59DFD8D84C6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6" creationId="{EBE2C8EF-0736-686C-DA85-B5C6A5BD351F}"/>
          </ac:spMkLst>
        </pc:spChg>
        <pc:spChg chg="add mod">
          <ac:chgData name="Toby Donaldson" userId="2e6e5431-bb17-4c41-9985-d39c50d83c73" providerId="ADAL" clId="{B9586FC7-1ADA-4368-AE13-4AF4FF7EC188}" dt="2023-07-10T04:25:21.270" v="8967" actId="1076"/>
          <ac:spMkLst>
            <pc:docMk/>
            <pc:sldMk cId="4266968003" sldId="325"/>
            <ac:spMk id="37" creationId="{3FCD3122-76CA-50F1-EDE9-1133936B270E}"/>
          </ac:spMkLst>
        </pc:spChg>
        <pc:spChg chg="add 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38" creationId="{1B95CEEE-225E-4110-5305-F77A0613D2B3}"/>
          </ac:spMkLst>
        </pc:spChg>
        <pc:spChg chg="mod">
          <ac:chgData name="Toby Donaldson" userId="2e6e5431-bb17-4c41-9985-d39c50d83c73" providerId="ADAL" clId="{B9586FC7-1ADA-4368-AE13-4AF4FF7EC188}" dt="2023-07-10T04:24:43.666" v="8962" actId="1076"/>
          <ac:spMkLst>
            <pc:docMk/>
            <pc:sldMk cId="4266968003" sldId="325"/>
            <ac:spMk id="42" creationId="{1F86A881-5D43-4F06-01CC-73613D54CB4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5" creationId="{EC636A5F-A981-6BEE-3239-CDC75C04323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6" creationId="{E7EB5590-AC16-022A-743F-F44ED6A3C301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7" creationId="{23A160AF-9824-14C1-DE80-31AB5134B90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48" creationId="{C16A41D4-FC33-20DB-A537-CD9599CDB6AD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4" creationId="{1729548D-AE48-7AC5-CD9E-83734E01F43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55" creationId="{6E05A537-277A-0F40-86C3-2314C26583A4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32" creationId="{4B7600D0-4249-D0FC-601A-84679A0EC19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34" creationId="{81B59314-59AF-6496-87A2-294CABD8C55C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4" creationId="{68B8AE51-1756-9AA2-6C1F-4A790E5E2A19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6" creationId="{B0B29462-6D1F-8626-D02A-9ED629E8F11A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48" creationId="{9C5FDEFD-1A7B-AA92-0132-063E6B7A0FAF}"/>
          </ac:spMkLst>
        </pc:spChg>
        <pc:spChg chg="del">
          <ac:chgData name="Toby Donaldson" userId="2e6e5431-bb17-4c41-9985-d39c50d83c73" providerId="ADAL" clId="{B9586FC7-1ADA-4368-AE13-4AF4FF7EC188}" dt="2023-07-10T04:20:44.964" v="8703" actId="21"/>
          <ac:spMkLst>
            <pc:docMk/>
            <pc:sldMk cId="4266968003" sldId="325"/>
            <ac:spMk id="1049" creationId="{A4184F60-CFD4-48CF-7136-A532626AE325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1" creationId="{3DC98877-1E1A-9D72-CD79-D0B2D7758408}"/>
          </ac:spMkLst>
        </pc:spChg>
        <pc:spChg chg="del">
          <ac:chgData name="Toby Donaldson" userId="2e6e5431-bb17-4c41-9985-d39c50d83c73" providerId="ADAL" clId="{B9586FC7-1ADA-4368-AE13-4AF4FF7EC188}" dt="2023-07-10T04:20:25.998" v="8698" actId="21"/>
          <ac:spMkLst>
            <pc:docMk/>
            <pc:sldMk cId="4266968003" sldId="325"/>
            <ac:spMk id="1062" creationId="{1CC107F5-D102-4B28-124F-A06DDAECF3A9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3" creationId="{8E8E6547-9695-2193-A787-362A34017802}"/>
          </ac:spMkLst>
        </pc:spChg>
        <pc:spChg chg="del">
          <ac:chgData name="Toby Donaldson" userId="2e6e5431-bb17-4c41-9985-d39c50d83c73" providerId="ADAL" clId="{B9586FC7-1ADA-4368-AE13-4AF4FF7EC188}" dt="2023-07-10T04:20:29.492" v="8699" actId="21"/>
          <ac:spMkLst>
            <pc:docMk/>
            <pc:sldMk cId="4266968003" sldId="325"/>
            <ac:spMk id="1064" creationId="{378BB00E-9EC2-C635-C546-FA1C1F3283F3}"/>
          </ac:spMkLst>
        </pc:spChg>
        <pc:grpChg chg="del">
          <ac:chgData name="Toby Donaldson" userId="2e6e5431-bb17-4c41-9985-d39c50d83c73" providerId="ADAL" clId="{B9586FC7-1ADA-4368-AE13-4AF4FF7EC188}" dt="2023-07-10T04:20:29.492" v="8699" actId="21"/>
          <ac:grpSpMkLst>
            <pc:docMk/>
            <pc:sldMk cId="4266968003" sldId="325"/>
            <ac:grpSpMk id="49" creationId="{E1BA1087-F893-D184-A5F9-C014CAC1D9A0}"/>
          </ac:grpSpMkLst>
        </pc:grpChg>
        <pc:grpChg chg="del">
          <ac:chgData name="Toby Donaldson" userId="2e6e5431-bb17-4c41-9985-d39c50d83c73" providerId="ADAL" clId="{B9586FC7-1ADA-4368-AE13-4AF4FF7EC188}" dt="2023-07-10T04:20:25.998" v="8698" actId="21"/>
          <ac:grpSpMkLst>
            <pc:docMk/>
            <pc:sldMk cId="4266968003" sldId="325"/>
            <ac:grpSpMk id="1037" creationId="{779E8913-3B73-25A8-3A67-A4CD716949C2}"/>
          </ac:grpSpMkLst>
        </pc:grpChg>
        <pc:picChg chg="mod">
          <ac:chgData name="Toby Donaldson" userId="2e6e5431-bb17-4c41-9985-d39c50d83c73" providerId="ADAL" clId="{B9586FC7-1ADA-4368-AE13-4AF4FF7EC188}" dt="2023-07-10T04:25:32.641" v="8968" actId="1076"/>
          <ac:picMkLst>
            <pc:docMk/>
            <pc:sldMk cId="4266968003" sldId="325"/>
            <ac:picMk id="6" creationId="{B8290CD6-237D-FBA1-464E-A5411388D6DD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11" creationId="{917032A7-DE20-FAE3-0796-16DFBEBAE8CC}"/>
          </ac:picMkLst>
        </pc:picChg>
        <pc:picChg chg="del">
          <ac:chgData name="Toby Donaldson" userId="2e6e5431-bb17-4c41-9985-d39c50d83c73" providerId="ADAL" clId="{B9586FC7-1ADA-4368-AE13-4AF4FF7EC188}" dt="2023-07-10T04:20:29.492" v="8699" actId="21"/>
          <ac:picMkLst>
            <pc:docMk/>
            <pc:sldMk cId="4266968003" sldId="325"/>
            <ac:picMk id="24" creationId="{293A0F7B-A41A-652A-D95C-AFC61C92950E}"/>
          </ac:picMkLst>
        </pc:picChg>
        <pc:cxnChg chg="add mod">
          <ac:chgData name="Toby Donaldson" userId="2e6e5431-bb17-4c41-9985-d39c50d83c73" providerId="ADAL" clId="{B9586FC7-1ADA-4368-AE13-4AF4FF7EC188}" dt="2023-07-10T04:24:51.683" v="8963" actId="12788"/>
          <ac:cxnSpMkLst>
            <pc:docMk/>
            <pc:sldMk cId="4266968003" sldId="325"/>
            <ac:cxnSpMk id="27" creationId="{471C1436-EEA1-A517-B260-EAD3DC20DBFB}"/>
          </ac:cxnSpMkLst>
        </pc:cxnChg>
        <pc:cxnChg chg="add mod">
          <ac:chgData name="Toby Donaldson" userId="2e6e5431-bb17-4c41-9985-d39c50d83c73" providerId="ADAL" clId="{B9586FC7-1ADA-4368-AE13-4AF4FF7EC188}" dt="2023-07-10T04:25:01.084" v="8964" actId="12788"/>
          <ac:cxnSpMkLst>
            <pc:docMk/>
            <pc:sldMk cId="4266968003" sldId="325"/>
            <ac:cxnSpMk id="28" creationId="{BE8B8955-D376-F96E-1DC9-9F3D20B6EFFC}"/>
          </ac:cxnSpMkLst>
        </pc:cxnChg>
        <pc:cxnChg chg="del mod">
          <ac:chgData name="Toby Donaldson" userId="2e6e5431-bb17-4c41-9985-d39c50d83c73" providerId="ADAL" clId="{B9586FC7-1ADA-4368-AE13-4AF4FF7EC188}" dt="2023-07-10T04:20:32.002" v="8700" actId="21"/>
          <ac:cxnSpMkLst>
            <pc:docMk/>
            <pc:sldMk cId="4266968003" sldId="325"/>
            <ac:cxnSpMk id="29" creationId="{B2A0957E-0505-CC8E-FF28-5D26F70031CE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52" creationId="{7CD553C3-34AD-BE55-C974-90FAB07FA96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53" creationId="{690748CF-5F11-0E68-36C4-5ED9B7A9284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1" creationId="{528BAB2E-D7C3-339E-7D57-315648989AFF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2" creationId="{550FD897-723E-1E84-CE6F-6B9A33523C66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63" creationId="{A8880401-4314-FBCA-6F00-A74143C023A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24" creationId="{73E357D3-98CC-03CB-C739-2FE249B77D0C}"/>
          </ac:cxnSpMkLst>
        </pc:cxnChg>
        <pc:cxnChg chg="del mod">
          <ac:chgData name="Toby Donaldson" userId="2e6e5431-bb17-4c41-9985-d39c50d83c73" providerId="ADAL" clId="{B9586FC7-1ADA-4368-AE13-4AF4FF7EC188}" dt="2023-07-10T04:20:29.492" v="8699" actId="21"/>
          <ac:cxnSpMkLst>
            <pc:docMk/>
            <pc:sldMk cId="4266968003" sldId="325"/>
            <ac:cxnSpMk id="1031" creationId="{E5ED8B3E-1315-51A9-97D0-ABE9F0AB456C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3" creationId="{30DFBC6F-35BC-559A-52CD-844CEB35EF22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5" creationId="{C8B5BEA0-91F3-85C0-E680-2833FB86E671}"/>
          </ac:cxnSpMkLst>
        </pc:cxnChg>
        <pc:cxnChg chg="del mod">
          <ac:chgData name="Toby Donaldson" userId="2e6e5431-bb17-4c41-9985-d39c50d83c73" providerId="ADAL" clId="{B9586FC7-1ADA-4368-AE13-4AF4FF7EC188}" dt="2023-07-10T04:20:25.998" v="8698" actId="21"/>
          <ac:cxnSpMkLst>
            <pc:docMk/>
            <pc:sldMk cId="4266968003" sldId="325"/>
            <ac:cxnSpMk id="1047" creationId="{8A4487E0-155D-9F90-F968-2F14C2B02C6B}"/>
          </ac:cxnSpMkLst>
        </pc:cxnChg>
      </pc:sldChg>
      <pc:sldChg chg="addSp delSp modSp add mod">
        <pc:chgData name="Toby Donaldson" userId="2e6e5431-bb17-4c41-9985-d39c50d83c73" providerId="ADAL" clId="{B9586FC7-1ADA-4368-AE13-4AF4FF7EC188}" dt="2023-07-10T04:26:21.090" v="9070" actId="1076"/>
        <pc:sldMkLst>
          <pc:docMk/>
          <pc:sldMk cId="357048172" sldId="326"/>
        </pc:sldMkLst>
        <pc:spChg chg="add mod">
          <ac:chgData name="Toby Donaldson" userId="2e6e5431-bb17-4c41-9985-d39c50d83c73" providerId="ADAL" clId="{B9586FC7-1ADA-4368-AE13-4AF4FF7EC188}" dt="2023-07-10T04:26:21.090" v="9070" actId="1076"/>
          <ac:spMkLst>
            <pc:docMk/>
            <pc:sldMk cId="357048172" sldId="326"/>
            <ac:spMk id="2" creationId="{1FFD1AD0-10E9-4DEC-CD5F-5D0BCB8CEBAD}"/>
          </ac:spMkLst>
        </pc:spChg>
        <pc:picChg chg="del">
          <ac:chgData name="Toby Donaldson" userId="2e6e5431-bb17-4c41-9985-d39c50d83c73" providerId="ADAL" clId="{B9586FC7-1ADA-4368-AE13-4AF4FF7EC188}" dt="2023-07-10T04:25:39.682" v="8970" actId="21"/>
          <ac:picMkLst>
            <pc:docMk/>
            <pc:sldMk cId="357048172" sldId="326"/>
            <ac:picMk id="6" creationId="{B8290CD6-237D-FBA1-464E-A5411388D6DD}"/>
          </ac:picMkLst>
        </pc:picChg>
      </pc:sldChg>
      <pc:sldChg chg="addSp delSp modSp new mod">
        <pc:chgData name="Toby Donaldson" userId="2e6e5431-bb17-4c41-9985-d39c50d83c73" providerId="ADAL" clId="{B9586FC7-1ADA-4368-AE13-4AF4FF7EC188}" dt="2023-07-10T04:36:51.628" v="9705"/>
        <pc:sldMkLst>
          <pc:docMk/>
          <pc:sldMk cId="2800531342" sldId="327"/>
        </pc:sldMkLst>
        <pc:spChg chg="mod">
          <ac:chgData name="Toby Donaldson" userId="2e6e5431-bb17-4c41-9985-d39c50d83c73" providerId="ADAL" clId="{B9586FC7-1ADA-4368-AE13-4AF4FF7EC188}" dt="2023-07-10T04:27:57.457" v="9080" actId="20577"/>
          <ac:spMkLst>
            <pc:docMk/>
            <pc:sldMk cId="2800531342" sldId="327"/>
            <ac:spMk id="2" creationId="{282AF454-95E3-2F5C-D6ED-09B970D8DD90}"/>
          </ac:spMkLst>
        </pc:spChg>
        <pc:spChg chg="mod">
          <ac:chgData name="Toby Donaldson" userId="2e6e5431-bb17-4c41-9985-d39c50d83c73" providerId="ADAL" clId="{B9586FC7-1ADA-4368-AE13-4AF4FF7EC188}" dt="2023-07-10T04:34:02.917" v="9531" actId="20577"/>
          <ac:spMkLst>
            <pc:docMk/>
            <pc:sldMk cId="2800531342" sldId="327"/>
            <ac:spMk id="3" creationId="{FB8709AA-358A-412E-53F5-C4EE72C36171}"/>
          </ac:spMkLst>
        </pc:spChg>
        <pc:spChg chg="add mod">
          <ac:chgData name="Toby Donaldson" userId="2e6e5431-bb17-4c41-9985-d39c50d83c73" providerId="ADAL" clId="{B9586FC7-1ADA-4368-AE13-4AF4FF7EC188}" dt="2023-07-10T04:33:13.888" v="9482" actId="208"/>
          <ac:spMkLst>
            <pc:docMk/>
            <pc:sldMk cId="2800531342" sldId="327"/>
            <ac:spMk id="5" creationId="{B7F91486-5C7B-23CE-C778-37CB8FE9E00B}"/>
          </ac:spMkLst>
        </pc:spChg>
        <pc:spChg chg="add del mod">
          <ac:chgData name="Toby Donaldson" userId="2e6e5431-bb17-4c41-9985-d39c50d83c73" providerId="ADAL" clId="{B9586FC7-1ADA-4368-AE13-4AF4FF7EC188}" dt="2023-07-10T04:36:14.476" v="9699" actId="21"/>
          <ac:spMkLst>
            <pc:docMk/>
            <pc:sldMk cId="2800531342" sldId="327"/>
            <ac:spMk id="8" creationId="{1A5B3F87-09EA-B76A-D7DA-A3FA86ECB63C}"/>
          </ac:spMkLst>
        </pc:spChg>
        <pc:spChg chg="add del mod">
          <ac:chgData name="Toby Donaldson" userId="2e6e5431-bb17-4c41-9985-d39c50d83c73" providerId="ADAL" clId="{B9586FC7-1ADA-4368-AE13-4AF4FF7EC188}" dt="2023-07-10T04:36:46.146" v="9704" actId="21"/>
          <ac:spMkLst>
            <pc:docMk/>
            <pc:sldMk cId="2800531342" sldId="327"/>
            <ac:spMk id="9" creationId="{DEF681CA-22A1-D25E-5068-AD18288E0514}"/>
          </ac:spMkLst>
        </pc:spChg>
        <pc:spChg chg="add mod">
          <ac:chgData name="Toby Donaldson" userId="2e6e5431-bb17-4c41-9985-d39c50d83c73" providerId="ADAL" clId="{B9586FC7-1ADA-4368-AE13-4AF4FF7EC188}" dt="2023-07-10T04:36:51.628" v="9705"/>
          <ac:spMkLst>
            <pc:docMk/>
            <pc:sldMk cId="2800531342" sldId="327"/>
            <ac:spMk id="10" creationId="{6A8E2D31-E06F-2EFB-9521-7C112D80C0F5}"/>
          </ac:spMkLst>
        </pc:spChg>
        <pc:cxnChg chg="add">
          <ac:chgData name="Toby Donaldson" userId="2e6e5431-bb17-4c41-9985-d39c50d83c73" providerId="ADAL" clId="{B9586FC7-1ADA-4368-AE13-4AF4FF7EC188}" dt="2023-07-10T04:33:49.217" v="9509" actId="11529"/>
          <ac:cxnSpMkLst>
            <pc:docMk/>
            <pc:sldMk cId="2800531342" sldId="327"/>
            <ac:cxnSpMk id="7" creationId="{C9F75551-8EA5-5A18-E209-A32C5CD6A63E}"/>
          </ac:cxnSpMkLst>
        </pc:cxnChg>
      </pc:sldChg>
      <pc:sldChg chg="addSp modSp add mod">
        <pc:chgData name="Toby Donaldson" userId="2e6e5431-bb17-4c41-9985-d39c50d83c73" providerId="ADAL" clId="{B9586FC7-1ADA-4368-AE13-4AF4FF7EC188}" dt="2023-07-10T04:38:44.329" v="9858" actId="20577"/>
        <pc:sldMkLst>
          <pc:docMk/>
          <pc:sldMk cId="1621724910" sldId="328"/>
        </pc:sldMkLst>
        <pc:spChg chg="add mod">
          <ac:chgData name="Toby Donaldson" userId="2e6e5431-bb17-4c41-9985-d39c50d83c73" providerId="ADAL" clId="{B9586FC7-1ADA-4368-AE13-4AF4FF7EC188}" dt="2023-07-10T04:38:44.329" v="9858" actId="20577"/>
          <ac:spMkLst>
            <pc:docMk/>
            <pc:sldMk cId="1621724910" sldId="328"/>
            <ac:spMk id="6" creationId="{BA8524E3-B973-EB2C-3907-271F753EE1A5}"/>
          </ac:spMkLst>
        </pc:spChg>
        <pc:spChg chg="add mod">
          <ac:chgData name="Toby Donaldson" userId="2e6e5431-bb17-4c41-9985-d39c50d83c73" providerId="ADAL" clId="{B9586FC7-1ADA-4368-AE13-4AF4FF7EC188}" dt="2023-07-10T04:37:31.635" v="9799" actId="1076"/>
          <ac:spMkLst>
            <pc:docMk/>
            <pc:sldMk cId="1621724910" sldId="328"/>
            <ac:spMk id="8" creationId="{7E8C8842-8B09-8939-57C4-E561F49D08FB}"/>
          </ac:spMkLst>
        </pc:spChg>
        <pc:spChg chg="add mod">
          <ac:chgData name="Toby Donaldson" userId="2e6e5431-bb17-4c41-9985-d39c50d83c73" providerId="ADAL" clId="{B9586FC7-1ADA-4368-AE13-4AF4FF7EC188}" dt="2023-07-10T04:37:37.584" v="9801" actId="1076"/>
          <ac:spMkLst>
            <pc:docMk/>
            <pc:sldMk cId="1621724910" sldId="328"/>
            <ac:spMk id="9" creationId="{D71174B4-EC08-127F-F6CB-682FB0043C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D2C916-7D65-4368-91F6-C0F741FC367F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1DB368-97E3-4A84-80C3-EE17D51E4E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58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FAB5-7670-3858-EC37-CC2135C0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1C50-23A1-3A20-C616-3C220F14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AA56-B3FC-BB0F-0687-03431744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2D5-B9FC-4136-A256-E78A92A3DEF7}" type="datetime1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1FD3-B1B3-58BD-1C24-4F6905A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41EF2-57C0-D18C-B9D6-8199936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9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32D3-AB87-D03D-CE01-563A0788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7FD4-BFD3-3544-F436-5524C3A18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4BFA5-6E36-993E-F934-66070408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9C11-3E0D-43CF-B58A-653B0F4E9FEA}" type="datetime1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E57F-4707-42A4-30B3-7BC65EBB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B6AC-EBE7-BCEB-EF0D-3C77B4C3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92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CBF2C-4A4C-BAB7-D483-D1AD9B94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11C8-40C2-7621-E9D0-41ED201D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BAC8-B732-C15F-31A4-B7E18FE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DC00-8DDB-487C-BA28-97C0BC37CF02}" type="datetime1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79F87-6F81-6688-5EBB-0213702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9FA3-0FAA-E1AC-F6E6-FC6DE5E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7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DF4F-9A82-D261-F6D7-FB1B02AB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2476-2598-5A10-DC73-FE05D251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611-06C0-2D20-84D9-F751AF08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56AB-CEBD-4E3B-B00E-380B0A2B3AAF}" type="datetime1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4C53-8A4E-8C7D-0A59-0FFAD2C4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2378-4D34-34EE-EA86-37DC1CB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76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90-7EEC-C5F4-EE2F-8B92299F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F5D36-36CE-5C73-684E-CFDDE731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D838-3FE5-E57E-4C92-15E2727D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07E-AACE-4C5F-90BD-835824465168}" type="datetime1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54CB-4430-EEA9-3FF5-E0B7FD6E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6EF3-6980-BE40-0FCE-A2877F7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744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D687-7B25-E049-E1AB-CA038129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C0D-A4AA-1F53-CB74-EAEB4E06A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EFB3E-8E84-C799-AB39-8D4AA738C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9D5C4-EAE9-CADB-BC89-96398BD3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CDB-E6F5-4268-98EA-1A76AF1E46B1}" type="datetime1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BB1E-68AB-54DE-8412-65C32699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C5770-FC96-9464-CF81-5BE55E16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8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09FD-79CB-D4E6-E9DC-2263C6F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34EB-ECCE-520B-E0DE-D8C111E8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D59B7-E702-1A80-7C62-CC6775853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AC3B-4CE6-D92D-F8D9-D8EC3A68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72462-B9F7-FF44-842C-A813CBD1B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F58D-4584-993D-5DB2-6DD32DDC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699E-CFE5-4E58-9292-267CD75A6458}" type="datetime1">
              <a:rPr lang="en-AU" smtClean="0"/>
              <a:t>4/11/2023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C776-F45F-E63B-BB9D-0F11215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07DDA-1CDD-AE3F-539A-584C33C4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5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4D7-6D07-B806-3847-2DD244E0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9D9C-852E-F3E6-6EFA-579DA85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5CAE-C75B-49C1-ACD4-590992A3C93C}" type="datetime1">
              <a:rPr lang="en-AU" smtClean="0"/>
              <a:t>4/11/2023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443DF-A5AD-E9CD-7C2F-BFD1E2E7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45F7-030B-3BD8-B41E-81C1DBD8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48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26377-5175-237E-407C-6171F7E8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0BA6-A484-4AA0-9288-8CBAED5E7AF4}" type="datetime1">
              <a:rPr lang="en-AU" smtClean="0"/>
              <a:t>4/11/2023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0D995-AC67-0AED-A847-CAF2BB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8B64A-F436-0A04-3944-AB4C05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26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5F94-8B84-F446-B027-733E0412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12E8-6EE9-3E4E-A415-814AA2A2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DA54B-0E43-AD2A-BB0D-F95E9313B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F993B-9446-8CAF-5408-9413C6E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26E3-C9B0-4E58-BB8B-BF69A0DCED76}" type="datetime1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BA55C-D9A8-4F74-088D-471CFAEA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4277-BA08-A1AC-82AA-AD3D95A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8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EAC-AEFD-95CB-8D84-87B3C168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BBF1B-9D9B-BF8C-7DB2-00F57BBCD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5281B-6ECD-4EF2-6548-864CB572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77081-DC66-EFE6-45E2-8F4A6B71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1571B-351C-417B-B9AA-536352591D70}" type="datetime1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3950-3496-1CFE-CF3B-5834DCE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DFEE-907B-25DB-ADF6-F6A54AAD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F44CD-B885-DCB5-A230-67AC0E40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2EB6-E656-37A3-6BD3-B337CB032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C951E-81F8-D6A6-35C5-972C077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1319-980F-41FA-9099-BF1ACEDC7402}" type="datetime1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45BA-9480-CA3A-26E0-3C818FB4C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5C03-3E9F-2EF4-2CDE-205CEC4F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25DD-1505-4111-B0B6-42A2CBE3D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10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cs.usfca.edu/~galles/visualization/AVLtree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70BE-8335-8CC5-A18B-872BA86F3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br>
              <a:rPr lang="en-CA" dirty="0"/>
            </a:br>
            <a:r>
              <a:rPr lang="en-CA" dirty="0"/>
              <a:t>10.1 – 10.2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7544-8C3B-0EDF-7039-B7B07A485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027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10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148549" y="136525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keys, other than 12 and 10,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11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4</a:t>
            </a:r>
            <a:endParaRPr lang="en-AU" b="1" dirty="0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58BF92-7B66-FD24-AB82-8246BC9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5485" y="209416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75473-9568-5CA5-DEA5-A180382D9058}"/>
              </a:ext>
            </a:extLst>
          </p:cNvPr>
          <p:cNvSpPr txBox="1"/>
          <p:nvPr/>
        </p:nvSpPr>
        <p:spPr>
          <a:xfrm>
            <a:off x="8058355" y="3484313"/>
            <a:ext cx="2328660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No! </a:t>
            </a:r>
            <a:r>
              <a:rPr lang="en-CA" sz="2400" dirty="0"/>
              <a:t>No other keys can be swapped to make this a BST.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377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4C95F331-4567-5265-B34C-8BBEB6EC5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0348" y="5140594"/>
            <a:ext cx="914400" cy="914400"/>
          </a:xfrm>
          <a:prstGeom prst="rect">
            <a:avLst/>
          </a:prstGeom>
        </p:spPr>
      </p:pic>
      <p:pic>
        <p:nvPicPr>
          <p:cNvPr id="38" name="Graphic 37" descr="Question Mark with solid fill">
            <a:extLst>
              <a:ext uri="{FF2B5EF4-FFF2-40B4-BE49-F238E27FC236}">
                <a16:creationId xmlns:a16="http://schemas.microsoft.com/office/drawing/2014/main" id="{234E58BB-F19A-B9B7-948F-E9C31CDAC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6881" y="49387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569354" y="1765073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728811" y="276851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874078" y="3812812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2181657" y="2248233"/>
            <a:ext cx="631174" cy="5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1326924" y="3251675"/>
            <a:ext cx="645364" cy="5611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a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search tree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1066" y="4793784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9044226" y="1766043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824064" y="279293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10508232" y="3818466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706440" y="224920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486278" y="327609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200215" y="250244"/>
            <a:ext cx="202647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these two trees </a:t>
            </a: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BST</a:t>
            </a:r>
            <a:r>
              <a:rPr kumimoji="0" lang="en-CA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CA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A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025DD-1505-4111-B0B6-42A2CBE3DDE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5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C46FC-0B2C-8F0E-BE50-FDBD34186898}"/>
              </a:ext>
            </a:extLst>
          </p:cNvPr>
          <p:cNvGrpSpPr/>
          <p:nvPr/>
        </p:nvGrpSpPr>
        <p:grpSpPr>
          <a:xfrm>
            <a:off x="107723" y="4829856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B8C567-D270-816C-858E-D0CBA03E3B9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B913AD-BEE2-2E3D-3B80-27FCD8877CB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BE4385-99CE-D2C0-1C72-E5EDDCD13241}"/>
              </a:ext>
            </a:extLst>
          </p:cNvPr>
          <p:cNvCxnSpPr>
            <a:cxnSpLocks/>
            <a:stCxn id="18" idx="3"/>
            <a:endCxn id="31" idx="0"/>
          </p:cNvCxnSpPr>
          <p:nvPr/>
        </p:nvCxnSpPr>
        <p:spPr>
          <a:xfrm flipH="1">
            <a:off x="560569" y="4295972"/>
            <a:ext cx="556986" cy="53388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F0D3FE-E63D-F21A-9CAB-D1F738B3FD63}"/>
              </a:ext>
            </a:extLst>
          </p:cNvPr>
          <p:cNvGrpSpPr/>
          <p:nvPr/>
        </p:nvGrpSpPr>
        <p:grpSpPr>
          <a:xfrm>
            <a:off x="11242904" y="4930787"/>
            <a:ext cx="923109" cy="566057"/>
            <a:chOff x="4084320" y="836023"/>
            <a:chExt cx="923109" cy="5660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1A2C0C-8122-B1EE-0A16-932ADBD74D3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9BA68-9649-396C-0A51-35589B1A1C8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7A4781-A639-3F0F-7532-BE56FB468F52}"/>
              </a:ext>
            </a:extLst>
          </p:cNvPr>
          <p:cNvCxnSpPr>
            <a:cxnSpLocks/>
            <a:stCxn id="141" idx="5"/>
            <a:endCxn id="36" idx="0"/>
          </p:cNvCxnSpPr>
          <p:nvPr/>
        </p:nvCxnSpPr>
        <p:spPr>
          <a:xfrm>
            <a:off x="11170446" y="430162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92FD67-E55E-85E4-74A4-3E6D2C88C94E}"/>
              </a:ext>
            </a:extLst>
          </p:cNvPr>
          <p:cNvGrpSpPr/>
          <p:nvPr/>
        </p:nvGrpSpPr>
        <p:grpSpPr>
          <a:xfrm>
            <a:off x="6579789" y="2004963"/>
            <a:ext cx="923109" cy="566057"/>
            <a:chOff x="4084320" y="836023"/>
            <a:chExt cx="923109" cy="5660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93C062-B139-AD42-D05F-7A2477BD82F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AA0C3D-CBDE-564D-C5CE-D6B8A62365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543D32-A4F4-298F-6227-B5E820732DAF}"/>
              </a:ext>
            </a:extLst>
          </p:cNvPr>
          <p:cNvGrpSpPr/>
          <p:nvPr/>
        </p:nvGrpSpPr>
        <p:grpSpPr>
          <a:xfrm>
            <a:off x="7359627" y="303185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CAB4C7-8690-FFA7-960B-C4DBC792072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67F881-B9AC-1E8E-7B66-94F856C3202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4AD7B2-E131-AFD0-11BF-7EFEDDBC13A8}"/>
              </a:ext>
            </a:extLst>
          </p:cNvPr>
          <p:cNvGrpSpPr/>
          <p:nvPr/>
        </p:nvGrpSpPr>
        <p:grpSpPr>
          <a:xfrm>
            <a:off x="8043795" y="4057386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FFA48E-A211-8A6F-D4F2-BB4EBD4A97B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17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E4F8E8-5DCA-7F23-3DEB-C74E302DF11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0763B1-03B2-F2FF-A070-DF05CB3B301D}"/>
              </a:ext>
            </a:extLst>
          </p:cNvPr>
          <p:cNvCxnSpPr>
            <a:stCxn id="13" idx="5"/>
            <a:endCxn id="19" idx="0"/>
          </p:cNvCxnSpPr>
          <p:nvPr/>
        </p:nvCxnSpPr>
        <p:spPr>
          <a:xfrm>
            <a:off x="7242003" y="2488123"/>
            <a:ext cx="570470" cy="5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ACCF1-E213-CE9C-D189-863D87221477}"/>
              </a:ext>
            </a:extLst>
          </p:cNvPr>
          <p:cNvCxnSpPr>
            <a:cxnSpLocks/>
            <a:stCxn id="19" idx="5"/>
            <a:endCxn id="22" idx="0"/>
          </p:cNvCxnSpPr>
          <p:nvPr/>
        </p:nvCxnSpPr>
        <p:spPr>
          <a:xfrm>
            <a:off x="8021841" y="3515012"/>
            <a:ext cx="474800" cy="54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6EEC7D-B174-47B6-B2F1-BC60036DC480}"/>
              </a:ext>
            </a:extLst>
          </p:cNvPr>
          <p:cNvGrpSpPr/>
          <p:nvPr/>
        </p:nvGrpSpPr>
        <p:grpSpPr>
          <a:xfrm>
            <a:off x="8778467" y="5169707"/>
            <a:ext cx="923109" cy="566057"/>
            <a:chOff x="4084320" y="836023"/>
            <a:chExt cx="923109" cy="56605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F67167-445B-75E9-0E56-7268779349C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21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A06CD3-E5DF-FE1E-E07B-A16B277DBEA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64D5E-81DF-8511-2454-D6A5799B4F92}"/>
              </a:ext>
            </a:extLst>
          </p:cNvPr>
          <p:cNvCxnSpPr>
            <a:cxnSpLocks/>
            <a:stCxn id="22" idx="5"/>
            <a:endCxn id="29" idx="0"/>
          </p:cNvCxnSpPr>
          <p:nvPr/>
        </p:nvCxnSpPr>
        <p:spPr>
          <a:xfrm>
            <a:off x="8706009" y="4540546"/>
            <a:ext cx="525304" cy="62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FBF6E97-42CD-39D5-FBA3-72EB75BB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8308" y="5110316"/>
            <a:ext cx="914400" cy="914400"/>
          </a:xfrm>
          <a:prstGeom prst="rect">
            <a:avLst/>
          </a:prstGeom>
        </p:spPr>
      </p:pic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43F517C1-383E-D99B-C382-364EC69C7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3001" y="5294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14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4" y="23301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2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15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6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28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19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60756" y="5539060"/>
            <a:ext cx="923109" cy="591445"/>
            <a:chOff x="4075610" y="836023"/>
            <a:chExt cx="923109" cy="5914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75610" y="842693"/>
              <a:ext cx="923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rgbClr val="FFC000"/>
                  </a:solidFill>
                </a:rPr>
                <a:t>X</a:t>
              </a:r>
              <a:endParaRPr lang="en-AU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028295-0CAC-B195-C4D0-2BCE660B3951}"/>
              </a:ext>
            </a:extLst>
          </p:cNvPr>
          <p:cNvSpPr txBox="1"/>
          <p:nvPr/>
        </p:nvSpPr>
        <p:spPr>
          <a:xfrm>
            <a:off x="8623589" y="2676057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C000"/>
                </a:solidFill>
              </a:rPr>
              <a:t>X</a:t>
            </a:r>
            <a:r>
              <a:rPr lang="en-CA" sz="4800" dirty="0"/>
              <a:t> = 29</a:t>
            </a:r>
            <a:endParaRPr lang="en-AU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F1C4A-6884-EF48-1BD8-57AE7A0314CD}"/>
              </a:ext>
            </a:extLst>
          </p:cNvPr>
          <p:cNvSpPr txBox="1"/>
          <p:nvPr/>
        </p:nvSpPr>
        <p:spPr>
          <a:xfrm>
            <a:off x="8501760" y="4185878"/>
            <a:ext cx="195758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Only value that works!</a:t>
            </a:r>
            <a:endParaRPr lang="en-A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D655B-7D60-8CBC-651E-67A6BA06BE19}"/>
              </a:ext>
            </a:extLst>
          </p:cNvPr>
          <p:cNvSpPr txBox="1"/>
          <p:nvPr/>
        </p:nvSpPr>
        <p:spPr>
          <a:xfrm>
            <a:off x="8255538" y="269322"/>
            <a:ext cx="245003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Assuming unique integer keys, what are </a:t>
            </a:r>
            <a:r>
              <a:rPr lang="en-CA" sz="2400" b="1" dirty="0"/>
              <a:t>all</a:t>
            </a:r>
            <a:r>
              <a:rPr lang="en-CA" sz="2400" dirty="0"/>
              <a:t> possible values for </a:t>
            </a:r>
            <a:r>
              <a:rPr lang="en-CA" sz="2400" b="1" dirty="0"/>
              <a:t>X </a:t>
            </a:r>
            <a:r>
              <a:rPr lang="en-CA" sz="2400" dirty="0"/>
              <a:t>that make this a BST??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35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16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Question Mark with solid fill">
            <a:extLst>
              <a:ext uri="{FF2B5EF4-FFF2-40B4-BE49-F238E27FC236}">
                <a16:creationId xmlns:a16="http://schemas.microsoft.com/office/drawing/2014/main" id="{1FB1F59D-7999-9231-720E-F330848E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665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1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4CB42-1EDE-9A91-BBF0-E0C38EAA9938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D2D77-DF60-D0A9-95C4-975ACAF26B21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9A706-DF67-295B-4458-9D1523ECA79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04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331145" y="2483638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2888113" y="2498922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1858959" y="3507054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03325" y="350705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997837" y="3507054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783991" y="2011265"/>
            <a:ext cx="556978" cy="47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cxnSpLocks/>
            <a:stCxn id="123" idx="5"/>
            <a:endCxn id="129" idx="0"/>
          </p:cNvCxnSpPr>
          <p:nvPr/>
        </p:nvCxnSpPr>
        <p:spPr>
          <a:xfrm>
            <a:off x="2759706" y="2011265"/>
            <a:ext cx="581253" cy="48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1056171" y="2966798"/>
            <a:ext cx="518451" cy="54025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311805" y="2982082"/>
            <a:ext cx="819785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550327" y="2982082"/>
            <a:ext cx="900356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Which node contains the </a:t>
            </a:r>
            <a:r>
              <a:rPr lang="en-CA" sz="2400" b="1" dirty="0"/>
              <a:t>smallest</a:t>
            </a:r>
            <a:r>
              <a:rPr lang="en-CA" sz="2400" dirty="0"/>
              <a:t> key? Which contains the </a:t>
            </a:r>
            <a:r>
              <a:rPr lang="en-CA" sz="2400" b="1" dirty="0"/>
              <a:t>biggest</a:t>
            </a:r>
            <a:r>
              <a:rPr lang="en-CA" sz="2400" dirty="0"/>
              <a:t>?</a:t>
            </a:r>
            <a:endParaRPr lang="en-AU" sz="24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7</a:t>
            </a:r>
            <a:endParaRPr lang="en-AU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DD99D-7AB8-2B30-D181-8782759CD942}"/>
              </a:ext>
            </a:extLst>
          </p:cNvPr>
          <p:cNvGrpSpPr/>
          <p:nvPr/>
        </p:nvGrpSpPr>
        <p:grpSpPr>
          <a:xfrm>
            <a:off x="2550337" y="4381543"/>
            <a:ext cx="923109" cy="566057"/>
            <a:chOff x="4084320" y="836023"/>
            <a:chExt cx="923109" cy="5660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47D7CD-217D-F96C-6B5F-5A7F09F18F2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901B31D-5B73-1B5C-743E-D41C6BE55E1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5B1650-54FE-9ACD-9419-B745516805B9}"/>
              </a:ext>
            </a:extLst>
          </p:cNvPr>
          <p:cNvGrpSpPr/>
          <p:nvPr/>
        </p:nvGrpSpPr>
        <p:grpSpPr>
          <a:xfrm>
            <a:off x="2005878" y="5536491"/>
            <a:ext cx="923109" cy="566057"/>
            <a:chOff x="4084320" y="836023"/>
            <a:chExt cx="923109" cy="5660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6BF4C3-F451-7600-A490-A95DD0B260C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77B877-FDB3-87A6-96FD-5BA27ACE56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59DDA6-7A27-E520-C303-457ABB43FA93}"/>
              </a:ext>
            </a:extLst>
          </p:cNvPr>
          <p:cNvGrpSpPr/>
          <p:nvPr/>
        </p:nvGrpSpPr>
        <p:grpSpPr>
          <a:xfrm>
            <a:off x="3045257" y="5539060"/>
            <a:ext cx="923109" cy="566057"/>
            <a:chOff x="4060111" y="836023"/>
            <a:chExt cx="923109" cy="5660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C956C-1189-C57A-6744-CC52796B23A9}"/>
                </a:ext>
              </a:extLst>
            </p:cNvPr>
            <p:cNvSpPr txBox="1"/>
            <p:nvPr/>
          </p:nvSpPr>
          <p:spPr>
            <a:xfrm>
              <a:off x="4060111" y="90876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 err="1"/>
                <a:t>i</a:t>
              </a:r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377C1F-4F21-7E78-EE74-5B413CC7937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E2293C-3AA0-1BE1-9F0F-C4989D9D92F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458724" y="4864703"/>
            <a:ext cx="335090" cy="67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44E7-A965-9619-B800-D6DEC05287FD}"/>
              </a:ext>
            </a:extLst>
          </p:cNvPr>
          <p:cNvCxnSpPr>
            <a:cxnSpLocks/>
            <a:stCxn id="4" idx="5"/>
            <a:endCxn id="10" idx="0"/>
          </p:cNvCxnSpPr>
          <p:nvPr/>
        </p:nvCxnSpPr>
        <p:spPr>
          <a:xfrm>
            <a:off x="3212551" y="4864703"/>
            <a:ext cx="309761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E97E9B-4359-F12B-D48A-345C56342D8D}"/>
              </a:ext>
            </a:extLst>
          </p:cNvPr>
          <p:cNvCxnSpPr>
            <a:cxnSpLocks/>
            <a:stCxn id="132" idx="5"/>
            <a:endCxn id="4" idx="0"/>
          </p:cNvCxnSpPr>
          <p:nvPr/>
        </p:nvCxnSpPr>
        <p:spPr>
          <a:xfrm>
            <a:off x="2521173" y="3990214"/>
            <a:ext cx="482010" cy="39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19C7D-E279-2D41-E2D1-4A48A7D13746}"/>
              </a:ext>
            </a:extLst>
          </p:cNvPr>
          <p:cNvSpPr/>
          <p:nvPr/>
        </p:nvSpPr>
        <p:spPr>
          <a:xfrm>
            <a:off x="660884" y="3429000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0062C-E6AD-AC25-C989-C2F2B02E6DD4}"/>
              </a:ext>
            </a:extLst>
          </p:cNvPr>
          <p:cNvSpPr/>
          <p:nvPr/>
        </p:nvSpPr>
        <p:spPr>
          <a:xfrm>
            <a:off x="4061013" y="3421647"/>
            <a:ext cx="779338" cy="75211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CDD69A-61D1-683C-BEDE-55155441C16D}"/>
              </a:ext>
            </a:extLst>
          </p:cNvPr>
          <p:cNvSpPr txBox="1"/>
          <p:nvPr/>
        </p:nvSpPr>
        <p:spPr>
          <a:xfrm>
            <a:off x="3997837" y="4181111"/>
            <a:ext cx="85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biggest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5AFD6-DA93-C5E5-0843-5E53B29C94BD}"/>
              </a:ext>
            </a:extLst>
          </p:cNvPr>
          <p:cNvSpPr txBox="1"/>
          <p:nvPr/>
        </p:nvSpPr>
        <p:spPr>
          <a:xfrm>
            <a:off x="5996195" y="3590079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smallest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ED7B7-F3C4-2502-358E-63AA82021836}"/>
              </a:ext>
            </a:extLst>
          </p:cNvPr>
          <p:cNvSpPr txBox="1"/>
          <p:nvPr/>
        </p:nvSpPr>
        <p:spPr>
          <a:xfrm>
            <a:off x="9227759" y="3602848"/>
            <a:ext cx="274320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rule for finding the </a:t>
            </a:r>
            <a:r>
              <a:rPr lang="en-CA" b="1" dirty="0"/>
              <a:t>biggest</a:t>
            </a:r>
            <a:r>
              <a:rPr lang="en-CA" dirty="0"/>
              <a:t> key in a BST?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4A922-22C9-57CE-6D4C-8A14E53DF971}"/>
              </a:ext>
            </a:extLst>
          </p:cNvPr>
          <p:cNvSpPr txBox="1"/>
          <p:nvPr/>
        </p:nvSpPr>
        <p:spPr>
          <a:xfrm>
            <a:off x="5996195" y="4486334"/>
            <a:ext cx="2397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left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DDB798-4A16-4E40-C3FD-70D3A984DDBE}"/>
              </a:ext>
            </a:extLst>
          </p:cNvPr>
          <p:cNvSpPr txBox="1"/>
          <p:nvPr/>
        </p:nvSpPr>
        <p:spPr>
          <a:xfrm>
            <a:off x="9263529" y="4477337"/>
            <a:ext cx="247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 = root</a:t>
            </a:r>
            <a:br>
              <a:rPr lang="en-CA" dirty="0"/>
            </a:br>
            <a:r>
              <a:rPr lang="en-CA" dirty="0"/>
              <a:t>while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r>
              <a:rPr lang="en-CA" dirty="0"/>
              <a:t> != </a:t>
            </a:r>
            <a:r>
              <a:rPr lang="en-CA" dirty="0" err="1"/>
              <a:t>nullptr</a:t>
            </a:r>
            <a:r>
              <a:rPr lang="en-CA" dirty="0"/>
              <a:t>:</a:t>
            </a:r>
            <a:br>
              <a:rPr lang="en-CA" dirty="0"/>
            </a:br>
            <a:r>
              <a:rPr lang="en-CA" dirty="0"/>
              <a:t>     p = p-&gt;</a:t>
            </a:r>
            <a:r>
              <a:rPr lang="en-CA" b="1" dirty="0">
                <a:solidFill>
                  <a:srgbClr val="FF0000"/>
                </a:solidFill>
              </a:rPr>
              <a:t>right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1B08B-658B-CED1-C7E4-6A53AA24A91A}"/>
              </a:ext>
            </a:extLst>
          </p:cNvPr>
          <p:cNvSpPr txBox="1"/>
          <p:nvPr/>
        </p:nvSpPr>
        <p:spPr>
          <a:xfrm>
            <a:off x="580589" y="4192896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smallest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DCBFF-98C2-0BF1-AB18-AD4466DA18E0}"/>
              </a:ext>
            </a:extLst>
          </p:cNvPr>
          <p:cNvSpPr txBox="1"/>
          <p:nvPr/>
        </p:nvSpPr>
        <p:spPr>
          <a:xfrm>
            <a:off x="6337032" y="3137722"/>
            <a:ext cx="206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</a:t>
            </a:r>
            <a:r>
              <a:rPr lang="en-CA" dirty="0"/>
              <a:t> is the smallest key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6B950C-8F74-CE68-11B8-1BDF743CDD2F}"/>
              </a:ext>
            </a:extLst>
          </p:cNvPr>
          <p:cNvSpPr txBox="1"/>
          <p:nvPr/>
        </p:nvSpPr>
        <p:spPr>
          <a:xfrm>
            <a:off x="9642238" y="3137722"/>
            <a:ext cx="191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f</a:t>
            </a:r>
            <a:r>
              <a:rPr lang="en-CA" dirty="0"/>
              <a:t> is the biggest key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03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19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F9614-E64B-7679-6201-55372B75FBDA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400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</a:t>
            </a:fld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70D9BE-94B8-FC3E-4852-795D7B193B1C}"/>
              </a:ext>
            </a:extLst>
          </p:cNvPr>
          <p:cNvSpPr txBox="1"/>
          <p:nvPr/>
        </p:nvSpPr>
        <p:spPr>
          <a:xfrm>
            <a:off x="8819182" y="440599"/>
            <a:ext cx="190233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Draw a diagram showing the structure of a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04450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20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933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21</a:t>
            </a:fld>
            <a:endParaRPr lang="en-AU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851236" y="3429000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3083423" y="3429001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2209175" y="183941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1634304" y="2322570"/>
            <a:ext cx="818348" cy="53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26" idx="0"/>
          </p:cNvCxnSpPr>
          <p:nvPr/>
        </p:nvCxnSpPr>
        <p:spPr>
          <a:xfrm>
            <a:off x="2871389" y="2322570"/>
            <a:ext cx="960671" cy="53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921455" y="5097256"/>
            <a:ext cx="137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rooted at </a:t>
            </a:r>
            <a:r>
              <a:rPr lang="en-CA" b="1" dirty="0"/>
              <a:t>a</a:t>
            </a:r>
            <a:r>
              <a:rPr lang="en-CA" dirty="0"/>
              <a:t> is a BST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4908552" y="1658205"/>
            <a:ext cx="1890117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a, k, and b are keys and: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&lt; k &lt; b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left sub-tree is a 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right sub-tree is a BST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B4D613-C8EE-D1CA-AEFD-66018726FF03}"/>
              </a:ext>
            </a:extLst>
          </p:cNvPr>
          <p:cNvGrpSpPr/>
          <p:nvPr/>
        </p:nvGrpSpPr>
        <p:grpSpPr>
          <a:xfrm>
            <a:off x="1181458" y="2859764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7642CF-C138-34E7-2E3A-B9403C65128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CE26A0-D123-F556-0802-3BF154EEE21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CD1CDA-8226-B99A-76EB-D80574E7956E}"/>
              </a:ext>
            </a:extLst>
          </p:cNvPr>
          <p:cNvGrpSpPr/>
          <p:nvPr/>
        </p:nvGrpSpPr>
        <p:grpSpPr>
          <a:xfrm>
            <a:off x="3379214" y="2861974"/>
            <a:ext cx="923109" cy="566057"/>
            <a:chOff x="4084320" y="836023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20BEB8-4436-DA40-E5F4-1C9B9F11836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8B888F-B0C9-9C3F-C393-D3A95BA60B8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1666C9-E8C9-1F23-B0D3-FF81E1C78D51}"/>
              </a:ext>
            </a:extLst>
          </p:cNvPr>
          <p:cNvSpPr txBox="1"/>
          <p:nvPr/>
        </p:nvSpPr>
        <p:spPr>
          <a:xfrm>
            <a:off x="3105467" y="5097256"/>
            <a:ext cx="145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 rooted at </a:t>
            </a:r>
            <a:r>
              <a:rPr lang="en-CA" b="1" dirty="0"/>
              <a:t>b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A91AC5-49D5-9969-2039-D7F1C399B087}"/>
              </a:ext>
            </a:extLst>
          </p:cNvPr>
          <p:cNvSpPr txBox="1"/>
          <p:nvPr/>
        </p:nvSpPr>
        <p:spPr>
          <a:xfrm>
            <a:off x="7974573" y="605117"/>
            <a:ext cx="16270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br>
              <a:rPr lang="en-CA" dirty="0"/>
            </a:br>
            <a:r>
              <a:rPr lang="en-CA" dirty="0"/>
              <a:t>Is the entire tree a BST?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91D14F8-49B4-A14D-5A38-949BFBD29998}"/>
              </a:ext>
            </a:extLst>
          </p:cNvPr>
          <p:cNvSpPr/>
          <p:nvPr/>
        </p:nvSpPr>
        <p:spPr>
          <a:xfrm rot="20074806">
            <a:off x="6936187" y="1237428"/>
            <a:ext cx="873948" cy="474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0211FCE-DFD0-CAE7-E9AC-A88F3E09FE98}"/>
              </a:ext>
            </a:extLst>
          </p:cNvPr>
          <p:cNvGrpSpPr/>
          <p:nvPr/>
        </p:nvGrpSpPr>
        <p:grpSpPr>
          <a:xfrm>
            <a:off x="9059716" y="2293707"/>
            <a:ext cx="923109" cy="566057"/>
            <a:chOff x="4084320" y="836023"/>
            <a:chExt cx="923109" cy="566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A867F5-699D-7C98-F686-68CFDA902A5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409FF-A1CF-FE96-C87E-D6DE567876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A79B13-95F9-D03A-AA2F-93C0C37D7D46}"/>
              </a:ext>
            </a:extLst>
          </p:cNvPr>
          <p:cNvCxnSpPr>
            <a:cxnSpLocks/>
            <a:stCxn id="39" idx="3"/>
            <a:endCxn id="44" idx="0"/>
          </p:cNvCxnSpPr>
          <p:nvPr/>
        </p:nvCxnSpPr>
        <p:spPr>
          <a:xfrm flipH="1">
            <a:off x="8484845" y="2776867"/>
            <a:ext cx="818348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182FB6-AD5E-430E-6874-C94530A92A27}"/>
              </a:ext>
            </a:extLst>
          </p:cNvPr>
          <p:cNvCxnSpPr>
            <a:cxnSpLocks/>
            <a:stCxn id="39" idx="5"/>
            <a:endCxn id="47" idx="0"/>
          </p:cNvCxnSpPr>
          <p:nvPr/>
        </p:nvCxnSpPr>
        <p:spPr>
          <a:xfrm>
            <a:off x="9721930" y="2776867"/>
            <a:ext cx="960671" cy="538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ACC7A2-0AD4-8FFA-8CB1-62676766C775}"/>
              </a:ext>
            </a:extLst>
          </p:cNvPr>
          <p:cNvGrpSpPr/>
          <p:nvPr/>
        </p:nvGrpSpPr>
        <p:grpSpPr>
          <a:xfrm>
            <a:off x="8031999" y="3315166"/>
            <a:ext cx="923109" cy="566057"/>
            <a:chOff x="4084320" y="836023"/>
            <a:chExt cx="923109" cy="56605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D991B6-73DD-9E1F-FC9C-BAC5A13B947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245055-2265-C2BF-1BA1-7CA6E6C10A4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9ADD76-A059-5DAF-5214-7FBDE9E916D5}"/>
              </a:ext>
            </a:extLst>
          </p:cNvPr>
          <p:cNvGrpSpPr/>
          <p:nvPr/>
        </p:nvGrpSpPr>
        <p:grpSpPr>
          <a:xfrm>
            <a:off x="10229755" y="3315166"/>
            <a:ext cx="923109" cy="566057"/>
            <a:chOff x="4084320" y="836023"/>
            <a:chExt cx="923109" cy="5660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D75AFD-419D-1F0D-C54D-54684654017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20</a:t>
              </a:r>
              <a:endParaRPr lang="en-AU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BD4C98-B837-A2B8-3B15-5520E8CF51B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91C575E-A84A-5C8C-B608-31951315AFEE}"/>
              </a:ext>
            </a:extLst>
          </p:cNvPr>
          <p:cNvGrpSpPr/>
          <p:nvPr/>
        </p:nvGrpSpPr>
        <p:grpSpPr>
          <a:xfrm>
            <a:off x="7383161" y="4371494"/>
            <a:ext cx="923109" cy="566057"/>
            <a:chOff x="4084320" y="836023"/>
            <a:chExt cx="923109" cy="56605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68BD86-21EB-C713-961F-98C594723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504192D-3C40-E8B9-CECF-3E28D15F225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1E9E21-91C1-6665-386D-92DE2E4A1035}"/>
              </a:ext>
            </a:extLst>
          </p:cNvPr>
          <p:cNvCxnSpPr>
            <a:cxnSpLocks/>
            <a:stCxn id="44" idx="5"/>
            <a:endCxn id="58" idx="0"/>
          </p:cNvCxnSpPr>
          <p:nvPr/>
        </p:nvCxnSpPr>
        <p:spPr>
          <a:xfrm>
            <a:off x="8694213" y="3798326"/>
            <a:ext cx="24208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31D11A-C2A0-6910-8F2E-265BFBF9BC18}"/>
              </a:ext>
            </a:extLst>
          </p:cNvPr>
          <p:cNvGrpSpPr/>
          <p:nvPr/>
        </p:nvGrpSpPr>
        <p:grpSpPr>
          <a:xfrm>
            <a:off x="8483456" y="4371494"/>
            <a:ext cx="923109" cy="566057"/>
            <a:chOff x="4084320" y="836023"/>
            <a:chExt cx="923109" cy="56605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9467-15AF-B457-6107-B4FE129C047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955BD3-A676-B5A6-7863-5804246A572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FAB81-F0DD-DA0B-C2AD-B4C84B588639}"/>
              </a:ext>
            </a:extLst>
          </p:cNvPr>
          <p:cNvGrpSpPr/>
          <p:nvPr/>
        </p:nvGrpSpPr>
        <p:grpSpPr>
          <a:xfrm>
            <a:off x="10684046" y="4371494"/>
            <a:ext cx="923109" cy="566057"/>
            <a:chOff x="4084320" y="836023"/>
            <a:chExt cx="923109" cy="56605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577C0-2210-7FDE-AB4A-D9D70A830CA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23</a:t>
              </a:r>
              <a:endParaRPr lang="en-AU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663698-DE6E-DDF9-4DA6-70153593D7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564685-6CAF-872D-3EE8-DA232E79C24B}"/>
              </a:ext>
            </a:extLst>
          </p:cNvPr>
          <p:cNvCxnSpPr>
            <a:cxnSpLocks/>
            <a:stCxn id="47" idx="3"/>
            <a:endCxn id="66" idx="0"/>
          </p:cNvCxnSpPr>
          <p:nvPr/>
        </p:nvCxnSpPr>
        <p:spPr>
          <a:xfrm flipH="1">
            <a:off x="10036597" y="3798326"/>
            <a:ext cx="436635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0BC70D8-67A8-8B67-C32E-919E108239AC}"/>
              </a:ext>
            </a:extLst>
          </p:cNvPr>
          <p:cNvGrpSpPr/>
          <p:nvPr/>
        </p:nvGrpSpPr>
        <p:grpSpPr>
          <a:xfrm>
            <a:off x="9583751" y="4371494"/>
            <a:ext cx="923109" cy="566057"/>
            <a:chOff x="4084320" y="836023"/>
            <a:chExt cx="923109" cy="56605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F8DDE-801B-5AF8-D172-8F8AE1F565A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1A17E56-C590-D7E0-E5C7-36D47F07047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EF1F0D-0179-1CD8-728C-F2E832025AB2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H="1">
            <a:off x="7836007" y="3798326"/>
            <a:ext cx="439469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21D42E3-CA9C-223B-7908-47861EFBD4DD}"/>
              </a:ext>
            </a:extLst>
          </p:cNvPr>
          <p:cNvCxnSpPr>
            <a:cxnSpLocks/>
            <a:stCxn id="47" idx="5"/>
            <a:endCxn id="61" idx="0"/>
          </p:cNvCxnSpPr>
          <p:nvPr/>
        </p:nvCxnSpPr>
        <p:spPr>
          <a:xfrm>
            <a:off x="10891969" y="3798326"/>
            <a:ext cx="244923" cy="57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8B5795-0F1E-088C-4F36-897E81AC8CBF}"/>
              </a:ext>
            </a:extLst>
          </p:cNvPr>
          <p:cNvSpPr txBox="1"/>
          <p:nvPr/>
        </p:nvSpPr>
        <p:spPr>
          <a:xfrm>
            <a:off x="9539753" y="1283515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dirty="0">
                <a:solidFill>
                  <a:srgbClr val="FF0000"/>
                </a:solidFill>
              </a:rPr>
              <a:t>No!</a:t>
            </a:r>
            <a:endParaRPr lang="en-AU" sz="4800" dirty="0">
              <a:solidFill>
                <a:srgbClr val="FF0000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C65181F-1A13-A56C-A9D1-54306B70356E}"/>
              </a:ext>
            </a:extLst>
          </p:cNvPr>
          <p:cNvSpPr/>
          <p:nvPr/>
        </p:nvSpPr>
        <p:spPr>
          <a:xfrm>
            <a:off x="7510578" y="3210870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54A9E38-459C-437D-86C5-A6ED684E1C59}"/>
              </a:ext>
            </a:extLst>
          </p:cNvPr>
          <p:cNvSpPr/>
          <p:nvPr/>
        </p:nvSpPr>
        <p:spPr>
          <a:xfrm>
            <a:off x="9691590" y="3232401"/>
            <a:ext cx="1777082" cy="188638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8A7E29E-CAED-2BE3-3AAC-D61F50B0B804}"/>
              </a:ext>
            </a:extLst>
          </p:cNvPr>
          <p:cNvSpPr txBox="1"/>
          <p:nvPr/>
        </p:nvSpPr>
        <p:spPr>
          <a:xfrm>
            <a:off x="7711992" y="5097256"/>
            <a:ext cx="137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left sub-tree is a BST</a:t>
            </a:r>
            <a:endParaRPr lang="en-A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FA9246-1FE8-FFC4-0A77-DAA5E498163B}"/>
              </a:ext>
            </a:extLst>
          </p:cNvPr>
          <p:cNvSpPr txBox="1"/>
          <p:nvPr/>
        </p:nvSpPr>
        <p:spPr>
          <a:xfrm>
            <a:off x="9921157" y="5116110"/>
            <a:ext cx="145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8A98E35-1F14-BE10-90C2-075DCF5BE324}"/>
              </a:ext>
            </a:extLst>
          </p:cNvPr>
          <p:cNvSpPr txBox="1"/>
          <p:nvPr/>
        </p:nvSpPr>
        <p:spPr>
          <a:xfrm>
            <a:off x="7783299" y="2467875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10 &lt; 15 &lt; 20</a:t>
            </a:r>
            <a:endParaRPr lang="en-A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9EB43-9967-A02F-BDAF-0745BD22D0B1}"/>
              </a:ext>
            </a:extLst>
          </p:cNvPr>
          <p:cNvSpPr txBox="1"/>
          <p:nvPr/>
        </p:nvSpPr>
        <p:spPr>
          <a:xfrm>
            <a:off x="2385940" y="1506022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A0C4E-8B61-52E6-A93B-C0D44C714BAA}"/>
              </a:ext>
            </a:extLst>
          </p:cNvPr>
          <p:cNvSpPr txBox="1"/>
          <p:nvPr/>
        </p:nvSpPr>
        <p:spPr>
          <a:xfrm>
            <a:off x="8509309" y="5825755"/>
            <a:ext cx="200650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Not</a:t>
            </a:r>
            <a:r>
              <a:rPr lang="en-CA" dirty="0"/>
              <a:t> a BST: 14 is in the wrong sub-tree</a:t>
            </a:r>
          </a:p>
        </p:txBody>
      </p:sp>
    </p:spTree>
    <p:extLst>
      <p:ext uri="{BB962C8B-B14F-4D97-AF65-F5344CB8AC3E}">
        <p14:creationId xmlns:p14="http://schemas.microsoft.com/office/powerpoint/2010/main" val="229439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22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6742" y="1866086"/>
            <a:ext cx="914400" cy="91440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47D2D1F2-4E5F-FC5D-041F-5FF1DE05D32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5D528E-5338-2314-76A2-8A8C48BE2C48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AAFC37F-79DB-31B5-FE7E-98CE4B163B28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17061693-9B7E-1774-7E32-E9346DF842CB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8859D1C-40CF-B948-6D57-B996E0E9C131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EB6DFD-DAA7-6AE9-98E2-36E60AB02184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FB10C04-12D8-319B-7FB5-0A7260869672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4145F314-DE81-8E50-DB47-E0FBC0F051FE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A5C562B-4897-8B36-0EB3-8095EC1426CD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14397BF-C121-3039-4521-3C50588E0119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1701135-3ECB-3F86-4E82-B23AAC1163BC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29B1331E-8148-BEE1-6D73-C3D7C1CA8A8E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78E3CEF-8C22-205B-7948-86165C1054A9}"/>
              </a:ext>
            </a:extLst>
          </p:cNvPr>
          <p:cNvCxnSpPr>
            <a:stCxn id="190" idx="3"/>
            <a:endCxn id="192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6546DECA-F8A7-8A6D-DC5F-4053388C4C74}"/>
              </a:ext>
            </a:extLst>
          </p:cNvPr>
          <p:cNvCxnSpPr>
            <a:cxnSpLocks/>
            <a:stCxn id="190" idx="5"/>
            <a:endCxn id="194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09F26D3-4E81-C12E-F817-23266C9D093F}"/>
              </a:ext>
            </a:extLst>
          </p:cNvPr>
          <p:cNvCxnSpPr>
            <a:cxnSpLocks/>
            <a:stCxn id="192" idx="3"/>
            <a:endCxn id="198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B0A1AC1-C234-3865-4F6D-F6FCDB9D9B6F}"/>
              </a:ext>
            </a:extLst>
          </p:cNvPr>
          <p:cNvCxnSpPr>
            <a:cxnSpLocks/>
            <a:stCxn id="194" idx="3"/>
            <a:endCxn id="196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4557DD-44B1-F32B-6596-BD889FA97C4D}"/>
              </a:ext>
            </a:extLst>
          </p:cNvPr>
          <p:cNvCxnSpPr>
            <a:cxnSpLocks/>
            <a:stCxn id="194" idx="5"/>
            <a:endCxn id="200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6D922BC-18A1-BAAE-E29B-A6D55E7D87F6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CCA49BC-3A3F-A9A2-3A2C-FF1DECB57562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F1F3CA9-0BF2-3AE1-3976-2EF36D79D35E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928AEC35-6950-FF21-72B7-131BCB02964C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BEFE4AF-6E4C-71E1-2E7C-CC0CEA449003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185A8FCC-E866-8D86-AC99-661F557A7A1B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4AB544B-55BE-1922-1D16-2879045E52A9}"/>
              </a:ext>
            </a:extLst>
          </p:cNvPr>
          <p:cNvCxnSpPr>
            <a:cxnSpLocks/>
            <a:stCxn id="207" idx="3"/>
            <a:endCxn id="209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4A2096B-735A-41F3-D52E-1B5378CB021F}"/>
              </a:ext>
            </a:extLst>
          </p:cNvPr>
          <p:cNvCxnSpPr>
            <a:cxnSpLocks/>
            <a:stCxn id="207" idx="5"/>
            <a:endCxn id="211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1EF944E-172F-F1F4-FC21-255D6577E07A}"/>
              </a:ext>
            </a:extLst>
          </p:cNvPr>
          <p:cNvCxnSpPr>
            <a:cxnSpLocks/>
            <a:stCxn id="196" idx="3"/>
            <a:endCxn id="207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23</a:t>
            </a:fld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178337" y="196223"/>
            <a:ext cx="3612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are </a:t>
            </a:r>
            <a:r>
              <a:rPr lang="en-CA" sz="2400" b="1" dirty="0"/>
              <a:t>all</a:t>
            </a:r>
            <a:r>
              <a:rPr lang="en-CA" sz="2400" dirty="0"/>
              <a:t> the places in the tree that we could add a new leaf node?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8</a:t>
            </a:r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DA288-BF28-5F3C-C1B7-5BD9ECE68346}"/>
              </a:ext>
            </a:extLst>
          </p:cNvPr>
          <p:cNvSpPr txBox="1"/>
          <p:nvPr/>
        </p:nvSpPr>
        <p:spPr>
          <a:xfrm>
            <a:off x="8498955" y="17347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0F46BA-B270-6D94-713F-5C791CAE17B9}"/>
              </a:ext>
            </a:extLst>
          </p:cNvPr>
          <p:cNvSpPr/>
          <p:nvPr/>
        </p:nvSpPr>
        <p:spPr>
          <a:xfrm>
            <a:off x="8655709" y="16389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7D49E-16B0-54B5-449D-FDFEC0166AE6}"/>
              </a:ext>
            </a:extLst>
          </p:cNvPr>
          <p:cNvSpPr txBox="1"/>
          <p:nvPr/>
        </p:nvSpPr>
        <p:spPr>
          <a:xfrm>
            <a:off x="7375681" y="265035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7BFF02-D381-497F-01A5-424E0AADE871}"/>
              </a:ext>
            </a:extLst>
          </p:cNvPr>
          <p:cNvSpPr/>
          <p:nvPr/>
        </p:nvSpPr>
        <p:spPr>
          <a:xfrm>
            <a:off x="7532435" y="255456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9ED4F-F44C-917F-66C3-21278B31846A}"/>
              </a:ext>
            </a:extLst>
          </p:cNvPr>
          <p:cNvSpPr txBox="1"/>
          <p:nvPr/>
        </p:nvSpPr>
        <p:spPr>
          <a:xfrm>
            <a:off x="9933075" y="26519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B5B13F-B71E-C8DF-1508-72E026D84043}"/>
              </a:ext>
            </a:extLst>
          </p:cNvPr>
          <p:cNvSpPr/>
          <p:nvPr/>
        </p:nvSpPr>
        <p:spPr>
          <a:xfrm>
            <a:off x="10089829" y="255612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F45B2-F027-DE27-FA4B-57D5542962A7}"/>
              </a:ext>
            </a:extLst>
          </p:cNvPr>
          <p:cNvSpPr txBox="1"/>
          <p:nvPr/>
        </p:nvSpPr>
        <p:spPr>
          <a:xfrm>
            <a:off x="9309067" y="35775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AD264-9A73-1CD2-A29B-4F93F6E3B26F}"/>
              </a:ext>
            </a:extLst>
          </p:cNvPr>
          <p:cNvSpPr/>
          <p:nvPr/>
        </p:nvSpPr>
        <p:spPr>
          <a:xfrm>
            <a:off x="9465821" y="348172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EBDFB-9A85-000E-1E38-C75E79CB6D40}"/>
              </a:ext>
            </a:extLst>
          </p:cNvPr>
          <p:cNvSpPr txBox="1"/>
          <p:nvPr/>
        </p:nvSpPr>
        <p:spPr>
          <a:xfrm>
            <a:off x="6809501" y="357595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043B6F-48F1-1223-B2F7-1BB756A20095}"/>
              </a:ext>
            </a:extLst>
          </p:cNvPr>
          <p:cNvSpPr/>
          <p:nvPr/>
        </p:nvSpPr>
        <p:spPr>
          <a:xfrm>
            <a:off x="6966255" y="348016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594101-CDF3-F5F1-5ECD-1E9C4691211D}"/>
              </a:ext>
            </a:extLst>
          </p:cNvPr>
          <p:cNvSpPr txBox="1"/>
          <p:nvPr/>
        </p:nvSpPr>
        <p:spPr>
          <a:xfrm>
            <a:off x="10772107" y="364360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FEB4D45-304A-D2FE-F8C2-CF1947619B3D}"/>
              </a:ext>
            </a:extLst>
          </p:cNvPr>
          <p:cNvSpPr/>
          <p:nvPr/>
        </p:nvSpPr>
        <p:spPr>
          <a:xfrm>
            <a:off x="10928861" y="354780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3F6600-C853-5856-5D73-27BD39B40E54}"/>
              </a:ext>
            </a:extLst>
          </p:cNvPr>
          <p:cNvCxnSpPr>
            <a:stCxn id="16" idx="3"/>
            <a:endCxn id="22" idx="0"/>
          </p:cNvCxnSpPr>
          <p:nvPr/>
        </p:nvCxnSpPr>
        <p:spPr>
          <a:xfrm flipH="1">
            <a:off x="7828527" y="2122109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1366D-911C-579E-A786-3050D91AC739}"/>
              </a:ext>
            </a:extLst>
          </p:cNvPr>
          <p:cNvCxnSpPr>
            <a:cxnSpLocks/>
            <a:stCxn id="16" idx="5"/>
            <a:endCxn id="25" idx="0"/>
          </p:cNvCxnSpPr>
          <p:nvPr/>
        </p:nvCxnSpPr>
        <p:spPr>
          <a:xfrm>
            <a:off x="9161169" y="2122109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0763CE-A4E9-8688-A763-E650D88E897E}"/>
              </a:ext>
            </a:extLst>
          </p:cNvPr>
          <p:cNvCxnSpPr>
            <a:cxnSpLocks/>
            <a:stCxn id="22" idx="3"/>
            <a:endCxn id="31" idx="0"/>
          </p:cNvCxnSpPr>
          <p:nvPr/>
        </p:nvCxnSpPr>
        <p:spPr>
          <a:xfrm flipH="1">
            <a:off x="7262347" y="3037723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E3329-565B-085E-EA6E-FEDA67C4FD2B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9761913" y="3039280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F4B35-E498-0C39-BE64-19227B067153}"/>
              </a:ext>
            </a:extLst>
          </p:cNvPr>
          <p:cNvCxnSpPr>
            <a:cxnSpLocks/>
            <a:stCxn id="25" idx="5"/>
            <a:endCxn id="35" idx="0"/>
          </p:cNvCxnSpPr>
          <p:nvPr/>
        </p:nvCxnSpPr>
        <p:spPr>
          <a:xfrm>
            <a:off x="10595289" y="3039280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CADE23-1F78-28C7-A57E-BBF1EA48BEF7}"/>
              </a:ext>
            </a:extLst>
          </p:cNvPr>
          <p:cNvSpPr txBox="1"/>
          <p:nvPr/>
        </p:nvSpPr>
        <p:spPr>
          <a:xfrm>
            <a:off x="8721312" y="45851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955270-E141-61DD-83BB-6D47F76230A7}"/>
              </a:ext>
            </a:extLst>
          </p:cNvPr>
          <p:cNvSpPr/>
          <p:nvPr/>
        </p:nvSpPr>
        <p:spPr>
          <a:xfrm>
            <a:off x="8878066" y="448934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CB5383-062A-198C-770F-2ED0DFEA9AB1}"/>
              </a:ext>
            </a:extLst>
          </p:cNvPr>
          <p:cNvSpPr txBox="1"/>
          <p:nvPr/>
        </p:nvSpPr>
        <p:spPr>
          <a:xfrm>
            <a:off x="7930691" y="53913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2D592E-394D-86AD-4797-9AE3FB1AEA9A}"/>
              </a:ext>
            </a:extLst>
          </p:cNvPr>
          <p:cNvSpPr/>
          <p:nvPr/>
        </p:nvSpPr>
        <p:spPr>
          <a:xfrm>
            <a:off x="8087445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799474-EAC0-583B-BE5C-9234FCFE907B}"/>
              </a:ext>
            </a:extLst>
          </p:cNvPr>
          <p:cNvSpPr txBox="1"/>
          <p:nvPr/>
        </p:nvSpPr>
        <p:spPr>
          <a:xfrm>
            <a:off x="9405903" y="53784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89EDA8-BF94-0E74-635A-A77E41E9501B}"/>
              </a:ext>
            </a:extLst>
          </p:cNvPr>
          <p:cNvSpPr/>
          <p:nvPr/>
        </p:nvSpPr>
        <p:spPr>
          <a:xfrm>
            <a:off x="9571367" y="52955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FEAC7F-A528-920F-B540-B92A7166A3BA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 flipH="1">
            <a:off x="8383537" y="497250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A78C4-B627-6D6D-01E2-E0ABB4847A76}"/>
              </a:ext>
            </a:extLst>
          </p:cNvPr>
          <p:cNvCxnSpPr>
            <a:cxnSpLocks/>
            <a:stCxn id="43" idx="5"/>
            <a:endCxn id="49" idx="0"/>
          </p:cNvCxnSpPr>
          <p:nvPr/>
        </p:nvCxnSpPr>
        <p:spPr>
          <a:xfrm>
            <a:off x="9383526" y="497250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E7D623-129E-6EDA-F836-224C9789BC84}"/>
              </a:ext>
            </a:extLst>
          </p:cNvPr>
          <p:cNvCxnSpPr>
            <a:cxnSpLocks/>
            <a:stCxn id="28" idx="3"/>
            <a:endCxn id="43" idx="0"/>
          </p:cNvCxnSpPr>
          <p:nvPr/>
        </p:nvCxnSpPr>
        <p:spPr>
          <a:xfrm flipH="1">
            <a:off x="9174158" y="396488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C7994A-AA77-D236-AB21-EFE82E0C26C6}"/>
              </a:ext>
            </a:extLst>
          </p:cNvPr>
          <p:cNvCxnSpPr>
            <a:cxnSpLocks/>
            <a:stCxn id="22" idx="5"/>
            <a:endCxn id="56" idx="0"/>
          </p:cNvCxnSpPr>
          <p:nvPr/>
        </p:nvCxnSpPr>
        <p:spPr>
          <a:xfrm>
            <a:off x="8037895" y="3037723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7ED5EB4-1971-C20F-6E35-1FCB90814704}"/>
              </a:ext>
            </a:extLst>
          </p:cNvPr>
          <p:cNvSpPr/>
          <p:nvPr/>
        </p:nvSpPr>
        <p:spPr>
          <a:xfrm>
            <a:off x="8247531" y="349623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F3EE37-EB6C-B172-157D-1222B1786BC4}"/>
              </a:ext>
            </a:extLst>
          </p:cNvPr>
          <p:cNvCxnSpPr>
            <a:cxnSpLocks/>
            <a:stCxn id="28" idx="5"/>
            <a:endCxn id="62" idx="0"/>
          </p:cNvCxnSpPr>
          <p:nvPr/>
        </p:nvCxnSpPr>
        <p:spPr>
          <a:xfrm>
            <a:off x="9971281" y="3964881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289354-B672-1AA2-6739-AECCBE45A762}"/>
              </a:ext>
            </a:extLst>
          </p:cNvPr>
          <p:cNvSpPr/>
          <p:nvPr/>
        </p:nvSpPr>
        <p:spPr>
          <a:xfrm>
            <a:off x="10147750" y="45291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AA42D-BDB0-389C-50A0-916AC6E299FE}"/>
              </a:ext>
            </a:extLst>
          </p:cNvPr>
          <p:cNvCxnSpPr>
            <a:cxnSpLocks/>
            <a:stCxn id="46" idx="5"/>
            <a:endCxn id="66" idx="0"/>
          </p:cNvCxnSpPr>
          <p:nvPr/>
        </p:nvCxnSpPr>
        <p:spPr>
          <a:xfrm>
            <a:off x="8592905" y="5778749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9288E7-889C-F3FC-8F37-6FBF1F1CDABC}"/>
              </a:ext>
            </a:extLst>
          </p:cNvPr>
          <p:cNvSpPr/>
          <p:nvPr/>
        </p:nvSpPr>
        <p:spPr>
          <a:xfrm>
            <a:off x="8762812" y="62374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8B325A-858A-8FA4-FE07-3565EE8F02F9}"/>
              </a:ext>
            </a:extLst>
          </p:cNvPr>
          <p:cNvCxnSpPr>
            <a:cxnSpLocks/>
            <a:stCxn id="46" idx="3"/>
            <a:endCxn id="70" idx="0"/>
          </p:cNvCxnSpPr>
          <p:nvPr/>
        </p:nvCxnSpPr>
        <p:spPr>
          <a:xfrm flipH="1">
            <a:off x="7873538" y="5778749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C8594EA-377B-D4C7-6C31-85CFD983F53E}"/>
              </a:ext>
            </a:extLst>
          </p:cNvPr>
          <p:cNvSpPr/>
          <p:nvPr/>
        </p:nvSpPr>
        <p:spPr>
          <a:xfrm>
            <a:off x="7799329" y="6272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7827A6-BECC-9455-4192-1D975B95B5CF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1436155" y="4028701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1118C34-4567-28C3-A3F6-B15099BB7537}"/>
              </a:ext>
            </a:extLst>
          </p:cNvPr>
          <p:cNvSpPr/>
          <p:nvPr/>
        </p:nvSpPr>
        <p:spPr>
          <a:xfrm>
            <a:off x="11710241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68735E-A493-184A-17D0-75036A2F9288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10716788" y="4028701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BD3A182-57AE-7054-43AC-60584A90EFC1}"/>
              </a:ext>
            </a:extLst>
          </p:cNvPr>
          <p:cNvSpPr/>
          <p:nvPr/>
        </p:nvSpPr>
        <p:spPr>
          <a:xfrm>
            <a:off x="10642579" y="45240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B533C6-705F-200A-BF49-7072B365EE78}"/>
              </a:ext>
            </a:extLst>
          </p:cNvPr>
          <p:cNvCxnSpPr>
            <a:cxnSpLocks/>
            <a:stCxn id="31" idx="3"/>
            <a:endCxn id="85" idx="0"/>
          </p:cNvCxnSpPr>
          <p:nvPr/>
        </p:nvCxnSpPr>
        <p:spPr>
          <a:xfrm flipH="1">
            <a:off x="6750221" y="3963324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6C26462-D30A-F409-ECF2-65DB540BA5C8}"/>
              </a:ext>
            </a:extLst>
          </p:cNvPr>
          <p:cNvSpPr/>
          <p:nvPr/>
        </p:nvSpPr>
        <p:spPr>
          <a:xfrm>
            <a:off x="6676012" y="450229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42A40A-8078-9DCE-7E6C-EE651304AB7A}"/>
              </a:ext>
            </a:extLst>
          </p:cNvPr>
          <p:cNvCxnSpPr>
            <a:cxnSpLocks/>
            <a:stCxn id="31" idx="5"/>
            <a:endCxn id="91" idx="0"/>
          </p:cNvCxnSpPr>
          <p:nvPr/>
        </p:nvCxnSpPr>
        <p:spPr>
          <a:xfrm>
            <a:off x="7471715" y="3963324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0636992-6B3B-8561-BF5F-6417E95DD48B}"/>
              </a:ext>
            </a:extLst>
          </p:cNvPr>
          <p:cNvSpPr/>
          <p:nvPr/>
        </p:nvSpPr>
        <p:spPr>
          <a:xfrm>
            <a:off x="7702988" y="451222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DC3E8E8-8C8D-6E13-1BBC-98326DA37C41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0063158" y="5766056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990962B-424F-F956-A5A6-67BC4F27E08B}"/>
              </a:ext>
            </a:extLst>
          </p:cNvPr>
          <p:cNvSpPr/>
          <p:nvPr/>
        </p:nvSpPr>
        <p:spPr>
          <a:xfrm>
            <a:off x="10233065" y="62247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E9144D-3C13-DE42-94D5-E47A7590D52C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9343791" y="5766056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AC899E-665D-ADCC-E667-8957C044DE47}"/>
              </a:ext>
            </a:extLst>
          </p:cNvPr>
          <p:cNvSpPr/>
          <p:nvPr/>
        </p:nvSpPr>
        <p:spPr>
          <a:xfrm>
            <a:off x="9269582" y="62598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8E5A4C-7E04-C9A2-DAC3-29EC59A84DF7}"/>
              </a:ext>
            </a:extLst>
          </p:cNvPr>
          <p:cNvSpPr txBox="1"/>
          <p:nvPr/>
        </p:nvSpPr>
        <p:spPr>
          <a:xfrm>
            <a:off x="2256201" y="140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55F163C-0AD2-2393-1AAD-F3276BD8BC11}"/>
              </a:ext>
            </a:extLst>
          </p:cNvPr>
          <p:cNvSpPr/>
          <p:nvPr/>
        </p:nvSpPr>
        <p:spPr>
          <a:xfrm>
            <a:off x="2412955" y="131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B9ED9A-9BFD-F841-8C72-76F409B26985}"/>
              </a:ext>
            </a:extLst>
          </p:cNvPr>
          <p:cNvSpPr txBox="1"/>
          <p:nvPr/>
        </p:nvSpPr>
        <p:spPr>
          <a:xfrm>
            <a:off x="1132927" y="232328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F7234F-7099-C2ED-9969-72FCE86F1D58}"/>
              </a:ext>
            </a:extLst>
          </p:cNvPr>
          <p:cNvSpPr/>
          <p:nvPr/>
        </p:nvSpPr>
        <p:spPr>
          <a:xfrm>
            <a:off x="1289681" y="222749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BF1AC9-E3D4-218D-104A-FF3696CCD6B0}"/>
              </a:ext>
            </a:extLst>
          </p:cNvPr>
          <p:cNvSpPr txBox="1"/>
          <p:nvPr/>
        </p:nvSpPr>
        <p:spPr>
          <a:xfrm>
            <a:off x="3690321" y="23248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85463E7-124B-DAE8-311F-9376523764AC}"/>
              </a:ext>
            </a:extLst>
          </p:cNvPr>
          <p:cNvSpPr/>
          <p:nvPr/>
        </p:nvSpPr>
        <p:spPr>
          <a:xfrm>
            <a:off x="3847075" y="22290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56111-9D98-DB7F-2817-E17552EBD83E}"/>
              </a:ext>
            </a:extLst>
          </p:cNvPr>
          <p:cNvSpPr txBox="1"/>
          <p:nvPr/>
        </p:nvSpPr>
        <p:spPr>
          <a:xfrm>
            <a:off x="3066313" y="32504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A78B486-BAB2-7273-88AB-83F2171B7ED5}"/>
              </a:ext>
            </a:extLst>
          </p:cNvPr>
          <p:cNvSpPr/>
          <p:nvPr/>
        </p:nvSpPr>
        <p:spPr>
          <a:xfrm>
            <a:off x="3223067" y="31546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B4BDE-0F51-1D5A-FEF2-3ED7FAF94A89}"/>
              </a:ext>
            </a:extLst>
          </p:cNvPr>
          <p:cNvSpPr txBox="1"/>
          <p:nvPr/>
        </p:nvSpPr>
        <p:spPr>
          <a:xfrm>
            <a:off x="566747" y="324888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448E41-E43D-1F28-D269-FF0D001AF896}"/>
              </a:ext>
            </a:extLst>
          </p:cNvPr>
          <p:cNvSpPr/>
          <p:nvPr/>
        </p:nvSpPr>
        <p:spPr>
          <a:xfrm>
            <a:off x="723501" y="315309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A49891-60BE-F825-AF3A-B3BAE992D1F9}"/>
              </a:ext>
            </a:extLst>
          </p:cNvPr>
          <p:cNvSpPr txBox="1"/>
          <p:nvPr/>
        </p:nvSpPr>
        <p:spPr>
          <a:xfrm>
            <a:off x="4529353" y="331653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50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9E6D7C-F3BD-923E-00E1-DB3168AAF036}"/>
              </a:ext>
            </a:extLst>
          </p:cNvPr>
          <p:cNvSpPr/>
          <p:nvPr/>
        </p:nvSpPr>
        <p:spPr>
          <a:xfrm>
            <a:off x="4686107" y="322073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6062FD-8263-8B75-0EA9-0A0808878385}"/>
              </a:ext>
            </a:extLst>
          </p:cNvPr>
          <p:cNvCxnSpPr>
            <a:stCxn id="63" idx="3"/>
            <a:endCxn id="67" idx="0"/>
          </p:cNvCxnSpPr>
          <p:nvPr/>
        </p:nvCxnSpPr>
        <p:spPr>
          <a:xfrm flipH="1">
            <a:off x="1585773" y="179503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40CA42-BC1F-C934-8619-2299C61FE55D}"/>
              </a:ext>
            </a:extLst>
          </p:cNvPr>
          <p:cNvCxnSpPr>
            <a:cxnSpLocks/>
            <a:stCxn id="63" idx="5"/>
            <a:endCxn id="71" idx="0"/>
          </p:cNvCxnSpPr>
          <p:nvPr/>
        </p:nvCxnSpPr>
        <p:spPr>
          <a:xfrm>
            <a:off x="2918415" y="179503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20037A-41AC-D1A1-0331-660F8A28FEB8}"/>
              </a:ext>
            </a:extLst>
          </p:cNvPr>
          <p:cNvCxnSpPr>
            <a:cxnSpLocks/>
            <a:stCxn id="67" idx="3"/>
            <a:endCxn id="77" idx="0"/>
          </p:cNvCxnSpPr>
          <p:nvPr/>
        </p:nvCxnSpPr>
        <p:spPr>
          <a:xfrm flipH="1">
            <a:off x="1019593" y="271065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46BBAC3-AB0C-232B-99B9-89034950A086}"/>
              </a:ext>
            </a:extLst>
          </p:cNvPr>
          <p:cNvCxnSpPr>
            <a:cxnSpLocks/>
            <a:stCxn id="71" idx="3"/>
            <a:endCxn id="73" idx="0"/>
          </p:cNvCxnSpPr>
          <p:nvPr/>
        </p:nvCxnSpPr>
        <p:spPr>
          <a:xfrm flipH="1">
            <a:off x="3519159" y="271220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6202354-B2AB-FE85-A941-2042E42C5114}"/>
              </a:ext>
            </a:extLst>
          </p:cNvPr>
          <p:cNvCxnSpPr>
            <a:cxnSpLocks/>
            <a:stCxn id="71" idx="5"/>
            <a:endCxn id="81" idx="0"/>
          </p:cNvCxnSpPr>
          <p:nvPr/>
        </p:nvCxnSpPr>
        <p:spPr>
          <a:xfrm>
            <a:off x="4352535" y="271220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FE7F319-D03D-EA34-A8EC-EE17FD3469E7}"/>
              </a:ext>
            </a:extLst>
          </p:cNvPr>
          <p:cNvSpPr txBox="1"/>
          <p:nvPr/>
        </p:nvSpPr>
        <p:spPr>
          <a:xfrm>
            <a:off x="2478558" y="425806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AE18352-5188-F80F-B6D0-F5120906C03B}"/>
              </a:ext>
            </a:extLst>
          </p:cNvPr>
          <p:cNvSpPr/>
          <p:nvPr/>
        </p:nvSpPr>
        <p:spPr>
          <a:xfrm>
            <a:off x="2635312" y="416227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E26641-0EAF-3134-0CB9-38AEAE79EFE1}"/>
              </a:ext>
            </a:extLst>
          </p:cNvPr>
          <p:cNvSpPr txBox="1"/>
          <p:nvPr/>
        </p:nvSpPr>
        <p:spPr>
          <a:xfrm>
            <a:off x="1687937" y="50643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70BBAF4-6E26-E33F-7213-DA681CA566FD}"/>
              </a:ext>
            </a:extLst>
          </p:cNvPr>
          <p:cNvSpPr/>
          <p:nvPr/>
        </p:nvSpPr>
        <p:spPr>
          <a:xfrm>
            <a:off x="1844691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A2DBBF-FFCD-3C54-842B-9481E6F389E1}"/>
              </a:ext>
            </a:extLst>
          </p:cNvPr>
          <p:cNvSpPr txBox="1"/>
          <p:nvPr/>
        </p:nvSpPr>
        <p:spPr>
          <a:xfrm>
            <a:off x="3163149" y="505141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108F1D-EDB5-C463-5394-7EC11667A02F}"/>
              </a:ext>
            </a:extLst>
          </p:cNvPr>
          <p:cNvSpPr/>
          <p:nvPr/>
        </p:nvSpPr>
        <p:spPr>
          <a:xfrm>
            <a:off x="3328613" y="49685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E524B70-959B-07AF-F438-3459692D5485}"/>
              </a:ext>
            </a:extLst>
          </p:cNvPr>
          <p:cNvCxnSpPr>
            <a:cxnSpLocks/>
            <a:stCxn id="92" idx="3"/>
            <a:endCxn id="94" idx="0"/>
          </p:cNvCxnSpPr>
          <p:nvPr/>
        </p:nvCxnSpPr>
        <p:spPr>
          <a:xfrm flipH="1">
            <a:off x="2140783" y="464543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9CF1242-8D92-B6CA-434B-5E11504C1FC1}"/>
              </a:ext>
            </a:extLst>
          </p:cNvPr>
          <p:cNvCxnSpPr>
            <a:cxnSpLocks/>
            <a:stCxn id="92" idx="5"/>
            <a:endCxn id="100" idx="0"/>
          </p:cNvCxnSpPr>
          <p:nvPr/>
        </p:nvCxnSpPr>
        <p:spPr>
          <a:xfrm>
            <a:off x="3140772" y="464543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CBA723A-2252-B2BF-89FE-33E12A816C38}"/>
              </a:ext>
            </a:extLst>
          </p:cNvPr>
          <p:cNvCxnSpPr>
            <a:cxnSpLocks/>
            <a:stCxn id="73" idx="3"/>
            <a:endCxn id="92" idx="0"/>
          </p:cNvCxnSpPr>
          <p:nvPr/>
        </p:nvCxnSpPr>
        <p:spPr>
          <a:xfrm flipH="1">
            <a:off x="2931404" y="363781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75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353" y="2309214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914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25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5056433" y="33879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5213187" y="32921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720481" y="37730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94567" y="42684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D7523B-7FE6-A1B1-66E1-B9872FCDE3A7}"/>
              </a:ext>
            </a:extLst>
          </p:cNvPr>
          <p:cNvGrpSpPr/>
          <p:nvPr/>
        </p:nvGrpSpPr>
        <p:grpSpPr>
          <a:xfrm>
            <a:off x="3870542" y="4213925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C65249-3884-41A1-236F-FEC41EB09B05}"/>
              </a:ext>
            </a:extLst>
          </p:cNvPr>
          <p:cNvSpPr txBox="1"/>
          <p:nvPr/>
        </p:nvSpPr>
        <p:spPr>
          <a:xfrm>
            <a:off x="6818961" y="4441873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This is the only leaf node that 31 can go in</a:t>
            </a:r>
            <a:r>
              <a:rPr lang="en-CA" sz="2400" dirty="0"/>
              <a:t>. In any other leaf node the BST rule is broken.</a:t>
            </a:r>
            <a:endParaRPr lang="en-AU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D6C6B7-53BF-874A-5CE6-61353EAB70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78749" y="4621957"/>
            <a:ext cx="2140212" cy="60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7224-2E1E-76C6-1B56-1E4E6704B89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1091425" cy="49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2C98A-DAAA-C064-F8DC-2C3CF16917C6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529542" cy="487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1CAC4-D3A1-166F-DE3D-0B5D9733C5DE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9A1351-BD5B-7396-A8F0-7E6B804868AC}"/>
              </a:ext>
            </a:extLst>
          </p:cNvPr>
          <p:cNvCxnSpPr>
            <a:cxnSpLocks/>
            <a:stCxn id="74" idx="3"/>
            <a:endCxn id="24" idx="0"/>
          </p:cNvCxnSpPr>
          <p:nvPr/>
        </p:nvCxnSpPr>
        <p:spPr>
          <a:xfrm flipH="1">
            <a:off x="5164693" y="3775355"/>
            <a:ext cx="135217" cy="50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CC4AB94-06B0-9122-DE2A-4D29CB17BE33}"/>
              </a:ext>
            </a:extLst>
          </p:cNvPr>
          <p:cNvSpPr/>
          <p:nvPr/>
        </p:nvSpPr>
        <p:spPr>
          <a:xfrm>
            <a:off x="5090484" y="42798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19AD3-622A-6004-5F36-BE6A55F674AA}"/>
              </a:ext>
            </a:extLst>
          </p:cNvPr>
          <p:cNvSpPr txBox="1"/>
          <p:nvPr/>
        </p:nvSpPr>
        <p:spPr>
          <a:xfrm>
            <a:off x="7867147" y="273396"/>
            <a:ext cx="322681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If you add key </a:t>
            </a:r>
            <a:r>
              <a:rPr lang="en-CA" sz="2400" b="1" dirty="0"/>
              <a:t>31</a:t>
            </a:r>
            <a:r>
              <a:rPr lang="en-CA" sz="2400" dirty="0"/>
              <a:t> as a leaf, where are the places it could go so that the resulting tree is a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923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26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528745F5-B5AC-54F1-7C99-0A51B5333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27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60C248D-ECC5-4C98-FBAC-D0D3487D0C03}"/>
              </a:ext>
            </a:extLst>
          </p:cNvPr>
          <p:cNvGrpSpPr/>
          <p:nvPr/>
        </p:nvGrpSpPr>
        <p:grpSpPr>
          <a:xfrm>
            <a:off x="8696767" y="1554845"/>
            <a:ext cx="3277185" cy="4309863"/>
            <a:chOff x="8076615" y="1314649"/>
            <a:chExt cx="3277185" cy="4309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B7881E-52F7-AFEA-BC98-9828B626F466}"/>
                </a:ext>
              </a:extLst>
            </p:cNvPr>
            <p:cNvGrpSpPr/>
            <p:nvPr/>
          </p:nvGrpSpPr>
          <p:grpSpPr>
            <a:xfrm>
              <a:off x="10430691" y="1314649"/>
              <a:ext cx="923109" cy="566057"/>
              <a:chOff x="8276281" y="1440292"/>
              <a:chExt cx="923109" cy="566057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AC678D-F58E-6EE1-E32D-10203228D345}"/>
                  </a:ext>
                </a:extLst>
              </p:cNvPr>
              <p:cNvSpPr txBox="1"/>
              <p:nvPr/>
            </p:nvSpPr>
            <p:spPr>
              <a:xfrm>
                <a:off x="8276281" y="1536086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B2A7BA4-903E-D328-7293-1413681ACEE9}"/>
                  </a:ext>
                </a:extLst>
              </p:cNvPr>
              <p:cNvSpPr/>
              <p:nvPr/>
            </p:nvSpPr>
            <p:spPr>
              <a:xfrm>
                <a:off x="8433035" y="1440292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803E9-8803-4AC4-BDE0-18FC5D7CDE44}"/>
                </a:ext>
              </a:extLst>
            </p:cNvPr>
            <p:cNvGrpSpPr/>
            <p:nvPr/>
          </p:nvGrpSpPr>
          <p:grpSpPr>
            <a:xfrm>
              <a:off x="9842172" y="2250601"/>
              <a:ext cx="923109" cy="566057"/>
              <a:chOff x="7652273" y="2365893"/>
              <a:chExt cx="923109" cy="56605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3EE7E-2B21-9E82-0926-54821283746D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F684C2-D9ED-6111-C4F9-DCDCE39D647D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36DA12-87C3-C4CE-4802-7E6199B03A4A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 flipH="1">
              <a:off x="10295018" y="1797809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C4769F-786F-C960-0FDD-3CC0812DF785}"/>
                </a:ext>
              </a:extLst>
            </p:cNvPr>
            <p:cNvGrpSpPr/>
            <p:nvPr/>
          </p:nvGrpSpPr>
          <p:grpSpPr>
            <a:xfrm>
              <a:off x="9253653" y="3186552"/>
              <a:ext cx="923109" cy="566057"/>
              <a:chOff x="2478558" y="4162270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F8CFCF-70C3-9147-BB1E-46116AA3649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D7EB47-6AC6-3267-174B-0747A72F4580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C60285-FE5A-D576-CE11-B8000EC16D06}"/>
                </a:ext>
              </a:extLst>
            </p:cNvPr>
            <p:cNvCxnSpPr>
              <a:cxnSpLocks/>
              <a:stCxn id="21" idx="3"/>
              <a:endCxn id="35" idx="0"/>
            </p:cNvCxnSpPr>
            <p:nvPr/>
          </p:nvCxnSpPr>
          <p:spPr>
            <a:xfrm flipH="1">
              <a:off x="9117980" y="3669712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4B202B-1F59-6A12-6333-EC2AD0DC58AA}"/>
                </a:ext>
              </a:extLst>
            </p:cNvPr>
            <p:cNvCxnSpPr>
              <a:cxnSpLocks/>
              <a:stCxn id="10" idx="3"/>
              <a:endCxn id="21" idx="0"/>
            </p:cNvCxnSpPr>
            <p:nvPr/>
          </p:nvCxnSpPr>
          <p:spPr>
            <a:xfrm flipH="1">
              <a:off x="9706499" y="2733761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22D4265-CECD-A42C-8FCE-847A6C3757C3}"/>
                </a:ext>
              </a:extLst>
            </p:cNvPr>
            <p:cNvGrpSpPr/>
            <p:nvPr/>
          </p:nvGrpSpPr>
          <p:grpSpPr>
            <a:xfrm>
              <a:off x="8665134" y="4122503"/>
              <a:ext cx="923109" cy="566057"/>
              <a:chOff x="2478558" y="4162270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B606AB-101D-7D91-A40A-F0B564F6963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8ED787-62A3-C628-6A3F-FD386DE3B3A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C4AE8B-9BC7-E26F-BA18-92CE3813FE5D}"/>
                </a:ext>
              </a:extLst>
            </p:cNvPr>
            <p:cNvGrpSpPr/>
            <p:nvPr/>
          </p:nvGrpSpPr>
          <p:grpSpPr>
            <a:xfrm>
              <a:off x="8076615" y="5058455"/>
              <a:ext cx="923109" cy="566057"/>
              <a:chOff x="2478558" y="4162270"/>
              <a:chExt cx="923109" cy="56605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B12957-0765-4956-7BF3-643EDA7F5BFF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C082445-408B-3DB3-6A17-1ED0BC8C87E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25B96B9-A98A-DD76-FD7B-3A2D46C08410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 flipH="1">
              <a:off x="8529461" y="4605663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C175735-44EE-B4BB-3B2C-8AC058622E76}"/>
              </a:ext>
            </a:extLst>
          </p:cNvPr>
          <p:cNvGrpSpPr/>
          <p:nvPr/>
        </p:nvGrpSpPr>
        <p:grpSpPr>
          <a:xfrm>
            <a:off x="5691032" y="2022821"/>
            <a:ext cx="2688666" cy="3373911"/>
            <a:chOff x="5362085" y="1780338"/>
            <a:chExt cx="2688666" cy="337391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7350767-A8F3-8DDF-3FDD-C604C3F811ED}"/>
                </a:ext>
              </a:extLst>
            </p:cNvPr>
            <p:cNvGrpSpPr/>
            <p:nvPr/>
          </p:nvGrpSpPr>
          <p:grpSpPr>
            <a:xfrm>
              <a:off x="7127642" y="1780338"/>
              <a:ext cx="923109" cy="566057"/>
              <a:chOff x="7652273" y="2365893"/>
              <a:chExt cx="923109" cy="56605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7CC4BD2-1636-E29E-294B-1C5563274913}"/>
                  </a:ext>
                </a:extLst>
              </p:cNvPr>
              <p:cNvSpPr txBox="1"/>
              <p:nvPr/>
            </p:nvSpPr>
            <p:spPr>
              <a:xfrm>
                <a:off x="7652273" y="246168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97C03AA-7C25-F640-8F5A-D9D7B7E5562C}"/>
                  </a:ext>
                </a:extLst>
              </p:cNvPr>
              <p:cNvSpPr/>
              <p:nvPr/>
            </p:nvSpPr>
            <p:spPr>
              <a:xfrm>
                <a:off x="7809027" y="236589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566A7E-EF1A-39CB-B780-AA608AEE8910}"/>
                </a:ext>
              </a:extLst>
            </p:cNvPr>
            <p:cNvGrpSpPr/>
            <p:nvPr/>
          </p:nvGrpSpPr>
          <p:grpSpPr>
            <a:xfrm>
              <a:off x="6539123" y="2716289"/>
              <a:ext cx="923109" cy="566057"/>
              <a:chOff x="2478558" y="4162270"/>
              <a:chExt cx="923109" cy="56605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1A1CBD-860D-75DA-14D5-C6BA506F572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2FC1E1-1217-D711-6AE6-C552BB075836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DB7569D-C596-FA82-7726-3412FD9AC8B9}"/>
                </a:ext>
              </a:extLst>
            </p:cNvPr>
            <p:cNvCxnSpPr>
              <a:cxnSpLocks/>
              <a:stCxn id="51" idx="3"/>
              <a:endCxn id="56" idx="0"/>
            </p:cNvCxnSpPr>
            <p:nvPr/>
          </p:nvCxnSpPr>
          <p:spPr>
            <a:xfrm flipH="1">
              <a:off x="6403450" y="3199449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124754-6339-1238-BB65-BEA7332EFE2C}"/>
                </a:ext>
              </a:extLst>
            </p:cNvPr>
            <p:cNvCxnSpPr>
              <a:cxnSpLocks/>
              <a:stCxn id="47" idx="3"/>
              <a:endCxn id="51" idx="0"/>
            </p:cNvCxnSpPr>
            <p:nvPr/>
          </p:nvCxnSpPr>
          <p:spPr>
            <a:xfrm flipH="1">
              <a:off x="6991969" y="2263498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8D5CE9B-606E-DF8B-C802-E08584D2AAE9}"/>
                </a:ext>
              </a:extLst>
            </p:cNvPr>
            <p:cNvGrpSpPr/>
            <p:nvPr/>
          </p:nvGrpSpPr>
          <p:grpSpPr>
            <a:xfrm>
              <a:off x="5950604" y="3652240"/>
              <a:ext cx="923109" cy="566057"/>
              <a:chOff x="2478558" y="4162270"/>
              <a:chExt cx="923109" cy="56605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668D74D-53DE-4607-2DE6-70B43230FBD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7A36F46-E240-D16D-3535-7DD8C922D15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AFFB55-D760-5824-002F-0A7026AE2E53}"/>
                </a:ext>
              </a:extLst>
            </p:cNvPr>
            <p:cNvGrpSpPr/>
            <p:nvPr/>
          </p:nvGrpSpPr>
          <p:grpSpPr>
            <a:xfrm>
              <a:off x="5362085" y="4588192"/>
              <a:ext cx="923109" cy="566057"/>
              <a:chOff x="2478558" y="4162270"/>
              <a:chExt cx="923109" cy="566057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D751ED-924E-BD65-0D2E-18B43C3A1EF6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19D6657-5F88-244E-8AB5-F7D58876D0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BB0203-50D5-400A-C54D-15C9A7F77C23}"/>
                </a:ext>
              </a:extLst>
            </p:cNvPr>
            <p:cNvCxnSpPr>
              <a:cxnSpLocks/>
              <a:stCxn id="56" idx="3"/>
              <a:endCxn id="59" idx="0"/>
            </p:cNvCxnSpPr>
            <p:nvPr/>
          </p:nvCxnSpPr>
          <p:spPr>
            <a:xfrm flipH="1">
              <a:off x="5814931" y="4135400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5DB4E8D-1270-2B61-3E94-7CFA490F28EE}"/>
              </a:ext>
            </a:extLst>
          </p:cNvPr>
          <p:cNvGrpSpPr/>
          <p:nvPr/>
        </p:nvGrpSpPr>
        <p:grpSpPr>
          <a:xfrm>
            <a:off x="3273818" y="2490796"/>
            <a:ext cx="2100147" cy="2437960"/>
            <a:chOff x="3244379" y="2715727"/>
            <a:chExt cx="2100147" cy="243796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99F6D-07E6-A1DB-E3B1-70B216811415}"/>
                </a:ext>
              </a:extLst>
            </p:cNvPr>
            <p:cNvGrpSpPr/>
            <p:nvPr/>
          </p:nvGrpSpPr>
          <p:grpSpPr>
            <a:xfrm>
              <a:off x="4421417" y="2715727"/>
              <a:ext cx="923109" cy="566057"/>
              <a:chOff x="2478558" y="4162270"/>
              <a:chExt cx="923109" cy="56605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B3DD6D7-EC4A-2CC4-72B2-824E36C33FC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E7E25B9-7392-C034-BBD6-95C64A8EDFF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3D62508-6A08-BB09-566E-D8FDEFC8C305}"/>
                </a:ext>
              </a:extLst>
            </p:cNvPr>
            <p:cNvCxnSpPr>
              <a:cxnSpLocks/>
              <a:stCxn id="78" idx="3"/>
              <a:endCxn id="99" idx="0"/>
            </p:cNvCxnSpPr>
            <p:nvPr/>
          </p:nvCxnSpPr>
          <p:spPr>
            <a:xfrm flipH="1">
              <a:off x="4285744" y="3198887"/>
              <a:ext cx="379150" cy="452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B2D82DB-1A74-738A-6C18-6E8F4B22A7B1}"/>
                </a:ext>
              </a:extLst>
            </p:cNvPr>
            <p:cNvGrpSpPr/>
            <p:nvPr/>
          </p:nvGrpSpPr>
          <p:grpSpPr>
            <a:xfrm>
              <a:off x="3832898" y="3651678"/>
              <a:ext cx="923109" cy="566057"/>
              <a:chOff x="2478558" y="4162270"/>
              <a:chExt cx="923109" cy="56605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45F5845-4D65-2027-6738-EA62E9E8493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3EF58A5-69A2-AFD7-D237-4B6B20B498A8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F5CC5A4-47E4-676F-4A69-67D995E54FD6}"/>
                </a:ext>
              </a:extLst>
            </p:cNvPr>
            <p:cNvGrpSpPr/>
            <p:nvPr/>
          </p:nvGrpSpPr>
          <p:grpSpPr>
            <a:xfrm>
              <a:off x="3244379" y="4587630"/>
              <a:ext cx="923109" cy="566057"/>
              <a:chOff x="2478558" y="4162270"/>
              <a:chExt cx="923109" cy="566057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D15A6D6-A62F-4924-4980-D36F451A711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C39EFC9-CB3F-DA30-1106-87ABD4704A8A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8451425-5986-5F3B-2B0D-BCF1747DB67E}"/>
                </a:ext>
              </a:extLst>
            </p:cNvPr>
            <p:cNvCxnSpPr>
              <a:cxnSpLocks/>
              <a:stCxn id="99" idx="3"/>
              <a:endCxn id="110" idx="0"/>
            </p:cNvCxnSpPr>
            <p:nvPr/>
          </p:nvCxnSpPr>
          <p:spPr>
            <a:xfrm flipH="1">
              <a:off x="3697225" y="4134838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445123" y="2958772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5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07502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82D0379B-2E85-F24A-D8F0-441E38C8893B}"/>
              </a:ext>
            </a:extLst>
          </p:cNvPr>
          <p:cNvSpPr/>
          <p:nvPr/>
        </p:nvSpPr>
        <p:spPr>
          <a:xfrm>
            <a:off x="1081248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6F7C7287-0B80-8C1B-0227-592BC6ACEAD9}"/>
              </a:ext>
            </a:extLst>
          </p:cNvPr>
          <p:cNvSpPr/>
          <p:nvPr/>
        </p:nvSpPr>
        <p:spPr>
          <a:xfrm>
            <a:off x="2909943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3DE72EE6-68AF-B7D0-F3EB-BD7936D8E3B0}"/>
              </a:ext>
            </a:extLst>
          </p:cNvPr>
          <p:cNvSpPr/>
          <p:nvPr/>
        </p:nvSpPr>
        <p:spPr>
          <a:xfrm>
            <a:off x="5327157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22EF95E8-7BD6-E580-02E4-5756296DF94D}"/>
              </a:ext>
            </a:extLst>
          </p:cNvPr>
          <p:cNvSpPr/>
          <p:nvPr/>
        </p:nvSpPr>
        <p:spPr>
          <a:xfrm>
            <a:off x="8332890" y="3614861"/>
            <a:ext cx="410683" cy="2712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704D99E-6F10-18F6-96C2-764A7FCCD498}"/>
              </a:ext>
            </a:extLst>
          </p:cNvPr>
          <p:cNvSpPr txBox="1"/>
          <p:nvPr/>
        </p:nvSpPr>
        <p:spPr>
          <a:xfrm>
            <a:off x="1098011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</a:t>
            </a:r>
            <a:endParaRPr lang="en-AU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5D131F-AB98-79D7-7FDC-988AE7FB2FB4}"/>
              </a:ext>
            </a:extLst>
          </p:cNvPr>
          <p:cNvSpPr txBox="1"/>
          <p:nvPr/>
        </p:nvSpPr>
        <p:spPr>
          <a:xfrm>
            <a:off x="2884466" y="3318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</a:t>
            </a:r>
            <a:endParaRPr lang="en-A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4DE8791-565E-0739-8374-7EE9898ADE37}"/>
              </a:ext>
            </a:extLst>
          </p:cNvPr>
          <p:cNvSpPr txBox="1"/>
          <p:nvPr/>
        </p:nvSpPr>
        <p:spPr>
          <a:xfrm>
            <a:off x="5301796" y="3337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</a:t>
            </a:r>
            <a:endParaRPr lang="en-AU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8C8170A-6C93-0B54-5417-AA6157C69F64}"/>
              </a:ext>
            </a:extLst>
          </p:cNvPr>
          <p:cNvSpPr txBox="1"/>
          <p:nvPr/>
        </p:nvSpPr>
        <p:spPr>
          <a:xfrm>
            <a:off x="8332890" y="3360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A1338-2AB0-0626-FCA7-7AA575154A1D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5, 4, 3, 2, 1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17102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28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FF728-70F5-C896-AA15-43991675C4EC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8625A48F-367F-A3A7-6746-49E54DA66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671" y="1946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29</a:t>
            </a:fld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3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9.5</a:t>
            </a:r>
            <a:endParaRPr lang="en-AU" b="1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FD0F80-68C2-7DED-CA82-623CC4285CC9}"/>
              </a:ext>
            </a:extLst>
          </p:cNvPr>
          <p:cNvGrpSpPr/>
          <p:nvPr/>
        </p:nvGrpSpPr>
        <p:grpSpPr>
          <a:xfrm>
            <a:off x="1612047" y="3027961"/>
            <a:ext cx="1511628" cy="1502009"/>
            <a:chOff x="1948633" y="2948276"/>
            <a:chExt cx="1511628" cy="150200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0C340F-0CE6-7C19-5891-8E6C6144337B}"/>
                </a:ext>
              </a:extLst>
            </p:cNvPr>
            <p:cNvGrpSpPr/>
            <p:nvPr/>
          </p:nvGrpSpPr>
          <p:grpSpPr>
            <a:xfrm>
              <a:off x="2537152" y="2948276"/>
              <a:ext cx="923109" cy="566057"/>
              <a:chOff x="2478558" y="4162270"/>
              <a:chExt cx="923109" cy="566057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908753-740A-EED7-D467-B56319E8433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6BEA418-2241-B83E-3E52-4CC16F6EBC4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D68EC3D-068D-9742-1B4F-E7F317A7DA79}"/>
                </a:ext>
              </a:extLst>
            </p:cNvPr>
            <p:cNvGrpSpPr/>
            <p:nvPr/>
          </p:nvGrpSpPr>
          <p:grpSpPr>
            <a:xfrm>
              <a:off x="1948633" y="3884228"/>
              <a:ext cx="923109" cy="566057"/>
              <a:chOff x="2478558" y="4162270"/>
              <a:chExt cx="923109" cy="566057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B1E8A50-F221-EB09-09C6-A53EB928D587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A283294-EF4A-1869-F106-AEB9D4B47545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E660CC-F352-6977-13B4-76A8CAA8B415}"/>
                </a:ext>
              </a:extLst>
            </p:cNvPr>
            <p:cNvCxnSpPr>
              <a:cxnSpLocks/>
              <a:stCxn id="114" idx="3"/>
              <a:endCxn id="117" idx="0"/>
            </p:cNvCxnSpPr>
            <p:nvPr/>
          </p:nvCxnSpPr>
          <p:spPr>
            <a:xfrm flipH="1">
              <a:off x="2401479" y="3431436"/>
              <a:ext cx="379150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04D39D-AF02-B830-39A4-04681D0C9D5B}"/>
              </a:ext>
            </a:extLst>
          </p:cNvPr>
          <p:cNvGrpSpPr/>
          <p:nvPr/>
        </p:nvGrpSpPr>
        <p:grpSpPr>
          <a:xfrm>
            <a:off x="204947" y="3495937"/>
            <a:ext cx="923109" cy="566057"/>
            <a:chOff x="2478558" y="4162270"/>
            <a:chExt cx="923109" cy="56605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2661307-EE70-E062-0B19-53519BA8FE6B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089CBBD-A39E-7E03-44EF-BAC5F46D52AB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E3E08A4-5EC3-7A31-35B6-1685E92AEE0C}"/>
              </a:ext>
            </a:extLst>
          </p:cNvPr>
          <p:cNvGrpSpPr/>
          <p:nvPr/>
        </p:nvGrpSpPr>
        <p:grpSpPr>
          <a:xfrm>
            <a:off x="1164710" y="3495224"/>
            <a:ext cx="410683" cy="567483"/>
            <a:chOff x="1081248" y="3318630"/>
            <a:chExt cx="410683" cy="567483"/>
          </a:xfrm>
        </p:grpSpPr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82D0379B-2E85-F24A-D8F0-441E38C8893B}"/>
                </a:ext>
              </a:extLst>
            </p:cNvPr>
            <p:cNvSpPr/>
            <p:nvPr/>
          </p:nvSpPr>
          <p:spPr>
            <a:xfrm>
              <a:off x="1081248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4D99E-6F10-18F6-96C2-764A7FCCD498}"/>
                </a:ext>
              </a:extLst>
            </p:cNvPr>
            <p:cNvSpPr txBox="1"/>
            <p:nvPr/>
          </p:nvSpPr>
          <p:spPr>
            <a:xfrm>
              <a:off x="1098011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  <a:endParaRPr lang="en-AU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C8FDAB3-4124-351D-E74E-F9A7F01E0395}"/>
              </a:ext>
            </a:extLst>
          </p:cNvPr>
          <p:cNvGrpSpPr/>
          <p:nvPr/>
        </p:nvGrpSpPr>
        <p:grpSpPr>
          <a:xfrm>
            <a:off x="3160329" y="3495224"/>
            <a:ext cx="436160" cy="567483"/>
            <a:chOff x="2884466" y="3318630"/>
            <a:chExt cx="436160" cy="567483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6F7C7287-0B80-8C1B-0227-592BC6ACEAD9}"/>
                </a:ext>
              </a:extLst>
            </p:cNvPr>
            <p:cNvSpPr/>
            <p:nvPr/>
          </p:nvSpPr>
          <p:spPr>
            <a:xfrm>
              <a:off x="2909943" y="3614861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A5D131F-AB98-79D7-7FDC-988AE7FB2FB4}"/>
                </a:ext>
              </a:extLst>
            </p:cNvPr>
            <p:cNvSpPr txBox="1"/>
            <p:nvPr/>
          </p:nvSpPr>
          <p:spPr>
            <a:xfrm>
              <a:off x="2884466" y="33186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  <a:endParaRPr lang="en-AU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188A9-D028-8C48-2043-A5B4BC18986D}"/>
              </a:ext>
            </a:extLst>
          </p:cNvPr>
          <p:cNvSpPr txBox="1"/>
          <p:nvPr/>
        </p:nvSpPr>
        <p:spPr>
          <a:xfrm>
            <a:off x="617269" y="5218112"/>
            <a:ext cx="348854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Fact:</a:t>
            </a:r>
            <a:r>
              <a:rPr lang="en-CA" sz="2400" dirty="0"/>
              <a:t> The order in which you insert keys into a BST affects its shape.</a:t>
            </a:r>
            <a:endParaRPr lang="en-AU" sz="24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7DF50-CE3C-3598-96EA-A88EBB3AA249}"/>
              </a:ext>
            </a:extLst>
          </p:cNvPr>
          <p:cNvGrpSpPr/>
          <p:nvPr/>
        </p:nvGrpSpPr>
        <p:grpSpPr>
          <a:xfrm>
            <a:off x="3633143" y="3027961"/>
            <a:ext cx="1970243" cy="1502009"/>
            <a:chOff x="3587123" y="2958772"/>
            <a:chExt cx="1970243" cy="15020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DBB940-2646-7FB9-73A7-634A39F833B0}"/>
                </a:ext>
              </a:extLst>
            </p:cNvPr>
            <p:cNvGrpSpPr/>
            <p:nvPr/>
          </p:nvGrpSpPr>
          <p:grpSpPr>
            <a:xfrm>
              <a:off x="4163993" y="2958772"/>
              <a:ext cx="923109" cy="566057"/>
              <a:chOff x="2478558" y="4162270"/>
              <a:chExt cx="923109" cy="5660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4E2200-E9D2-8969-6441-2AED0DA1E8B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2902FB-DA26-B00E-DE0F-F4D5EDE4473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17A373-E017-83D8-076C-10A8889F293A}"/>
                </a:ext>
              </a:extLst>
            </p:cNvPr>
            <p:cNvGrpSpPr/>
            <p:nvPr/>
          </p:nvGrpSpPr>
          <p:grpSpPr>
            <a:xfrm>
              <a:off x="3587123" y="3894724"/>
              <a:ext cx="923109" cy="566057"/>
              <a:chOff x="2478558" y="4162270"/>
              <a:chExt cx="923109" cy="56605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D0656D-A7C1-6F62-55B6-E93B392813F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597184C-CAAF-491C-452D-1B0593551AF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FEE26D6-C0AA-432F-43B0-9BB2E8162677}"/>
                </a:ext>
              </a:extLst>
            </p:cNvPr>
            <p:cNvCxnSpPr>
              <a:cxnSpLocks/>
              <a:stCxn id="13" idx="3"/>
              <a:endCxn id="11" idx="0"/>
            </p:cNvCxnSpPr>
            <p:nvPr/>
          </p:nvCxnSpPr>
          <p:spPr>
            <a:xfrm flipH="1">
              <a:off x="4039969" y="3441932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6EFF84-4AD4-CEB5-E584-DE0AEED9E3D0}"/>
                </a:ext>
              </a:extLst>
            </p:cNvPr>
            <p:cNvGrpSpPr/>
            <p:nvPr/>
          </p:nvGrpSpPr>
          <p:grpSpPr>
            <a:xfrm>
              <a:off x="4634257" y="3892155"/>
              <a:ext cx="923109" cy="566057"/>
              <a:chOff x="2478558" y="4162270"/>
              <a:chExt cx="923109" cy="56605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A59AF-B749-7820-ED87-72DDEC4489E0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C25A49-B118-4E12-6558-8DBA95656D2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143E17-32A6-D390-B0F4-C42E798E1FD2}"/>
                </a:ext>
              </a:extLst>
            </p:cNvPr>
            <p:cNvCxnSpPr>
              <a:cxnSpLocks/>
              <a:stCxn id="13" idx="5"/>
              <a:endCxn id="17" idx="0"/>
            </p:cNvCxnSpPr>
            <p:nvPr/>
          </p:nvCxnSpPr>
          <p:spPr>
            <a:xfrm>
              <a:off x="4826207" y="3441932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5848F49-9A9E-519F-4BFC-534EDB48F9D1}"/>
              </a:ext>
            </a:extLst>
          </p:cNvPr>
          <p:cNvGrpSpPr/>
          <p:nvPr/>
        </p:nvGrpSpPr>
        <p:grpSpPr>
          <a:xfrm>
            <a:off x="5640040" y="3495224"/>
            <a:ext cx="436160" cy="567483"/>
            <a:chOff x="5628783" y="3401537"/>
            <a:chExt cx="436160" cy="567483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6D15025-E0D9-E756-C2DC-8A26D80C3817}"/>
                </a:ext>
              </a:extLst>
            </p:cNvPr>
            <p:cNvSpPr/>
            <p:nvPr/>
          </p:nvSpPr>
          <p:spPr>
            <a:xfrm>
              <a:off x="5654260" y="3697768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5C1CA-B791-33BA-51F1-B0DF94C87F82}"/>
                </a:ext>
              </a:extLst>
            </p:cNvPr>
            <p:cNvSpPr txBox="1"/>
            <p:nvPr/>
          </p:nvSpPr>
          <p:spPr>
            <a:xfrm>
              <a:off x="5628783" y="340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1</a:t>
              </a:r>
              <a:endParaRPr lang="en-AU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5155D9-8D58-BE15-E543-C64AC7A6F65D}"/>
              </a:ext>
            </a:extLst>
          </p:cNvPr>
          <p:cNvGrpSpPr/>
          <p:nvPr/>
        </p:nvGrpSpPr>
        <p:grpSpPr>
          <a:xfrm>
            <a:off x="6112854" y="2586696"/>
            <a:ext cx="2557366" cy="2384539"/>
            <a:chOff x="5940907" y="2538799"/>
            <a:chExt cx="2557366" cy="23845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E8811A-FEAD-CA8A-D210-C601F676A45F}"/>
                </a:ext>
              </a:extLst>
            </p:cNvPr>
            <p:cNvGrpSpPr/>
            <p:nvPr/>
          </p:nvGrpSpPr>
          <p:grpSpPr>
            <a:xfrm>
              <a:off x="7104900" y="2538799"/>
              <a:ext cx="923109" cy="566057"/>
              <a:chOff x="2478558" y="4162270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36617D-A7CE-9D13-0E0D-2D194CFE54A9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3CD9571-AD7B-F053-FF89-BC00DA60227B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664C6-9FE7-3CD5-D2FB-A77B6B3F2F15}"/>
                </a:ext>
              </a:extLst>
            </p:cNvPr>
            <p:cNvGrpSpPr/>
            <p:nvPr/>
          </p:nvGrpSpPr>
          <p:grpSpPr>
            <a:xfrm>
              <a:off x="6528030" y="3474751"/>
              <a:ext cx="923109" cy="566057"/>
              <a:chOff x="2478558" y="4162270"/>
              <a:chExt cx="923109" cy="566057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F4273-AA2A-73F2-9D14-A64A89AE527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3FA525D-7CF5-0063-0C4A-5DEE9937AFFE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043ADE7-EC29-11C2-30A0-B1A8E7A2D143}"/>
                </a:ext>
              </a:extLst>
            </p:cNvPr>
            <p:cNvCxnSpPr>
              <a:cxnSpLocks/>
              <a:stCxn id="28" idx="3"/>
              <a:endCxn id="41" idx="0"/>
            </p:cNvCxnSpPr>
            <p:nvPr/>
          </p:nvCxnSpPr>
          <p:spPr>
            <a:xfrm flipH="1">
              <a:off x="6980876" y="3021959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911970D-F71A-A1B6-8048-4119A19EF596}"/>
                </a:ext>
              </a:extLst>
            </p:cNvPr>
            <p:cNvGrpSpPr/>
            <p:nvPr/>
          </p:nvGrpSpPr>
          <p:grpSpPr>
            <a:xfrm>
              <a:off x="7575164" y="3472182"/>
              <a:ext cx="923109" cy="566057"/>
              <a:chOff x="2478558" y="4162270"/>
              <a:chExt cx="923109" cy="56605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69E7FB-D033-B3AF-822A-428EB0439DBE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3BCAE5-B074-9DF1-7866-8F0531DED343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BCCF08D-F0B5-6E8F-B917-430C37B2E617}"/>
                </a:ext>
              </a:extLst>
            </p:cNvPr>
            <p:cNvCxnSpPr>
              <a:cxnSpLocks/>
              <a:stCxn id="28" idx="5"/>
              <a:endCxn id="64" idx="0"/>
            </p:cNvCxnSpPr>
            <p:nvPr/>
          </p:nvCxnSpPr>
          <p:spPr>
            <a:xfrm>
              <a:off x="7767114" y="3021959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3412837-366A-A944-4AEA-5B52139D4FFD}"/>
                </a:ext>
              </a:extLst>
            </p:cNvPr>
            <p:cNvGrpSpPr/>
            <p:nvPr/>
          </p:nvGrpSpPr>
          <p:grpSpPr>
            <a:xfrm>
              <a:off x="5940907" y="4357281"/>
              <a:ext cx="923109" cy="566057"/>
              <a:chOff x="2478558" y="4162270"/>
              <a:chExt cx="923109" cy="56605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FA4C8-DF8D-87B1-10A8-857664480D92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14BB4F-AA60-04C2-582C-34D90DE2110F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DFD5AC8-B30B-9704-6D28-4C18802DA031}"/>
                </a:ext>
              </a:extLst>
            </p:cNvPr>
            <p:cNvCxnSpPr>
              <a:cxnSpLocks/>
              <a:stCxn id="41" idx="3"/>
              <a:endCxn id="68" idx="0"/>
            </p:cNvCxnSpPr>
            <p:nvPr/>
          </p:nvCxnSpPr>
          <p:spPr>
            <a:xfrm flipH="1">
              <a:off x="6393753" y="3957911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0A53A5D-7510-047F-6DB1-D19E8D71139F}"/>
              </a:ext>
            </a:extLst>
          </p:cNvPr>
          <p:cNvGrpSpPr/>
          <p:nvPr/>
        </p:nvGrpSpPr>
        <p:grpSpPr>
          <a:xfrm>
            <a:off x="8706874" y="3495224"/>
            <a:ext cx="436160" cy="567483"/>
            <a:chOff x="9011332" y="3391731"/>
            <a:chExt cx="436160" cy="567483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6C48799E-25B5-81EB-FDFC-353A40BC75CA}"/>
                </a:ext>
              </a:extLst>
            </p:cNvPr>
            <p:cNvSpPr/>
            <p:nvPr/>
          </p:nvSpPr>
          <p:spPr>
            <a:xfrm>
              <a:off x="9036809" y="3687962"/>
              <a:ext cx="410683" cy="2712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3B4939-2F29-D3E6-57B7-8218231624E2}"/>
                </a:ext>
              </a:extLst>
            </p:cNvPr>
            <p:cNvSpPr txBox="1"/>
            <p:nvPr/>
          </p:nvSpPr>
          <p:spPr>
            <a:xfrm>
              <a:off x="9011332" y="3391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  <a:endParaRPr lang="en-AU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87C63B9-801F-6F59-83F1-A2BD3C0551FD}"/>
              </a:ext>
            </a:extLst>
          </p:cNvPr>
          <p:cNvGrpSpPr/>
          <p:nvPr/>
        </p:nvGrpSpPr>
        <p:grpSpPr>
          <a:xfrm>
            <a:off x="11268891" y="4415589"/>
            <a:ext cx="923109" cy="566057"/>
            <a:chOff x="2478558" y="4162270"/>
            <a:chExt cx="923109" cy="56605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3FBDE5E-F0CB-2218-C2A3-091343754680}"/>
                </a:ext>
              </a:extLst>
            </p:cNvPr>
            <p:cNvSpPr txBox="1"/>
            <p:nvPr/>
          </p:nvSpPr>
          <p:spPr>
            <a:xfrm>
              <a:off x="2478558" y="425806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13DA92E-658B-938F-DF24-F80D153D37C0}"/>
                </a:ext>
              </a:extLst>
            </p:cNvPr>
            <p:cNvSpPr/>
            <p:nvPr/>
          </p:nvSpPr>
          <p:spPr>
            <a:xfrm>
              <a:off x="2635312" y="416227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2032F3-0576-91A7-CEED-C1EC321F2120}"/>
              </a:ext>
            </a:extLst>
          </p:cNvPr>
          <p:cNvGrpSpPr/>
          <p:nvPr/>
        </p:nvGrpSpPr>
        <p:grpSpPr>
          <a:xfrm>
            <a:off x="9179689" y="2586696"/>
            <a:ext cx="2557366" cy="2384539"/>
            <a:chOff x="9179689" y="2634593"/>
            <a:chExt cx="2557366" cy="23845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688C79E-BE0D-3B52-A2F6-7A7D19292F12}"/>
                </a:ext>
              </a:extLst>
            </p:cNvPr>
            <p:cNvGrpSpPr/>
            <p:nvPr/>
          </p:nvGrpSpPr>
          <p:grpSpPr>
            <a:xfrm>
              <a:off x="10343682" y="2634593"/>
              <a:ext cx="923109" cy="566057"/>
              <a:chOff x="2478558" y="4162270"/>
              <a:chExt cx="923109" cy="5660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81D068-00D8-1BC6-3C88-49EFA7F41768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CB7E53-E454-5E45-F73B-F75C6DBBFA8D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B14394-8997-4D34-5846-8417B4FC17AE}"/>
                </a:ext>
              </a:extLst>
            </p:cNvPr>
            <p:cNvGrpSpPr/>
            <p:nvPr/>
          </p:nvGrpSpPr>
          <p:grpSpPr>
            <a:xfrm>
              <a:off x="9766812" y="3570545"/>
              <a:ext cx="923109" cy="566057"/>
              <a:chOff x="2478558" y="4162270"/>
              <a:chExt cx="923109" cy="566057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757F570-3C2C-7EFC-B5B5-5ED6E34A9D2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84C26C8-AD53-EC8A-468B-658BD0D4B4E7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D30CD2D-A545-3E36-AE49-3B0CA195478D}"/>
                </a:ext>
              </a:extLst>
            </p:cNvPr>
            <p:cNvCxnSpPr>
              <a:cxnSpLocks/>
              <a:stCxn id="76" idx="3"/>
              <a:endCxn id="81" idx="0"/>
            </p:cNvCxnSpPr>
            <p:nvPr/>
          </p:nvCxnSpPr>
          <p:spPr>
            <a:xfrm flipH="1">
              <a:off x="10219658" y="3117753"/>
              <a:ext cx="367501" cy="45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698A5A1-A9A3-B3CE-5674-92F7701B017B}"/>
                </a:ext>
              </a:extLst>
            </p:cNvPr>
            <p:cNvGrpSpPr/>
            <p:nvPr/>
          </p:nvGrpSpPr>
          <p:grpSpPr>
            <a:xfrm>
              <a:off x="10813946" y="3567976"/>
              <a:ext cx="923109" cy="566057"/>
              <a:chOff x="2478558" y="4162270"/>
              <a:chExt cx="923109" cy="566057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2B26695-F8DB-6D69-D890-F5F753C4396D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A745EA4E-8BF1-1102-1B7C-9C7A2D5F4DF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558D128-D225-B20A-B449-A8DFEF6C9271}"/>
                </a:ext>
              </a:extLst>
            </p:cNvPr>
            <p:cNvCxnSpPr>
              <a:cxnSpLocks/>
              <a:stCxn id="76" idx="5"/>
              <a:endCxn id="85" idx="0"/>
            </p:cNvCxnSpPr>
            <p:nvPr/>
          </p:nvCxnSpPr>
          <p:spPr>
            <a:xfrm>
              <a:off x="11005896" y="3117753"/>
              <a:ext cx="260896" cy="450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102E58D-1FD4-F022-B952-4C31B3FA8B6D}"/>
                </a:ext>
              </a:extLst>
            </p:cNvPr>
            <p:cNvGrpSpPr/>
            <p:nvPr/>
          </p:nvGrpSpPr>
          <p:grpSpPr>
            <a:xfrm>
              <a:off x="9179689" y="4453075"/>
              <a:ext cx="923109" cy="566057"/>
              <a:chOff x="2478558" y="4162270"/>
              <a:chExt cx="923109" cy="56605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4799BA-5576-6806-8315-DDD8C2FA3F03}"/>
                  </a:ext>
                </a:extLst>
              </p:cNvPr>
              <p:cNvSpPr txBox="1"/>
              <p:nvPr/>
            </p:nvSpPr>
            <p:spPr>
              <a:xfrm>
                <a:off x="2478558" y="4258064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DD4B5A0-C919-C405-E149-07F00B541091}"/>
                  </a:ext>
                </a:extLst>
              </p:cNvPr>
              <p:cNvSpPr/>
              <p:nvPr/>
            </p:nvSpPr>
            <p:spPr>
              <a:xfrm>
                <a:off x="2635312" y="4162270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A502650-161C-98A1-9B3C-3DD5B8010FCA}"/>
                </a:ext>
              </a:extLst>
            </p:cNvPr>
            <p:cNvCxnSpPr>
              <a:cxnSpLocks/>
              <a:stCxn id="81" idx="3"/>
              <a:endCxn id="89" idx="0"/>
            </p:cNvCxnSpPr>
            <p:nvPr/>
          </p:nvCxnSpPr>
          <p:spPr>
            <a:xfrm flipH="1">
              <a:off x="9632535" y="4053705"/>
              <a:ext cx="377754" cy="399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48C701E-F2F0-A40A-BE3D-4B2678781668}"/>
                </a:ext>
              </a:extLst>
            </p:cNvPr>
            <p:cNvCxnSpPr>
              <a:cxnSpLocks/>
              <a:stCxn id="85" idx="5"/>
              <a:endCxn id="101" idx="0"/>
            </p:cNvCxnSpPr>
            <p:nvPr/>
          </p:nvCxnSpPr>
          <p:spPr>
            <a:xfrm>
              <a:off x="11476160" y="4051136"/>
              <a:ext cx="245577" cy="364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6B73DE-C1DC-651E-8F09-D16DD869CC32}"/>
              </a:ext>
            </a:extLst>
          </p:cNvPr>
          <p:cNvSpPr txBox="1"/>
          <p:nvPr/>
        </p:nvSpPr>
        <p:spPr>
          <a:xfrm>
            <a:off x="513884" y="638653"/>
            <a:ext cx="30878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BST do you get if you add </a:t>
            </a:r>
            <a:r>
              <a:rPr lang="en-CA" sz="2400" b="1" dirty="0"/>
              <a:t>3</a:t>
            </a:r>
            <a:r>
              <a:rPr lang="en-CA" sz="2400" dirty="0"/>
              <a:t>, </a:t>
            </a:r>
            <a:r>
              <a:rPr lang="en-CA" sz="2400" b="1" dirty="0"/>
              <a:t>2</a:t>
            </a:r>
            <a:r>
              <a:rPr lang="en-CA" sz="2400" dirty="0"/>
              <a:t>, </a:t>
            </a:r>
            <a:r>
              <a:rPr lang="en-CA" sz="2400" b="1" dirty="0"/>
              <a:t>4</a:t>
            </a:r>
            <a:r>
              <a:rPr lang="en-CA" sz="2400" dirty="0"/>
              <a:t>, </a:t>
            </a:r>
            <a:r>
              <a:rPr lang="en-CA" sz="2400" b="1" dirty="0"/>
              <a:t>1</a:t>
            </a:r>
            <a:r>
              <a:rPr lang="en-CA" sz="2400" dirty="0"/>
              <a:t>, </a:t>
            </a:r>
            <a:r>
              <a:rPr lang="en-CA" sz="2400" b="1" dirty="0"/>
              <a:t>5 </a:t>
            </a:r>
            <a:r>
              <a:rPr lang="en-CA" sz="2400" dirty="0"/>
              <a:t>at leaves, in that order?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05639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2906-7C32-BCCD-C0C4-D83543BE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0469" cy="1325563"/>
          </a:xfrm>
        </p:spPr>
        <p:txBody>
          <a:bodyPr/>
          <a:lstStyle/>
          <a:p>
            <a:r>
              <a:rPr lang="en-CA" dirty="0"/>
              <a:t>Binary Search Tree (BST)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131A-19D9-5B1E-3639-BAA5A02D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163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 </a:t>
            </a:r>
            <a:r>
              <a:rPr lang="en-CA" b="1" dirty="0"/>
              <a:t>binary search tree</a:t>
            </a:r>
            <a:r>
              <a:rPr lang="en-CA" dirty="0"/>
              <a:t>, or </a:t>
            </a:r>
            <a:r>
              <a:rPr lang="en-CA" b="1" dirty="0"/>
              <a:t>BST</a:t>
            </a:r>
            <a:r>
              <a:rPr lang="en-CA" dirty="0"/>
              <a:t> for short, is a binary tree that is either: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empty tree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Or a binary tree with the property that for </a:t>
            </a:r>
            <a:r>
              <a:rPr lang="en-CA" b="1" dirty="0"/>
              <a:t>every node p</a:t>
            </a:r>
            <a:r>
              <a:rPr lang="en-CA" dirty="0"/>
              <a:t> in it, </a:t>
            </a:r>
            <a:r>
              <a:rPr lang="en-CA" b="1" dirty="0"/>
              <a:t>all</a:t>
            </a:r>
            <a:r>
              <a:rPr lang="en-CA" dirty="0"/>
              <a:t> the keys in p’s left sub-tree are less than p’s key, and </a:t>
            </a:r>
            <a:r>
              <a:rPr lang="en-CA" b="1" dirty="0"/>
              <a:t>all</a:t>
            </a:r>
            <a:r>
              <a:rPr lang="en-CA" dirty="0"/>
              <a:t> the keys in p’s right sub-tree are bigger than p’s key</a:t>
            </a:r>
          </a:p>
          <a:p>
            <a:pPr marL="914400" lvl="1" indent="-457200"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BF0AC-4E1C-DD01-E722-6A7B67DF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</a:t>
            </a:fld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059C9CB-137F-E734-FB9F-A172C57FA006}"/>
              </a:ext>
            </a:extLst>
          </p:cNvPr>
          <p:cNvSpPr/>
          <p:nvPr/>
        </p:nvSpPr>
        <p:spPr>
          <a:xfrm>
            <a:off x="7678168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9BB2F25-E3D4-4431-AE2D-354141880DDE}"/>
              </a:ext>
            </a:extLst>
          </p:cNvPr>
          <p:cNvSpPr/>
          <p:nvPr/>
        </p:nvSpPr>
        <p:spPr>
          <a:xfrm>
            <a:off x="9854503" y="3167166"/>
            <a:ext cx="1514693" cy="16682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80336-EFA3-05B2-6EBC-EBE9B6811E7E}"/>
              </a:ext>
            </a:extLst>
          </p:cNvPr>
          <p:cNvGrpSpPr/>
          <p:nvPr/>
        </p:nvGrpSpPr>
        <p:grpSpPr>
          <a:xfrm>
            <a:off x="9105566" y="2119540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34039-38ED-B335-B0CF-3ABC5C67563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k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F75D15-1F79-E299-A826-36656586C2B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37AEF3-A7E5-340E-6D5F-5452C18B4489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 flipH="1">
            <a:off x="8435515" y="2602700"/>
            <a:ext cx="913528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6FC994-AF80-9519-B304-74D6D7D64762}"/>
              </a:ext>
            </a:extLst>
          </p:cNvPr>
          <p:cNvCxnSpPr>
            <a:cxnSpLocks/>
            <a:stCxn id="9" idx="5"/>
            <a:endCxn id="6" idx="0"/>
          </p:cNvCxnSpPr>
          <p:nvPr/>
        </p:nvCxnSpPr>
        <p:spPr>
          <a:xfrm>
            <a:off x="9767780" y="2602700"/>
            <a:ext cx="844070" cy="564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99B0E-EDE0-8918-ABA4-1F4D3FCF567A}"/>
              </a:ext>
            </a:extLst>
          </p:cNvPr>
          <p:cNvSpPr txBox="1"/>
          <p:nvPr/>
        </p:nvSpPr>
        <p:spPr>
          <a:xfrm>
            <a:off x="7833329" y="420776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&lt; k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95873E-746F-4F54-9B5E-98B70C9C2EBD}"/>
              </a:ext>
            </a:extLst>
          </p:cNvPr>
          <p:cNvSpPr txBox="1"/>
          <p:nvPr/>
        </p:nvSpPr>
        <p:spPr>
          <a:xfrm>
            <a:off x="10028675" y="4234341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all keys &gt; k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0BD2-6F03-E573-660B-9A77B4B66EB2}"/>
              </a:ext>
            </a:extLst>
          </p:cNvPr>
          <p:cNvSpPr txBox="1"/>
          <p:nvPr/>
        </p:nvSpPr>
        <p:spPr>
          <a:xfrm>
            <a:off x="4401908" y="5569545"/>
            <a:ext cx="220829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assume all keys are unique, i.e. </a:t>
            </a:r>
            <a:r>
              <a:rPr lang="en-CA" b="1" dirty="0"/>
              <a:t>no duplicate keys</a:t>
            </a:r>
            <a:r>
              <a:rPr lang="en-CA" dirty="0"/>
              <a:t>.</a:t>
            </a:r>
            <a:endParaRPr lang="en-A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4FE63-574E-7FED-C8FE-2D1FEDA89F2C}"/>
              </a:ext>
            </a:extLst>
          </p:cNvPr>
          <p:cNvSpPr txBox="1"/>
          <p:nvPr/>
        </p:nvSpPr>
        <p:spPr>
          <a:xfrm>
            <a:off x="7742983" y="4923214"/>
            <a:ext cx="1385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left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11E3C-B945-D075-9AAC-AA04031857FF}"/>
              </a:ext>
            </a:extLst>
          </p:cNvPr>
          <p:cNvSpPr txBox="1"/>
          <p:nvPr/>
        </p:nvSpPr>
        <p:spPr>
          <a:xfrm>
            <a:off x="9928698" y="4923213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right sub-tree</a:t>
            </a:r>
            <a:br>
              <a:rPr lang="en-CA" dirty="0"/>
            </a:br>
            <a:r>
              <a:rPr lang="en-CA" dirty="0"/>
              <a:t>is a BST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B481E7-9DE4-0395-9543-FB7FE40529DC}"/>
              </a:ext>
            </a:extLst>
          </p:cNvPr>
          <p:cNvSpPr txBox="1"/>
          <p:nvPr/>
        </p:nvSpPr>
        <p:spPr>
          <a:xfrm>
            <a:off x="8974795" y="19708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E5DDC-49A5-FB75-10E1-31F6DC06A106}"/>
              </a:ext>
            </a:extLst>
          </p:cNvPr>
          <p:cNvSpPr txBox="1"/>
          <p:nvPr/>
        </p:nvSpPr>
        <p:spPr>
          <a:xfrm>
            <a:off x="10028675" y="1212359"/>
            <a:ext cx="18901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Holds for every node p in the BST.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6964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FE8531-A29C-B23F-07FA-002DF148F9FF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33B5925-3367-68A5-A371-FAF7767A544E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049694-6314-4CEE-3DDD-732772A149A2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A777B0-1D70-D958-711B-CB490E3FF878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682222" cy="42629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CDB15-0A3A-2F5A-085A-D8F965CAC626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03B6F-4106-95B2-F2A2-7EB6618F5861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6F8C17-0CFC-4812-DF96-7036B4B59AE8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6F8CEF-CBE4-B63B-9D9D-14394ED15CA2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709FE9-718D-2CB0-EC26-137BD3B8E01C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5DAAA-41B6-B0B7-7EFA-C2D445ED79BA}"/>
              </a:ext>
            </a:extLst>
          </p:cNvPr>
          <p:cNvCxnSpPr>
            <a:cxnSpLocks/>
            <a:stCxn id="74" idx="3"/>
            <a:endCxn id="28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3DFBF-0FEC-31FD-DDB5-33906472EEBF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0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3584477" y="715247"/>
            <a:ext cx="252421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After deleting the root there are two separate BSTs.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973282-F82F-D1D9-9875-FFD800B62635}"/>
              </a:ext>
            </a:extLst>
          </p:cNvPr>
          <p:cNvCxnSpPr>
            <a:cxnSpLocks/>
          </p:cNvCxnSpPr>
          <p:nvPr/>
        </p:nvCxnSpPr>
        <p:spPr>
          <a:xfrm flipH="1">
            <a:off x="6191395" y="991182"/>
            <a:ext cx="1549594" cy="23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929DB8E-C592-541C-1C95-AEA48E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6063" y="35995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213110" y="2310394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B462DE-928A-F75D-7037-94BE6BA886FD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25</a:t>
            </a:r>
            <a:endParaRPr lang="en-A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BAF4D4-3A79-AAA2-D090-5EDE7CFB69C7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176398" y="3258221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584478" y="2793554"/>
            <a:ext cx="872109" cy="4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875324" y="2793554"/>
            <a:ext cx="753920" cy="464667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07959-B102-7205-B6AA-4DAC74248447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18</a:t>
            </a:r>
            <a:endParaRPr lang="en-A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784A0E0-238E-4A3A-DFC2-57921C22BC4D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358A864-9D51-3C23-2762-EAFA299219EA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838612" y="3741381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971517" y="420091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793846" y="3726867"/>
            <a:ext cx="808519" cy="46145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149519" y="4188317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811733" y="4671477"/>
            <a:ext cx="220679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958203" y="51676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276646" y="4671477"/>
            <a:ext cx="116350" cy="5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202437" y="51956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333152" y="3741381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258943" y="42009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077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5838C-52C3-31C5-0E3A-27F670BE6581}"/>
              </a:ext>
            </a:extLst>
          </p:cNvPr>
          <p:cNvSpPr txBox="1"/>
          <p:nvPr/>
        </p:nvSpPr>
        <p:spPr>
          <a:xfrm>
            <a:off x="1748744" y="4379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2A3214-6F0E-C09F-BEAB-EF566BA27230}"/>
              </a:ext>
            </a:extLst>
          </p:cNvPr>
          <p:cNvSpPr/>
          <p:nvPr/>
        </p:nvSpPr>
        <p:spPr>
          <a:xfrm>
            <a:off x="1905498" y="4283744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4660700" y="688852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3849006" y="1512119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1182564" y="530513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1339318" y="520934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5727795" y="1520163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1635410" y="4766904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4301852" y="1172012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5322914" y="1172012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3095274" y="2481764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2304653" y="34153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2461407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3779865" y="3402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945329" y="33195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2757499" y="2964924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3757488" y="2964924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3548120" y="1995279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44" idx="0"/>
          </p:cNvCxnSpPr>
          <p:nvPr/>
        </p:nvCxnSpPr>
        <p:spPr>
          <a:xfrm>
            <a:off x="2410958" y="4766904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B5413-0333-F4C8-882C-FD2D18DFC887}"/>
              </a:ext>
            </a:extLst>
          </p:cNvPr>
          <p:cNvSpPr/>
          <p:nvPr/>
        </p:nvSpPr>
        <p:spPr>
          <a:xfrm>
            <a:off x="2620594" y="52254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966867" y="3802677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3136774" y="4261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247500" y="3802677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6390009" y="2003323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6522914" y="246285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4511220" y="1995279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1123284" y="5692505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1049075" y="62314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844778" y="5692505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2076051" y="624141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7120" y="3789984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4607027" y="42487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3717753" y="3789984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3643544" y="428374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4700916" y="2481764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5363130" y="2964924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5509600" y="34296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4828043" y="2964924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4753834" y="345764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5884549" y="2003323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5810340" y="246285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892662" y="4252351"/>
            <a:ext cx="1924566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958758" y="3885906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537613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10</a:t>
            </a:r>
            <a:endParaRPr lang="en-A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04010-725B-6B58-AE5C-0152E66CAD7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B73423-9464-011A-B8D5-69EC399D8EB8}"/>
              </a:ext>
            </a:extLst>
          </p:cNvPr>
          <p:cNvGrpSpPr/>
          <p:nvPr/>
        </p:nvGrpSpPr>
        <p:grpSpPr>
          <a:xfrm>
            <a:off x="2194903" y="399352"/>
            <a:ext cx="923109" cy="566057"/>
            <a:chOff x="1763901" y="403600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5838C-52C3-31C5-0E3A-27F670BE6581}"/>
                </a:ext>
              </a:extLst>
            </p:cNvPr>
            <p:cNvSpPr txBox="1"/>
            <p:nvPr/>
          </p:nvSpPr>
          <p:spPr>
            <a:xfrm>
              <a:off x="1763901" y="4993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2A3214-6F0E-C09F-BEAB-EF566BA27230}"/>
                </a:ext>
              </a:extLst>
            </p:cNvPr>
            <p:cNvSpPr/>
            <p:nvPr/>
          </p:nvSpPr>
          <p:spPr>
            <a:xfrm>
              <a:off x="1920655" y="4036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1D47E6-8839-BBB5-845F-FA42872B739A}"/>
              </a:ext>
            </a:extLst>
          </p:cNvPr>
          <p:cNvGrpSpPr/>
          <p:nvPr/>
        </p:nvGrpSpPr>
        <p:grpSpPr>
          <a:xfrm>
            <a:off x="3760364" y="1389983"/>
            <a:ext cx="923109" cy="566057"/>
            <a:chOff x="3755640" y="2318106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5E42CE-BA65-368C-D5AB-077003D1D896}"/>
                </a:ext>
              </a:extLst>
            </p:cNvPr>
            <p:cNvSpPr txBox="1"/>
            <p:nvPr/>
          </p:nvSpPr>
          <p:spPr>
            <a:xfrm>
              <a:off x="3755640" y="2413900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D78346-1C56-62F5-EEA3-E409AF5F04E7}"/>
                </a:ext>
              </a:extLst>
            </p:cNvPr>
            <p:cNvSpPr/>
            <p:nvPr/>
          </p:nvSpPr>
          <p:spPr>
            <a:xfrm>
              <a:off x="3912394" y="2318106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C53373-FBDC-DCD4-EDF0-8CA6D83C1AC2}"/>
              </a:ext>
            </a:extLst>
          </p:cNvPr>
          <p:cNvGrpSpPr/>
          <p:nvPr/>
        </p:nvGrpSpPr>
        <p:grpSpPr>
          <a:xfrm>
            <a:off x="2948670" y="2213250"/>
            <a:ext cx="923109" cy="566057"/>
            <a:chOff x="3683029" y="1505649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B462DE-928A-F75D-7037-94BE6BA886FD}"/>
                </a:ext>
              </a:extLst>
            </p:cNvPr>
            <p:cNvSpPr txBox="1"/>
            <p:nvPr/>
          </p:nvSpPr>
          <p:spPr>
            <a:xfrm>
              <a:off x="3683029" y="160144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25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F4D4-3A79-AAA2-D090-5EDE7CFB69C7}"/>
                </a:ext>
              </a:extLst>
            </p:cNvPr>
            <p:cNvSpPr/>
            <p:nvPr/>
          </p:nvSpPr>
          <p:spPr>
            <a:xfrm>
              <a:off x="3839783" y="150564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53292CC-3FFD-FE7F-F6FF-5A45C4BB68B4}"/>
              </a:ext>
            </a:extLst>
          </p:cNvPr>
          <p:cNvSpPr txBox="1"/>
          <p:nvPr/>
        </p:nvSpPr>
        <p:spPr>
          <a:xfrm>
            <a:off x="478542" y="15308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2459734-34EF-8B0C-7B33-2DD53F094385}"/>
              </a:ext>
            </a:extLst>
          </p:cNvPr>
          <p:cNvSpPr/>
          <p:nvPr/>
        </p:nvSpPr>
        <p:spPr>
          <a:xfrm>
            <a:off x="635296" y="14350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F36DE5-8B74-471A-599B-7640326C940B}"/>
              </a:ext>
            </a:extLst>
          </p:cNvPr>
          <p:cNvGrpSpPr/>
          <p:nvPr/>
        </p:nvGrpSpPr>
        <p:grpSpPr>
          <a:xfrm>
            <a:off x="4827459" y="2221294"/>
            <a:ext cx="923109" cy="566057"/>
            <a:chOff x="4594672" y="3309795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DFA0A3-CAE9-137F-CFE0-325C5F817A78}"/>
                </a:ext>
              </a:extLst>
            </p:cNvPr>
            <p:cNvSpPr txBox="1"/>
            <p:nvPr/>
          </p:nvSpPr>
          <p:spPr>
            <a:xfrm>
              <a:off x="4594672" y="340558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19AC8D-2207-D34C-6A5C-27098D69FD19}"/>
                </a:ext>
              </a:extLst>
            </p:cNvPr>
            <p:cNvSpPr/>
            <p:nvPr/>
          </p:nvSpPr>
          <p:spPr>
            <a:xfrm>
              <a:off x="4751426" y="330979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D7D14-FC39-8D99-E55D-27EBB2C5FFBE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flipH="1">
            <a:off x="931388" y="882512"/>
            <a:ext cx="1506992" cy="5525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2FA4C1-A94E-F990-E892-87781328A7BA}"/>
              </a:ext>
            </a:extLst>
          </p:cNvPr>
          <p:cNvCxnSpPr>
            <a:cxnSpLocks/>
            <a:stCxn id="20" idx="3"/>
            <a:endCxn id="22" idx="0"/>
          </p:cNvCxnSpPr>
          <p:nvPr/>
        </p:nvCxnSpPr>
        <p:spPr>
          <a:xfrm flipH="1">
            <a:off x="3401516" y="1873143"/>
            <a:ext cx="602325" cy="34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CD287-4828-61CC-94B2-A04D668AB2F0}"/>
              </a:ext>
            </a:extLst>
          </p:cNvPr>
          <p:cNvCxnSpPr>
            <a:cxnSpLocks/>
            <a:stCxn id="20" idx="5"/>
            <a:endCxn id="27" idx="0"/>
          </p:cNvCxnSpPr>
          <p:nvPr/>
        </p:nvCxnSpPr>
        <p:spPr>
          <a:xfrm>
            <a:off x="4422578" y="1873143"/>
            <a:ext cx="857727" cy="34815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0C0D6B2-60D1-F7BB-F40B-95BFECE12FBD}"/>
              </a:ext>
            </a:extLst>
          </p:cNvPr>
          <p:cNvGrpSpPr/>
          <p:nvPr/>
        </p:nvGrpSpPr>
        <p:grpSpPr>
          <a:xfrm>
            <a:off x="2194938" y="3182895"/>
            <a:ext cx="923109" cy="566057"/>
            <a:chOff x="3095274" y="2513269"/>
            <a:chExt cx="923109" cy="5660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607959-B102-7205-B6AA-4DAC74248447}"/>
                </a:ext>
              </a:extLst>
            </p:cNvPr>
            <p:cNvSpPr txBox="1"/>
            <p:nvPr/>
          </p:nvSpPr>
          <p:spPr>
            <a:xfrm>
              <a:off x="3095274" y="2609063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18</a:t>
              </a:r>
              <a:endParaRPr lang="en-AU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4A0E0-238E-4A3A-DFC2-57921C22BC4D}"/>
                </a:ext>
              </a:extLst>
            </p:cNvPr>
            <p:cNvSpPr/>
            <p:nvPr/>
          </p:nvSpPr>
          <p:spPr>
            <a:xfrm>
              <a:off x="3252028" y="2513269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842CA0-2D15-6AA3-797B-B34170C1CE73}"/>
              </a:ext>
            </a:extLst>
          </p:cNvPr>
          <p:cNvSpPr txBox="1"/>
          <p:nvPr/>
        </p:nvSpPr>
        <p:spPr>
          <a:xfrm>
            <a:off x="1404317" y="411644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15</a:t>
            </a:r>
            <a:endParaRPr lang="en-AU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CF652A-9421-C03B-41B7-BC6BCBE11DD7}"/>
              </a:ext>
            </a:extLst>
          </p:cNvPr>
          <p:cNvSpPr/>
          <p:nvPr/>
        </p:nvSpPr>
        <p:spPr>
          <a:xfrm>
            <a:off x="1561071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73D9D1-92BE-8E81-C61C-2E9FB778F9DD}"/>
              </a:ext>
            </a:extLst>
          </p:cNvPr>
          <p:cNvSpPr txBox="1"/>
          <p:nvPr/>
        </p:nvSpPr>
        <p:spPr>
          <a:xfrm>
            <a:off x="2879529" y="41035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20</a:t>
            </a:r>
            <a:endParaRPr lang="en-AU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95389C-CEC8-9A24-F9B7-2E1938259790}"/>
              </a:ext>
            </a:extLst>
          </p:cNvPr>
          <p:cNvSpPr/>
          <p:nvPr/>
        </p:nvSpPr>
        <p:spPr>
          <a:xfrm>
            <a:off x="3044993" y="402064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6A48ED-C2A8-E9E6-04F2-7686B0DFD5B8}"/>
              </a:ext>
            </a:extLst>
          </p:cNvPr>
          <p:cNvCxnSpPr>
            <a:cxnSpLocks/>
            <a:stCxn id="35" idx="3"/>
            <a:endCxn id="37" idx="0"/>
          </p:cNvCxnSpPr>
          <p:nvPr/>
        </p:nvCxnSpPr>
        <p:spPr>
          <a:xfrm flipH="1">
            <a:off x="1857163" y="3666055"/>
            <a:ext cx="581252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6F3FB9-0BCC-267D-F91D-D316CB56C87E}"/>
              </a:ext>
            </a:extLst>
          </p:cNvPr>
          <p:cNvCxnSpPr>
            <a:cxnSpLocks/>
            <a:stCxn id="35" idx="5"/>
            <a:endCxn id="39" idx="0"/>
          </p:cNvCxnSpPr>
          <p:nvPr/>
        </p:nvCxnSpPr>
        <p:spPr>
          <a:xfrm>
            <a:off x="2857152" y="3666055"/>
            <a:ext cx="483933" cy="35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F413A8-4014-8F44-81C2-6FBAD5BDCD33}"/>
              </a:ext>
            </a:extLst>
          </p:cNvPr>
          <p:cNvCxnSpPr>
            <a:cxnSpLocks/>
            <a:stCxn id="22" idx="3"/>
            <a:endCxn id="35" idx="0"/>
          </p:cNvCxnSpPr>
          <p:nvPr/>
        </p:nvCxnSpPr>
        <p:spPr>
          <a:xfrm flipH="1">
            <a:off x="2647784" y="2696410"/>
            <a:ext cx="544363" cy="48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400BC0-B15E-B909-BC68-57F9C988843D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2857117" y="882512"/>
            <a:ext cx="1356093" cy="50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9EC877-A1B2-FDC5-D38A-4C97DF3A301A}"/>
              </a:ext>
            </a:extLst>
          </p:cNvPr>
          <p:cNvCxnSpPr>
            <a:cxnSpLocks/>
            <a:stCxn id="37" idx="5"/>
            <a:endCxn id="46" idx="0"/>
          </p:cNvCxnSpPr>
          <p:nvPr/>
        </p:nvCxnSpPr>
        <p:spPr>
          <a:xfrm>
            <a:off x="2066531" y="450380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80A4F-92B7-43A1-A098-03A09C4A1380}"/>
              </a:ext>
            </a:extLst>
          </p:cNvPr>
          <p:cNvSpPr/>
          <p:nvPr/>
        </p:nvSpPr>
        <p:spPr>
          <a:xfrm>
            <a:off x="2236438" y="496253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B6C117-CDCB-75FF-D4B2-F57A686BE516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47164" y="450380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094422-B4D0-C7C7-71F9-3662F352121A}"/>
              </a:ext>
            </a:extLst>
          </p:cNvPr>
          <p:cNvCxnSpPr>
            <a:cxnSpLocks/>
            <a:stCxn id="27" idx="5"/>
            <a:endCxn id="50" idx="0"/>
          </p:cNvCxnSpPr>
          <p:nvPr/>
        </p:nvCxnSpPr>
        <p:spPr>
          <a:xfrm>
            <a:off x="5489673" y="2704454"/>
            <a:ext cx="207114" cy="45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39FEE43-2C1D-F04A-014C-DBF22576E22F}"/>
              </a:ext>
            </a:extLst>
          </p:cNvPr>
          <p:cNvSpPr/>
          <p:nvPr/>
        </p:nvSpPr>
        <p:spPr>
          <a:xfrm>
            <a:off x="5622578" y="3163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95820D-5E48-B631-45D9-FAF5A20506C2}"/>
              </a:ext>
            </a:extLst>
          </p:cNvPr>
          <p:cNvCxnSpPr>
            <a:cxnSpLocks/>
            <a:stCxn id="22" idx="5"/>
            <a:endCxn id="62" idx="0"/>
          </p:cNvCxnSpPr>
          <p:nvPr/>
        </p:nvCxnSpPr>
        <p:spPr>
          <a:xfrm>
            <a:off x="3610884" y="2696410"/>
            <a:ext cx="642542" cy="486485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B53A03-BE30-97E0-7D1A-6D1747DFE9AC}"/>
              </a:ext>
            </a:extLst>
          </p:cNvPr>
          <p:cNvCxnSpPr>
            <a:cxnSpLocks/>
            <a:stCxn id="24" idx="3"/>
            <a:endCxn id="53" idx="0"/>
          </p:cNvCxnSpPr>
          <p:nvPr/>
        </p:nvCxnSpPr>
        <p:spPr>
          <a:xfrm flipH="1">
            <a:off x="419262" y="19182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2FCE01D-97CE-DA8B-8BC3-980D265DAB60}"/>
              </a:ext>
            </a:extLst>
          </p:cNvPr>
          <p:cNvSpPr/>
          <p:nvPr/>
        </p:nvSpPr>
        <p:spPr>
          <a:xfrm>
            <a:off x="345053" y="24571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E4E7A7-E840-A738-E153-C3E259D3B5B8}"/>
              </a:ext>
            </a:extLst>
          </p:cNvPr>
          <p:cNvCxnSpPr>
            <a:cxnSpLocks/>
            <a:stCxn id="24" idx="5"/>
            <a:endCxn id="55" idx="0"/>
          </p:cNvCxnSpPr>
          <p:nvPr/>
        </p:nvCxnSpPr>
        <p:spPr>
          <a:xfrm>
            <a:off x="1140756" y="19182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6F206C-DD9C-E7BE-D8A5-A975C762541D}"/>
              </a:ext>
            </a:extLst>
          </p:cNvPr>
          <p:cNvSpPr/>
          <p:nvPr/>
        </p:nvSpPr>
        <p:spPr>
          <a:xfrm>
            <a:off x="1372029" y="24671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52E8F9-71D0-6415-463D-7DFC7C94495C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36784" y="449111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E6AF9B7-D9C4-65F9-E1F8-CA204158DF9A}"/>
              </a:ext>
            </a:extLst>
          </p:cNvPr>
          <p:cNvSpPr/>
          <p:nvPr/>
        </p:nvSpPr>
        <p:spPr>
          <a:xfrm>
            <a:off x="3706691" y="494983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3EB5CE-4DFD-BD8C-C32B-9271877D9E0A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2817417" y="449111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B01C290-5A6D-D538-3D8D-D083D5D4B93B}"/>
              </a:ext>
            </a:extLst>
          </p:cNvPr>
          <p:cNvSpPr/>
          <p:nvPr/>
        </p:nvSpPr>
        <p:spPr>
          <a:xfrm>
            <a:off x="2743208" y="498487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786955-6112-BA1A-FE3D-138800C0C305}"/>
              </a:ext>
            </a:extLst>
          </p:cNvPr>
          <p:cNvGrpSpPr/>
          <p:nvPr/>
        </p:nvGrpSpPr>
        <p:grpSpPr>
          <a:xfrm>
            <a:off x="3800580" y="3182895"/>
            <a:ext cx="923109" cy="566057"/>
            <a:chOff x="4033313" y="4282268"/>
            <a:chExt cx="923109" cy="56605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7FEFC-2383-9F4D-261B-14D295EB1478}"/>
                </a:ext>
              </a:extLst>
            </p:cNvPr>
            <p:cNvSpPr txBox="1"/>
            <p:nvPr/>
          </p:nvSpPr>
          <p:spPr>
            <a:xfrm>
              <a:off x="4033313" y="4378062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27</a:t>
              </a:r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6C48BA1-7FBA-953F-E1FD-C46E08963A0A}"/>
                </a:ext>
              </a:extLst>
            </p:cNvPr>
            <p:cNvSpPr/>
            <p:nvPr/>
          </p:nvSpPr>
          <p:spPr>
            <a:xfrm>
              <a:off x="4190067" y="4282268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3AA3AAA-2C20-4D60-4613-709771B4C839}"/>
              </a:ext>
            </a:extLst>
          </p:cNvPr>
          <p:cNvCxnSpPr>
            <a:cxnSpLocks/>
            <a:stCxn id="62" idx="5"/>
            <a:endCxn id="109" idx="0"/>
          </p:cNvCxnSpPr>
          <p:nvPr/>
        </p:nvCxnSpPr>
        <p:spPr>
          <a:xfrm>
            <a:off x="4462794" y="3666055"/>
            <a:ext cx="220679" cy="46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98A085-5635-4215-45C1-EA0C0BD10F0D}"/>
              </a:ext>
            </a:extLst>
          </p:cNvPr>
          <p:cNvSpPr/>
          <p:nvPr/>
        </p:nvSpPr>
        <p:spPr>
          <a:xfrm>
            <a:off x="4609264" y="413074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1A58331-22B4-2B4C-AAA2-CC484413DE7C}"/>
              </a:ext>
            </a:extLst>
          </p:cNvPr>
          <p:cNvCxnSpPr>
            <a:cxnSpLocks/>
            <a:stCxn id="62" idx="3"/>
            <a:endCxn id="111" idx="0"/>
          </p:cNvCxnSpPr>
          <p:nvPr/>
        </p:nvCxnSpPr>
        <p:spPr>
          <a:xfrm flipH="1">
            <a:off x="3927707" y="3666055"/>
            <a:ext cx="116350" cy="49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730679-3DF7-ECE6-6876-55D434DDEEFF}"/>
              </a:ext>
            </a:extLst>
          </p:cNvPr>
          <p:cNvSpPr/>
          <p:nvPr/>
        </p:nvSpPr>
        <p:spPr>
          <a:xfrm>
            <a:off x="3853498" y="41587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7654418-CD8F-C151-3709-7336D2E4FF52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4984213" y="2704454"/>
            <a:ext cx="86723" cy="45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D90D93C-7124-D957-B984-E354B4B2D3A9}"/>
              </a:ext>
            </a:extLst>
          </p:cNvPr>
          <p:cNvSpPr/>
          <p:nvPr/>
        </p:nvSpPr>
        <p:spPr>
          <a:xfrm>
            <a:off x="4910004" y="316398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5CB35B-CF4F-C4CC-D92E-51C547F3B133}"/>
              </a:ext>
            </a:extLst>
          </p:cNvPr>
          <p:cNvSpPr/>
          <p:nvPr/>
        </p:nvSpPr>
        <p:spPr>
          <a:xfrm>
            <a:off x="156875" y="321087"/>
            <a:ext cx="2874340" cy="24288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8E7408-5B98-3CD4-0E15-EC6C171B994C}"/>
              </a:ext>
            </a:extLst>
          </p:cNvPr>
          <p:cNvSpPr txBox="1"/>
          <p:nvPr/>
        </p:nvSpPr>
        <p:spPr>
          <a:xfrm>
            <a:off x="5489673" y="4078873"/>
            <a:ext cx="213349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to re-combine the trees.</a:t>
            </a:r>
            <a:endParaRPr lang="en-AU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D7CB52-2205-EE31-7F85-B58ACE22A213}"/>
              </a:ext>
            </a:extLst>
          </p:cNvPr>
          <p:cNvSpPr/>
          <p:nvPr/>
        </p:nvSpPr>
        <p:spPr>
          <a:xfrm>
            <a:off x="1277295" y="4984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313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378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3003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3423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30741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4185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013367" y="504810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511818" y="51310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677282" y="50481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489452" y="472501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489441" y="472501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1739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1739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698820" y="5531267"/>
            <a:ext cx="160932" cy="48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785543" y="60123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2064504" y="5531267"/>
            <a:ext cx="215579" cy="46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990295" y="599692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9057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25310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182742" y="553126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228706" y="602012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3515195" y="553126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440986" y="60201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7280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7573" y="3514699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64835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47995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47995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968956" y="476226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138863" y="522098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57306" y="476205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4383097" y="52490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9057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64214-E2FD-5425-CB14-7CE275F9A76F}"/>
              </a:ext>
            </a:extLst>
          </p:cNvPr>
          <p:cNvSpPr txBox="1"/>
          <p:nvPr/>
        </p:nvSpPr>
        <p:spPr>
          <a:xfrm>
            <a:off x="7867147" y="210946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can we re-combine the two separate BSTs into a single BST?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9533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2179462" y="45058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2336216" y="44100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057739" y="80140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214493" y="70561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123507" y="171992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280261" y="162412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1613282" y="54314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1770036" y="53356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896771" y="1697304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2066128" y="48931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4576353" y="1188775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719953" y="1188775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35752" y="27275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92506" y="26317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2721892" y="3437997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220343" y="352089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385807" y="343799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197977" y="3114909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197966" y="3114909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988598" y="2107289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785721" y="2107289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407345" y="3921157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3531955" y="424739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66" idx="0"/>
          </p:cNvCxnSpPr>
          <p:nvPr/>
        </p:nvCxnSpPr>
        <p:spPr>
          <a:xfrm flipH="1">
            <a:off x="2632308" y="3921157"/>
            <a:ext cx="356300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6558985" y="2180464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6657550" y="266410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1633274" y="58187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1559065" y="6319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2275496" y="58187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2431525" y="63602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4891267" y="3921157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937231" y="441001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223720" y="3921157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149511" y="441001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025188" y="266269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2890317" y="53583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2841676" y="48931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2957646" y="58414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2883437" y="63623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3552531" y="5841462"/>
            <a:ext cx="207476" cy="53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3685798" y="637169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77481" y="3152150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5847388" y="361087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165831" y="3151946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091622" y="363889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093263" y="2180464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019054" y="2685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1459796" y="4402224"/>
            <a:ext cx="2515113" cy="229591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5325426" y="4733152"/>
            <a:ext cx="2202572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one way of re-combining the trees. </a:t>
            </a:r>
            <a:r>
              <a:rPr lang="en-CA" sz="2000" b="1" dirty="0"/>
              <a:t>Can you find another way?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660809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433199" y="223154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the root node (key 12)?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</a:t>
            </a:r>
            <a:endParaRPr lang="en-AU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4116441" y="80051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4273195" y="70471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5624044" y="26049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5780798" y="25091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4689812" y="352342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4846566" y="342763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3550261" y="172611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3707015" y="163031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6463076" y="3500806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4003107" y="1187876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5142658" y="2992277"/>
            <a:ext cx="724863" cy="43535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6286258" y="2992277"/>
            <a:ext cx="629664" cy="508529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4102057" y="453104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4258811" y="443525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21ADA-8BB0-9A1F-19F6-675636EDD046}"/>
              </a:ext>
            </a:extLst>
          </p:cNvPr>
          <p:cNvGrpSpPr/>
          <p:nvPr/>
        </p:nvGrpSpPr>
        <p:grpSpPr>
          <a:xfrm>
            <a:off x="3288197" y="5241499"/>
            <a:ext cx="923109" cy="566057"/>
            <a:chOff x="2013367" y="5048107"/>
            <a:chExt cx="923109" cy="56605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8F5944-030D-E674-0B01-0FD62A36CDD4}"/>
                </a:ext>
              </a:extLst>
            </p:cNvPr>
            <p:cNvSpPr txBox="1"/>
            <p:nvPr/>
          </p:nvSpPr>
          <p:spPr>
            <a:xfrm>
              <a:off x="2013367" y="5124616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3C9ACB2-3021-DCB7-82C5-A5F99B31D4ED}"/>
                </a:ext>
              </a:extLst>
            </p:cNvPr>
            <p:cNvSpPr/>
            <p:nvPr/>
          </p:nvSpPr>
          <p:spPr>
            <a:xfrm>
              <a:off x="2193360" y="504810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4786648" y="532439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4952112" y="524149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3764282" y="4918411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4764271" y="4918411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4554903" y="3910791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5352026" y="3910791"/>
            <a:ext cx="692313" cy="555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3973650" y="5724659"/>
            <a:ext cx="198819" cy="32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4098260" y="60508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317257" y="5724659"/>
            <a:ext cx="237656" cy="34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7125290" y="3983966"/>
            <a:ext cx="172774" cy="48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7223855" y="446760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3570253" y="2113477"/>
            <a:ext cx="223485" cy="50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3496044" y="26139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4212475" y="2113477"/>
            <a:ext cx="230238" cy="54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4368504" y="26549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stCxn id="85" idx="5"/>
            <a:endCxn id="106" idx="0"/>
          </p:cNvCxnSpPr>
          <p:nvPr/>
        </p:nvCxnSpPr>
        <p:spPr>
          <a:xfrm>
            <a:off x="5457572" y="5724659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5503536" y="621351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stCxn id="85" idx="3"/>
            <a:endCxn id="108" idx="0"/>
          </p:cNvCxnSpPr>
          <p:nvPr/>
        </p:nvCxnSpPr>
        <p:spPr>
          <a:xfrm flipH="1">
            <a:off x="4790025" y="5724659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4715816" y="621351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5591493" y="4466192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4827296" y="1653002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4778655" y="1187876"/>
            <a:ext cx="501487" cy="46512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4894625" y="2136162"/>
            <a:ext cx="176148" cy="52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4820416" y="265709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68" idx="1"/>
          </p:cNvCxnSpPr>
          <p:nvPr/>
        </p:nvCxnSpPr>
        <p:spPr>
          <a:xfrm>
            <a:off x="5489510" y="2136162"/>
            <a:ext cx="378011" cy="4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243786" y="495565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32983E-37D4-F00C-E24D-16B3249378F0}"/>
              </a:ext>
            </a:extLst>
          </p:cNvPr>
          <p:cNvSpPr/>
          <p:nvPr/>
        </p:nvSpPr>
        <p:spPr>
          <a:xfrm>
            <a:off x="6413693" y="541437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32136" y="4955448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56AAD2-323B-3479-B1F1-7FEFF96BE692}"/>
              </a:ext>
            </a:extLst>
          </p:cNvPr>
          <p:cNvSpPr/>
          <p:nvPr/>
        </p:nvSpPr>
        <p:spPr>
          <a:xfrm>
            <a:off x="5657927" y="544240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6659568" y="3983966"/>
            <a:ext cx="46985" cy="5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6585359" y="448908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F38D-823E-C8CD-5BE2-C4923A39BA0E}"/>
              </a:ext>
            </a:extLst>
          </p:cNvPr>
          <p:cNvSpPr txBox="1"/>
          <p:nvPr/>
        </p:nvSpPr>
        <p:spPr>
          <a:xfrm>
            <a:off x="7880275" y="2202879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You get two different BSTs. How can they be re-combined?</a:t>
            </a:r>
            <a:endParaRPr lang="en-AU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55AC86-CE34-C3A8-378B-FCF642DE5DB8}"/>
              </a:ext>
            </a:extLst>
          </p:cNvPr>
          <p:cNvSpPr/>
          <p:nvPr/>
        </p:nvSpPr>
        <p:spPr>
          <a:xfrm>
            <a:off x="3396775" y="696925"/>
            <a:ext cx="2209851" cy="219335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B273B2-BF54-51FF-2F1F-9B6F96843CC4}"/>
              </a:ext>
            </a:extLst>
          </p:cNvPr>
          <p:cNvSpPr txBox="1"/>
          <p:nvPr/>
        </p:nvSpPr>
        <p:spPr>
          <a:xfrm>
            <a:off x="1818931" y="3325027"/>
            <a:ext cx="220257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is another way of re-combining the trees.</a:t>
            </a:r>
            <a:endParaRPr lang="en-AU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4027B8-25C2-110C-9945-F855564B0AC6}"/>
              </a:ext>
            </a:extLst>
          </p:cNvPr>
          <p:cNvSpPr/>
          <p:nvPr/>
        </p:nvSpPr>
        <p:spPr>
          <a:xfrm>
            <a:off x="3249598" y="606851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3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414982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30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571736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867828" y="2798885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3280073" y="3753987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5" idx="0"/>
          </p:cNvCxnSpPr>
          <p:nvPr/>
        </p:nvCxnSpPr>
        <p:spPr>
          <a:xfrm>
            <a:off x="4077196" y="3753987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2" name="Graphic 1" descr="Question Mark with solid fill">
            <a:extLst>
              <a:ext uri="{FF2B5EF4-FFF2-40B4-BE49-F238E27FC236}">
                <a16:creationId xmlns:a16="http://schemas.microsoft.com/office/drawing/2014/main" id="{0C55368E-358D-991C-BCCF-57381DCA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800" y="1789305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D0358A-9B13-12DB-FE93-0A28559E0429}"/>
              </a:ext>
            </a:extLst>
          </p:cNvPr>
          <p:cNvSpPr/>
          <p:nvPr/>
        </p:nvSpPr>
        <p:spPr>
          <a:xfrm>
            <a:off x="3475227" y="3242701"/>
            <a:ext cx="793151" cy="61717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484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39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CAF7E-A0EA-35EB-8E51-C8F4F019A3B4}"/>
              </a:ext>
            </a:extLst>
          </p:cNvPr>
          <p:cNvSpPr txBox="1"/>
          <p:nvPr/>
        </p:nvSpPr>
        <p:spPr>
          <a:xfrm>
            <a:off x="5585510" y="1404118"/>
            <a:ext cx="2591237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Three trees!</a:t>
            </a:r>
            <a:br>
              <a:rPr lang="en-CA" sz="2400" dirty="0"/>
            </a:br>
            <a:r>
              <a:rPr lang="en-CA" sz="2400" dirty="0"/>
              <a:t>One rooted at 12</a:t>
            </a:r>
            <a:br>
              <a:rPr lang="en-CA" sz="2400" dirty="0"/>
            </a:br>
            <a:r>
              <a:rPr lang="en-CA" sz="2400" dirty="0"/>
              <a:t>One rooted at 28</a:t>
            </a:r>
            <a:br>
              <a:rPr lang="en-CA" sz="2400" dirty="0"/>
            </a:br>
            <a:r>
              <a:rPr lang="en-CA" sz="2400" dirty="0"/>
              <a:t>One rooted at 35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EBAC3-7D45-B96C-1773-C77D750B61D4}"/>
              </a:ext>
            </a:extLst>
          </p:cNvPr>
          <p:cNvSpPr txBox="1"/>
          <p:nvPr/>
        </p:nvSpPr>
        <p:spPr>
          <a:xfrm>
            <a:off x="6733055" y="4172917"/>
            <a:ext cx="31010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could you re-combine them into one binary search tree?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82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A8228FF0-1FDA-31FB-1AE3-CFA49C12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</a:t>
            </a:fld>
            <a:endParaRPr lang="en-AU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1DC1F5-1F7A-5451-6797-BF5DBEB7E769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6512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1822378" y="539169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1979132" y="531137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1752244" y="5794532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2484592" y="5794532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78035" y="627279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2559177" y="630305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3508027" y="3304145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170241" y="3787305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523160" y="3808871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070314" y="4290226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3732528" y="4773386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3853714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177098" y="4290226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4839312" y="4773386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4943329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4223015" y="4773386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148806" y="51947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CFB6BC-EAA7-1922-E4A2-C5C2DDBF9DF1}"/>
              </a:ext>
            </a:extLst>
          </p:cNvPr>
          <p:cNvSpPr/>
          <p:nvPr/>
        </p:nvSpPr>
        <p:spPr>
          <a:xfrm>
            <a:off x="2951565" y="3270828"/>
            <a:ext cx="2234035" cy="2186812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F7E1D3-5653-75E1-EBFA-8387122087CE}"/>
              </a:ext>
            </a:extLst>
          </p:cNvPr>
          <p:cNvCxnSpPr>
            <a:cxnSpLocks/>
            <a:stCxn id="31" idx="3"/>
            <a:endCxn id="81" idx="0"/>
          </p:cNvCxnSpPr>
          <p:nvPr/>
        </p:nvCxnSpPr>
        <p:spPr>
          <a:xfrm flipH="1">
            <a:off x="2275224" y="4773386"/>
            <a:ext cx="1038567" cy="537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57A1C-5BAB-3814-12BA-08A1EEF4E6FA}"/>
              </a:ext>
            </a:extLst>
          </p:cNvPr>
          <p:cNvCxnSpPr>
            <a:cxnSpLocks/>
            <a:stCxn id="68" idx="3"/>
            <a:endCxn id="5" idx="0"/>
          </p:cNvCxnSpPr>
          <p:nvPr/>
        </p:nvCxnSpPr>
        <p:spPr>
          <a:xfrm flipH="1">
            <a:off x="3960873" y="2798885"/>
            <a:ext cx="631818" cy="505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1BA96-C3E1-32BC-972B-99B5C0D31E6B}"/>
              </a:ext>
            </a:extLst>
          </p:cNvPr>
          <p:cNvSpPr/>
          <p:nvPr/>
        </p:nvSpPr>
        <p:spPr>
          <a:xfrm>
            <a:off x="1626087" y="5243741"/>
            <a:ext cx="1163258" cy="1274481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A1868-5940-6818-C9AF-CA12BD1AB4A4}"/>
              </a:ext>
            </a:extLst>
          </p:cNvPr>
          <p:cNvSpPr txBox="1"/>
          <p:nvPr/>
        </p:nvSpPr>
        <p:spPr>
          <a:xfrm>
            <a:off x="5691060" y="2540031"/>
            <a:ext cx="235581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One way to do it.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1964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827227" y="433765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983981" y="425733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2757093" y="4740490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108" idx="0"/>
          </p:cNvCxnSpPr>
          <p:nvPr/>
        </p:nvCxnSpPr>
        <p:spPr>
          <a:xfrm>
            <a:off x="3489441" y="4740490"/>
            <a:ext cx="148794" cy="50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2682884" y="521874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564026" y="524900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16663" y="4257330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4978877" y="4740490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331796" y="4762056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878950" y="5243411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541164" y="5726571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662350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3942036" y="5726571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867827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4985734" y="5243411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647948" y="5726571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751965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031651" y="5726571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4957442" y="614796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7113334" y="3320454"/>
            <a:ext cx="336996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find a different way to re-combine them?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14400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42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 happens if you </a:t>
            </a:r>
            <a:r>
              <a:rPr lang="en-CA" sz="2400" b="1" dirty="0"/>
              <a:t>delete</a:t>
            </a:r>
            <a:r>
              <a:rPr lang="en-CA" sz="2400" dirty="0"/>
              <a:t> key 30?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46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11.1</a:t>
            </a:r>
            <a:endParaRPr lang="en-AU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88C88A-35B7-B02F-32C4-1C52F104D37E}"/>
              </a:ext>
            </a:extLst>
          </p:cNvPr>
          <p:cNvGrpSpPr/>
          <p:nvPr/>
        </p:nvGrpSpPr>
        <p:grpSpPr>
          <a:xfrm>
            <a:off x="2646459" y="1450834"/>
            <a:ext cx="923109" cy="566057"/>
            <a:chOff x="2321520" y="1400935"/>
            <a:chExt cx="923109" cy="56605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69BB25-F0C3-FC47-7296-AF8F5DAB74DB}"/>
                </a:ext>
              </a:extLst>
            </p:cNvPr>
            <p:cNvSpPr txBox="1"/>
            <p:nvPr/>
          </p:nvSpPr>
          <p:spPr>
            <a:xfrm>
              <a:off x="2321520" y="1496729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12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70B68-9144-98CB-37F2-08200C84408B}"/>
                </a:ext>
              </a:extLst>
            </p:cNvPr>
            <p:cNvSpPr/>
            <p:nvPr/>
          </p:nvSpPr>
          <p:spPr>
            <a:xfrm>
              <a:off x="2478274" y="1400935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4349214" y="241151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40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4505968" y="231572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691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708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2F0F3-4442-42D9-511E-F52145B1A5CB}"/>
              </a:ext>
            </a:extLst>
          </p:cNvPr>
          <p:cNvGrpSpPr/>
          <p:nvPr/>
        </p:nvGrpSpPr>
        <p:grpSpPr>
          <a:xfrm>
            <a:off x="5188246" y="3270827"/>
            <a:ext cx="923109" cy="566057"/>
            <a:chOff x="4878022" y="3300327"/>
            <a:chExt cx="923109" cy="56605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6F1BA6-D228-9AEA-3E5A-97417C4E3ECE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50</a:t>
              </a:r>
              <a:endParaRPr lang="en-AU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8C5BFDA-2603-1257-B6E9-696D1F1BE22E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933994"/>
            <a:ext cx="1238844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3308673" y="1933994"/>
            <a:ext cx="1493387" cy="38173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7111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5011428" y="2798885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3524286" y="337741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3681040" y="329709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96" idx="0"/>
          </p:cNvCxnSpPr>
          <p:nvPr/>
        </p:nvCxnSpPr>
        <p:spPr>
          <a:xfrm flipH="1">
            <a:off x="3454152" y="3780251"/>
            <a:ext cx="313611" cy="47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5" idx="0"/>
          </p:cNvCxnSpPr>
          <p:nvPr/>
        </p:nvCxnSpPr>
        <p:spPr>
          <a:xfrm>
            <a:off x="4186500" y="3780251"/>
            <a:ext cx="653766" cy="7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3379943" y="425850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stCxn id="74" idx="5"/>
            <a:endCxn id="98" idx="0"/>
          </p:cNvCxnSpPr>
          <p:nvPr/>
        </p:nvCxnSpPr>
        <p:spPr>
          <a:xfrm>
            <a:off x="5850460" y="3753987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949025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652058" y="3753987"/>
            <a:ext cx="223485" cy="47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577849" y="422576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53987"/>
            <a:ext cx="230238" cy="51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450309" y="42667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AA8B29-2A08-2B0D-8426-7AC692E11E90}"/>
              </a:ext>
            </a:extLst>
          </p:cNvPr>
          <p:cNvGrpSpPr/>
          <p:nvPr/>
        </p:nvGrpSpPr>
        <p:grpSpPr>
          <a:xfrm>
            <a:off x="4387420" y="4529448"/>
            <a:ext cx="923109" cy="566057"/>
            <a:chOff x="4316663" y="4272800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19028B-E724-5450-14A8-F2D6A5FAE99B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>
                  <a:solidFill>
                    <a:srgbClr val="FF0000"/>
                  </a:solidFill>
                </a:rPr>
                <a:t>35</a:t>
              </a:r>
              <a:endParaRPr lang="en-AU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A2C93F-5DA3-0474-4137-D35472FB1694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58A76-2805-FEA9-316E-302957581B55}"/>
              </a:ext>
            </a:extLst>
          </p:cNvPr>
          <p:cNvGrpSpPr/>
          <p:nvPr/>
        </p:nvGrpSpPr>
        <p:grpSpPr>
          <a:xfrm>
            <a:off x="1909101" y="3270827"/>
            <a:ext cx="923109" cy="566057"/>
            <a:chOff x="4878022" y="3300327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6D6CF2-A113-C8D5-B2B7-FF83CD35224C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9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7EAEAE-4910-A102-7F6D-9205D77F293D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D6F1B-F703-577A-E8A5-A6D272179DDF}"/>
              </a:ext>
            </a:extLst>
          </p:cNvPr>
          <p:cNvCxnSpPr>
            <a:cxnSpLocks/>
            <a:stCxn id="66" idx="5"/>
            <a:endCxn id="9" idx="0"/>
          </p:cNvCxnSpPr>
          <p:nvPr/>
        </p:nvCxnSpPr>
        <p:spPr>
          <a:xfrm>
            <a:off x="1860460" y="2799709"/>
            <a:ext cx="501487" cy="471118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36B217-E287-647B-258F-59B72D00EB60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1976430" y="3753987"/>
            <a:ext cx="176148" cy="5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7DD27-F881-D414-7E3A-56B5CE08C47D}"/>
              </a:ext>
            </a:extLst>
          </p:cNvPr>
          <p:cNvSpPr/>
          <p:nvPr/>
        </p:nvSpPr>
        <p:spPr>
          <a:xfrm>
            <a:off x="1902221" y="42689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D6D14-3991-89E8-CD30-39C6784D7D2B}"/>
              </a:ext>
            </a:extLst>
          </p:cNvPr>
          <p:cNvCxnSpPr>
            <a:cxnSpLocks/>
            <a:stCxn id="9" idx="5"/>
            <a:endCxn id="16" idx="0"/>
          </p:cNvCxnSpPr>
          <p:nvPr/>
        </p:nvCxnSpPr>
        <p:spPr>
          <a:xfrm>
            <a:off x="2571315" y="3753987"/>
            <a:ext cx="207476" cy="52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4075B-1788-A503-4363-DF6D6C2D47DB}"/>
              </a:ext>
            </a:extLst>
          </p:cNvPr>
          <p:cNvSpPr/>
          <p:nvPr/>
        </p:nvSpPr>
        <p:spPr>
          <a:xfrm>
            <a:off x="2704582" y="427822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FF6BF-2119-1DAA-5AD5-15C94EC68296}"/>
              </a:ext>
            </a:extLst>
          </p:cNvPr>
          <p:cNvCxnSpPr>
            <a:cxnSpLocks/>
            <a:stCxn id="5" idx="5"/>
            <a:endCxn id="46" idx="0"/>
          </p:cNvCxnSpPr>
          <p:nvPr/>
        </p:nvCxnSpPr>
        <p:spPr>
          <a:xfrm>
            <a:off x="5049634" y="5012608"/>
            <a:ext cx="459703" cy="5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DB51-D486-92A9-7104-A9A0E9005EC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02553" y="5034174"/>
            <a:ext cx="235201" cy="48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EE7088-196A-5829-E918-A9097FF809C0}"/>
              </a:ext>
            </a:extLst>
          </p:cNvPr>
          <p:cNvCxnSpPr>
            <a:cxnSpLocks/>
            <a:stCxn id="74" idx="3"/>
            <a:endCxn id="36" idx="0"/>
          </p:cNvCxnSpPr>
          <p:nvPr/>
        </p:nvCxnSpPr>
        <p:spPr>
          <a:xfrm flipH="1">
            <a:off x="5384738" y="3753987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B4A8172-FC8E-C1BA-2F0C-EB1329249C03}"/>
              </a:ext>
            </a:extLst>
          </p:cNvPr>
          <p:cNvSpPr/>
          <p:nvPr/>
        </p:nvSpPr>
        <p:spPr>
          <a:xfrm>
            <a:off x="5310529" y="42956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D40005-F620-C33C-55E9-990E5CD58E75}"/>
              </a:ext>
            </a:extLst>
          </p:cNvPr>
          <p:cNvGrpSpPr/>
          <p:nvPr/>
        </p:nvGrpSpPr>
        <p:grpSpPr>
          <a:xfrm>
            <a:off x="3949707" y="5515529"/>
            <a:ext cx="923109" cy="566057"/>
            <a:chOff x="4316663" y="4272800"/>
            <a:chExt cx="923109" cy="5660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302B21-B16E-B114-9370-733D5074FEAC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33</a:t>
              </a:r>
              <a:endParaRPr lang="en-AU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19E5D5-441F-D277-4D2E-D7F9F70539EC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281FA29-A2F3-86BF-530B-397CE069D377}"/>
              </a:ext>
            </a:extLst>
          </p:cNvPr>
          <p:cNvCxnSpPr>
            <a:cxnSpLocks/>
            <a:stCxn id="31" idx="5"/>
            <a:endCxn id="37" idx="0"/>
          </p:cNvCxnSpPr>
          <p:nvPr/>
        </p:nvCxnSpPr>
        <p:spPr>
          <a:xfrm>
            <a:off x="4611921" y="5998689"/>
            <a:ext cx="195395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1B7F1-3807-4089-8F4C-C0894C8FA39D}"/>
              </a:ext>
            </a:extLst>
          </p:cNvPr>
          <p:cNvSpPr/>
          <p:nvPr/>
        </p:nvSpPr>
        <p:spPr>
          <a:xfrm>
            <a:off x="4733107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73725-F3AD-1375-B765-50C59B3D3A08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 flipH="1">
            <a:off x="4012793" y="5998689"/>
            <a:ext cx="180391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27820AD-3603-5C5E-3236-06E23479BF5D}"/>
              </a:ext>
            </a:extLst>
          </p:cNvPr>
          <p:cNvSpPr/>
          <p:nvPr/>
        </p:nvSpPr>
        <p:spPr>
          <a:xfrm>
            <a:off x="3938584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446927-3AD5-31E2-C7BC-A1A4FB5E4251}"/>
              </a:ext>
            </a:extLst>
          </p:cNvPr>
          <p:cNvGrpSpPr/>
          <p:nvPr/>
        </p:nvGrpSpPr>
        <p:grpSpPr>
          <a:xfrm>
            <a:off x="5056491" y="5515529"/>
            <a:ext cx="923109" cy="566057"/>
            <a:chOff x="4316663" y="4272800"/>
            <a:chExt cx="923109" cy="56605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B7ABA6-2311-353E-E67B-77817B21346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37</a:t>
              </a:r>
              <a:endParaRPr lang="en-AU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209BC49-A3C8-13DC-0D74-578844481ECF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5BB11E4-A387-DE5A-029A-67FCFB57ABB2}"/>
              </a:ext>
            </a:extLst>
          </p:cNvPr>
          <p:cNvCxnSpPr>
            <a:cxnSpLocks/>
            <a:stCxn id="46" idx="5"/>
            <a:endCxn id="48" idx="0"/>
          </p:cNvCxnSpPr>
          <p:nvPr/>
        </p:nvCxnSpPr>
        <p:spPr>
          <a:xfrm>
            <a:off x="5718705" y="5998689"/>
            <a:ext cx="178226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E9D43F1-CEE6-385F-3E89-5616EBBEC906}"/>
              </a:ext>
            </a:extLst>
          </p:cNvPr>
          <p:cNvSpPr/>
          <p:nvPr/>
        </p:nvSpPr>
        <p:spPr>
          <a:xfrm>
            <a:off x="5822722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A0F78-2FDD-426D-71B5-C657935D7F2E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5102408" y="5998689"/>
            <a:ext cx="197560" cy="42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E500F2D-8084-D1CE-935D-F7370DB89178}"/>
              </a:ext>
            </a:extLst>
          </p:cNvPr>
          <p:cNvSpPr/>
          <p:nvPr/>
        </p:nvSpPr>
        <p:spPr>
          <a:xfrm>
            <a:off x="5028199" y="64200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1DCF-8B15-28C7-1B36-0176945140DB}"/>
              </a:ext>
            </a:extLst>
          </p:cNvPr>
          <p:cNvSpPr txBox="1"/>
          <p:nvPr/>
        </p:nvSpPr>
        <p:spPr>
          <a:xfrm>
            <a:off x="5850460" y="2111109"/>
            <a:ext cx="28619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different way to re-combine the trees.</a:t>
            </a:r>
            <a:endParaRPr lang="en-AU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3AFDFC-76C6-DC72-B5FE-D5D58A38BBCB}"/>
              </a:ext>
            </a:extLst>
          </p:cNvPr>
          <p:cNvSpPr/>
          <p:nvPr/>
        </p:nvSpPr>
        <p:spPr>
          <a:xfrm>
            <a:off x="3311981" y="3238564"/>
            <a:ext cx="1163258" cy="1202936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CE2116-6AAC-1447-8CAC-A8FC9BDA80FE}"/>
              </a:ext>
            </a:extLst>
          </p:cNvPr>
          <p:cNvCxnSpPr>
            <a:cxnSpLocks/>
            <a:stCxn id="68" idx="3"/>
            <a:endCxn id="81" idx="0"/>
          </p:cNvCxnSpPr>
          <p:nvPr/>
        </p:nvCxnSpPr>
        <p:spPr>
          <a:xfrm flipH="1">
            <a:off x="3977132" y="2798885"/>
            <a:ext cx="615559" cy="49820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80FDAD-B256-36A4-0B09-8AAE0685210A}"/>
              </a:ext>
            </a:extLst>
          </p:cNvPr>
          <p:cNvSpPr/>
          <p:nvPr/>
        </p:nvSpPr>
        <p:spPr>
          <a:xfrm>
            <a:off x="3827496" y="4483530"/>
            <a:ext cx="2268503" cy="2237945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5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43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28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288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44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check if key 28 is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28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6BD4D-7033-201E-B9F0-B1A59B363E04}"/>
              </a:ext>
            </a:extLst>
          </p:cNvPr>
          <p:cNvSpPr txBox="1"/>
          <p:nvPr/>
        </p:nvSpPr>
        <p:spPr>
          <a:xfrm>
            <a:off x="4958938" y="2089514"/>
            <a:ext cx="253115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4 comparisons </a:t>
            </a:r>
            <a:r>
              <a:rPr lang="en-CA" sz="2400" dirty="0"/>
              <a:t>are needed to find 28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87416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45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080" y="1590613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4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46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867147" y="273396"/>
            <a:ext cx="322681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How many </a:t>
            </a:r>
            <a:r>
              <a:rPr lang="en-CA" sz="2400" b="1" dirty="0"/>
              <a:t>comparisons</a:t>
            </a:r>
            <a:r>
              <a:rPr lang="en-CA" sz="2400" dirty="0"/>
              <a:t> must you do to prove 31 is </a:t>
            </a:r>
            <a:r>
              <a:rPr lang="en-CA" sz="2400" b="1" dirty="0"/>
              <a:t>not</a:t>
            </a:r>
            <a:r>
              <a:rPr lang="en-CA" sz="2400" dirty="0"/>
              <a:t> in the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12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12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33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</a:rPr>
              <a:t>30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1D728-F3F8-A0DC-3FD8-5C9E981EB069}"/>
              </a:ext>
            </a:extLst>
          </p:cNvPr>
          <p:cNvSpPr txBox="1"/>
          <p:nvPr/>
        </p:nvSpPr>
        <p:spPr>
          <a:xfrm>
            <a:off x="5324605" y="2111197"/>
            <a:ext cx="253115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3 comparisons </a:t>
            </a:r>
            <a:r>
              <a:rPr lang="en-CA" sz="2400" dirty="0"/>
              <a:t>are need to show 31 is not in the BST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21977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47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pic>
        <p:nvPicPr>
          <p:cNvPr id="19" name="Graphic 18" descr="Question Mark with solid fill">
            <a:extLst>
              <a:ext uri="{FF2B5EF4-FFF2-40B4-BE49-F238E27FC236}">
                <a16:creationId xmlns:a16="http://schemas.microsoft.com/office/drawing/2014/main" id="{2927A5EE-7C62-6E05-175E-F08EF5CD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326" y="1433502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36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48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7441358" y="364138"/>
            <a:ext cx="368500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an algorithm for checking if a key is in a BST?</a:t>
            </a:r>
            <a:endParaRPr lang="en-A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0820E-F49F-048D-064F-A206E9A9F8FB}"/>
              </a:ext>
            </a:extLst>
          </p:cNvPr>
          <p:cNvSpPr txBox="1"/>
          <p:nvPr/>
        </p:nvSpPr>
        <p:spPr>
          <a:xfrm>
            <a:off x="5144373" y="269321"/>
            <a:ext cx="128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13</a:t>
            </a:r>
            <a:endParaRPr lang="en-AU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69BB25-F0C3-FC47-7296-AF8F5DAB74DB}"/>
              </a:ext>
            </a:extLst>
          </p:cNvPr>
          <p:cNvSpPr txBox="1"/>
          <p:nvPr/>
        </p:nvSpPr>
        <p:spPr>
          <a:xfrm>
            <a:off x="2321520" y="149672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770B68-9144-98CB-37F2-08200C84408B}"/>
              </a:ext>
            </a:extLst>
          </p:cNvPr>
          <p:cNvSpPr/>
          <p:nvPr/>
        </p:nvSpPr>
        <p:spPr>
          <a:xfrm>
            <a:off x="2478274" y="140093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9BBE61-FEDA-52A3-BC8A-F7D38A923656}"/>
              </a:ext>
            </a:extLst>
          </p:cNvPr>
          <p:cNvSpPr txBox="1"/>
          <p:nvPr/>
        </p:nvSpPr>
        <p:spPr>
          <a:xfrm>
            <a:off x="1198246" y="241234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7F36839-C8AD-758C-14FD-E5E1EAB0B803}"/>
              </a:ext>
            </a:extLst>
          </p:cNvPr>
          <p:cNvSpPr/>
          <p:nvPr/>
        </p:nvSpPr>
        <p:spPr>
          <a:xfrm>
            <a:off x="1355000" y="231654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B5925-3367-68A5-A371-FAF7767A544E}"/>
              </a:ext>
            </a:extLst>
          </p:cNvPr>
          <p:cNvSpPr txBox="1"/>
          <p:nvPr/>
        </p:nvSpPr>
        <p:spPr>
          <a:xfrm>
            <a:off x="3755640" y="241390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049694-6314-4CEE-3DDD-732772A149A2}"/>
              </a:ext>
            </a:extLst>
          </p:cNvPr>
          <p:cNvSpPr/>
          <p:nvPr/>
        </p:nvSpPr>
        <p:spPr>
          <a:xfrm>
            <a:off x="3912394" y="231810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6688CD-67A2-96A3-F312-83AD298916BA}"/>
              </a:ext>
            </a:extLst>
          </p:cNvPr>
          <p:cNvSpPr txBox="1"/>
          <p:nvPr/>
        </p:nvSpPr>
        <p:spPr>
          <a:xfrm>
            <a:off x="3131632" y="333950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7553CA4-D8CD-5A90-6024-46C0F09F7D9E}"/>
              </a:ext>
            </a:extLst>
          </p:cNvPr>
          <p:cNvSpPr/>
          <p:nvPr/>
        </p:nvSpPr>
        <p:spPr>
          <a:xfrm>
            <a:off x="3288386" y="324370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5816-B292-673D-D73C-27EAED686C84}"/>
              </a:ext>
            </a:extLst>
          </p:cNvPr>
          <p:cNvSpPr txBox="1"/>
          <p:nvPr/>
        </p:nvSpPr>
        <p:spPr>
          <a:xfrm>
            <a:off x="632066" y="333794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1F9648-AF2F-7F3E-EF73-4B5BCBFD1B5C}"/>
              </a:ext>
            </a:extLst>
          </p:cNvPr>
          <p:cNvSpPr/>
          <p:nvPr/>
        </p:nvSpPr>
        <p:spPr>
          <a:xfrm>
            <a:off x="788820" y="324215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06F1BA6-D228-9AEA-3E5A-97417C4E3ECE}"/>
              </a:ext>
            </a:extLst>
          </p:cNvPr>
          <p:cNvSpPr txBox="1"/>
          <p:nvPr/>
        </p:nvSpPr>
        <p:spPr>
          <a:xfrm>
            <a:off x="4594672" y="340558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8C5BFDA-2603-1257-B6E9-696D1F1BE22E}"/>
              </a:ext>
            </a:extLst>
          </p:cNvPr>
          <p:cNvSpPr/>
          <p:nvPr/>
        </p:nvSpPr>
        <p:spPr>
          <a:xfrm>
            <a:off x="4751426" y="33097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9B3B9B-DD6E-5E21-DBDF-6E893F0162C5}"/>
              </a:ext>
            </a:extLst>
          </p:cNvPr>
          <p:cNvCxnSpPr>
            <a:stCxn id="64" idx="3"/>
            <a:endCxn id="66" idx="0"/>
          </p:cNvCxnSpPr>
          <p:nvPr/>
        </p:nvCxnSpPr>
        <p:spPr>
          <a:xfrm flipH="1">
            <a:off x="1651092" y="1884095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D7CDC0-DA20-CD83-029B-281EBC8346F7}"/>
              </a:ext>
            </a:extLst>
          </p:cNvPr>
          <p:cNvCxnSpPr>
            <a:cxnSpLocks/>
            <a:stCxn id="64" idx="5"/>
            <a:endCxn id="68" idx="0"/>
          </p:cNvCxnSpPr>
          <p:nvPr/>
        </p:nvCxnSpPr>
        <p:spPr>
          <a:xfrm>
            <a:off x="2983734" y="1884095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F03442-FC90-C48B-BD33-A5860530CF53}"/>
              </a:ext>
            </a:extLst>
          </p:cNvPr>
          <p:cNvCxnSpPr>
            <a:cxnSpLocks/>
            <a:stCxn id="66" idx="3"/>
            <a:endCxn id="72" idx="0"/>
          </p:cNvCxnSpPr>
          <p:nvPr/>
        </p:nvCxnSpPr>
        <p:spPr>
          <a:xfrm flipH="1">
            <a:off x="1084912" y="2799709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3CE826-690A-B605-8E94-A06A955B4763}"/>
              </a:ext>
            </a:extLst>
          </p:cNvPr>
          <p:cNvCxnSpPr>
            <a:cxnSpLocks/>
            <a:stCxn id="68" idx="3"/>
            <a:endCxn id="70" idx="0"/>
          </p:cNvCxnSpPr>
          <p:nvPr/>
        </p:nvCxnSpPr>
        <p:spPr>
          <a:xfrm flipH="1">
            <a:off x="3584478" y="2801266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4925B3-B925-8E57-ADD6-B55E69FD163F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4417854" y="2801266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24FB864-DD5B-95EB-0321-6CE9D95B9F46}"/>
              </a:ext>
            </a:extLst>
          </p:cNvPr>
          <p:cNvSpPr txBox="1"/>
          <p:nvPr/>
        </p:nvSpPr>
        <p:spPr>
          <a:xfrm>
            <a:off x="2543877" y="4347121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945D390-C909-5C40-FB13-3FF5252DA064}"/>
              </a:ext>
            </a:extLst>
          </p:cNvPr>
          <p:cNvSpPr/>
          <p:nvPr/>
        </p:nvSpPr>
        <p:spPr>
          <a:xfrm>
            <a:off x="2700631" y="4251327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8F5944-030D-E674-0B01-0FD62A36CDD4}"/>
              </a:ext>
            </a:extLst>
          </p:cNvPr>
          <p:cNvSpPr txBox="1"/>
          <p:nvPr/>
        </p:nvSpPr>
        <p:spPr>
          <a:xfrm>
            <a:off x="1753256" y="515336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C9ACB2-3021-DCB7-82C5-A5F99B31D4ED}"/>
              </a:ext>
            </a:extLst>
          </p:cNvPr>
          <p:cNvSpPr/>
          <p:nvPr/>
        </p:nvSpPr>
        <p:spPr>
          <a:xfrm>
            <a:off x="1910010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6D19D2-FB83-45B2-FC3B-8FADF41A3976}"/>
              </a:ext>
            </a:extLst>
          </p:cNvPr>
          <p:cNvSpPr txBox="1"/>
          <p:nvPr/>
        </p:nvSpPr>
        <p:spPr>
          <a:xfrm>
            <a:off x="3228468" y="51404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7619E94-2250-DB6B-1C04-FFE31F090B26}"/>
              </a:ext>
            </a:extLst>
          </p:cNvPr>
          <p:cNvSpPr/>
          <p:nvPr/>
        </p:nvSpPr>
        <p:spPr>
          <a:xfrm>
            <a:off x="3393932" y="505757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8A43FA7-6378-356A-FA7C-189841A8D272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 flipH="1">
            <a:off x="2206102" y="4734487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DD5012-5F0B-EBA3-7D14-F0BF1E3CF87A}"/>
              </a:ext>
            </a:extLst>
          </p:cNvPr>
          <p:cNvCxnSpPr>
            <a:cxnSpLocks/>
            <a:stCxn id="81" idx="5"/>
            <a:endCxn id="85" idx="0"/>
          </p:cNvCxnSpPr>
          <p:nvPr/>
        </p:nvCxnSpPr>
        <p:spPr>
          <a:xfrm>
            <a:off x="3206091" y="4734487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1A6BE3E-CF2E-2F43-EB93-6823B92F5375}"/>
              </a:ext>
            </a:extLst>
          </p:cNvPr>
          <p:cNvCxnSpPr>
            <a:cxnSpLocks/>
            <a:stCxn id="70" idx="3"/>
            <a:endCxn id="81" idx="0"/>
          </p:cNvCxnSpPr>
          <p:nvPr/>
        </p:nvCxnSpPr>
        <p:spPr>
          <a:xfrm flipH="1">
            <a:off x="2996723" y="3726867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4A4E22-7979-1A99-AFDC-E7F75CF0D472}"/>
              </a:ext>
            </a:extLst>
          </p:cNvPr>
          <p:cNvCxnSpPr>
            <a:cxnSpLocks/>
            <a:stCxn id="66" idx="5"/>
            <a:endCxn id="90" idx="0"/>
          </p:cNvCxnSpPr>
          <p:nvPr/>
        </p:nvCxnSpPr>
        <p:spPr>
          <a:xfrm>
            <a:off x="1860460" y="2799709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15AA3BF-7996-0E4D-8B19-A3299C01CFFE}"/>
              </a:ext>
            </a:extLst>
          </p:cNvPr>
          <p:cNvSpPr/>
          <p:nvPr/>
        </p:nvSpPr>
        <p:spPr>
          <a:xfrm>
            <a:off x="2070096" y="325822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76EAA5-3403-4459-47D0-B64D269C0FBF}"/>
              </a:ext>
            </a:extLst>
          </p:cNvPr>
          <p:cNvCxnSpPr>
            <a:cxnSpLocks/>
            <a:stCxn id="70" idx="5"/>
            <a:endCxn id="92" idx="0"/>
          </p:cNvCxnSpPr>
          <p:nvPr/>
        </p:nvCxnSpPr>
        <p:spPr>
          <a:xfrm>
            <a:off x="3793846" y="3726867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32B42D9-39D0-62AB-900D-307C30EF8EB0}"/>
              </a:ext>
            </a:extLst>
          </p:cNvPr>
          <p:cNvSpPr/>
          <p:nvPr/>
        </p:nvSpPr>
        <p:spPr>
          <a:xfrm>
            <a:off x="3970315" y="429118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B76EF3-90B6-ACD8-0AB4-E4D94AAACD81}"/>
              </a:ext>
            </a:extLst>
          </p:cNvPr>
          <p:cNvCxnSpPr>
            <a:cxnSpLocks/>
            <a:stCxn id="83" idx="5"/>
            <a:endCxn id="94" idx="0"/>
          </p:cNvCxnSpPr>
          <p:nvPr/>
        </p:nvCxnSpPr>
        <p:spPr>
          <a:xfrm>
            <a:off x="2415470" y="554073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BF9B2-7827-AF69-3D8D-5F7C4546E11E}"/>
              </a:ext>
            </a:extLst>
          </p:cNvPr>
          <p:cNvSpPr/>
          <p:nvPr/>
        </p:nvSpPr>
        <p:spPr>
          <a:xfrm>
            <a:off x="2585377" y="599945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5C1504-2917-3731-E631-B0121B7317A5}"/>
              </a:ext>
            </a:extLst>
          </p:cNvPr>
          <p:cNvCxnSpPr>
            <a:cxnSpLocks/>
            <a:stCxn id="83" idx="3"/>
            <a:endCxn id="96" idx="0"/>
          </p:cNvCxnSpPr>
          <p:nvPr/>
        </p:nvCxnSpPr>
        <p:spPr>
          <a:xfrm flipH="1">
            <a:off x="1696103" y="554073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7DDD3-86D8-D9E4-F7BB-7AA3E47905A0}"/>
              </a:ext>
            </a:extLst>
          </p:cNvPr>
          <p:cNvSpPr/>
          <p:nvPr/>
        </p:nvSpPr>
        <p:spPr>
          <a:xfrm>
            <a:off x="1621894" y="603449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B6A34-1F44-33B7-0A86-321EE3B2FDD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5258720" y="3790687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82D82A8-9D8C-9092-735D-EE501DF8272B}"/>
              </a:ext>
            </a:extLst>
          </p:cNvPr>
          <p:cNvSpPr/>
          <p:nvPr/>
        </p:nvSpPr>
        <p:spPr>
          <a:xfrm>
            <a:off x="5532806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7EBA101-6871-5B0A-7008-5EB082417D80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539353" y="3790687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CB644-0FB9-32F5-267E-8E41BCCD7193}"/>
              </a:ext>
            </a:extLst>
          </p:cNvPr>
          <p:cNvSpPr/>
          <p:nvPr/>
        </p:nvSpPr>
        <p:spPr>
          <a:xfrm>
            <a:off x="4465144" y="42860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ED8479-A271-EAFE-04F1-C0A45DC164CF}"/>
              </a:ext>
            </a:extLst>
          </p:cNvPr>
          <p:cNvCxnSpPr>
            <a:cxnSpLocks/>
            <a:stCxn id="72" idx="3"/>
            <a:endCxn id="102" idx="0"/>
          </p:cNvCxnSpPr>
          <p:nvPr/>
        </p:nvCxnSpPr>
        <p:spPr>
          <a:xfrm flipH="1">
            <a:off x="572786" y="3725310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3092061-362E-3258-6790-36D54FD1B224}"/>
              </a:ext>
            </a:extLst>
          </p:cNvPr>
          <p:cNvSpPr/>
          <p:nvPr/>
        </p:nvSpPr>
        <p:spPr>
          <a:xfrm>
            <a:off x="498577" y="426427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B3CA5E-BF77-FCFF-51B7-E3771153292D}"/>
              </a:ext>
            </a:extLst>
          </p:cNvPr>
          <p:cNvCxnSpPr>
            <a:cxnSpLocks/>
            <a:stCxn id="72" idx="5"/>
            <a:endCxn id="104" idx="0"/>
          </p:cNvCxnSpPr>
          <p:nvPr/>
        </p:nvCxnSpPr>
        <p:spPr>
          <a:xfrm>
            <a:off x="1294280" y="3725310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F719F87-355D-ED60-5158-54CD95B0C3D4}"/>
              </a:ext>
            </a:extLst>
          </p:cNvPr>
          <p:cNvSpPr/>
          <p:nvPr/>
        </p:nvSpPr>
        <p:spPr>
          <a:xfrm>
            <a:off x="1525553" y="427421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3F50D2-AA44-4932-34B1-398452BE5352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885723" y="5528042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8C6FC5-8140-2337-6E75-E3D62ACF805A}"/>
              </a:ext>
            </a:extLst>
          </p:cNvPr>
          <p:cNvSpPr/>
          <p:nvPr/>
        </p:nvSpPr>
        <p:spPr>
          <a:xfrm>
            <a:off x="4055630" y="5986766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C4F2C5F-803E-4DE8-4D47-D850F8AE5E07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3166356" y="5528042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E5DB89-DD23-8C1C-889B-CACD923B38F1}"/>
              </a:ext>
            </a:extLst>
          </p:cNvPr>
          <p:cNvSpPr/>
          <p:nvPr/>
        </p:nvSpPr>
        <p:spPr>
          <a:xfrm>
            <a:off x="3092147" y="602180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B0025-E335-D527-F0A4-03BD38F599F9}"/>
              </a:ext>
            </a:extLst>
          </p:cNvPr>
          <p:cNvSpPr txBox="1"/>
          <p:nvPr/>
        </p:nvSpPr>
        <p:spPr>
          <a:xfrm>
            <a:off x="7687425" y="1844526"/>
            <a:ext cx="2950808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bool contains(k)</a:t>
            </a:r>
            <a:br>
              <a:rPr lang="en-CA" sz="2400" dirty="0"/>
            </a:br>
            <a:r>
              <a:rPr lang="en-CA" sz="2400" dirty="0"/>
              <a:t>   p = root</a:t>
            </a:r>
            <a:br>
              <a:rPr lang="en-CA" sz="2400" dirty="0"/>
            </a:br>
            <a:r>
              <a:rPr lang="en-CA" sz="2400" dirty="0"/>
              <a:t>   while p != </a:t>
            </a:r>
            <a:r>
              <a:rPr lang="en-CA" sz="2400" dirty="0" err="1"/>
              <a:t>nullptr</a:t>
            </a:r>
            <a:r>
              <a:rPr lang="en-CA" sz="2400" dirty="0"/>
              <a:t>:</a:t>
            </a:r>
            <a:br>
              <a:rPr lang="en-CA" sz="2400" dirty="0"/>
            </a:br>
            <a:r>
              <a:rPr lang="en-CA" sz="2400" dirty="0"/>
              <a:t>         if k == p-&gt;key:</a:t>
            </a:r>
            <a:br>
              <a:rPr lang="en-CA" sz="2400" dirty="0"/>
            </a:br>
            <a:r>
              <a:rPr lang="en-CA" sz="2400" dirty="0"/>
              <a:t>               return true</a:t>
            </a:r>
          </a:p>
          <a:p>
            <a:r>
              <a:rPr lang="en-CA" sz="2400" dirty="0"/>
              <a:t>         else if k &lt; p-&gt;key:</a:t>
            </a:r>
            <a:br>
              <a:rPr lang="en-CA" sz="2400" dirty="0"/>
            </a:br>
            <a:r>
              <a:rPr lang="en-CA" sz="2400" dirty="0"/>
              <a:t>               p = p-&gt;left</a:t>
            </a:r>
            <a:br>
              <a:rPr lang="en-CA" sz="2400" dirty="0"/>
            </a:br>
            <a:r>
              <a:rPr lang="en-CA" sz="2400" dirty="0"/>
              <a:t>         else if k &gt; p-&gt;key:</a:t>
            </a:r>
            <a:br>
              <a:rPr lang="en-CA" sz="2400" dirty="0"/>
            </a:br>
            <a:r>
              <a:rPr lang="en-CA" sz="2400" dirty="0"/>
              <a:t>               p = p-&gt;right</a:t>
            </a:r>
          </a:p>
          <a:p>
            <a:r>
              <a:rPr lang="en-CA" sz="2400" dirty="0"/>
              <a:t>   return false</a:t>
            </a:r>
            <a:br>
              <a:rPr lang="en-CA" sz="2400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8119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49</a:t>
            </a:fld>
            <a:endParaRPr lang="en-AU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32C2CB-4BE5-6E2E-1687-55297450E473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C300BB9B-BD54-1808-EA0D-E38C967F4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051" y="2105097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A7B2BE-08C3-AA5A-4310-60BF4F41C644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121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93FE4F5E-9BB7-A57B-A08F-E67D1F854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863" y="4707998"/>
            <a:ext cx="914400" cy="914400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B73545D-7EB6-BE3F-DB43-AF37705D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</a:t>
            </a:fld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9247AF-D543-AE89-A934-85F368CBE0ED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1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22149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50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22159C0-AAD8-3610-BC87-5F01F5AF2707}"/>
              </a:ext>
            </a:extLst>
          </p:cNvPr>
          <p:cNvSpPr/>
          <p:nvPr/>
        </p:nvSpPr>
        <p:spPr>
          <a:xfrm rot="10800000">
            <a:off x="4675539" y="838480"/>
            <a:ext cx="293168" cy="3272830"/>
          </a:xfrm>
          <a:prstGeom prst="rightBrace">
            <a:avLst>
              <a:gd name="adj1" fmla="val 8333"/>
              <a:gd name="adj2" fmla="val 254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DFCC1-8C01-B205-A705-803FD943C8B4}"/>
              </a:ext>
            </a:extLst>
          </p:cNvPr>
          <p:cNvSpPr txBox="1"/>
          <p:nvPr/>
        </p:nvSpPr>
        <p:spPr>
          <a:xfrm>
            <a:off x="2472718" y="2699702"/>
            <a:ext cx="203122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you need to search from the root to the deepest leaf.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0A89F-D18A-3D24-A043-49881C38D32E}"/>
              </a:ext>
            </a:extLst>
          </p:cNvPr>
          <p:cNvSpPr txBox="1"/>
          <p:nvPr/>
        </p:nvSpPr>
        <p:spPr>
          <a:xfrm>
            <a:off x="6391492" y="4569091"/>
            <a:ext cx="22778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the </a:t>
            </a:r>
            <a:r>
              <a:rPr lang="en-CA" b="1" dirty="0"/>
              <a:t>worst case</a:t>
            </a:r>
            <a:r>
              <a:rPr lang="en-CA" dirty="0"/>
              <a:t>, </a:t>
            </a:r>
            <a:r>
              <a:rPr lang="en-CA" b="1" dirty="0"/>
              <a:t>O(h)</a:t>
            </a:r>
            <a:r>
              <a:rPr lang="en-CA" dirty="0"/>
              <a:t> comparisons needed,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41D314-5F6D-0E21-DE3D-DF75EB10E2CC}"/>
              </a:ext>
            </a:extLst>
          </p:cNvPr>
          <p:cNvCxnSpPr>
            <a:cxnSpLocks/>
          </p:cNvCxnSpPr>
          <p:nvPr/>
        </p:nvCxnSpPr>
        <p:spPr>
          <a:xfrm>
            <a:off x="4222994" y="3999627"/>
            <a:ext cx="2082991" cy="106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EB7E6-24C9-BCFC-B505-1EF7072D7E63}"/>
              </a:ext>
            </a:extLst>
          </p:cNvPr>
          <p:cNvCxnSpPr>
            <a:cxnSpLocks/>
          </p:cNvCxnSpPr>
          <p:nvPr/>
        </p:nvCxnSpPr>
        <p:spPr>
          <a:xfrm flipV="1">
            <a:off x="8754856" y="3182950"/>
            <a:ext cx="1722353" cy="1986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7652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51</a:t>
            </a:fld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9B3A8-C0B8-A98F-103B-6DA825507E6F}"/>
              </a:ext>
            </a:extLst>
          </p:cNvPr>
          <p:cNvSpPr txBox="1"/>
          <p:nvPr/>
        </p:nvSpPr>
        <p:spPr>
          <a:xfrm>
            <a:off x="248960" y="291684"/>
            <a:ext cx="3226813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In the </a:t>
            </a:r>
            <a:r>
              <a:rPr lang="en-CA" sz="2400" b="1" dirty="0"/>
              <a:t>worst case</a:t>
            </a:r>
            <a:r>
              <a:rPr lang="en-CA" sz="2400" dirty="0"/>
              <a:t>, how many comparisons might you need to do to find if a key is in a BST?</a:t>
            </a:r>
            <a:endParaRPr lang="en-AU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E56B5CF-944E-92A9-6C9E-9CAAD878E29A}"/>
              </a:ext>
            </a:extLst>
          </p:cNvPr>
          <p:cNvSpPr/>
          <p:nvPr/>
        </p:nvSpPr>
        <p:spPr>
          <a:xfrm>
            <a:off x="5067591" y="844599"/>
            <a:ext cx="4236952" cy="326671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88FBC6-6017-91BE-5C7D-48D1AFECB5E4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6846366" y="844599"/>
            <a:ext cx="339701" cy="84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3C3C7F-9D80-E5BC-E6D1-F22749820AA7}"/>
              </a:ext>
            </a:extLst>
          </p:cNvPr>
          <p:cNvCxnSpPr>
            <a:cxnSpLocks/>
          </p:cNvCxnSpPr>
          <p:nvPr/>
        </p:nvCxnSpPr>
        <p:spPr>
          <a:xfrm>
            <a:off x="6846366" y="1689196"/>
            <a:ext cx="510715" cy="39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463F6-5E88-9521-433A-7AB7219B12B9}"/>
              </a:ext>
            </a:extLst>
          </p:cNvPr>
          <p:cNvCxnSpPr>
            <a:cxnSpLocks/>
          </p:cNvCxnSpPr>
          <p:nvPr/>
        </p:nvCxnSpPr>
        <p:spPr>
          <a:xfrm flipH="1">
            <a:off x="7273319" y="2080085"/>
            <a:ext cx="83762" cy="481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06015-8186-2817-87A9-47F5F73F5CA7}"/>
              </a:ext>
            </a:extLst>
          </p:cNvPr>
          <p:cNvCxnSpPr>
            <a:cxnSpLocks/>
          </p:cNvCxnSpPr>
          <p:nvPr/>
        </p:nvCxnSpPr>
        <p:spPr>
          <a:xfrm flipH="1">
            <a:off x="6846366" y="2561716"/>
            <a:ext cx="426953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A044A3-E838-237D-B3C1-ADA530B61FBD}"/>
              </a:ext>
            </a:extLst>
          </p:cNvPr>
          <p:cNvCxnSpPr>
            <a:cxnSpLocks/>
          </p:cNvCxnSpPr>
          <p:nvPr/>
        </p:nvCxnSpPr>
        <p:spPr>
          <a:xfrm>
            <a:off x="6846366" y="3019497"/>
            <a:ext cx="255357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2714E-B5FA-4A1F-2946-09D72BEF60EF}"/>
              </a:ext>
            </a:extLst>
          </p:cNvPr>
          <p:cNvCxnSpPr>
            <a:cxnSpLocks/>
          </p:cNvCxnSpPr>
          <p:nvPr/>
        </p:nvCxnSpPr>
        <p:spPr>
          <a:xfrm flipH="1">
            <a:off x="6846366" y="3336513"/>
            <a:ext cx="255357" cy="457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56F9A-ACEE-CD2F-761A-AA20FA1DA1D6}"/>
              </a:ext>
            </a:extLst>
          </p:cNvPr>
          <p:cNvCxnSpPr>
            <a:cxnSpLocks/>
          </p:cNvCxnSpPr>
          <p:nvPr/>
        </p:nvCxnSpPr>
        <p:spPr>
          <a:xfrm>
            <a:off x="6846366" y="3794294"/>
            <a:ext cx="169850" cy="317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BD78F4F5-F6BB-8A82-E01A-BA338F4E1EAD}"/>
              </a:ext>
            </a:extLst>
          </p:cNvPr>
          <p:cNvSpPr/>
          <p:nvPr/>
        </p:nvSpPr>
        <p:spPr>
          <a:xfrm>
            <a:off x="9339444" y="844599"/>
            <a:ext cx="293168" cy="3272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87446-AB4E-C7E7-AE0B-D3D92E3AC545}"/>
              </a:ext>
            </a:extLst>
          </p:cNvPr>
          <p:cNvSpPr txBox="1"/>
          <p:nvPr/>
        </p:nvSpPr>
        <p:spPr>
          <a:xfrm>
            <a:off x="9731496" y="2080085"/>
            <a:ext cx="16508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Height h of the tree ranges from </a:t>
            </a:r>
            <a:r>
              <a:rPr lang="en-CA" b="1" dirty="0"/>
              <a:t>n</a:t>
            </a:r>
            <a:r>
              <a:rPr lang="en-CA" dirty="0"/>
              <a:t> to </a:t>
            </a:r>
            <a:r>
              <a:rPr lang="en-CA" b="1" dirty="0"/>
              <a:t>log 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BF09-B6A9-9BFA-E445-5F929ED19C3A}"/>
              </a:ext>
            </a:extLst>
          </p:cNvPr>
          <p:cNvSpPr txBox="1"/>
          <p:nvPr/>
        </p:nvSpPr>
        <p:spPr>
          <a:xfrm>
            <a:off x="6244366" y="318645"/>
            <a:ext cx="18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Binary search tree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47B946-D849-BF13-E7DF-D8BD9423280B}"/>
              </a:ext>
            </a:extLst>
          </p:cNvPr>
          <p:cNvSpPr txBox="1"/>
          <p:nvPr/>
        </p:nvSpPr>
        <p:spPr>
          <a:xfrm>
            <a:off x="1675673" y="2477954"/>
            <a:ext cx="288891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worst-case</a:t>
            </a:r>
            <a:r>
              <a:rPr lang="en-CA" dirty="0"/>
              <a:t> performance of </a:t>
            </a:r>
            <a:r>
              <a:rPr lang="en-CA" b="1" dirty="0"/>
              <a:t>contains(k)</a:t>
            </a:r>
            <a:r>
              <a:rPr lang="en-CA" dirty="0"/>
              <a:t> is </a:t>
            </a:r>
            <a:r>
              <a:rPr lang="en-CA" b="1" dirty="0"/>
              <a:t>O(h)</a:t>
            </a:r>
            <a:r>
              <a:rPr lang="en-CA" dirty="0"/>
              <a:t>, where </a:t>
            </a:r>
            <a:r>
              <a:rPr lang="en-CA" b="1" dirty="0"/>
              <a:t>h</a:t>
            </a:r>
            <a:r>
              <a:rPr lang="en-CA" dirty="0"/>
              <a:t> is the height of the tree.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0E3226-CF22-7FB2-C1CA-462785265F49}"/>
              </a:ext>
            </a:extLst>
          </p:cNvPr>
          <p:cNvSpPr txBox="1"/>
          <p:nvPr/>
        </p:nvSpPr>
        <p:spPr>
          <a:xfrm>
            <a:off x="2149932" y="3426995"/>
            <a:ext cx="249594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bool contains(k)</a:t>
            </a:r>
            <a:br>
              <a:rPr lang="en-CA" sz="2000" dirty="0"/>
            </a:br>
            <a:r>
              <a:rPr lang="en-CA" sz="2000" dirty="0"/>
              <a:t>   p = root</a:t>
            </a:r>
            <a:br>
              <a:rPr lang="en-CA" sz="2000" dirty="0"/>
            </a:br>
            <a:r>
              <a:rPr lang="en-CA" sz="2000" dirty="0"/>
              <a:t>   while p != </a:t>
            </a:r>
            <a:r>
              <a:rPr lang="en-CA" sz="2000" dirty="0" err="1"/>
              <a:t>nullptr</a:t>
            </a:r>
            <a:r>
              <a:rPr lang="en-CA" sz="2000" dirty="0"/>
              <a:t>:</a:t>
            </a:r>
            <a:br>
              <a:rPr lang="en-CA" sz="2000" dirty="0"/>
            </a:br>
            <a:r>
              <a:rPr lang="en-CA" sz="2000" dirty="0"/>
              <a:t>         if k == p-&gt;key:</a:t>
            </a:r>
            <a:br>
              <a:rPr lang="en-CA" sz="2000" dirty="0"/>
            </a:br>
            <a:r>
              <a:rPr lang="en-CA" sz="2000" dirty="0"/>
              <a:t>               return true</a:t>
            </a:r>
          </a:p>
          <a:p>
            <a:r>
              <a:rPr lang="en-CA" sz="2000" dirty="0"/>
              <a:t>         else if k &lt; p-&gt;key:</a:t>
            </a:r>
            <a:br>
              <a:rPr lang="en-CA" sz="2000" dirty="0"/>
            </a:br>
            <a:r>
              <a:rPr lang="en-CA" sz="2000" dirty="0"/>
              <a:t>               p = p-&gt;left</a:t>
            </a:r>
            <a:br>
              <a:rPr lang="en-CA" sz="2000" dirty="0"/>
            </a:br>
            <a:r>
              <a:rPr lang="en-CA" sz="2000" dirty="0"/>
              <a:t>         else if k &gt; p-&gt;key:</a:t>
            </a:r>
            <a:br>
              <a:rPr lang="en-CA" sz="2000" dirty="0"/>
            </a:br>
            <a:r>
              <a:rPr lang="en-CA" sz="2000" dirty="0"/>
              <a:t>               p = p-&gt;right</a:t>
            </a:r>
          </a:p>
          <a:p>
            <a:r>
              <a:rPr lang="en-CA" sz="2000" dirty="0"/>
              <a:t>   return false</a:t>
            </a:r>
            <a:br>
              <a:rPr lang="en-CA" dirty="0"/>
            </a:br>
            <a:r>
              <a:rPr lang="en-CA" dirty="0"/>
              <a:t>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818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4159-B77F-D6E5-F12C-357039C1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Search Trees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A48B4-F5F7-F130-6FE0-792A8A9B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  <a:p>
            <a:r>
              <a:rPr lang="en-CA" b="1" dirty="0"/>
              <a:t>Adding</a:t>
            </a:r>
            <a:r>
              <a:rPr lang="en-CA" dirty="0"/>
              <a:t> and </a:t>
            </a:r>
            <a:r>
              <a:rPr lang="en-CA" b="1" dirty="0"/>
              <a:t>deleting</a:t>
            </a:r>
            <a:r>
              <a:rPr lang="en-CA" dirty="0"/>
              <a:t> keys can change the shape of the BST</a:t>
            </a:r>
          </a:p>
          <a:p>
            <a:pPr lvl="1"/>
            <a:r>
              <a:rPr lang="en-CA" dirty="0"/>
              <a:t>They could </a:t>
            </a:r>
            <a:r>
              <a:rPr lang="en-CA" b="1" dirty="0"/>
              <a:t>increase the height</a:t>
            </a:r>
            <a:r>
              <a:rPr lang="en-CA" dirty="0"/>
              <a:t>, slowing down height-based tree operations</a:t>
            </a:r>
          </a:p>
          <a:p>
            <a:r>
              <a:rPr lang="en-CA" dirty="0"/>
              <a:t>In practice, </a:t>
            </a:r>
            <a:r>
              <a:rPr lang="en-CA" b="1" dirty="0"/>
              <a:t>plain</a:t>
            </a:r>
            <a:r>
              <a:rPr lang="en-CA" dirty="0"/>
              <a:t> BSTs can become quite tall, making them perform very poorly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DE9F1-F821-FCBA-EE95-D970B4B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760-CEC6-914F-AF64-E3CA8D56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221" cy="1325563"/>
          </a:xfrm>
        </p:spPr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AVL trees </a:t>
                </a:r>
                <a:r>
                  <a:rPr lang="en-CA" dirty="0"/>
                  <a:t>are binary search trees</a:t>
                </a:r>
                <a:r>
                  <a:rPr lang="en-AU" dirty="0"/>
                  <a:t> whose height is guaranteed to be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AU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b="1" dirty="0"/>
                  <a:t>AVL trees </a:t>
                </a:r>
                <a:r>
                  <a:rPr lang="en-AU" dirty="0"/>
                  <a:t>satisfy the height-balance property: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4C790D-A0C0-3CDE-8E32-3D5357E10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187221" cy="2821945"/>
              </a:xfrm>
              <a:blipFill>
                <a:blip r:embed="rId2"/>
                <a:stretch>
                  <a:fillRect l="-3061" t="-3456" r="-36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53</a:t>
            </a:fld>
            <a:endParaRPr lang="en-A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DCC5B6-F390-4401-A17F-F3609E2CE8FF}"/>
              </a:ext>
            </a:extLst>
          </p:cNvPr>
          <p:cNvGrpSpPr/>
          <p:nvPr/>
        </p:nvGrpSpPr>
        <p:grpSpPr>
          <a:xfrm>
            <a:off x="9020175" y="2936927"/>
            <a:ext cx="2095500" cy="3305594"/>
            <a:chOff x="6044753" y="163579"/>
            <a:chExt cx="2095500" cy="3305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E648BB5-AFD7-AAAC-0D27-C4DF65A1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4753" y="163579"/>
              <a:ext cx="2095500" cy="293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0C20C2-C182-8533-2DE3-53E5D179E268}"/>
                </a:ext>
              </a:extLst>
            </p:cNvPr>
            <p:cNvSpPr txBox="1"/>
            <p:nvPr/>
          </p:nvSpPr>
          <p:spPr>
            <a:xfrm>
              <a:off x="6347363" y="3099841"/>
              <a:ext cx="14902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Evgenii Landis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CE409C-172B-07C2-0775-9328E983A673}"/>
              </a:ext>
            </a:extLst>
          </p:cNvPr>
          <p:cNvGrpSpPr/>
          <p:nvPr/>
        </p:nvGrpSpPr>
        <p:grpSpPr>
          <a:xfrm>
            <a:off x="8782050" y="365125"/>
            <a:ext cx="2571750" cy="2169557"/>
            <a:chOff x="8157887" y="4146092"/>
            <a:chExt cx="2571750" cy="216955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325A1CE-DFF7-A5E8-1E51-BCDE163A0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887" y="4146092"/>
              <a:ext cx="2571750" cy="1800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FEED09-3B05-EE8B-3210-9DF50B6C3A2B}"/>
                </a:ext>
              </a:extLst>
            </p:cNvPr>
            <p:cNvSpPr txBox="1"/>
            <p:nvPr/>
          </p:nvSpPr>
          <p:spPr>
            <a:xfrm>
              <a:off x="8281521" y="5946317"/>
              <a:ext cx="2324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Georgy Adelson-Velsky</a:t>
              </a:r>
              <a:endParaRPr lang="en-AU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E5A540-E702-1A38-546C-F57E078B18E2}"/>
              </a:ext>
            </a:extLst>
          </p:cNvPr>
          <p:cNvSpPr txBox="1"/>
          <p:nvPr/>
        </p:nvSpPr>
        <p:spPr>
          <a:xfrm>
            <a:off x="6638607" y="2135273"/>
            <a:ext cx="190233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are the two inventors of the AVL tree. Can you guess why they’re called </a:t>
            </a:r>
            <a:r>
              <a:rPr lang="en-CA" b="1" dirty="0"/>
              <a:t>AVL</a:t>
            </a:r>
            <a:r>
              <a:rPr lang="en-CA" dirty="0"/>
              <a:t> trees?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F1789-F43F-8554-AB89-037D59B45104}"/>
              </a:ext>
            </a:extLst>
          </p:cNvPr>
          <p:cNvSpPr txBox="1"/>
          <p:nvPr/>
        </p:nvSpPr>
        <p:spPr>
          <a:xfrm>
            <a:off x="1251689" y="4620608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</p:spTree>
    <p:extLst>
      <p:ext uri="{BB962C8B-B14F-4D97-AF65-F5344CB8AC3E}">
        <p14:creationId xmlns:p14="http://schemas.microsoft.com/office/powerpoint/2010/main" val="20966801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AAA44F-B8B4-25DF-BC86-0B9157B98F84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</p:spTree>
    <p:extLst>
      <p:ext uri="{BB962C8B-B14F-4D97-AF65-F5344CB8AC3E}">
        <p14:creationId xmlns:p14="http://schemas.microsoft.com/office/powerpoint/2010/main" val="348471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55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814060" y="608892"/>
            <a:ext cx="155016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are the </a:t>
            </a:r>
            <a:r>
              <a:rPr lang="en-CA" b="1" dirty="0"/>
              <a:t>heights</a:t>
            </a:r>
            <a:r>
              <a:rPr lang="en-CA" dirty="0"/>
              <a:t> of each node?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51350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56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7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57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pic>
        <p:nvPicPr>
          <p:cNvPr id="10" name="Graphic 9" descr="Question Mark with solid fill">
            <a:extLst>
              <a:ext uri="{FF2B5EF4-FFF2-40B4-BE49-F238E27FC236}">
                <a16:creationId xmlns:a16="http://schemas.microsoft.com/office/drawing/2014/main" id="{A9AFF1B6-35BD-7839-4368-E4A1C2B47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342" y="6133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0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58</a:t>
            </a:fld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36538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89F2A-7245-2844-A1BB-4C522A3F68EF}"/>
              </a:ext>
            </a:extLst>
          </p:cNvPr>
          <p:cNvSpPr txBox="1"/>
          <p:nvPr/>
        </p:nvSpPr>
        <p:spPr>
          <a:xfrm>
            <a:off x="4290192" y="4911850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ACECF4-C2AD-A3F8-5891-E01D264FBF8A}"/>
              </a:ext>
            </a:extLst>
          </p:cNvPr>
          <p:cNvSpPr/>
          <p:nvPr/>
        </p:nvSpPr>
        <p:spPr>
          <a:xfrm>
            <a:off x="4455656" y="482895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60" idx="0"/>
          </p:cNvCxnSpPr>
          <p:nvPr/>
        </p:nvCxnSpPr>
        <p:spPr>
          <a:xfrm>
            <a:off x="4267815" y="4521336"/>
            <a:ext cx="483933" cy="30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47D2E19D-B694-8EDF-5C6D-87D479DC4FF6}"/>
              </a:ext>
            </a:extLst>
          </p:cNvPr>
          <p:cNvCxnSpPr>
            <a:cxnSpLocks/>
            <a:stCxn id="60" idx="5"/>
            <a:endCxn id="1034" idx="0"/>
          </p:cNvCxnSpPr>
          <p:nvPr/>
        </p:nvCxnSpPr>
        <p:spPr>
          <a:xfrm>
            <a:off x="4961116" y="5312113"/>
            <a:ext cx="120173" cy="488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5007080" y="580097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97F374E3-DB7B-636D-BEC2-551F9FDB9970}"/>
              </a:ext>
            </a:extLst>
          </p:cNvPr>
          <p:cNvCxnSpPr>
            <a:cxnSpLocks/>
            <a:stCxn id="60" idx="3"/>
            <a:endCxn id="1036" idx="0"/>
          </p:cNvCxnSpPr>
          <p:nvPr/>
        </p:nvCxnSpPr>
        <p:spPr>
          <a:xfrm flipH="1">
            <a:off x="4293569" y="5312113"/>
            <a:ext cx="248810" cy="4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AD81369-FDE3-6C94-2357-4062FF3085FE}"/>
              </a:ext>
            </a:extLst>
          </p:cNvPr>
          <p:cNvSpPr/>
          <p:nvPr/>
        </p:nvSpPr>
        <p:spPr>
          <a:xfrm>
            <a:off x="4219360" y="5800973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3156780-25E4-87BD-9288-7821277C2EB4}"/>
              </a:ext>
            </a:extLst>
          </p:cNvPr>
          <p:cNvSpPr txBox="1"/>
          <p:nvPr/>
        </p:nvSpPr>
        <p:spPr>
          <a:xfrm>
            <a:off x="4170585" y="4947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684A2E51-6A83-9CE0-30CF-FEF9C60B407D}"/>
              </a:ext>
            </a:extLst>
          </p:cNvPr>
          <p:cNvSpPr txBox="1"/>
          <p:nvPr/>
        </p:nvSpPr>
        <p:spPr>
          <a:xfrm>
            <a:off x="499667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D1F9DBB-AC20-1152-6CA9-69A9791510DF}"/>
              </a:ext>
            </a:extLst>
          </p:cNvPr>
          <p:cNvSpPr txBox="1"/>
          <p:nvPr/>
        </p:nvSpPr>
        <p:spPr>
          <a:xfrm>
            <a:off x="5876525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0271A9B0-A32E-B6A1-1C1C-C6B88A88B751}"/>
              </a:ext>
            </a:extLst>
          </p:cNvPr>
          <p:cNvSpPr txBox="1"/>
          <p:nvPr/>
        </p:nvSpPr>
        <p:spPr>
          <a:xfrm>
            <a:off x="3464040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0822140-247B-105A-6D1A-454D5743D173}"/>
              </a:ext>
            </a:extLst>
          </p:cNvPr>
          <p:cNvSpPr txBox="1"/>
          <p:nvPr/>
        </p:nvSpPr>
        <p:spPr>
          <a:xfrm>
            <a:off x="4075843" y="3150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E3A8B8-A6A9-3A84-A0DB-1F5E63588FA7}"/>
              </a:ext>
            </a:extLst>
          </p:cNvPr>
          <p:cNvSpPr txBox="1"/>
          <p:nvPr/>
        </p:nvSpPr>
        <p:spPr>
          <a:xfrm>
            <a:off x="4988687" y="21887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4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B8FCEB-CD23-57D0-F4D9-1C784C6CC757}"/>
              </a:ext>
            </a:extLst>
          </p:cNvPr>
          <p:cNvSpPr txBox="1"/>
          <p:nvPr/>
        </p:nvSpPr>
        <p:spPr>
          <a:xfrm>
            <a:off x="4153970" y="59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BA6619A-D9E4-7E27-9DA0-150447BBD27D}"/>
              </a:ext>
            </a:extLst>
          </p:cNvPr>
          <p:cNvSpPr txBox="1"/>
          <p:nvPr/>
        </p:nvSpPr>
        <p:spPr>
          <a:xfrm>
            <a:off x="4950105" y="589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96AEE-88D5-5299-8E72-3D525C9B7ABA}"/>
              </a:ext>
            </a:extLst>
          </p:cNvPr>
          <p:cNvSpPr txBox="1"/>
          <p:nvPr/>
        </p:nvSpPr>
        <p:spPr>
          <a:xfrm>
            <a:off x="4474280" y="625916"/>
            <a:ext cx="232732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Does this tree satisfy the Height-balance Property?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A0279-A369-9350-32D3-3B12F5A1B95B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3463B-8F52-155E-DDFA-DF46CFE34B16}"/>
              </a:ext>
            </a:extLst>
          </p:cNvPr>
          <p:cNvSpPr txBox="1"/>
          <p:nvPr/>
        </p:nvSpPr>
        <p:spPr>
          <a:xfrm>
            <a:off x="502338" y="2441647"/>
            <a:ext cx="232732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trees, we count the blue boxes as external nodes, and the circles with keys as internal nodes.</a:t>
            </a:r>
            <a:endParaRPr lang="en-A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F819-62A3-B288-0371-AF4F38D06B5D}"/>
              </a:ext>
            </a:extLst>
          </p:cNvPr>
          <p:cNvSpPr txBox="1"/>
          <p:nvPr/>
        </p:nvSpPr>
        <p:spPr>
          <a:xfrm>
            <a:off x="5429590" y="2374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2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13B0-43D0-CABE-6DC2-AC123BED9541}"/>
              </a:ext>
            </a:extLst>
          </p:cNvPr>
          <p:cNvSpPr txBox="1"/>
          <p:nvPr/>
        </p:nvSpPr>
        <p:spPr>
          <a:xfrm>
            <a:off x="4495128" y="3318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EB9D2-8429-723B-0D05-D88D3C40C516}"/>
              </a:ext>
            </a:extLst>
          </p:cNvPr>
          <p:cNvSpPr txBox="1"/>
          <p:nvPr/>
        </p:nvSpPr>
        <p:spPr>
          <a:xfrm>
            <a:off x="6280955" y="3326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893C3-FF04-E70D-68A2-7B067BDED469}"/>
              </a:ext>
            </a:extLst>
          </p:cNvPr>
          <p:cNvSpPr txBox="1"/>
          <p:nvPr/>
        </p:nvSpPr>
        <p:spPr>
          <a:xfrm>
            <a:off x="3908695" y="4306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DD8F7-471F-837A-FA01-E063B5A17D81}"/>
              </a:ext>
            </a:extLst>
          </p:cNvPr>
          <p:cNvSpPr txBox="1"/>
          <p:nvPr/>
        </p:nvSpPr>
        <p:spPr>
          <a:xfrm>
            <a:off x="5405748" y="4318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4AFB8E-B815-6B5E-3AB3-4A4FA164F3B2}"/>
              </a:ext>
            </a:extLst>
          </p:cNvPr>
          <p:cNvSpPr txBox="1"/>
          <p:nvPr/>
        </p:nvSpPr>
        <p:spPr>
          <a:xfrm>
            <a:off x="4606499" y="508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22391-1701-8FF7-1176-DC954110A49C}"/>
              </a:ext>
            </a:extLst>
          </p:cNvPr>
          <p:cNvSpPr txBox="1"/>
          <p:nvPr/>
        </p:nvSpPr>
        <p:spPr>
          <a:xfrm>
            <a:off x="8298650" y="2280849"/>
            <a:ext cx="2613694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No!</a:t>
            </a:r>
            <a:br>
              <a:rPr lang="en-CA" dirty="0"/>
            </a:br>
            <a:r>
              <a:rPr lang="en-CA" dirty="0"/>
              <a:t>To be height-balanced, every key node’s children must differ by at most 1.</a:t>
            </a:r>
          </a:p>
          <a:p>
            <a:pPr algn="ctr"/>
            <a:br>
              <a:rPr lang="en-CA" b="1" dirty="0"/>
            </a:br>
            <a:r>
              <a:rPr lang="en-CA" dirty="0"/>
              <a:t>But the root node has children whose height differs by 2, so it is not height-balanced.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CDD07-24A8-6E6D-829C-B54F18B1538C}"/>
              </a:ext>
            </a:extLst>
          </p:cNvPr>
          <p:cNvCxnSpPr/>
          <p:nvPr/>
        </p:nvCxnSpPr>
        <p:spPr>
          <a:xfrm>
            <a:off x="6960486" y="1549246"/>
            <a:ext cx="2327097" cy="89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75A6C-8D36-47C3-050C-D5B998507A64}"/>
              </a:ext>
            </a:extLst>
          </p:cNvPr>
          <p:cNvCxnSpPr/>
          <p:nvPr/>
        </p:nvCxnSpPr>
        <p:spPr>
          <a:xfrm flipH="1" flipV="1">
            <a:off x="5917237" y="2558118"/>
            <a:ext cx="3453474" cy="11372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CFF942-1701-DB0B-EA5E-3E15E8B7E62B}"/>
              </a:ext>
            </a:extLst>
          </p:cNvPr>
          <p:cNvSpPr txBox="1"/>
          <p:nvPr/>
        </p:nvSpPr>
        <p:spPr>
          <a:xfrm>
            <a:off x="6335943" y="5510143"/>
            <a:ext cx="21763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Not</a:t>
            </a:r>
            <a:r>
              <a:rPr lang="en-CA" dirty="0"/>
              <a:t> height-balanced,</a:t>
            </a:r>
          </a:p>
          <a:p>
            <a:pPr algn="ctr"/>
            <a:r>
              <a:rPr lang="en-CA" b="1" dirty="0"/>
              <a:t>so not an AVL tree.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58506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59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0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7961621" y="331201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151" name="Graphic 150" descr="Question Mark with solid fill">
            <a:extLst>
              <a:ext uri="{FF2B5EF4-FFF2-40B4-BE49-F238E27FC236}">
                <a16:creationId xmlns:a16="http://schemas.microsoft.com/office/drawing/2014/main" id="{F38EAB0E-3D57-2263-7431-F1182F795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1965" y="4511726"/>
            <a:ext cx="914400" cy="9144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026A9E33-17B6-0086-B6F9-B9C2CAC6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</a:t>
            </a:fld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972F0-F153-1E4B-B42A-032192AB939C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43231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60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24297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61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(null pointers)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ADBF4-1A76-7711-0D3F-87FF80F81D9F}"/>
              </a:ext>
            </a:extLst>
          </p:cNvPr>
          <p:cNvSpPr txBox="1"/>
          <p:nvPr/>
        </p:nvSpPr>
        <p:spPr>
          <a:xfrm>
            <a:off x="8234689" y="5289031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6E1CE-D009-A888-DF09-1CA40537C78B}"/>
              </a:ext>
            </a:extLst>
          </p:cNvPr>
          <p:cNvSpPr txBox="1"/>
          <p:nvPr/>
        </p:nvSpPr>
        <p:spPr>
          <a:xfrm>
            <a:off x="8258457" y="5967775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532713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62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617" y="1088049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ACD64-3915-676F-E8BF-1EFFA401BD97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B4915-46AD-2FE3-FA4D-E8266DAE3680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1978143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63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4893225" y="1222084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an AVL tree?</a:t>
            </a:r>
            <a:endParaRPr lang="en-AU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36A5F-A981-6BEE-3239-CDC75C043239}"/>
              </a:ext>
            </a:extLst>
          </p:cNvPr>
          <p:cNvSpPr txBox="1"/>
          <p:nvPr/>
        </p:nvSpPr>
        <p:spPr>
          <a:xfrm>
            <a:off x="5127588" y="219236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EB5590-AC16-022A-743F-F44ED6A3C301}"/>
              </a:ext>
            </a:extLst>
          </p:cNvPr>
          <p:cNvSpPr/>
          <p:nvPr/>
        </p:nvSpPr>
        <p:spPr>
          <a:xfrm>
            <a:off x="5284342" y="2096571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A160AF-9824-14C1-DE80-31AB5134B90A}"/>
              </a:ext>
            </a:extLst>
          </p:cNvPr>
          <p:cNvSpPr txBox="1"/>
          <p:nvPr/>
        </p:nvSpPr>
        <p:spPr>
          <a:xfrm>
            <a:off x="4193356" y="315003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6A41D4-FC33-20DB-A537-CD9599CDB6AD}"/>
              </a:ext>
            </a:extLst>
          </p:cNvPr>
          <p:cNvSpPr/>
          <p:nvPr/>
        </p:nvSpPr>
        <p:spPr>
          <a:xfrm>
            <a:off x="4350110" y="305167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BA1087-F893-D184-A5F9-C014CAC1D9A0}"/>
              </a:ext>
            </a:extLst>
          </p:cNvPr>
          <p:cNvGrpSpPr/>
          <p:nvPr/>
        </p:nvGrpSpPr>
        <p:grpSpPr>
          <a:xfrm>
            <a:off x="5966620" y="3051673"/>
            <a:ext cx="923109" cy="566057"/>
            <a:chOff x="4878022" y="3300327"/>
            <a:chExt cx="923109" cy="56605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724FA9-5DA0-7C7E-253E-EE58E39AE88A}"/>
                </a:ext>
              </a:extLst>
            </p:cNvPr>
            <p:cNvSpPr txBox="1"/>
            <p:nvPr/>
          </p:nvSpPr>
          <p:spPr>
            <a:xfrm>
              <a:off x="4878022" y="3396121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35</a:t>
              </a:r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0154A4-C223-3DBF-371A-7321E3AA33BA}"/>
                </a:ext>
              </a:extLst>
            </p:cNvPr>
            <p:cNvSpPr/>
            <p:nvPr/>
          </p:nvSpPr>
          <p:spPr>
            <a:xfrm>
              <a:off x="5034776" y="3300327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D553C3-34AD-BE55-C974-90FAB07FA96C}"/>
              </a:ext>
            </a:extLst>
          </p:cNvPr>
          <p:cNvCxnSpPr>
            <a:cxnSpLocks/>
            <a:stCxn id="46" idx="3"/>
            <a:endCxn id="48" idx="0"/>
          </p:cNvCxnSpPr>
          <p:nvPr/>
        </p:nvCxnSpPr>
        <p:spPr>
          <a:xfrm flipH="1">
            <a:off x="4646202" y="2579731"/>
            <a:ext cx="724863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0748CF-5F11-0E68-36C4-5ED9B7A92841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5789802" y="2579731"/>
            <a:ext cx="629664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29548D-AE48-7AC5-CD9E-83734E01F43A}"/>
              </a:ext>
            </a:extLst>
          </p:cNvPr>
          <p:cNvSpPr txBox="1"/>
          <p:nvPr/>
        </p:nvSpPr>
        <p:spPr>
          <a:xfrm>
            <a:off x="3605601" y="4118499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05A537-277A-0F40-86C3-2314C26583A4}"/>
              </a:ext>
            </a:extLst>
          </p:cNvPr>
          <p:cNvSpPr/>
          <p:nvPr/>
        </p:nvSpPr>
        <p:spPr>
          <a:xfrm>
            <a:off x="3762355" y="4038176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8BAB2E-D7C3-339E-7D57-315648989AFF}"/>
              </a:ext>
            </a:extLst>
          </p:cNvPr>
          <p:cNvCxnSpPr>
            <a:cxnSpLocks/>
            <a:stCxn id="55" idx="3"/>
            <a:endCxn id="2" idx="0"/>
          </p:cNvCxnSpPr>
          <p:nvPr/>
        </p:nvCxnSpPr>
        <p:spPr>
          <a:xfrm flipH="1">
            <a:off x="3492659" y="4521336"/>
            <a:ext cx="356419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FD897-723E-1E84-CE6F-6B9A33523C66}"/>
              </a:ext>
            </a:extLst>
          </p:cNvPr>
          <p:cNvCxnSpPr>
            <a:cxnSpLocks/>
            <a:stCxn id="55" idx="5"/>
            <a:endCxn id="1034" idx="0"/>
          </p:cNvCxnSpPr>
          <p:nvPr/>
        </p:nvCxnSpPr>
        <p:spPr>
          <a:xfrm>
            <a:off x="4267815" y="4521336"/>
            <a:ext cx="186686" cy="53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880401-4314-FBCA-6F00-A74143C023A1}"/>
              </a:ext>
            </a:extLst>
          </p:cNvPr>
          <p:cNvCxnSpPr>
            <a:cxnSpLocks/>
            <a:stCxn id="48" idx="3"/>
            <a:endCxn id="55" idx="0"/>
          </p:cNvCxnSpPr>
          <p:nvPr/>
        </p:nvCxnSpPr>
        <p:spPr>
          <a:xfrm flipH="1">
            <a:off x="4058447" y="3534833"/>
            <a:ext cx="378386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3E357D3-98CC-03CB-C739-2FE249B77D0C}"/>
              </a:ext>
            </a:extLst>
          </p:cNvPr>
          <p:cNvCxnSpPr>
            <a:cxnSpLocks/>
            <a:stCxn id="48" idx="5"/>
            <a:endCxn id="1039" idx="0"/>
          </p:cNvCxnSpPr>
          <p:nvPr/>
        </p:nvCxnSpPr>
        <p:spPr>
          <a:xfrm>
            <a:off x="4855570" y="3534833"/>
            <a:ext cx="692313" cy="50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E5ED8B3E-1315-51A9-97D0-ABE9F0AB456C}"/>
              </a:ext>
            </a:extLst>
          </p:cNvPr>
          <p:cNvCxnSpPr>
            <a:cxnSpLocks/>
            <a:stCxn id="51" idx="5"/>
            <a:endCxn id="1032" idx="0"/>
          </p:cNvCxnSpPr>
          <p:nvPr/>
        </p:nvCxnSpPr>
        <p:spPr>
          <a:xfrm>
            <a:off x="6628834" y="3534833"/>
            <a:ext cx="172774" cy="52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B7600D0-4249-D0FC-601A-84679A0EC198}"/>
              </a:ext>
            </a:extLst>
          </p:cNvPr>
          <p:cNvSpPr/>
          <p:nvPr/>
        </p:nvSpPr>
        <p:spPr>
          <a:xfrm>
            <a:off x="6727399" y="4055061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1B59314-59AF-6496-87A2-294CABD8C55C}"/>
              </a:ext>
            </a:extLst>
          </p:cNvPr>
          <p:cNvSpPr/>
          <p:nvPr/>
        </p:nvSpPr>
        <p:spPr>
          <a:xfrm>
            <a:off x="4380292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779E8913-3B73-25A8-3A67-A4CD716949C2}"/>
              </a:ext>
            </a:extLst>
          </p:cNvPr>
          <p:cNvGrpSpPr/>
          <p:nvPr/>
        </p:nvGrpSpPr>
        <p:grpSpPr>
          <a:xfrm>
            <a:off x="5095037" y="4038176"/>
            <a:ext cx="923109" cy="566057"/>
            <a:chOff x="4316663" y="4272800"/>
            <a:chExt cx="923109" cy="56605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2F6B5ED-26C2-C1AD-CD9F-F124B9725BD3}"/>
                </a:ext>
              </a:extLst>
            </p:cNvPr>
            <p:cNvSpPr txBox="1"/>
            <p:nvPr/>
          </p:nvSpPr>
          <p:spPr>
            <a:xfrm>
              <a:off x="4316663" y="4368594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31</a:t>
              </a:r>
              <a:endParaRPr lang="en-AU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51E7DAD-F1C6-36C5-B875-1F8A1BBFFFE3}"/>
                </a:ext>
              </a:extLst>
            </p:cNvPr>
            <p:cNvSpPr/>
            <p:nvPr/>
          </p:nvSpPr>
          <p:spPr>
            <a:xfrm>
              <a:off x="4473417" y="4272800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30DFBC6F-35BC-559A-52CD-844CEB35EF22}"/>
              </a:ext>
            </a:extLst>
          </p:cNvPr>
          <p:cNvCxnSpPr>
            <a:cxnSpLocks/>
            <a:stCxn id="1039" idx="5"/>
            <a:endCxn id="1044" idx="0"/>
          </p:cNvCxnSpPr>
          <p:nvPr/>
        </p:nvCxnSpPr>
        <p:spPr>
          <a:xfrm>
            <a:off x="5757251" y="4521336"/>
            <a:ext cx="234195" cy="48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8B8AE51-1756-9AA2-6C1F-4A790E5E2A19}"/>
              </a:ext>
            </a:extLst>
          </p:cNvPr>
          <p:cNvSpPr/>
          <p:nvPr/>
        </p:nvSpPr>
        <p:spPr>
          <a:xfrm>
            <a:off x="5917237" y="5001830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8B5BEA0-91F3-85C0-E680-2833FB86E671}"/>
              </a:ext>
            </a:extLst>
          </p:cNvPr>
          <p:cNvCxnSpPr>
            <a:cxnSpLocks/>
            <a:endCxn id="1046" idx="0"/>
          </p:cNvCxnSpPr>
          <p:nvPr/>
        </p:nvCxnSpPr>
        <p:spPr>
          <a:xfrm flipH="1">
            <a:off x="5235680" y="4542902"/>
            <a:ext cx="109691" cy="48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0B29462-6D1F-8626-D02A-9ED629E8F11A}"/>
              </a:ext>
            </a:extLst>
          </p:cNvPr>
          <p:cNvSpPr/>
          <p:nvPr/>
        </p:nvSpPr>
        <p:spPr>
          <a:xfrm>
            <a:off x="5161471" y="502985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8A4487E0-155D-9F90-F968-2F14C2B02C6B}"/>
              </a:ext>
            </a:extLst>
          </p:cNvPr>
          <p:cNvCxnSpPr>
            <a:cxnSpLocks/>
            <a:stCxn id="51" idx="3"/>
            <a:endCxn id="1048" idx="0"/>
          </p:cNvCxnSpPr>
          <p:nvPr/>
        </p:nvCxnSpPr>
        <p:spPr>
          <a:xfrm flipH="1">
            <a:off x="6163112" y="3534833"/>
            <a:ext cx="46985" cy="54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5FDEFD-1A7B-AA92-0132-063E6B7A0FAF}"/>
              </a:ext>
            </a:extLst>
          </p:cNvPr>
          <p:cNvSpPr/>
          <p:nvPr/>
        </p:nvSpPr>
        <p:spPr>
          <a:xfrm>
            <a:off x="6088903" y="407653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4184F60-CFD4-48CF-7136-A532626AE325}"/>
              </a:ext>
            </a:extLst>
          </p:cNvPr>
          <p:cNvSpPr txBox="1"/>
          <p:nvPr/>
        </p:nvSpPr>
        <p:spPr>
          <a:xfrm>
            <a:off x="374813" y="2472545"/>
            <a:ext cx="30674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For AVL trees the little blue boxes representing empty nodes are considered height 0.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DC98877-1E1A-9D72-CD79-D0B2D7758408}"/>
              </a:ext>
            </a:extLst>
          </p:cNvPr>
          <p:cNvSpPr txBox="1"/>
          <p:nvPr/>
        </p:nvSpPr>
        <p:spPr>
          <a:xfrm>
            <a:off x="5084837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CC107F5-D102-4B28-124F-A06DDAECF3A9}"/>
              </a:ext>
            </a:extLst>
          </p:cNvPr>
          <p:cNvSpPr txBox="1"/>
          <p:nvPr/>
        </p:nvSpPr>
        <p:spPr>
          <a:xfrm>
            <a:off x="5884918" y="5104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8E6547-9695-2193-A787-362A34017802}"/>
              </a:ext>
            </a:extLst>
          </p:cNvPr>
          <p:cNvSpPr txBox="1"/>
          <p:nvPr/>
        </p:nvSpPr>
        <p:spPr>
          <a:xfrm>
            <a:off x="6034257" y="4196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78BB00E-9EC2-C635-C546-FA1C1F3283F3}"/>
              </a:ext>
            </a:extLst>
          </p:cNvPr>
          <p:cNvSpPr txBox="1"/>
          <p:nvPr/>
        </p:nvSpPr>
        <p:spPr>
          <a:xfrm>
            <a:off x="6650765" y="4193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4AEB8D-B539-9E34-E290-7861D236AD63}"/>
              </a:ext>
            </a:extLst>
          </p:cNvPr>
          <p:cNvSpPr/>
          <p:nvPr/>
        </p:nvSpPr>
        <p:spPr>
          <a:xfrm>
            <a:off x="3418450" y="505918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A0681-2013-E57E-92CD-17550C23CCC1}"/>
              </a:ext>
            </a:extLst>
          </p:cNvPr>
          <p:cNvSpPr txBox="1"/>
          <p:nvPr/>
        </p:nvSpPr>
        <p:spPr>
          <a:xfrm>
            <a:off x="3341816" y="5140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723F2-CA25-7091-0B8F-F63C03D94942}"/>
              </a:ext>
            </a:extLst>
          </p:cNvPr>
          <p:cNvSpPr txBox="1"/>
          <p:nvPr/>
        </p:nvSpPr>
        <p:spPr>
          <a:xfrm>
            <a:off x="9269227" y="507140"/>
            <a:ext cx="247438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dirty="0"/>
              <a:t>To show it’s an AVL tree, verify two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it’s a </a:t>
            </a:r>
            <a:r>
              <a:rPr lang="en-CA" b="1" dirty="0"/>
              <a:t>BST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it satisfies the </a:t>
            </a:r>
            <a:r>
              <a:rPr lang="en-CA" b="1" dirty="0"/>
              <a:t>height-balance property</a:t>
            </a:r>
            <a:endParaRPr lang="en-A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8A642-303C-F906-FBA4-2F9BF4CAA922}"/>
              </a:ext>
            </a:extLst>
          </p:cNvPr>
          <p:cNvSpPr txBox="1"/>
          <p:nvPr/>
        </p:nvSpPr>
        <p:spPr>
          <a:xfrm>
            <a:off x="4303658" y="5134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0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917032A7-DE20-FAE3-0796-16DFBEBAE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2758474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CE990E-1461-A412-121F-712EA3CA1522}"/>
              </a:ext>
            </a:extLst>
          </p:cNvPr>
          <p:cNvSpPr txBox="1"/>
          <p:nvPr/>
        </p:nvSpPr>
        <p:spPr>
          <a:xfrm>
            <a:off x="8234689" y="3051673"/>
            <a:ext cx="13093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a BST?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913E2-2F1C-1730-B090-DDD0FED2B212}"/>
              </a:ext>
            </a:extLst>
          </p:cNvPr>
          <p:cNvSpPr txBox="1"/>
          <p:nvPr/>
        </p:nvSpPr>
        <p:spPr>
          <a:xfrm>
            <a:off x="8234689" y="4450033"/>
            <a:ext cx="1309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it height-balanced?</a:t>
            </a:r>
            <a:endParaRPr lang="en-A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9EB9-7DEF-B940-8BB9-EC40CFBB67A1}"/>
              </a:ext>
            </a:extLst>
          </p:cNvPr>
          <p:cNvSpPr txBox="1"/>
          <p:nvPr/>
        </p:nvSpPr>
        <p:spPr>
          <a:xfrm>
            <a:off x="3488159" y="4111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C9229-4DCC-83D1-74F5-215DDD42D798}"/>
              </a:ext>
            </a:extLst>
          </p:cNvPr>
          <p:cNvSpPr txBox="1"/>
          <p:nvPr/>
        </p:nvSpPr>
        <p:spPr>
          <a:xfrm>
            <a:off x="4988687" y="4136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D4A8E-7D94-254C-8F2B-268FFB37162B}"/>
              </a:ext>
            </a:extLst>
          </p:cNvPr>
          <p:cNvSpPr txBox="1"/>
          <p:nvPr/>
        </p:nvSpPr>
        <p:spPr>
          <a:xfrm>
            <a:off x="5867021" y="3192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EB1AF-930C-7888-96ED-521DFAADB545}"/>
              </a:ext>
            </a:extLst>
          </p:cNvPr>
          <p:cNvSpPr txBox="1"/>
          <p:nvPr/>
        </p:nvSpPr>
        <p:spPr>
          <a:xfrm>
            <a:off x="4032481" y="3147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762D7-0BAB-2346-6A24-4D70F6A980D9}"/>
              </a:ext>
            </a:extLst>
          </p:cNvPr>
          <p:cNvSpPr txBox="1"/>
          <p:nvPr/>
        </p:nvSpPr>
        <p:spPr>
          <a:xfrm>
            <a:off x="4998716" y="2182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3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8FACC-2EC1-F35D-DAFE-80BAFE7D857E}"/>
              </a:ext>
            </a:extLst>
          </p:cNvPr>
          <p:cNvSpPr txBox="1"/>
          <p:nvPr/>
        </p:nvSpPr>
        <p:spPr>
          <a:xfrm>
            <a:off x="389619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33CEC2-E448-AEBF-93E0-4432237CCB89}"/>
              </a:ext>
            </a:extLst>
          </p:cNvPr>
          <p:cNvSpPr txBox="1"/>
          <p:nvPr/>
        </p:nvSpPr>
        <p:spPr>
          <a:xfrm>
            <a:off x="5386523" y="4302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FD8522-CDFA-4092-CEF2-B739DFAEF7CB}"/>
              </a:ext>
            </a:extLst>
          </p:cNvPr>
          <p:cNvSpPr txBox="1"/>
          <p:nvPr/>
        </p:nvSpPr>
        <p:spPr>
          <a:xfrm>
            <a:off x="6284908" y="3325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32A31-8823-D4D1-D479-88321EE9B905}"/>
              </a:ext>
            </a:extLst>
          </p:cNvPr>
          <p:cNvSpPr txBox="1"/>
          <p:nvPr/>
        </p:nvSpPr>
        <p:spPr>
          <a:xfrm>
            <a:off x="4494845" y="3335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0</a:t>
            </a:r>
            <a:endParaRPr lang="en-AU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2A345-83A3-B9D7-C596-FE2FAC880541}"/>
              </a:ext>
            </a:extLst>
          </p:cNvPr>
          <p:cNvSpPr txBox="1"/>
          <p:nvPr/>
        </p:nvSpPr>
        <p:spPr>
          <a:xfrm>
            <a:off x="5434381" y="237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1</a:t>
            </a:r>
            <a:endParaRPr lang="en-AU" dirty="0">
              <a:solidFill>
                <a:srgbClr val="00B050"/>
              </a:solidFill>
            </a:endParaRPr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293A0F7B-A41A-652A-D95C-AFC61C929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5905" y="428251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E59872-997B-D353-0AF2-4F2C5B7EF9F4}"/>
              </a:ext>
            </a:extLst>
          </p:cNvPr>
          <p:cNvSpPr txBox="1"/>
          <p:nvPr/>
        </p:nvSpPr>
        <p:spPr>
          <a:xfrm>
            <a:off x="6335943" y="5967775"/>
            <a:ext cx="149386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All the differences are at most 1.</a:t>
            </a:r>
            <a:endParaRPr lang="en-AU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0957E-0505-CC8E-FF28-5D26F70031CE}"/>
              </a:ext>
            </a:extLst>
          </p:cNvPr>
          <p:cNvCxnSpPr>
            <a:stCxn id="25" idx="0"/>
            <a:endCxn id="8" idx="1"/>
          </p:cNvCxnSpPr>
          <p:nvPr/>
        </p:nvCxnSpPr>
        <p:spPr>
          <a:xfrm flipV="1">
            <a:off x="7082875" y="4773199"/>
            <a:ext cx="1151814" cy="119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8BB36A-0EDE-6ADC-E377-3A990DCEFF42}"/>
              </a:ext>
            </a:extLst>
          </p:cNvPr>
          <p:cNvSpPr txBox="1"/>
          <p:nvPr/>
        </p:nvSpPr>
        <p:spPr>
          <a:xfrm>
            <a:off x="8725896" y="5281473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heights of all the nodes?</a:t>
            </a:r>
            <a:endParaRPr lang="en-AU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E2ACD-FB9E-C03C-AA73-D45ABBFF1973}"/>
              </a:ext>
            </a:extLst>
          </p:cNvPr>
          <p:cNvSpPr txBox="1"/>
          <p:nvPr/>
        </p:nvSpPr>
        <p:spPr>
          <a:xfrm>
            <a:off x="8749664" y="5960217"/>
            <a:ext cx="172374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What are the height-balance differences?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28000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64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B8290CD6-237D-FBA1-464E-A5411388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9753" y="262154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68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8856-017A-12AF-9367-65F56055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65</a:t>
            </a:fld>
            <a:endParaRPr lang="en-A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86A881-5D43-4F06-01CC-73613D54CB45}"/>
              </a:ext>
            </a:extLst>
          </p:cNvPr>
          <p:cNvSpPr txBox="1"/>
          <p:nvPr/>
        </p:nvSpPr>
        <p:spPr>
          <a:xfrm>
            <a:off x="7938461" y="2271703"/>
            <a:ext cx="257554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</a:p>
          <a:p>
            <a:pPr algn="ctr"/>
            <a:r>
              <a:rPr lang="en-CA" dirty="0"/>
              <a:t>If the entire tree is an AVL tree, must the left and right sub-trees of the root also be AVL trees?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5841-9312-C261-F539-1FC5F74DACAE}"/>
              </a:ext>
            </a:extLst>
          </p:cNvPr>
          <p:cNvSpPr txBox="1"/>
          <p:nvPr/>
        </p:nvSpPr>
        <p:spPr>
          <a:xfrm>
            <a:off x="380127" y="843426"/>
            <a:ext cx="2571750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Height-balance Property</a:t>
            </a:r>
            <a:br>
              <a:rPr lang="en-AU" b="1" dirty="0"/>
            </a:br>
            <a:r>
              <a:rPr lang="en-AU" dirty="0"/>
              <a:t>The heights of the children of all internal nodes differ by at most 1.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2F9AE3-6617-5A63-040E-7A945C875B7D}"/>
              </a:ext>
            </a:extLst>
          </p:cNvPr>
          <p:cNvSpPr/>
          <p:nvPr/>
        </p:nvSpPr>
        <p:spPr>
          <a:xfrm>
            <a:off x="4993429" y="1476895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1C1436-EEA1-A517-B260-EAD3DC20DBFB}"/>
              </a:ext>
            </a:extLst>
          </p:cNvPr>
          <p:cNvCxnSpPr>
            <a:cxnSpLocks/>
            <a:stCxn id="26" idx="3"/>
          </p:cNvCxnSpPr>
          <p:nvPr/>
        </p:nvCxnSpPr>
        <p:spPr>
          <a:xfrm flipH="1">
            <a:off x="4223600" y="1960055"/>
            <a:ext cx="856552" cy="471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B8955-D376-F96E-1DC9-9F3D20B6EFFC}"/>
              </a:ext>
            </a:extLst>
          </p:cNvPr>
          <p:cNvCxnSpPr>
            <a:cxnSpLocks/>
            <a:stCxn id="26" idx="5"/>
            <a:endCxn id="32" idx="0"/>
          </p:cNvCxnSpPr>
          <p:nvPr/>
        </p:nvCxnSpPr>
        <p:spPr>
          <a:xfrm>
            <a:off x="5498889" y="1960055"/>
            <a:ext cx="820592" cy="471942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2F496D-5038-EED2-01AE-3A03CCDB61E3}"/>
              </a:ext>
            </a:extLst>
          </p:cNvPr>
          <p:cNvSpPr/>
          <p:nvPr/>
        </p:nvSpPr>
        <p:spPr>
          <a:xfrm>
            <a:off x="3313800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209A662-3D65-D5C5-48FA-ED8D702E76AD}"/>
              </a:ext>
            </a:extLst>
          </p:cNvPr>
          <p:cNvSpPr/>
          <p:nvPr/>
        </p:nvSpPr>
        <p:spPr>
          <a:xfrm>
            <a:off x="5397465" y="2431997"/>
            <a:ext cx="1844032" cy="18355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FE45C-AB02-674F-7E9C-A59DFD8D84C6}"/>
              </a:ext>
            </a:extLst>
          </p:cNvPr>
          <p:cNvSpPr txBox="1"/>
          <p:nvPr/>
        </p:nvSpPr>
        <p:spPr>
          <a:xfrm>
            <a:off x="4998671" y="157525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root</a:t>
            </a:r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E2C8EF-0736-686C-DA85-B5C6A5BD351F}"/>
              </a:ext>
            </a:extLst>
          </p:cNvPr>
          <p:cNvSpPr txBox="1"/>
          <p:nvPr/>
        </p:nvSpPr>
        <p:spPr>
          <a:xfrm>
            <a:off x="3986613" y="4287249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left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D3122-76CA-50F1-EDE9-1133936B270E}"/>
              </a:ext>
            </a:extLst>
          </p:cNvPr>
          <p:cNvSpPr txBox="1"/>
          <p:nvPr/>
        </p:nvSpPr>
        <p:spPr>
          <a:xfrm>
            <a:off x="6007793" y="4287249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right</a:t>
            </a:r>
            <a:endParaRPr lang="en-AU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B95CEEE-225E-4110-5305-F77A0613D2B3}"/>
              </a:ext>
            </a:extLst>
          </p:cNvPr>
          <p:cNvSpPr/>
          <p:nvPr/>
        </p:nvSpPr>
        <p:spPr>
          <a:xfrm>
            <a:off x="7344533" y="1398049"/>
            <a:ext cx="237071" cy="302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D1AD0-10E9-4DEC-CD5F-5D0BCB8CEBAD}"/>
              </a:ext>
            </a:extLst>
          </p:cNvPr>
          <p:cNvSpPr txBox="1"/>
          <p:nvPr/>
        </p:nvSpPr>
        <p:spPr>
          <a:xfrm>
            <a:off x="8141871" y="4267536"/>
            <a:ext cx="23721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Yes!</a:t>
            </a:r>
          </a:p>
          <a:p>
            <a:pPr algn="ctr"/>
            <a:r>
              <a:rPr lang="en-CA" dirty="0"/>
              <a:t>left and right are both AVL trees. In fact, all sub-trees of an AVL tree are also AVL trees.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48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FF0000"/>
                    </a:solidFill>
                  </a:rPr>
                  <a:t>Key fact!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3200" dirty="0"/>
                  <a:t> keys is </a:t>
                </a:r>
                <a14:m>
                  <m:oMath xmlns:m="http://schemas.openxmlformats.org/officeDocument/2006/math"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CA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19017" cy="4351338"/>
              </a:xfrm>
              <a:blipFill>
                <a:blip r:embed="rId2"/>
                <a:stretch>
                  <a:fillRect l="-2812" t="-2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66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5313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09AA-358A-412E-53F5-C4EE72C36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5" y="211597"/>
            <a:ext cx="3496384" cy="2527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dirty="0">
                <a:solidFill>
                  <a:srgbClr val="00B050"/>
                </a:solidFill>
              </a:rPr>
              <a:t>Sketch of the proof </a:t>
            </a:r>
            <a:r>
              <a:rPr lang="en-CA" sz="3200" dirty="0"/>
              <a:t>that an AVL tree with n keys has height </a:t>
            </a:r>
            <a:r>
              <a:rPr lang="en-CA" sz="3200" b="1" dirty="0"/>
              <a:t>O(log n)</a:t>
            </a:r>
            <a:br>
              <a:rPr lang="en-CA" b="1" dirty="0"/>
            </a:br>
            <a:r>
              <a:rPr lang="en-CA" sz="2400" dirty="0"/>
              <a:t>(</a:t>
            </a:r>
            <a:r>
              <a:rPr lang="en-CA" sz="2400" b="1" dirty="0"/>
              <a:t>Proposition 10.2 </a:t>
            </a:r>
            <a:r>
              <a:rPr lang="en-CA" sz="2400" dirty="0"/>
              <a:t>in the textbook)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67</a:t>
            </a:fld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CA" dirty="0"/>
                  <a:t>min # keys in an AVL tree with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/>
              </a:p>
              <a:p>
                <a:r>
                  <a:rPr lang="en-CA" dirty="0"/>
                  <a:t>By inspection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(1)=1 </m:t>
                    </m:r>
                  </m:oMath>
                </a14:m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CA" dirty="0"/>
              </a:p>
              <a:p>
                <a:pPr/>
                <a:r>
                  <a:rPr lang="en-CA" dirty="0"/>
                  <a:t>Since sub-trees are AVL, we get </a:t>
                </a:r>
                <a:br>
                  <a:rPr lang="en-CA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Solving the recurrence, we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We know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CA" dirty="0"/>
                  <a:t>, so we set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CA" dirty="0"/>
              </a:p>
              <a:p>
                <a:r>
                  <a:rPr lang="en-CA" dirty="0"/>
                  <a:t>Substituting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CA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gives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Taking logs of both sides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func>
                  </m:oMath>
                </a14:m>
                <a:endParaRPr lang="en-CA" dirty="0"/>
              </a:p>
              <a:p>
                <a:r>
                  <a:rPr lang="en-CA" dirty="0"/>
                  <a:t>Re-arrange 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&lt;2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340F9B6-A7EF-7715-0B1B-7132DA9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99" y="211597"/>
                <a:ext cx="8070903" cy="6144753"/>
              </a:xfrm>
              <a:prstGeom prst="rect">
                <a:avLst/>
              </a:prstGeom>
              <a:blipFill>
                <a:blip r:embed="rId2"/>
                <a:stretch>
                  <a:fillRect l="-1360" t="-16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E33153-B0BC-A711-0C63-8E942B465739}"/>
              </a:ext>
            </a:extLst>
          </p:cNvPr>
          <p:cNvSpPr/>
          <p:nvPr/>
        </p:nvSpPr>
        <p:spPr>
          <a:xfrm>
            <a:off x="5991461" y="5655412"/>
            <a:ext cx="2948499" cy="56677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FA37E-99E9-D2FB-792D-0E452B240C96}"/>
              </a:ext>
            </a:extLst>
          </p:cNvPr>
          <p:cNvSpPr txBox="1"/>
          <p:nvPr/>
        </p:nvSpPr>
        <p:spPr>
          <a:xfrm>
            <a:off x="150975" y="5095000"/>
            <a:ext cx="2556792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says the height of an AVL tree is, at most, about twice the height of the shortest possible BST with that many nodes</a:t>
            </a:r>
            <a:endParaRPr lang="en-AU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0C497B-A59C-4294-096D-9FCF5C987A4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707767" y="5833664"/>
            <a:ext cx="3186712" cy="279969"/>
          </a:xfrm>
          <a:prstGeom prst="bentConnector3">
            <a:avLst>
              <a:gd name="adj1" fmla="val 260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9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709AA-358A-412E-53F5-C4EE72C36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68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8E2D31-E06F-2EFB-9521-7C112D80C0F5}"/>
              </a:ext>
            </a:extLst>
          </p:cNvPr>
          <p:cNvSpPr txBox="1"/>
          <p:nvPr/>
        </p:nvSpPr>
        <p:spPr>
          <a:xfrm>
            <a:off x="6544383" y="4392045"/>
            <a:ext cx="248089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r>
              <a:rPr lang="en-CA" dirty="0"/>
              <a:t>Adding/removing can change the shape of a BST, and so could ruin the height-balance property!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348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F454-95E3-2F5C-D6ED-09B970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3938-EFAB-A37D-B91C-BD9576B5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69</a:t>
            </a:fld>
            <a:endParaRPr lang="en-A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91486-5C7B-23CE-C778-37CB8FE9E00B}"/>
              </a:ext>
            </a:extLst>
          </p:cNvPr>
          <p:cNvSpPr txBox="1">
            <a:spLocks/>
          </p:cNvSpPr>
          <p:nvPr/>
        </p:nvSpPr>
        <p:spPr>
          <a:xfrm>
            <a:off x="6735198" y="2005012"/>
            <a:ext cx="5257800" cy="21060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Height-based BST operations take worst case </a:t>
            </a:r>
            <a:r>
              <a:rPr lang="en-CA" b="1" dirty="0"/>
              <a:t>O(height of tree) </a:t>
            </a:r>
            <a:r>
              <a:rPr lang="en-CA" dirty="0"/>
              <a:t>when:</a:t>
            </a:r>
          </a:p>
          <a:p>
            <a:pPr lvl="1"/>
            <a:r>
              <a:rPr lang="en-CA" b="1" dirty="0"/>
              <a:t>Searching</a:t>
            </a:r>
            <a:r>
              <a:rPr lang="en-CA" dirty="0"/>
              <a:t> for a key</a:t>
            </a:r>
          </a:p>
          <a:p>
            <a:pPr lvl="1"/>
            <a:r>
              <a:rPr lang="en-CA" b="1" dirty="0"/>
              <a:t>Adding</a:t>
            </a:r>
            <a:r>
              <a:rPr lang="en-CA" dirty="0"/>
              <a:t> a key</a:t>
            </a:r>
          </a:p>
          <a:p>
            <a:pPr lvl="1"/>
            <a:r>
              <a:rPr lang="en-CA" b="1" dirty="0"/>
              <a:t>Deleting</a:t>
            </a:r>
            <a:r>
              <a:rPr lang="en-CA" dirty="0"/>
              <a:t> a key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F75551-8EA5-5A18-E209-A32C5CD6A63E}"/>
              </a:ext>
            </a:extLst>
          </p:cNvPr>
          <p:cNvCxnSpPr/>
          <p:nvPr/>
        </p:nvCxnSpPr>
        <p:spPr>
          <a:xfrm flipV="1">
            <a:off x="5539299" y="3429000"/>
            <a:ext cx="1586975" cy="106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524E3-B973-EB2C-3907-271F753EE1A5}"/>
              </a:ext>
            </a:extLst>
          </p:cNvPr>
          <p:cNvSpPr txBox="1"/>
          <p:nvPr/>
        </p:nvSpPr>
        <p:spPr>
          <a:xfrm>
            <a:off x="6544383" y="4392045"/>
            <a:ext cx="248089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But there’s a problem ...</a:t>
            </a:r>
            <a:br>
              <a:rPr lang="en-CA" b="1" dirty="0"/>
            </a:br>
            <a:br>
              <a:rPr lang="en-CA" b="1" dirty="0"/>
            </a:br>
            <a:r>
              <a:rPr lang="en-CA" dirty="0"/>
              <a:t>Regular BST add/delete can change the shape of a BST in a way that ruins the height-balance property!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C8842-8B09-8939-57C4-E561F49D08FB}"/>
              </a:ext>
            </a:extLst>
          </p:cNvPr>
          <p:cNvSpPr txBox="1"/>
          <p:nvPr/>
        </p:nvSpPr>
        <p:spPr>
          <a:xfrm>
            <a:off x="9707163" y="4392045"/>
            <a:ext cx="21798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need add/delete operations that preserve the height-balance property!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71174B4-EC08-127F-F6CB-682FB0043C60}"/>
              </a:ext>
            </a:extLst>
          </p:cNvPr>
          <p:cNvSpPr/>
          <p:nvPr/>
        </p:nvSpPr>
        <p:spPr>
          <a:xfrm>
            <a:off x="9170285" y="4874997"/>
            <a:ext cx="453422" cy="2967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3200" b="1" dirty="0">
                    <a:solidFill>
                      <a:srgbClr val="00B050"/>
                    </a:solidFill>
                  </a:rPr>
                  <a:t>Key fact!</a:t>
                </a:r>
                <a:r>
                  <a:rPr lang="en-CA" sz="3200" b="1" dirty="0"/>
                  <a:t> </a:t>
                </a:r>
                <a:r>
                  <a:rPr lang="en-CA" sz="3200" dirty="0"/>
                  <a:t>The </a:t>
                </a:r>
                <a:r>
                  <a:rPr lang="en-CA" sz="3200" b="1" dirty="0"/>
                  <a:t>height</a:t>
                </a:r>
                <a:r>
                  <a:rPr lang="en-CA" sz="3200" dirty="0"/>
                  <a:t> of an AVL tree with n keys is </a:t>
                </a:r>
                <a:r>
                  <a:rPr lang="en-CA" sz="3200" b="1" dirty="0"/>
                  <a:t>O(log n)</a:t>
                </a:r>
                <a:br>
                  <a:rPr lang="en-CA" b="1" dirty="0"/>
                </a:br>
                <a:r>
                  <a:rPr lang="en-CA" sz="2400" dirty="0"/>
                  <a:t>(see </a:t>
                </a:r>
                <a:r>
                  <a:rPr lang="en-CA" sz="2400" b="1" dirty="0"/>
                  <a:t>Proposition 10.2 </a:t>
                </a:r>
                <a:r>
                  <a:rPr lang="en-CA" sz="2400" dirty="0"/>
                  <a:t>in the textbook for a proof of this fact)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3200" dirty="0"/>
                  <a:t>Since AVL trees are binary search trees, these operations run in </a:t>
                </a:r>
                <a:r>
                  <a:rPr lang="en-CA" sz="3200" b="1" dirty="0"/>
                  <a:t>worst-case</a:t>
                </a:r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32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sz="3200" dirty="0"/>
                  <a:t>time for an AVL tree!</a:t>
                </a:r>
                <a:endParaRPr lang="en-AU" sz="3200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B9AA796-A80A-B910-BAFF-E108A58FA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106" y="1825625"/>
                <a:ext cx="5551894" cy="4351338"/>
              </a:xfrm>
              <a:blipFill>
                <a:blip r:embed="rId2"/>
                <a:stretch>
                  <a:fillRect l="-2744" t="-2941" r="-2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72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423C3-31FF-9788-EA51-2779CAEF5717}"/>
              </a:ext>
            </a:extLst>
          </p:cNvPr>
          <p:cNvGrpSpPr/>
          <p:nvPr/>
        </p:nvGrpSpPr>
        <p:grpSpPr>
          <a:xfrm>
            <a:off x="2078201" y="1488152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A9D93A-298E-EB6C-3197-01E2842EFD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743FA4-DC27-8548-962F-9157C83561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1B678B-328F-7AD8-A9B8-AC0BA5DF615C}"/>
              </a:ext>
            </a:extLst>
          </p:cNvPr>
          <p:cNvGrpSpPr/>
          <p:nvPr/>
        </p:nvGrpSpPr>
        <p:grpSpPr>
          <a:xfrm>
            <a:off x="1014293" y="2478697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EBB4A9-1BFF-400E-CE64-8BB01E6DD40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9A845F-0B31-F2CA-0734-9786F757857A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76C53D-151C-290C-38F0-9D799532CD60}"/>
              </a:ext>
            </a:extLst>
          </p:cNvPr>
          <p:cNvGrpSpPr/>
          <p:nvPr/>
        </p:nvGrpSpPr>
        <p:grpSpPr>
          <a:xfrm>
            <a:off x="3050234" y="2441552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1EFC3A-799E-C43E-3764-BA3CB2E027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99C953-EF68-3720-05F9-CF0E17F94FD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CCB0BE-6090-45E8-22DE-ECF2FE0CF98A}"/>
              </a:ext>
            </a:extLst>
          </p:cNvPr>
          <p:cNvGrpSpPr/>
          <p:nvPr/>
        </p:nvGrpSpPr>
        <p:grpSpPr>
          <a:xfrm>
            <a:off x="2497178" y="354057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CD266F-EC4B-4006-6945-B7207265224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43DACF-AC04-9C96-AAD0-7E3B2CEA8D1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FC06C-9D09-E1DA-84F0-F2098B81D489}"/>
              </a:ext>
            </a:extLst>
          </p:cNvPr>
          <p:cNvGrpSpPr/>
          <p:nvPr/>
        </p:nvGrpSpPr>
        <p:grpSpPr>
          <a:xfrm>
            <a:off x="382925" y="353589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5D9749-6EE0-BD28-3F88-1B6809BFA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212515-218A-459C-598E-7BB2F1BB779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AE2281-16BA-4B91-4E67-14D5F1402CEE}"/>
              </a:ext>
            </a:extLst>
          </p:cNvPr>
          <p:cNvGrpSpPr/>
          <p:nvPr/>
        </p:nvGrpSpPr>
        <p:grpSpPr>
          <a:xfrm>
            <a:off x="1462788" y="3535891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EFA30B-8E7F-4E42-A465-3F060BBC3B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8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EC58A23-8120-7358-879D-AFC3371A38B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03E60-4BE1-2D00-AFAF-10D0FE8BB5A2}"/>
              </a:ext>
            </a:extLst>
          </p:cNvPr>
          <p:cNvGrpSpPr/>
          <p:nvPr/>
        </p:nvGrpSpPr>
        <p:grpSpPr>
          <a:xfrm>
            <a:off x="3542207" y="354057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CF5B62-AFEA-D282-7873-98A771D9261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D7ADE5-25A1-B414-8B10-DEC49737520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833BC1-0E49-B2C1-A63C-88FACEA59299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1467139" y="1971312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C71255-AE24-0F87-E74B-1C06C962FD71}"/>
              </a:ext>
            </a:extLst>
          </p:cNvPr>
          <p:cNvCxnSpPr>
            <a:stCxn id="6" idx="5"/>
            <a:endCxn id="12" idx="0"/>
          </p:cNvCxnSpPr>
          <p:nvPr/>
        </p:nvCxnSpPr>
        <p:spPr>
          <a:xfrm>
            <a:off x="2740415" y="1971312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79CA5F-BED5-905D-0C7D-F1341885942B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 flipH="1">
            <a:off x="835771" y="2961857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98442C-97BE-FCDD-1555-BBDAE0DB0ADE}"/>
              </a:ext>
            </a:extLst>
          </p:cNvPr>
          <p:cNvCxnSpPr>
            <a:cxnSpLocks/>
            <a:stCxn id="9" idx="5"/>
            <a:endCxn id="21" idx="0"/>
          </p:cNvCxnSpPr>
          <p:nvPr/>
        </p:nvCxnSpPr>
        <p:spPr>
          <a:xfrm>
            <a:off x="1676507" y="2961857"/>
            <a:ext cx="239127" cy="57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C52A46-AD59-BF00-C7CC-29D30B4ED6D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2950024" y="2924712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659C3-EA8F-66CB-1C0C-54C7DFFF8556}"/>
              </a:ext>
            </a:extLst>
          </p:cNvPr>
          <p:cNvCxnSpPr>
            <a:cxnSpLocks/>
            <a:stCxn id="12" idx="5"/>
            <a:endCxn id="24" idx="0"/>
          </p:cNvCxnSpPr>
          <p:nvPr/>
        </p:nvCxnSpPr>
        <p:spPr>
          <a:xfrm>
            <a:off x="3712448" y="2924712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pic>
        <p:nvPicPr>
          <p:cNvPr id="120" name="Graphic 119" descr="Checkmark with solid fill">
            <a:extLst>
              <a:ext uri="{FF2B5EF4-FFF2-40B4-BE49-F238E27FC236}">
                <a16:creationId xmlns:a16="http://schemas.microsoft.com/office/drawing/2014/main" id="{650DB166-B10E-E07A-0AD6-6C65C56A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9518" y="4511726"/>
            <a:ext cx="914400" cy="914400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8484332" y="1583946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7420424" y="2574491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7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9456365" y="2537346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8903309" y="3636369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14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6789056" y="3631685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9948338" y="3636369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30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7873270" y="2067106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9146546" y="2067106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41902" y="3057651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9356155" y="3020506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10118579" y="3020506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1883375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Is this a </a:t>
            </a:r>
            <a:r>
              <a:rPr lang="en-CA" sz="2400" b="1" dirty="0"/>
              <a:t>BST</a:t>
            </a:r>
            <a:r>
              <a:rPr lang="en-CA" sz="2400" dirty="0"/>
              <a:t>?</a:t>
            </a:r>
            <a:endParaRPr lang="en-AU" sz="2400" b="1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8686" y="4541392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284062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ABB4-389B-B6CE-5A87-8B02395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D96-6878-FD78-BD90-082FBE25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 a way to insert a new key into AVL tree that preserves the AVL property</a:t>
            </a:r>
          </a:p>
          <a:p>
            <a:r>
              <a:rPr lang="en-AU" dirty="0"/>
              <a:t>Strategy</a:t>
            </a:r>
          </a:p>
          <a:p>
            <a:pPr lvl="1"/>
            <a:r>
              <a:rPr lang="en-AU" dirty="0"/>
              <a:t>Insert the key using regular BST leaf insertion</a:t>
            </a:r>
          </a:p>
          <a:p>
            <a:pPr lvl="1"/>
            <a:r>
              <a:rPr lang="en-AU" dirty="0"/>
              <a:t>If necessary, </a:t>
            </a:r>
            <a:r>
              <a:rPr lang="en-AU" b="1" dirty="0"/>
              <a:t>re-organize</a:t>
            </a:r>
            <a:r>
              <a:rPr lang="en-AU" dirty="0"/>
              <a:t> the tree back to an AVL tree using </a:t>
            </a:r>
            <a:r>
              <a:rPr lang="en-AU" b="1" dirty="0"/>
              <a:t>rotations</a:t>
            </a:r>
            <a:r>
              <a:rPr lang="en-AU" dirty="0"/>
              <a:t>, also known as </a:t>
            </a:r>
            <a:r>
              <a:rPr lang="en-AU" b="1" dirty="0" err="1"/>
              <a:t>trinode</a:t>
            </a:r>
            <a:r>
              <a:rPr lang="en-AU" b="1" dirty="0"/>
              <a:t> restructuring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4272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5FA5-6563-EB21-C4A9-00D12D6B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70B6-8D65-50A0-E4B2-AC852E78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24"/>
            <a:ext cx="12192000" cy="66967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91A298-BAC1-0389-1B18-AD5BD5145338}"/>
              </a:ext>
            </a:extLst>
          </p:cNvPr>
          <p:cNvSpPr/>
          <p:nvPr/>
        </p:nvSpPr>
        <p:spPr>
          <a:xfrm>
            <a:off x="8222043" y="4549329"/>
            <a:ext cx="445864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FA0FA1-7351-939F-9694-3026E4CC04FC}"/>
              </a:ext>
            </a:extLst>
          </p:cNvPr>
          <p:cNvSpPr/>
          <p:nvPr/>
        </p:nvSpPr>
        <p:spPr>
          <a:xfrm>
            <a:off x="3828263" y="4549328"/>
            <a:ext cx="1265171" cy="42319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6735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10FB-C770-34AE-86F3-A2E05AAA5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77B1-216D-AC8E-14FA-84BFF099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</a:t>
            </a:r>
            <a:r>
              <a:rPr lang="en-CA" b="1" dirty="0"/>
              <a:t>insertion</a:t>
            </a:r>
            <a:r>
              <a:rPr lang="en-CA" dirty="0"/>
              <a:t>, do a regular BST leaf insertion</a:t>
            </a:r>
          </a:p>
          <a:p>
            <a:r>
              <a:rPr lang="en-CA" dirty="0"/>
              <a:t>Then walk back up the tree towards the root checking the balance of each node as you go</a:t>
            </a:r>
          </a:p>
          <a:p>
            <a:r>
              <a:rPr lang="en-CA" dirty="0"/>
              <a:t>Call the first unbalanced node you find </a:t>
            </a:r>
            <a:r>
              <a:rPr lang="en-CA" b="1" dirty="0"/>
              <a:t>z</a:t>
            </a:r>
          </a:p>
          <a:p>
            <a:pPr lvl="1"/>
            <a:r>
              <a:rPr lang="en-CA" dirty="0"/>
              <a:t>If there are no unbalanced nodes, you’re done!</a:t>
            </a:r>
          </a:p>
          <a:p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CA" dirty="0"/>
          </a:p>
          <a:p>
            <a:r>
              <a:rPr lang="en-CA" dirty="0"/>
              <a:t>There are 4 ways </a:t>
            </a:r>
            <a:r>
              <a:rPr lang="en-CA" b="1" dirty="0"/>
              <a:t>x</a:t>
            </a:r>
            <a:r>
              <a:rPr lang="en-CA" dirty="0"/>
              <a:t>, </a:t>
            </a:r>
            <a:r>
              <a:rPr lang="en-CA" b="1" dirty="0"/>
              <a:t>y</a:t>
            </a:r>
            <a:r>
              <a:rPr lang="en-CA" dirty="0"/>
              <a:t>, and </a:t>
            </a:r>
            <a:r>
              <a:rPr lang="en-CA" b="1" dirty="0"/>
              <a:t>z</a:t>
            </a:r>
            <a:r>
              <a:rPr lang="en-CA" dirty="0"/>
              <a:t> could appear, and for each way we can re-structure the tree to preserve the AVL property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48444-4217-BDA8-1329-4312DFBA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E802-A695-C8B3-ACF3-BFE5FBC5C120}"/>
              </a:ext>
            </a:extLst>
          </p:cNvPr>
          <p:cNvSpPr txBox="1"/>
          <p:nvPr/>
        </p:nvSpPr>
        <p:spPr>
          <a:xfrm>
            <a:off x="8985302" y="3077964"/>
            <a:ext cx="27432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node is </a:t>
            </a:r>
            <a:r>
              <a:rPr lang="en-CA" b="1" dirty="0"/>
              <a:t>unbalanced</a:t>
            </a:r>
            <a:r>
              <a:rPr lang="en-CA" dirty="0"/>
              <a:t> if the difference in the height of its children is bigger than 2. Otherwise it is </a:t>
            </a:r>
            <a:r>
              <a:rPr lang="en-CA" b="1" dirty="0"/>
              <a:t>balanced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21618-BA4D-C7BE-6471-574E7130619B}"/>
              </a:ext>
            </a:extLst>
          </p:cNvPr>
          <p:cNvCxnSpPr/>
          <p:nvPr/>
        </p:nvCxnSpPr>
        <p:spPr>
          <a:xfrm flipH="1">
            <a:off x="7118717" y="3302420"/>
            <a:ext cx="1783458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5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642D4-6F38-08E0-2CAC-38D6E10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73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76966-9B63-CEEE-0AAA-045CC7E70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1790471"/>
            <a:ext cx="11869806" cy="327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41FCD-2A02-63BC-09E2-DF27A20E36AF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547607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47798-82C5-5168-2AC7-91D72EA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3D4F4-E79B-3421-3518-E44B74DFA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8" t="9880" b="2585"/>
          <a:stretch/>
        </p:blipFill>
        <p:spPr>
          <a:xfrm>
            <a:off x="421689" y="2101366"/>
            <a:ext cx="11348621" cy="2929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6DA041-0DF0-8C5B-0567-ACC7E436783A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28487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12837D-C324-4D3C-FAB3-13ADD29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75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B88EF-A71D-2A3A-7912-EB8E4A8F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871445"/>
            <a:ext cx="11603069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ED06C-1F0B-4DBE-645C-919C827AA0A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014844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15780-EAD7-0545-409C-738722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76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757FE-EE4A-A549-233C-021D35D2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9" y="1838103"/>
            <a:ext cx="11650701" cy="3181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48C75-C5D9-257B-6C50-64AC1F1EFFD3}"/>
              </a:ext>
            </a:extLst>
          </p:cNvPr>
          <p:cNvSpPr txBox="1"/>
          <p:nvPr/>
        </p:nvSpPr>
        <p:spPr>
          <a:xfrm>
            <a:off x="1964826" y="664335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110774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D5E57-1003-6AC2-EF6D-872C76F2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77</a:t>
            </a:fld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6F70-499D-7339-2371-AFADD1E9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1" y="1484843"/>
            <a:ext cx="5606898" cy="1547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0EC87E-4167-4B51-257F-986F54922AD7}"/>
              </a:ext>
            </a:extLst>
          </p:cNvPr>
          <p:cNvSpPr txBox="1"/>
          <p:nvPr/>
        </p:nvSpPr>
        <p:spPr>
          <a:xfrm>
            <a:off x="695246" y="193114"/>
            <a:ext cx="293968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z</a:t>
            </a:r>
            <a:r>
              <a:rPr lang="en-CA" dirty="0"/>
              <a:t> is the first unbalanced node</a:t>
            </a:r>
            <a:br>
              <a:rPr lang="en-CA" dirty="0"/>
            </a:b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  <a:br>
              <a:rPr lang="en-CA" dirty="0"/>
            </a:b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C69BB-BCA6-4A22-EC62-30F9D13A9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8" t="9880" b="2585"/>
          <a:stretch/>
        </p:blipFill>
        <p:spPr>
          <a:xfrm>
            <a:off x="1" y="3980054"/>
            <a:ext cx="5996438" cy="1547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7043D-5A39-DC4B-D4E6-3025B8E3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1" y="1484843"/>
            <a:ext cx="5765838" cy="15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3708D-D256-960E-7341-3DD04F63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562" y="3946113"/>
            <a:ext cx="5916736" cy="161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5C0DD-4819-CA44-8F7E-ADD27660C644}"/>
              </a:ext>
            </a:extLst>
          </p:cNvPr>
          <p:cNvSpPr txBox="1"/>
          <p:nvPr/>
        </p:nvSpPr>
        <p:spPr>
          <a:xfrm>
            <a:off x="5478843" y="193114"/>
            <a:ext cx="6483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AVL Tree Insertion Rotation Reference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12896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E9DAFD-91F5-066F-58B8-55963EE4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98818" cy="1325563"/>
          </a:xfrm>
        </p:spPr>
        <p:txBody>
          <a:bodyPr/>
          <a:lstStyle/>
          <a:p>
            <a:r>
              <a:rPr lang="en-CA" dirty="0"/>
              <a:t>AVL Tree Insertion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EF1C-C412-084B-FB57-9CD5619A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5919" cy="173379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Insert these values into an empty AVL tree in this order:</a:t>
            </a:r>
          </a:p>
          <a:p>
            <a:pPr marL="0" indent="0">
              <a:buNone/>
            </a:pPr>
            <a:r>
              <a:rPr lang="en-CA" dirty="0"/>
              <a:t>1, 2, 3 ,4, 5, 6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6B7D9-30F0-B578-1C11-0ED6A745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8DA5C-7925-B6EF-4725-FD564D3368DD}"/>
              </a:ext>
            </a:extLst>
          </p:cNvPr>
          <p:cNvSpPr txBox="1"/>
          <p:nvPr/>
        </p:nvSpPr>
        <p:spPr>
          <a:xfrm>
            <a:off x="9219571" y="136525"/>
            <a:ext cx="250893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Here is a nice </a:t>
            </a:r>
            <a:r>
              <a:rPr lang="en-CA" dirty="0">
                <a:hlinkClick r:id="rId2"/>
              </a:rPr>
              <a:t>animation of an AVL tree</a:t>
            </a:r>
            <a:r>
              <a:rPr lang="en-CA" dirty="0"/>
              <a:t> you can use to help understand insertion (and deletion).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2612C-FABB-C563-4431-135FC9898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09" y="1378872"/>
            <a:ext cx="2191056" cy="1733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A1D58C-498E-8419-62A4-50FBCE784280}"/>
              </a:ext>
            </a:extLst>
          </p:cNvPr>
          <p:cNvSpPr txBox="1"/>
          <p:nvPr/>
        </p:nvSpPr>
        <p:spPr>
          <a:xfrm>
            <a:off x="726735" y="4061362"/>
            <a:ext cx="3505199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Do regular BST leaf insertion.</a:t>
            </a:r>
          </a:p>
          <a:p>
            <a:pPr marL="342900" indent="-342900">
              <a:buAutoNum type="arabicPeriod"/>
            </a:pPr>
            <a:r>
              <a:rPr lang="en-CA" dirty="0"/>
              <a:t>Walk back up to the root, to find first unbalanced node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b="1" dirty="0"/>
              <a:t>x</a:t>
            </a:r>
            <a:r>
              <a:rPr lang="en-CA" dirty="0"/>
              <a:t> is the highest child of </a:t>
            </a:r>
            <a:r>
              <a:rPr lang="en-CA" b="1" dirty="0"/>
              <a:t>z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Apply the appropriate rotation to make it an AVL tree.</a:t>
            </a:r>
          </a:p>
        </p:txBody>
      </p:sp>
    </p:spTree>
    <p:extLst>
      <p:ext uri="{BB962C8B-B14F-4D97-AF65-F5344CB8AC3E}">
        <p14:creationId xmlns:p14="http://schemas.microsoft.com/office/powerpoint/2010/main" val="264800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79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pic>
        <p:nvPicPr>
          <p:cNvPr id="31" name="Graphic 30" descr="Question Mark with solid fill">
            <a:extLst>
              <a:ext uri="{FF2B5EF4-FFF2-40B4-BE49-F238E27FC236}">
                <a16:creationId xmlns:a16="http://schemas.microsoft.com/office/drawing/2014/main" id="{EFBB8D12-3E56-EC20-21AB-3970BDA6C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858" y="1789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1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19476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Pre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92971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print_preorder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 p-&gt;key 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print_preorder</a:t>
            </a:r>
            <a:r>
              <a:rPr lang="en-AU" dirty="0"/>
              <a:t>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00250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print_preorder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0979B-D502-D418-5131-A35892FD6429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12, 4, 1, 33, 30, 28, 19, 29, 35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752932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926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832915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Post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8645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 err="1"/>
              <a:t>print_postorder</a:t>
            </a:r>
            <a:r>
              <a:rPr lang="en-AU" b="1" dirty="0"/>
              <a:t>(p)</a:t>
            </a:r>
          </a:p>
          <a:p>
            <a:r>
              <a:rPr lang="en-AU" dirty="0"/>
              <a:t>        if p == nullptr: return</a:t>
            </a:r>
            <a:br>
              <a:rPr lang="en-AU" dirty="0"/>
            </a:br>
            <a:r>
              <a:rPr lang="en-AU" dirty="0"/>
              <a:t>        </a:t>
            </a:r>
            <a:r>
              <a:rPr lang="en-AU" dirty="0" err="1"/>
              <a:t>print_postorder</a:t>
            </a:r>
            <a:r>
              <a:rPr lang="en-AU" dirty="0"/>
              <a:t>(p-&gt;left)</a:t>
            </a:r>
          </a:p>
          <a:p>
            <a:r>
              <a:rPr lang="en-AU" dirty="0"/>
              <a:t>        </a:t>
            </a:r>
            <a:r>
              <a:rPr lang="en-AU" dirty="0" err="1"/>
              <a:t>print_postrder</a:t>
            </a:r>
            <a:r>
              <a:rPr lang="en-AU" dirty="0"/>
              <a:t>(p-&gt;right)</a:t>
            </a:r>
            <a:br>
              <a:rPr lang="en-AU" dirty="0"/>
            </a:br>
            <a:r>
              <a:rPr lang="en-AU" dirty="0"/>
              <a:t>        print p-&gt;key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6" y="3457339"/>
            <a:ext cx="210168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print_postorder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F3B71-D05A-C7B6-C7F2-5964694F71FE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1, 4, 19, 29, 28, 30, 35, 33, 12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6982327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D60760-6572-547A-5754-9F7AE9E8EE46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  <p:pic>
        <p:nvPicPr>
          <p:cNvPr id="111" name="Graphic 110" descr="Question Mark with solid fill">
            <a:extLst>
              <a:ext uri="{FF2B5EF4-FFF2-40B4-BE49-F238E27FC236}">
                <a16:creationId xmlns:a16="http://schemas.microsoft.com/office/drawing/2014/main" id="{D053DD4B-330B-B2C4-345A-BAD6909A3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1188" y="34573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468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3D5B509-2995-BC5E-8187-C7FF0154CB8A}"/>
              </a:ext>
            </a:extLst>
          </p:cNvPr>
          <p:cNvSpPr/>
          <p:nvPr/>
        </p:nvSpPr>
        <p:spPr>
          <a:xfrm rot="16200000">
            <a:off x="3073181" y="2820157"/>
            <a:ext cx="189893" cy="483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2408897" y="5411779"/>
            <a:ext cx="14737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Ascending sorted order!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38461269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4006-7A22-17C9-8243-7C468C5A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759" cy="1325563"/>
          </a:xfrm>
        </p:spPr>
        <p:txBody>
          <a:bodyPr/>
          <a:lstStyle/>
          <a:p>
            <a:r>
              <a:rPr lang="en-US" dirty="0"/>
              <a:t>BSTs and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-order Traversal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C2C4-E9B3-5270-5831-BCDACC4E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64A27-4B7A-CD07-4152-F08692CFE327}"/>
              </a:ext>
            </a:extLst>
          </p:cNvPr>
          <p:cNvSpPr txBox="1"/>
          <p:nvPr/>
        </p:nvSpPr>
        <p:spPr>
          <a:xfrm>
            <a:off x="1311986" y="1612962"/>
            <a:ext cx="275331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print_inorder(p)</a:t>
            </a:r>
          </a:p>
          <a:p>
            <a:r>
              <a:rPr lang="en-AU" dirty="0"/>
              <a:t>        if p == nullptr: return</a:t>
            </a:r>
          </a:p>
          <a:p>
            <a:r>
              <a:rPr lang="en-AU" dirty="0"/>
              <a:t>        print_inorder(p-&gt;left)</a:t>
            </a:r>
          </a:p>
          <a:p>
            <a:r>
              <a:rPr lang="en-AU" dirty="0"/>
              <a:t>        print p-&gt;key</a:t>
            </a:r>
          </a:p>
          <a:p>
            <a:r>
              <a:rPr lang="en-AU" dirty="0"/>
              <a:t>        print_inorder(p-&gt;right)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512798-50CF-C0EB-AE0F-DAA56E17B454}"/>
              </a:ext>
            </a:extLst>
          </p:cNvPr>
          <p:cNvSpPr txBox="1"/>
          <p:nvPr/>
        </p:nvSpPr>
        <p:spPr>
          <a:xfrm>
            <a:off x="8057302" y="77881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12</a:t>
            </a:r>
            <a:endParaRPr lang="en-AU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9AF5AF-8C15-F423-7203-7568198B3C4B}"/>
              </a:ext>
            </a:extLst>
          </p:cNvPr>
          <p:cNvSpPr/>
          <p:nvPr/>
        </p:nvSpPr>
        <p:spPr>
          <a:xfrm>
            <a:off x="8214056" y="68301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11DBB8-F3A2-66B3-E84D-9B96AB756FCD}"/>
              </a:ext>
            </a:extLst>
          </p:cNvPr>
          <p:cNvSpPr txBox="1"/>
          <p:nvPr/>
        </p:nvSpPr>
        <p:spPr>
          <a:xfrm>
            <a:off x="6934028" y="1694426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</a:t>
            </a:r>
            <a:endParaRPr lang="en-AU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9B78712-8772-91E3-9CF3-5C844574FDB5}"/>
              </a:ext>
            </a:extLst>
          </p:cNvPr>
          <p:cNvSpPr/>
          <p:nvPr/>
        </p:nvSpPr>
        <p:spPr>
          <a:xfrm>
            <a:off x="7090782" y="1598632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DE17581-50FF-E4B4-A9CC-8EE2A56431D7}"/>
              </a:ext>
            </a:extLst>
          </p:cNvPr>
          <p:cNvSpPr txBox="1"/>
          <p:nvPr/>
        </p:nvSpPr>
        <p:spPr>
          <a:xfrm>
            <a:off x="9491422" y="1695983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33</a:t>
            </a:r>
            <a:endParaRPr lang="en-AU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9D4000-BBE2-3473-D6AC-B800872D278E}"/>
              </a:ext>
            </a:extLst>
          </p:cNvPr>
          <p:cNvSpPr/>
          <p:nvPr/>
        </p:nvSpPr>
        <p:spPr>
          <a:xfrm>
            <a:off x="9648176" y="1600189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A45BFC-6CE8-D3D9-ED1B-C2493A7CDFF4}"/>
              </a:ext>
            </a:extLst>
          </p:cNvPr>
          <p:cNvSpPr txBox="1"/>
          <p:nvPr/>
        </p:nvSpPr>
        <p:spPr>
          <a:xfrm>
            <a:off x="8867414" y="262158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30</a:t>
            </a:r>
            <a:endParaRPr lang="en-AU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B86E037-FD9E-9B76-86B5-37D144E99383}"/>
              </a:ext>
            </a:extLst>
          </p:cNvPr>
          <p:cNvSpPr/>
          <p:nvPr/>
        </p:nvSpPr>
        <p:spPr>
          <a:xfrm>
            <a:off x="9024168" y="252579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A8C687-D97B-FBDF-FABE-B164D9750DEF}"/>
              </a:ext>
            </a:extLst>
          </p:cNvPr>
          <p:cNvSpPr txBox="1"/>
          <p:nvPr/>
        </p:nvSpPr>
        <p:spPr>
          <a:xfrm>
            <a:off x="6367848" y="2620027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</a:t>
            </a:r>
            <a:endParaRPr lang="en-AU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6C74B4-E31F-CA33-B656-A4D8D84E3887}"/>
              </a:ext>
            </a:extLst>
          </p:cNvPr>
          <p:cNvSpPr/>
          <p:nvPr/>
        </p:nvSpPr>
        <p:spPr>
          <a:xfrm>
            <a:off x="6524602" y="2524233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23DA0C-3B24-6834-9AC2-EBAE662AD456}"/>
              </a:ext>
            </a:extLst>
          </p:cNvPr>
          <p:cNvSpPr txBox="1"/>
          <p:nvPr/>
        </p:nvSpPr>
        <p:spPr>
          <a:xfrm>
            <a:off x="10330454" y="268767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35</a:t>
            </a:r>
            <a:endParaRPr lang="en-AU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DF20519-D745-CB28-71C6-A768A54B617C}"/>
              </a:ext>
            </a:extLst>
          </p:cNvPr>
          <p:cNvSpPr/>
          <p:nvPr/>
        </p:nvSpPr>
        <p:spPr>
          <a:xfrm>
            <a:off x="10487208" y="259187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E118DF-80AA-4214-9552-6BD057E1537A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flipH="1">
            <a:off x="7386874" y="1166178"/>
            <a:ext cx="913905" cy="4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56D1A-E6F0-00A8-03E5-B346234E5688}"/>
              </a:ext>
            </a:extLst>
          </p:cNvPr>
          <p:cNvCxnSpPr>
            <a:cxnSpLocks/>
            <a:stCxn id="65" idx="5"/>
            <a:endCxn id="69" idx="0"/>
          </p:cNvCxnSpPr>
          <p:nvPr/>
        </p:nvCxnSpPr>
        <p:spPr>
          <a:xfrm>
            <a:off x="8719516" y="1166178"/>
            <a:ext cx="1224752" cy="4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22D2A1-C7D6-1126-2A73-1B2E0DA9B892}"/>
              </a:ext>
            </a:extLst>
          </p:cNvPr>
          <p:cNvCxnSpPr>
            <a:cxnSpLocks/>
            <a:stCxn id="67" idx="3"/>
            <a:endCxn id="73" idx="0"/>
          </p:cNvCxnSpPr>
          <p:nvPr/>
        </p:nvCxnSpPr>
        <p:spPr>
          <a:xfrm flipH="1">
            <a:off x="6820694" y="2081792"/>
            <a:ext cx="356811" cy="44244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2A1F7D-4B5B-F16A-69DD-4BC0D1201384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 flipH="1">
            <a:off x="9320260" y="2083349"/>
            <a:ext cx="414639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57913E-AB94-E286-591F-63B307A57CC3}"/>
              </a:ext>
            </a:extLst>
          </p:cNvPr>
          <p:cNvCxnSpPr>
            <a:cxnSpLocks/>
            <a:stCxn id="69" idx="5"/>
            <a:endCxn id="75" idx="0"/>
          </p:cNvCxnSpPr>
          <p:nvPr/>
        </p:nvCxnSpPr>
        <p:spPr>
          <a:xfrm>
            <a:off x="10153636" y="2083349"/>
            <a:ext cx="629664" cy="508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63A1CB9-6690-1B7A-6203-2F530EB3AD57}"/>
              </a:ext>
            </a:extLst>
          </p:cNvPr>
          <p:cNvSpPr txBox="1"/>
          <p:nvPr/>
        </p:nvSpPr>
        <p:spPr>
          <a:xfrm>
            <a:off x="8279659" y="3629204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28</a:t>
            </a:r>
            <a:endParaRPr lang="en-AU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735F0B-7E8F-A27F-AD30-B334557E3C82}"/>
              </a:ext>
            </a:extLst>
          </p:cNvPr>
          <p:cNvSpPr/>
          <p:nvPr/>
        </p:nvSpPr>
        <p:spPr>
          <a:xfrm>
            <a:off x="8436413" y="3533410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4B7C31-B491-629C-3932-1BF00CF177CF}"/>
              </a:ext>
            </a:extLst>
          </p:cNvPr>
          <p:cNvSpPr txBox="1"/>
          <p:nvPr/>
        </p:nvSpPr>
        <p:spPr>
          <a:xfrm>
            <a:off x="7489038" y="4435452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19</a:t>
            </a:r>
            <a:endParaRPr lang="en-AU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2D4236-EFD1-0B0C-2817-131BE9FD1FEC}"/>
              </a:ext>
            </a:extLst>
          </p:cNvPr>
          <p:cNvSpPr/>
          <p:nvPr/>
        </p:nvSpPr>
        <p:spPr>
          <a:xfrm>
            <a:off x="7645792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0CB3E-008F-A2F3-C860-A54A3609A9DD}"/>
              </a:ext>
            </a:extLst>
          </p:cNvPr>
          <p:cNvSpPr txBox="1"/>
          <p:nvPr/>
        </p:nvSpPr>
        <p:spPr>
          <a:xfrm>
            <a:off x="8964250" y="4422555"/>
            <a:ext cx="9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29</a:t>
            </a:r>
            <a:endParaRPr lang="en-AU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414B4E2-46B7-899A-A524-E739CFFFD7A2}"/>
              </a:ext>
            </a:extLst>
          </p:cNvPr>
          <p:cNvSpPr/>
          <p:nvPr/>
        </p:nvSpPr>
        <p:spPr>
          <a:xfrm>
            <a:off x="9129714" y="4339658"/>
            <a:ext cx="592183" cy="5660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18143B-884D-4485-F904-3006B9A7A298}"/>
              </a:ext>
            </a:extLst>
          </p:cNvPr>
          <p:cNvCxnSpPr>
            <a:cxnSpLocks/>
            <a:stCxn id="82" idx="3"/>
            <a:endCxn id="84" idx="0"/>
          </p:cNvCxnSpPr>
          <p:nvPr/>
        </p:nvCxnSpPr>
        <p:spPr>
          <a:xfrm flipH="1">
            <a:off x="7941884" y="4016570"/>
            <a:ext cx="581252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8F9983-F104-4CEB-3316-F2436A25DA24}"/>
              </a:ext>
            </a:extLst>
          </p:cNvPr>
          <p:cNvCxnSpPr>
            <a:cxnSpLocks/>
            <a:stCxn id="82" idx="5"/>
            <a:endCxn id="86" idx="0"/>
          </p:cNvCxnSpPr>
          <p:nvPr/>
        </p:nvCxnSpPr>
        <p:spPr>
          <a:xfrm>
            <a:off x="8941873" y="4016570"/>
            <a:ext cx="483933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01E8346-F622-7F90-01B3-47BBCF61EE41}"/>
              </a:ext>
            </a:extLst>
          </p:cNvPr>
          <p:cNvCxnSpPr>
            <a:cxnSpLocks/>
            <a:stCxn id="71" idx="3"/>
            <a:endCxn id="82" idx="0"/>
          </p:cNvCxnSpPr>
          <p:nvPr/>
        </p:nvCxnSpPr>
        <p:spPr>
          <a:xfrm flipH="1">
            <a:off x="8732505" y="3008950"/>
            <a:ext cx="378386" cy="52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41527FA-223B-59E4-0684-08211D6F7A16}"/>
              </a:ext>
            </a:extLst>
          </p:cNvPr>
          <p:cNvCxnSpPr>
            <a:cxnSpLocks/>
            <a:stCxn id="67" idx="5"/>
            <a:endCxn id="91" idx="0"/>
          </p:cNvCxnSpPr>
          <p:nvPr/>
        </p:nvCxnSpPr>
        <p:spPr>
          <a:xfrm>
            <a:off x="7596242" y="2081792"/>
            <a:ext cx="283845" cy="45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E27F04A-BFE7-FE5C-9581-F3D32F64F4AB}"/>
              </a:ext>
            </a:extLst>
          </p:cNvPr>
          <p:cNvSpPr/>
          <p:nvPr/>
        </p:nvSpPr>
        <p:spPr>
          <a:xfrm>
            <a:off x="7805878" y="2540304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552463-E583-EF21-ADF2-70EC44A03E96}"/>
              </a:ext>
            </a:extLst>
          </p:cNvPr>
          <p:cNvCxnSpPr>
            <a:cxnSpLocks/>
            <a:stCxn id="71" idx="5"/>
            <a:endCxn id="93" idx="0"/>
          </p:cNvCxnSpPr>
          <p:nvPr/>
        </p:nvCxnSpPr>
        <p:spPr>
          <a:xfrm>
            <a:off x="9529628" y="3008950"/>
            <a:ext cx="250678" cy="56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4C6373D-AFEB-F9DE-9D92-B3CA35B33A90}"/>
              </a:ext>
            </a:extLst>
          </p:cNvPr>
          <p:cNvSpPr/>
          <p:nvPr/>
        </p:nvSpPr>
        <p:spPr>
          <a:xfrm>
            <a:off x="9706097" y="357326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399E40A-6D1B-38FC-34BB-05A7624B9113}"/>
              </a:ext>
            </a:extLst>
          </p:cNvPr>
          <p:cNvCxnSpPr>
            <a:cxnSpLocks/>
            <a:stCxn id="84" idx="5"/>
            <a:endCxn id="95" idx="0"/>
          </p:cNvCxnSpPr>
          <p:nvPr/>
        </p:nvCxnSpPr>
        <p:spPr>
          <a:xfrm>
            <a:off x="8151252" y="4822818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CB5A4A9-C2C3-0094-DE99-371AB3EBEC5F}"/>
              </a:ext>
            </a:extLst>
          </p:cNvPr>
          <p:cNvSpPr/>
          <p:nvPr/>
        </p:nvSpPr>
        <p:spPr>
          <a:xfrm>
            <a:off x="8321159" y="528154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D7EEEC-5A97-F8D6-C0FD-C6527A13BE08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7431885" y="4822818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C9B9B-602B-9FD4-9D37-D3663A368AB8}"/>
              </a:ext>
            </a:extLst>
          </p:cNvPr>
          <p:cNvSpPr/>
          <p:nvPr/>
        </p:nvSpPr>
        <p:spPr>
          <a:xfrm>
            <a:off x="7357676" y="531657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6676EF-4D50-5521-8E97-4B88D1E22B4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994502" y="3072770"/>
            <a:ext cx="348295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1D52F8A-C689-920B-4AC2-D73BAF9DBA3A}"/>
              </a:ext>
            </a:extLst>
          </p:cNvPr>
          <p:cNvSpPr/>
          <p:nvPr/>
        </p:nvSpPr>
        <p:spPr>
          <a:xfrm>
            <a:off x="11268588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7EEF95-7385-CE78-308E-27458E6087D5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275135" y="3072770"/>
            <a:ext cx="300630" cy="49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CF201A6-22D6-8107-85CC-CC1935A3C113}"/>
              </a:ext>
            </a:extLst>
          </p:cNvPr>
          <p:cNvSpPr/>
          <p:nvPr/>
        </p:nvSpPr>
        <p:spPr>
          <a:xfrm>
            <a:off x="10200926" y="3568087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193C4A5-9C41-3ADF-F661-AD94EB50E4B0}"/>
              </a:ext>
            </a:extLst>
          </p:cNvPr>
          <p:cNvCxnSpPr>
            <a:cxnSpLocks/>
            <a:stCxn id="73" idx="3"/>
            <a:endCxn id="103" idx="0"/>
          </p:cNvCxnSpPr>
          <p:nvPr/>
        </p:nvCxnSpPr>
        <p:spPr>
          <a:xfrm flipH="1">
            <a:off x="6308568" y="3007393"/>
            <a:ext cx="302757" cy="53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490B47-1625-0CF1-6B28-0D21518BB810}"/>
              </a:ext>
            </a:extLst>
          </p:cNvPr>
          <p:cNvSpPr/>
          <p:nvPr/>
        </p:nvSpPr>
        <p:spPr>
          <a:xfrm>
            <a:off x="6234359" y="3546362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F4CBCE5-4CB7-31B4-31FE-3206B0698F4A}"/>
              </a:ext>
            </a:extLst>
          </p:cNvPr>
          <p:cNvCxnSpPr>
            <a:cxnSpLocks/>
            <a:stCxn id="73" idx="5"/>
            <a:endCxn id="105" idx="0"/>
          </p:cNvCxnSpPr>
          <p:nvPr/>
        </p:nvCxnSpPr>
        <p:spPr>
          <a:xfrm>
            <a:off x="7030062" y="3007393"/>
            <a:ext cx="305482" cy="54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61F463C-747F-44F4-3D37-48E9A12A0290}"/>
              </a:ext>
            </a:extLst>
          </p:cNvPr>
          <p:cNvSpPr/>
          <p:nvPr/>
        </p:nvSpPr>
        <p:spPr>
          <a:xfrm>
            <a:off x="7261335" y="3556298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34D176-C2C0-4620-8533-71CB223D6FD8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9621505" y="4810125"/>
            <a:ext cx="244116" cy="45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2B2D96-416A-F1B8-96BE-FF2DD701362F}"/>
              </a:ext>
            </a:extLst>
          </p:cNvPr>
          <p:cNvSpPr/>
          <p:nvPr/>
        </p:nvSpPr>
        <p:spPr>
          <a:xfrm>
            <a:off x="9791412" y="5268849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8C38F72-57E0-805B-3975-15ECC0805E3C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8902138" y="4810125"/>
            <a:ext cx="300630" cy="49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0E2FF-B64C-A1C5-377D-8B78EF71E073}"/>
              </a:ext>
            </a:extLst>
          </p:cNvPr>
          <p:cNvSpPr/>
          <p:nvPr/>
        </p:nvSpPr>
        <p:spPr>
          <a:xfrm>
            <a:off x="8827929" y="5303885"/>
            <a:ext cx="148418" cy="145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BB3F7A-9C3A-215E-F634-1E501C1D7591}"/>
              </a:ext>
            </a:extLst>
          </p:cNvPr>
          <p:cNvSpPr txBox="1"/>
          <p:nvPr/>
        </p:nvSpPr>
        <p:spPr>
          <a:xfrm>
            <a:off x="664507" y="4564553"/>
            <a:ext cx="5083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1, 4, 12, 19, 28, 29, 30, 33, 35</a:t>
            </a:r>
            <a:endParaRPr lang="en-A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702C3-225F-8285-FD00-26889B191F4B}"/>
              </a:ext>
            </a:extLst>
          </p:cNvPr>
          <p:cNvSpPr txBox="1"/>
          <p:nvPr/>
        </p:nvSpPr>
        <p:spPr>
          <a:xfrm>
            <a:off x="3550393" y="5225491"/>
            <a:ext cx="287102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Key Fact</a:t>
            </a:r>
            <a:br>
              <a:rPr lang="en-CA" dirty="0"/>
            </a:br>
            <a:r>
              <a:rPr lang="en-CA" dirty="0"/>
              <a:t>An in-order traversal of a </a:t>
            </a:r>
            <a:r>
              <a:rPr lang="en-CA" b="1" dirty="0"/>
              <a:t>binary search tree </a:t>
            </a:r>
            <a:r>
              <a:rPr lang="en-CA" dirty="0"/>
              <a:t>always visits the nodes in </a:t>
            </a:r>
            <a:r>
              <a:rPr lang="en-CA" b="1" dirty="0"/>
              <a:t>ascending sorted order</a:t>
            </a:r>
            <a:r>
              <a:rPr lang="en-CA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894B-8BFD-722F-5641-5D08921CE899}"/>
              </a:ext>
            </a:extLst>
          </p:cNvPr>
          <p:cNvSpPr txBox="1"/>
          <p:nvPr/>
        </p:nvSpPr>
        <p:spPr>
          <a:xfrm>
            <a:off x="664507" y="3457339"/>
            <a:ext cx="182976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does </a:t>
            </a:r>
            <a:r>
              <a:rPr lang="en-CA" b="1" dirty="0" err="1"/>
              <a:t>print_inorder</a:t>
            </a:r>
            <a:r>
              <a:rPr lang="en-CA" b="1" dirty="0"/>
              <a:t>(12) </a:t>
            </a:r>
            <a:r>
              <a:rPr lang="en-CA" dirty="0"/>
              <a:t>print?</a:t>
            </a:r>
          </a:p>
        </p:txBody>
      </p:sp>
    </p:spTree>
    <p:extLst>
      <p:ext uri="{BB962C8B-B14F-4D97-AF65-F5344CB8AC3E}">
        <p14:creationId xmlns:p14="http://schemas.microsoft.com/office/powerpoint/2010/main" val="40159348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pic>
        <p:nvPicPr>
          <p:cNvPr id="20" name="Graphic 19" descr="Question Mark with solid fill">
            <a:extLst>
              <a:ext uri="{FF2B5EF4-FFF2-40B4-BE49-F238E27FC236}">
                <a16:creationId xmlns:a16="http://schemas.microsoft.com/office/drawing/2014/main" id="{1DC1767D-1EBF-46BA-4BF9-CA9D57F3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408" y="490544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7AA1CC-19F1-19B6-014D-5D63251F6248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939C3C9-5DB0-086C-E614-BA03AECC8667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1E47D7-2597-7C32-BC38-3AB20F714376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8664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86" y="365124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AC78-97DB-7999-6C77-30767ECD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8" y="1676950"/>
            <a:ext cx="4084529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You can </a:t>
            </a:r>
            <a:r>
              <a:rPr lang="en-CA" b="1" dirty="0"/>
              <a:t>use a binary search tree to sort</a:t>
            </a:r>
            <a:r>
              <a:rPr lang="en-CA" dirty="0"/>
              <a:t> an array of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Insert each array item into the BST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Do an </a:t>
            </a:r>
            <a:r>
              <a:rPr lang="en-CA" b="1" dirty="0"/>
              <a:t>in-order traversal </a:t>
            </a:r>
            <a:r>
              <a:rPr lang="en-CA" dirty="0"/>
              <a:t>of the tree: the keys are visited in sorted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8974081" y="352476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080" y="2064366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6" t="-2538" r="-1282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10014669" y="167468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/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insertions, each of cost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  is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CA7FA5-451F-B8EA-C163-5CA5C3B5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90" y="4204804"/>
                <a:ext cx="4289508" cy="1967718"/>
              </a:xfrm>
              <a:prstGeom prst="rect">
                <a:avLst/>
              </a:prstGeom>
              <a:blipFill>
                <a:blip r:embed="rId3"/>
                <a:stretch>
                  <a:fillRect l="-1135" t="-2154" b="-3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68EF3F-9C6D-6F37-D4BA-6E8856FDBAB9}"/>
              </a:ext>
            </a:extLst>
          </p:cNvPr>
          <p:cNvCxnSpPr>
            <a:cxnSpLocks/>
          </p:cNvCxnSpPr>
          <p:nvPr/>
        </p:nvCxnSpPr>
        <p:spPr>
          <a:xfrm flipV="1">
            <a:off x="8038713" y="2344144"/>
            <a:ext cx="1115268" cy="180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64BD8B-B342-2CF9-8064-183000446B99}"/>
              </a:ext>
            </a:extLst>
          </p:cNvPr>
          <p:cNvSpPr txBox="1"/>
          <p:nvPr/>
        </p:nvSpPr>
        <p:spPr>
          <a:xfrm>
            <a:off x="4535831" y="1035612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Unsorted array </a:t>
            </a:r>
            <a:endParaRPr lang="en-AU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684CAE8-CDF4-7F19-D231-6D764A5FA169}"/>
              </a:ext>
            </a:extLst>
          </p:cNvPr>
          <p:cNvSpPr/>
          <p:nvPr/>
        </p:nvSpPr>
        <p:spPr>
          <a:xfrm>
            <a:off x="5506909" y="1626121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0CA89-C434-1570-F0F7-6E232B214722}"/>
              </a:ext>
            </a:extLst>
          </p:cNvPr>
          <p:cNvSpPr txBox="1"/>
          <p:nvPr/>
        </p:nvSpPr>
        <p:spPr>
          <a:xfrm>
            <a:off x="5833506" y="1477984"/>
            <a:ext cx="92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 all elements to a BST</a:t>
            </a:r>
            <a:endParaRPr lang="en-AU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C51C8DB-B8E7-B30E-4561-38C54F49A186}"/>
              </a:ext>
            </a:extLst>
          </p:cNvPr>
          <p:cNvSpPr/>
          <p:nvPr/>
        </p:nvSpPr>
        <p:spPr>
          <a:xfrm>
            <a:off x="5506909" y="3750324"/>
            <a:ext cx="279610" cy="5138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5117A-DF7E-F1EC-A844-241EE4DC96B3}"/>
              </a:ext>
            </a:extLst>
          </p:cNvPr>
          <p:cNvSpPr txBox="1"/>
          <p:nvPr/>
        </p:nvSpPr>
        <p:spPr>
          <a:xfrm>
            <a:off x="4535831" y="4518589"/>
            <a:ext cx="222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Sorted array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63BE9-75EB-1680-D718-4AC7C30E77F2}"/>
              </a:ext>
            </a:extLst>
          </p:cNvPr>
          <p:cNvSpPr txBox="1"/>
          <p:nvPr/>
        </p:nvSpPr>
        <p:spPr>
          <a:xfrm>
            <a:off x="5833505" y="3607501"/>
            <a:ext cx="1402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back into array using </a:t>
            </a:r>
            <a:r>
              <a:rPr lang="en-US" sz="1400" b="1" dirty="0"/>
              <a:t>in-order traversal</a:t>
            </a:r>
            <a:endParaRPr lang="en-AU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99C0D8-0624-EA26-8B3C-63EA7F6482E0}"/>
              </a:ext>
            </a:extLst>
          </p:cNvPr>
          <p:cNvGrpSpPr/>
          <p:nvPr/>
        </p:nvGrpSpPr>
        <p:grpSpPr>
          <a:xfrm>
            <a:off x="4883044" y="2289688"/>
            <a:ext cx="1531885" cy="1271307"/>
            <a:chOff x="4883044" y="2289688"/>
            <a:chExt cx="1531885" cy="1271307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AF49D68-767B-9737-FAF2-70D403905732}"/>
                </a:ext>
              </a:extLst>
            </p:cNvPr>
            <p:cNvSpPr/>
            <p:nvPr/>
          </p:nvSpPr>
          <p:spPr>
            <a:xfrm>
              <a:off x="4883044" y="2289688"/>
              <a:ext cx="1531885" cy="1271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30C900-7233-054C-0C6B-3C0B59DF46CF}"/>
                </a:ext>
              </a:extLst>
            </p:cNvPr>
            <p:cNvSpPr txBox="1"/>
            <p:nvPr/>
          </p:nvSpPr>
          <p:spPr>
            <a:xfrm>
              <a:off x="5383661" y="292630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BST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291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01CFDFDE-20B7-1CF7-A720-B2F80003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338" y="88287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4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A3707A-0D27-D4AF-A6B4-AC06347DDBF9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D0133-59C0-603E-827D-066ED5FC2F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CBC88AC2-AC47-DA09-C833-358E15A48A57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9BAF0-0EAA-0E62-2C9D-D71FD6C6F14D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2287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C598-788D-2BB1-835E-1B5821BC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4595" cy="1325563"/>
          </a:xfrm>
        </p:spPr>
        <p:txBody>
          <a:bodyPr/>
          <a:lstStyle/>
          <a:p>
            <a:r>
              <a:rPr lang="en-CA" dirty="0"/>
              <a:t>Tree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D3E08-695A-50A6-B5D1-6EE7526B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89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75F12-A064-A4E1-F808-C85E8034E45D}"/>
              </a:ext>
            </a:extLst>
          </p:cNvPr>
          <p:cNvSpPr txBox="1"/>
          <p:nvPr/>
        </p:nvSpPr>
        <p:spPr>
          <a:xfrm>
            <a:off x="4538282" y="902672"/>
            <a:ext cx="23797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 plain (not balanced) BST?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/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CA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CA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the tree could degenerate to a linked list, where insertion is linear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06C2AD-0D9F-54F1-AF6D-FBFCA9C6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281" y="2614562"/>
                <a:ext cx="2379719" cy="1200329"/>
              </a:xfrm>
              <a:prstGeom prst="rect">
                <a:avLst/>
              </a:prstGeom>
              <a:blipFill>
                <a:blip r:embed="rId2"/>
                <a:stretch>
                  <a:fillRect l="-1023" t="-2538" r="-1023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04EACD9F-43C2-F283-1EBD-781A1D801F03}"/>
              </a:ext>
            </a:extLst>
          </p:cNvPr>
          <p:cNvSpPr/>
          <p:nvPr/>
        </p:nvSpPr>
        <p:spPr>
          <a:xfrm>
            <a:off x="5578870" y="2224884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122A-1578-9E16-55AA-92C393BCB7EE}"/>
              </a:ext>
            </a:extLst>
          </p:cNvPr>
          <p:cNvSpPr txBox="1"/>
          <p:nvPr/>
        </p:nvSpPr>
        <p:spPr>
          <a:xfrm>
            <a:off x="9061738" y="898735"/>
            <a:ext cx="23797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 is the </a:t>
            </a:r>
            <a:r>
              <a:rPr lang="en-CA" b="1" dirty="0"/>
              <a:t>worst-case</a:t>
            </a:r>
            <a:r>
              <a:rPr lang="en-CA" dirty="0"/>
              <a:t> performance of tree sort using an AVL tree?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/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since each insertion does work proportional to the height of the tree.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ABC5DA-0F37-47D1-B9D3-228677B3E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222" y="2400346"/>
                <a:ext cx="2379719" cy="1200329"/>
              </a:xfrm>
              <a:prstGeom prst="rect">
                <a:avLst/>
              </a:prstGeom>
              <a:blipFill>
                <a:blip r:embed="rId3"/>
                <a:stretch>
                  <a:fillRect t="-3046" r="-1538" b="-7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1295DF8-EA1F-06A3-0746-078C917AAA58}"/>
              </a:ext>
            </a:extLst>
          </p:cNvPr>
          <p:cNvSpPr/>
          <p:nvPr/>
        </p:nvSpPr>
        <p:spPr>
          <a:xfrm>
            <a:off x="10116811" y="2010668"/>
            <a:ext cx="298539" cy="2505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/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Must do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 insertions, each of cost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</a:rPr>
                  <a:t>:</a:t>
                </a:r>
                <a:br>
                  <a:rPr lang="en-CA" dirty="0">
                    <a:latin typeface="Cambria Math" panose="02040503050406030204" pitchFamily="18" charset="0"/>
                  </a:rPr>
                </a:br>
                <a:r>
                  <a:rPr lang="en-CA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AU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</a:rPr>
                      <m:t>+…+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=</m:t>
                      </m:r>
                      <m:func>
                        <m:func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1⋅2⋅⋯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  = 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/>
                  <a:t>    (Stirling’s approximation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CA" b="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8F239A-9023-4BC7-75BB-198ADD47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40" y="4377345"/>
                <a:ext cx="4486421" cy="1477328"/>
              </a:xfrm>
              <a:prstGeom prst="rect">
                <a:avLst/>
              </a:prstGeom>
              <a:blipFill>
                <a:blip r:embed="rId4"/>
                <a:stretch>
                  <a:fillRect l="-949" t="-2459" r="-407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92F005-D612-413C-8855-080830DB67F4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8622151" y="2717910"/>
            <a:ext cx="596789" cy="165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BA8F85-446A-D4BC-81A3-2CD49C6D891D}"/>
              </a:ext>
            </a:extLst>
          </p:cNvPr>
          <p:cNvGrpSpPr/>
          <p:nvPr/>
        </p:nvGrpSpPr>
        <p:grpSpPr>
          <a:xfrm>
            <a:off x="1036928" y="1641336"/>
            <a:ext cx="2700132" cy="3852309"/>
            <a:chOff x="1036928" y="1641336"/>
            <a:chExt cx="2700132" cy="385230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4CA892-9E7A-D8B6-6667-4ED335706923}"/>
                </a:ext>
              </a:extLst>
            </p:cNvPr>
            <p:cNvSpPr txBox="1"/>
            <p:nvPr/>
          </p:nvSpPr>
          <p:spPr>
            <a:xfrm>
              <a:off x="1036928" y="1641336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Unsorted array </a:t>
              </a:r>
              <a:endParaRPr lang="en-AU" dirty="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6726CE1-2E35-4087-7E37-7EB09E9E7DA3}"/>
                </a:ext>
              </a:extLst>
            </p:cNvPr>
            <p:cNvSpPr/>
            <p:nvPr/>
          </p:nvSpPr>
          <p:spPr>
            <a:xfrm>
              <a:off x="2008006" y="2231845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531E8F-6323-7D1D-1176-ABB0FD963A44}"/>
                </a:ext>
              </a:extLst>
            </p:cNvPr>
            <p:cNvSpPr txBox="1"/>
            <p:nvPr/>
          </p:nvSpPr>
          <p:spPr>
            <a:xfrm>
              <a:off x="2334603" y="2083708"/>
              <a:ext cx="9263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Add all elements to a BST</a:t>
              </a:r>
              <a:endParaRPr lang="en-AU" sz="1400" dirty="0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F350141A-01E4-2B34-2498-692CDFA1B22B}"/>
                </a:ext>
              </a:extLst>
            </p:cNvPr>
            <p:cNvSpPr/>
            <p:nvPr/>
          </p:nvSpPr>
          <p:spPr>
            <a:xfrm>
              <a:off x="2008006" y="4356048"/>
              <a:ext cx="279610" cy="51387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D5A97A-3704-4E8F-E6A3-B2F12AC9A750}"/>
                </a:ext>
              </a:extLst>
            </p:cNvPr>
            <p:cNvSpPr txBox="1"/>
            <p:nvPr/>
          </p:nvSpPr>
          <p:spPr>
            <a:xfrm>
              <a:off x="1036928" y="5124313"/>
              <a:ext cx="2221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Sorted array 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715D24-EF4C-8F77-3253-8FEEF6A46973}"/>
                </a:ext>
              </a:extLst>
            </p:cNvPr>
            <p:cNvSpPr txBox="1"/>
            <p:nvPr/>
          </p:nvSpPr>
          <p:spPr>
            <a:xfrm>
              <a:off x="2334602" y="4213225"/>
              <a:ext cx="140245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Read back into array using </a:t>
              </a:r>
              <a:r>
                <a:rPr lang="en-US" sz="1400" b="1" dirty="0"/>
                <a:t>in-order traversal</a:t>
              </a:r>
              <a:endParaRPr lang="en-AU" sz="1400" b="1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C470B0E-4D39-CDC1-57AE-39FB990E3479}"/>
                </a:ext>
              </a:extLst>
            </p:cNvPr>
            <p:cNvGrpSpPr/>
            <p:nvPr/>
          </p:nvGrpSpPr>
          <p:grpSpPr>
            <a:xfrm>
              <a:off x="1406989" y="2882145"/>
              <a:ext cx="1531885" cy="1271307"/>
              <a:chOff x="4883044" y="2289688"/>
              <a:chExt cx="1531885" cy="1271307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06B3DE6B-C126-792E-7274-E7731DED24F3}"/>
                  </a:ext>
                </a:extLst>
              </p:cNvPr>
              <p:cNvSpPr/>
              <p:nvPr/>
            </p:nvSpPr>
            <p:spPr>
              <a:xfrm>
                <a:off x="4883044" y="2289688"/>
                <a:ext cx="1531885" cy="12713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9CC3AE-7276-0358-8EA7-6D99C87FDE12}"/>
                  </a:ext>
                </a:extLst>
              </p:cNvPr>
              <p:cNvSpPr txBox="1"/>
              <p:nvPr/>
            </p:nvSpPr>
            <p:spPr>
              <a:xfrm>
                <a:off x="5383661" y="2926309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BST</a:t>
                </a:r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64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6198318-155F-37A0-5A07-B04A95DB2C0D}"/>
              </a:ext>
            </a:extLst>
          </p:cNvPr>
          <p:cNvSpPr txBox="1"/>
          <p:nvPr/>
        </p:nvSpPr>
        <p:spPr>
          <a:xfrm>
            <a:off x="1166859" y="223155"/>
            <a:ext cx="26606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This is </a:t>
            </a:r>
            <a:r>
              <a:rPr lang="en-CA" sz="2400" b="1" dirty="0"/>
              <a:t>NOT</a:t>
            </a:r>
            <a:r>
              <a:rPr lang="en-CA" sz="2400" dirty="0"/>
              <a:t> a </a:t>
            </a:r>
            <a:r>
              <a:rPr lang="en-CA" sz="2400" b="1" dirty="0"/>
              <a:t>binary search tree</a:t>
            </a:r>
            <a:r>
              <a:rPr lang="en-CA" sz="2400" dirty="0"/>
              <a:t> (</a:t>
            </a:r>
            <a:r>
              <a:rPr lang="en-CA" sz="2400" b="1" dirty="0"/>
              <a:t>BST</a:t>
            </a:r>
            <a:r>
              <a:rPr lang="en-CA" sz="2400" dirty="0"/>
              <a:t>)</a:t>
            </a:r>
            <a:endParaRPr lang="en-AU" sz="2400" b="1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24BA6C-7D01-1501-AC07-0CD4748185E9}"/>
              </a:ext>
            </a:extLst>
          </p:cNvPr>
          <p:cNvGrpSpPr/>
          <p:nvPr/>
        </p:nvGrpSpPr>
        <p:grpSpPr>
          <a:xfrm>
            <a:off x="2097492" y="1528105"/>
            <a:ext cx="923109" cy="566057"/>
            <a:chOff x="4084320" y="836023"/>
            <a:chExt cx="923109" cy="56605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25A131F-9BC4-1CEE-C5A3-00032F86BB8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BC6FFC9-D1A3-4C93-3951-8141473BB9D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9E4BDC-4CCA-986B-4DB9-94A325CEC796}"/>
              </a:ext>
            </a:extLst>
          </p:cNvPr>
          <p:cNvGrpSpPr/>
          <p:nvPr/>
        </p:nvGrpSpPr>
        <p:grpSpPr>
          <a:xfrm>
            <a:off x="1033584" y="2518650"/>
            <a:ext cx="923109" cy="566057"/>
            <a:chOff x="4084320" y="836023"/>
            <a:chExt cx="923109" cy="566057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8B79C68-BC28-5EB1-B2CA-60D2B376DD78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7C9E426-5486-1862-A099-82F39A9F1E0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5E8220-C1DE-8269-B65E-412F34F07FCF}"/>
              </a:ext>
            </a:extLst>
          </p:cNvPr>
          <p:cNvGrpSpPr/>
          <p:nvPr/>
        </p:nvGrpSpPr>
        <p:grpSpPr>
          <a:xfrm>
            <a:off x="3069525" y="2481505"/>
            <a:ext cx="923109" cy="566057"/>
            <a:chOff x="4084320" y="836023"/>
            <a:chExt cx="923109" cy="566057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6DB8F5-A452-13BC-7972-37419B8C0ED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9BE12F6-E536-61AB-0F63-EE73CE5129C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EB78FE5-C59C-4AD0-330A-E1E48C5D43B2}"/>
              </a:ext>
            </a:extLst>
          </p:cNvPr>
          <p:cNvGrpSpPr/>
          <p:nvPr/>
        </p:nvGrpSpPr>
        <p:grpSpPr>
          <a:xfrm>
            <a:off x="2516469" y="3580528"/>
            <a:ext cx="923109" cy="566057"/>
            <a:chOff x="4084320" y="836023"/>
            <a:chExt cx="923109" cy="566057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C8915C-E76B-5702-5285-641A20007A0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D01749AB-8810-A763-698D-FCBC664529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353A2E-A4C6-A966-1EDD-292A3091E10E}"/>
              </a:ext>
            </a:extLst>
          </p:cNvPr>
          <p:cNvGrpSpPr/>
          <p:nvPr/>
        </p:nvGrpSpPr>
        <p:grpSpPr>
          <a:xfrm>
            <a:off x="402216" y="3575844"/>
            <a:ext cx="923109" cy="566057"/>
            <a:chOff x="4084320" y="836023"/>
            <a:chExt cx="923109" cy="56605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05F0861-144B-08CE-EFB1-A4F3730663F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BD21CED-4AC2-2319-F970-B82E806B5A2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98164E7-EE1A-5D03-B2BE-6057A8FB3D0F}"/>
              </a:ext>
            </a:extLst>
          </p:cNvPr>
          <p:cNvGrpSpPr/>
          <p:nvPr/>
        </p:nvGrpSpPr>
        <p:grpSpPr>
          <a:xfrm>
            <a:off x="3561498" y="3580528"/>
            <a:ext cx="923109" cy="566057"/>
            <a:chOff x="4084320" y="836023"/>
            <a:chExt cx="923109" cy="56605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288A68-35FF-692C-7575-37EB7E47F17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6F2C84-B1D8-7398-2ECA-FC3742F4E9B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7C83284-47B2-FFB9-3E71-019BD3C6D585}"/>
              </a:ext>
            </a:extLst>
          </p:cNvPr>
          <p:cNvCxnSpPr>
            <a:stCxn id="123" idx="3"/>
            <a:endCxn id="126" idx="0"/>
          </p:cNvCxnSpPr>
          <p:nvPr/>
        </p:nvCxnSpPr>
        <p:spPr>
          <a:xfrm flipH="1">
            <a:off x="1486430" y="2011265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9F42CCB-2E82-3643-D61C-6C78314FABEB}"/>
              </a:ext>
            </a:extLst>
          </p:cNvPr>
          <p:cNvCxnSpPr>
            <a:stCxn id="123" idx="5"/>
            <a:endCxn id="129" idx="0"/>
          </p:cNvCxnSpPr>
          <p:nvPr/>
        </p:nvCxnSpPr>
        <p:spPr>
          <a:xfrm>
            <a:off x="2759706" y="2011265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8A115A2-D6BE-70C5-44B5-0D1BD3516259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855062" y="3001810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A351850-F39C-FE99-26E2-A58FEFA4D767}"/>
              </a:ext>
            </a:extLst>
          </p:cNvPr>
          <p:cNvCxnSpPr>
            <a:cxnSpLocks/>
            <a:stCxn id="129" idx="3"/>
            <a:endCxn id="132" idx="0"/>
          </p:cNvCxnSpPr>
          <p:nvPr/>
        </p:nvCxnSpPr>
        <p:spPr>
          <a:xfrm flipH="1">
            <a:off x="2969315" y="2964665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B8BCE5A-EC37-D450-44D8-1A4348E9E1FA}"/>
              </a:ext>
            </a:extLst>
          </p:cNvPr>
          <p:cNvCxnSpPr>
            <a:cxnSpLocks/>
            <a:stCxn id="129" idx="5"/>
            <a:endCxn id="141" idx="0"/>
          </p:cNvCxnSpPr>
          <p:nvPr/>
        </p:nvCxnSpPr>
        <p:spPr>
          <a:xfrm>
            <a:off x="3731739" y="2964665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1F93364-4303-6D66-0309-9400DA130F4C}"/>
              </a:ext>
            </a:extLst>
          </p:cNvPr>
          <p:cNvSpPr txBox="1"/>
          <p:nvPr/>
        </p:nvSpPr>
        <p:spPr>
          <a:xfrm>
            <a:off x="8085728" y="349884"/>
            <a:ext cx="232866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Can you </a:t>
            </a:r>
            <a:r>
              <a:rPr lang="en-CA" sz="2400" b="1" dirty="0"/>
              <a:t>swap</a:t>
            </a:r>
            <a:r>
              <a:rPr lang="en-CA" sz="2400" dirty="0"/>
              <a:t> </a:t>
            </a:r>
            <a:r>
              <a:rPr lang="en-CA" sz="2400" b="1" dirty="0"/>
              <a:t>two keys </a:t>
            </a:r>
            <a:r>
              <a:rPr lang="en-CA" sz="2400" dirty="0"/>
              <a:t>to make it a BST?</a:t>
            </a:r>
            <a:endParaRPr lang="en-AU" sz="2400" dirty="0"/>
          </a:p>
        </p:txBody>
      </p:sp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4A6D519E-2675-1C44-2FB6-FF7060EE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846" y="4485551"/>
            <a:ext cx="914400" cy="914400"/>
          </a:xfrm>
          <a:prstGeom prst="rect">
            <a:avLst/>
          </a:prstGeom>
        </p:spPr>
      </p:pic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1396730-4342-9BD8-4642-7DC6565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6AB41-B03E-694E-C11A-F9F9085A8DB5}"/>
              </a:ext>
            </a:extLst>
          </p:cNvPr>
          <p:cNvSpPr txBox="1"/>
          <p:nvPr/>
        </p:nvSpPr>
        <p:spPr>
          <a:xfrm>
            <a:off x="5144373" y="269321"/>
            <a:ext cx="11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Example 3</a:t>
            </a:r>
            <a:endParaRPr lang="en-AU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7A071-DB11-6957-1587-358B2521076B}"/>
              </a:ext>
            </a:extLst>
          </p:cNvPr>
          <p:cNvGrpSpPr/>
          <p:nvPr/>
        </p:nvGrpSpPr>
        <p:grpSpPr>
          <a:xfrm>
            <a:off x="8771301" y="204838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1E4316-9DBC-4AA7-8B6C-C12E31EDBF6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B3810E-3005-47A7-1207-F239F372B61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4CD425-AE89-8CD8-3F4B-59130B431346}"/>
              </a:ext>
            </a:extLst>
          </p:cNvPr>
          <p:cNvGrpSpPr/>
          <p:nvPr/>
        </p:nvGrpSpPr>
        <p:grpSpPr>
          <a:xfrm>
            <a:off x="7707393" y="3038932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51C07A-3A9B-513D-D38A-6F041534B79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4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0F21B0-4F55-6ABE-E6A6-D22083AEA5B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F8E772-E30A-BBA6-8C83-FCA028BF8B1D}"/>
              </a:ext>
            </a:extLst>
          </p:cNvPr>
          <p:cNvGrpSpPr/>
          <p:nvPr/>
        </p:nvGrpSpPr>
        <p:grpSpPr>
          <a:xfrm>
            <a:off x="9743334" y="3001787"/>
            <a:ext cx="923109" cy="566057"/>
            <a:chOff x="4084320" y="836023"/>
            <a:chExt cx="923109" cy="5660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9A4E31-DA41-3022-EC9C-139498C9988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12</a:t>
              </a:r>
              <a:endParaRPr lang="en-AU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AE001-9BA5-8803-4526-C807DF15DC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A099-8FDF-5B04-496D-F812979CBE93}"/>
              </a:ext>
            </a:extLst>
          </p:cNvPr>
          <p:cNvGrpSpPr/>
          <p:nvPr/>
        </p:nvGrpSpPr>
        <p:grpSpPr>
          <a:xfrm>
            <a:off x="9190278" y="4100810"/>
            <a:ext cx="923109" cy="566057"/>
            <a:chOff x="4084320" y="836023"/>
            <a:chExt cx="923109" cy="5660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EA538C-D906-E9F9-E9B5-275F2D1B86C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11</a:t>
              </a:r>
              <a:endParaRPr lang="en-AU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991E5F2-8E0C-7873-261C-2B67534947C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F451B7-0B72-03BA-E9C1-5FA8682873F5}"/>
              </a:ext>
            </a:extLst>
          </p:cNvPr>
          <p:cNvGrpSpPr/>
          <p:nvPr/>
        </p:nvGrpSpPr>
        <p:grpSpPr>
          <a:xfrm>
            <a:off x="7076025" y="4096126"/>
            <a:ext cx="923109" cy="566057"/>
            <a:chOff x="4084320" y="836023"/>
            <a:chExt cx="923109" cy="5660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FDB782-67EB-F084-92BA-70D95AF5A68E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977F701-694A-DE85-B264-672FFC9C52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55FAB5-136C-010E-8D8D-FAB81052E763}"/>
              </a:ext>
            </a:extLst>
          </p:cNvPr>
          <p:cNvGrpSpPr/>
          <p:nvPr/>
        </p:nvGrpSpPr>
        <p:grpSpPr>
          <a:xfrm>
            <a:off x="10235307" y="4100810"/>
            <a:ext cx="923109" cy="566057"/>
            <a:chOff x="4084320" y="836023"/>
            <a:chExt cx="923109" cy="566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BC07A1-E78A-EA1A-64F1-26AED7D291B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15</a:t>
              </a:r>
              <a:endParaRPr lang="en-AU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12B3409-1ADB-43A6-A2F4-2D8DB73BA44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E54848-7172-AF38-ECE0-7F126CA1C321}"/>
              </a:ext>
            </a:extLst>
          </p:cNvPr>
          <p:cNvCxnSpPr>
            <a:stCxn id="24" idx="3"/>
            <a:endCxn id="27" idx="0"/>
          </p:cNvCxnSpPr>
          <p:nvPr/>
        </p:nvCxnSpPr>
        <p:spPr>
          <a:xfrm flipH="1">
            <a:off x="8160239" y="2531547"/>
            <a:ext cx="854539" cy="5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FB3F8-5168-64E3-B7CA-838F30752EF1}"/>
              </a:ext>
            </a:extLst>
          </p:cNvPr>
          <p:cNvCxnSpPr>
            <a:stCxn id="24" idx="5"/>
            <a:endCxn id="30" idx="0"/>
          </p:cNvCxnSpPr>
          <p:nvPr/>
        </p:nvCxnSpPr>
        <p:spPr>
          <a:xfrm>
            <a:off x="9433515" y="2531547"/>
            <a:ext cx="762665" cy="47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61D311-987B-DD34-4447-18B80F4ECB70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 flipH="1">
            <a:off x="7528871" y="3522092"/>
            <a:ext cx="421999" cy="5740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963A60-7844-225B-62F4-F17EE1C74061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 flipH="1">
            <a:off x="9643124" y="3484947"/>
            <a:ext cx="343687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C5CA2-1419-7C09-C88F-DFC234042A9A}"/>
              </a:ext>
            </a:extLst>
          </p:cNvPr>
          <p:cNvCxnSpPr>
            <a:cxnSpLocks/>
            <a:stCxn id="30" idx="5"/>
            <a:endCxn id="43" idx="0"/>
          </p:cNvCxnSpPr>
          <p:nvPr/>
        </p:nvCxnSpPr>
        <p:spPr>
          <a:xfrm>
            <a:off x="10405548" y="3484947"/>
            <a:ext cx="282605" cy="61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Checkmark with solid fill">
            <a:extLst>
              <a:ext uri="{FF2B5EF4-FFF2-40B4-BE49-F238E27FC236}">
                <a16:creationId xmlns:a16="http://schemas.microsoft.com/office/drawing/2014/main" id="{AEE20C1D-5975-B28A-BE8D-E4724937A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9832" y="4976824"/>
            <a:ext cx="914400" cy="9144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660962C-D156-3998-8EBA-E6D1C98EBF1C}"/>
              </a:ext>
            </a:extLst>
          </p:cNvPr>
          <p:cNvSpPr/>
          <p:nvPr/>
        </p:nvSpPr>
        <p:spPr>
          <a:xfrm>
            <a:off x="9007913" y="219380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E06A7AE-6606-879B-8EB5-C1562614B8DB}"/>
              </a:ext>
            </a:extLst>
          </p:cNvPr>
          <p:cNvSpPr/>
          <p:nvPr/>
        </p:nvSpPr>
        <p:spPr>
          <a:xfrm>
            <a:off x="9988655" y="3139029"/>
            <a:ext cx="432465" cy="28643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454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71A0-A80E-1466-84CE-C609A8D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Kinds of Balanced Search Trees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b="1" dirty="0"/>
                  <a:t>2-3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Nodes have 2 or 3 keys each</a:t>
                </a:r>
              </a:p>
              <a:p>
                <a:pPr marL="0" indent="0">
                  <a:buNone/>
                </a:pPr>
                <a:r>
                  <a:rPr lang="en-CA" b="1" dirty="0"/>
                  <a:t>B-tree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Been used to implement file systems, database indices</a:t>
                </a:r>
              </a:p>
              <a:p>
                <a:pPr marL="0" indent="0">
                  <a:buNone/>
                </a:pPr>
                <a:r>
                  <a:rPr lang="en-CA" b="1" dirty="0"/>
                  <a:t>Red black tree</a:t>
                </a:r>
              </a:p>
              <a:p>
                <a:pPr marL="457200" lvl="1" indent="0">
                  <a:buNone/>
                </a:pPr>
                <a:r>
                  <a:rPr lang="en-CA" dirty="0"/>
                  <a:t>The </a:t>
                </a:r>
                <a:r>
                  <a:rPr lang="en-CA" b="1" dirty="0"/>
                  <a:t>Completely Fair Scheduler </a:t>
                </a:r>
                <a:r>
                  <a:rPr lang="en-CA" dirty="0"/>
                  <a:t>(</a:t>
                </a:r>
                <a:r>
                  <a:rPr lang="en-CA" b="1" dirty="0"/>
                  <a:t>CFS</a:t>
                </a:r>
                <a:r>
                  <a:rPr lang="en-CA" dirty="0"/>
                  <a:t>) in Linux uses a red black tree to order processes</a:t>
                </a:r>
              </a:p>
              <a:p>
                <a:pPr marL="0" indent="0">
                  <a:buNone/>
                </a:pPr>
                <a:r>
                  <a:rPr lang="en-CA" b="1" dirty="0"/>
                  <a:t>Splay tree</a:t>
                </a:r>
              </a:p>
              <a:p>
                <a:pPr marL="457200" lvl="1" indent="0">
                  <a:buNone/>
                </a:pPr>
                <a:r>
                  <a:rPr lang="en-CA" b="1" dirty="0"/>
                  <a:t>Amortized</a:t>
                </a:r>
                <a:r>
                  <a:rPr lang="en-CA" dirty="0"/>
                  <a:t> worst-cast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CA" dirty="0"/>
                  <a:t>look-up performance, i.e. some individual look-ups might be worse than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but over time the total amount of work is as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work was done for each look-up</a:t>
                </a:r>
              </a:p>
              <a:p>
                <a:pPr marL="457200" lvl="1" indent="0">
                  <a:buNone/>
                </a:pPr>
                <a:r>
                  <a:rPr lang="en-CA" dirty="0"/>
                  <a:t>Doesn’t use any extra bits for balance information</a:t>
                </a:r>
              </a:p>
              <a:p>
                <a:pPr marL="0" indent="0">
                  <a:buNone/>
                </a:pPr>
                <a:r>
                  <a:rPr lang="en-CA" b="1" dirty="0" err="1"/>
                  <a:t>Treap</a:t>
                </a:r>
                <a:endParaRPr lang="en-CA" b="1" dirty="0"/>
              </a:p>
              <a:p>
                <a:pPr marL="457200" lvl="1" indent="0">
                  <a:buNone/>
                </a:pPr>
                <a:r>
                  <a:rPr lang="en-CA" dirty="0"/>
                  <a:t>randomized search tree: a random BST tends to have low height</a:t>
                </a: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EE6F6-C734-77F9-2111-8D7C5284A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DCF-996B-0849-06B4-97B57C7F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25DD-1505-4111-B0B6-42A2CBE3DDE1}" type="slidenum">
              <a:rPr lang="en-AU" smtClean="0"/>
              <a:t>90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63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5512</Words>
  <Application>Microsoft Office PowerPoint</Application>
  <PresentationFormat>Widescreen</PresentationFormat>
  <Paragraphs>1248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Office Theme</vt:lpstr>
      <vt:lpstr>Binary Search Trees 10.1 – 10.2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 (BST)</vt:lpstr>
      <vt:lpstr>Binary Search Tree (BST)</vt:lpstr>
      <vt:lpstr>Binary Search Tree (BST)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AVL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Trees</vt:lpstr>
      <vt:lpstr>PowerPoint Presentation</vt:lpstr>
      <vt:lpstr>AVL Trees</vt:lpstr>
      <vt:lpstr>AVL Trees</vt:lpstr>
      <vt:lpstr>AVL Tree Insertion</vt:lpstr>
      <vt:lpstr>PowerPoint Presentation</vt:lpstr>
      <vt:lpstr>AVL Tree Insertion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AVL Tree Insertion</vt:lpstr>
      <vt:lpstr>BSTs and Pre-order Traversal</vt:lpstr>
      <vt:lpstr>BSTs and Pre-order Traversal</vt:lpstr>
      <vt:lpstr>BSTs and Post-order Traversal</vt:lpstr>
      <vt:lpstr>BSTs and Post-order Traversal</vt:lpstr>
      <vt:lpstr>BSTs and In-order Traversal</vt:lpstr>
      <vt:lpstr>BSTs and In-order Traversal</vt:lpstr>
      <vt:lpstr>BSTs and In-order Traversal</vt:lpstr>
      <vt:lpstr>Tree Sort</vt:lpstr>
      <vt:lpstr>Tree Sort</vt:lpstr>
      <vt:lpstr>Tree Sort</vt:lpstr>
      <vt:lpstr>Tree Sort</vt:lpstr>
      <vt:lpstr>Other Kinds of Balanced Search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 10.1 – 10.2</dc:title>
  <dc:creator>Toby Donaldson</dc:creator>
  <cp:lastModifiedBy>Toby Donaldson</cp:lastModifiedBy>
  <cp:revision>1</cp:revision>
  <cp:lastPrinted>2023-07-14T17:31:08Z</cp:lastPrinted>
  <dcterms:created xsi:type="dcterms:W3CDTF">2023-07-08T03:43:54Z</dcterms:created>
  <dcterms:modified xsi:type="dcterms:W3CDTF">2023-11-05T02:14:39Z</dcterms:modified>
</cp:coreProperties>
</file>