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7" r:id="rId3"/>
    <p:sldId id="258" r:id="rId4"/>
    <p:sldId id="269" r:id="rId5"/>
    <p:sldId id="333" r:id="rId6"/>
    <p:sldId id="334" r:id="rId7"/>
    <p:sldId id="335" r:id="rId8"/>
    <p:sldId id="268" r:id="rId9"/>
    <p:sldId id="259" r:id="rId10"/>
    <p:sldId id="260" r:id="rId11"/>
    <p:sldId id="261" r:id="rId12"/>
    <p:sldId id="262" r:id="rId13"/>
    <p:sldId id="263" r:id="rId14"/>
    <p:sldId id="270" r:id="rId15"/>
    <p:sldId id="271" r:id="rId16"/>
    <p:sldId id="272" r:id="rId17"/>
    <p:sldId id="264" r:id="rId18"/>
    <p:sldId id="265" r:id="rId19"/>
    <p:sldId id="266" r:id="rId20"/>
    <p:sldId id="267" r:id="rId21"/>
    <p:sldId id="305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4" r:id="rId43"/>
    <p:sldId id="293" r:id="rId44"/>
    <p:sldId id="295" r:id="rId45"/>
    <p:sldId id="296" r:id="rId46"/>
    <p:sldId id="297" r:id="rId47"/>
    <p:sldId id="298" r:id="rId48"/>
    <p:sldId id="299" r:id="rId49"/>
    <p:sldId id="336" r:id="rId50"/>
    <p:sldId id="301" r:id="rId51"/>
    <p:sldId id="302" r:id="rId52"/>
    <p:sldId id="303" r:id="rId53"/>
    <p:sldId id="304" r:id="rId54"/>
    <p:sldId id="321" r:id="rId55"/>
    <p:sldId id="322" r:id="rId56"/>
    <p:sldId id="323" r:id="rId57"/>
    <p:sldId id="324" r:id="rId58"/>
    <p:sldId id="325" r:id="rId59"/>
    <p:sldId id="307" r:id="rId60"/>
    <p:sldId id="306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20" r:id="rId73"/>
    <p:sldId id="326" r:id="rId74"/>
    <p:sldId id="327" r:id="rId75"/>
    <p:sldId id="328" r:id="rId76"/>
    <p:sldId id="330" r:id="rId77"/>
    <p:sldId id="331" r:id="rId78"/>
    <p:sldId id="329" r:id="rId7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F0052-D422-435F-8D14-EC7A5C86BC9F}" v="177" dt="2023-11-05T02:16:38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7B7F0052-D422-435F-8D14-EC7A5C86BC9F}"/>
    <pc:docChg chg="undo custSel addSld delSld modSld">
      <pc:chgData name="Toby Donaldson" userId="2e6e5431-bb17-4c41-9985-d39c50d83c73" providerId="ADAL" clId="{7B7F0052-D422-435F-8D14-EC7A5C86BC9F}" dt="2023-11-05T02:16:38.046" v="1964" actId="20577"/>
      <pc:docMkLst>
        <pc:docMk/>
      </pc:docMkLst>
      <pc:sldChg chg="del">
        <pc:chgData name="Toby Donaldson" userId="2e6e5431-bb17-4c41-9985-d39c50d83c73" providerId="ADAL" clId="{7B7F0052-D422-435F-8D14-EC7A5C86BC9F}" dt="2023-08-06T22:11:23.826" v="0" actId="2696"/>
        <pc:sldMkLst>
          <pc:docMk/>
          <pc:sldMk cId="3554109128" sldId="256"/>
        </pc:sldMkLst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93162039" sldId="25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93162039" sldId="257"/>
            <ac:inkMk id="3" creationId="{FD875874-9B89-CD78-DA50-CC67C80FAF6C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27908024" sldId="25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27908024" sldId="258"/>
            <ac:inkMk id="2" creationId="{5F0AA373-FDD4-7D7D-8F96-40A76954405B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349069037" sldId="25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9069037" sldId="259"/>
            <ac:inkMk id="4" creationId="{447C8F82-9881-9C18-0CDC-8E5DE933D2B9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805474802" sldId="260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805474802" sldId="260"/>
            <ac:inkMk id="4" creationId="{EEA06767-BB75-D4AD-927B-3DA62600CCA4}"/>
          </ac:inkMkLst>
        </pc:inkChg>
      </pc:sldChg>
      <pc:sldChg chg="modSp mod">
        <pc:chgData name="Toby Donaldson" userId="2e6e5431-bb17-4c41-9985-d39c50d83c73" providerId="ADAL" clId="{7B7F0052-D422-435F-8D14-EC7A5C86BC9F}" dt="2023-10-28T03:02:58.221" v="70" actId="1076"/>
        <pc:sldMkLst>
          <pc:docMk/>
          <pc:sldMk cId="3498530488" sldId="261"/>
        </pc:sldMkLst>
        <pc:spChg chg="mod">
          <ac:chgData name="Toby Donaldson" userId="2e6e5431-bb17-4c41-9985-d39c50d83c73" providerId="ADAL" clId="{7B7F0052-D422-435F-8D14-EC7A5C86BC9F}" dt="2023-10-28T03:02:52.527" v="69" actId="1076"/>
          <ac:spMkLst>
            <pc:docMk/>
            <pc:sldMk cId="3498530488" sldId="261"/>
            <ac:spMk id="3" creationId="{30B43FB8-BA3B-F3BD-37D6-3D75BC8353D8}"/>
          </ac:spMkLst>
        </pc:spChg>
        <pc:spChg chg="mod">
          <ac:chgData name="Toby Donaldson" userId="2e6e5431-bb17-4c41-9985-d39c50d83c73" providerId="ADAL" clId="{7B7F0052-D422-435F-8D14-EC7A5C86BC9F}" dt="2023-10-28T03:02:58.221" v="70" actId="1076"/>
          <ac:spMkLst>
            <pc:docMk/>
            <pc:sldMk cId="3498530488" sldId="261"/>
            <ac:spMk id="6" creationId="{A3EE54F3-A113-DD39-8CDD-392C7DE9D4C3}"/>
          </ac:spMkLst>
        </pc:spChg>
        <pc:spChg chg="mod">
          <ac:chgData name="Toby Donaldson" userId="2e6e5431-bb17-4c41-9985-d39c50d83c73" providerId="ADAL" clId="{7B7F0052-D422-435F-8D14-EC7A5C86BC9F}" dt="2023-10-28T03:01:42.428" v="39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Sp modSp mod">
        <pc:chgData name="Toby Donaldson" userId="2e6e5431-bb17-4c41-9985-d39c50d83c73" providerId="ADAL" clId="{7B7F0052-D422-435F-8D14-EC7A5C86BC9F}" dt="2023-10-28T03:02:21.242" v="48" actId="14100"/>
        <pc:sldMkLst>
          <pc:docMk/>
          <pc:sldMk cId="1278331237" sldId="263"/>
        </pc:sldMkLst>
        <pc:spChg chg="mod">
          <ac:chgData name="Toby Donaldson" userId="2e6e5431-bb17-4c41-9985-d39c50d83c73" providerId="ADAL" clId="{7B7F0052-D422-435F-8D14-EC7A5C86BC9F}" dt="2023-10-28T03:02:21.242" v="48" actId="14100"/>
          <ac:spMkLst>
            <pc:docMk/>
            <pc:sldMk cId="1278331237" sldId="263"/>
            <ac:spMk id="3" creationId="{37984EEE-579C-D0AF-36A9-4F879D03056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 delSp modSp mod">
        <pc:chgData name="Toby Donaldson" userId="2e6e5431-bb17-4c41-9985-d39c50d83c73" providerId="ADAL" clId="{7B7F0052-D422-435F-8D14-EC7A5C86BC9F}" dt="2023-10-28T03:04:57.670" v="169" actId="113"/>
        <pc:sldMkLst>
          <pc:docMk/>
          <pc:sldMk cId="1040813454" sldId="264"/>
        </pc:sldMkLst>
        <pc:spChg chg="add mod">
          <ac:chgData name="Toby Donaldson" userId="2e6e5431-bb17-4c41-9985-d39c50d83c73" providerId="ADAL" clId="{7B7F0052-D422-435F-8D14-EC7A5C86BC9F}" dt="2023-10-28T03:04:57.670" v="169" actId="113"/>
          <ac:spMkLst>
            <pc:docMk/>
            <pc:sldMk cId="1040813454" sldId="264"/>
            <ac:spMk id="3" creationId="{B5FD7A9F-FEA6-BAF4-1C3E-EC9D54FF191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040813454" sldId="264"/>
            <ac:inkMk id="3" creationId="{122E0BA1-7AA6-E75E-98E8-7F8F5D1CBC38}"/>
          </ac:inkMkLst>
        </pc:inkChg>
      </pc:sldChg>
      <pc:sldChg chg="delSp modSp mod">
        <pc:chgData name="Toby Donaldson" userId="2e6e5431-bb17-4c41-9985-d39c50d83c73" providerId="ADAL" clId="{7B7F0052-D422-435F-8D14-EC7A5C86BC9F}" dt="2023-10-28T02:59:54.225" v="3" actId="113"/>
        <pc:sldMkLst>
          <pc:docMk/>
          <pc:sldMk cId="638624036" sldId="268"/>
        </pc:sldMkLst>
        <pc:spChg chg="mod">
          <ac:chgData name="Toby Donaldson" userId="2e6e5431-bb17-4c41-9985-d39c50d83c73" providerId="ADAL" clId="{7B7F0052-D422-435F-8D14-EC7A5C86BC9F}" dt="2023-10-28T02:59:54.225" v="3" actId="113"/>
          <ac:spMkLst>
            <pc:docMk/>
            <pc:sldMk cId="638624036" sldId="268"/>
            <ac:spMk id="11" creationId="{80E42F67-0442-797C-89F3-06C06FBAFE3A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8624036" sldId="268"/>
            <ac:inkMk id="3" creationId="{DC46A66D-F05B-FE42-F18C-CD05D89CCEFB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03:38.983" v="72" actId="14100"/>
        <pc:sldMkLst>
          <pc:docMk/>
          <pc:sldMk cId="3467221466" sldId="270"/>
        </pc:sldMkLst>
        <pc:spChg chg="mod">
          <ac:chgData name="Toby Donaldson" userId="2e6e5431-bb17-4c41-9985-d39c50d83c73" providerId="ADAL" clId="{7B7F0052-D422-435F-8D14-EC7A5C86BC9F}" dt="2023-10-28T03:03:22.430" v="71" actId="20577"/>
          <ac:spMkLst>
            <pc:docMk/>
            <pc:sldMk cId="3467221466" sldId="270"/>
            <ac:spMk id="12" creationId="{7D60A65D-DFA2-7800-663D-4CAECD31C1FB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67221466" sldId="270"/>
            <ac:inkMk id="3" creationId="{B88A768E-ADDA-6465-7B0C-1137708FB1C1}"/>
          </ac:inkMkLst>
        </pc:inkChg>
        <pc:cxnChg chg="mod">
          <ac:chgData name="Toby Donaldson" userId="2e6e5431-bb17-4c41-9985-d39c50d83c73" providerId="ADAL" clId="{7B7F0052-D422-435F-8D14-EC7A5C86BC9F}" dt="2023-10-28T03:03:38.983" v="72" actId="14100"/>
          <ac:cxnSpMkLst>
            <pc:docMk/>
            <pc:sldMk cId="3467221466" sldId="270"/>
            <ac:cxnSpMk id="15" creationId="{50F30786-BE4E-DE82-7BA4-D6CF6CD97F75}"/>
          </ac:cxnSpMkLst>
        </pc:cxn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982479533" sldId="27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982479533" sldId="272"/>
            <ac:inkMk id="3" creationId="{793918AE-B14F-9774-AB04-4D4AB8137D4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061913301" sldId="27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61913301" sldId="273"/>
            <ac:inkMk id="7" creationId="{A44DE068-2689-2480-5808-CA2618E4994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00595127" sldId="27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00595127" sldId="275"/>
            <ac:inkMk id="7" creationId="{A9A0C6BE-07BA-3C21-AF4E-44B3ED91C92A}"/>
          </ac:inkMkLst>
        </pc:inkChg>
      </pc:sldChg>
      <pc:sldChg chg="modSp mod">
        <pc:chgData name="Toby Donaldson" userId="2e6e5431-bb17-4c41-9985-d39c50d83c73" providerId="ADAL" clId="{7B7F0052-D422-435F-8D14-EC7A5C86BC9F}" dt="2023-10-28T03:06:37.910" v="170" actId="20577"/>
        <pc:sldMkLst>
          <pc:docMk/>
          <pc:sldMk cId="3438933296" sldId="277"/>
        </pc:sldMkLst>
        <pc:spChg chg="mod">
          <ac:chgData name="Toby Donaldson" userId="2e6e5431-bb17-4c41-9985-d39c50d83c73" providerId="ADAL" clId="{7B7F0052-D422-435F-8D14-EC7A5C86BC9F}" dt="2023-10-28T03:06:37.910" v="170" actId="20577"/>
          <ac:spMkLst>
            <pc:docMk/>
            <pc:sldMk cId="3438933296" sldId="277"/>
            <ac:spMk id="2" creationId="{2CD995D6-952C-AFF6-7E1C-B9242CE42892}"/>
          </ac:spMkLst>
        </pc:spChg>
      </pc:sldChg>
      <pc:sldChg chg="delSp modSp mod">
        <pc:chgData name="Toby Donaldson" userId="2e6e5431-bb17-4c41-9985-d39c50d83c73" providerId="ADAL" clId="{7B7F0052-D422-435F-8D14-EC7A5C86BC9F}" dt="2023-10-28T03:06:49.614" v="171" actId="20577"/>
        <pc:sldMkLst>
          <pc:docMk/>
          <pc:sldMk cId="2383096399" sldId="278"/>
        </pc:sldMkLst>
        <pc:spChg chg="mod">
          <ac:chgData name="Toby Donaldson" userId="2e6e5431-bb17-4c41-9985-d39c50d83c73" providerId="ADAL" clId="{7B7F0052-D422-435F-8D14-EC7A5C86BC9F}" dt="2023-10-28T03:06:49.614" v="171" actId="20577"/>
          <ac:spMkLst>
            <pc:docMk/>
            <pc:sldMk cId="2383096399" sldId="278"/>
            <ac:spMk id="2" creationId="{2CD995D6-952C-AFF6-7E1C-B9242CE4289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83096399" sldId="278"/>
            <ac:inkMk id="6" creationId="{29A1585A-B483-E60E-0841-0A8CDA4AC141}"/>
          </ac:inkMkLst>
        </pc:inkChg>
      </pc:sldChg>
      <pc:sldChg chg="delSp modSp add del mod">
        <pc:chgData name="Toby Donaldson" userId="2e6e5431-bb17-4c41-9985-d39c50d83c73" providerId="ADAL" clId="{7B7F0052-D422-435F-8D14-EC7A5C86BC9F}" dt="2023-11-04T03:55:20.016" v="756" actId="2696"/>
        <pc:sldMkLst>
          <pc:docMk/>
          <pc:sldMk cId="2015649847" sldId="279"/>
        </pc:sldMkLst>
        <pc:spChg chg="mod">
          <ac:chgData name="Toby Donaldson" userId="2e6e5431-bb17-4c41-9985-d39c50d83c73" providerId="ADAL" clId="{7B7F0052-D422-435F-8D14-EC7A5C86BC9F}" dt="2023-10-28T03:06:55.254" v="172" actId="20577"/>
          <ac:spMkLst>
            <pc:docMk/>
            <pc:sldMk cId="2015649847" sldId="279"/>
            <ac:spMk id="2" creationId="{2CD995D6-952C-AFF6-7E1C-B9242CE4289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15649847" sldId="279"/>
            <ac:inkMk id="10" creationId="{3701F1AE-831A-198D-70B0-76337EF032C9}"/>
          </ac:inkMkLst>
        </pc:inkChg>
      </pc:sldChg>
      <pc:sldChg chg="add del">
        <pc:chgData name="Toby Donaldson" userId="2e6e5431-bb17-4c41-9985-d39c50d83c73" providerId="ADAL" clId="{7B7F0052-D422-435F-8D14-EC7A5C86BC9F}" dt="2023-11-04T03:55:14.407" v="755"/>
        <pc:sldMkLst>
          <pc:docMk/>
          <pc:sldMk cId="3365191697" sldId="279"/>
        </pc:sldMkLst>
      </pc:sldChg>
      <pc:sldChg chg="add del">
        <pc:chgData name="Toby Donaldson" userId="2e6e5431-bb17-4c41-9985-d39c50d83c73" providerId="ADAL" clId="{7B7F0052-D422-435F-8D14-EC7A5C86BC9F}" dt="2023-11-04T03:55:41.474" v="757" actId="2696"/>
        <pc:sldMkLst>
          <pc:docMk/>
          <pc:sldMk cId="1617917935" sldId="280"/>
        </pc:sldMkLst>
      </pc:sldChg>
      <pc:sldChg chg="addSp delSp modSp mod">
        <pc:chgData name="Toby Donaldson" userId="2e6e5431-bb17-4c41-9985-d39c50d83c73" providerId="ADAL" clId="{7B7F0052-D422-435F-8D14-EC7A5C86BC9F}" dt="2023-10-28T03:09:26.952" v="189"/>
        <pc:sldMkLst>
          <pc:docMk/>
          <pc:sldMk cId="2493243487" sldId="281"/>
        </pc:sldMkLst>
        <pc:spChg chg="add mod">
          <ac:chgData name="Toby Donaldson" userId="2e6e5431-bb17-4c41-9985-d39c50d83c73" providerId="ADAL" clId="{7B7F0052-D422-435F-8D14-EC7A5C86BC9F}" dt="2023-10-28T03:09:26.952" v="189"/>
          <ac:spMkLst>
            <pc:docMk/>
            <pc:sldMk cId="2493243487" sldId="281"/>
            <ac:spMk id="2" creationId="{791A57C7-7013-3CCC-FDAA-7F6A10874549}"/>
          </ac:spMkLst>
        </pc:spChg>
        <pc:spChg chg="del mod">
          <ac:chgData name="Toby Donaldson" userId="2e6e5431-bb17-4c41-9985-d39c50d83c73" providerId="ADAL" clId="{7B7F0052-D422-435F-8D14-EC7A5C86BC9F}" dt="2023-10-28T03:09:21.331" v="188" actId="21"/>
          <ac:spMkLst>
            <pc:docMk/>
            <pc:sldMk cId="2493243487" sldId="281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493243487" sldId="281"/>
            <ac:inkMk id="2" creationId="{72143F7C-49BB-C234-E7DA-445E2AFC5021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09:14.959" v="187" actId="113"/>
        <pc:sldMkLst>
          <pc:docMk/>
          <pc:sldMk cId="1101863829" sldId="282"/>
        </pc:sldMkLst>
        <pc:spChg chg="mod">
          <ac:chgData name="Toby Donaldson" userId="2e6e5431-bb17-4c41-9985-d39c50d83c73" providerId="ADAL" clId="{7B7F0052-D422-435F-8D14-EC7A5C86BC9F}" dt="2023-10-28T03:09:14.959" v="187" actId="113"/>
          <ac:spMkLst>
            <pc:docMk/>
            <pc:sldMk cId="1101863829" sldId="282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101863829" sldId="282"/>
            <ac:inkMk id="3" creationId="{9ABE6B73-9531-9D97-98AD-BB86D104E991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76488865" sldId="28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6488865" sldId="283"/>
            <ac:inkMk id="4" creationId="{3938BED8-E69A-0DB0-9477-254257C91C84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749519120" sldId="284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49519120" sldId="284"/>
            <ac:inkMk id="3" creationId="{DF268681-55CC-CF0A-02BC-60C6E034BF3D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68971887" sldId="28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971887" sldId="285"/>
            <ac:inkMk id="4" creationId="{EA328AC4-005E-3014-1AF0-C7B36E67FE5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651235511" sldId="28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51235511" sldId="288"/>
            <ac:inkMk id="3" creationId="{CE865068-D453-FE4E-59D9-9BD19BE663A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056213591" sldId="28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56213591" sldId="289"/>
            <ac:inkMk id="2" creationId="{40571BBD-B329-6883-D6BF-8A369096C04B}"/>
          </ac:inkMkLst>
        </pc:inkChg>
      </pc:sldChg>
      <pc:sldChg chg="modSp">
        <pc:chgData name="Toby Donaldson" userId="2e6e5431-bb17-4c41-9985-d39c50d83c73" providerId="ADAL" clId="{7B7F0052-D422-435F-8D14-EC7A5C86BC9F}" dt="2023-10-28T03:12:03.114" v="214"/>
        <pc:sldMkLst>
          <pc:docMk/>
          <pc:sldMk cId="4472270" sldId="290"/>
        </pc:sldMkLst>
        <pc:spChg chg="mod">
          <ac:chgData name="Toby Donaldson" userId="2e6e5431-bb17-4c41-9985-d39c50d83c73" providerId="ADAL" clId="{7B7F0052-D422-435F-8D14-EC7A5C86BC9F}" dt="2023-10-28T03:12:03.114" v="214"/>
          <ac:spMkLst>
            <pc:docMk/>
            <pc:sldMk cId="4472270" sldId="290"/>
            <ac:spMk id="3" creationId="{7A31921D-D7AA-9A40-E209-E1AD66D8EEAA}"/>
          </ac:spMkLst>
        </pc:spChg>
      </pc:sldChg>
      <pc:sldChg chg="modSp mod">
        <pc:chgData name="Toby Donaldson" userId="2e6e5431-bb17-4c41-9985-d39c50d83c73" providerId="ADAL" clId="{7B7F0052-D422-435F-8D14-EC7A5C86BC9F}" dt="2023-10-28T03:13:35.874" v="233"/>
        <pc:sldMkLst>
          <pc:docMk/>
          <pc:sldMk cId="2707289502" sldId="291"/>
        </pc:sldMkLst>
        <pc:spChg chg="mod">
          <ac:chgData name="Toby Donaldson" userId="2e6e5431-bb17-4c41-9985-d39c50d83c73" providerId="ADAL" clId="{7B7F0052-D422-435F-8D14-EC7A5C86BC9F}" dt="2023-10-28T03:13:35.874" v="233"/>
          <ac:spMkLst>
            <pc:docMk/>
            <pc:sldMk cId="2707289502" sldId="291"/>
            <ac:spMk id="3" creationId="{7A31921D-D7AA-9A40-E209-E1AD66D8EEAA}"/>
          </ac:spMkLst>
        </pc:spChg>
      </pc:sldChg>
      <pc:sldChg chg="modSp">
        <pc:chgData name="Toby Donaldson" userId="2e6e5431-bb17-4c41-9985-d39c50d83c73" providerId="ADAL" clId="{7B7F0052-D422-435F-8D14-EC7A5C86BC9F}" dt="2023-10-28T03:14:44.571" v="251" actId="20577"/>
        <pc:sldMkLst>
          <pc:docMk/>
          <pc:sldMk cId="52626033" sldId="292"/>
        </pc:sldMkLst>
        <pc:spChg chg="mod">
          <ac:chgData name="Toby Donaldson" userId="2e6e5431-bb17-4c41-9985-d39c50d83c73" providerId="ADAL" clId="{7B7F0052-D422-435F-8D14-EC7A5C86BC9F}" dt="2023-10-28T03:14:44.571" v="251" actId="20577"/>
          <ac:spMkLst>
            <pc:docMk/>
            <pc:sldMk cId="52626033" sldId="292"/>
            <ac:spMk id="3" creationId="{7A31921D-D7AA-9A40-E209-E1AD66D8EEAA}"/>
          </ac:spMkLst>
        </pc:spChg>
      </pc:sldChg>
      <pc:sldChg chg="delSp modSp mod">
        <pc:chgData name="Toby Donaldson" userId="2e6e5431-bb17-4c41-9985-d39c50d83c73" providerId="ADAL" clId="{7B7F0052-D422-435F-8D14-EC7A5C86BC9F}" dt="2023-10-28T03:16:19.820" v="262" actId="207"/>
        <pc:sldMkLst>
          <pc:docMk/>
          <pc:sldMk cId="401627023" sldId="296"/>
        </pc:sldMkLst>
        <pc:spChg chg="mod">
          <ac:chgData name="Toby Donaldson" userId="2e6e5431-bb17-4c41-9985-d39c50d83c73" providerId="ADAL" clId="{7B7F0052-D422-435F-8D14-EC7A5C86BC9F}" dt="2023-10-28T03:16:19.820" v="262" actId="207"/>
          <ac:spMkLst>
            <pc:docMk/>
            <pc:sldMk cId="401627023" sldId="296"/>
            <ac:spMk id="2" creationId="{7C3A6555-33A1-01DC-4D70-CE96CEFEB7C6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1627023" sldId="296"/>
            <ac:inkMk id="4" creationId="{45E12B1A-F5F2-ABA9-8230-587C43F1FB65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16:42.200" v="263"/>
        <pc:sldMkLst>
          <pc:docMk/>
          <pc:sldMk cId="3046042905" sldId="297"/>
        </pc:sldMkLst>
        <pc:spChg chg="mod">
          <ac:chgData name="Toby Donaldson" userId="2e6e5431-bb17-4c41-9985-d39c50d83c73" providerId="ADAL" clId="{7B7F0052-D422-435F-8D14-EC7A5C86BC9F}" dt="2023-10-28T03:16:42.200" v="263"/>
          <ac:spMkLst>
            <pc:docMk/>
            <pc:sldMk cId="3046042905" sldId="297"/>
            <ac:spMk id="5" creationId="{7BF49F95-7DE8-CC29-8653-5C79F2E225DC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046042905" sldId="297"/>
            <ac:inkMk id="4" creationId="{B98BED25-41A3-D72F-EF5C-2B2237FABF4A}"/>
          </ac:inkMkLst>
        </pc:inkChg>
      </pc:sldChg>
      <pc:sldChg chg="modSp mod">
        <pc:chgData name="Toby Donaldson" userId="2e6e5431-bb17-4c41-9985-d39c50d83c73" providerId="ADAL" clId="{7B7F0052-D422-435F-8D14-EC7A5C86BC9F}" dt="2023-10-28T03:17:23.050" v="280" actId="27636"/>
        <pc:sldMkLst>
          <pc:docMk/>
          <pc:sldMk cId="3716555148" sldId="298"/>
        </pc:sldMkLst>
        <pc:spChg chg="mod">
          <ac:chgData name="Toby Donaldson" userId="2e6e5431-bb17-4c41-9985-d39c50d83c73" providerId="ADAL" clId="{7B7F0052-D422-435F-8D14-EC7A5C86BC9F}" dt="2023-10-28T03:17:23.050" v="280" actId="27636"/>
          <ac:spMkLst>
            <pc:docMk/>
            <pc:sldMk cId="3716555148" sldId="298"/>
            <ac:spMk id="3" creationId="{6176CE81-DEE7-C017-807D-D4222E86CAED}"/>
          </ac:spMkLst>
        </pc:spChg>
      </pc:sldChg>
      <pc:sldChg chg="delSp modSp mod">
        <pc:chgData name="Toby Donaldson" userId="2e6e5431-bb17-4c41-9985-d39c50d83c73" providerId="ADAL" clId="{7B7F0052-D422-435F-8D14-EC7A5C86BC9F}" dt="2023-10-28T03:18:07.202" v="284"/>
        <pc:sldMkLst>
          <pc:docMk/>
          <pc:sldMk cId="1685246512" sldId="299"/>
        </pc:sldMkLst>
        <pc:spChg chg="mod">
          <ac:chgData name="Toby Donaldson" userId="2e6e5431-bb17-4c41-9985-d39c50d83c73" providerId="ADAL" clId="{7B7F0052-D422-435F-8D14-EC7A5C86BC9F}" dt="2023-10-28T03:18:07.202" v="284"/>
          <ac:spMkLst>
            <pc:docMk/>
            <pc:sldMk cId="1685246512" sldId="299"/>
            <ac:spMk id="3" creationId="{6176CE81-DEE7-C017-807D-D4222E86CAED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5246512" sldId="299"/>
            <ac:inkMk id="5" creationId="{568DFEB2-C335-51A9-4433-59D7E802FF92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3:01.048" v="1264" actId="113"/>
        <pc:sldMkLst>
          <pc:docMk/>
          <pc:sldMk cId="161435996" sldId="301"/>
        </pc:sldMkLst>
        <pc:spChg chg="mod">
          <ac:chgData name="Toby Donaldson" userId="2e6e5431-bb17-4c41-9985-d39c50d83c73" providerId="ADAL" clId="{7B7F0052-D422-435F-8D14-EC7A5C86BC9F}" dt="2023-11-04T04:13:01.048" v="1264" actId="113"/>
          <ac:spMkLst>
            <pc:docMk/>
            <pc:sldMk cId="161435996" sldId="301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 delSp modSp mod">
        <pc:chgData name="Toby Donaldson" userId="2e6e5431-bb17-4c41-9985-d39c50d83c73" providerId="ADAL" clId="{7B7F0052-D422-435F-8D14-EC7A5C86BC9F}" dt="2023-11-04T04:13:32.038" v="1266"/>
        <pc:sldMkLst>
          <pc:docMk/>
          <pc:sldMk cId="2960401938" sldId="302"/>
        </pc:sldMkLst>
        <pc:spChg chg="add del mod">
          <ac:chgData name="Toby Donaldson" userId="2e6e5431-bb17-4c41-9985-d39c50d83c73" providerId="ADAL" clId="{7B7F0052-D422-435F-8D14-EC7A5C86BC9F}" dt="2023-11-04T04:13:24.929" v="1265" actId="21"/>
          <ac:spMkLst>
            <pc:docMk/>
            <pc:sldMk cId="2960401938" sldId="302"/>
            <ac:spMk id="26" creationId="{13CD59C1-8635-2860-E1C7-9739CFF81083}"/>
          </ac:spMkLst>
        </pc:spChg>
        <pc:spChg chg="add mod">
          <ac:chgData name="Toby Donaldson" userId="2e6e5431-bb17-4c41-9985-d39c50d83c73" providerId="ADAL" clId="{7B7F0052-D422-435F-8D14-EC7A5C86BC9F}" dt="2023-11-04T04:13:32.038" v="1266"/>
          <ac:spMkLst>
            <pc:docMk/>
            <pc:sldMk cId="2960401938" sldId="302"/>
            <ac:spMk id="32" creationId="{96841A37-9B50-2790-EF82-41476465BFC9}"/>
          </ac:spMkLst>
        </pc:spChg>
        <pc:spChg chg="del">
          <ac:chgData name="Toby Donaldson" userId="2e6e5431-bb17-4c41-9985-d39c50d83c73" providerId="ADAL" clId="{7B7F0052-D422-435F-8D14-EC7A5C86BC9F}" dt="2023-10-28T03:34:38.935" v="333" actId="21"/>
          <ac:spMkLst>
            <pc:docMk/>
            <pc:sldMk cId="2960401938" sldId="302"/>
            <ac:spMk id="111" creationId="{F544AC54-7A7E-C9EC-6C67-87FE54CDC212}"/>
          </ac:spMkLst>
        </pc:spChg>
      </pc:sldChg>
      <pc:sldChg chg="addSp delSp modSp mod">
        <pc:chgData name="Toby Donaldson" userId="2e6e5431-bb17-4c41-9985-d39c50d83c73" providerId="ADAL" clId="{7B7F0052-D422-435F-8D14-EC7A5C86BC9F}" dt="2023-11-04T04:14:02.970" v="1271" actId="14100"/>
        <pc:sldMkLst>
          <pc:docMk/>
          <pc:sldMk cId="18576294" sldId="303"/>
        </pc:sldMkLst>
        <pc:spChg chg="add del mod">
          <ac:chgData name="Toby Donaldson" userId="2e6e5431-bb17-4c41-9985-d39c50d83c73" providerId="ADAL" clId="{7B7F0052-D422-435F-8D14-EC7A5C86BC9F}" dt="2023-10-28T03:35:07.683" v="337" actId="21"/>
          <ac:spMkLst>
            <pc:docMk/>
            <pc:sldMk cId="18576294" sldId="303"/>
            <ac:spMk id="3" creationId="{A80A38F5-5894-6CC8-8807-8B49FCC698F0}"/>
          </ac:spMkLst>
        </pc:spChg>
        <pc:spChg chg="add del mod">
          <ac:chgData name="Toby Donaldson" userId="2e6e5431-bb17-4c41-9985-d39c50d83c73" providerId="ADAL" clId="{7B7F0052-D422-435F-8D14-EC7A5C86BC9F}" dt="2023-11-04T04:13:45.291" v="1269"/>
          <ac:spMkLst>
            <pc:docMk/>
            <pc:sldMk cId="18576294" sldId="303"/>
            <ac:spMk id="3" creationId="{B93A430A-5C6D-D62A-4827-6CC4C330BA41}"/>
          </ac:spMkLst>
        </pc:spChg>
        <pc:spChg chg="add del mod">
          <ac:chgData name="Toby Donaldson" userId="2e6e5431-bb17-4c41-9985-d39c50d83c73" providerId="ADAL" clId="{7B7F0052-D422-435F-8D14-EC7A5C86BC9F}" dt="2023-10-28T03:35:17.950" v="339"/>
          <ac:spMkLst>
            <pc:docMk/>
            <pc:sldMk cId="18576294" sldId="303"/>
            <ac:spMk id="4" creationId="{6DDE2577-624F-7E69-8196-370A2E8F87C0}"/>
          </ac:spMkLst>
        </pc:spChg>
        <pc:spChg chg="add mod">
          <ac:chgData name="Toby Donaldson" userId="2e6e5431-bb17-4c41-9985-d39c50d83c73" providerId="ADAL" clId="{7B7F0052-D422-435F-8D14-EC7A5C86BC9F}" dt="2023-11-04T04:13:51.657" v="1270"/>
          <ac:spMkLst>
            <pc:docMk/>
            <pc:sldMk cId="18576294" sldId="303"/>
            <ac:spMk id="4" creationId="{7FD491F6-4FB2-4A81-11D6-544EF6DBE223}"/>
          </ac:spMkLst>
        </pc:spChg>
        <pc:spChg chg="add del mod">
          <ac:chgData name="Toby Donaldson" userId="2e6e5431-bb17-4c41-9985-d39c50d83c73" providerId="ADAL" clId="{7B7F0052-D422-435F-8D14-EC7A5C86BC9F}" dt="2023-11-04T04:13:40.835" v="1267" actId="21"/>
          <ac:spMkLst>
            <pc:docMk/>
            <pc:sldMk cId="18576294" sldId="303"/>
            <ac:spMk id="5" creationId="{58BFFDD8-D6E6-766B-942D-BC36220F2CEC}"/>
          </ac:spMkLst>
        </pc:spChg>
        <pc:spChg chg="mod">
          <ac:chgData name="Toby Donaldson" userId="2e6e5431-bb17-4c41-9985-d39c50d83c73" providerId="ADAL" clId="{7B7F0052-D422-435F-8D14-EC7A5C86BC9F}" dt="2023-11-04T04:14:02.970" v="1271" actId="14100"/>
          <ac:spMkLst>
            <pc:docMk/>
            <pc:sldMk cId="18576294" sldId="303"/>
            <ac:spMk id="34" creationId="{66400F34-D06B-6A35-2CF9-09329BA09DFD}"/>
          </ac:spMkLst>
        </pc:spChg>
        <pc:spChg chg="del">
          <ac:chgData name="Toby Donaldson" userId="2e6e5431-bb17-4c41-9985-d39c50d83c73" providerId="ADAL" clId="{7B7F0052-D422-435F-8D14-EC7A5C86BC9F}" dt="2023-10-28T03:34:48.481" v="335" actId="21"/>
          <ac:spMkLst>
            <pc:docMk/>
            <pc:sldMk cId="18576294" sldId="303"/>
            <ac:spMk id="111" creationId="{F544AC54-7A7E-C9EC-6C67-87FE54CDC212}"/>
          </ac:spMkLst>
        </pc:spChg>
      </pc:sldChg>
      <pc:sldChg chg="delSp modSp mod">
        <pc:chgData name="Toby Donaldson" userId="2e6e5431-bb17-4c41-9985-d39c50d83c73" providerId="ADAL" clId="{7B7F0052-D422-435F-8D14-EC7A5C86BC9F}" dt="2023-11-04T04:14:31.402" v="1317" actId="20577"/>
        <pc:sldMkLst>
          <pc:docMk/>
          <pc:sldMk cId="434172060" sldId="304"/>
        </pc:sldMkLst>
        <pc:spChg chg="mod">
          <ac:chgData name="Toby Donaldson" userId="2e6e5431-bb17-4c41-9985-d39c50d83c73" providerId="ADAL" clId="{7B7F0052-D422-435F-8D14-EC7A5C86BC9F}" dt="2023-11-04T04:14:31.402" v="1317" actId="20577"/>
          <ac:spMkLst>
            <pc:docMk/>
            <pc:sldMk cId="434172060" sldId="304"/>
            <ac:spMk id="3" creationId="{94F80227-F088-2D5C-9EA7-4A4FB61067C5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34172060" sldId="304"/>
            <ac:inkMk id="4" creationId="{F79406AB-2614-A332-ACFA-15258A759F13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981083457" sldId="30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981083457" sldId="305"/>
            <ac:inkMk id="4" creationId="{24A3CCAE-3D44-A581-E7F6-80198C2F3663}"/>
          </ac:inkMkLst>
        </pc:inkChg>
      </pc:sldChg>
      <pc:sldChg chg="modSp">
        <pc:chgData name="Toby Donaldson" userId="2e6e5431-bb17-4c41-9985-d39c50d83c73" providerId="ADAL" clId="{7B7F0052-D422-435F-8D14-EC7A5C86BC9F}" dt="2023-10-28T03:37:49.856" v="357"/>
        <pc:sldMkLst>
          <pc:docMk/>
          <pc:sldMk cId="2097593530" sldId="306"/>
        </pc:sldMkLst>
        <pc:graphicFrameChg chg="mod">
          <ac:chgData name="Toby Donaldson" userId="2e6e5431-bb17-4c41-9985-d39c50d83c73" providerId="ADAL" clId="{7B7F0052-D422-435F-8D14-EC7A5C86BC9F}" dt="2023-10-28T03:37:49.856" v="357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47883424" sldId="30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47883424" sldId="307"/>
            <ac:inkMk id="3" creationId="{FF2C20A9-C77A-578F-5DD7-179010522A78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7:18.944" v="1355" actId="20577"/>
        <pc:sldMkLst>
          <pc:docMk/>
          <pc:sldMk cId="3130220692" sldId="308"/>
        </pc:sldMkLst>
        <pc:spChg chg="mod">
          <ac:chgData name="Toby Donaldson" userId="2e6e5431-bb17-4c41-9985-d39c50d83c73" providerId="ADAL" clId="{7B7F0052-D422-435F-8D14-EC7A5C86BC9F}" dt="2023-11-04T04:17:18.944" v="1355" actId="20577"/>
          <ac:spMkLst>
            <pc:docMk/>
            <pc:sldMk cId="3130220692" sldId="308"/>
            <ac:spMk id="3" creationId="{7731F32D-92B0-F8C0-494B-8BDF3D62F759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130220692" sldId="308"/>
            <ac:inkMk id="4" creationId="{188E67E0-58A7-CF89-138C-357AA49A17D0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15450300" sldId="30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15450300" sldId="309"/>
            <ac:inkMk id="2" creationId="{44A22941-EA21-AAA1-26F8-393A79A4FC6F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40:00.647" v="402"/>
        <pc:sldMkLst>
          <pc:docMk/>
          <pc:sldMk cId="503564402" sldId="312"/>
        </pc:sldMkLst>
        <pc:spChg chg="mod">
          <ac:chgData name="Toby Donaldson" userId="2e6e5431-bb17-4c41-9985-d39c50d83c73" providerId="ADAL" clId="{7B7F0052-D422-435F-8D14-EC7A5C86BC9F}" dt="2023-10-28T03:40:00.647" v="402"/>
          <ac:spMkLst>
            <pc:docMk/>
            <pc:sldMk cId="503564402" sldId="312"/>
            <ac:spMk id="23" creationId="{8F03ECC3-438C-65A4-592C-A971FAF4F518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503564402" sldId="312"/>
            <ac:inkMk id="19" creationId="{4BC81595-BAD5-A28D-4C8E-073DA1D8C90C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412336386" sldId="31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412336386" sldId="313"/>
            <ac:inkMk id="2" creationId="{06F38137-1A71-7781-8C3B-F8791FB3AF28}"/>
          </ac:inkMkLst>
        </pc:inkChg>
      </pc:sldChg>
      <pc:sldChg chg="modSp mod">
        <pc:chgData name="Toby Donaldson" userId="2e6e5431-bb17-4c41-9985-d39c50d83c73" providerId="ADAL" clId="{7B7F0052-D422-435F-8D14-EC7A5C86BC9F}" dt="2023-10-28T03:40:54.344" v="411" actId="14100"/>
        <pc:sldMkLst>
          <pc:docMk/>
          <pc:sldMk cId="3743279875" sldId="314"/>
        </pc:sldMkLst>
        <pc:spChg chg="mod">
          <ac:chgData name="Toby Donaldson" userId="2e6e5431-bb17-4c41-9985-d39c50d83c73" providerId="ADAL" clId="{7B7F0052-D422-435F-8D14-EC7A5C86BC9F}" dt="2023-10-28T03:40:54.344" v="411" actId="14100"/>
          <ac:spMkLst>
            <pc:docMk/>
            <pc:sldMk cId="3743279875" sldId="314"/>
            <ac:spMk id="2" creationId="{ABFD93F1-B884-D35C-97D5-4E46A07950C0}"/>
          </ac:spMkLst>
        </pc:spChg>
      </pc:sldChg>
      <pc:sldChg chg="modSp mod">
        <pc:chgData name="Toby Donaldson" userId="2e6e5431-bb17-4c41-9985-d39c50d83c73" providerId="ADAL" clId="{7B7F0052-D422-435F-8D14-EC7A5C86BC9F}" dt="2023-10-28T03:41:07.696" v="413" actId="113"/>
        <pc:sldMkLst>
          <pc:docMk/>
          <pc:sldMk cId="2595505916" sldId="315"/>
        </pc:sldMkLst>
        <pc:spChg chg="mod">
          <ac:chgData name="Toby Donaldson" userId="2e6e5431-bb17-4c41-9985-d39c50d83c73" providerId="ADAL" clId="{7B7F0052-D422-435F-8D14-EC7A5C86BC9F}" dt="2023-10-28T03:41:07.696" v="413" actId="113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mod">
        <pc:chgData name="Toby Donaldson" userId="2e6e5431-bb17-4c41-9985-d39c50d83c73" providerId="ADAL" clId="{7B7F0052-D422-435F-8D14-EC7A5C86BC9F}" dt="2023-10-28T03:41:45.920" v="415"/>
        <pc:sldMkLst>
          <pc:docMk/>
          <pc:sldMk cId="1704641242" sldId="316"/>
        </pc:sldMkLst>
        <pc:spChg chg="mod">
          <ac:chgData name="Toby Donaldson" userId="2e6e5431-bb17-4c41-9985-d39c50d83c73" providerId="ADAL" clId="{7B7F0052-D422-435F-8D14-EC7A5C86BC9F}" dt="2023-10-28T03:41:45.920" v="415"/>
          <ac:spMkLst>
            <pc:docMk/>
            <pc:sldMk cId="1704641242" sldId="316"/>
            <ac:spMk id="3" creationId="{50BFBDB2-395E-C25B-2F34-5610D3F0B1C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04641242" sldId="316"/>
            <ac:inkMk id="7" creationId="{4CEB5D28-9699-9DFF-4DBB-EAEE8CF0E5FF}"/>
          </ac:inkMkLst>
        </pc:inkChg>
      </pc:sldChg>
      <pc:sldChg chg="addSp modSp mod">
        <pc:chgData name="Toby Donaldson" userId="2e6e5431-bb17-4c41-9985-d39c50d83c73" providerId="ADAL" clId="{7B7F0052-D422-435F-8D14-EC7A5C86BC9F}" dt="2023-11-04T04:24:15.263" v="1855" actId="20577"/>
        <pc:sldMkLst>
          <pc:docMk/>
          <pc:sldMk cId="3467357524" sldId="318"/>
        </pc:sldMkLst>
        <pc:spChg chg="mod">
          <ac:chgData name="Toby Donaldson" userId="2e6e5431-bb17-4c41-9985-d39c50d83c73" providerId="ADAL" clId="{7B7F0052-D422-435F-8D14-EC7A5C86BC9F}" dt="2023-10-28T03:42:50.056" v="560" actId="14100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7B7F0052-D422-435F-8D14-EC7A5C86BC9F}" dt="2023-11-04T04:24:15.263" v="1855" actId="20577"/>
          <ac:spMkLst>
            <pc:docMk/>
            <pc:sldMk cId="3467357524" sldId="318"/>
            <ac:spMk id="11" creationId="{0865B05D-1913-E37E-0A12-F444125D2D0B}"/>
          </ac:spMkLst>
        </pc:spChg>
      </pc:sldChg>
      <pc:sldChg chg="delSp modSp mod">
        <pc:chgData name="Toby Donaldson" userId="2e6e5431-bb17-4c41-9985-d39c50d83c73" providerId="ADAL" clId="{7B7F0052-D422-435F-8D14-EC7A5C86BC9F}" dt="2023-10-28T03:43:02.301" v="561" actId="20577"/>
        <pc:sldMkLst>
          <pc:docMk/>
          <pc:sldMk cId="1550074282" sldId="320"/>
        </pc:sldMkLst>
        <pc:spChg chg="mod">
          <ac:chgData name="Toby Donaldson" userId="2e6e5431-bb17-4c41-9985-d39c50d83c73" providerId="ADAL" clId="{7B7F0052-D422-435F-8D14-EC7A5C86BC9F}" dt="2023-10-28T03:43:02.301" v="561" actId="20577"/>
          <ac:spMkLst>
            <pc:docMk/>
            <pc:sldMk cId="1550074282" sldId="320"/>
            <ac:spMk id="9" creationId="{7573CA76-3BE9-1412-2483-1C1E156E4DF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550074282" sldId="320"/>
            <ac:inkMk id="4" creationId="{D820137B-699A-BC44-6E25-76714CB527D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75208003" sldId="32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75208003" sldId="322"/>
            <ac:inkMk id="2" creationId="{A8EF4BEA-95CE-99A6-F88A-D9CBC4F8447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371359161" sldId="32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71359161" sldId="323"/>
            <ac:inkMk id="3" creationId="{E2753330-9631-9780-EAA5-DCC5D27907DB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6:04.733" v="1336" actId="20577"/>
        <pc:sldMkLst>
          <pc:docMk/>
          <pc:sldMk cId="2684644350" sldId="324"/>
        </pc:sldMkLst>
        <pc:spChg chg="mod">
          <ac:chgData name="Toby Donaldson" userId="2e6e5431-bb17-4c41-9985-d39c50d83c73" providerId="ADAL" clId="{7B7F0052-D422-435F-8D14-EC7A5C86BC9F}" dt="2023-11-04T04:15:36.666" v="1320" actId="5793"/>
          <ac:spMkLst>
            <pc:docMk/>
            <pc:sldMk cId="2684644350" sldId="324"/>
            <ac:spMk id="3" creationId="{EC10F0C7-6D68-0780-C28D-F8C20254527A}"/>
          </ac:spMkLst>
        </pc:spChg>
        <pc:spChg chg="del">
          <ac:chgData name="Toby Donaldson" userId="2e6e5431-bb17-4c41-9985-d39c50d83c73" providerId="ADAL" clId="{7B7F0052-D422-435F-8D14-EC7A5C86BC9F}" dt="2023-11-04T04:15:45.122" v="1321" actId="21"/>
          <ac:spMkLst>
            <pc:docMk/>
            <pc:sldMk cId="2684644350" sldId="324"/>
            <ac:spMk id="4" creationId="{DDB399D0-B54C-B7B2-62B6-F4F67ACEC8D7}"/>
          </ac:spMkLst>
        </pc:spChg>
        <pc:spChg chg="mod">
          <ac:chgData name="Toby Donaldson" userId="2e6e5431-bb17-4c41-9985-d39c50d83c73" providerId="ADAL" clId="{7B7F0052-D422-435F-8D14-EC7A5C86BC9F}" dt="2023-11-04T04:16:04.733" v="1336" actId="20577"/>
          <ac:spMkLst>
            <pc:docMk/>
            <pc:sldMk cId="2684644350" sldId="324"/>
            <ac:spMk id="5" creationId="{BF3F27F4-3BA5-59B5-6627-73A344CE6CF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84644350" sldId="324"/>
            <ac:inkMk id="7" creationId="{E12192EC-CBCB-3B75-0580-A29C19813797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6:35.341" v="1351" actId="114"/>
        <pc:sldMkLst>
          <pc:docMk/>
          <pc:sldMk cId="2586295744" sldId="325"/>
        </pc:sldMkLst>
        <pc:spChg chg="mod">
          <ac:chgData name="Toby Donaldson" userId="2e6e5431-bb17-4c41-9985-d39c50d83c73" providerId="ADAL" clId="{7B7F0052-D422-435F-8D14-EC7A5C86BC9F}" dt="2023-11-04T04:16:35.341" v="1351" actId="114"/>
          <ac:spMkLst>
            <pc:docMk/>
            <pc:sldMk cId="2586295744" sldId="325"/>
            <ac:spMk id="7" creationId="{AFF8D1C2-4413-C1A0-65E5-3E9D8CF10ED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586295744" sldId="325"/>
            <ac:inkMk id="4" creationId="{47499E46-5E79-868B-77E6-A971C6DDF77E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27:30.179" v="1947" actId="21"/>
        <pc:sldMkLst>
          <pc:docMk/>
          <pc:sldMk cId="534780159" sldId="326"/>
        </pc:sldMkLst>
        <pc:spChg chg="mod">
          <ac:chgData name="Toby Donaldson" userId="2e6e5431-bb17-4c41-9985-d39c50d83c73" providerId="ADAL" clId="{7B7F0052-D422-435F-8D14-EC7A5C86BC9F}" dt="2023-10-28T03:43:15.522" v="562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7B7F0052-D422-435F-8D14-EC7A5C86BC9F}" dt="2023-11-04T04:27:09.368" v="1946"/>
          <ac:spMkLst>
            <pc:docMk/>
            <pc:sldMk cId="534780159" sldId="326"/>
            <ac:spMk id="3" creationId="{D8A6D3B3-4649-F9E3-329C-05ABF18A0A65}"/>
          </ac:spMkLst>
        </pc:spChg>
        <pc:inkChg chg="del">
          <ac:chgData name="Toby Donaldson" userId="2e6e5431-bb17-4c41-9985-d39c50d83c73" providerId="ADAL" clId="{7B7F0052-D422-435F-8D14-EC7A5C86BC9F}" dt="2023-11-04T04:27:30.179" v="1947" actId="21"/>
          <ac:inkMkLst>
            <pc:docMk/>
            <pc:sldMk cId="534780159" sldId="326"/>
            <ac:inkMk id="4" creationId="{57672C30-4D86-E11C-9FB6-148EC370B051}"/>
          </ac:inkMkLst>
        </pc:inkChg>
      </pc:sldChg>
      <pc:sldChg chg="addSp delSp modSp mod">
        <pc:chgData name="Toby Donaldson" userId="2e6e5431-bb17-4c41-9985-d39c50d83c73" providerId="ADAL" clId="{7B7F0052-D422-435F-8D14-EC7A5C86BC9F}" dt="2023-10-28T03:48:48.183" v="744" actId="1076"/>
        <pc:sldMkLst>
          <pc:docMk/>
          <pc:sldMk cId="63993267" sldId="327"/>
        </pc:sldMkLst>
        <pc:spChg chg="add mod">
          <ac:chgData name="Toby Donaldson" userId="2e6e5431-bb17-4c41-9985-d39c50d83c73" providerId="ADAL" clId="{7B7F0052-D422-435F-8D14-EC7A5C86BC9F}" dt="2023-10-28T03:48:48.183" v="744" actId="1076"/>
          <ac:spMkLst>
            <pc:docMk/>
            <pc:sldMk cId="63993267" sldId="327"/>
            <ac:spMk id="4" creationId="{FA0906F9-6343-9604-8574-6B2FC9FEBBB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993267" sldId="327"/>
            <ac:inkMk id="4" creationId="{B6D57497-1A49-222C-56AE-57831AE70D12}"/>
          </ac:inkMkLst>
        </pc:inkChg>
      </pc:sldChg>
      <pc:sldChg chg="addSp modSp mod">
        <pc:chgData name="Toby Donaldson" userId="2e6e5431-bb17-4c41-9985-d39c50d83c73" providerId="ADAL" clId="{7B7F0052-D422-435F-8D14-EC7A5C86BC9F}" dt="2023-11-04T04:27:57.494" v="1949" actId="207"/>
        <pc:sldMkLst>
          <pc:docMk/>
          <pc:sldMk cId="566516517" sldId="328"/>
        </pc:sldMkLst>
        <pc:spChg chg="mod">
          <ac:chgData name="Toby Donaldson" userId="2e6e5431-bb17-4c41-9985-d39c50d83c73" providerId="ADAL" clId="{7B7F0052-D422-435F-8D14-EC7A5C86BC9F}" dt="2023-11-04T04:27:57.494" v="1949" actId="207"/>
          <ac:spMkLst>
            <pc:docMk/>
            <pc:sldMk cId="566516517" sldId="328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8:51.233" v="745"/>
          <ac:spMkLst>
            <pc:docMk/>
            <pc:sldMk cId="566516517" sldId="328"/>
            <ac:spMk id="4" creationId="{AA933579-356A-1A61-DCD0-D8CB36DA4526}"/>
          </ac:spMkLst>
        </pc:spChg>
      </pc:sldChg>
      <pc:sldChg chg="modSp mod">
        <pc:chgData name="Toby Donaldson" userId="2e6e5431-bb17-4c41-9985-d39c50d83c73" providerId="ADAL" clId="{7B7F0052-D422-435F-8D14-EC7A5C86BC9F}" dt="2023-11-04T04:29:59.818" v="1962" actId="20577"/>
        <pc:sldMkLst>
          <pc:docMk/>
          <pc:sldMk cId="1726756957" sldId="329"/>
        </pc:sldMkLst>
        <pc:spChg chg="mod">
          <ac:chgData name="Toby Donaldson" userId="2e6e5431-bb17-4c41-9985-d39c50d83c73" providerId="ADAL" clId="{7B7F0052-D422-435F-8D14-EC7A5C86BC9F}" dt="2023-11-04T04:29:59.818" v="1962" actId="20577"/>
          <ac:spMkLst>
            <pc:docMk/>
            <pc:sldMk cId="1726756957" sldId="329"/>
            <ac:spMk id="3" creationId="{2C1179D7-FF75-C10A-1E3D-742180AFBF54}"/>
          </ac:spMkLst>
        </pc:spChg>
      </pc:sldChg>
      <pc:sldChg chg="addSp modSp add mod">
        <pc:chgData name="Toby Donaldson" userId="2e6e5431-bb17-4c41-9985-d39c50d83c73" providerId="ADAL" clId="{7B7F0052-D422-435F-8D14-EC7A5C86BC9F}" dt="2023-11-04T04:28:44.929" v="1952" actId="207"/>
        <pc:sldMkLst>
          <pc:docMk/>
          <pc:sldMk cId="3461988459" sldId="330"/>
        </pc:sldMkLst>
        <pc:spChg chg="mod">
          <ac:chgData name="Toby Donaldson" userId="2e6e5431-bb17-4c41-9985-d39c50d83c73" providerId="ADAL" clId="{7B7F0052-D422-435F-8D14-EC7A5C86BC9F}" dt="2023-11-04T04:28:44.929" v="1952" actId="207"/>
          <ac:spMkLst>
            <pc:docMk/>
            <pc:sldMk cId="3461988459" sldId="330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9:08.124" v="748"/>
          <ac:spMkLst>
            <pc:docMk/>
            <pc:sldMk cId="3461988459" sldId="330"/>
            <ac:spMk id="4" creationId="{93F9203E-C1DF-7CD0-84E0-99F7DB1C04D3}"/>
          </ac:spMkLst>
        </pc:spChg>
      </pc:sldChg>
      <pc:sldChg chg="addSp delSp modSp add mod">
        <pc:chgData name="Toby Donaldson" userId="2e6e5431-bb17-4c41-9985-d39c50d83c73" providerId="ADAL" clId="{7B7F0052-D422-435F-8D14-EC7A5C86BC9F}" dt="2023-11-04T04:29:38.248" v="1956" actId="207"/>
        <pc:sldMkLst>
          <pc:docMk/>
          <pc:sldMk cId="1380769635" sldId="331"/>
        </pc:sldMkLst>
        <pc:spChg chg="mod">
          <ac:chgData name="Toby Donaldson" userId="2e6e5431-bb17-4c41-9985-d39c50d83c73" providerId="ADAL" clId="{7B7F0052-D422-435F-8D14-EC7A5C86BC9F}" dt="2023-11-04T04:29:38.248" v="1956" actId="207"/>
          <ac:spMkLst>
            <pc:docMk/>
            <pc:sldMk cId="1380769635" sldId="331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9:20.849" v="750"/>
          <ac:spMkLst>
            <pc:docMk/>
            <pc:sldMk cId="1380769635" sldId="331"/>
            <ac:spMk id="4" creationId="{0EEAEA1E-348B-A053-9C77-6B61ECD57B9B}"/>
          </ac:spMkLst>
        </pc:spChg>
        <pc:inkChg chg="del">
          <ac:chgData name="Toby Donaldson" userId="2e6e5431-bb17-4c41-9985-d39c50d83c73" providerId="ADAL" clId="{7B7F0052-D422-435F-8D14-EC7A5C86BC9F}" dt="2023-11-04T04:29:09.631" v="1954" actId="21"/>
          <ac:inkMkLst>
            <pc:docMk/>
            <pc:sldMk cId="1380769635" sldId="331"/>
            <ac:inkMk id="5" creationId="{59C86A36-0BE7-08B6-D65D-EC4FAA95B489}"/>
          </ac:inkMkLst>
        </pc:inkChg>
      </pc:sldChg>
      <pc:sldChg chg="delSp modSp mod">
        <pc:chgData name="Toby Donaldson" userId="2e6e5431-bb17-4c41-9985-d39c50d83c73" providerId="ADAL" clId="{7B7F0052-D422-435F-8D14-EC7A5C86BC9F}" dt="2023-11-05T02:16:38.046" v="1964" actId="20577"/>
        <pc:sldMkLst>
          <pc:docMk/>
          <pc:sldMk cId="1619558344" sldId="335"/>
        </pc:sldMkLst>
        <pc:spChg chg="mod">
          <ac:chgData name="Toby Donaldson" userId="2e6e5431-bb17-4c41-9985-d39c50d83c73" providerId="ADAL" clId="{7B7F0052-D422-435F-8D14-EC7A5C86BC9F}" dt="2023-11-05T02:16:38.046" v="1964" actId="20577"/>
          <ac:spMkLst>
            <pc:docMk/>
            <pc:sldMk cId="1619558344" sldId="335"/>
            <ac:spMk id="3" creationId="{A1E6A153-B528-109D-982F-B35A13CE5FA1}"/>
          </ac:spMkLst>
        </pc:spChg>
        <pc:inkChg chg="del">
          <ac:chgData name="Toby Donaldson" userId="2e6e5431-bb17-4c41-9985-d39c50d83c73" providerId="ADAL" clId="{7B7F0052-D422-435F-8D14-EC7A5C86BC9F}" dt="2023-11-05T02:16:35.688" v="1963" actId="21"/>
          <ac:inkMkLst>
            <pc:docMk/>
            <pc:sldMk cId="1619558344" sldId="335"/>
            <ac:inkMk id="5" creationId="{3FF3F8B1-0B85-C5FA-57EC-600D1AFBBB36}"/>
          </ac:inkMkLst>
        </pc:inkChg>
      </pc:sldChg>
      <pc:sldChg chg="addSp delSp modSp add mod">
        <pc:chgData name="Toby Donaldson" userId="2e6e5431-bb17-4c41-9985-d39c50d83c73" providerId="ADAL" clId="{7B7F0052-D422-435F-8D14-EC7A5C86BC9F}" dt="2023-11-04T04:12:32.483" v="1262" actId="14100"/>
        <pc:sldMkLst>
          <pc:docMk/>
          <pc:sldMk cId="4104602307" sldId="336"/>
        </pc:sldMkLst>
        <pc:spChg chg="mod">
          <ac:chgData name="Toby Donaldson" userId="2e6e5431-bb17-4c41-9985-d39c50d83c73" providerId="ADAL" clId="{7B7F0052-D422-435F-8D14-EC7A5C86BC9F}" dt="2023-11-04T04:01:46.235" v="1062" actId="14100"/>
          <ac:spMkLst>
            <pc:docMk/>
            <pc:sldMk cId="4104602307" sldId="336"/>
            <ac:spMk id="3" creationId="{3EB7A4F1-0F62-A534-0F58-962A2F1D5A41}"/>
          </ac:spMkLst>
        </pc:spChg>
        <pc:spChg chg="mod">
          <ac:chgData name="Toby Donaldson" userId="2e6e5431-bb17-4c41-9985-d39c50d83c73" providerId="ADAL" clId="{7B7F0052-D422-435F-8D14-EC7A5C86BC9F}" dt="2023-11-04T04:03:14.512" v="1093" actId="20577"/>
          <ac:spMkLst>
            <pc:docMk/>
            <pc:sldMk cId="4104602307" sldId="336"/>
            <ac:spMk id="5" creationId="{9A486242-D6E6-B3F8-334A-B28281A5A372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6" creationId="{8843A076-44BC-CDB1-9F3A-F97103E07E64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7" creationId="{27ECDC4D-27F7-DF82-E7C3-82BAF267BC34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8" creationId="{2908367D-734B-E5CB-FBC4-F4C1A51536F1}"/>
          </ac:spMkLst>
        </pc:spChg>
        <pc:spChg chg="del">
          <ac:chgData name="Toby Donaldson" userId="2e6e5431-bb17-4c41-9985-d39c50d83c73" providerId="ADAL" clId="{7B7F0052-D422-435F-8D14-EC7A5C86BC9F}" dt="2023-11-04T03:58:37.791" v="883" actId="21"/>
          <ac:spMkLst>
            <pc:docMk/>
            <pc:sldMk cId="4104602307" sldId="336"/>
            <ac:spMk id="9" creationId="{2F7BF542-5951-4C8F-5DB3-572110B09C25}"/>
          </ac:spMkLst>
        </pc:spChg>
        <pc:spChg chg="del mod">
          <ac:chgData name="Toby Donaldson" userId="2e6e5431-bb17-4c41-9985-d39c50d83c73" providerId="ADAL" clId="{7B7F0052-D422-435F-8D14-EC7A5C86BC9F}" dt="2023-11-04T03:58:37.791" v="883" actId="21"/>
          <ac:spMkLst>
            <pc:docMk/>
            <pc:sldMk cId="4104602307" sldId="336"/>
            <ac:spMk id="10" creationId="{FFAB2378-B933-7AAB-7231-EE5A3E23D1B1}"/>
          </ac:spMkLst>
        </pc:spChg>
        <pc:spChg chg="mod">
          <ac:chgData name="Toby Donaldson" userId="2e6e5431-bb17-4c41-9985-d39c50d83c73" providerId="ADAL" clId="{7B7F0052-D422-435F-8D14-EC7A5C86BC9F}" dt="2023-11-04T03:56:12.518" v="760" actId="20577"/>
          <ac:spMkLst>
            <pc:docMk/>
            <pc:sldMk cId="4104602307" sldId="336"/>
            <ac:spMk id="11" creationId="{BB38CA81-8AE5-CF2F-1F50-D55FF41086BA}"/>
          </ac:spMkLst>
        </pc:spChg>
        <pc:spChg chg="mod">
          <ac:chgData name="Toby Donaldson" userId="2e6e5431-bb17-4c41-9985-d39c50d83c73" providerId="ADAL" clId="{7B7F0052-D422-435F-8D14-EC7A5C86BC9F}" dt="2023-11-04T04:01:42.994" v="1061" actId="14100"/>
          <ac:spMkLst>
            <pc:docMk/>
            <pc:sldMk cId="4104602307" sldId="336"/>
            <ac:spMk id="14" creationId="{498E313E-AE0A-09B5-5B97-246B7EC87D5D}"/>
          </ac:spMkLst>
        </pc:spChg>
        <pc:spChg chg="mod">
          <ac:chgData name="Toby Donaldson" userId="2e6e5431-bb17-4c41-9985-d39c50d83c73" providerId="ADAL" clId="{7B7F0052-D422-435F-8D14-EC7A5C86BC9F}" dt="2023-11-04T04:01:58.138" v="1066" actId="1076"/>
          <ac:spMkLst>
            <pc:docMk/>
            <pc:sldMk cId="4104602307" sldId="336"/>
            <ac:spMk id="15" creationId="{1284D793-F89D-279F-7E2B-DB87CB035604}"/>
          </ac:spMkLst>
        </pc:spChg>
        <pc:spChg chg="mod">
          <ac:chgData name="Toby Donaldson" userId="2e6e5431-bb17-4c41-9985-d39c50d83c73" providerId="ADAL" clId="{7B7F0052-D422-435F-8D14-EC7A5C86BC9F}" dt="2023-11-04T04:02:06.715" v="1069" actId="1076"/>
          <ac:spMkLst>
            <pc:docMk/>
            <pc:sldMk cId="4104602307" sldId="336"/>
            <ac:spMk id="16" creationId="{494E5169-2F50-C529-9E78-1B7520A55162}"/>
          </ac:spMkLst>
        </pc:spChg>
        <pc:spChg chg="del">
          <ac:chgData name="Toby Donaldson" userId="2e6e5431-bb17-4c41-9985-d39c50d83c73" providerId="ADAL" clId="{7B7F0052-D422-435F-8D14-EC7A5C86BC9F}" dt="2023-11-04T04:02:11.508" v="1070" actId="21"/>
          <ac:spMkLst>
            <pc:docMk/>
            <pc:sldMk cId="4104602307" sldId="336"/>
            <ac:spMk id="19" creationId="{F664AD30-3E74-856F-8633-84F2721310EF}"/>
          </ac:spMkLst>
        </pc:spChg>
        <pc:spChg chg="del">
          <ac:chgData name="Toby Donaldson" userId="2e6e5431-bb17-4c41-9985-d39c50d83c73" providerId="ADAL" clId="{7B7F0052-D422-435F-8D14-EC7A5C86BC9F}" dt="2023-11-04T04:02:11.508" v="1070" actId="21"/>
          <ac:spMkLst>
            <pc:docMk/>
            <pc:sldMk cId="4104602307" sldId="336"/>
            <ac:spMk id="20" creationId="{A5804EB2-8072-E702-2E49-0E1B8029F787}"/>
          </ac:spMkLst>
        </pc:spChg>
        <pc:spChg chg="del">
          <ac:chgData name="Toby Donaldson" userId="2e6e5431-bb17-4c41-9985-d39c50d83c73" providerId="ADAL" clId="{7B7F0052-D422-435F-8D14-EC7A5C86BC9F}" dt="2023-11-04T04:09:46.226" v="1150" actId="21"/>
          <ac:spMkLst>
            <pc:docMk/>
            <pc:sldMk cId="4104602307" sldId="336"/>
            <ac:spMk id="21" creationId="{5DF344F6-C0B2-BEE0-33E9-4458D1998D54}"/>
          </ac:spMkLst>
        </pc:spChg>
        <pc:spChg chg="del">
          <ac:chgData name="Toby Donaldson" userId="2e6e5431-bb17-4c41-9985-d39c50d83c73" providerId="ADAL" clId="{7B7F0052-D422-435F-8D14-EC7A5C86BC9F}" dt="2023-11-04T04:09:46.226" v="1150" actId="21"/>
          <ac:spMkLst>
            <pc:docMk/>
            <pc:sldMk cId="4104602307" sldId="336"/>
            <ac:spMk id="23" creationId="{5F4616A7-1008-FCB3-3756-8DC952ED8D1E}"/>
          </ac:spMkLst>
        </pc:spChg>
        <pc:spChg chg="mod">
          <ac:chgData name="Toby Donaldson" userId="2e6e5431-bb17-4c41-9985-d39c50d83c73" providerId="ADAL" clId="{7B7F0052-D422-435F-8D14-EC7A5C86BC9F}" dt="2023-11-04T03:56:25.707" v="771" actId="113"/>
          <ac:spMkLst>
            <pc:docMk/>
            <pc:sldMk cId="4104602307" sldId="336"/>
            <ac:spMk id="29" creationId="{D355AB3A-3EE3-7A2C-6F15-B2059478E5EC}"/>
          </ac:spMkLst>
        </pc:spChg>
        <pc:spChg chg="mod">
          <ac:chgData name="Toby Donaldson" userId="2e6e5431-bb17-4c41-9985-d39c50d83c73" providerId="ADAL" clId="{7B7F0052-D422-435F-8D14-EC7A5C86BC9F}" dt="2023-11-04T03:56:51.809" v="790" actId="1076"/>
          <ac:spMkLst>
            <pc:docMk/>
            <pc:sldMk cId="4104602307" sldId="336"/>
            <ac:spMk id="31" creationId="{31C5CCF4-9CE3-EB03-A605-BF201D814003}"/>
          </ac:spMkLst>
        </pc:spChg>
        <pc:spChg chg="mod">
          <ac:chgData name="Toby Donaldson" userId="2e6e5431-bb17-4c41-9985-d39c50d83c73" providerId="ADAL" clId="{7B7F0052-D422-435F-8D14-EC7A5C86BC9F}" dt="2023-11-04T04:12:13.998" v="1260" actId="20577"/>
          <ac:spMkLst>
            <pc:docMk/>
            <pc:sldMk cId="4104602307" sldId="336"/>
            <ac:spMk id="33" creationId="{C8397499-E067-DB11-32F6-AB5557192D6B}"/>
          </ac:spMkLst>
        </pc:spChg>
        <pc:spChg chg="add mod">
          <ac:chgData name="Toby Donaldson" userId="2e6e5431-bb17-4c41-9985-d39c50d83c73" providerId="ADAL" clId="{7B7F0052-D422-435F-8D14-EC7A5C86BC9F}" dt="2023-11-04T04:02:18.899" v="1072" actId="1076"/>
          <ac:spMkLst>
            <pc:docMk/>
            <pc:sldMk cId="4104602307" sldId="336"/>
            <ac:spMk id="38" creationId="{506F3F81-7688-6175-D660-78C72FD17CEA}"/>
          </ac:spMkLst>
        </pc:spChg>
        <pc:spChg chg="add mod">
          <ac:chgData name="Toby Donaldson" userId="2e6e5431-bb17-4c41-9985-d39c50d83c73" providerId="ADAL" clId="{7B7F0052-D422-435F-8D14-EC7A5C86BC9F}" dt="2023-11-04T04:02:18.899" v="1072" actId="1076"/>
          <ac:spMkLst>
            <pc:docMk/>
            <pc:sldMk cId="4104602307" sldId="336"/>
            <ac:spMk id="39" creationId="{390A532F-BB92-7CC6-92CE-AAD26315ED2B}"/>
          </ac:spMkLst>
        </pc:spChg>
        <pc:spChg chg="add mod">
          <ac:chgData name="Toby Donaldson" userId="2e6e5431-bb17-4c41-9985-d39c50d83c73" providerId="ADAL" clId="{7B7F0052-D422-435F-8D14-EC7A5C86BC9F}" dt="2023-11-04T04:02:44.348" v="1085" actId="1076"/>
          <ac:spMkLst>
            <pc:docMk/>
            <pc:sldMk cId="4104602307" sldId="336"/>
            <ac:spMk id="41" creationId="{1513A52D-09C0-12A1-29BC-FFB4E45DD214}"/>
          </ac:spMkLst>
        </pc:spChg>
        <pc:spChg chg="add mod">
          <ac:chgData name="Toby Donaldson" userId="2e6e5431-bb17-4c41-9985-d39c50d83c73" providerId="ADAL" clId="{7B7F0052-D422-435F-8D14-EC7A5C86BC9F}" dt="2023-11-04T04:02:53.532" v="1091" actId="20577"/>
          <ac:spMkLst>
            <pc:docMk/>
            <pc:sldMk cId="4104602307" sldId="336"/>
            <ac:spMk id="42" creationId="{E1A666FF-1410-828B-0B14-8942AFB4487D}"/>
          </ac:spMkLst>
        </pc:spChg>
        <pc:spChg chg="add mod">
          <ac:chgData name="Toby Donaldson" userId="2e6e5431-bb17-4c41-9985-d39c50d83c73" providerId="ADAL" clId="{7B7F0052-D422-435F-8D14-EC7A5C86BC9F}" dt="2023-11-04T04:09:55.356" v="1152" actId="1076"/>
          <ac:spMkLst>
            <pc:docMk/>
            <pc:sldMk cId="4104602307" sldId="336"/>
            <ac:spMk id="48" creationId="{87CDF66A-6A7E-E1F7-9EF1-5342FFDCADE0}"/>
          </ac:spMkLst>
        </pc:spChg>
        <pc:spChg chg="add mod">
          <ac:chgData name="Toby Donaldson" userId="2e6e5431-bb17-4c41-9985-d39c50d83c73" providerId="ADAL" clId="{7B7F0052-D422-435F-8D14-EC7A5C86BC9F}" dt="2023-11-04T04:09:55.356" v="1152" actId="1076"/>
          <ac:spMkLst>
            <pc:docMk/>
            <pc:sldMk cId="4104602307" sldId="336"/>
            <ac:spMk id="49" creationId="{66719922-12B4-1F4A-26ED-44187277DBA1}"/>
          </ac:spMkLst>
        </pc:spChg>
        <pc:spChg chg="add mod">
          <ac:chgData name="Toby Donaldson" userId="2e6e5431-bb17-4c41-9985-d39c50d83c73" providerId="ADAL" clId="{7B7F0052-D422-435F-8D14-EC7A5C86BC9F}" dt="2023-11-04T04:11:00.875" v="1255" actId="1076"/>
          <ac:spMkLst>
            <pc:docMk/>
            <pc:sldMk cId="4104602307" sldId="336"/>
            <ac:spMk id="50" creationId="{5505A5B9-349E-6CC1-65D6-E6D7B4423CF9}"/>
          </ac:spMkLst>
        </pc:spChg>
        <pc:cxnChg chg="mod">
          <ac:chgData name="Toby Donaldson" userId="2e6e5431-bb17-4c41-9985-d39c50d83c73" providerId="ADAL" clId="{7B7F0052-D422-435F-8D14-EC7A5C86BC9F}" dt="2023-11-04T04:12:32.483" v="1262" actId="14100"/>
          <ac:cxnSpMkLst>
            <pc:docMk/>
            <pc:sldMk cId="4104602307" sldId="336"/>
            <ac:cxnSpMk id="12" creationId="{F7AB15C4-49CF-213F-F598-6F7B62129492}"/>
          </ac:cxnSpMkLst>
        </pc:cxnChg>
        <pc:cxnChg chg="add del mod">
          <ac:chgData name="Toby Donaldson" userId="2e6e5431-bb17-4c41-9985-d39c50d83c73" providerId="ADAL" clId="{7B7F0052-D422-435F-8D14-EC7A5C86BC9F}" dt="2023-11-04T03:59:43.544" v="911" actId="21"/>
          <ac:cxnSpMkLst>
            <pc:docMk/>
            <pc:sldMk cId="4104602307" sldId="336"/>
            <ac:cxnSpMk id="26" creationId="{955A5A12-B587-F223-9EE9-D6488288EB4D}"/>
          </ac:cxnSpMkLst>
        </pc:cxnChg>
      </pc:sldChg>
      <pc:sldChg chg="add del">
        <pc:chgData name="Toby Donaldson" userId="2e6e5431-bb17-4c41-9985-d39c50d83c73" providerId="ADAL" clId="{7B7F0052-D422-435F-8D14-EC7A5C86BC9F}" dt="2023-11-04T03:56:37.732" v="788"/>
        <pc:sldMkLst>
          <pc:docMk/>
          <pc:sldMk cId="3723105466" sldId="337"/>
        </pc:sldMkLst>
      </pc:sldChg>
    </pc:docChg>
  </pc:docChgLst>
  <pc:docChgLst>
    <pc:chgData name="Toby Donaldson" userId="2e6e5431-bb17-4c41-9985-d39c50d83c73" providerId="ADAL" clId="{A76E2764-1C54-4D6B-BD3F-CC57CAC877D4}"/>
    <pc:docChg chg="undo custSel addSld modSld sldOrd">
      <pc:chgData name="Toby Donaldson" userId="2e6e5431-bb17-4c41-9985-d39c50d83c73" providerId="ADAL" clId="{A76E2764-1C54-4D6B-BD3F-CC57CAC877D4}" dt="2023-07-09T17:26:14.743" v="2352" actId="14100"/>
      <pc:docMkLst>
        <pc:docMk/>
      </pc:docMkLst>
      <pc:sldChg chg="addSp delSp modSp mod">
        <pc:chgData name="Toby Donaldson" userId="2e6e5431-bb17-4c41-9985-d39c50d83c73" providerId="ADAL" clId="{A76E2764-1C54-4D6B-BD3F-CC57CAC877D4}" dt="2023-07-05T05:35:34.393" v="2081" actId="21"/>
        <pc:sldMkLst>
          <pc:docMk/>
          <pc:sldMk cId="3716555148" sldId="298"/>
        </pc:sldMkLst>
        <pc:spChg chg="mod">
          <ac:chgData name="Toby Donaldson" userId="2e6e5431-bb17-4c41-9985-d39c50d83c73" providerId="ADAL" clId="{A76E2764-1C54-4D6B-BD3F-CC57CAC877D4}" dt="2023-07-05T05:35:22.888" v="2078" actId="20577"/>
          <ac:spMkLst>
            <pc:docMk/>
            <pc:sldMk cId="3716555148" sldId="298"/>
            <ac:spMk id="3" creationId="{6176CE81-DEE7-C017-807D-D4222E86CAED}"/>
          </ac:spMkLst>
        </pc:spChg>
        <pc:inkChg chg="add del">
          <ac:chgData name="Toby Donaldson" userId="2e6e5431-bb17-4c41-9985-d39c50d83c73" providerId="ADAL" clId="{A76E2764-1C54-4D6B-BD3F-CC57CAC877D4}" dt="2023-07-05T05:35:34.393" v="2081" actId="21"/>
          <ac:inkMkLst>
            <pc:docMk/>
            <pc:sldMk cId="3716555148" sldId="298"/>
            <ac:inkMk id="4" creationId="{4EC02A60-8DBD-492D-F5A7-ADBFC18E8E5A}"/>
          </ac:inkMkLst>
        </pc:inkChg>
      </pc:sldChg>
      <pc:sldChg chg="modSp mod">
        <pc:chgData name="Toby Donaldson" userId="2e6e5431-bb17-4c41-9985-d39c50d83c73" providerId="ADAL" clId="{A76E2764-1C54-4D6B-BD3F-CC57CAC877D4}" dt="2023-07-05T05:35:00.915" v="2077" actId="113"/>
        <pc:sldMkLst>
          <pc:docMk/>
          <pc:sldMk cId="3130220692" sldId="308"/>
        </pc:sldMkLst>
        <pc:spChg chg="mod">
          <ac:chgData name="Toby Donaldson" userId="2e6e5431-bb17-4c41-9985-d39c50d83c73" providerId="ADAL" clId="{A76E2764-1C54-4D6B-BD3F-CC57CAC877D4}" dt="2023-07-05T05:35:00.915" v="2077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 ord">
        <pc:chgData name="Toby Donaldson" userId="2e6e5431-bb17-4c41-9985-d39c50d83c73" providerId="ADAL" clId="{A76E2764-1C54-4D6B-BD3F-CC57CAC877D4}" dt="2023-07-05T05:13:18.618" v="875" actId="1076"/>
        <pc:sldMkLst>
          <pc:docMk/>
          <pc:sldMk cId="4185028757" sldId="321"/>
        </pc:sldMkLst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1" creationId="{7B234874-4C91-DDAE-15BB-178607EBDB01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3" creationId="{07ABFA9E-789C-4538-4A8C-BB62BD418FBA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2" creationId="{A41D60C7-3FD9-79C7-B59C-1B520F69724B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3" creationId="{5A0BABA1-DBF0-9264-4BFB-69F27FA04394}"/>
          </ac:spMkLst>
        </pc:spChg>
        <pc:spChg chg="mod">
          <ac:chgData name="Toby Donaldson" userId="2e6e5431-bb17-4c41-9985-d39c50d83c73" providerId="ADAL" clId="{A76E2764-1C54-4D6B-BD3F-CC57CAC877D4}" dt="2023-07-05T04:50:55.318" v="52" actId="113"/>
          <ac:spMkLst>
            <pc:docMk/>
            <pc:sldMk cId="4185028757" sldId="321"/>
            <ac:spMk id="24" creationId="{D01A85D7-D236-9A8C-0D28-870C6A35F635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7" creationId="{CF98E589-7E59-4C7E-C6BD-BE5CB4C1807B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8" creationId="{66DD9405-38D2-08F6-3F05-2399EF5B8CF1}"/>
          </ac:spMkLst>
        </pc:spChg>
        <pc:spChg chg="del">
          <ac:chgData name="Toby Donaldson" userId="2e6e5431-bb17-4c41-9985-d39c50d83c73" providerId="ADAL" clId="{A76E2764-1C54-4D6B-BD3F-CC57CAC877D4}" dt="2023-07-05T04:49:42.269" v="42" actId="21"/>
          <ac:spMkLst>
            <pc:docMk/>
            <pc:sldMk cId="4185028757" sldId="321"/>
            <ac:spMk id="29" creationId="{5FC227BC-D6AB-B688-EF53-A94CA54A3EFE}"/>
          </ac:spMkLst>
        </pc:spChg>
        <pc:spChg chg="del">
          <ac:chgData name="Toby Donaldson" userId="2e6e5431-bb17-4c41-9985-d39c50d83c73" providerId="ADAL" clId="{A76E2764-1C54-4D6B-BD3F-CC57CAC877D4}" dt="2023-07-05T04:50:45.787" v="49" actId="21"/>
          <ac:spMkLst>
            <pc:docMk/>
            <pc:sldMk cId="4185028757" sldId="321"/>
            <ac:spMk id="30" creationId="{ECB53001-C73A-A60C-2F91-18ECB21E6F03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31" creationId="{353427EE-3F8E-D367-D30A-596AAF4AA45F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2" creationId="{292EF2A4-4A26-A295-47AE-BC6A1FA57263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3" creationId="{0F9A6A29-9CAF-0690-FB35-85A556AA23B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4" creationId="{25AD9DA1-8FBE-E46C-A163-9C41327B7BF9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5" creationId="{B6224B8B-59BA-3E74-478C-029F566AB660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6" creationId="{C9F5F5C1-699A-A280-92BB-791215DC88D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7" creationId="{A846E268-CABD-EAB3-B53C-0F9175AF260D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8" creationId="{0AD6FF37-5A0A-3B92-47C5-F8A37669ADAE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9" creationId="{35C35242-D3D4-64A7-A013-37C5EB034957}"/>
          </ac:spMkLst>
        </pc:spChg>
        <pc:spChg chg="add del mod topLvl">
          <ac:chgData name="Toby Donaldson" userId="2e6e5431-bb17-4c41-9985-d39c50d83c73" providerId="ADAL" clId="{A76E2764-1C54-4D6B-BD3F-CC57CAC877D4}" dt="2023-07-05T04:56:55.614" v="303" actId="21"/>
          <ac:spMkLst>
            <pc:docMk/>
            <pc:sldMk cId="4185028757" sldId="321"/>
            <ac:spMk id="40" creationId="{B824FD62-3E37-FD10-7FC4-AEDF997F1DAA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41" creationId="{765B8531-AD5A-278B-6F69-289A83C1246E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2" creationId="{049B0E85-CEAD-A660-C714-8904C45664C8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3" creationId="{9F1F45D2-6A67-3D3F-E32B-A82A25E46E7A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4" creationId="{2E8470E0-7214-6930-A2B8-A5497C5264F2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6" creationId="{CBE85C56-1A08-FD21-510E-6A921F68A760}"/>
          </ac:spMkLst>
        </pc:spChg>
        <pc:spChg chg="mod">
          <ac:chgData name="Toby Donaldson" userId="2e6e5431-bb17-4c41-9985-d39c50d83c73" providerId="ADAL" clId="{A76E2764-1C54-4D6B-BD3F-CC57CAC877D4}" dt="2023-07-05T04:57:04.077" v="305" actId="20577"/>
          <ac:spMkLst>
            <pc:docMk/>
            <pc:sldMk cId="4185028757" sldId="321"/>
            <ac:spMk id="47" creationId="{3749D103-487E-D08E-8F2A-7B64449FE1B0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9" creationId="{61E29334-1D1A-1601-38BE-C3BD9BC77766}"/>
          </ac:spMkLst>
        </pc:spChg>
        <pc:spChg chg="mod">
          <ac:chgData name="Toby Donaldson" userId="2e6e5431-bb17-4c41-9985-d39c50d83c73" providerId="ADAL" clId="{A76E2764-1C54-4D6B-BD3F-CC57CAC877D4}" dt="2023-07-05T04:57:02.130" v="304" actId="20577"/>
          <ac:spMkLst>
            <pc:docMk/>
            <pc:sldMk cId="4185028757" sldId="321"/>
            <ac:spMk id="50" creationId="{54942A5D-561C-F501-7055-84AC3A7A4CFB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2" creationId="{5C63420D-89FA-4AA2-89DB-7AC2D561060E}"/>
          </ac:spMkLst>
        </pc:spChg>
        <pc:spChg chg="mod">
          <ac:chgData name="Toby Donaldson" userId="2e6e5431-bb17-4c41-9985-d39c50d83c73" providerId="ADAL" clId="{A76E2764-1C54-4D6B-BD3F-CC57CAC877D4}" dt="2023-07-05T04:57:05.671" v="306" actId="20577"/>
          <ac:spMkLst>
            <pc:docMk/>
            <pc:sldMk cId="4185028757" sldId="321"/>
            <ac:spMk id="53" creationId="{7D6EC8FD-5721-17D2-EACA-1FF49936BF4D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5" creationId="{8611332E-06D6-8211-CDF4-8D8600D41E10}"/>
          </ac:spMkLst>
        </pc:spChg>
        <pc:spChg chg="mod">
          <ac:chgData name="Toby Donaldson" userId="2e6e5431-bb17-4c41-9985-d39c50d83c73" providerId="ADAL" clId="{A76E2764-1C54-4D6B-BD3F-CC57CAC877D4}" dt="2023-07-05T04:57:07.404" v="307" actId="20577"/>
          <ac:spMkLst>
            <pc:docMk/>
            <pc:sldMk cId="4185028757" sldId="321"/>
            <ac:spMk id="56" creationId="{B92EB469-EA3A-9D7F-B728-7E1C9159C7C6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8" creationId="{E3688E94-E840-E611-4E89-A3DDA328577E}"/>
          </ac:spMkLst>
        </pc:spChg>
        <pc:spChg chg="mod">
          <ac:chgData name="Toby Donaldson" userId="2e6e5431-bb17-4c41-9985-d39c50d83c73" providerId="ADAL" clId="{A76E2764-1C54-4D6B-BD3F-CC57CAC877D4}" dt="2023-07-05T04:57:09.029" v="308" actId="20577"/>
          <ac:spMkLst>
            <pc:docMk/>
            <pc:sldMk cId="4185028757" sldId="321"/>
            <ac:spMk id="59" creationId="{2A776731-5643-5109-1FF8-155BCCB095A3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1" creationId="{17B43C0E-F8A4-05B0-D580-D5630018F871}"/>
          </ac:spMkLst>
        </pc:spChg>
        <pc:spChg chg="mod">
          <ac:chgData name="Toby Donaldson" userId="2e6e5431-bb17-4c41-9985-d39c50d83c73" providerId="ADAL" clId="{A76E2764-1C54-4D6B-BD3F-CC57CAC877D4}" dt="2023-07-05T04:57:10.551" v="309" actId="20577"/>
          <ac:spMkLst>
            <pc:docMk/>
            <pc:sldMk cId="4185028757" sldId="321"/>
            <ac:spMk id="62" creationId="{8F5E8856-E400-BE01-9718-52F3B3EDBD91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4" creationId="{C89D9A27-8F60-6305-1432-4B3292866DF1}"/>
          </ac:spMkLst>
        </pc:spChg>
        <pc:spChg chg="mod">
          <ac:chgData name="Toby Donaldson" userId="2e6e5431-bb17-4c41-9985-d39c50d83c73" providerId="ADAL" clId="{A76E2764-1C54-4D6B-BD3F-CC57CAC877D4}" dt="2023-07-05T04:57:12.437" v="310" actId="20577"/>
          <ac:spMkLst>
            <pc:docMk/>
            <pc:sldMk cId="4185028757" sldId="321"/>
            <ac:spMk id="65" creationId="{E7976E57-72E8-9D75-CB30-5DF1370FF97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7" creationId="{4B44C910-CD9C-F5D1-9D0E-7E3D79491FB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8" creationId="{61C81C7D-DF70-E431-5611-EA3797FEFA30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3" creationId="{9E842B1A-4B1A-05AD-167D-C3FA91F2B1F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4" creationId="{8AED9BA9-9D62-7743-964C-DF66DE0834B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5" creationId="{01D21399-7330-803F-AE2E-D946B228D92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6" creationId="{5A797DD2-1414-E2C5-C206-5F15580F2775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7" creationId="{AA41B6C8-F1D3-DBDD-2865-721F04202F54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8" creationId="{CF2EFB11-18F0-638E-3628-FE73DDF698B7}"/>
          </ac:spMkLst>
        </pc:spChg>
        <pc:spChg chg="add del mod topLv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89" creationId="{AF723CDE-E2D4-46E9-5E1E-F54C3981C63B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0" creationId="{908B43F4-F5BE-BD50-078D-288655ABCF2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1" creationId="{5A392FC5-B955-3445-AF4D-01605AFD8EE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2" creationId="{3ADB3C16-45B4-70C6-E6DB-393C04B64081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3" creationId="{105971D1-2936-4764-C9B4-A5C844FFAE4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4" creationId="{3CC62FD3-924C-48C3-CCBC-430B0C7D88F0}"/>
          </ac:spMkLst>
        </pc:spChg>
        <pc:spChg chg="add mod">
          <ac:chgData name="Toby Donaldson" userId="2e6e5431-bb17-4c41-9985-d39c50d83c73" providerId="ADAL" clId="{A76E2764-1C54-4D6B-BD3F-CC57CAC877D4}" dt="2023-07-05T04:59:39.820" v="417" actId="20577"/>
          <ac:spMkLst>
            <pc:docMk/>
            <pc:sldMk cId="4185028757" sldId="321"/>
            <ac:spMk id="96" creationId="{67FA07F3-AAB3-6FF0-246B-C43E72A3DB90}"/>
          </ac:spMkLst>
        </pc:spChg>
        <pc:spChg chg="add mod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4:50:43.094" v="48" actId="21"/>
          <ac:spMkLst>
            <pc:docMk/>
            <pc:sldMk cId="4185028757" sldId="321"/>
            <ac:spMk id="111" creationId="{F544AC54-7A7E-C9EC-6C67-87FE54CDC212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125" creationId="{7FB35A55-44F4-E76B-1103-A79D9EEC6904}"/>
          </ac:spMkLst>
        </pc:spChg>
        <pc:spChg chg="add del mod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69" creationId="{259BF2FC-422D-8C16-704C-02F0287DACA5}"/>
          </ac:spMkLst>
        </pc:spChg>
        <pc:spChg chg="add de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70" creationId="{D1181332-204F-635B-5C2E-675686939EFB}"/>
          </ac:spMkLst>
        </pc:spChg>
        <pc:spChg chg="add mod">
          <ac:chgData name="Toby Donaldson" userId="2e6e5431-bb17-4c41-9985-d39c50d83c73" providerId="ADAL" clId="{A76E2764-1C54-4D6B-BD3F-CC57CAC877D4}" dt="2023-07-05T05:13:18.618" v="875" actId="1076"/>
          <ac:spMkLst>
            <pc:docMk/>
            <pc:sldMk cId="4185028757" sldId="321"/>
            <ac:spMk id="171" creationId="{27D8E9A7-EC10-ACF6-49CD-058714FE9529}"/>
          </ac:spMkLst>
        </pc:s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9" creationId="{E6C9C030-86FE-BEF0-D73C-1740C1C7F7A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5" creationId="{307FE45D-B23D-DDE0-34A8-9002F133638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8" creationId="{DF708E69-B6B3-6641-71CC-94FC10BD8E93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1" creationId="{2B57FB10-8E70-2BC2-192B-8B70B68D288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4" creationId="{D91220FB-17DE-4192-F88A-119BF837ACE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7" creationId="{5D6E85C9-7A67-FC3E-5637-C41853994DF5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0" creationId="{8B1E92D8-05A7-6726-F01D-D022DC32DBC8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3" creationId="{1BF7892E-40EE-BEDC-82C1-19977DC210B6}"/>
          </ac:grpSpMkLst>
        </pc:grpChg>
        <pc:grpChg chg="add del mod topLvl">
          <ac:chgData name="Toby Donaldson" userId="2e6e5431-bb17-4c41-9985-d39c50d83c73" providerId="ADAL" clId="{A76E2764-1C54-4D6B-BD3F-CC57CAC877D4}" dt="2023-07-05T04:57:19.673" v="311" actId="165"/>
          <ac:grpSpMkLst>
            <pc:docMk/>
            <pc:sldMk cId="4185028757" sldId="321"/>
            <ac:grpSpMk id="66" creationId="{01FD5FBB-02CE-9122-25E5-6A056B7B6545}"/>
          </ac:grpSpMkLst>
        </pc:grpChg>
        <pc:grpChg chg="add del mod">
          <ac:chgData name="Toby Donaldson" userId="2e6e5431-bb17-4c41-9985-d39c50d83c73" providerId="ADAL" clId="{A76E2764-1C54-4D6B-BD3F-CC57CAC877D4}" dt="2023-07-05T04:51:04.365" v="53" actId="165"/>
          <ac:grpSpMkLst>
            <pc:docMk/>
            <pc:sldMk cId="4185028757" sldId="321"/>
            <ac:grpSpMk id="95" creationId="{606E7659-FD89-B1EF-F632-DD60951A107D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41" creationId="{05126C35-DEA0-8F80-2AE9-C0F4273E8F02}"/>
          </ac:grpSpMkLst>
        </pc:grpChg>
        <pc:cxnChg chg="del mod">
          <ac:chgData name="Toby Donaldson" userId="2e6e5431-bb17-4c41-9985-d39c50d83c73" providerId="ADAL" clId="{A76E2764-1C54-4D6B-BD3F-CC57CAC877D4}" dt="2023-07-05T04:49:38.483" v="41" actId="21"/>
          <ac:cxnSpMkLst>
            <pc:docMk/>
            <pc:sldMk cId="4185028757" sldId="321"/>
            <ac:cxnSpMk id="25" creationId="{D4F7BE90-F35F-141B-39BD-E2F990D0F14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69" creationId="{AD7B6A14-76BE-398A-2BE6-583AC390EEE0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0" creationId="{DC31EF02-EAB5-46D1-28A2-77908DE84F48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1" creationId="{D7A3CAAC-1461-E8F1-11ED-581BFADA9AD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2" creationId="{546ABF31-D5AF-6FB3-BAD2-44F31A7C34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3" creationId="{6B88E3FB-2AF0-AA90-8CB2-A95C04E3FC75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4" creationId="{ED4DE999-31C7-AB4A-2694-C2685D6663D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5" creationId="{E97B3F78-5E39-DC34-4824-2C7D1B4FC51D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6" creationId="{7CFF6E8E-F3C1-A587-E85F-C4C13ED58FA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7" creationId="{707F2F78-5E7F-AA16-0B36-F2FF0C856249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8" creationId="{B656564F-361A-CE88-0974-F4F3BFC01D0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9" creationId="{174A244F-1D79-B22A-4BA1-F9245C79118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0" creationId="{BA5033A3-BA96-E02A-4630-ED4099329CFC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1" creationId="{3479F66B-7D08-3B9C-AD6F-8387E374DF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2" creationId="{E3C857BB-B61D-A8B6-BFA5-3ADCECF24AD0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99" creationId="{B7DD61E0-AA36-950E-19BA-CB7FAAC6F74C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2" creationId="{087E8018-C1F9-FF6E-FD16-50FD48307B2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9" creationId="{6F7D46F0-7EE0-A1DB-7402-853EE2C848A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3" creationId="{7C917FDF-BC55-2395-057D-6CE004E84FC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6" creationId="{79D596A0-88A9-3BAE-F460-533BFE074F6D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9" creationId="{4712BE0A-5118-15BD-ACB6-15E8CC6DA5E7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2" creationId="{3774C0D3-A5AD-0B51-C4BB-439A39CC6BE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3" creationId="{11CE6A77-6BB5-01F0-9C90-D6BBDD5E553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48" creationId="{3917BB64-7C2F-8745-ECB4-ACB30F530A28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1" creationId="{742DECC9-3C54-B37F-7C06-1578F40E411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4" creationId="{BCC1A117-5405-52DC-1C2B-DA98F7119C8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7" creationId="{F7437E0B-BE8A-63E6-1FC6-0783BE12E87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0" creationId="{25F97322-47F8-E0E6-CC49-029585167DF6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3" creationId="{76317D3E-1934-2D1D-B769-C015C0F83535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13:07.794" v="873"/>
        <pc:sldMkLst>
          <pc:docMk/>
          <pc:sldMk cId="975208003" sldId="322"/>
        </pc:sldMkLst>
        <pc:spChg chg="mod">
          <ac:chgData name="Toby Donaldson" userId="2e6e5431-bb17-4c41-9985-d39c50d83c73" providerId="ADAL" clId="{A76E2764-1C54-4D6B-BD3F-CC57CAC877D4}" dt="2023-07-05T05:01:55.223" v="486" actId="1076"/>
          <ac:spMkLst>
            <pc:docMk/>
            <pc:sldMk cId="975208003" sldId="322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02:21.035" v="492" actId="1076"/>
          <ac:spMkLst>
            <pc:docMk/>
            <pc:sldMk cId="975208003" sldId="322"/>
            <ac:spMk id="33" creationId="{0F9A6A29-9CAF-0690-FB35-85A556AA23B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4" creationId="{25AD9DA1-8FBE-E46C-A163-9C41327B7BF9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5" creationId="{B6224B8B-59BA-3E74-478C-029F566AB660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6" creationId="{C9F5F5C1-699A-A280-92BB-791215DC88D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7" creationId="{A846E268-CABD-EAB3-B53C-0F9175AF260D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8" creationId="{0AD6FF37-5A0A-3B92-47C5-F8A37669ADAE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9" creationId="{35C35242-D3D4-64A7-A013-37C5EB034957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41" creationId="{765B8531-AD5A-278B-6F69-289A83C1246E}"/>
          </ac:spMkLst>
        </pc:spChg>
        <pc:spChg chg="mod">
          <ac:chgData name="Toby Donaldson" userId="2e6e5431-bb17-4c41-9985-d39c50d83c73" providerId="ADAL" clId="{A76E2764-1C54-4D6B-BD3F-CC57CAC877D4}" dt="2023-07-05T05:06:45.133" v="526" actId="12789"/>
          <ac:spMkLst>
            <pc:docMk/>
            <pc:sldMk cId="975208003" sldId="322"/>
            <ac:spMk id="67" creationId="{4B44C910-CD9C-F5D1-9D0E-7E3D79491FB3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68" creationId="{61C81C7D-DF70-E431-5611-EA3797FEFA30}"/>
          </ac:spMkLst>
        </pc:spChg>
        <pc:spChg chg="del mod">
          <ac:chgData name="Toby Donaldson" userId="2e6e5431-bb17-4c41-9985-d39c50d83c73" providerId="ADAL" clId="{A76E2764-1C54-4D6B-BD3F-CC57CAC877D4}" dt="2023-07-05T05:12:41.738" v="870" actId="21"/>
          <ac:spMkLst>
            <pc:docMk/>
            <pc:sldMk cId="975208003" sldId="322"/>
            <ac:spMk id="89" creationId="{AF723CDE-E2D4-46E9-5E1E-F54C3981C63B}"/>
          </ac:spMkLst>
        </pc:spChg>
        <pc:spChg chg="mod">
          <ac:chgData name="Toby Donaldson" userId="2e6e5431-bb17-4c41-9985-d39c50d83c73" providerId="ADAL" clId="{A76E2764-1C54-4D6B-BD3F-CC57CAC877D4}" dt="2023-07-05T05:09:27.735" v="665" actId="1076"/>
          <ac:spMkLst>
            <pc:docMk/>
            <pc:sldMk cId="975208003" sldId="322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07:01.925" v="537" actId="20577"/>
          <ac:spMkLst>
            <pc:docMk/>
            <pc:sldMk cId="975208003" sldId="322"/>
            <ac:spMk id="97" creationId="{BD57C0E0-6801-FFE7-0A52-9E33460DBC38}"/>
          </ac:spMkLst>
        </pc:spChg>
        <pc:spChg chg="add mod">
          <ac:chgData name="Toby Donaldson" userId="2e6e5431-bb17-4c41-9985-d39c50d83c73" providerId="ADAL" clId="{A76E2764-1C54-4D6B-BD3F-CC57CAC877D4}" dt="2023-07-05T05:09:29.961" v="666" actId="1076"/>
          <ac:spMkLst>
            <pc:docMk/>
            <pc:sldMk cId="975208003" sldId="322"/>
            <ac:spMk id="115" creationId="{2F517932-51DD-F0F1-441F-93E7CEB55E12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7" creationId="{ED5E7001-E206-761A-4271-4E36D2228FA1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8" creationId="{A5A47FE4-6678-A3B5-3B04-777A72BD5460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20" creationId="{50A88EB8-50D3-C99F-882E-EC5126067656}"/>
          </ac:spMkLst>
        </pc:s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5" creationId="{307FE45D-B23D-DDE0-34A8-9002F1336389}"/>
          </ac:grpSpMkLst>
        </pc:gr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8" creationId="{DF708E69-B6B3-6641-71CC-94FC10BD8E93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1" creationId="{2B57FB10-8E70-2BC2-192B-8B70B68D288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4" creationId="{D91220FB-17DE-4192-F88A-119BF837ACE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7" creationId="{5D6E85C9-7A67-FC3E-5637-C41853994DF5}"/>
          </ac:grpSpMkLst>
        </pc:grpChg>
        <pc:grpChg chg="mod">
          <ac:chgData name="Toby Donaldson" userId="2e6e5431-bb17-4c41-9985-d39c50d83c73" providerId="ADAL" clId="{A76E2764-1C54-4D6B-BD3F-CC57CAC877D4}" dt="2023-07-05T05:08:24.005" v="550" actId="1076"/>
          <ac:grpSpMkLst>
            <pc:docMk/>
            <pc:sldMk cId="975208003" sldId="322"/>
            <ac:grpSpMk id="60" creationId="{8B1E92D8-05A7-6726-F01D-D022DC32DBC8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63" creationId="{1BF7892E-40EE-BEDC-82C1-19977DC210B6}"/>
          </ac:grpSpMkLst>
        </pc:grpChg>
        <pc:cxnChg chg="mod">
          <ac:chgData name="Toby Donaldson" userId="2e6e5431-bb17-4c41-9985-d39c50d83c73" providerId="ADAL" clId="{A76E2764-1C54-4D6B-BD3F-CC57CAC877D4}" dt="2023-07-05T05:02:03.388" v="488" actId="14100"/>
          <ac:cxnSpMkLst>
            <pc:docMk/>
            <pc:sldMk cId="975208003" sldId="322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02:38.833" v="495" actId="14100"/>
          <ac:cxnSpMkLst>
            <pc:docMk/>
            <pc:sldMk cId="975208003" sldId="322"/>
            <ac:cxnSpMk id="70" creationId="{DC31EF02-EAB5-46D1-28A2-77908DE84F48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1" creationId="{D7A3CAAC-1461-E8F1-11ED-581BFADA9ADB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2" creationId="{546ABF31-D5AF-6FB3-BAD2-44F31A7C34D1}"/>
          </ac:cxnSpMkLst>
        </pc:cxnChg>
        <pc:cxnChg chg="mod">
          <ac:chgData name="Toby Donaldson" userId="2e6e5431-bb17-4c41-9985-d39c50d83c73" providerId="ADAL" clId="{A76E2764-1C54-4D6B-BD3F-CC57CAC877D4}" dt="2023-07-05T05:05:32.529" v="517" actId="14100"/>
          <ac:cxnSpMkLst>
            <pc:docMk/>
            <pc:sldMk cId="975208003" sldId="322"/>
            <ac:cxnSpMk id="73" creationId="{6B88E3FB-2AF0-AA90-8CB2-A95C04E3FC75}"/>
          </ac:cxnSpMkLst>
        </pc:cxnChg>
        <pc:cxnChg chg="mod">
          <ac:chgData name="Toby Donaldson" userId="2e6e5431-bb17-4c41-9985-d39c50d83c73" providerId="ADAL" clId="{A76E2764-1C54-4D6B-BD3F-CC57CAC877D4}" dt="2023-07-05T05:07:20.975" v="540" actId="14100"/>
          <ac:cxnSpMkLst>
            <pc:docMk/>
            <pc:sldMk cId="975208003" sldId="322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75" creationId="{E97B3F78-5E39-DC34-4824-2C7D1B4FC51D}"/>
          </ac:cxnSpMkLst>
        </pc:cxnChg>
        <pc:cxnChg chg="del mod">
          <ac:chgData name="Toby Donaldson" userId="2e6e5431-bb17-4c41-9985-d39c50d83c73" providerId="ADAL" clId="{A76E2764-1C54-4D6B-BD3F-CC57CAC877D4}" dt="2023-07-05T05:04:43.965" v="510" actId="21"/>
          <ac:cxnSpMkLst>
            <pc:docMk/>
            <pc:sldMk cId="975208003" sldId="322"/>
            <ac:cxnSpMk id="76" creationId="{7CFF6E8E-F3C1-A587-E85F-C4C13ED58FA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7" creationId="{707F2F78-5E7F-AA16-0B36-F2FF0C856249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8" creationId="{B656564F-361A-CE88-0974-F4F3BFC01D0B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9" creationId="{174A244F-1D79-B22A-4BA1-F9245C79118E}"/>
          </ac:cxnSpMkLst>
        </pc:cxnChg>
        <pc:cxnChg chg="mod">
          <ac:chgData name="Toby Donaldson" userId="2e6e5431-bb17-4c41-9985-d39c50d83c73" providerId="ADAL" clId="{A76E2764-1C54-4D6B-BD3F-CC57CAC877D4}" dt="2023-07-05T05:08:24.005" v="550" actId="1076"/>
          <ac:cxnSpMkLst>
            <pc:docMk/>
            <pc:sldMk cId="975208003" sldId="322"/>
            <ac:cxnSpMk id="80" creationId="{BA5033A3-BA96-E02A-4630-ED4099329CFC}"/>
          </ac:cxnSpMkLst>
        </pc:cxnChg>
        <pc:cxnChg chg="mod">
          <ac:chgData name="Toby Donaldson" userId="2e6e5431-bb17-4c41-9985-d39c50d83c73" providerId="ADAL" clId="{A76E2764-1C54-4D6B-BD3F-CC57CAC877D4}" dt="2023-07-05T05:07:26.450" v="541" actId="14100"/>
          <ac:cxnSpMkLst>
            <pc:docMk/>
            <pc:sldMk cId="975208003" sldId="322"/>
            <ac:cxnSpMk id="81" creationId="{3479F66B-7D08-3B9C-AD6F-8387E374DFD1}"/>
          </ac:cxnSpMkLst>
        </pc:cxnChg>
        <pc:cxnChg chg="mod">
          <ac:chgData name="Toby Donaldson" userId="2e6e5431-bb17-4c41-9985-d39c50d83c73" providerId="ADAL" clId="{A76E2764-1C54-4D6B-BD3F-CC57CAC877D4}" dt="2023-07-05T05:07:33.279" v="543" actId="14100"/>
          <ac:cxnSpMkLst>
            <pc:docMk/>
            <pc:sldMk cId="975208003" sldId="322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00:58.110" v="473" actId="1076"/>
          <ac:cxnSpMkLst>
            <pc:docMk/>
            <pc:sldMk cId="975208003" sldId="322"/>
            <ac:cxnSpMk id="99" creationId="{B7DD61E0-AA36-950E-19BA-CB7FAAC6F74C}"/>
          </ac:cxnSpMkLst>
        </pc:cxnChg>
        <pc:cxnChg chg="mod">
          <ac:chgData name="Toby Donaldson" userId="2e6e5431-bb17-4c41-9985-d39c50d83c73" providerId="ADAL" clId="{A76E2764-1C54-4D6B-BD3F-CC57CAC877D4}" dt="2023-07-05T05:02:00.073" v="487" actId="1076"/>
          <ac:cxnSpMkLst>
            <pc:docMk/>
            <pc:sldMk cId="975208003" sldId="322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02:31.194" v="493" actId="1076"/>
          <ac:cxnSpMkLst>
            <pc:docMk/>
            <pc:sldMk cId="975208003" sldId="322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08:00.579" v="546" actId="21"/>
          <ac:cxnSpMkLst>
            <pc:docMk/>
            <pc:sldMk cId="975208003" sldId="322"/>
            <ac:cxnSpMk id="113" creationId="{7C917FDF-BC55-2395-057D-6CE004E84FC3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116" creationId="{79D596A0-88A9-3BAE-F460-533BFE074F6D}"/>
          </ac:cxnSpMkLst>
        </pc:cxnChg>
        <pc:cxnChg chg="mod">
          <ac:chgData name="Toby Donaldson" userId="2e6e5431-bb17-4c41-9985-d39c50d83c73" providerId="ADAL" clId="{A76E2764-1C54-4D6B-BD3F-CC57CAC877D4}" dt="2023-07-05T05:05:58.505" v="519" actId="1076"/>
          <ac:cxnSpMkLst>
            <pc:docMk/>
            <pc:sldMk cId="975208003" sldId="322"/>
            <ac:cxnSpMk id="119" creationId="{4712BE0A-5118-15BD-ACB6-15E8CC6DA5E7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22" creationId="{3774C0D3-A5AD-0B51-C4BB-439A39CC6BE3}"/>
          </ac:cxnSpMkLst>
        </pc:cxnChg>
        <pc:cxnChg chg="mod">
          <ac:chgData name="Toby Donaldson" userId="2e6e5431-bb17-4c41-9985-d39c50d83c73" providerId="ADAL" clId="{A76E2764-1C54-4D6B-BD3F-CC57CAC877D4}" dt="2023-07-05T05:07:07.829" v="538" actId="1076"/>
          <ac:cxnSpMkLst>
            <pc:docMk/>
            <pc:sldMk cId="975208003" sldId="322"/>
            <ac:cxnSpMk id="123" creationId="{11CE6A77-6BB5-01F0-9C90-D6BBDD5E553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48" creationId="{3917BB64-7C2F-8745-ECB4-ACB30F530A28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1" creationId="{742DECC9-3C54-B37F-7C06-1578F40E411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4" creationId="{BCC1A117-5405-52DC-1C2B-DA98F7119C8A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7" creationId="{F7437E0B-BE8A-63E6-1FC6-0783BE12E87A}"/>
          </ac:cxnSpMkLst>
        </pc:cxnChg>
        <pc:cxnChg chg="del mod">
          <ac:chgData name="Toby Donaldson" userId="2e6e5431-bb17-4c41-9985-d39c50d83c73" providerId="ADAL" clId="{A76E2764-1C54-4D6B-BD3F-CC57CAC877D4}" dt="2023-07-05T05:08:38.065" v="551" actId="21"/>
          <ac:cxnSpMkLst>
            <pc:docMk/>
            <pc:sldMk cId="975208003" sldId="322"/>
            <ac:cxnSpMk id="160" creationId="{25F97322-47F8-E0E6-CC49-029585167DF6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3" creationId="{76317D3E-1934-2D1D-B769-C015C0F83535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30:46.446" v="1740" actId="13822"/>
        <pc:sldMkLst>
          <pc:docMk/>
          <pc:sldMk cId="2371359161" sldId="323"/>
        </pc:sldMkLst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2" creationId="{0C18BDB3-2149-4F1A-A9E9-53040A487716}"/>
          </ac:spMkLst>
        </pc:spChg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5" creationId="{E6125125-D962-785F-33E9-BEC6CEF242CE}"/>
          </ac:spMkLst>
        </pc:spChg>
        <pc:spChg chg="add mod">
          <ac:chgData name="Toby Donaldson" userId="2e6e5431-bb17-4c41-9985-d39c50d83c73" providerId="ADAL" clId="{A76E2764-1C54-4D6B-BD3F-CC57CAC877D4}" dt="2023-07-05T05:18:54.261" v="1098" actId="164"/>
          <ac:spMkLst>
            <pc:docMk/>
            <pc:sldMk cId="2371359161" sldId="323"/>
            <ac:spMk id="6" creationId="{118B261D-0069-7D80-F9D3-54B35274F140}"/>
          </ac:spMkLst>
        </pc:spChg>
        <pc:spChg chg="add mod">
          <ac:chgData name="Toby Donaldson" userId="2e6e5431-bb17-4c41-9985-d39c50d83c73" providerId="ADAL" clId="{A76E2764-1C54-4D6B-BD3F-CC57CAC877D4}" dt="2023-07-05T05:18:56.157" v="1099" actId="164"/>
          <ac:spMkLst>
            <pc:docMk/>
            <pc:sldMk cId="2371359161" sldId="323"/>
            <ac:spMk id="10" creationId="{A674CCAE-3321-DF76-C462-21BFF56A6C84}"/>
          </ac:spMkLst>
        </pc:spChg>
        <pc:spChg chg="add mod">
          <ac:chgData name="Toby Donaldson" userId="2e6e5431-bb17-4c41-9985-d39c50d83c73" providerId="ADAL" clId="{A76E2764-1C54-4D6B-BD3F-CC57CAC877D4}" dt="2023-07-05T05:19:06.285" v="1100" actId="164"/>
          <ac:spMkLst>
            <pc:docMk/>
            <pc:sldMk cId="2371359161" sldId="323"/>
            <ac:spMk id="13" creationId="{585AD43D-D559-CDDE-F49A-6158B512A088}"/>
          </ac:spMkLst>
        </pc:spChg>
        <pc:spChg chg="mod">
          <ac:chgData name="Toby Donaldson" userId="2e6e5431-bb17-4c41-9985-d39c50d83c73" providerId="ADAL" clId="{A76E2764-1C54-4D6B-BD3F-CC57CAC877D4}" dt="2023-07-05T05:18:49.342" v="1096" actId="164"/>
          <ac:spMkLst>
            <pc:docMk/>
            <pc:sldMk cId="2371359161" sldId="323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18:52.077" v="1097" actId="164"/>
          <ac:spMkLst>
            <pc:docMk/>
            <pc:sldMk cId="2371359161" sldId="323"/>
            <ac:spMk id="33" creationId="{0F9A6A29-9CAF-0690-FB35-85A556AA23B8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4" creationId="{25AD9DA1-8FBE-E46C-A163-9C41327B7BF9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5" creationId="{B6224B8B-59BA-3E74-478C-029F566AB660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6" creationId="{C9F5F5C1-699A-A280-92BB-791215DC88D8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7" creationId="{A846E268-CABD-EAB3-B53C-0F9175AF260D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8" creationId="{BC07E219-05CC-D5FF-ADD6-B7407568CB2C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9" creationId="{559F7AA4-D2CF-8CDD-6724-ACA73AF3B413}"/>
          </ac:spMkLst>
        </pc:spChg>
        <pc:spChg chg="add del mod">
          <ac:chgData name="Toby Donaldson" userId="2e6e5431-bb17-4c41-9985-d39c50d83c73" providerId="ADAL" clId="{A76E2764-1C54-4D6B-BD3F-CC57CAC877D4}" dt="2023-07-05T05:21:05.776" v="1126" actId="21"/>
          <ac:spMkLst>
            <pc:docMk/>
            <pc:sldMk cId="2371359161" sldId="323"/>
            <ac:spMk id="40" creationId="{173E8E22-7667-F9BB-6822-EA8F72C5B9A6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1" creationId="{C48AE606-E3ED-1E6A-E787-CF9574D3FE62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2" creationId="{8FC86AEB-FEF5-87CD-A2B5-919BA155710E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3" creationId="{B1230DAF-5FD8-B367-9293-4CB6CAD4AD19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4" creationId="{E11118A9-95F9-566B-A550-BEDAAEC51104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5" creationId="{950BD5AF-763D-1565-BD67-727A29E11025}"/>
          </ac:spMkLst>
        </pc:spChg>
        <pc:spChg chg="add mod">
          <ac:chgData name="Toby Donaldson" userId="2e6e5431-bb17-4c41-9985-d39c50d83c73" providerId="ADAL" clId="{A76E2764-1C54-4D6B-BD3F-CC57CAC877D4}" dt="2023-07-05T05:26:22.652" v="1309" actId="1076"/>
          <ac:spMkLst>
            <pc:docMk/>
            <pc:sldMk cId="2371359161" sldId="323"/>
            <ac:spMk id="46" creationId="{80989E66-2B66-285D-02A7-8F3ECCECDFB7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7" creationId="{E63FCE0C-0059-9CDD-2FCC-E868BE36D4B5}"/>
          </ac:spMkLst>
        </pc:spChg>
        <pc:spChg chg="mod topLvl">
          <ac:chgData name="Toby Donaldson" userId="2e6e5431-bb17-4c41-9985-d39c50d83c73" providerId="ADAL" clId="{A76E2764-1C54-4D6B-BD3F-CC57CAC877D4}" dt="2023-07-05T05:24:50.903" v="1294" actId="1076"/>
          <ac:spMkLst>
            <pc:docMk/>
            <pc:sldMk cId="2371359161" sldId="323"/>
            <ac:spMk id="49" creationId="{FF568FFF-207A-1B28-5921-88B97BC41A59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67" creationId="{4B44C910-CD9C-F5D1-9D0E-7E3D79491FB3}"/>
          </ac:spMkLst>
        </pc:spChg>
        <pc:spChg chg="add mod">
          <ac:chgData name="Toby Donaldson" userId="2e6e5431-bb17-4c41-9985-d39c50d83c73" providerId="ADAL" clId="{A76E2764-1C54-4D6B-BD3F-CC57CAC877D4}" dt="2023-07-05T05:26:02.890" v="1306" actId="1076"/>
          <ac:spMkLst>
            <pc:docMk/>
            <pc:sldMk cId="2371359161" sldId="323"/>
            <ac:spMk id="84" creationId="{6A73FA8A-EF16-8CF0-3176-3F04945FB479}"/>
          </ac:spMkLst>
        </pc:spChg>
        <pc:spChg chg="add mod">
          <ac:chgData name="Toby Donaldson" userId="2e6e5431-bb17-4c41-9985-d39c50d83c73" providerId="ADAL" clId="{A76E2764-1C54-4D6B-BD3F-CC57CAC877D4}" dt="2023-07-05T05:30:46.446" v="1740" actId="13822"/>
          <ac:spMkLst>
            <pc:docMk/>
            <pc:sldMk cId="2371359161" sldId="323"/>
            <ac:spMk id="85" creationId="{E49CD00C-D55C-D622-98B6-865448BE177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0" creationId="{908B43F4-F5BE-BD50-078D-288655ABCF2F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115" creationId="{2F517932-51DD-F0F1-441F-93E7CEB55E12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17" creationId="{ED5E7001-E206-761A-4271-4E36D2228FA1}"/>
          </ac:spMkLst>
        </pc:spChg>
        <pc:spChg chg="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118" creationId="{A5A47FE4-6678-A3B5-3B04-777A72BD5460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20" creationId="{50A88EB8-50D3-C99F-882E-EC5126067656}"/>
          </ac:spMkLst>
        </pc:s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6" creationId="{6F197D54-37BD-9631-6992-66F14BF59630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7" creationId="{8E5BC979-BD5D-3F57-F9CF-8E7B0BDE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8" creationId="{6C9142F0-FC0C-FE22-95B9-310317FA7A81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9" creationId="{BFD777D1-3F45-ABEB-4745-490BD53B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20" creationId="{141689F1-2159-AD48-46D4-AC8321C9E673}"/>
          </ac:grpSpMkLst>
        </pc:grpChg>
        <pc:grpChg chg="add del mod">
          <ac:chgData name="Toby Donaldson" userId="2e6e5431-bb17-4c41-9985-d39c50d83c73" providerId="ADAL" clId="{A76E2764-1C54-4D6B-BD3F-CC57CAC877D4}" dt="2023-07-05T05:24:34.470" v="1290" actId="21"/>
          <ac:grpSpMkLst>
            <pc:docMk/>
            <pc:sldMk cId="2371359161" sldId="323"/>
            <ac:grpSpMk id="48" creationId="{25EB2098-2B73-4ED0-720C-753132F9BF7C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1" creationId="{2B57FB10-8E70-2BC2-192B-8B70B68D288D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4" creationId="{D91220FB-17DE-4192-F88A-119BF837ACED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57" creationId="{5D6E85C9-7A67-FC3E-5637-C41853994DF5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0" creationId="{8B1E92D8-05A7-6726-F01D-D022DC32DBC8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3" creationId="{1BF7892E-40EE-BEDC-82C1-19977DC210B6}"/>
          </ac:grpSpMkLst>
        </pc:grpChg>
        <pc:cxnChg chg="add mod">
          <ac:chgData name="Toby Donaldson" userId="2e6e5431-bb17-4c41-9985-d39c50d83c73" providerId="ADAL" clId="{A76E2764-1C54-4D6B-BD3F-CC57CAC877D4}" dt="2023-07-05T05:18:54.261" v="1098" actId="164"/>
          <ac:cxnSpMkLst>
            <pc:docMk/>
            <pc:sldMk cId="2371359161" sldId="323"/>
            <ac:cxnSpMk id="7" creationId="{6266F033-D568-DA7F-4478-3C5FA61F4F68}"/>
          </ac:cxnSpMkLst>
        </pc:cxnChg>
        <pc:cxnChg chg="add mod">
          <ac:chgData name="Toby Donaldson" userId="2e6e5431-bb17-4c41-9985-d39c50d83c73" providerId="ADAL" clId="{A76E2764-1C54-4D6B-BD3F-CC57CAC877D4}" dt="2023-07-05T05:18:56.157" v="1099" actId="164"/>
          <ac:cxnSpMkLst>
            <pc:docMk/>
            <pc:sldMk cId="2371359161" sldId="323"/>
            <ac:cxnSpMk id="11" creationId="{7F449559-2E57-B00F-76E0-7BB90FC3D4DE}"/>
          </ac:cxnSpMkLst>
        </pc:cxnChg>
        <pc:cxnChg chg="add mod">
          <ac:chgData name="Toby Donaldson" userId="2e6e5431-bb17-4c41-9985-d39c50d83c73" providerId="ADAL" clId="{A76E2764-1C54-4D6B-BD3F-CC57CAC877D4}" dt="2023-07-05T05:19:06.285" v="1100" actId="164"/>
          <ac:cxnSpMkLst>
            <pc:docMk/>
            <pc:sldMk cId="2371359161" sldId="323"/>
            <ac:cxnSpMk id="14" creationId="{CA729BE9-4D04-1B12-3E2C-07763CC9FF17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1" creationId="{A2988FBC-6B67-934F-C11D-0019D1E9788B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5" creationId="{8E91AE81-B101-D557-8B25-0CB5EC53E92D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9" creationId="{8E5EF07B-EC39-F49F-4517-2B5E684211BE}"/>
          </ac:cxnSpMkLst>
        </pc:cxnChg>
        <pc:cxnChg chg="del mod topLvl">
          <ac:chgData name="Toby Donaldson" userId="2e6e5431-bb17-4c41-9985-d39c50d83c73" providerId="ADAL" clId="{A76E2764-1C54-4D6B-BD3F-CC57CAC877D4}" dt="2023-07-05T05:24:34.470" v="1290" actId="21"/>
          <ac:cxnSpMkLst>
            <pc:docMk/>
            <pc:sldMk cId="2371359161" sldId="323"/>
            <ac:cxnSpMk id="50" creationId="{71687050-032C-D8D8-0A04-D650A4EE1FB2}"/>
          </ac:cxnSpMkLst>
        </pc:cxnChg>
        <pc:cxnChg chg="add mod">
          <ac:chgData name="Toby Donaldson" userId="2e6e5431-bb17-4c41-9985-d39c50d83c73" providerId="ADAL" clId="{A76E2764-1C54-4D6B-BD3F-CC57CAC877D4}" dt="2023-07-05T05:25:42.360" v="1301" actId="14100"/>
          <ac:cxnSpMkLst>
            <pc:docMk/>
            <pc:sldMk cId="2371359161" sldId="323"/>
            <ac:cxnSpMk id="68" creationId="{B4871D4E-F2F3-545B-BB11-465C11F80939}"/>
          </ac:cxnSpMkLst>
        </pc:cxnChg>
        <pc:cxnChg chg="del mod">
          <ac:chgData name="Toby Donaldson" userId="2e6e5431-bb17-4c41-9985-d39c50d83c73" providerId="ADAL" clId="{A76E2764-1C54-4D6B-BD3F-CC57CAC877D4}" dt="2023-07-05T05:15:54.297" v="1024" actId="21"/>
          <ac:cxnSpMkLst>
            <pc:docMk/>
            <pc:sldMk cId="2371359161" sldId="323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70" creationId="{DC31EF02-EAB5-46D1-28A2-77908DE84F48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1" creationId="{D7A3CAAC-1461-E8F1-11ED-581BFADA9ADB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2" creationId="{546ABF31-D5AF-6FB3-BAD2-44F31A7C34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3" creationId="{6B88E3FB-2AF0-AA90-8CB2-A95C04E3FC75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7" creationId="{707F2F78-5E7F-AA16-0B36-F2FF0C856249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8" creationId="{B656564F-361A-CE88-0974-F4F3BFC01D0B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9" creationId="{174A244F-1D79-B22A-4BA1-F9245C79118E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0" creationId="{BA5033A3-BA96-E02A-4630-ED4099329CFC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1" creationId="{3479F66B-7D08-3B9C-AD6F-8387E374DF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18:49.342" v="1096" actId="164"/>
          <ac:cxnSpMkLst>
            <pc:docMk/>
            <pc:sldMk cId="2371359161" sldId="323"/>
            <ac:cxnSpMk id="99" creationId="{B7DD61E0-AA36-950E-19BA-CB7FAAC6F74C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18:52.077" v="1097" actId="164"/>
          <ac:cxnSpMkLst>
            <pc:docMk/>
            <pc:sldMk cId="2371359161" sldId="323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16" creationId="{79D596A0-88A9-3BAE-F460-533BFE074F6D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19" creationId="{4712BE0A-5118-15BD-ACB6-15E8CC6DA5E7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23" creationId="{11CE6A77-6BB5-01F0-9C90-D6BBDD5E553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1" creationId="{742DECC9-3C54-B37F-7C06-1578F40E411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4" creationId="{BCC1A117-5405-52DC-1C2B-DA98F7119C8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57" creationId="{F7437E0B-BE8A-63E6-1FC6-0783BE12E87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3" creationId="{76317D3E-1934-2D1D-B769-C015C0F83535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6" creationId="{93DB2C31-D0FD-D938-B4D6-306C2D6F4A9C}"/>
          </ac:cxnSpMkLst>
        </pc:cxnChg>
      </pc:sldChg>
      <pc:sldChg chg="addSp modSp new mod">
        <pc:chgData name="Toby Donaldson" userId="2e6e5431-bb17-4c41-9985-d39c50d83c73" providerId="ADAL" clId="{A76E2764-1C54-4D6B-BD3F-CC57CAC877D4}" dt="2023-07-05T05:33:04.036" v="1977" actId="1076"/>
        <pc:sldMkLst>
          <pc:docMk/>
          <pc:sldMk cId="2684644350" sldId="324"/>
        </pc:sldMkLst>
        <pc:spChg chg="mod">
          <ac:chgData name="Toby Donaldson" userId="2e6e5431-bb17-4c41-9985-d39c50d83c73" providerId="ADAL" clId="{A76E2764-1C54-4D6B-BD3F-CC57CAC877D4}" dt="2023-07-05T05:26:54.628" v="1331" actId="20577"/>
          <ac:spMkLst>
            <pc:docMk/>
            <pc:sldMk cId="2684644350" sldId="324"/>
            <ac:spMk id="2" creationId="{D589DE2F-FFE4-4B23-6281-23CE54B3A495}"/>
          </ac:spMkLst>
        </pc:spChg>
        <pc:spChg chg="mod">
          <ac:chgData name="Toby Donaldson" userId="2e6e5431-bb17-4c41-9985-d39c50d83c73" providerId="ADAL" clId="{A76E2764-1C54-4D6B-BD3F-CC57CAC877D4}" dt="2023-07-05T05:28:44.308" v="1548" actId="14100"/>
          <ac:spMkLst>
            <pc:docMk/>
            <pc:sldMk cId="2684644350" sldId="324"/>
            <ac:spMk id="3" creationId="{EC10F0C7-6D68-0780-C28D-F8C20254527A}"/>
          </ac:spMkLst>
        </pc:spChg>
        <pc:spChg chg="add mod">
          <ac:chgData name="Toby Donaldson" userId="2e6e5431-bb17-4c41-9985-d39c50d83c73" providerId="ADAL" clId="{A76E2764-1C54-4D6B-BD3F-CC57CAC877D4}" dt="2023-07-05T05:33:00.809" v="1976" actId="14100"/>
          <ac:spMkLst>
            <pc:docMk/>
            <pc:sldMk cId="2684644350" sldId="324"/>
            <ac:spMk id="4" creationId="{DDB399D0-B54C-B7B2-62B6-F4F67ACEC8D7}"/>
          </ac:spMkLst>
        </pc:spChg>
        <pc:spChg chg="add mod">
          <ac:chgData name="Toby Donaldson" userId="2e6e5431-bb17-4c41-9985-d39c50d83c73" providerId="ADAL" clId="{A76E2764-1C54-4D6B-BD3F-CC57CAC877D4}" dt="2023-07-05T05:33:04.036" v="1977" actId="1076"/>
          <ac:spMkLst>
            <pc:docMk/>
            <pc:sldMk cId="2684644350" sldId="324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0:56.376" v="1741"/>
          <ac:spMkLst>
            <pc:docMk/>
            <pc:sldMk cId="2684644350" sldId="324"/>
            <ac:spMk id="6" creationId="{AEAB271F-3547-8EB7-EB50-2D2BDF6D4404}"/>
          </ac:spMkLst>
        </pc:spChg>
      </pc:sldChg>
      <pc:sldChg chg="addSp delSp modSp add mod">
        <pc:chgData name="Toby Donaldson" userId="2e6e5431-bb17-4c41-9985-d39c50d83c73" providerId="ADAL" clId="{A76E2764-1C54-4D6B-BD3F-CC57CAC877D4}" dt="2023-07-05T05:34:23.425" v="2075" actId="14100"/>
        <pc:sldMkLst>
          <pc:docMk/>
          <pc:sldMk cId="2586295744" sldId="325"/>
        </pc:sldMkLst>
        <pc:spChg chg="mod">
          <ac:chgData name="Toby Donaldson" userId="2e6e5431-bb17-4c41-9985-d39c50d83c73" providerId="ADAL" clId="{A76E2764-1C54-4D6B-BD3F-CC57CAC877D4}" dt="2023-07-05T05:34:23.425" v="2075" actId="14100"/>
          <ac:spMkLst>
            <pc:docMk/>
            <pc:sldMk cId="2586295744" sldId="325"/>
            <ac:spMk id="3" creationId="{EC10F0C7-6D68-0780-C28D-F8C20254527A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4" creationId="{DDB399D0-B54C-B7B2-62B6-F4F67ACEC8D7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4:20.440" v="2074" actId="1076"/>
          <ac:spMkLst>
            <pc:docMk/>
            <pc:sldMk cId="2586295744" sldId="325"/>
            <ac:spMk id="7" creationId="{AFF8D1C2-4413-C1A0-65E5-3E9D8CF10ED0}"/>
          </ac:spMkLst>
        </pc:spChg>
      </pc:sldChg>
      <pc:sldChg chg="delSp modSp mod">
        <pc:chgData name="Toby Donaldson" userId="2e6e5431-bb17-4c41-9985-d39c50d83c73" providerId="ADAL" clId="{A76E2764-1C54-4D6B-BD3F-CC57CAC877D4}" dt="2023-07-09T17:16:36.197" v="2318" actId="20577"/>
        <pc:sldMkLst>
          <pc:docMk/>
          <pc:sldMk cId="534780159" sldId="326"/>
        </pc:sldMkLst>
        <pc:spChg chg="mod">
          <ac:chgData name="Toby Donaldson" userId="2e6e5431-bb17-4c41-9985-d39c50d83c73" providerId="ADAL" clId="{A76E2764-1C54-4D6B-BD3F-CC57CAC877D4}" dt="2023-07-09T17:16:36.197" v="2318" actId="20577"/>
          <ac:spMkLst>
            <pc:docMk/>
            <pc:sldMk cId="534780159" sldId="326"/>
            <ac:spMk id="3" creationId="{D8A6D3B3-4649-F9E3-329C-05ABF18A0A65}"/>
          </ac:spMkLst>
        </pc:spChg>
        <pc:inkChg chg="del">
          <ac:chgData name="Toby Donaldson" userId="2e6e5431-bb17-4c41-9985-d39c50d83c73" providerId="ADAL" clId="{A76E2764-1C54-4D6B-BD3F-CC57CAC877D4}" dt="2023-07-09T17:13:38.045" v="2088" actId="21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mod">
        <pc:chgData name="Toby Donaldson" userId="2e6e5431-bb17-4c41-9985-d39c50d83c73" providerId="ADAL" clId="{A76E2764-1C54-4D6B-BD3F-CC57CAC877D4}" dt="2023-07-09T17:26:14.743" v="2352" actId="14100"/>
        <pc:sldMkLst>
          <pc:docMk/>
          <pc:sldMk cId="1726756957" sldId="329"/>
        </pc:sldMkLst>
        <pc:spChg chg="mod">
          <ac:chgData name="Toby Donaldson" userId="2e6e5431-bb17-4c41-9985-d39c50d83c73" providerId="ADAL" clId="{A76E2764-1C54-4D6B-BD3F-CC57CAC877D4}" dt="2023-07-09T17:26:14.743" v="2352" actId="14100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A76E2764-1C54-4D6B-BD3F-CC57CAC877D4}" dt="2023-07-09T17:25:47.143" v="2321" actId="14100"/>
          <ac:spMkLst>
            <pc:docMk/>
            <pc:sldMk cId="1726756957" sldId="329"/>
            <ac:spMk id="3" creationId="{2C1179D7-FF75-C10A-1E3D-742180AFBF54}"/>
          </ac:spMkLst>
        </pc:spChg>
        <pc:spChg chg="add mod">
          <ac:chgData name="Toby Donaldson" userId="2e6e5431-bb17-4c41-9985-d39c50d83c73" providerId="ADAL" clId="{A76E2764-1C54-4D6B-BD3F-CC57CAC877D4}" dt="2023-07-09T17:26:07.869" v="2351" actId="1076"/>
          <ac:spMkLst>
            <pc:docMk/>
            <pc:sldMk cId="1726756957" sldId="329"/>
            <ac:spMk id="6" creationId="{AA6E7246-47E5-316F-EFFD-4408AEEE37B5}"/>
          </ac:spMkLst>
        </pc:spChg>
        <pc:picChg chg="add mod">
          <ac:chgData name="Toby Donaldson" userId="2e6e5431-bb17-4c41-9985-d39c50d83c73" providerId="ADAL" clId="{A76E2764-1C54-4D6B-BD3F-CC57CAC877D4}" dt="2023-07-09T17:25:51.531" v="2324" actId="1076"/>
          <ac:picMkLst>
            <pc:docMk/>
            <pc:sldMk cId="1726756957" sldId="329"/>
            <ac:picMk id="5" creationId="{FEADE2A2-0911-D092-7D18-52B3784665FA}"/>
          </ac:picMkLst>
        </pc:picChg>
      </pc:sldChg>
    </pc:docChg>
  </pc:docChgLst>
  <pc:docChgLst>
    <pc:chgData name="Toby Donaldson" userId="2e6e5431-bb17-4c41-9985-d39c50d83c73" providerId="ADAL" clId="{BBBC192A-0214-47E0-8928-D91CB696F1D1}"/>
    <pc:docChg chg="undo redo custSel addSld delSld modSld sldOrd">
      <pc:chgData name="Toby Donaldson" userId="2e6e5431-bb17-4c41-9985-d39c50d83c73" providerId="ADAL" clId="{BBBC192A-0214-47E0-8928-D91CB696F1D1}" dt="2023-07-04T05:25:22.549" v="16549"/>
      <pc:docMkLst>
        <pc:docMk/>
      </pc:docMkLst>
      <pc:sldChg chg="modSp mod">
        <pc:chgData name="Toby Donaldson" userId="2e6e5431-bb17-4c41-9985-d39c50d83c73" providerId="ADAL" clId="{BBBC192A-0214-47E0-8928-D91CB696F1D1}" dt="2023-06-30T23:06:03.521" v="24" actId="20577"/>
        <pc:sldMkLst>
          <pc:docMk/>
          <pc:sldMk cId="3554109128" sldId="256"/>
        </pc:sldMkLst>
        <pc:spChg chg="mod">
          <ac:chgData name="Toby Donaldson" userId="2e6e5431-bb17-4c41-9985-d39c50d83c73" providerId="ADAL" clId="{BBBC192A-0214-47E0-8928-D91CB696F1D1}" dt="2023-06-30T23:06:03.521" v="24" actId="20577"/>
          <ac:spMkLst>
            <pc:docMk/>
            <pc:sldMk cId="3554109128" sldId="256"/>
            <ac:spMk id="2" creationId="{AD222169-3620-0A99-07A6-0C22AB714340}"/>
          </ac:spMkLst>
        </pc:spChg>
      </pc:sldChg>
      <pc:sldChg chg="addSp delSp modSp mod">
        <pc:chgData name="Toby Donaldson" userId="2e6e5431-bb17-4c41-9985-d39c50d83c73" providerId="ADAL" clId="{BBBC192A-0214-47E0-8928-D91CB696F1D1}" dt="2023-07-04T01:48:56.945" v="13167" actId="14100"/>
        <pc:sldMkLst>
          <pc:docMk/>
          <pc:sldMk cId="493162039" sldId="257"/>
        </pc:sldMkLst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2" creationId="{B4B03E31-F131-D4A9-147D-A634D8B8200B}"/>
          </ac:spMkLst>
        </pc:spChg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3" creationId="{AF524A1F-5BD3-E09B-7873-4D7239C1B039}"/>
          </ac:spMkLst>
        </pc:spChg>
        <pc:spChg chg="mod">
          <ac:chgData name="Toby Donaldson" userId="2e6e5431-bb17-4c41-9985-d39c50d83c73" providerId="ADAL" clId="{BBBC192A-0214-47E0-8928-D91CB696F1D1}" dt="2023-07-04T01:48:56.945" v="13167" actId="14100"/>
          <ac:spMkLst>
            <pc:docMk/>
            <pc:sldMk cId="493162039" sldId="257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08:37.821" v="30" actId="21"/>
          <ac:spMkLst>
            <pc:docMk/>
            <pc:sldMk cId="493162039" sldId="257"/>
            <ac:spMk id="6" creationId="{F302DE67-0BAD-3554-291D-232C6541E8CF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13:17.821" v="352" actId="21"/>
          <ac:spMkLst>
            <pc:docMk/>
            <pc:sldMk cId="493162039" sldId="257"/>
            <ac:spMk id="8" creationId="{0269F490-68BF-D9CE-D107-D4A300A6FD56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11" creationId="{80E42F67-0442-797C-89F3-06C06FBAFE3A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4" creationId="{8F01EFE3-3636-63A3-F7C9-1D6A6D17C686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5" creationId="{F1C08C7F-EB6F-E766-FAFD-E7CBADAB758A}"/>
          </ac:spMkLst>
        </pc:spChg>
        <pc:spChg chg="del">
          <ac:chgData name="Toby Donaldson" userId="2e6e5431-bb17-4c41-9985-d39c50d83c73" providerId="ADAL" clId="{BBBC192A-0214-47E0-8928-D91CB696F1D1}" dt="2023-06-30T23:08:34.045" v="29" actId="21"/>
          <ac:spMkLst>
            <pc:docMk/>
            <pc:sldMk cId="493162039" sldId="257"/>
            <ac:spMk id="26" creationId="{61064B96-CE5D-FC53-064B-0E73E055778C}"/>
          </ac:spMkLst>
        </pc:sp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9" creationId="{15D38E08-3CF0-A660-CF95-BC0C269BAA38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10" creationId="{D5F3B014-DF4C-6E0B-C3EB-3061477B151B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28" creationId="{3840ABC7-35D8-BB90-B225-698F2A8CB0AB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49:30.927" v="13171" actId="113"/>
        <pc:sldMkLst>
          <pc:docMk/>
          <pc:sldMk cId="927908024" sldId="258"/>
        </pc:sldMkLst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7-04T01:49:27.539" v="13170" actId="1076"/>
          <ac:spMkLst>
            <pc:docMk/>
            <pc:sldMk cId="927908024" sldId="258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10" creationId="{8C7EDCD8-FDA0-1F9E-7C5E-B106384B5D33}"/>
          </ac:spMkLst>
        </pc:spChg>
        <pc:spChg chg="mod ord">
          <ac:chgData name="Toby Donaldson" userId="2e6e5431-bb17-4c41-9985-d39c50d83c73" providerId="ADAL" clId="{BBBC192A-0214-47E0-8928-D91CB696F1D1}" dt="2023-06-30T23:53:29.314" v="3042" actId="167"/>
          <ac:spMkLst>
            <pc:docMk/>
            <pc:sldMk cId="927908024" sldId="258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4T01:49:30.927" v="13171" actId="113"/>
          <ac:spMkLst>
            <pc:docMk/>
            <pc:sldMk cId="927908024" sldId="258"/>
            <ac:spMk id="17" creationId="{F1D4F92E-FA4A-964B-F5C0-0E20F277883B}"/>
          </ac:spMkLst>
        </pc:sp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6" creationId="{EA195293-4B0D-BBE1-92A8-A0E9460E342C}"/>
          </ac:cxnSpMkLst>
        </pc:cxn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561226300" sldId="258"/>
        </pc:sldMkLst>
      </pc:sldChg>
      <pc:sldChg chg="addSp delSp modSp add mod">
        <pc:chgData name="Toby Donaldson" userId="2e6e5431-bb17-4c41-9985-d39c50d83c73" providerId="ADAL" clId="{BBBC192A-0214-47E0-8928-D91CB696F1D1}" dt="2023-07-04T01:50:39.925" v="13178"/>
        <pc:sldMkLst>
          <pc:docMk/>
          <pc:sldMk cId="349069037" sldId="259"/>
        </pc:sldMkLst>
        <pc:spChg chg="mod">
          <ac:chgData name="Toby Donaldson" userId="2e6e5431-bb17-4c41-9985-d39c50d83c73" providerId="ADAL" clId="{BBBC192A-0214-47E0-8928-D91CB696F1D1}" dt="2023-06-30T23:23:00.192" v="1141" actId="1076"/>
          <ac:spMkLst>
            <pc:docMk/>
            <pc:sldMk cId="349069037" sldId="259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0:39.925" v="13178"/>
          <ac:spMkLst>
            <pc:docMk/>
            <pc:sldMk cId="349069037" sldId="259"/>
            <ac:spMk id="3" creationId="{1DB3B891-95EB-15E9-D84F-1003DC58931B}"/>
          </ac:spMkLst>
        </pc:spChg>
        <pc:spChg chg="del">
          <ac:chgData name="Toby Donaldson" userId="2e6e5431-bb17-4c41-9985-d39c50d83c73" providerId="ADAL" clId="{BBBC192A-0214-47E0-8928-D91CB696F1D1}" dt="2023-07-04T01:50:34.013" v="13177" actId="21"/>
          <ac:spMkLst>
            <pc:docMk/>
            <pc:sldMk cId="349069037" sldId="259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22:46.602" v="1135" actId="21"/>
          <ac:spMkLst>
            <pc:docMk/>
            <pc:sldMk cId="349069037" sldId="259"/>
            <ac:spMk id="10" creationId="{8C7EDCD8-FDA0-1F9E-7C5E-B106384B5D33}"/>
          </ac:spMkLst>
        </pc:spChg>
        <pc:spChg chg="mod">
          <ac:chgData name="Toby Donaldson" userId="2e6e5431-bb17-4c41-9985-d39c50d83c73" providerId="ADAL" clId="{BBBC192A-0214-47E0-8928-D91CB696F1D1}" dt="2023-06-30T23:23:36.650" v="1165" actId="20577"/>
          <ac:spMkLst>
            <pc:docMk/>
            <pc:sldMk cId="349069037" sldId="259"/>
            <ac:spMk id="11" creationId="{80E42F67-0442-797C-89F3-06C06FBAFE3A}"/>
          </ac:spMkLst>
        </pc:spChg>
        <pc:cxnChg chg="mod">
          <ac:chgData name="Toby Donaldson" userId="2e6e5431-bb17-4c41-9985-d39c50d83c73" providerId="ADAL" clId="{BBBC192A-0214-47E0-8928-D91CB696F1D1}" dt="2023-06-30T23:22:57.015" v="1140" actId="14100"/>
          <ac:cxnSpMkLst>
            <pc:docMk/>
            <pc:sldMk cId="349069037" sldId="259"/>
            <ac:cxnSpMk id="6" creationId="{EA195293-4B0D-BBE1-92A8-A0E9460E342C}"/>
          </ac:cxnSpMkLst>
        </pc:cxnChg>
        <pc:cxnChg chg="del">
          <ac:chgData name="Toby Donaldson" userId="2e6e5431-bb17-4c41-9985-d39c50d83c73" providerId="ADAL" clId="{BBBC192A-0214-47E0-8928-D91CB696F1D1}" dt="2023-06-30T23:22:46.602" v="1135" actId="21"/>
          <ac:cxnSpMkLst>
            <pc:docMk/>
            <pc:sldMk cId="349069037" sldId="259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35316208" sldId="259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2157211" sldId="260"/>
        </pc:sldMkLst>
      </pc:sldChg>
      <pc:sldChg chg="addSp delSp modSp add mod">
        <pc:chgData name="Toby Donaldson" userId="2e6e5431-bb17-4c41-9985-d39c50d83c73" providerId="ADAL" clId="{BBBC192A-0214-47E0-8928-D91CB696F1D1}" dt="2023-07-04T01:51:10.693" v="13180"/>
        <pc:sldMkLst>
          <pc:docMk/>
          <pc:sldMk cId="2805474802" sldId="260"/>
        </pc:sldMkLst>
        <pc:spChg chg="mod">
          <ac:chgData name="Toby Donaldson" userId="2e6e5431-bb17-4c41-9985-d39c50d83c73" providerId="ADAL" clId="{BBBC192A-0214-47E0-8928-D91CB696F1D1}" dt="2023-06-30T23:25:19.994" v="1253" actId="1076"/>
          <ac:spMkLst>
            <pc:docMk/>
            <pc:sldMk cId="2805474802" sldId="260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1:10.693" v="13180"/>
          <ac:spMkLst>
            <pc:docMk/>
            <pc:sldMk cId="2805474802" sldId="260"/>
            <ac:spMk id="3" creationId="{9C150DC2-5117-9B2A-4903-3F4B83595DBF}"/>
          </ac:spMkLst>
        </pc:spChg>
        <pc:spChg chg="add del mod">
          <ac:chgData name="Toby Donaldson" userId="2e6e5431-bb17-4c41-9985-d39c50d83c73" providerId="ADAL" clId="{BBBC192A-0214-47E0-8928-D91CB696F1D1}" dt="2023-06-30T23:25:02.766" v="1249" actId="21"/>
          <ac:spMkLst>
            <pc:docMk/>
            <pc:sldMk cId="2805474802" sldId="260"/>
            <ac:spMk id="3" creationId="{D672FA0C-80A9-A3AC-28BD-FC1309F97E6D}"/>
          </ac:spMkLst>
        </pc:spChg>
        <pc:spChg chg="del">
          <ac:chgData name="Toby Donaldson" userId="2e6e5431-bb17-4c41-9985-d39c50d83c73" providerId="ADAL" clId="{BBBC192A-0214-47E0-8928-D91CB696F1D1}" dt="2023-07-04T01:51:00.828" v="13179" actId="21"/>
          <ac:spMkLst>
            <pc:docMk/>
            <pc:sldMk cId="2805474802" sldId="26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5:14.900" v="1252" actId="208"/>
          <ac:spMkLst>
            <pc:docMk/>
            <pc:sldMk cId="2805474802" sldId="260"/>
            <ac:spMk id="5" creationId="{66F39197-7781-6A69-A27D-63C8BCA3920C}"/>
          </ac:spMkLst>
        </pc:spChg>
        <pc:spChg chg="add mod">
          <ac:chgData name="Toby Donaldson" userId="2e6e5431-bb17-4c41-9985-d39c50d83c73" providerId="ADAL" clId="{BBBC192A-0214-47E0-8928-D91CB696F1D1}" dt="2023-06-30T23:25:53.991" v="1279" actId="1076"/>
          <ac:spMkLst>
            <pc:docMk/>
            <pc:sldMk cId="2805474802" sldId="260"/>
            <ac:spMk id="7" creationId="{E74A2A70-AC75-CDCD-6829-FEC88721DB12}"/>
          </ac:spMkLst>
        </pc:spChg>
        <pc:spChg chg="add del">
          <ac:chgData name="Toby Donaldson" userId="2e6e5431-bb17-4c41-9985-d39c50d83c73" providerId="ADAL" clId="{BBBC192A-0214-47E0-8928-D91CB696F1D1}" dt="2023-06-30T23:25:49.659" v="1278" actId="21"/>
          <ac:spMkLst>
            <pc:docMk/>
            <pc:sldMk cId="2805474802" sldId="260"/>
            <ac:spMk id="8" creationId="{005FCE67-3F56-F406-67B1-E67C6996ACE2}"/>
          </ac:spMkLst>
        </pc:spChg>
        <pc:spChg chg="add mod">
          <ac:chgData name="Toby Donaldson" userId="2e6e5431-bb17-4c41-9985-d39c50d83c73" providerId="ADAL" clId="{BBBC192A-0214-47E0-8928-D91CB696F1D1}" dt="2023-06-30T23:26:22.551" v="1288" actId="1076"/>
          <ac:spMkLst>
            <pc:docMk/>
            <pc:sldMk cId="2805474802" sldId="260"/>
            <ac:spMk id="9" creationId="{872A7110-07FD-68EE-AA45-30C31B769A2B}"/>
          </ac:spMkLst>
        </pc:spChg>
        <pc:spChg chg="mod">
          <ac:chgData name="Toby Donaldson" userId="2e6e5431-bb17-4c41-9985-d39c50d83c73" providerId="ADAL" clId="{BBBC192A-0214-47E0-8928-D91CB696F1D1}" dt="2023-06-30T23:24:14.869" v="1210" actId="20577"/>
          <ac:spMkLst>
            <pc:docMk/>
            <pc:sldMk cId="2805474802" sldId="260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24:41.736" v="1245" actId="21"/>
          <ac:cxnSpMkLst>
            <pc:docMk/>
            <pc:sldMk cId="2805474802" sldId="260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64739414" sldId="261"/>
        </pc:sldMkLst>
      </pc:sldChg>
      <pc:sldChg chg="addSp delSp modSp add mod">
        <pc:chgData name="Toby Donaldson" userId="2e6e5431-bb17-4c41-9985-d39c50d83c73" providerId="ADAL" clId="{BBBC192A-0214-47E0-8928-D91CB696F1D1}" dt="2023-07-04T01:51:34.453" v="13182"/>
        <pc:sldMkLst>
          <pc:docMk/>
          <pc:sldMk cId="3498530488" sldId="261"/>
        </pc:sldMkLst>
        <pc:spChg chg="add mod">
          <ac:chgData name="Toby Donaldson" userId="2e6e5431-bb17-4c41-9985-d39c50d83c73" providerId="ADAL" clId="{BBBC192A-0214-47E0-8928-D91CB696F1D1}" dt="2023-06-30T23:34:15.224" v="1994" actId="1076"/>
          <ac:spMkLst>
            <pc:docMk/>
            <pc:sldMk cId="3498530488" sldId="261"/>
            <ac:spMk id="3" creationId="{30B43FB8-BA3B-F3BD-37D6-3D75BC8353D8}"/>
          </ac:spMkLst>
        </pc:spChg>
        <pc:spChg chg="del">
          <ac:chgData name="Toby Donaldson" userId="2e6e5431-bb17-4c41-9985-d39c50d83c73" providerId="ADAL" clId="{BBBC192A-0214-47E0-8928-D91CB696F1D1}" dt="2023-07-04T01:51:30.126" v="13181" actId="21"/>
          <ac:spMkLst>
            <pc:docMk/>
            <pc:sldMk cId="3498530488" sldId="261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9:11.639" v="1539" actId="20577"/>
          <ac:spMkLst>
            <pc:docMk/>
            <pc:sldMk cId="3498530488" sldId="261"/>
            <ac:spMk id="6" creationId="{A3EE54F3-A113-DD39-8CDD-392C7DE9D4C3}"/>
          </ac:spMkLst>
        </pc:spChg>
        <pc:spChg chg="add mod">
          <ac:chgData name="Toby Donaldson" userId="2e6e5431-bb17-4c41-9985-d39c50d83c73" providerId="ADAL" clId="{BBBC192A-0214-47E0-8928-D91CB696F1D1}" dt="2023-07-04T01:51:34.453" v="13182"/>
          <ac:spMkLst>
            <pc:docMk/>
            <pc:sldMk cId="3498530488" sldId="261"/>
            <ac:spMk id="8" creationId="{A2CD8497-6A64-20FA-B91F-6CDF74901324}"/>
          </ac:spMkLst>
        </pc:spChg>
        <pc:spChg chg="mod">
          <ac:chgData name="Toby Donaldson" userId="2e6e5431-bb17-4c41-9985-d39c50d83c73" providerId="ADAL" clId="{BBBC192A-0214-47E0-8928-D91CB696F1D1}" dt="2023-06-30T23:27:34.253" v="1386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49705866" sldId="262"/>
        </pc:sldMkLst>
      </pc:sldChg>
      <pc:sldChg chg="addSp delSp modSp add mod ord">
        <pc:chgData name="Toby Donaldson" userId="2e6e5431-bb17-4c41-9985-d39c50d83c73" providerId="ADAL" clId="{BBBC192A-0214-47E0-8928-D91CB696F1D1}" dt="2023-07-04T01:51:50.645" v="13186"/>
        <pc:sldMkLst>
          <pc:docMk/>
          <pc:sldMk cId="3892859171" sldId="262"/>
        </pc:sldMkLst>
        <pc:spChg chg="mod">
          <ac:chgData name="Toby Donaldson" userId="2e6e5431-bb17-4c41-9985-d39c50d83c73" providerId="ADAL" clId="{BBBC192A-0214-47E0-8928-D91CB696F1D1}" dt="2023-06-30T23:30:50.886" v="1724" actId="1076"/>
          <ac:spMkLst>
            <pc:docMk/>
            <pc:sldMk cId="3892859171" sldId="262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6-30T23:31:45.425" v="1742" actId="1076"/>
          <ac:spMkLst>
            <pc:docMk/>
            <pc:sldMk cId="3892859171" sldId="262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44.910" v="13185" actId="21"/>
          <ac:spMkLst>
            <pc:docMk/>
            <pc:sldMk cId="3892859171" sldId="26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31:42.095" v="1741" actId="1076"/>
          <ac:spMkLst>
            <pc:docMk/>
            <pc:sldMk cId="3892859171" sldId="262"/>
            <ac:spMk id="5" creationId="{72E768E6-DBFE-AB00-AD82-E7704DE76E4A}"/>
          </ac:spMkLst>
        </pc:spChg>
        <pc:spChg chg="add del mod">
          <ac:chgData name="Toby Donaldson" userId="2e6e5431-bb17-4c41-9985-d39c50d83c73" providerId="ADAL" clId="{BBBC192A-0214-47E0-8928-D91CB696F1D1}" dt="2023-07-04T01:51:38.007" v="13184"/>
          <ac:spMkLst>
            <pc:docMk/>
            <pc:sldMk cId="3892859171" sldId="262"/>
            <ac:spMk id="7" creationId="{96A7EEAA-A9B2-E6E7-3F38-CC6FA992249D}"/>
          </ac:spMkLst>
        </pc:spChg>
        <pc:spChg chg="add mod">
          <ac:chgData name="Toby Donaldson" userId="2e6e5431-bb17-4c41-9985-d39c50d83c73" providerId="ADAL" clId="{BBBC192A-0214-47E0-8928-D91CB696F1D1}" dt="2023-06-30T23:31:39.301" v="1740" actId="1076"/>
          <ac:spMkLst>
            <pc:docMk/>
            <pc:sldMk cId="3892859171" sldId="262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7-04T01:51:50.645" v="13186"/>
          <ac:spMkLst>
            <pc:docMk/>
            <pc:sldMk cId="3892859171" sldId="262"/>
            <ac:spMk id="9" creationId="{894A0524-6988-9F32-09DF-6694DA8F70EB}"/>
          </ac:spMkLst>
        </pc:spChg>
        <pc:cxnChg chg="mod">
          <ac:chgData name="Toby Donaldson" userId="2e6e5431-bb17-4c41-9985-d39c50d83c73" providerId="ADAL" clId="{BBBC192A-0214-47E0-8928-D91CB696F1D1}" dt="2023-06-30T23:31:58.453" v="1746" actId="14100"/>
          <ac:cxnSpMkLst>
            <pc:docMk/>
            <pc:sldMk cId="3892859171" sldId="262"/>
            <ac:cxnSpMk id="6" creationId="{EA195293-4B0D-BBE1-92A8-A0E9460E342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2:04.214" v="13188"/>
        <pc:sldMkLst>
          <pc:docMk/>
          <pc:sldMk cId="1278331237" sldId="263"/>
        </pc:sldMkLst>
        <pc:spChg chg="add mod">
          <ac:chgData name="Toby Donaldson" userId="2e6e5431-bb17-4c41-9985-d39c50d83c73" providerId="ADAL" clId="{BBBC192A-0214-47E0-8928-D91CB696F1D1}" dt="2023-07-04T01:52:04.214" v="13188"/>
          <ac:spMkLst>
            <pc:docMk/>
            <pc:sldMk cId="1278331237" sldId="263"/>
            <ac:spMk id="2" creationId="{2A45B5A7-D88F-6832-16C0-C4DAD662B4CE}"/>
          </ac:spMkLst>
        </pc:spChg>
        <pc:spChg chg="del">
          <ac:chgData name="Toby Donaldson" userId="2e6e5431-bb17-4c41-9985-d39c50d83c73" providerId="ADAL" clId="{BBBC192A-0214-47E0-8928-D91CB696F1D1}" dt="2023-06-30T23:32:43.433" v="1829" actId="21"/>
          <ac:spMkLst>
            <pc:docMk/>
            <pc:sldMk cId="1278331237" sldId="263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6-30T23:36:14.264" v="2087" actId="113"/>
          <ac:spMkLst>
            <pc:docMk/>
            <pc:sldMk cId="1278331237" sldId="263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59.137" v="13187" actId="21"/>
          <ac:spMkLst>
            <pc:docMk/>
            <pc:sldMk cId="1278331237" sldId="263"/>
            <ac:spMk id="4" creationId="{8B46A5D8-CF52-A68B-F655-C6DC5365138C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5" creationId="{72E768E6-DBFE-AB00-AD82-E7704DE76E4A}"/>
          </ac:spMkLst>
        </pc:spChg>
        <pc:spChg chg="add mod">
          <ac:chgData name="Toby Donaldson" userId="2e6e5431-bb17-4c41-9985-d39c50d83c73" providerId="ADAL" clId="{BBBC192A-0214-47E0-8928-D91CB696F1D1}" dt="2023-06-30T23:35:49.009" v="2076" actId="14100"/>
          <ac:spMkLst>
            <pc:docMk/>
            <pc:sldMk cId="1278331237" sldId="263"/>
            <ac:spMk id="7" creationId="{AC1B4706-9435-681F-D867-11E56DAB5DE2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6-30T23:35:07.749" v="2036" actId="1076"/>
          <ac:spMkLst>
            <pc:docMk/>
            <pc:sldMk cId="1278331237" sldId="263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6:05.494" v="2085" actId="207"/>
          <ac:spMkLst>
            <pc:docMk/>
            <pc:sldMk cId="1278331237" sldId="263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32:43.433" v="1829" actId="21"/>
          <ac:cxnSpMkLst>
            <pc:docMk/>
            <pc:sldMk cId="1278331237" sldId="263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308871322" sldId="263"/>
        </pc:sldMkLst>
      </pc:sldChg>
      <pc:sldChg chg="addSp delSp modSp add mod">
        <pc:chgData name="Toby Donaldson" userId="2e6e5431-bb17-4c41-9985-d39c50d83c73" providerId="ADAL" clId="{BBBC192A-0214-47E0-8928-D91CB696F1D1}" dt="2023-07-04T01:54:05.312" v="13202" actId="1076"/>
        <pc:sldMkLst>
          <pc:docMk/>
          <pc:sldMk cId="1040813454" sldId="264"/>
        </pc:sldMkLst>
        <pc:spChg chg="del">
          <ac:chgData name="Toby Donaldson" userId="2e6e5431-bb17-4c41-9985-d39c50d83c73" providerId="ADAL" clId="{BBBC192A-0214-47E0-8928-D91CB696F1D1}" dt="2023-06-30T23:37:19.217" v="2167" actId="21"/>
          <ac:spMkLst>
            <pc:docMk/>
            <pc:sldMk cId="1040813454" sldId="264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4T01:54:05.312" v="13202" actId="1076"/>
          <ac:spMkLst>
            <pc:docMk/>
            <pc:sldMk cId="1040813454" sldId="264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5" creationId="{91A574F5-5837-5FAE-E067-3CD88C60A51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6" creationId="{BA8C819F-7001-521F-9330-D3B5FFB94EE7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0" creationId="{0505E321-0563-1542-42C4-BEAC7087EA9C}"/>
          </ac:spMkLst>
        </pc:spChg>
        <pc:spChg chg="del">
          <ac:chgData name="Toby Donaldson" userId="2e6e5431-bb17-4c41-9985-d39c50d83c73" providerId="ADAL" clId="{BBBC192A-0214-47E0-8928-D91CB696F1D1}" dt="2023-06-30T23:36:40.274" v="2089" actId="21"/>
          <ac:spMkLst>
            <pc:docMk/>
            <pc:sldMk cId="1040813454" sldId="264"/>
            <ac:spMk id="11" creationId="{80E42F67-0442-797C-89F3-06C06FBAFE3A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2" creationId="{42DAEFF9-9A94-B3C5-7027-8713DB58B50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4" creationId="{533B27EB-53D1-292A-CC23-F711A0A59A7D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5" creationId="{650BCEEA-B402-2925-7D5F-9761D30E413F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7" creationId="{7EE0E79B-3975-ADA3-5A8E-3BADD1CB089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8" creationId="{E9B50E76-E414-18E6-856B-3D9D76D7772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0" creationId="{E97525FE-56CE-6C14-1E48-B661BC389D0B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1" creationId="{0A3EB6D3-6BF5-E0A9-B267-AA40DC6CE8D3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3" creationId="{E231653B-93A4-D82F-0844-ECD638D4268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4" creationId="{59EB02B9-C08A-65F7-D1AA-380C117034EF}"/>
          </ac:spMkLst>
        </pc:spChg>
        <pc:spChg chg="add mod">
          <ac:chgData name="Toby Donaldson" userId="2e6e5431-bb17-4c41-9985-d39c50d83c73" providerId="ADAL" clId="{BBBC192A-0214-47E0-8928-D91CB696F1D1}" dt="2023-06-30T23:38:02.388" v="2181" actId="1076"/>
          <ac:spMkLst>
            <pc:docMk/>
            <pc:sldMk cId="1040813454" sldId="264"/>
            <ac:spMk id="25" creationId="{DA242FDD-ECDA-F9AB-A8B5-3123771AEF33}"/>
          </ac:spMkLst>
        </pc:s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" creationId="{458502E8-B378-9A1B-5971-99F88949154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8" creationId="{D3377B94-5C4B-8FF2-EC7D-E1E9FD6A5F3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3" creationId="{F4147C06-2EE8-D382-C98A-6E7D4E35B7C0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6" creationId="{7D9C5BE4-F680-56E3-9F8F-7E77C4E90DCC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9" creationId="{0F8416FB-F241-BEB9-E286-5BE04D9EAD6F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2" creationId="{68EE0FF9-3325-905F-3DAA-97B310B5A470}"/>
          </ac:grpSpMkLst>
        </pc:gr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075375105" sldId="26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2880351" sldId="265"/>
        </pc:sldMkLst>
      </pc:sldChg>
      <pc:sldChg chg="addSp delSp modSp add mod">
        <pc:chgData name="Toby Donaldson" userId="2e6e5431-bb17-4c41-9985-d39c50d83c73" providerId="ADAL" clId="{BBBC192A-0214-47E0-8928-D91CB696F1D1}" dt="2023-07-04T01:54:21.702" v="13204"/>
        <pc:sldMkLst>
          <pc:docMk/>
          <pc:sldMk cId="3647937933" sldId="265"/>
        </pc:sldMkLst>
        <pc:spChg chg="add mod">
          <ac:chgData name="Toby Donaldson" userId="2e6e5431-bb17-4c41-9985-d39c50d83c73" providerId="ADAL" clId="{BBBC192A-0214-47E0-8928-D91CB696F1D1}" dt="2023-06-30T23:38:56.208" v="2279" actId="113"/>
          <ac:spMkLst>
            <pc:docMk/>
            <pc:sldMk cId="3647937933" sldId="265"/>
            <ac:spMk id="3" creationId="{2FD45A10-8DF8-3A5B-9773-65E870D542C8}"/>
          </ac:spMkLst>
        </pc:spChg>
        <pc:spChg chg="del mod">
          <ac:chgData name="Toby Donaldson" userId="2e6e5431-bb17-4c41-9985-d39c50d83c73" providerId="ADAL" clId="{BBBC192A-0214-47E0-8928-D91CB696F1D1}" dt="2023-07-04T01:54:15.279" v="13203" actId="21"/>
          <ac:spMkLst>
            <pc:docMk/>
            <pc:sldMk cId="3647937933" sldId="265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40:00.903" v="2347" actId="1076"/>
          <ac:spMkLst>
            <pc:docMk/>
            <pc:sldMk cId="3647937933" sldId="265"/>
            <ac:spMk id="7" creationId="{2345A1CF-4C30-42C5-247C-3E6D55BBAC03}"/>
          </ac:spMkLst>
        </pc:spChg>
        <pc:spChg chg="add mod">
          <ac:chgData name="Toby Donaldson" userId="2e6e5431-bb17-4c41-9985-d39c50d83c73" providerId="ADAL" clId="{BBBC192A-0214-47E0-8928-D91CB696F1D1}" dt="2023-06-30T23:40:11.578" v="2350" actId="14100"/>
          <ac:spMkLst>
            <pc:docMk/>
            <pc:sldMk cId="3647937933" sldId="265"/>
            <ac:spMk id="9" creationId="{0DBA1EA5-E64F-71F7-7EAB-FB961212EB6B}"/>
          </ac:spMkLst>
        </pc:spChg>
        <pc:spChg chg="add mod">
          <ac:chgData name="Toby Donaldson" userId="2e6e5431-bb17-4c41-9985-d39c50d83c73" providerId="ADAL" clId="{BBBC192A-0214-47E0-8928-D91CB696F1D1}" dt="2023-06-30T23:41:51.980" v="2384" actId="1076"/>
          <ac:spMkLst>
            <pc:docMk/>
            <pc:sldMk cId="3647937933" sldId="265"/>
            <ac:spMk id="11" creationId="{BCF9C324-EB95-6BB0-2846-9ABC614EF09A}"/>
          </ac:spMkLst>
        </pc:spChg>
        <pc:spChg chg="add mod">
          <ac:chgData name="Toby Donaldson" userId="2e6e5431-bb17-4c41-9985-d39c50d83c73" providerId="ADAL" clId="{BBBC192A-0214-47E0-8928-D91CB696F1D1}" dt="2023-07-01T00:04:39.651" v="3560" actId="113"/>
          <ac:spMkLst>
            <pc:docMk/>
            <pc:sldMk cId="3647937933" sldId="265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4T01:54:21.702" v="13204"/>
          <ac:spMkLst>
            <pc:docMk/>
            <pc:sldMk cId="3647937933" sldId="265"/>
            <ac:spMk id="27" creationId="{218A8C24-F66C-A52D-4BB7-F841745FE277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8" creationId="{BBA5F8E6-2721-F8E1-636B-4DB589CB7E4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9" creationId="{353A58DE-A0EE-1EA3-7764-51D9E50B28A9}"/>
          </ac:spMkLst>
        </pc:spChg>
        <pc:spChg chg="mod">
          <ac:chgData name="Toby Donaldson" userId="2e6e5431-bb17-4c41-9985-d39c50d83c73" providerId="ADAL" clId="{BBBC192A-0214-47E0-8928-D91CB696F1D1}" dt="2023-06-30T23:44:02.274" v="2691" actId="20577"/>
          <ac:spMkLst>
            <pc:docMk/>
            <pc:sldMk cId="3647937933" sldId="265"/>
            <ac:spMk id="31" creationId="{51C21795-A0F5-BF02-3A77-D898977431C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2" creationId="{AE356B7A-DFA1-6A81-820F-6BF4AEE8089C}"/>
          </ac:spMkLst>
        </pc:spChg>
        <pc:spChg chg="mod">
          <ac:chgData name="Toby Donaldson" userId="2e6e5431-bb17-4c41-9985-d39c50d83c73" providerId="ADAL" clId="{BBBC192A-0214-47E0-8928-D91CB696F1D1}" dt="2023-06-30T23:44:03.415" v="2692" actId="20577"/>
          <ac:spMkLst>
            <pc:docMk/>
            <pc:sldMk cId="3647937933" sldId="265"/>
            <ac:spMk id="34" creationId="{BD514E18-036F-37FC-BF4C-C8F6C94FC10B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5" creationId="{8089C776-6351-8839-AEBC-7B5F6F2F79D0}"/>
          </ac:spMkLst>
        </pc:spChg>
        <pc:spChg chg="mod">
          <ac:chgData name="Toby Donaldson" userId="2e6e5431-bb17-4c41-9985-d39c50d83c73" providerId="ADAL" clId="{BBBC192A-0214-47E0-8928-D91CB696F1D1}" dt="2023-06-30T23:44:07.249" v="2695" actId="20577"/>
          <ac:spMkLst>
            <pc:docMk/>
            <pc:sldMk cId="3647937933" sldId="265"/>
            <ac:spMk id="37" creationId="{2291969E-6FBE-6440-BD25-B31D86A1E7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8" creationId="{E6065B76-CB3D-FB6B-E2E1-9F3A7F098CC9}"/>
          </ac:spMkLst>
        </pc:spChg>
        <pc:spChg chg="mod">
          <ac:chgData name="Toby Donaldson" userId="2e6e5431-bb17-4c41-9985-d39c50d83c73" providerId="ADAL" clId="{BBBC192A-0214-47E0-8928-D91CB696F1D1}" dt="2023-06-30T23:44:04.547" v="2693" actId="20577"/>
          <ac:spMkLst>
            <pc:docMk/>
            <pc:sldMk cId="3647937933" sldId="265"/>
            <ac:spMk id="40" creationId="{77850899-BE73-EB97-A8B6-EA20BB15D0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1" creationId="{3D8CDF87-F63C-A64E-076A-131EA5CE8105}"/>
          </ac:spMkLst>
        </pc:spChg>
        <pc:spChg chg="mod">
          <ac:chgData name="Toby Donaldson" userId="2e6e5431-bb17-4c41-9985-d39c50d83c73" providerId="ADAL" clId="{BBBC192A-0214-47E0-8928-D91CB696F1D1}" dt="2023-06-30T23:44:05.677" v="2694" actId="20577"/>
          <ac:spMkLst>
            <pc:docMk/>
            <pc:sldMk cId="3647937933" sldId="265"/>
            <ac:spMk id="43" creationId="{74E50267-90BF-B65F-961B-C332F1847535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4" creationId="{EEF0792C-9117-25C0-38DD-AFE4CC686DA7}"/>
          </ac:spMkLst>
        </pc:spChg>
        <pc:spChg chg="add del mod">
          <ac:chgData name="Toby Donaldson" userId="2e6e5431-bb17-4c41-9985-d39c50d83c73" providerId="ADAL" clId="{BBBC192A-0214-47E0-8928-D91CB696F1D1}" dt="2023-06-30T23:46:58.842" v="2707" actId="21"/>
          <ac:spMkLst>
            <pc:docMk/>
            <pc:sldMk cId="3647937933" sldId="265"/>
            <ac:spMk id="48" creationId="{BDAF60A9-5A0F-B584-1DD8-26F2096CF5B0}"/>
          </ac:spMkLst>
        </pc:spChg>
        <pc:spChg chg="add mod">
          <ac:chgData name="Toby Donaldson" userId="2e6e5431-bb17-4c41-9985-d39c50d83c73" providerId="ADAL" clId="{BBBC192A-0214-47E0-8928-D91CB696F1D1}" dt="2023-07-01T00:06:18.589" v="3633" actId="113"/>
          <ac:spMkLst>
            <pc:docMk/>
            <pc:sldMk cId="3647937933" sldId="265"/>
            <ac:spMk id="49" creationId="{611A282F-041D-7A45-C699-E9122D14A59C}"/>
          </ac:spMkLst>
        </pc:spChg>
        <pc:spChg chg="add mod">
          <ac:chgData name="Toby Donaldson" userId="2e6e5431-bb17-4c41-9985-d39c50d83c73" providerId="ADAL" clId="{BBBC192A-0214-47E0-8928-D91CB696F1D1}" dt="2023-07-01T00:06:13.231" v="3631" actId="1076"/>
          <ac:spMkLst>
            <pc:docMk/>
            <pc:sldMk cId="3647937933" sldId="265"/>
            <ac:spMk id="50" creationId="{FE5D7EFA-D286-83B8-4C64-21AFCBCD2269}"/>
          </ac:spMkLst>
        </pc:s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27" creationId="{E4232B9A-11CE-2DE5-DDEE-3F8AB3148C61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0" creationId="{8026F900-3A96-5CC8-2C1A-77220AE80D6F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3" creationId="{603B2F78-62CA-09C2-6C79-9D1847450A55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6" creationId="{683E54AE-6F36-B11F-8D08-7DA134AA913A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9" creationId="{D082872B-C335-C119-CEBD-5664CB7D1597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42" creationId="{A880F913-BB38-006B-98D5-0AAC9D54A236}"/>
          </ac:grpSpMkLst>
        </pc:grpChg>
        <pc:grpChg chg="add del mod">
          <ac:chgData name="Toby Donaldson" userId="2e6e5431-bb17-4c41-9985-d39c50d83c73" providerId="ADAL" clId="{BBBC192A-0214-47E0-8928-D91CB696F1D1}" dt="2023-06-30T23:44:40.749" v="2702" actId="21"/>
          <ac:grpSpMkLst>
            <pc:docMk/>
            <pc:sldMk cId="3647937933" sldId="265"/>
            <ac:grpSpMk id="45" creationId="{0DE638BB-11CD-E444-E92C-5135A3435384}"/>
          </ac:grpSpMkLst>
        </pc:grpChg>
        <pc:picChg chg="add mod">
          <ac:chgData name="Toby Donaldson" userId="2e6e5431-bb17-4c41-9985-d39c50d83c73" providerId="ADAL" clId="{BBBC192A-0214-47E0-8928-D91CB696F1D1}" dt="2023-06-30T23:44:45.046" v="2703" actId="1076"/>
          <ac:picMkLst>
            <pc:docMk/>
            <pc:sldMk cId="3647937933" sldId="265"/>
            <ac:picMk id="47" creationId="{95C0BB8C-1748-D303-E53D-C55D058073C6}"/>
          </ac:picMkLst>
        </pc:picChg>
      </pc:sldChg>
      <pc:sldChg chg="addSp delSp modSp add mod">
        <pc:chgData name="Toby Donaldson" userId="2e6e5431-bb17-4c41-9985-d39c50d83c73" providerId="ADAL" clId="{BBBC192A-0214-47E0-8928-D91CB696F1D1}" dt="2023-06-30T23:49:37.667" v="2812" actId="11529"/>
        <pc:sldMkLst>
          <pc:docMk/>
          <pc:sldMk cId="1502720046" sldId="266"/>
        </pc:sldMkLst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3" creationId="{2FD45A10-8DF8-3A5B-9773-65E870D542C8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7" creationId="{2345A1CF-4C30-42C5-247C-3E6D55BBAC03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9" creationId="{0DBA1EA5-E64F-71F7-7EAB-FB961212EB6B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11" creationId="{BCF9C324-EB95-6BB0-2846-9ABC614EF09A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25" creationId="{DA242FDD-ECDA-F9AB-A8B5-3123771AEF33}"/>
          </ac:spMkLst>
        </pc:spChg>
        <pc:spChg chg="mod">
          <ac:chgData name="Toby Donaldson" userId="2e6e5431-bb17-4c41-9985-d39c50d83c73" providerId="ADAL" clId="{BBBC192A-0214-47E0-8928-D91CB696F1D1}" dt="2023-06-30T23:48:56.881" v="2774" actId="1076"/>
          <ac:spMkLst>
            <pc:docMk/>
            <pc:sldMk cId="1502720046" sldId="266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6-30T23:49:31.772" v="2811" actId="1076"/>
          <ac:spMkLst>
            <pc:docMk/>
            <pc:sldMk cId="1502720046" sldId="266"/>
            <ac:spMk id="27" creationId="{4BCCA27E-36EE-F918-411B-1C24DB22E3C7}"/>
          </ac:spMkLst>
        </pc:spChg>
        <pc:spChg chg="mod ord">
          <ac:chgData name="Toby Donaldson" userId="2e6e5431-bb17-4c41-9985-d39c50d83c73" providerId="ADAL" clId="{BBBC192A-0214-47E0-8928-D91CB696F1D1}" dt="2023-06-30T23:49:27.029" v="2810" actId="20577"/>
          <ac:spMkLst>
            <pc:docMk/>
            <pc:sldMk cId="1502720046" sldId="266"/>
            <ac:spMk id="48" creationId="{BDAF60A9-5A0F-B584-1DD8-26F2096CF5B0}"/>
          </ac:spMkLst>
        </pc:s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" creationId="{458502E8-B378-9A1B-5971-99F88949154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8" creationId="{D3377B94-5C4B-8FF2-EC7D-E1E9FD6A5F3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3" creationId="{F4147C06-2EE8-D382-C98A-6E7D4E35B7C0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6" creationId="{7D9C5BE4-F680-56E3-9F8F-7E77C4E90DCC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9" creationId="{0F8416FB-F241-BEB9-E286-5BE04D9EAD6F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2" creationId="{68EE0FF9-3325-905F-3DAA-97B310B5A470}"/>
          </ac:grpSpMkLst>
        </pc:grpChg>
        <pc:picChg chg="del">
          <ac:chgData name="Toby Donaldson" userId="2e6e5431-bb17-4c41-9985-d39c50d83c73" providerId="ADAL" clId="{BBBC192A-0214-47E0-8928-D91CB696F1D1}" dt="2023-06-30T23:47:27.233" v="2712" actId="21"/>
          <ac:picMkLst>
            <pc:docMk/>
            <pc:sldMk cId="1502720046" sldId="266"/>
            <ac:picMk id="47" creationId="{95C0BB8C-1748-D303-E53D-C55D058073C6}"/>
          </ac:picMkLst>
        </pc:picChg>
        <pc:cxnChg chg="add">
          <ac:chgData name="Toby Donaldson" userId="2e6e5431-bb17-4c41-9985-d39c50d83c73" providerId="ADAL" clId="{BBBC192A-0214-47E0-8928-D91CB696F1D1}" dt="2023-06-30T23:49:37.667" v="2812" actId="11529"/>
          <ac:cxnSpMkLst>
            <pc:docMk/>
            <pc:sldMk cId="1502720046" sldId="26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219068952" sldId="266"/>
        </pc:sldMkLst>
      </pc:sldChg>
      <pc:sldChg chg="addSp delSp modSp add mod ord">
        <pc:chgData name="Toby Donaldson" userId="2e6e5431-bb17-4c41-9985-d39c50d83c73" providerId="ADAL" clId="{BBBC192A-0214-47E0-8928-D91CB696F1D1}" dt="2023-07-04T01:55:54.668" v="13214"/>
        <pc:sldMkLst>
          <pc:docMk/>
          <pc:sldMk cId="941822428" sldId="267"/>
        </pc:sldMkLst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5:53.246" v="13212" actId="1076"/>
          <ac:spMkLst>
            <pc:docMk/>
            <pc:sldMk cId="941822428" sldId="267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6-30T23:50:08.060" v="2818" actId="21"/>
          <ac:spMkLst>
            <pc:docMk/>
            <pc:sldMk cId="941822428" sldId="267"/>
            <ac:spMk id="4" creationId="{8B46A5D8-CF52-A68B-F655-C6DC5365138C}"/>
          </ac:spMkLst>
        </pc:spChg>
        <pc:spChg chg="add del mod">
          <ac:chgData name="Toby Donaldson" userId="2e6e5431-bb17-4c41-9985-d39c50d83c73" providerId="ADAL" clId="{BBBC192A-0214-47E0-8928-D91CB696F1D1}" dt="2023-07-04T01:55:54.668" v="13214"/>
          <ac:spMkLst>
            <pc:docMk/>
            <pc:sldMk cId="941822428" sldId="267"/>
            <ac:spMk id="4" creationId="{F12E06B7-D2B8-602A-E46A-2AEF34F67649}"/>
          </ac:spMkLst>
        </pc:spChg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5" creationId="{693C8330-02E1-786B-CAC6-116290E7FE4F}"/>
          </ac:spMkLst>
        </pc:spChg>
        <pc:spChg chg="add del mod">
          <ac:chgData name="Toby Donaldson" userId="2e6e5431-bb17-4c41-9985-d39c50d83c73" providerId="ADAL" clId="{BBBC192A-0214-47E0-8928-D91CB696F1D1}" dt="2023-07-04T01:55:25.870" v="13207" actId="21"/>
          <ac:spMkLst>
            <pc:docMk/>
            <pc:sldMk cId="941822428" sldId="267"/>
            <ac:spMk id="6" creationId="{F66953CC-B7F4-1864-0E5D-3ADA24638BB5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9" creationId="{E78ADD7F-49DE-FE72-955D-424D7B3EAAA2}"/>
          </ac:spMkLst>
        </pc:spChg>
        <pc:spChg chg="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59995173" sldId="267"/>
        </pc:sldMkLst>
      </pc:sldChg>
      <pc:sldChg chg="modSp add mod">
        <pc:chgData name="Toby Donaldson" userId="2e6e5431-bb17-4c41-9985-d39c50d83c73" providerId="ADAL" clId="{BBBC192A-0214-47E0-8928-D91CB696F1D1}" dt="2023-07-04T01:50:24.275" v="13176" actId="14100"/>
        <pc:sldMkLst>
          <pc:docMk/>
          <pc:sldMk cId="638624036" sldId="268"/>
        </pc:sldMkLst>
        <pc:spChg chg="mod">
          <ac:chgData name="Toby Donaldson" userId="2e6e5431-bb17-4c41-9985-d39c50d83c73" providerId="ADAL" clId="{BBBC192A-0214-47E0-8928-D91CB696F1D1}" dt="2023-07-04T01:50:24.275" v="13176" actId="14100"/>
          <ac:spMkLst>
            <pc:docMk/>
            <pc:sldMk cId="638624036" sldId="268"/>
            <ac:spMk id="4" creationId="{8B46A5D8-CF52-A68B-F655-C6DC5365138C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30782038" sldId="268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62324294" sldId="269"/>
        </pc:sldMkLst>
      </pc:sldChg>
      <pc:sldChg chg="addSp delSp modSp add mod">
        <pc:chgData name="Toby Donaldson" userId="2e6e5431-bb17-4c41-9985-d39c50d83c73" providerId="ADAL" clId="{BBBC192A-0214-47E0-8928-D91CB696F1D1}" dt="2023-07-04T01:49:51.205" v="13174"/>
        <pc:sldMkLst>
          <pc:docMk/>
          <pc:sldMk cId="2499141336" sldId="269"/>
        </pc:sldMkLst>
        <pc:spChg chg="add mod">
          <ac:chgData name="Toby Donaldson" userId="2e6e5431-bb17-4c41-9985-d39c50d83c73" providerId="ADAL" clId="{BBBC192A-0214-47E0-8928-D91CB696F1D1}" dt="2023-07-04T01:49:51.205" v="13174"/>
          <ac:spMkLst>
            <pc:docMk/>
            <pc:sldMk cId="2499141336" sldId="269"/>
            <ac:spMk id="2" creationId="{F325EB3F-8402-D8D8-C5C7-A7152B06CD80}"/>
          </ac:spMkLst>
        </pc:spChg>
        <pc:spChg chg="del">
          <ac:chgData name="Toby Donaldson" userId="2e6e5431-bb17-4c41-9985-d39c50d83c73" providerId="ADAL" clId="{BBBC192A-0214-47E0-8928-D91CB696F1D1}" dt="2023-07-04T01:49:46.256" v="13173" actId="21"/>
          <ac:spMkLst>
            <pc:docMk/>
            <pc:sldMk cId="2499141336" sldId="269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7-04T01:49:37.014" v="13172" actId="13926"/>
          <ac:spMkLst>
            <pc:docMk/>
            <pc:sldMk cId="2499141336" sldId="269"/>
            <ac:spMk id="17" creationId="{F1D4F92E-FA4A-964B-F5C0-0E20F277883B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677481774" sldId="270"/>
        </pc:sldMkLst>
      </pc:sldChg>
      <pc:sldChg chg="addSp delSp modSp add del mod">
        <pc:chgData name="Toby Donaldson" userId="2e6e5431-bb17-4c41-9985-d39c50d83c73" providerId="ADAL" clId="{BBBC192A-0214-47E0-8928-D91CB696F1D1}" dt="2023-07-01T00:15:08.359" v="3796" actId="1076"/>
        <pc:sldMkLst>
          <pc:docMk/>
          <pc:sldMk cId="3467221466" sldId="270"/>
        </pc:sldMkLst>
        <pc:spChg chg="add mod">
          <ac:chgData name="Toby Donaldson" userId="2e6e5431-bb17-4c41-9985-d39c50d83c73" providerId="ADAL" clId="{BBBC192A-0214-47E0-8928-D91CB696F1D1}" dt="2023-06-30T23:58:21.111" v="3301" actId="1076"/>
          <ac:spMkLst>
            <pc:docMk/>
            <pc:sldMk cId="3467221466" sldId="270"/>
            <ac:spMk id="2" creationId="{1C3F9AD5-BDF6-CED3-1CD4-8B4E4E8BB537}"/>
          </ac:spMkLst>
        </pc:spChg>
        <pc:spChg chg="del">
          <ac:chgData name="Toby Donaldson" userId="2e6e5431-bb17-4c41-9985-d39c50d83c73" providerId="ADAL" clId="{BBBC192A-0214-47E0-8928-D91CB696F1D1}" dt="2023-06-30T23:55:21.428" v="3111" actId="21"/>
          <ac:spMkLst>
            <pc:docMk/>
            <pc:sldMk cId="3467221466" sldId="270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1T00:06:33.123" v="3634" actId="1076"/>
          <ac:spMkLst>
            <pc:docMk/>
            <pc:sldMk cId="3467221466" sldId="27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58:16.523" v="3300" actId="1076"/>
          <ac:spMkLst>
            <pc:docMk/>
            <pc:sldMk cId="3467221466" sldId="270"/>
            <ac:spMk id="5" creationId="{CCF909BB-B880-8E39-F1C4-6E51A1630B58}"/>
          </ac:spMkLst>
        </pc:spChg>
        <pc:spChg chg="add mod">
          <ac:chgData name="Toby Donaldson" userId="2e6e5431-bb17-4c41-9985-d39c50d83c73" providerId="ADAL" clId="{BBBC192A-0214-47E0-8928-D91CB696F1D1}" dt="2023-06-30T23:59:52.479" v="3409" actId="1076"/>
          <ac:spMkLst>
            <pc:docMk/>
            <pc:sldMk cId="3467221466" sldId="270"/>
            <ac:spMk id="6" creationId="{04166847-72E9-5F3F-C48B-367DB1143C09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9" creationId="{E78ADD7F-49DE-FE72-955D-424D7B3EAAA2}"/>
          </ac:spMkLst>
        </pc:spChg>
        <pc:spChg chg="mod ord">
          <ac:chgData name="Toby Donaldson" userId="2e6e5431-bb17-4c41-9985-d39c50d83c73" providerId="ADAL" clId="{BBBC192A-0214-47E0-8928-D91CB696F1D1}" dt="2023-07-01T00:12:55.930" v="3780" actId="167"/>
          <ac:spMkLst>
            <pc:docMk/>
            <pc:sldMk cId="3467221466" sldId="270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00:05.171" v="3412" actId="1076"/>
          <ac:spMkLst>
            <pc:docMk/>
            <pc:sldMk cId="3467221466" sldId="270"/>
            <ac:spMk id="12" creationId="{7D60A65D-DFA2-7800-663D-4CAECD31C1FB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2" creationId="{2AD72900-C968-A77F-7E87-E1886DDEC241}"/>
          </ac:spMkLst>
        </pc:spChg>
        <pc:spChg chg="add mod">
          <ac:chgData name="Toby Donaldson" userId="2e6e5431-bb17-4c41-9985-d39c50d83c73" providerId="ADAL" clId="{BBBC192A-0214-47E0-8928-D91CB696F1D1}" dt="2023-07-01T00:13:40.446" v="3781" actId="207"/>
          <ac:spMkLst>
            <pc:docMk/>
            <pc:sldMk cId="3467221466" sldId="270"/>
            <ac:spMk id="23" creationId="{27F2D779-37FF-3F5E-5F01-BDF73ECC6293}"/>
          </ac:spMkLst>
        </pc:spChg>
        <pc:spChg chg="add mod">
          <ac:chgData name="Toby Donaldson" userId="2e6e5431-bb17-4c41-9985-d39c50d83c73" providerId="ADAL" clId="{BBBC192A-0214-47E0-8928-D91CB696F1D1}" dt="2023-07-01T00:14:00.407" v="3783" actId="207"/>
          <ac:spMkLst>
            <pc:docMk/>
            <pc:sldMk cId="3467221466" sldId="270"/>
            <ac:spMk id="24" creationId="{CEDBFA9F-8A4D-A9F6-7357-4EDC05A6A0F7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5" creationId="{5B5C089F-F020-0B91-069D-AEA84A4A1A6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6" creationId="{F5F36DB3-388D-156B-E9EE-85CCB73682B9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7" creationId="{05C2E9A7-1D4C-1DEE-0887-2C94185D7DD1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8" creationId="{40BAC827-CCA0-16FC-F3BB-9B6A6E5B33D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9" creationId="{7985DF6F-AE44-BDE6-F293-C36E2F746B5F}"/>
          </ac:spMkLst>
        </pc:spChg>
        <pc:spChg chg="add mod">
          <ac:chgData name="Toby Donaldson" userId="2e6e5431-bb17-4c41-9985-d39c50d83c73" providerId="ADAL" clId="{BBBC192A-0214-47E0-8928-D91CB696F1D1}" dt="2023-07-01T00:14:34.678" v="3789" actId="14100"/>
          <ac:spMkLst>
            <pc:docMk/>
            <pc:sldMk cId="3467221466" sldId="270"/>
            <ac:spMk id="30" creationId="{B4F8D51E-F93E-8AFC-3855-E97FDF331C4E}"/>
          </ac:spMkLst>
        </pc:spChg>
        <pc:spChg chg="add del mod">
          <ac:chgData name="Toby Donaldson" userId="2e6e5431-bb17-4c41-9985-d39c50d83c73" providerId="ADAL" clId="{BBBC192A-0214-47E0-8928-D91CB696F1D1}" dt="2023-07-01T00:12:32.348" v="3776" actId="21"/>
          <ac:spMkLst>
            <pc:docMk/>
            <pc:sldMk cId="3467221466" sldId="270"/>
            <ac:spMk id="31" creationId="{DC38F5FA-DE1D-C6B5-8414-EC313E48B175}"/>
          </ac:spMkLst>
        </pc:spChg>
        <pc:spChg chg="add mod">
          <ac:chgData name="Toby Donaldson" userId="2e6e5431-bb17-4c41-9985-d39c50d83c73" providerId="ADAL" clId="{BBBC192A-0214-47E0-8928-D91CB696F1D1}" dt="2023-07-01T00:15:08.359" v="3796" actId="1076"/>
          <ac:spMkLst>
            <pc:docMk/>
            <pc:sldMk cId="3467221466" sldId="270"/>
            <ac:spMk id="32" creationId="{3E2DC8AC-34AA-B8E3-77C5-DAEF9F2535E4}"/>
          </ac:spMkLst>
        </pc:spChg>
        <pc:spChg chg="add mod">
          <ac:chgData name="Toby Donaldson" userId="2e6e5431-bb17-4c41-9985-d39c50d83c73" providerId="ADAL" clId="{BBBC192A-0214-47E0-8928-D91CB696F1D1}" dt="2023-07-01T00:14:24.028" v="3787" actId="14100"/>
          <ac:spMkLst>
            <pc:docMk/>
            <pc:sldMk cId="3467221466" sldId="270"/>
            <ac:spMk id="33" creationId="{607AD760-1CB3-C015-ACE0-6A97DE4A1BCB}"/>
          </ac:spMkLst>
        </pc:spChg>
        <pc:cxnChg chg="add mod">
          <ac:chgData name="Toby Donaldson" userId="2e6e5431-bb17-4c41-9985-d39c50d83c73" providerId="ADAL" clId="{BBBC192A-0214-47E0-8928-D91CB696F1D1}" dt="2023-06-30T23:59:48.165" v="3408" actId="14100"/>
          <ac:cxnSpMkLst>
            <pc:docMk/>
            <pc:sldMk cId="3467221466" sldId="270"/>
            <ac:cxnSpMk id="10" creationId="{367A340D-FB5A-AD86-C75E-A34EC2A36660}"/>
          </ac:cxnSpMkLst>
        </pc:cxnChg>
        <pc:cxnChg chg="add mod">
          <ac:chgData name="Toby Donaldson" userId="2e6e5431-bb17-4c41-9985-d39c50d83c73" providerId="ADAL" clId="{BBBC192A-0214-47E0-8928-D91CB696F1D1}" dt="2023-07-01T00:00:23.107" v="3416" actId="14100"/>
          <ac:cxnSpMkLst>
            <pc:docMk/>
            <pc:sldMk cId="3467221466" sldId="270"/>
            <ac:cxnSpMk id="15" creationId="{50F30786-BE4E-DE82-7BA4-D6CF6CD97F75}"/>
          </ac:cxnSpMkLst>
        </pc:cxnChg>
        <pc:cxnChg chg="add mod">
          <ac:chgData name="Toby Donaldson" userId="2e6e5431-bb17-4c41-9985-d39c50d83c73" providerId="ADAL" clId="{BBBC192A-0214-47E0-8928-D91CB696F1D1}" dt="2023-07-01T00:00:36.071" v="3419" actId="14100"/>
          <ac:cxnSpMkLst>
            <pc:docMk/>
            <pc:sldMk cId="3467221466" sldId="270"/>
            <ac:cxnSpMk id="19" creationId="{7BBC924B-C221-2C9B-A24A-C6456C0524D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3:20.996" v="13194" actId="20577"/>
        <pc:sldMkLst>
          <pc:docMk/>
          <pc:sldMk cId="1996939395" sldId="271"/>
        </pc:sldMkLst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2" creationId="{1C3F9AD5-BDF6-CED3-1CD4-8B4E4E8BB537}"/>
          </ac:spMkLst>
        </pc:spChg>
        <pc:spChg chg="add mod">
          <ac:chgData name="Toby Donaldson" userId="2e6e5431-bb17-4c41-9985-d39c50d83c73" providerId="ADAL" clId="{BBBC192A-0214-47E0-8928-D91CB696F1D1}" dt="2023-07-01T00:04:09.903" v="3557" actId="113"/>
          <ac:spMkLst>
            <pc:docMk/>
            <pc:sldMk cId="1996939395" sldId="271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06:38.344" v="3635" actId="21"/>
          <ac:spMkLst>
            <pc:docMk/>
            <pc:sldMk cId="1996939395" sldId="271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5" creationId="{CCF909BB-B880-8E39-F1C4-6E51A1630B58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6" creationId="{04166847-72E9-5F3F-C48B-367DB1143C09}"/>
          </ac:spMkLst>
        </pc:spChg>
        <pc:spChg chg="add mod">
          <ac:chgData name="Toby Donaldson" userId="2e6e5431-bb17-4c41-9985-d39c50d83c73" providerId="ADAL" clId="{BBBC192A-0214-47E0-8928-D91CB696F1D1}" dt="2023-07-01T00:06:43.518" v="3636"/>
          <ac:spMkLst>
            <pc:docMk/>
            <pc:sldMk cId="1996939395" sldId="271"/>
            <ac:spMk id="7" creationId="{0A3E0EAC-2008-77D9-9366-A9652B84C166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8" creationId="{8A662732-A11B-B989-BCE3-A8F8BFDE774E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9" creationId="{E9179445-9F52-7AC1-61A9-B4532DA868A3}"/>
          </ac:spMkLst>
        </pc:spChg>
        <pc:spChg chg="mod ord">
          <ac:chgData name="Toby Donaldson" userId="2e6e5431-bb17-4c41-9985-d39c50d83c73" providerId="ADAL" clId="{BBBC192A-0214-47E0-8928-D91CB696F1D1}" dt="2023-07-04T01:53:20.996" v="13194" actId="20577"/>
          <ac:spMkLst>
            <pc:docMk/>
            <pc:sldMk cId="1996939395" sldId="271"/>
            <ac:spMk id="11" creationId="{80E42F67-0442-797C-89F3-06C06FBAFE3A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12" creationId="{7D60A65D-DFA2-7800-663D-4CAECD31C1F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3" creationId="{AE8CD418-DAE0-1DFF-E126-B74AC9139785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4" creationId="{E4445D31-FD47-8D5B-18BC-E9A14688D14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6" creationId="{26359BD2-5BDA-F369-7AD1-D3A8421F023A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7" creationId="{F18B3DB8-69DA-5455-793B-9ADE5F6209C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8" creationId="{21433F65-0E59-A97E-B6BE-2C2E9B4A793D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0" creationId="{3F9CF3D4-B0B9-7549-468A-7E67341B99F1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1" creationId="{F5B4B201-1578-89B3-2CC7-32DCE4F3047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2" creationId="{E0E70A29-A607-F016-ACF5-0C3CD786335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3" creationId="{C29FC21F-3964-26B2-439E-DA31F013E56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4" creationId="{621DBCF6-09A7-D35B-A5BC-E458311E9244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5" creationId="{00D050F2-E717-B347-D13F-014AF1F4E34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6" creationId="{A27BC38B-F496-D650-4465-5BA53E04EF2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7" creationId="{BC261586-754E-5C36-BDC0-C6119F34EABD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8" creationId="{84FB0009-90B9-40F4-5D76-0B5CD3F7AA2E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9" creationId="{4BF85A7A-E44A-DC34-E19F-757075298A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0" creationId="{C7481036-4596-E244-ADF3-5A7873F320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1" creationId="{CF4CE1C4-128B-FB3A-1A9C-CF0161274423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2" creationId="{05C08906-CB4B-3F03-D863-93D544A3C458}"/>
          </ac:spMkLst>
        </pc:sp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0" creationId="{367A340D-FB5A-AD86-C75E-A34EC2A36660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5" creationId="{50F30786-BE4E-DE82-7BA4-D6CF6CD97F75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9" creationId="{7BBC924B-C221-2C9B-A24A-C6456C0524D5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8094250" sldId="271"/>
        </pc:sldMkLst>
      </pc:sldChg>
      <pc:sldChg chg="addSp delSp modSp add mod">
        <pc:chgData name="Toby Donaldson" userId="2e6e5431-bb17-4c41-9985-d39c50d83c73" providerId="ADAL" clId="{BBBC192A-0214-47E0-8928-D91CB696F1D1}" dt="2023-07-04T01:53:35.427" v="13199" actId="20577"/>
        <pc:sldMkLst>
          <pc:docMk/>
          <pc:sldMk cId="1982479533" sldId="272"/>
        </pc:sldMkLst>
        <pc:spChg chg="add mod">
          <ac:chgData name="Toby Donaldson" userId="2e6e5431-bb17-4c41-9985-d39c50d83c73" providerId="ADAL" clId="{BBBC192A-0214-47E0-8928-D91CB696F1D1}" dt="2023-07-01T00:03:59.075" v="3556" actId="113"/>
          <ac:spMkLst>
            <pc:docMk/>
            <pc:sldMk cId="1982479533" sldId="272"/>
            <ac:spMk id="2" creationId="{3646D276-9F7E-3B99-1467-CB42316C7AE3}"/>
          </ac:spMkLst>
        </pc:spChg>
        <pc:spChg chg="del">
          <ac:chgData name="Toby Donaldson" userId="2e6e5431-bb17-4c41-9985-d39c50d83c73" providerId="ADAL" clId="{BBBC192A-0214-47E0-8928-D91CB696F1D1}" dt="2023-07-01T00:03:28.544" v="3554" actId="21"/>
          <ac:spMkLst>
            <pc:docMk/>
            <pc:sldMk cId="1982479533" sldId="272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10:31.113" v="3681" actId="21"/>
          <ac:spMkLst>
            <pc:docMk/>
            <pc:sldMk cId="1982479533" sldId="27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7-01T00:10:37.995" v="3682"/>
          <ac:spMkLst>
            <pc:docMk/>
            <pc:sldMk cId="1982479533" sldId="272"/>
            <ac:spMk id="5" creationId="{0F8FD485-F0D8-9E61-3F9F-2F29F44276FE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6" creationId="{CF92100C-2063-B3DD-E7FF-352011CE81F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7" creationId="{C87DCD13-E487-60D4-0B22-0EACC5EA7F43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8" creationId="{D68920FD-F91E-3C5A-2572-B2B66FE01096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9" creationId="{039C9777-6B6A-3B67-0FFB-05F0D0D821E9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0" creationId="{5BA10AD0-1118-09AF-5EF1-C0297107A728}"/>
          </ac:spMkLst>
        </pc:spChg>
        <pc:spChg chg="mod">
          <ac:chgData name="Toby Donaldson" userId="2e6e5431-bb17-4c41-9985-d39c50d83c73" providerId="ADAL" clId="{BBBC192A-0214-47E0-8928-D91CB696F1D1}" dt="2023-07-04T01:53:35.427" v="13199" actId="20577"/>
          <ac:spMkLst>
            <pc:docMk/>
            <pc:sldMk cId="1982479533" sldId="272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2" creationId="{CD3C1A40-B45B-B51B-8016-2490FBA29A5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3" creationId="{A5AC34C1-D1A1-53F4-4B26-C1D81904F55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4" creationId="{3781FAEC-A8D0-BFA0-ACBA-435BE7D3434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5" creationId="{F0B66C9B-3901-14EE-85D5-E62FEF7FEA4C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6" creationId="{ECE4A7AC-B489-0C1E-32DC-10CFE37359F1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7" creationId="{5D22BA7F-9FCE-07A8-5931-05790DB7DE2F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91476057" sldId="272"/>
        </pc:sldMkLst>
      </pc:sldChg>
      <pc:sldChg chg="addSp modSp add mod">
        <pc:chgData name="Toby Donaldson" userId="2e6e5431-bb17-4c41-9985-d39c50d83c73" providerId="ADAL" clId="{BBBC192A-0214-47E0-8928-D91CB696F1D1}" dt="2023-07-04T01:57:36.746" v="13228" actId="14100"/>
        <pc:sldMkLst>
          <pc:docMk/>
          <pc:sldMk cId="4061913301" sldId="273"/>
        </pc:sldMkLst>
        <pc:spChg chg="add mod">
          <ac:chgData name="Toby Donaldson" userId="2e6e5431-bb17-4c41-9985-d39c50d83c73" providerId="ADAL" clId="{BBBC192A-0214-47E0-8928-D91CB696F1D1}" dt="2023-07-04T01:57:36.746" v="13228" actId="14100"/>
          <ac:spMkLst>
            <pc:docMk/>
            <pc:sldMk cId="4061913301" sldId="273"/>
            <ac:spMk id="4" creationId="{40F81F4D-1599-0A16-96DF-400358FD1651}"/>
          </ac:spMkLst>
        </pc:spChg>
        <pc:spChg chg="mod">
          <ac:chgData name="Toby Donaldson" userId="2e6e5431-bb17-4c41-9985-d39c50d83c73" providerId="ADAL" clId="{BBBC192A-0214-47E0-8928-D91CB696F1D1}" dt="2023-07-04T01:57:31.843" v="13227" actId="20577"/>
          <ac:spMkLst>
            <pc:docMk/>
            <pc:sldMk cId="4061913301" sldId="273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29.556" v="4384" actId="207"/>
          <ac:spMkLst>
            <pc:docMk/>
            <pc:sldMk cId="4061913301" sldId="273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70322688" sldId="273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69710617" sldId="274"/>
        </pc:sldMkLst>
      </pc:sldChg>
      <pc:sldChg chg="addSp modSp add mod">
        <pc:chgData name="Toby Donaldson" userId="2e6e5431-bb17-4c41-9985-d39c50d83c73" providerId="ADAL" clId="{BBBC192A-0214-47E0-8928-D91CB696F1D1}" dt="2023-07-04T01:58:11.798" v="13231"/>
        <pc:sldMkLst>
          <pc:docMk/>
          <pc:sldMk cId="2381315826" sldId="274"/>
        </pc:sldMkLst>
        <pc:spChg chg="add mod">
          <ac:chgData name="Toby Donaldson" userId="2e6e5431-bb17-4c41-9985-d39c50d83c73" providerId="ADAL" clId="{BBBC192A-0214-47E0-8928-D91CB696F1D1}" dt="2023-07-04T01:58:11.798" v="13231"/>
          <ac:spMkLst>
            <pc:docMk/>
            <pc:sldMk cId="2381315826" sldId="274"/>
            <ac:spMk id="4" creationId="{0F1E1BE0-3210-35C4-7AC0-C1897DE4FB7A}"/>
          </ac:spMkLst>
        </pc:spChg>
        <pc:spChg chg="mod">
          <ac:chgData name="Toby Donaldson" userId="2e6e5431-bb17-4c41-9985-d39c50d83c73" providerId="ADAL" clId="{BBBC192A-0214-47E0-8928-D91CB696F1D1}" dt="2023-07-01T01:34:25.092" v="4391" actId="20577"/>
          <ac:spMkLst>
            <pc:docMk/>
            <pc:sldMk cId="2381315826" sldId="274"/>
            <ac:spMk id="5" creationId="{693C8330-02E1-786B-CAC6-116290E7FE4F}"/>
          </ac:spMkLst>
        </pc:spChg>
        <pc:spChg chg="mod">
          <ac:chgData name="Toby Donaldson" userId="2e6e5431-bb17-4c41-9985-d39c50d83c73" providerId="ADAL" clId="{BBBC192A-0214-47E0-8928-D91CB696F1D1}" dt="2023-07-01T01:34:03.505" v="4387" actId="20577"/>
          <ac:spMkLst>
            <pc:docMk/>
            <pc:sldMk cId="2381315826" sldId="274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37.605" v="4385" actId="207"/>
          <ac:spMkLst>
            <pc:docMk/>
            <pc:sldMk cId="2381315826" sldId="274"/>
            <ac:spMk id="11" creationId="{80E42F67-0442-797C-89F3-06C06FBAFE3A}"/>
          </ac:spMkLst>
        </pc:spChg>
      </pc:sldChg>
      <pc:sldChg chg="addSp modSp add mod">
        <pc:chgData name="Toby Donaldson" userId="2e6e5431-bb17-4c41-9985-d39c50d83c73" providerId="ADAL" clId="{BBBC192A-0214-47E0-8928-D91CB696F1D1}" dt="2023-07-04T01:59:31.890" v="13266" actId="20577"/>
        <pc:sldMkLst>
          <pc:docMk/>
          <pc:sldMk cId="2700595127" sldId="275"/>
        </pc:sldMkLst>
        <pc:spChg chg="mod">
          <ac:chgData name="Toby Donaldson" userId="2e6e5431-bb17-4c41-9985-d39c50d83c73" providerId="ADAL" clId="{BBBC192A-0214-47E0-8928-D91CB696F1D1}" dt="2023-07-01T01:40:11.205" v="4502" actId="20577"/>
          <ac:spMkLst>
            <pc:docMk/>
            <pc:sldMk cId="2700595127" sldId="275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9:31.890" v="13266" actId="20577"/>
          <ac:spMkLst>
            <pc:docMk/>
            <pc:sldMk cId="2700595127" sldId="275"/>
            <ac:spMk id="3" creationId="{37984EEE-579C-D0AF-36A9-4F879D030562}"/>
          </ac:spMkLst>
        </pc:spChg>
        <pc:spChg chg="add mod">
          <ac:chgData name="Toby Donaldson" userId="2e6e5431-bb17-4c41-9985-d39c50d83c73" providerId="ADAL" clId="{BBBC192A-0214-47E0-8928-D91CB696F1D1}" dt="2023-07-04T01:59:13.121" v="13251" actId="14100"/>
          <ac:spMkLst>
            <pc:docMk/>
            <pc:sldMk cId="2700595127" sldId="275"/>
            <ac:spMk id="4" creationId="{E46DCF90-28F1-3303-4D9B-3FE8999B7EC8}"/>
          </ac:spMkLst>
        </pc:spChg>
        <pc:spChg chg="mod">
          <ac:chgData name="Toby Donaldson" userId="2e6e5431-bb17-4c41-9985-d39c50d83c73" providerId="ADAL" clId="{BBBC192A-0214-47E0-8928-D91CB696F1D1}" dt="2023-07-04T01:59:07.946" v="13249" actId="1076"/>
          <ac:spMkLst>
            <pc:docMk/>
            <pc:sldMk cId="2700595127" sldId="275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1:40:16.342" v="4503" actId="207"/>
          <ac:spMkLst>
            <pc:docMk/>
            <pc:sldMk cId="2700595127" sldId="275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72031483" sldId="275"/>
        </pc:sldMkLst>
      </pc:sldChg>
      <pc:sldChg chg="delSp modSp add mod ord">
        <pc:chgData name="Toby Donaldson" userId="2e6e5431-bb17-4c41-9985-d39c50d83c73" providerId="ADAL" clId="{BBBC192A-0214-47E0-8928-D91CB696F1D1}" dt="2023-07-04T02:00:07.009" v="13271" actId="1076"/>
        <pc:sldMkLst>
          <pc:docMk/>
          <pc:sldMk cId="401390775" sldId="276"/>
        </pc:sldMkLst>
        <pc:spChg chg="mod">
          <ac:chgData name="Toby Donaldson" userId="2e6e5431-bb17-4c41-9985-d39c50d83c73" providerId="ADAL" clId="{BBBC192A-0214-47E0-8928-D91CB696F1D1}" dt="2023-07-04T02:00:07.009" v="13271" actId="1076"/>
          <ac:spMkLst>
            <pc:docMk/>
            <pc:sldMk cId="401390775" sldId="276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1:41:47.014" v="4690" actId="21"/>
          <ac:spMkLst>
            <pc:docMk/>
            <pc:sldMk cId="401390775" sldId="276"/>
            <ac:spMk id="27" creationId="{4BCCA27E-36EE-F918-411B-1C24DB22E3C7}"/>
          </ac:spMkLst>
        </pc:spChg>
        <pc:spChg chg="del">
          <ac:chgData name="Toby Donaldson" userId="2e6e5431-bb17-4c41-9985-d39c50d83c73" providerId="ADAL" clId="{BBBC192A-0214-47E0-8928-D91CB696F1D1}" dt="2023-07-01T01:40:59.066" v="4516" actId="21"/>
          <ac:spMkLst>
            <pc:docMk/>
            <pc:sldMk cId="401390775" sldId="276"/>
            <ac:spMk id="48" creationId="{BDAF60A9-5A0F-B584-1DD8-26F2096CF5B0}"/>
          </ac:spMkLst>
        </pc:spChg>
        <pc:cxnChg chg="del">
          <ac:chgData name="Toby Donaldson" userId="2e6e5431-bb17-4c41-9985-d39c50d83c73" providerId="ADAL" clId="{BBBC192A-0214-47E0-8928-D91CB696F1D1}" dt="2023-07-01T01:41:47.014" v="4690" actId="21"/>
          <ac:cxnSpMkLst>
            <pc:docMk/>
            <pc:sldMk cId="401390775" sldId="27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174263235" sldId="27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074744473" sldId="277"/>
        </pc:sldMkLst>
      </pc:sldChg>
      <pc:sldChg chg="addSp delSp modSp add mod">
        <pc:chgData name="Toby Donaldson" userId="2e6e5431-bb17-4c41-9985-d39c50d83c73" providerId="ADAL" clId="{BBBC192A-0214-47E0-8928-D91CB696F1D1}" dt="2023-07-04T02:00:29.744" v="13274" actId="1076"/>
        <pc:sldMkLst>
          <pc:docMk/>
          <pc:sldMk cId="3438933296" sldId="277"/>
        </pc:sldMkLst>
        <pc:spChg chg="add mod">
          <ac:chgData name="Toby Donaldson" userId="2e6e5431-bb17-4c41-9985-d39c50d83c73" providerId="ADAL" clId="{BBBC192A-0214-47E0-8928-D91CB696F1D1}" dt="2023-07-01T01:49:51.785" v="5178" actId="113"/>
          <ac:spMkLst>
            <pc:docMk/>
            <pc:sldMk cId="3438933296" sldId="277"/>
            <ac:spMk id="2" creationId="{2CD995D6-952C-AFF6-7E1C-B9242CE4289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3" creationId="{3EB7A4F1-0F62-A534-0F58-962A2F1D5A41}"/>
          </ac:spMkLst>
        </pc:spChg>
        <pc:spChg chg="add del mod">
          <ac:chgData name="Toby Donaldson" userId="2e6e5431-bb17-4c41-9985-d39c50d83c73" providerId="ADAL" clId="{BBBC192A-0214-47E0-8928-D91CB696F1D1}" dt="2023-07-01T01:46:11.719" v="5124" actId="21"/>
          <ac:spMkLst>
            <pc:docMk/>
            <pc:sldMk cId="3438933296" sldId="277"/>
            <ac:spMk id="4" creationId="{A2A10913-79E3-0ADC-04E1-1DCE86EABC3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5" creationId="{D309BA22-F000-4324-B9FF-80DAD44BB88F}"/>
          </ac:spMkLst>
        </pc:spChg>
        <pc:spChg chg="add del mod">
          <ac:chgData name="Toby Donaldson" userId="2e6e5431-bb17-4c41-9985-d39c50d83c73" providerId="ADAL" clId="{BBBC192A-0214-47E0-8928-D91CB696F1D1}" dt="2023-07-01T01:46:08.701" v="5122" actId="21"/>
          <ac:spMkLst>
            <pc:docMk/>
            <pc:sldMk cId="3438933296" sldId="277"/>
            <ac:spMk id="6" creationId="{7C157293-ADE4-2BDD-748B-30B87B14ED7D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7" creationId="{78573CF4-A083-005A-8C8C-07C2B24EB863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8" creationId="{2CF68A07-BA96-F4CF-07E3-5937C8847D1B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9" creationId="{87D00CD4-51B1-E1AF-F347-CE51672868F9}"/>
          </ac:spMkLst>
        </pc:spChg>
        <pc:spChg chg="add del mod">
          <ac:chgData name="Toby Donaldson" userId="2e6e5431-bb17-4c41-9985-d39c50d83c73" providerId="ADAL" clId="{BBBC192A-0214-47E0-8928-D91CB696F1D1}" dt="2023-07-01T01:48:26.683" v="5158" actId="21"/>
          <ac:spMkLst>
            <pc:docMk/>
            <pc:sldMk cId="3438933296" sldId="277"/>
            <ac:spMk id="10" creationId="{F62412B2-E5BC-A90F-EB88-63CD0B43AAB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1" creationId="{217D178A-360B-AAEC-CBB4-C94E190B1DBE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2" creationId="{DC493A21-B50D-C9C4-0342-12CAACE1F5BF}"/>
          </ac:spMkLst>
        </pc:spChg>
        <pc:spChg chg="add del mod">
          <ac:chgData name="Toby Donaldson" userId="2e6e5431-bb17-4c41-9985-d39c50d83c73" providerId="ADAL" clId="{BBBC192A-0214-47E0-8928-D91CB696F1D1}" dt="2023-07-01T01:46:09.876" v="5123" actId="21"/>
          <ac:spMkLst>
            <pc:docMk/>
            <pc:sldMk cId="3438933296" sldId="277"/>
            <ac:spMk id="13" creationId="{CE98F8D2-1F38-C882-C56B-70CAAD705497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4" creationId="{498E313E-AE0A-09B5-5B97-246B7EC87D5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6" creationId="{494E5169-2F50-C529-9E78-1B7520A5516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7" creationId="{F9D53000-374D-DA1E-4948-8B7EABBF0AF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8" creationId="{214B7579-5AC3-77F4-93FE-13036B715226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19" creationId="{F664AD30-3E74-856F-8633-84F2721310EF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20" creationId="{A5804EB2-8072-E702-2E49-0E1B8029F78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1" creationId="{5DF344F6-C0B2-BEE0-33E9-4458D1998D54}"/>
          </ac:spMkLst>
        </pc:spChg>
        <pc:spChg chg="add del mod">
          <ac:chgData name="Toby Donaldson" userId="2e6e5431-bb17-4c41-9985-d39c50d83c73" providerId="ADAL" clId="{BBBC192A-0214-47E0-8928-D91CB696F1D1}" dt="2023-07-01T01:48:23.673" v="5157" actId="21"/>
          <ac:spMkLst>
            <pc:docMk/>
            <pc:sldMk cId="3438933296" sldId="277"/>
            <ac:spMk id="22" creationId="{045FFC67-1A02-6C98-5BD1-2843643CF7C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3" creationId="{5F4616A7-1008-FCB3-3756-8DC952ED8D1E}"/>
          </ac:spMkLst>
        </pc:spChg>
        <pc:spChg chg="add mod">
          <ac:chgData name="Toby Donaldson" userId="2e6e5431-bb17-4c41-9985-d39c50d83c73" providerId="ADAL" clId="{BBBC192A-0214-47E0-8928-D91CB696F1D1}" dt="2023-07-01T01:48:52.208" v="5162" actId="688"/>
          <ac:spMkLst>
            <pc:docMk/>
            <pc:sldMk cId="3438933296" sldId="277"/>
            <ac:spMk id="24" creationId="{CC416906-E0C3-7029-001B-B369DAF858B9}"/>
          </ac:spMkLst>
        </pc:spChg>
        <pc:spChg chg="add mod">
          <ac:chgData name="Toby Donaldson" userId="2e6e5431-bb17-4c41-9985-d39c50d83c73" providerId="ADAL" clId="{BBBC192A-0214-47E0-8928-D91CB696F1D1}" dt="2023-07-01T01:48:55.490" v="5163" actId="688"/>
          <ac:spMkLst>
            <pc:docMk/>
            <pc:sldMk cId="3438933296" sldId="277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0:29.744" v="13274" actId="1076"/>
          <ac:spMkLst>
            <pc:docMk/>
            <pc:sldMk cId="3438933296" sldId="277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1:49:30.568" v="5174" actId="688"/>
          <ac:spMkLst>
            <pc:docMk/>
            <pc:sldMk cId="3438933296" sldId="277"/>
            <ac:spMk id="27" creationId="{03BF0B2C-FFA4-2150-BC8C-9463FA2243A5}"/>
          </ac:spMkLst>
        </pc:spChg>
        <pc:spChg chg="add mod">
          <ac:chgData name="Toby Donaldson" userId="2e6e5431-bb17-4c41-9985-d39c50d83c73" providerId="ADAL" clId="{BBBC192A-0214-47E0-8928-D91CB696F1D1}" dt="2023-07-01T01:49:37.335" v="5175" actId="1076"/>
          <ac:spMkLst>
            <pc:docMk/>
            <pc:sldMk cId="3438933296" sldId="277"/>
            <ac:spMk id="28" creationId="{DFF7D609-EF4B-741E-9D68-9415F86C8F33}"/>
          </ac:spMkLst>
        </pc:spChg>
        <pc:spChg chg="add mod">
          <ac:chgData name="Toby Donaldson" userId="2e6e5431-bb17-4c41-9985-d39c50d83c73" providerId="ADAL" clId="{BBBC192A-0214-47E0-8928-D91CB696F1D1}" dt="2023-07-01T01:50:01.491" v="5186" actId="1076"/>
          <ac:spMkLst>
            <pc:docMk/>
            <pc:sldMk cId="3438933296" sldId="277"/>
            <ac:spMk id="29" creationId="{D355AB3A-3EE3-7A2C-6F15-B2059478E5EC}"/>
          </ac:spMkLst>
        </pc:spChg>
        <pc:spChg chg="add mod">
          <ac:chgData name="Toby Donaldson" userId="2e6e5431-bb17-4c41-9985-d39c50d83c73" providerId="ADAL" clId="{BBBC192A-0214-47E0-8928-D91CB696F1D1}" dt="2023-07-01T01:50:08.523" v="5193" actId="20577"/>
          <ac:spMkLst>
            <pc:docMk/>
            <pc:sldMk cId="3438933296" sldId="277"/>
            <ac:spMk id="30" creationId="{5E51F296-0932-CF08-BE70-37ADAFF084BE}"/>
          </ac:spMkLst>
        </pc:spChg>
        <pc:spChg chg="add mod">
          <ac:chgData name="Toby Donaldson" userId="2e6e5431-bb17-4c41-9985-d39c50d83c73" providerId="ADAL" clId="{BBBC192A-0214-47E0-8928-D91CB696F1D1}" dt="2023-07-01T01:50:23.719" v="5208" actId="1076"/>
          <ac:spMkLst>
            <pc:docMk/>
            <pc:sldMk cId="3438933296" sldId="277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1:03.218" v="5315" actId="1076"/>
          <ac:spMkLst>
            <pc:docMk/>
            <pc:sldMk cId="3438933296" sldId="277"/>
            <ac:spMk id="32" creationId="{2D4CC85E-BE58-F105-6524-99CAD73EDC30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3115808" sldId="278"/>
        </pc:sldMkLst>
      </pc:sldChg>
      <pc:sldChg chg="addSp delSp modSp add mod">
        <pc:chgData name="Toby Donaldson" userId="2e6e5431-bb17-4c41-9985-d39c50d83c73" providerId="ADAL" clId="{BBBC192A-0214-47E0-8928-D91CB696F1D1}" dt="2023-07-04T02:01:39.631" v="13283" actId="113"/>
        <pc:sldMkLst>
          <pc:docMk/>
          <pc:sldMk cId="2383096399" sldId="278"/>
        </pc:sldMkLst>
        <pc:spChg chg="add mod">
          <ac:chgData name="Toby Donaldson" userId="2e6e5431-bb17-4c41-9985-d39c50d83c73" providerId="ADAL" clId="{BBBC192A-0214-47E0-8928-D91CB696F1D1}" dt="2023-07-04T02:01:38.321" v="13282" actId="113"/>
          <ac:spMkLst>
            <pc:docMk/>
            <pc:sldMk cId="2383096399" sldId="278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0:50.846" v="13278"/>
          <ac:spMkLst>
            <pc:docMk/>
            <pc:sldMk cId="2383096399" sldId="278"/>
            <ac:spMk id="5" creationId="{16EF3A89-CACA-57FD-9931-49A0145A24B1}"/>
          </ac:spMkLst>
        </pc:spChg>
        <pc:spChg chg="del">
          <ac:chgData name="Toby Donaldson" userId="2e6e5431-bb17-4c41-9985-d39c50d83c73" providerId="ADAL" clId="{BBBC192A-0214-47E0-8928-D91CB696F1D1}" dt="2023-07-04T02:00:36.669" v="13275" actId="21"/>
          <ac:spMkLst>
            <pc:docMk/>
            <pc:sldMk cId="2383096399" sldId="278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1:51:55.647" v="5331" actId="1076"/>
          <ac:spMkLst>
            <pc:docMk/>
            <pc:sldMk cId="2383096399" sldId="278"/>
            <ac:spMk id="29" creationId="{D355AB3A-3EE3-7A2C-6F15-B2059478E5EC}"/>
          </ac:spMkLst>
        </pc:spChg>
        <pc:spChg chg="mod">
          <ac:chgData name="Toby Donaldson" userId="2e6e5431-bb17-4c41-9985-d39c50d83c73" providerId="ADAL" clId="{BBBC192A-0214-47E0-8928-D91CB696F1D1}" dt="2023-07-04T02:01:36.781" v="13281" actId="113"/>
          <ac:spMkLst>
            <pc:docMk/>
            <pc:sldMk cId="2383096399" sldId="278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39.631" v="13283" actId="113"/>
          <ac:spMkLst>
            <pc:docMk/>
            <pc:sldMk cId="2383096399" sldId="278"/>
            <ac:spMk id="31" creationId="{31C5CCF4-9CE3-EB03-A605-BF201D81400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2643477" sldId="279"/>
        </pc:sldMkLst>
      </pc:sldChg>
      <pc:sldChg chg="addSp delSp modSp add mod">
        <pc:chgData name="Toby Donaldson" userId="2e6e5431-bb17-4c41-9985-d39c50d83c73" providerId="ADAL" clId="{BBBC192A-0214-47E0-8928-D91CB696F1D1}" dt="2023-07-04T02:02:34.011" v="13289" actId="12"/>
        <pc:sldMkLst>
          <pc:docMk/>
          <pc:sldMk cId="2015649847" sldId="279"/>
        </pc:sldMkLst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2:34.011" v="13289" actId="12"/>
          <ac:spMkLst>
            <pc:docMk/>
            <pc:sldMk cId="2015649847" sldId="279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6" creationId="{8843A076-44BC-CDB1-9F3A-F97103E07E64}"/>
          </ac:spMkLst>
        </pc:spChg>
        <pc:spChg chg="add mod">
          <ac:chgData name="Toby Donaldson" userId="2e6e5431-bb17-4c41-9985-d39c50d83c73" providerId="ADAL" clId="{BBBC192A-0214-47E0-8928-D91CB696F1D1}" dt="2023-07-01T01:55:35.476" v="5543" actId="465"/>
          <ac:spMkLst>
            <pc:docMk/>
            <pc:sldMk cId="2015649847" sldId="279"/>
            <ac:spMk id="7" creationId="{27ECDC4D-27F7-DF82-E7C3-82BAF267BC34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8" creationId="{2908367D-734B-E5CB-FBC4-F4C1A51536F1}"/>
          </ac:spMkLst>
        </pc:spChg>
        <pc:spChg chg="add mod">
          <ac:chgData name="Toby Donaldson" userId="2e6e5431-bb17-4c41-9985-d39c50d83c73" providerId="ADAL" clId="{BBBC192A-0214-47E0-8928-D91CB696F1D1}" dt="2023-07-04T02:00:51.985" v="13279"/>
          <ac:spMkLst>
            <pc:docMk/>
            <pc:sldMk cId="2015649847" sldId="279"/>
            <ac:spMk id="9" creationId="{E97CE75A-1A68-EC0F-E12B-F1D995BD707C}"/>
          </ac:spMkLst>
        </pc:spChg>
        <pc:spChg chg="del">
          <ac:chgData name="Toby Donaldson" userId="2e6e5431-bb17-4c41-9985-d39c50d83c73" providerId="ADAL" clId="{BBBC192A-0214-47E0-8928-D91CB696F1D1}" dt="2023-07-04T02:00:40.520" v="13276" actId="21"/>
          <ac:spMkLst>
            <pc:docMk/>
            <pc:sldMk cId="2015649847" sldId="279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1:52:25.535" v="5333" actId="21"/>
          <ac:spMkLst>
            <pc:docMk/>
            <pc:sldMk cId="2015649847" sldId="279"/>
            <ac:spMk id="32" creationId="{2D4CC85E-BE58-F105-6524-99CAD73EDC30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01:57.154" v="13285" actId="113"/>
        <pc:sldMkLst>
          <pc:docMk/>
          <pc:sldMk cId="1617917935" sldId="280"/>
        </pc:sldMkLst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15:56.762" v="6652" actId="20577"/>
          <ac:spMkLst>
            <pc:docMk/>
            <pc:sldMk cId="1617917935" sldId="280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9:07.434" v="5760" actId="14100"/>
          <ac:spMkLst>
            <pc:docMk/>
            <pc:sldMk cId="1617917935" sldId="280"/>
            <ac:spMk id="9" creationId="{2F7BF542-5951-4C8F-5DB3-572110B09C25}"/>
          </ac:spMkLst>
        </pc:spChg>
        <pc:spChg chg="add mod">
          <ac:chgData name="Toby Donaldson" userId="2e6e5431-bb17-4c41-9985-d39c50d83c73" providerId="ADAL" clId="{BBBC192A-0214-47E0-8928-D91CB696F1D1}" dt="2023-07-01T01:59:10.176" v="5761" actId="1076"/>
          <ac:spMkLst>
            <pc:docMk/>
            <pc:sldMk cId="1617917935" sldId="280"/>
            <ac:spMk id="10" creationId="{FFAB2378-B933-7AAB-7231-EE5A3E23D1B1}"/>
          </ac:spMkLst>
        </pc:spChg>
        <pc:spChg chg="add mod">
          <ac:chgData name="Toby Donaldson" userId="2e6e5431-bb17-4c41-9985-d39c50d83c73" providerId="ADAL" clId="{BBBC192A-0214-47E0-8928-D91CB696F1D1}" dt="2023-07-04T02:00:53.649" v="13280"/>
          <ac:spMkLst>
            <pc:docMk/>
            <pc:sldMk cId="1617917935" sldId="280"/>
            <ac:spMk id="11" creationId="{BB38CA81-8AE5-CF2F-1F50-D55FF41086BA}"/>
          </ac:spMkLst>
        </pc:spChg>
        <pc:spChg chg="del">
          <ac:chgData name="Toby Donaldson" userId="2e6e5431-bb17-4c41-9985-d39c50d83c73" providerId="ADAL" clId="{BBBC192A-0214-47E0-8928-D91CB696F1D1}" dt="2023-07-04T02:00:43.332" v="13277" actId="21"/>
          <ac:spMkLst>
            <pc:docMk/>
            <pc:sldMk cId="1617917935" sldId="280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9:16.160" v="5763" actId="113"/>
          <ac:spMkLst>
            <pc:docMk/>
            <pc:sldMk cId="1617917935" sldId="280"/>
            <ac:spMk id="33" creationId="{C8397499-E067-DB11-32F6-AB5557192D6B}"/>
          </ac:spMkLst>
        </pc:spChg>
        <pc:cxnChg chg="add mod">
          <ac:chgData name="Toby Donaldson" userId="2e6e5431-bb17-4c41-9985-d39c50d83c73" providerId="ADAL" clId="{BBBC192A-0214-47E0-8928-D91CB696F1D1}" dt="2023-07-01T01:58:14.657" v="5650" actId="14100"/>
          <ac:cxnSpMkLst>
            <pc:docMk/>
            <pc:sldMk cId="1617917935" sldId="280"/>
            <ac:cxnSpMk id="12" creationId="{F7AB15C4-49CF-213F-F598-6F7B6212949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9269518" sldId="28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78690111" sldId="281"/>
        </pc:sldMkLst>
      </pc:sldChg>
      <pc:sldChg chg="addSp delSp modSp add mod">
        <pc:chgData name="Toby Donaldson" userId="2e6e5431-bb17-4c41-9985-d39c50d83c73" providerId="ADAL" clId="{BBBC192A-0214-47E0-8928-D91CB696F1D1}" dt="2023-07-04T02:04:08.746" v="13304" actId="20577"/>
        <pc:sldMkLst>
          <pc:docMk/>
          <pc:sldMk cId="2493243487" sldId="281"/>
        </pc:sldMkLst>
        <pc:spChg chg="del">
          <ac:chgData name="Toby Donaldson" userId="2e6e5431-bb17-4c41-9985-d39c50d83c73" providerId="ADAL" clId="{BBBC192A-0214-47E0-8928-D91CB696F1D1}" dt="2023-07-01T02:00:09.785" v="5806" actId="21"/>
          <ac:spMkLst>
            <pc:docMk/>
            <pc:sldMk cId="2493243487" sldId="281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4" creationId="{51B04162-2234-261C-2642-30C414FDF3E1}"/>
          </ac:spMkLst>
        </pc:spChg>
        <pc:spChg chg="del">
          <ac:chgData name="Toby Donaldson" userId="2e6e5431-bb17-4c41-9985-d39c50d83c73" providerId="ADAL" clId="{BBBC192A-0214-47E0-8928-D91CB696F1D1}" dt="2023-07-01T02:00:16.465" v="5808" actId="21"/>
          <ac:spMkLst>
            <pc:docMk/>
            <pc:sldMk cId="2493243487" sldId="281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10" creationId="{FFAB2378-B933-7AAB-7231-EE5A3E23D1B1}"/>
          </ac:spMkLst>
        </pc:spChg>
        <pc:spChg chg="mod">
          <ac:chgData name="Toby Donaldson" userId="2e6e5431-bb17-4c41-9985-d39c50d83c73" providerId="ADAL" clId="{BBBC192A-0214-47E0-8928-D91CB696F1D1}" dt="2023-07-01T02:00:50.389" v="5814" actId="20577"/>
          <ac:spMkLst>
            <pc:docMk/>
            <pc:sldMk cId="2493243487" sldId="281"/>
            <ac:spMk id="13" creationId="{797D91C8-B1A5-7546-E73F-F80DEA920968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6" creationId="{494E5169-2F50-C529-9E78-1B7520A5516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7" creationId="{F9D53000-374D-DA1E-4948-8B7EABBF0AF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1" creationId="{5DF344F6-C0B2-BEE0-33E9-4458D1998D54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22" creationId="{D9BDB0EF-6B83-CBB3-D638-D0352259DB3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3:35.701" v="13297" actId="1076"/>
          <ac:spMkLst>
            <pc:docMk/>
            <pc:sldMk cId="2493243487" sldId="281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8" creationId="{DFF7D609-EF4B-741E-9D68-9415F86C8F33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4" creationId="{436DD945-201C-8BA6-C275-195AF0568428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5" creationId="{88A20F90-B336-0666-1884-DB0CAB407593}"/>
          </ac:spMkLst>
        </pc:spChg>
        <pc:spChg chg="mod">
          <ac:chgData name="Toby Donaldson" userId="2e6e5431-bb17-4c41-9985-d39c50d83c73" providerId="ADAL" clId="{BBBC192A-0214-47E0-8928-D91CB696F1D1}" dt="2023-07-01T02:00:57.177" v="5816" actId="20577"/>
          <ac:spMkLst>
            <pc:docMk/>
            <pc:sldMk cId="2493243487" sldId="281"/>
            <ac:spMk id="37" creationId="{BB712A91-924D-6362-48ED-361674A21CB7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8" creationId="{D6874AFD-B568-A197-4FC5-346095F35B3A}"/>
          </ac:spMkLst>
        </pc:spChg>
        <pc:spChg chg="mod">
          <ac:chgData name="Toby Donaldson" userId="2e6e5431-bb17-4c41-9985-d39c50d83c73" providerId="ADAL" clId="{BBBC192A-0214-47E0-8928-D91CB696F1D1}" dt="2023-07-01T02:01:02.673" v="5818" actId="20577"/>
          <ac:spMkLst>
            <pc:docMk/>
            <pc:sldMk cId="2493243487" sldId="281"/>
            <ac:spMk id="40" creationId="{A4AEC711-23C3-A65E-D1D2-536044CD2485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1" creationId="{F2563595-ED3A-C30A-C356-4DB19BD1595F}"/>
          </ac:spMkLst>
        </pc:spChg>
        <pc:spChg chg="mod">
          <ac:chgData name="Toby Donaldson" userId="2e6e5431-bb17-4c41-9985-d39c50d83c73" providerId="ADAL" clId="{BBBC192A-0214-47E0-8928-D91CB696F1D1}" dt="2023-07-01T02:00:59.738" v="5817" actId="20577"/>
          <ac:spMkLst>
            <pc:docMk/>
            <pc:sldMk cId="2493243487" sldId="281"/>
            <ac:spMk id="43" creationId="{E06D3731-8B82-964E-556E-B7B6372A5886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4" creationId="{584570BE-1138-22BC-EE3D-BCD4FC85295E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6" creationId="{A19948CF-0860-976A-CECF-153B34290FDA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7" creationId="{093DA4D2-2D9D-36AE-F9C5-D1D082A680FA}"/>
          </ac:spMkLst>
        </pc:spChg>
        <pc:spChg chg="mod">
          <ac:chgData name="Toby Donaldson" userId="2e6e5431-bb17-4c41-9985-d39c50d83c73" providerId="ADAL" clId="{BBBC192A-0214-47E0-8928-D91CB696F1D1}" dt="2023-07-01T02:01:06.346" v="5819" actId="20577"/>
          <ac:spMkLst>
            <pc:docMk/>
            <pc:sldMk cId="2493243487" sldId="281"/>
            <ac:spMk id="49" creationId="{C6F70D26-6692-7BF7-3B6F-64D0A75C4376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0" creationId="{780150FE-5E6A-5600-13AB-79EC544FA66A}"/>
          </ac:spMkLst>
        </pc:spChg>
        <pc:spChg chg="mod">
          <ac:chgData name="Toby Donaldson" userId="2e6e5431-bb17-4c41-9985-d39c50d83c73" providerId="ADAL" clId="{BBBC192A-0214-47E0-8928-D91CB696F1D1}" dt="2023-07-01T02:01:08.980" v="5820" actId="20577"/>
          <ac:spMkLst>
            <pc:docMk/>
            <pc:sldMk cId="2493243487" sldId="281"/>
            <ac:spMk id="52" creationId="{31FB5985-8ECC-C7A8-D6D7-34D402CCD56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3" creationId="{4C1B369A-7EDC-BBC1-7CFD-5AE2B72DCAA6}"/>
          </ac:spMkLst>
        </pc:spChg>
        <pc:spChg chg="mod">
          <ac:chgData name="Toby Donaldson" userId="2e6e5431-bb17-4c41-9985-d39c50d83c73" providerId="ADAL" clId="{BBBC192A-0214-47E0-8928-D91CB696F1D1}" dt="2023-07-01T02:01:12.350" v="5821" actId="20577"/>
          <ac:spMkLst>
            <pc:docMk/>
            <pc:sldMk cId="2493243487" sldId="281"/>
            <ac:spMk id="55" creationId="{E45F4526-6430-5F35-E836-37A2F8932BE2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6" creationId="{B339C725-1CC4-D23F-B3FA-C46EFCB15F69}"/>
          </ac:spMkLst>
        </pc:spChg>
        <pc:spChg chg="mod">
          <ac:chgData name="Toby Donaldson" userId="2e6e5431-bb17-4c41-9985-d39c50d83c73" providerId="ADAL" clId="{BBBC192A-0214-47E0-8928-D91CB696F1D1}" dt="2023-07-01T02:01:23.361" v="5826" actId="20577"/>
          <ac:spMkLst>
            <pc:docMk/>
            <pc:sldMk cId="2493243487" sldId="281"/>
            <ac:spMk id="58" creationId="{76FEAEE8-E4F8-CC9D-8746-14D76784986C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9" creationId="{653818E9-858A-3634-70D8-02AC643ACD28}"/>
          </ac:spMkLst>
        </pc:spChg>
        <pc:spChg chg="mod">
          <ac:chgData name="Toby Donaldson" userId="2e6e5431-bb17-4c41-9985-d39c50d83c73" providerId="ADAL" clId="{BBBC192A-0214-47E0-8928-D91CB696F1D1}" dt="2023-07-01T02:01:14.798" v="5822" actId="20577"/>
          <ac:spMkLst>
            <pc:docMk/>
            <pc:sldMk cId="2493243487" sldId="281"/>
            <ac:spMk id="61" creationId="{6146A3A2-D4C6-D2E1-3965-A8AC810E86D1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2" creationId="{6F4B3F86-4F04-E0C7-2C4F-F6B3972BE9E8}"/>
          </ac:spMkLst>
        </pc:spChg>
        <pc:spChg chg="mod">
          <ac:chgData name="Toby Donaldson" userId="2e6e5431-bb17-4c41-9985-d39c50d83c73" providerId="ADAL" clId="{BBBC192A-0214-47E0-8928-D91CB696F1D1}" dt="2023-07-01T02:01:19.615" v="5824" actId="20577"/>
          <ac:spMkLst>
            <pc:docMk/>
            <pc:sldMk cId="2493243487" sldId="281"/>
            <ac:spMk id="64" creationId="{2DDFBF33-BCE4-8DCA-5B81-DA253003323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5" creationId="{D928E812-9B59-9B8E-DA69-D72DD35273A3}"/>
          </ac:spMkLst>
        </pc:spChg>
        <pc:spChg chg="mod">
          <ac:chgData name="Toby Donaldson" userId="2e6e5431-bb17-4c41-9985-d39c50d83c73" providerId="ADAL" clId="{BBBC192A-0214-47E0-8928-D91CB696F1D1}" dt="2023-07-01T02:01:46.394" v="5831" actId="20577"/>
          <ac:spMkLst>
            <pc:docMk/>
            <pc:sldMk cId="2493243487" sldId="281"/>
            <ac:spMk id="67" creationId="{9E4F7790-3CD3-8344-0588-CE192B2A518F}"/>
          </ac:spMkLst>
        </pc:spChg>
        <pc:spChg chg="mod">
          <ac:chgData name="Toby Donaldson" userId="2e6e5431-bb17-4c41-9985-d39c50d83c73" providerId="ADAL" clId="{BBBC192A-0214-47E0-8928-D91CB696F1D1}" dt="2023-07-01T02:01:43.120" v="5829" actId="20577"/>
          <ac:spMkLst>
            <pc:docMk/>
            <pc:sldMk cId="2493243487" sldId="281"/>
            <ac:spMk id="68" creationId="{90B12332-7EC6-0382-1F70-FDE30CE13613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69" creationId="{1E226510-5C5C-D26C-5CDB-A8150200414A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70" creationId="{8C48F92C-05D7-6AFC-9C29-01BD230C313D}"/>
          </ac:spMkLst>
        </pc:spChg>
        <pc:spChg chg="mod">
          <ac:chgData name="Toby Donaldson" userId="2e6e5431-bb17-4c41-9985-d39c50d83c73" providerId="ADAL" clId="{BBBC192A-0214-47E0-8928-D91CB696F1D1}" dt="2023-07-01T02:12:03.078" v="6504" actId="20577"/>
          <ac:spMkLst>
            <pc:docMk/>
            <pc:sldMk cId="2493243487" sldId="281"/>
            <ac:spMk id="72" creationId="{A119F999-361C-8212-D9A6-8E542A845C8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3" creationId="{C78CB7F1-75D9-1268-A3DB-99A76E4C3C78}"/>
          </ac:spMkLst>
        </pc:spChg>
        <pc:spChg chg="mod">
          <ac:chgData name="Toby Donaldson" userId="2e6e5431-bb17-4c41-9985-d39c50d83c73" providerId="ADAL" clId="{BBBC192A-0214-47E0-8928-D91CB696F1D1}" dt="2023-07-01T02:12:04.622" v="6505" actId="20577"/>
          <ac:spMkLst>
            <pc:docMk/>
            <pc:sldMk cId="2493243487" sldId="281"/>
            <ac:spMk id="75" creationId="{AA199F70-0F91-8DFF-F284-79FD2BD15479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6" creationId="{F3EA8855-4195-6507-BF47-AFBC2B1500B1}"/>
          </ac:spMkLst>
        </pc:spChg>
        <pc:spChg chg="mod">
          <ac:chgData name="Toby Donaldson" userId="2e6e5431-bb17-4c41-9985-d39c50d83c73" providerId="ADAL" clId="{BBBC192A-0214-47E0-8928-D91CB696F1D1}" dt="2023-07-01T02:12:06.382" v="6506" actId="20577"/>
          <ac:spMkLst>
            <pc:docMk/>
            <pc:sldMk cId="2493243487" sldId="281"/>
            <ac:spMk id="78" creationId="{766B59F4-1B49-84B2-1764-4F45DF5BF185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9" creationId="{13C59D26-7AFF-D8FF-5DCB-076C59E46769}"/>
          </ac:spMkLst>
        </pc:spChg>
        <pc:spChg chg="mod">
          <ac:chgData name="Toby Donaldson" userId="2e6e5431-bb17-4c41-9985-d39c50d83c73" providerId="ADAL" clId="{BBBC192A-0214-47E0-8928-D91CB696F1D1}" dt="2023-07-01T02:12:10.639" v="6509" actId="20577"/>
          <ac:spMkLst>
            <pc:docMk/>
            <pc:sldMk cId="2493243487" sldId="281"/>
            <ac:spMk id="81" creationId="{99F19AFD-679A-CE1C-51D7-2D057690F4BC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2" creationId="{5CC86976-7F00-3420-D32C-3493FA018A69}"/>
          </ac:spMkLst>
        </pc:spChg>
        <pc:spChg chg="mod">
          <ac:chgData name="Toby Donaldson" userId="2e6e5431-bb17-4c41-9985-d39c50d83c73" providerId="ADAL" clId="{BBBC192A-0214-47E0-8928-D91CB696F1D1}" dt="2023-07-01T02:12:07.460" v="6507" actId="20577"/>
          <ac:spMkLst>
            <pc:docMk/>
            <pc:sldMk cId="2493243487" sldId="281"/>
            <ac:spMk id="84" creationId="{FC828B54-DAFB-1B36-6E23-07EC69753A01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5" creationId="{0B27545F-6E77-CDD9-4390-38672E8D9BC6}"/>
          </ac:spMkLst>
        </pc:spChg>
        <pc:spChg chg="mod">
          <ac:chgData name="Toby Donaldson" userId="2e6e5431-bb17-4c41-9985-d39c50d83c73" providerId="ADAL" clId="{BBBC192A-0214-47E0-8928-D91CB696F1D1}" dt="2023-07-01T02:12:09.335" v="6508" actId="20577"/>
          <ac:spMkLst>
            <pc:docMk/>
            <pc:sldMk cId="2493243487" sldId="281"/>
            <ac:spMk id="87" creationId="{D54FA653-FA59-174E-A1E6-968A8282102A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8" creationId="{F513F568-EE6C-9A8A-7230-03B4302BD221}"/>
          </ac:spMkLst>
        </pc:spChg>
        <pc:spChg chg="mod">
          <ac:chgData name="Toby Donaldson" userId="2e6e5431-bb17-4c41-9985-d39c50d83c73" providerId="ADAL" clId="{BBBC192A-0214-47E0-8928-D91CB696F1D1}" dt="2023-07-01T02:12:12.257" v="6510" actId="20577"/>
          <ac:spMkLst>
            <pc:docMk/>
            <pc:sldMk cId="2493243487" sldId="281"/>
            <ac:spMk id="90" creationId="{7097C26B-C739-9007-FAAF-47E12C95F21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91" creationId="{5CCC4A61-EE57-2382-182A-4BD7DE7D1E07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2:12:13.623" v="6511" actId="20577"/>
          <ac:spMkLst>
            <pc:docMk/>
            <pc:sldMk cId="2493243487" sldId="281"/>
            <ac:spMk id="94" creationId="{B05D6410-3924-FC46-9F5C-326CCA881997}"/>
          </ac:spMkLst>
        </pc:spChg>
        <pc:spChg chg="mod">
          <ac:chgData name="Toby Donaldson" userId="2e6e5431-bb17-4c41-9985-d39c50d83c73" providerId="ADAL" clId="{BBBC192A-0214-47E0-8928-D91CB696F1D1}" dt="2023-07-01T02:02:54.123" v="5852" actId="20577"/>
          <ac:spMkLst>
            <pc:docMk/>
            <pc:sldMk cId="2493243487" sldId="281"/>
            <ac:spMk id="95" creationId="{18410B9E-FCE8-99AD-B96E-B7CF9AD994EC}"/>
          </ac:spMkLst>
        </pc:spChg>
        <pc:spChg chg="mod">
          <ac:chgData name="Toby Donaldson" userId="2e6e5431-bb17-4c41-9985-d39c50d83c73" providerId="ADAL" clId="{BBBC192A-0214-47E0-8928-D91CB696F1D1}" dt="2023-07-01T02:12:15.223" v="6512" actId="20577"/>
          <ac:spMkLst>
            <pc:docMk/>
            <pc:sldMk cId="2493243487" sldId="281"/>
            <ac:spMk id="97" creationId="{91F5B23B-5E30-F5E0-C930-E17DFDAA7340}"/>
          </ac:spMkLst>
        </pc:spChg>
        <pc:spChg chg="mod">
          <ac:chgData name="Toby Donaldson" userId="2e6e5431-bb17-4c41-9985-d39c50d83c73" providerId="ADAL" clId="{BBBC192A-0214-47E0-8928-D91CB696F1D1}" dt="2023-07-01T02:02:55.601" v="5853" actId="20577"/>
          <ac:spMkLst>
            <pc:docMk/>
            <pc:sldMk cId="2493243487" sldId="281"/>
            <ac:spMk id="98" creationId="{63049809-AC66-7AF2-1E69-FCABF680787B}"/>
          </ac:spMkLst>
        </pc:spChg>
        <pc:spChg chg="mod">
          <ac:chgData name="Toby Donaldson" userId="2e6e5431-bb17-4c41-9985-d39c50d83c73" providerId="ADAL" clId="{BBBC192A-0214-47E0-8928-D91CB696F1D1}" dt="2023-07-01T02:12:16.235" v="6513" actId="20577"/>
          <ac:spMkLst>
            <pc:docMk/>
            <pc:sldMk cId="2493243487" sldId="281"/>
            <ac:spMk id="100" creationId="{C09605C1-0E06-800F-DEB3-FD5EF3889902}"/>
          </ac:spMkLst>
        </pc:spChg>
        <pc:spChg chg="mod">
          <ac:chgData name="Toby Donaldson" userId="2e6e5431-bb17-4c41-9985-d39c50d83c73" providerId="ADAL" clId="{BBBC192A-0214-47E0-8928-D91CB696F1D1}" dt="2023-07-01T02:02:58.370" v="5854" actId="20577"/>
          <ac:spMkLst>
            <pc:docMk/>
            <pc:sldMk cId="2493243487" sldId="281"/>
            <ac:spMk id="101" creationId="{4EFE76BE-44BC-0FA7-AB5A-3646910E221D}"/>
          </ac:spMkLst>
        </pc:spChg>
        <pc:spChg chg="mod">
          <ac:chgData name="Toby Donaldson" userId="2e6e5431-bb17-4c41-9985-d39c50d83c73" providerId="ADAL" clId="{BBBC192A-0214-47E0-8928-D91CB696F1D1}" dt="2023-07-01T02:12:20.107" v="6516" actId="20577"/>
          <ac:spMkLst>
            <pc:docMk/>
            <pc:sldMk cId="2493243487" sldId="281"/>
            <ac:spMk id="103" creationId="{CBA46ECF-0014-480F-A4DE-B8FFC5C231FC}"/>
          </ac:spMkLst>
        </pc:spChg>
        <pc:spChg chg="mod">
          <ac:chgData name="Toby Donaldson" userId="2e6e5431-bb17-4c41-9985-d39c50d83c73" providerId="ADAL" clId="{BBBC192A-0214-47E0-8928-D91CB696F1D1}" dt="2023-07-01T02:03:05.633" v="5860" actId="20577"/>
          <ac:spMkLst>
            <pc:docMk/>
            <pc:sldMk cId="2493243487" sldId="281"/>
            <ac:spMk id="104" creationId="{7B7BC5C6-0FA9-F428-7710-0EF1B669344C}"/>
          </ac:spMkLst>
        </pc:spChg>
        <pc:spChg chg="mod">
          <ac:chgData name="Toby Donaldson" userId="2e6e5431-bb17-4c41-9985-d39c50d83c73" providerId="ADAL" clId="{BBBC192A-0214-47E0-8928-D91CB696F1D1}" dt="2023-07-01T02:12:17.350" v="6514" actId="20577"/>
          <ac:spMkLst>
            <pc:docMk/>
            <pc:sldMk cId="2493243487" sldId="281"/>
            <ac:spMk id="106" creationId="{947388C1-1D61-DE57-051B-0AC562ADB471}"/>
          </ac:spMkLst>
        </pc:spChg>
        <pc:spChg chg="mod">
          <ac:chgData name="Toby Donaldson" userId="2e6e5431-bb17-4c41-9985-d39c50d83c73" providerId="ADAL" clId="{BBBC192A-0214-47E0-8928-D91CB696F1D1}" dt="2023-07-01T02:03:01.125" v="5856" actId="20577"/>
          <ac:spMkLst>
            <pc:docMk/>
            <pc:sldMk cId="2493243487" sldId="281"/>
            <ac:spMk id="107" creationId="{4C9A43CE-5E32-FE8E-D467-EDB3D3399F7C}"/>
          </ac:spMkLst>
        </pc:spChg>
        <pc:spChg chg="mod">
          <ac:chgData name="Toby Donaldson" userId="2e6e5431-bb17-4c41-9985-d39c50d83c73" providerId="ADAL" clId="{BBBC192A-0214-47E0-8928-D91CB696F1D1}" dt="2023-07-01T02:12:18.784" v="6515" actId="20577"/>
          <ac:spMkLst>
            <pc:docMk/>
            <pc:sldMk cId="2493243487" sldId="281"/>
            <ac:spMk id="109" creationId="{93C57C86-38A6-03E6-2443-C9FA0C67F5B9}"/>
          </ac:spMkLst>
        </pc:spChg>
        <pc:spChg chg="mod">
          <ac:chgData name="Toby Donaldson" userId="2e6e5431-bb17-4c41-9985-d39c50d83c73" providerId="ADAL" clId="{BBBC192A-0214-47E0-8928-D91CB696F1D1}" dt="2023-07-01T02:03:04.098" v="5858" actId="20577"/>
          <ac:spMkLst>
            <pc:docMk/>
            <pc:sldMk cId="2493243487" sldId="281"/>
            <ac:spMk id="110" creationId="{81B46D7E-C281-8D9C-404C-4F5CA3DC718B}"/>
          </ac:spMkLst>
        </pc:spChg>
        <pc:spChg chg="add mod">
          <ac:chgData name="Toby Donaldson" userId="2e6e5431-bb17-4c41-9985-d39c50d83c73" providerId="ADAL" clId="{BBBC192A-0214-47E0-8928-D91CB696F1D1}" dt="2023-07-04T02:04:08.746" v="13304" actId="20577"/>
          <ac:spMkLst>
            <pc:docMk/>
            <pc:sldMk cId="2493243487" sldId="281"/>
            <ac:spMk id="111" creationId="{F544AC54-7A7E-C9EC-6C67-87FE54CDC212}"/>
          </ac:spMkLst>
        </pc:spChg>
        <pc:spChg chg="add del mod">
          <ac:chgData name="Toby Donaldson" userId="2e6e5431-bb17-4c41-9985-d39c50d83c73" providerId="ADAL" clId="{BBBC192A-0214-47E0-8928-D91CB696F1D1}" dt="2023-07-01T02:07:00.420" v="6090"/>
          <ac:spMkLst>
            <pc:docMk/>
            <pc:sldMk cId="2493243487" sldId="281"/>
            <ac:spMk id="112" creationId="{D409A11C-7695-7127-DCAD-276F8DFF7A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3" creationId="{401E25FA-7DEE-B176-9743-CF9A0AEFBCBD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4" creationId="{11730DB6-5030-AE2C-D0D9-B70D21AD59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5" creationId="{124513F3-4627-3DC2-5FA6-87BBB4533EA1}"/>
          </ac:spMkLst>
        </pc:spChg>
        <pc:spChg chg="add mod">
          <ac:chgData name="Toby Donaldson" userId="2e6e5431-bb17-4c41-9985-d39c50d83c73" providerId="ADAL" clId="{BBBC192A-0214-47E0-8928-D91CB696F1D1}" dt="2023-07-01T02:13:30.223" v="6613" actId="20577"/>
          <ac:spMkLst>
            <pc:docMk/>
            <pc:sldMk cId="2493243487" sldId="281"/>
            <ac:spMk id="116" creationId="{4ECE4277-C864-35F7-CF60-8DEB347D701B}"/>
          </ac:spMkLst>
        </pc:s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2" creationId="{BF75821D-5537-C6EE-7B1E-6644BFA76A20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6" creationId="{1A856613-70D3-C5C7-5511-FBB8D380C5E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9" creationId="{1C04BE3A-65C8-4C64-9451-623157601B0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2" creationId="{823FCCD9-EDAA-D2D8-0592-CDCDB6DA026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5" creationId="{746097F0-7E3E-2651-F5B3-452D9175A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8" creationId="{2B16365E-8C28-8B06-49EC-2E5DC05F2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1" creationId="{C9DBEB40-1C8B-F3C4-0085-70730BC75288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4" creationId="{5A5070D3-2638-4BB0-E902-401AEF04373F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7" creationId="{48F65901-310E-9C6A-5B2B-0CABD18DAAD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0" creationId="{1D16EA68-A6F0-43FB-9B64-426C8A22CD6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3" creationId="{C2293EFD-A2B0-7F71-AFCE-92DEC701FE2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6" creationId="{8B8BA296-BC66-2DDB-61DF-DA2327D8ABA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1" creationId="{2AAFA4DB-F76E-A3E9-1DE7-D13D8F0A49C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4" creationId="{8040A2ED-C474-3C44-5C70-727B21783AE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7" creationId="{F876A84A-B951-5EF0-D09B-6A0E24932EA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0" creationId="{D67EF130-B29E-1D94-00B4-A0D96E2E2767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3" creationId="{F20CFE63-329D-4028-777B-2AA3D4111B8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6" creationId="{5FEA740A-2AD6-AB65-7823-68F45A18BDC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9" creationId="{0298B0FF-43F6-A1D7-CC32-DCE6062A53ED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3" creationId="{9C482ED9-0DFC-A68C-3BB6-E1084BEAD9D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6" creationId="{C00B717C-A8DF-AE2C-8FF0-668E7AF5666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9" creationId="{06AAD853-4282-AD9C-16A0-0FF136D9F48B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2" creationId="{EAA59B17-051A-EE1E-45DB-B223CC07D42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5" creationId="{744E9DB8-E861-346B-D7BF-C6951B6ECEB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8" creationId="{13FED889-5124-C8EC-3C72-63FA96C198B7}"/>
          </ac:grpSpMkLst>
        </pc:grpChg>
        <pc:cxnChg chg="del mod">
          <ac:chgData name="Toby Donaldson" userId="2e6e5431-bb17-4c41-9985-d39c50d83c73" providerId="ADAL" clId="{BBBC192A-0214-47E0-8928-D91CB696F1D1}" dt="2023-07-01T02:00:12.761" v="5807" actId="21"/>
          <ac:cxnSpMkLst>
            <pc:docMk/>
            <pc:sldMk cId="2493243487" sldId="281"/>
            <ac:cxnSpMk id="12" creationId="{F7AB15C4-49CF-213F-F598-6F7B62129492}"/>
          </ac:cxnSpMkLst>
        </pc:cxnChg>
        <pc:cxnChg chg="add">
          <ac:chgData name="Toby Donaldson" userId="2e6e5431-bb17-4c41-9985-d39c50d83c73" providerId="ADAL" clId="{BBBC192A-0214-47E0-8928-D91CB696F1D1}" dt="2023-07-01T02:13:12.583" v="6608" actId="11529"/>
          <ac:cxnSpMkLst>
            <pc:docMk/>
            <pc:sldMk cId="2493243487" sldId="281"/>
            <ac:cxnSpMk id="118" creationId="{852345C9-E2F9-8C2E-57A0-407E5155C2D7}"/>
          </ac:cxnSpMkLst>
        </pc:cxnChg>
        <pc:cxnChg chg="add">
          <ac:chgData name="Toby Donaldson" userId="2e6e5431-bb17-4c41-9985-d39c50d83c73" providerId="ADAL" clId="{BBBC192A-0214-47E0-8928-D91CB696F1D1}" dt="2023-07-01T02:13:18.782" v="6609" actId="11529"/>
          <ac:cxnSpMkLst>
            <pc:docMk/>
            <pc:sldMk cId="2493243487" sldId="28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4:20.722" v="13309" actId="20577"/>
        <pc:sldMkLst>
          <pc:docMk/>
          <pc:sldMk cId="1101863829" sldId="282"/>
        </pc:sldMkLst>
        <pc:spChg chg="add mod">
          <ac:chgData name="Toby Donaldson" userId="2e6e5431-bb17-4c41-9985-d39c50d83c73" providerId="ADAL" clId="{BBBC192A-0214-47E0-8928-D91CB696F1D1}" dt="2023-07-04T02:03:48.045" v="13299"/>
          <ac:spMkLst>
            <pc:docMk/>
            <pc:sldMk cId="1101863829" sldId="282"/>
            <ac:spMk id="2" creationId="{B4020516-B100-5072-CFCF-3D5D020A64A8}"/>
          </ac:spMkLst>
        </pc:spChg>
        <pc:spChg chg="del">
          <ac:chgData name="Toby Donaldson" userId="2e6e5431-bb17-4c41-9985-d39c50d83c73" providerId="ADAL" clId="{BBBC192A-0214-47E0-8928-D91CB696F1D1}" dt="2023-07-04T02:03:43.136" v="13298" actId="21"/>
          <ac:spMkLst>
            <pc:docMk/>
            <pc:sldMk cId="1101863829" sldId="282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4:20.722" v="13309" actId="20577"/>
          <ac:spMkLst>
            <pc:docMk/>
            <pc:sldMk cId="1101863829" sldId="282"/>
            <ac:spMk id="111" creationId="{F544AC54-7A7E-C9EC-6C67-87FE54CDC212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49584888" sldId="282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740533681" sldId="283"/>
        </pc:sldMkLst>
      </pc:sldChg>
      <pc:sldChg chg="addSp delSp modSp add del mod ord">
        <pc:chgData name="Toby Donaldson" userId="2e6e5431-bb17-4c41-9985-d39c50d83c73" providerId="ADAL" clId="{BBBC192A-0214-47E0-8928-D91CB696F1D1}" dt="2023-07-01T02:29:14.211" v="7029" actId="1076"/>
        <pc:sldMkLst>
          <pc:docMk/>
          <pc:sldMk cId="1276488865" sldId="283"/>
        </pc:sldMkLst>
        <pc:spChg chg="del">
          <ac:chgData name="Toby Donaldson" userId="2e6e5431-bb17-4c41-9985-d39c50d83c73" providerId="ADAL" clId="{BBBC192A-0214-47E0-8928-D91CB696F1D1}" dt="2023-07-01T02:18:30.348" v="6738" actId="21"/>
          <ac:spMkLst>
            <pc:docMk/>
            <pc:sldMk cId="1276488865" sldId="283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17:29.549" v="6721" actId="21"/>
          <ac:spMkLst>
            <pc:docMk/>
            <pc:sldMk cId="1276488865" sldId="283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10" creationId="{FFAB2378-B933-7AAB-7231-EE5A3E23D1B1}"/>
          </ac:spMkLst>
        </pc:spChg>
        <pc:spChg chg="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4" creationId="{498E313E-AE0A-09B5-5B97-246B7EC87D5D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17:45.832" v="6725" actId="21"/>
          <ac:spMkLst>
            <pc:docMk/>
            <pc:sldMk cId="1276488865" sldId="283"/>
            <ac:spMk id="16" creationId="{494E5169-2F50-C529-9E78-1B7520A55162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7" creationId="{F9D53000-374D-DA1E-4948-8B7EABBF0AFD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1" creationId="{5DF344F6-C0B2-BEE0-33E9-4458D1998D54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5" creationId="{63A7EA4B-4751-804B-E67C-4953A4912A9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8" creationId="{DFF7D609-EF4B-741E-9D68-9415F86C8F33}"/>
          </ac:spMkLst>
        </pc:spChg>
        <pc:spChg chg="del mod">
          <ac:chgData name="Toby Donaldson" userId="2e6e5431-bb17-4c41-9985-d39c50d83c73" providerId="ADAL" clId="{BBBC192A-0214-47E0-8928-D91CB696F1D1}" dt="2023-07-01T02:18:02.060" v="6733" actId="21"/>
          <ac:spMkLst>
            <pc:docMk/>
            <pc:sldMk cId="1276488865" sldId="283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2" creationId="{0A5FF423-8936-0ADA-80E7-96F41B73A904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3" creationId="{C8397499-E067-DB11-32F6-AB5557192D6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4" creationId="{6777F70E-E622-345E-B3A6-B6E362137F5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5" creationId="{91CF642C-D41A-4A3F-418F-DBD1B213CA0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6" creationId="{23F80F2F-C3F7-39B1-50C9-6CD839F99812}"/>
          </ac:spMkLst>
        </pc:spChg>
        <pc:spChg chg="add del mod">
          <ac:chgData name="Toby Donaldson" userId="2e6e5431-bb17-4c41-9985-d39c50d83c73" providerId="ADAL" clId="{BBBC192A-0214-47E0-8928-D91CB696F1D1}" dt="2023-07-01T02:18:58.219" v="6748" actId="21"/>
          <ac:spMkLst>
            <pc:docMk/>
            <pc:sldMk cId="1276488865" sldId="283"/>
            <ac:spMk id="37" creationId="{B5EC15A4-DD24-1DB3-B88F-52E90AC6D00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8" creationId="{20229C5E-F15C-A9DE-17D0-9F9F7398522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9" creationId="{1AB1E7C4-217A-D566-CE3C-67717BE5D1F8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0" creationId="{BFC2CB75-81AB-423F-A446-0A4CF1C6BB23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1" creationId="{ED97380B-055D-0187-F26F-191D0D64BB5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2" creationId="{EFE699A5-BB79-27E4-8DA2-5066F99AC264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3" creationId="{AB0659D6-7082-540E-DE2A-3A85F468D811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4" creationId="{68114DD2-AFAE-E7D1-FF39-76C577F313C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5" creationId="{50233749-9A06-6AB9-04F4-8E180ADE88D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6" creationId="{E39D1D05-5C6A-01D0-1C37-EA009E324E43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7" creationId="{23335E3A-60F3-2A63-A6BB-92476268FB3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8" creationId="{66A5650A-BD15-33FC-7C71-31232AC542A0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9" creationId="{A8B5AD10-728D-21DD-F91F-A567B2CBF9C4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0" creationId="{F1ACEDFF-0050-C5B2-F02F-EA22C736493D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1" creationId="{53D850E3-C877-53E1-8628-8DA2BE0FD961}"/>
          </ac:spMkLst>
        </pc:spChg>
        <pc:spChg chg="add del mod">
          <ac:chgData name="Toby Donaldson" userId="2e6e5431-bb17-4c41-9985-d39c50d83c73" providerId="ADAL" clId="{BBBC192A-0214-47E0-8928-D91CB696F1D1}" dt="2023-07-01T02:22:46.208" v="6805" actId="21"/>
          <ac:spMkLst>
            <pc:docMk/>
            <pc:sldMk cId="1276488865" sldId="283"/>
            <ac:spMk id="52" creationId="{1B10FE22-5322-A01B-9112-7359D02B2604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53" creationId="{3AF4DDFB-273F-0218-1340-96FF0304403A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4" creationId="{FE193E6B-6C0F-1F11-56A5-2A54308936CB}"/>
          </ac:spMkLst>
        </pc:spChg>
        <pc:spChg chg="add del mod">
          <ac:chgData name="Toby Donaldson" userId="2e6e5431-bb17-4c41-9985-d39c50d83c73" providerId="ADAL" clId="{BBBC192A-0214-47E0-8928-D91CB696F1D1}" dt="2023-07-01T02:21:14.922" v="6787" actId="21"/>
          <ac:spMkLst>
            <pc:docMk/>
            <pc:sldMk cId="1276488865" sldId="283"/>
            <ac:spMk id="55" creationId="{DA69DB61-C368-3741-08DB-37E044D1BBCF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6" creationId="{76723358-C8E8-DB38-7820-1B0790CDE67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7" creationId="{3AFD8BB8-BC02-F7B9-E2F1-06F202636A6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8" creationId="{90C94AF8-FEF3-5C78-959D-004F57B28718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9" creationId="{31D2ADE7-D74C-1FB8-4442-1F51B58EA686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0" creationId="{A771DEC1-A1F9-B543-9A62-530EEDAE81C4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1" creationId="{A00DA4CF-8B8B-26BB-0659-1E9382E5F34C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62" creationId="{94A1DDA2-462C-FAA3-B71F-76C83869D6FB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3" creationId="{F2750539-B57B-55AA-E4DE-12ECAE550EDF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4" creationId="{2F24DBCC-98EB-0D74-46BA-6DB4B9E5C2F3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5" creationId="{351F810C-FFFB-268B-B2CB-AAD50E11373C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6" creationId="{62882FBB-B0F6-34D9-2701-26C3C3933F40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7" creationId="{226728C4-3541-454A-66F4-B8EBF1699E02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8" creationId="{40EE13F5-3102-A961-6594-ECFCA7726F50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69" creationId="{9D525F69-D944-7EC5-E2AB-40E9784F6072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70" creationId="{382F30F9-6542-46F6-E5EB-EE7C4F0773BC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1" creationId="{1C73C6F2-3E3F-60AA-5CE9-2755EE9E9075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2" creationId="{6E4F9123-F3BB-9B17-02DA-68317DA77D8D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3" creationId="{66226B42-DB55-E0E7-3156-FA1AFA514608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4" creationId="{4C4AFDD8-36B3-4767-7CC5-B27A24C18F9B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5" creationId="{0C9591B8-F081-8265-01A8-9A9AA5DAAB74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6" creationId="{EF306ED4-9651-EFC2-6877-B38BFFBB02A7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7" creationId="{DF85E1E4-8AF7-4657-950F-780A9802804A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8" creationId="{A35E7004-A121-DFA0-AB10-7B7685451463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79" creationId="{A870660A-9B2E-6869-0E95-12046235D13D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80" creationId="{6FC3F7E6-ED66-2B6D-B9D4-C84B1CE011C2}"/>
          </ac:spMkLst>
        </pc:spChg>
        <pc:spChg chg="add mod">
          <ac:chgData name="Toby Donaldson" userId="2e6e5431-bb17-4c41-9985-d39c50d83c73" providerId="ADAL" clId="{BBBC192A-0214-47E0-8928-D91CB696F1D1}" dt="2023-07-01T02:29:14.211" v="7029" actId="1076"/>
          <ac:spMkLst>
            <pc:docMk/>
            <pc:sldMk cId="1276488865" sldId="283"/>
            <ac:spMk id="136" creationId="{B9471D67-A905-20EB-9305-05EDFEE4F020}"/>
          </ac:spMkLst>
        </pc:s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1" creationId="{98B9C6A0-1A3C-CD47-3584-165CA7AF2D6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2" creationId="{6F319E33-4481-5084-70DF-F02AEC124F4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3" creationId="{30212A3F-EA73-25CB-1C04-7A82C92CA2EB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4" creationId="{18CCE1AB-9BCB-A560-D7F8-B737EB68C467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5" creationId="{A4CC08F1-EDFC-1347-985D-3536D07EF5F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6" creationId="{ACA98DF7-6346-606F-BE47-EA973A39E0CE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7" creationId="{4E0C901A-4DE7-E851-23C3-84BC84D1443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14:17.445" v="6618" actId="21"/>
          <ac:cxnSpMkLst>
            <pc:docMk/>
            <pc:sldMk cId="1276488865" sldId="283"/>
            <ac:cxnSpMk id="12" creationId="{F7AB15C4-49CF-213F-F598-6F7B62129492}"/>
          </ac:cxnSpMkLst>
        </pc:cxnChg>
        <pc:cxnChg chg="add mod">
          <ac:chgData name="Toby Donaldson" userId="2e6e5431-bb17-4c41-9985-d39c50d83c73" providerId="ADAL" clId="{BBBC192A-0214-47E0-8928-D91CB696F1D1}" dt="2023-07-01T02:28:18.573" v="6888" actId="1076"/>
          <ac:cxnSpMkLst>
            <pc:docMk/>
            <pc:sldMk cId="1276488865" sldId="283"/>
            <ac:cxnSpMk id="13" creationId="{D5C3F67A-43AE-E6D3-4C9F-A081D664CA59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0" creationId="{87D5B151-A4E4-9BCF-D916-ABFF882447F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1" creationId="{64E96F65-B62B-A63E-9DF5-B25CC29D1CD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4" creationId="{2DE7A2A8-68C3-28A0-BBAC-8CA9898B900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7" creationId="{41DB3EDD-1344-E9A1-B09F-4B990CB26E2F}"/>
          </ac:cxnSpMkLst>
        </pc:cxnChg>
        <pc:cxnChg chg="add del mod">
          <ac:chgData name="Toby Donaldson" userId="2e6e5431-bb17-4c41-9985-d39c50d83c73" providerId="ADAL" clId="{BBBC192A-0214-47E0-8928-D91CB696F1D1}" dt="2023-07-01T02:25:33.549" v="6846"/>
          <ac:cxnSpMkLst>
            <pc:docMk/>
            <pc:sldMk cId="1276488865" sldId="283"/>
            <ac:cxnSpMk id="100" creationId="{AA98ECE9-73A6-1FEA-7744-A7BF4E95EE4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1" creationId="{560F48D5-DC99-D751-41CD-C8A36A0C60C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2" creationId="{E74F3257-747E-86F2-7DF0-1AD3756EB2D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8" creationId="{9A83FBB6-2A8C-5D7F-55CE-4BDB8C54C61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9" creationId="{7A25FC56-C241-0926-F75B-F32C1EFE91C6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7" creationId="{B2533F24-4F40-9444-0B3E-35B075C8A4E0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8" creationId="{6B7D14E7-B9F8-E833-6435-21E64BCBA103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9" creationId="{84FB2280-4BB8-CE83-6484-8EC30B84AB8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0" creationId="{820E4AB7-C603-57DD-3B8B-52EC63004357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1" creationId="{0FAB7C00-645B-8943-6E3D-5241D23EA85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5:58.288" v="13332"/>
        <pc:sldMkLst>
          <pc:docMk/>
          <pc:sldMk cId="1749519120" sldId="284"/>
        </pc:sldMkLst>
        <pc:spChg chg="add mod">
          <ac:chgData name="Toby Donaldson" userId="2e6e5431-bb17-4c41-9985-d39c50d83c73" providerId="ADAL" clId="{BBBC192A-0214-47E0-8928-D91CB696F1D1}" dt="2023-07-04T02:05:58.288" v="13332"/>
          <ac:spMkLst>
            <pc:docMk/>
            <pc:sldMk cId="1749519120" sldId="284"/>
            <ac:spMk id="2" creationId="{AA557D07-4BF6-F1E0-7108-A823EAC53061}"/>
          </ac:spMkLst>
        </pc:spChg>
        <pc:spChg chg="add del mod">
          <ac:chgData name="Toby Donaldson" userId="2e6e5431-bb17-4c41-9985-d39c50d83c73" providerId="ADAL" clId="{BBBC192A-0214-47E0-8928-D91CB696F1D1}" dt="2023-07-04T02:05:52.338" v="13331" actId="21"/>
          <ac:spMkLst>
            <pc:docMk/>
            <pc:sldMk cId="1749519120" sldId="284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2:32:50.394" v="7290" actId="20577"/>
          <ac:spMkLst>
            <pc:docMk/>
            <pc:sldMk cId="1749519120" sldId="284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1T02:33:37.490" v="7295" actId="1076"/>
          <ac:spMkLst>
            <pc:docMk/>
            <pc:sldMk cId="1749519120" sldId="284"/>
            <ac:spMk id="7" creationId="{6BF40E25-78C6-B28B-8E59-374033DA6C11}"/>
          </ac:spMkLst>
        </pc:spChg>
        <pc:spChg chg="add del">
          <ac:chgData name="Toby Donaldson" userId="2e6e5431-bb17-4c41-9985-d39c50d83c73" providerId="ADAL" clId="{BBBC192A-0214-47E0-8928-D91CB696F1D1}" dt="2023-07-01T02:58:22.716" v="7965" actId="21"/>
          <ac:spMkLst>
            <pc:docMk/>
            <pc:sldMk cId="1749519120" sldId="284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8:37.948" v="7969" actId="1076"/>
          <ac:spMkLst>
            <pc:docMk/>
            <pc:sldMk cId="1749519120" sldId="284"/>
            <ac:spMk id="9" creationId="{E1DF67F4-F1D7-2FA0-CECB-8FBF2024B66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2" creationId="{0A5FF423-8936-0ADA-80E7-96F41B73A9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8" creationId="{A8116EA3-1CCC-BCAB-5179-74119AB96CB3}"/>
          </ac:grpSpMkLst>
        </pc:grpChg>
        <pc:cxnChg chg="del">
          <ac:chgData name="Toby Donaldson" userId="2e6e5431-bb17-4c41-9985-d39c50d83c73" providerId="ADAL" clId="{BBBC192A-0214-47E0-8928-D91CB696F1D1}" dt="2023-07-01T02:29:25.748" v="7030" actId="21"/>
          <ac:cxnSpMkLst>
            <pc:docMk/>
            <pc:sldMk cId="1749519120" sldId="284"/>
            <ac:cxnSpMk id="13" creationId="{D5C3F67A-43AE-E6D3-4C9F-A081D664CA59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81722786" sldId="284"/>
        </pc:sldMkLst>
      </pc:sldChg>
      <pc:sldChg chg="addSp delSp modSp add mod">
        <pc:chgData name="Toby Donaldson" userId="2e6e5431-bb17-4c41-9985-d39c50d83c73" providerId="ADAL" clId="{BBBC192A-0214-47E0-8928-D91CB696F1D1}" dt="2023-07-04T02:05:48.300" v="13330" actId="1076"/>
        <pc:sldMkLst>
          <pc:docMk/>
          <pc:sldMk cId="168971887" sldId="285"/>
        </pc:sldMkLst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" creationId="{65CAF9FF-7597-6280-BDC5-63AC72EEEEAE}"/>
          </ac:spMkLst>
        </pc:spChg>
        <pc:spChg chg="del mod">
          <ac:chgData name="Toby Donaldson" userId="2e6e5431-bb17-4c41-9985-d39c50d83c73" providerId="ADAL" clId="{BBBC192A-0214-47E0-8928-D91CB696F1D1}" dt="2023-07-04T02:05:39.037" v="13328" actId="21"/>
          <ac:spMkLst>
            <pc:docMk/>
            <pc:sldMk cId="168971887" sldId="28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" creationId="{6EC99980-D203-C5C6-213D-FEFD6EC5C6CA}"/>
          </ac:spMkLst>
        </pc:spChg>
        <pc:spChg chg="del">
          <ac:chgData name="Toby Donaldson" userId="2e6e5431-bb17-4c41-9985-d39c50d83c73" providerId="ADAL" clId="{BBBC192A-0214-47E0-8928-D91CB696F1D1}" dt="2023-07-01T02:33:52.656" v="7297" actId="21"/>
          <ac:spMkLst>
            <pc:docMk/>
            <pc:sldMk cId="168971887" sldId="285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4T02:05:48.300" v="13330" actId="1076"/>
          <ac:spMkLst>
            <pc:docMk/>
            <pc:sldMk cId="168971887" sldId="285"/>
            <ac:spMk id="6" creationId="{BA766767-BD37-8F81-0CC7-899DDDCDE8F0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7" creationId="{6BF40E25-78C6-B28B-8E59-374033DA6C11}"/>
          </ac:spMkLst>
        </pc:spChg>
        <pc:spChg chg="del mod">
          <ac:chgData name="Toby Donaldson" userId="2e6e5431-bb17-4c41-9985-d39c50d83c73" providerId="ADAL" clId="{BBBC192A-0214-47E0-8928-D91CB696F1D1}" dt="2023-07-01T02:58:03.694" v="7961" actId="21"/>
          <ac:spMkLst>
            <pc:docMk/>
            <pc:sldMk cId="168971887" sldId="285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9" creationId="{ECE36C9D-E840-9AEB-EE49-3FC720F3F85E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0" creationId="{3C57CCD3-0A54-CAAD-3D58-62A788DA50A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1" creationId="{81189DC3-FE9E-EA36-A446-2BCD6BF3874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BBBC192A-0214-47E0-8928-D91CB696F1D1}" dt="2023-07-01T02:52:51.180" v="7869" actId="207"/>
          <ac:spMkLst>
            <pc:docMk/>
            <pc:sldMk cId="168971887" sldId="285"/>
            <ac:spMk id="13" creationId="{7E27751B-912A-CB3B-DC6A-6B8878C26D89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52:54.146" v="7870" actId="207"/>
          <ac:spMkLst>
            <pc:docMk/>
            <pc:sldMk cId="168971887" sldId="285"/>
            <ac:spMk id="16" creationId="{8DB6F1B8-AABF-F52C-066C-156CC9024935}"/>
          </ac:spMkLst>
        </pc:spChg>
        <pc:spChg chg="add mod">
          <ac:chgData name="Toby Donaldson" userId="2e6e5431-bb17-4c41-9985-d39c50d83c73" providerId="ADAL" clId="{BBBC192A-0214-47E0-8928-D91CB696F1D1}" dt="2023-07-01T02:53:00.487" v="7871" actId="207"/>
          <ac:spMkLst>
            <pc:docMk/>
            <pc:sldMk cId="168971887" sldId="285"/>
            <ac:spMk id="17" creationId="{08826EEB-D4D0-A76E-3726-AF9D7D8283B5}"/>
          </ac:spMkLst>
        </pc:spChg>
        <pc:spChg chg="add mod">
          <ac:chgData name="Toby Donaldson" userId="2e6e5431-bb17-4c41-9985-d39c50d83c73" providerId="ADAL" clId="{BBBC192A-0214-47E0-8928-D91CB696F1D1}" dt="2023-07-01T02:53:03.770" v="7872" actId="207"/>
          <ac:spMkLst>
            <pc:docMk/>
            <pc:sldMk cId="168971887" sldId="285"/>
            <ac:spMk id="18" creationId="{E306A81B-8AAA-A477-CF0C-EE5A84FD882B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19" creationId="{61E6C42A-55DE-10C9-5E09-F49435226DAD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20" creationId="{4C05171D-1E71-72FD-137E-7D978397BC49}"/>
          </ac:spMkLst>
        </pc:spChg>
        <pc:spChg chg="add mod">
          <ac:chgData name="Toby Donaldson" userId="2e6e5431-bb17-4c41-9985-d39c50d83c73" providerId="ADAL" clId="{BBBC192A-0214-47E0-8928-D91CB696F1D1}" dt="2023-07-01T02:53:39.092" v="7884" actId="20577"/>
          <ac:spMkLst>
            <pc:docMk/>
            <pc:sldMk cId="168971887" sldId="285"/>
            <ac:spMk id="21" creationId="{4959F574-E23B-20DA-25A4-341E62E0D33B}"/>
          </ac:spMkLst>
        </pc:spChg>
        <pc:spChg chg="add mod">
          <ac:chgData name="Toby Donaldson" userId="2e6e5431-bb17-4c41-9985-d39c50d83c73" providerId="ADAL" clId="{BBBC192A-0214-47E0-8928-D91CB696F1D1}" dt="2023-07-01T02:53:29.360" v="7879" actId="20577"/>
          <ac:spMkLst>
            <pc:docMk/>
            <pc:sldMk cId="168971887" sldId="285"/>
            <ac:spMk id="22" creationId="{ADB3CA62-83DF-4B8F-03F0-08C1E4FCC99C}"/>
          </ac:spMkLst>
        </pc:spChg>
        <pc:spChg chg="add del mod">
          <ac:chgData name="Toby Donaldson" userId="2e6e5431-bb17-4c41-9985-d39c50d83c73" providerId="ADAL" clId="{BBBC192A-0214-47E0-8928-D91CB696F1D1}" dt="2023-07-01T02:58:07.085" v="7963" actId="21"/>
          <ac:spMkLst>
            <pc:docMk/>
            <pc:sldMk cId="168971887" sldId="285"/>
            <ac:spMk id="23" creationId="{BCF70DFE-FA88-466D-5587-367E58E1F47D}"/>
          </ac:spMkLst>
        </pc:spChg>
        <pc:spChg chg="add mod">
          <ac:chgData name="Toby Donaldson" userId="2e6e5431-bb17-4c41-9985-d39c50d83c73" providerId="ADAL" clId="{BBBC192A-0214-47E0-8928-D91CB696F1D1}" dt="2023-07-01T02:58:17.044" v="7964"/>
          <ac:spMkLst>
            <pc:docMk/>
            <pc:sldMk cId="168971887" sldId="285"/>
            <ac:spMk id="24" creationId="{7A051D95-4205-8A55-897F-0FAE3B1F6789}"/>
          </ac:spMkLst>
        </pc:spChg>
        <pc:spChg chg="add del mod">
          <ac:chgData name="Toby Donaldson" userId="2e6e5431-bb17-4c41-9985-d39c50d83c73" providerId="ADAL" clId="{BBBC192A-0214-47E0-8928-D91CB696F1D1}" dt="2023-07-01T02:58:30.660" v="7967"/>
          <ac:spMkLst>
            <pc:docMk/>
            <pc:sldMk cId="168971887" sldId="285"/>
            <ac:spMk id="25" creationId="{D24568BE-12F6-74BD-FD8B-2A1CAF662CFF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8" creationId="{A8116EA3-1CCC-BCAB-5179-74119AB96CB3}"/>
          </ac:grpSpMkLst>
        </pc:grp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8:18.804" v="13370" actId="114"/>
        <pc:sldMkLst>
          <pc:docMk/>
          <pc:sldMk cId="3068786662" sldId="286"/>
        </pc:sldMkLst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2" creationId="{3BFEDB32-4C2A-44FC-88D6-818D436096AF}"/>
          </ac:spMkLst>
        </pc:spChg>
        <pc:spChg chg="mod">
          <ac:chgData name="Toby Donaldson" userId="2e6e5431-bb17-4c41-9985-d39c50d83c73" providerId="ADAL" clId="{BBBC192A-0214-47E0-8928-D91CB696F1D1}" dt="2023-07-01T02:44:28.131" v="7705" actId="12788"/>
          <ac:spMkLst>
            <pc:docMk/>
            <pc:sldMk cId="3068786662" sldId="286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1T02:39:47.993" v="7540" actId="21"/>
          <ac:spMkLst>
            <pc:docMk/>
            <pc:sldMk cId="3068786662" sldId="286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5" creationId="{6EC99980-D203-C5C6-213D-FEFD6EC5C6CA}"/>
          </ac:spMkLst>
        </pc:spChg>
        <pc:spChg chg="add del mod">
          <ac:chgData name="Toby Donaldson" userId="2e6e5431-bb17-4c41-9985-d39c50d83c73" providerId="ADAL" clId="{BBBC192A-0214-47E0-8928-D91CB696F1D1}" dt="2023-07-01T02:40:49.057" v="7597" actId="21"/>
          <ac:spMkLst>
            <pc:docMk/>
            <pc:sldMk cId="3068786662" sldId="286"/>
            <ac:spMk id="6" creationId="{A6F221E6-43A4-9134-11BB-5604C753F52D}"/>
          </ac:spMkLst>
        </pc:spChg>
        <pc:spChg chg="mod">
          <ac:chgData name="Toby Donaldson" userId="2e6e5431-bb17-4c41-9985-d39c50d83c73" providerId="ADAL" clId="{BBBC192A-0214-47E0-8928-D91CB696F1D1}" dt="2023-07-01T02:39:59.920" v="7543" actId="1076"/>
          <ac:spMkLst>
            <pc:docMk/>
            <pc:sldMk cId="3068786662" sldId="28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39:45.447" v="7539" actId="21"/>
          <ac:spMkLst>
            <pc:docMk/>
            <pc:sldMk cId="3068786662" sldId="286"/>
            <ac:spMk id="8" creationId="{6750E2AB-9915-AC61-DBAD-71AE16F7CACC}"/>
          </ac:spMkLst>
        </pc:spChg>
        <pc:spChg chg="add del mod">
          <ac:chgData name="Toby Donaldson" userId="2e6e5431-bb17-4c41-9985-d39c50d83c73" providerId="ADAL" clId="{BBBC192A-0214-47E0-8928-D91CB696F1D1}" dt="2023-07-01T02:38:45.634" v="7526"/>
          <ac:spMkLst>
            <pc:docMk/>
            <pc:sldMk cId="3068786662" sldId="286"/>
            <ac:spMk id="9" creationId="{B05EDB73-92F6-78C2-489E-EE48CE8F44A9}"/>
          </ac:spMkLst>
        </pc:spChg>
        <pc:spChg chg="add del mod">
          <ac:chgData name="Toby Donaldson" userId="2e6e5431-bb17-4c41-9985-d39c50d83c73" providerId="ADAL" clId="{BBBC192A-0214-47E0-8928-D91CB696F1D1}" dt="2023-07-01T02:38:53.417" v="7528"/>
          <ac:spMkLst>
            <pc:docMk/>
            <pc:sldMk cId="3068786662" sldId="286"/>
            <ac:spMk id="10" creationId="{2FD1AC35-F06B-47B0-B4BD-BEA1E9FEB376}"/>
          </ac:spMkLst>
        </pc:spChg>
        <pc:spChg chg="add del mod">
          <ac:chgData name="Toby Donaldson" userId="2e6e5431-bb17-4c41-9985-d39c50d83c73" providerId="ADAL" clId="{BBBC192A-0214-47E0-8928-D91CB696F1D1}" dt="2023-07-01T02:40:49.090" v="7599"/>
          <ac:spMkLst>
            <pc:docMk/>
            <pc:sldMk cId="3068786662" sldId="286"/>
            <ac:spMk id="11" creationId="{602A6892-3F34-C4DB-6651-F528A874BF36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2" creationId="{281ED321-DDF4-0B51-1652-17442231AF92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3" creationId="{778AF807-12B0-56BD-33B6-599C626049C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6" creationId="{4445E88D-7479-F941-D348-CA0496509598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7" creationId="{DF4E28AF-F9C8-2B4B-BF7A-A75F684D9EEC}"/>
          </ac:spMkLst>
        </pc:spChg>
        <pc:spChg chg="add mod">
          <ac:chgData name="Toby Donaldson" userId="2e6e5431-bb17-4c41-9985-d39c50d83c73" providerId="ADAL" clId="{BBBC192A-0214-47E0-8928-D91CB696F1D1}" dt="2023-07-04T02:07:34.425" v="13365" actId="20577"/>
          <ac:spMkLst>
            <pc:docMk/>
            <pc:sldMk cId="3068786662" sldId="286"/>
            <ac:spMk id="18" creationId="{B7DE529C-F829-CDE0-E984-CBFA83213D6F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9" creationId="{A8E1CBFC-42D4-2F87-B535-1A0FD2599A21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0" creationId="{92330BA6-39B8-7CBC-28B8-CBCA83AEA17A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1" creationId="{CEDD60DB-79D6-2AD9-8D89-ACA307158785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2" creationId="{33FD7821-1582-9608-0501-CF8EB0C4B12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3" creationId="{1FD11B68-EBE4-D7AB-A6ED-6346F6F0B103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4" creationId="{A21146DA-FAB4-486A-54C7-82E20D588476}"/>
          </ac:spMkLst>
        </pc:spChg>
        <pc:spChg chg="add mod">
          <ac:chgData name="Toby Donaldson" userId="2e6e5431-bb17-4c41-9985-d39c50d83c73" providerId="ADAL" clId="{BBBC192A-0214-47E0-8928-D91CB696F1D1}" dt="2023-07-01T02:54:45.552" v="7895" actId="208"/>
          <ac:spMkLst>
            <pc:docMk/>
            <pc:sldMk cId="3068786662" sldId="286"/>
            <ac:spMk id="25" creationId="{F63F60DA-6185-934D-CA1B-D45A6F847A96}"/>
          </ac:spMkLst>
        </pc:spChg>
        <pc:spChg chg="add mod">
          <ac:chgData name="Toby Donaldson" userId="2e6e5431-bb17-4c41-9985-d39c50d83c73" providerId="ADAL" clId="{BBBC192A-0214-47E0-8928-D91CB696F1D1}" dt="2023-07-04T02:08:18.804" v="13370" actId="114"/>
          <ac:spMkLst>
            <pc:docMk/>
            <pc:sldMk cId="3068786662" sldId="286"/>
            <ac:spMk id="26" creationId="{B6E246B9-4F16-9314-E753-E40A4A334BC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4" creationId="{6777F70E-E622-345E-B3A6-B6E362137F5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5" creationId="{91CF642C-D41A-4A3F-418F-DBD1B213CA0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6" creationId="{23F80F2F-C3F7-39B1-50C9-6CD839F99812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8" creationId="{20229C5E-F15C-A9DE-17D0-9F9F7398522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9" creationId="{1AB1E7C4-217A-D566-CE3C-67717BE5D1F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4" creationId="{FE193E6B-6C0F-1F11-56A5-2A54308936C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6" creationId="{76723358-C8E8-DB38-7820-1B0790CDE67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7" creationId="{3AFD8BB8-BC02-F7B9-E2F1-06F202636A6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8" creationId="{90C94AF8-FEF3-5C78-959D-004F57B2871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9" creationId="{31D2ADE7-D74C-1FB8-4442-1F51B58EA686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0" creationId="{A771DEC1-A1F9-B543-9A62-530EEDAE81C4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1" creationId="{A00DA4CF-8B8B-26BB-0659-1E9382E5F34C}"/>
          </ac:spMkLst>
        </pc:s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1" creationId="{98B9C6A0-1A3C-CD47-3584-165CA7AF2D6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2" creationId="{6F319E33-4481-5084-70DF-F02AEC124F4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3" creationId="{30212A3F-EA73-25CB-1C04-7A82C92CA2EB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4" creationId="{18CCE1AB-9BCB-A560-D7F8-B737EB68C467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5" creationId="{A4CC08F1-EDFC-1347-985D-3536D07EF5F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6" creationId="{ACA98DF7-6346-606F-BE47-EA973A39E0CE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7" creationId="{4E0C901A-4DE7-E851-23C3-84BC84D1443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0" creationId="{87D5B151-A4E4-9BCF-D916-ABFF882447F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1" creationId="{64E96F65-B62B-A63E-9DF5-B25CC29D1CD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4" creationId="{2DE7A2A8-68C3-28A0-BBAC-8CA9898B900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7" creationId="{41DB3EDD-1344-E9A1-B09F-4B990CB26E2F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1" creationId="{560F48D5-DC99-D751-41CD-C8A36A0C60CD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2" creationId="{E74F3257-747E-86F2-7DF0-1AD3756EB2D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8" creationId="{9A83FBB6-2A8C-5D7F-55CE-4BDB8C54C61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9" creationId="{7A25FC56-C241-0926-F75B-F32C1EFE91C6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7" creationId="{B2533F24-4F40-9444-0B3E-35B075C8A4E0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8" creationId="{6B7D14E7-B9F8-E833-6435-21E64BCBA103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9" creationId="{84FB2280-4BB8-CE83-6484-8EC30B84AB8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0" creationId="{820E4AB7-C603-57DD-3B8B-52EC63004357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1" creationId="{0FAB7C00-645B-8943-6E3D-5241D23EA85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35339031" sldId="286"/>
        </pc:sldMkLst>
      </pc:sldChg>
      <pc:sldChg chg="addSp delSp modSp add mod ord">
        <pc:chgData name="Toby Donaldson" userId="2e6e5431-bb17-4c41-9985-d39c50d83c73" providerId="ADAL" clId="{BBBC192A-0214-47E0-8928-D91CB696F1D1}" dt="2023-07-04T02:08:43.557" v="13372"/>
        <pc:sldMkLst>
          <pc:docMk/>
          <pc:sldMk cId="447299995" sldId="287"/>
        </pc:sldMkLst>
        <pc:spChg chg="del">
          <ac:chgData name="Toby Donaldson" userId="2e6e5431-bb17-4c41-9985-d39c50d83c73" providerId="ADAL" clId="{BBBC192A-0214-47E0-8928-D91CB696F1D1}" dt="2023-07-04T02:08:37.925" v="13371" actId="21"/>
          <ac:spMkLst>
            <pc:docMk/>
            <pc:sldMk cId="447299995" sldId="28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4:24.269" v="7894" actId="14100"/>
          <ac:spMkLst>
            <pc:docMk/>
            <pc:sldMk cId="447299995" sldId="287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2:57:42.487" v="7958" actId="14100"/>
          <ac:spMkLst>
            <pc:docMk/>
            <pc:sldMk cId="447299995" sldId="287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19" creationId="{6D295A47-3755-2B2A-7F1A-3F5F889361E8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20" creationId="{D4966CD2-7ED3-CDBE-9A4B-1F5572539E83}"/>
          </ac:spMkLst>
        </pc:spChg>
        <pc:spChg chg="add mod">
          <ac:chgData name="Toby Donaldson" userId="2e6e5431-bb17-4c41-9985-d39c50d83c73" providerId="ADAL" clId="{BBBC192A-0214-47E0-8928-D91CB696F1D1}" dt="2023-07-04T02:08:43.557" v="13372"/>
          <ac:spMkLst>
            <pc:docMk/>
            <pc:sldMk cId="447299995" sldId="287"/>
            <ac:spMk id="23" creationId="{34DD7372-6BDA-1343-F766-B04DB63342D7}"/>
          </ac:spMkLst>
        </pc:spChg>
        <pc:spChg chg="add mod">
          <ac:chgData name="Toby Donaldson" userId="2e6e5431-bb17-4c41-9985-d39c50d83c73" providerId="ADAL" clId="{BBBC192A-0214-47E0-8928-D91CB696F1D1}" dt="2023-07-01T02:56:11.043" v="7922" actId="1076"/>
          <ac:spMkLst>
            <pc:docMk/>
            <pc:sldMk cId="447299995" sldId="287"/>
            <ac:spMk id="26" creationId="{5474C5DC-DF7E-0560-CEF3-209A33DBC6F1}"/>
          </ac:spMkLst>
        </pc:spChg>
        <pc:cxnChg chg="add mod">
          <ac:chgData name="Toby Donaldson" userId="2e6e5431-bb17-4c41-9985-d39c50d83c73" providerId="ADAL" clId="{BBBC192A-0214-47E0-8928-D91CB696F1D1}" dt="2023-07-01T02:55:11.620" v="7899" actId="14100"/>
          <ac:cxnSpMkLst>
            <pc:docMk/>
            <pc:sldMk cId="447299995" sldId="287"/>
            <ac:cxnSpMk id="24" creationId="{4A5E6169-6A01-EF57-E30A-168A4F7AC4F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435161024" sldId="287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82691476" sldId="288"/>
        </pc:sldMkLst>
      </pc:sldChg>
      <pc:sldChg chg="addSp delSp modSp add mod">
        <pc:chgData name="Toby Donaldson" userId="2e6e5431-bb17-4c41-9985-d39c50d83c73" providerId="ADAL" clId="{BBBC192A-0214-47E0-8928-D91CB696F1D1}" dt="2023-07-04T02:09:06.621" v="13374"/>
        <pc:sldMkLst>
          <pc:docMk/>
          <pc:sldMk cId="2651235511" sldId="288"/>
        </pc:sldMkLst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4T02:09:06.621" v="13374"/>
          <ac:spMkLst>
            <pc:docMk/>
            <pc:sldMk cId="2651235511" sldId="288"/>
            <ac:spMk id="2" creationId="{48D386A4-62C8-BF70-DB42-A7759F846742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4T02:09:00.374" v="13373" actId="21"/>
          <ac:spMkLst>
            <pc:docMk/>
            <pc:sldMk cId="2651235511" sldId="288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5" creationId="{6EC99980-D203-C5C6-213D-FEFD6EC5C6CA}"/>
          </ac:spMkLst>
        </pc:spChg>
        <pc:spChg chg="del mod">
          <ac:chgData name="Toby Donaldson" userId="2e6e5431-bb17-4c41-9985-d39c50d83c73" providerId="ADAL" clId="{BBBC192A-0214-47E0-8928-D91CB696F1D1}" dt="2023-07-01T02:57:49.080" v="7959" actId="21"/>
          <ac:spMkLst>
            <pc:docMk/>
            <pc:sldMk cId="2651235511" sldId="288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6:58.825" v="7955" actId="1076"/>
          <ac:spMkLst>
            <pc:docMk/>
            <pc:sldMk cId="2651235511" sldId="288"/>
            <ac:spMk id="23" creationId="{97A22C95-2CDF-1508-8DBB-F9278658E219}"/>
          </ac:spMkLst>
        </pc:spChg>
        <pc:spChg chg="add mod">
          <ac:chgData name="Toby Donaldson" userId="2e6e5431-bb17-4c41-9985-d39c50d83c73" providerId="ADAL" clId="{BBBC192A-0214-47E0-8928-D91CB696F1D1}" dt="2023-07-01T02:57:55.690" v="7960"/>
          <ac:spMkLst>
            <pc:docMk/>
            <pc:sldMk cId="2651235511" sldId="288"/>
            <ac:spMk id="25" creationId="{3FF871AC-1059-5979-48E5-688A70E4E55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72341037" sldId="289"/>
        </pc:sldMkLst>
      </pc:sldChg>
      <pc:sldChg chg="addSp delSp modSp add mod">
        <pc:chgData name="Toby Donaldson" userId="2e6e5431-bb17-4c41-9985-d39c50d83c73" providerId="ADAL" clId="{BBBC192A-0214-47E0-8928-D91CB696F1D1}" dt="2023-07-04T02:09:55.588" v="13386"/>
        <pc:sldMkLst>
          <pc:docMk/>
          <pc:sldMk cId="2056213591" sldId="289"/>
        </pc:sldMkLst>
        <pc:spChg chg="add del mod">
          <ac:chgData name="Toby Donaldson" userId="2e6e5431-bb17-4c41-9985-d39c50d83c73" providerId="ADAL" clId="{BBBC192A-0214-47E0-8928-D91CB696F1D1}" dt="2023-07-04T02:09:13.420" v="13377"/>
          <ac:spMkLst>
            <pc:docMk/>
            <pc:sldMk cId="2056213591" sldId="289"/>
            <ac:spMk id="2" creationId="{2383780F-A1D7-9571-9860-2FFB5E4E26DE}"/>
          </ac:spMkLst>
        </pc:spChg>
        <pc:spChg chg="add mod">
          <ac:chgData name="Toby Donaldson" userId="2e6e5431-bb17-4c41-9985-d39c50d83c73" providerId="ADAL" clId="{BBBC192A-0214-47E0-8928-D91CB696F1D1}" dt="2023-07-04T02:09:55.588" v="13386"/>
          <ac:spMkLst>
            <pc:docMk/>
            <pc:sldMk cId="2056213591" sldId="289"/>
            <ac:spMk id="3" creationId="{4732212E-DF1B-D8EE-AC57-D92386FB70B1}"/>
          </ac:spMkLst>
        </pc:spChg>
        <pc:spChg chg="del">
          <ac:chgData name="Toby Donaldson" userId="2e6e5431-bb17-4c41-9985-d39c50d83c73" providerId="ADAL" clId="{BBBC192A-0214-47E0-8928-D91CB696F1D1}" dt="2023-07-04T02:09:11.107" v="13375" actId="21"/>
          <ac:spMkLst>
            <pc:docMk/>
            <pc:sldMk cId="2056213591" sldId="289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9:26.220" v="7972" actId="21"/>
          <ac:spMkLst>
            <pc:docMk/>
            <pc:sldMk cId="2056213591" sldId="289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3:00:22.737" v="8054" actId="1076"/>
          <ac:spMkLst>
            <pc:docMk/>
            <pc:sldMk cId="2056213591" sldId="289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19" creationId="{6D295A47-3755-2B2A-7F1A-3F5F889361E8}"/>
          </ac:spMkLst>
        </pc:spChg>
        <pc:spChg chg="del">
          <ac:chgData name="Toby Donaldson" userId="2e6e5431-bb17-4c41-9985-d39c50d83c73" providerId="ADAL" clId="{BBBC192A-0214-47E0-8928-D91CB696F1D1}" dt="2023-07-01T02:59:27.376" v="7973" actId="21"/>
          <ac:spMkLst>
            <pc:docMk/>
            <pc:sldMk cId="2056213591" sldId="289"/>
            <ac:spMk id="20" creationId="{D4966CD2-7ED3-CDBE-9A4B-1F5572539E83}"/>
          </ac:spMkLst>
        </pc:spChg>
        <pc:spChg chg="mod">
          <ac:chgData name="Toby Donaldson" userId="2e6e5431-bb17-4c41-9985-d39c50d83c73" providerId="ADAL" clId="{BBBC192A-0214-47E0-8928-D91CB696F1D1}" dt="2023-07-01T03:00:17.835" v="8052" actId="1076"/>
          <ac:spMkLst>
            <pc:docMk/>
            <pc:sldMk cId="2056213591" sldId="289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26" creationId="{5474C5DC-DF7E-0560-CEF3-209A33DBC6F1}"/>
          </ac:spMkLst>
        </pc:spChg>
        <pc:cxnChg chg="del">
          <ac:chgData name="Toby Donaldson" userId="2e6e5431-bb17-4c41-9985-d39c50d83c73" providerId="ADAL" clId="{BBBC192A-0214-47E0-8928-D91CB696F1D1}" dt="2023-07-01T02:59:23.421" v="7971" actId="21"/>
          <ac:cxnSpMkLst>
            <pc:docMk/>
            <pc:sldMk cId="2056213591" sldId="289"/>
            <ac:cxnSpMk id="24" creationId="{4A5E6169-6A01-EF57-E30A-168A4F7AC4F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6.913" v="13387"/>
        <pc:sldMkLst>
          <pc:docMk/>
          <pc:sldMk cId="4472270" sldId="290"/>
        </pc:sldMkLst>
        <pc:spChg chg="add mod">
          <ac:chgData name="Toby Donaldson" userId="2e6e5431-bb17-4c41-9985-d39c50d83c73" providerId="ADAL" clId="{BBBC192A-0214-47E0-8928-D91CB696F1D1}" dt="2023-07-01T03:00:49.448" v="8058" actId="208"/>
          <ac:spMkLst>
            <pc:docMk/>
            <pc:sldMk cId="4472270" sldId="290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1T03:05:39.170" v="8332" actId="20577"/>
          <ac:spMkLst>
            <pc:docMk/>
            <pc:sldMk cId="4472270" sldId="290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0.198" v="13378" actId="21"/>
          <ac:spMkLst>
            <pc:docMk/>
            <pc:sldMk cId="4472270" sldId="290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6.913" v="13387"/>
          <ac:spMkLst>
            <pc:docMk/>
            <pc:sldMk cId="4472270" sldId="290"/>
            <ac:spMk id="5" creationId="{CA0BC62F-AFA9-B1AA-E2DD-F189C8542AB7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5" creationId="{3FF871AC-1059-5979-48E5-688A70E4E553}"/>
          </ac:spMkLst>
        </pc:spChg>
        <pc:cxnChg chg="add mod">
          <ac:chgData name="Toby Donaldson" userId="2e6e5431-bb17-4c41-9985-d39c50d83c73" providerId="ADAL" clId="{BBBC192A-0214-47E0-8928-D91CB696F1D1}" dt="2023-07-01T03:02:51.899" v="8243" actId="14100"/>
          <ac:cxnSpMkLst>
            <pc:docMk/>
            <pc:sldMk cId="4472270" sldId="290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7900611" sldId="29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57589750" sldId="291"/>
        </pc:sldMkLst>
      </pc:sldChg>
      <pc:sldChg chg="addSp delSp modSp add mod">
        <pc:chgData name="Toby Donaldson" userId="2e6e5431-bb17-4c41-9985-d39c50d83c73" providerId="ADAL" clId="{BBBC192A-0214-47E0-8928-D91CB696F1D1}" dt="2023-07-04T02:09:57.841" v="13388"/>
        <pc:sldMkLst>
          <pc:docMk/>
          <pc:sldMk cId="2707289502" sldId="291"/>
        </pc:sldMkLst>
        <pc:spChg chg="mod">
          <ac:chgData name="Toby Donaldson" userId="2e6e5431-bb17-4c41-9985-d39c50d83c73" providerId="ADAL" clId="{BBBC192A-0214-47E0-8928-D91CB696F1D1}" dt="2023-07-01T03:03:10.588" v="8246" actId="14100"/>
          <ac:spMkLst>
            <pc:docMk/>
            <pc:sldMk cId="2707289502" sldId="291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7:10.360" v="8381" actId="20577"/>
          <ac:spMkLst>
            <pc:docMk/>
            <pc:sldMk cId="2707289502" sldId="291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2.940" v="13379" actId="21"/>
          <ac:spMkLst>
            <pc:docMk/>
            <pc:sldMk cId="2707289502" sldId="291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7.841" v="13388"/>
          <ac:spMkLst>
            <pc:docMk/>
            <pc:sldMk cId="2707289502" sldId="291"/>
            <ac:spMk id="5" creationId="{C37215DE-274B-6687-EFD5-D0EA2CEDC014}"/>
          </ac:spMkLst>
        </pc:spChg>
        <pc:cxnChg chg="mod">
          <ac:chgData name="Toby Donaldson" userId="2e6e5431-bb17-4c41-9985-d39c50d83c73" providerId="ADAL" clId="{BBBC192A-0214-47E0-8928-D91CB696F1D1}" dt="2023-07-01T03:03:10.588" v="8246" actId="14100"/>
          <ac:cxnSpMkLst>
            <pc:docMk/>
            <pc:sldMk cId="2707289502" sldId="291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9.420" v="13389"/>
        <pc:sldMkLst>
          <pc:docMk/>
          <pc:sldMk cId="52626033" sldId="292"/>
        </pc:sldMkLst>
        <pc:spChg chg="mod">
          <ac:chgData name="Toby Donaldson" userId="2e6e5431-bb17-4c41-9985-d39c50d83c73" providerId="ADAL" clId="{BBBC192A-0214-47E0-8928-D91CB696F1D1}" dt="2023-07-01T03:04:10.804" v="8274" actId="14100"/>
          <ac:spMkLst>
            <pc:docMk/>
            <pc:sldMk cId="52626033" sldId="292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6:39.530" v="8377" actId="20577"/>
          <ac:spMkLst>
            <pc:docMk/>
            <pc:sldMk cId="52626033" sldId="292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5.381" v="13380" actId="21"/>
          <ac:spMkLst>
            <pc:docMk/>
            <pc:sldMk cId="52626033" sldId="292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9.420" v="13389"/>
          <ac:spMkLst>
            <pc:docMk/>
            <pc:sldMk cId="52626033" sldId="292"/>
            <ac:spMk id="5" creationId="{83A6D2AC-AE63-0618-3EF5-521367F47A65}"/>
          </ac:spMkLst>
        </pc:spChg>
        <pc:cxnChg chg="mod">
          <ac:chgData name="Toby Donaldson" userId="2e6e5431-bb17-4c41-9985-d39c50d83c73" providerId="ADAL" clId="{BBBC192A-0214-47E0-8928-D91CB696F1D1}" dt="2023-07-01T03:04:24.173" v="8276" actId="14100"/>
          <ac:cxnSpMkLst>
            <pc:docMk/>
            <pc:sldMk cId="52626033" sldId="292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18127669" sldId="292"/>
        </pc:sldMkLst>
      </pc:sldChg>
      <pc:sldChg chg="addSp delSp modSp add mod ord">
        <pc:chgData name="Toby Donaldson" userId="2e6e5431-bb17-4c41-9985-d39c50d83c73" providerId="ADAL" clId="{BBBC192A-0214-47E0-8928-D91CB696F1D1}" dt="2023-07-04T02:11:54.035" v="13420" actId="1076"/>
        <pc:sldMkLst>
          <pc:docMk/>
          <pc:sldMk cId="203786008" sldId="293"/>
        </pc:sldMkLst>
        <pc:spChg chg="del">
          <ac:chgData name="Toby Donaldson" userId="2e6e5431-bb17-4c41-9985-d39c50d83c73" providerId="ADAL" clId="{BBBC192A-0214-47E0-8928-D91CB696F1D1}" dt="2023-07-01T03:08:11.569" v="8415" actId="21"/>
          <ac:spMkLst>
            <pc:docMk/>
            <pc:sldMk cId="203786008" sldId="293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4T02:10:03.185" v="13391"/>
          <ac:spMkLst>
            <pc:docMk/>
            <pc:sldMk cId="203786008" sldId="293"/>
            <ac:spMk id="2" creationId="{9A826BF2-1C82-81AB-3A83-8B67A0D9B651}"/>
          </ac:spMkLst>
        </pc:spChg>
        <pc:spChg chg="del mod">
          <ac:chgData name="Toby Donaldson" userId="2e6e5431-bb17-4c41-9985-d39c50d83c73" providerId="ADAL" clId="{BBBC192A-0214-47E0-8928-D91CB696F1D1}" dt="2023-07-01T03:10:49.666" v="8570" actId="21"/>
          <ac:spMkLst>
            <pc:docMk/>
            <pc:sldMk cId="203786008" sldId="293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32.653" v="13382" actId="21"/>
          <ac:spMkLst>
            <pc:docMk/>
            <pc:sldMk cId="203786008" sldId="293"/>
            <ac:spMk id="4" creationId="{B37B8D07-A34D-8C12-3297-C0B440E2B6E3}"/>
          </ac:spMkLst>
        </pc:spChg>
        <pc:spChg chg="add del mod">
          <ac:chgData name="Toby Donaldson" userId="2e6e5431-bb17-4c41-9985-d39c50d83c73" providerId="ADAL" clId="{BBBC192A-0214-47E0-8928-D91CB696F1D1}" dt="2023-07-01T03:10:51.897" v="8571" actId="21"/>
          <ac:spMkLst>
            <pc:docMk/>
            <pc:sldMk cId="203786008" sldId="293"/>
            <ac:spMk id="5" creationId="{E44282B4-83F8-16CD-8478-4AD2BBFF3E97}"/>
          </ac:spMkLst>
        </pc:spChg>
        <pc:spChg chg="mod">
          <ac:chgData name="Toby Donaldson" userId="2e6e5431-bb17-4c41-9985-d39c50d83c73" providerId="ADAL" clId="{BBBC192A-0214-47E0-8928-D91CB696F1D1}" dt="2023-07-01T03:14:04.307" v="8809" actId="113"/>
          <ac:spMkLst>
            <pc:docMk/>
            <pc:sldMk cId="203786008" sldId="293"/>
            <ac:spMk id="7" creationId="{6BF40E25-78C6-B28B-8E59-374033DA6C11}"/>
          </ac:spMkLst>
        </pc:spChg>
        <pc:spChg chg="add del mod">
          <ac:chgData name="Toby Donaldson" userId="2e6e5431-bb17-4c41-9985-d39c50d83c73" providerId="ADAL" clId="{BBBC192A-0214-47E0-8928-D91CB696F1D1}" dt="2023-07-01T03:10:53.121" v="8572" actId="21"/>
          <ac:spMkLst>
            <pc:docMk/>
            <pc:sldMk cId="203786008" sldId="293"/>
            <ac:spMk id="8" creationId="{E7C81BD4-9F11-5051-F988-79690C14DC87}"/>
          </ac:spMkLst>
        </pc:spChg>
        <pc:spChg chg="add del mod">
          <ac:chgData name="Toby Donaldson" userId="2e6e5431-bb17-4c41-9985-d39c50d83c73" providerId="ADAL" clId="{BBBC192A-0214-47E0-8928-D91CB696F1D1}" dt="2023-07-01T03:10:56.074" v="8573" actId="21"/>
          <ac:spMkLst>
            <pc:docMk/>
            <pc:sldMk cId="203786008" sldId="293"/>
            <ac:spMk id="19" creationId="{563C314B-2B59-14E3-09E3-6D4653B5592C}"/>
          </ac:spMkLst>
        </pc:spChg>
        <pc:spChg chg="add del">
          <ac:chgData name="Toby Donaldson" userId="2e6e5431-bb17-4c41-9985-d39c50d83c73" providerId="ADAL" clId="{BBBC192A-0214-47E0-8928-D91CB696F1D1}" dt="2023-07-01T03:09:07.404" v="8431" actId="11529"/>
          <ac:spMkLst>
            <pc:docMk/>
            <pc:sldMk cId="203786008" sldId="293"/>
            <ac:spMk id="20" creationId="{531FCDA4-A03E-883F-AA46-E5F87945367C}"/>
          </ac:spMkLst>
        </pc:spChg>
        <pc:spChg chg="add del mod">
          <ac:chgData name="Toby Donaldson" userId="2e6e5431-bb17-4c41-9985-d39c50d83c73" providerId="ADAL" clId="{BBBC192A-0214-47E0-8928-D91CB696F1D1}" dt="2023-07-01T03:10:13.264" v="8518" actId="21"/>
          <ac:spMkLst>
            <pc:docMk/>
            <pc:sldMk cId="203786008" sldId="293"/>
            <ac:spMk id="23" creationId="{0C0B4EEC-0A19-88A6-A167-5D367E2FCD7F}"/>
          </ac:spMkLst>
        </pc:spChg>
        <pc:spChg chg="add del mod">
          <ac:chgData name="Toby Donaldson" userId="2e6e5431-bb17-4c41-9985-d39c50d83c73" providerId="ADAL" clId="{BBBC192A-0214-47E0-8928-D91CB696F1D1}" dt="2023-07-01T03:10:08.041" v="8515"/>
          <ac:spMkLst>
            <pc:docMk/>
            <pc:sldMk cId="203786008" sldId="293"/>
            <ac:spMk id="24" creationId="{C59C64DE-9796-0490-7863-B0F717768F7B}"/>
          </ac:spMkLst>
        </pc:spChg>
        <pc:spChg chg="add del mod">
          <ac:chgData name="Toby Donaldson" userId="2e6e5431-bb17-4c41-9985-d39c50d83c73" providerId="ADAL" clId="{BBBC192A-0214-47E0-8928-D91CB696F1D1}" dt="2023-07-01T03:10:11.405" v="8517"/>
          <ac:spMkLst>
            <pc:docMk/>
            <pc:sldMk cId="203786008" sldId="293"/>
            <ac:spMk id="25" creationId="{5889D752-2A3A-8181-9B2B-EC1EDB1A8E9E}"/>
          </ac:spMkLst>
        </pc:spChg>
        <pc:spChg chg="add mod">
          <ac:chgData name="Toby Donaldson" userId="2e6e5431-bb17-4c41-9985-d39c50d83c73" providerId="ADAL" clId="{BBBC192A-0214-47E0-8928-D91CB696F1D1}" dt="2023-07-04T02:11:54.035" v="13420" actId="1076"/>
          <ac:spMkLst>
            <pc:docMk/>
            <pc:sldMk cId="203786008" sldId="293"/>
            <ac:spMk id="26" creationId="{C9346E3E-E474-F119-F029-C5F9EE236CFA}"/>
          </ac:spMkLst>
        </pc:spChg>
        <pc:spChg chg="add mod">
          <ac:chgData name="Toby Donaldson" userId="2e6e5431-bb17-4c41-9985-d39c50d83c73" providerId="ADAL" clId="{BBBC192A-0214-47E0-8928-D91CB696F1D1}" dt="2023-07-01T03:11:42.860" v="8582" actId="1076"/>
          <ac:spMkLst>
            <pc:docMk/>
            <pc:sldMk cId="203786008" sldId="293"/>
            <ac:spMk id="27" creationId="{F191D52F-4121-05A8-8AB3-052096CD4CED}"/>
          </ac:spMkLst>
        </pc:spChg>
        <pc:spChg chg="add mod">
          <ac:chgData name="Toby Donaldson" userId="2e6e5431-bb17-4c41-9985-d39c50d83c73" providerId="ADAL" clId="{BBBC192A-0214-47E0-8928-D91CB696F1D1}" dt="2023-07-01T03:11:24.449" v="8577"/>
          <ac:spMkLst>
            <pc:docMk/>
            <pc:sldMk cId="203786008" sldId="293"/>
            <ac:spMk id="28" creationId="{54C19213-69D3-B181-0D69-57E321EEB47E}"/>
          </ac:spMkLst>
        </pc:spChg>
        <pc:spChg chg="add mod">
          <ac:chgData name="Toby Donaldson" userId="2e6e5431-bb17-4c41-9985-d39c50d83c73" providerId="ADAL" clId="{BBBC192A-0214-47E0-8928-D91CB696F1D1}" dt="2023-07-01T03:11:30.884" v="8579" actId="1076"/>
          <ac:spMkLst>
            <pc:docMk/>
            <pc:sldMk cId="203786008" sldId="293"/>
            <ac:spMk id="29" creationId="{3985171A-E2B4-7DC0-22E2-334639A8AC1F}"/>
          </ac:spMkLst>
        </pc:spChg>
        <pc:spChg chg="add mod">
          <ac:chgData name="Toby Donaldson" userId="2e6e5431-bb17-4c41-9985-d39c50d83c73" providerId="ADAL" clId="{BBBC192A-0214-47E0-8928-D91CB696F1D1}" dt="2023-07-01T03:11:38.314" v="8581" actId="1076"/>
          <ac:spMkLst>
            <pc:docMk/>
            <pc:sldMk cId="203786008" sldId="293"/>
            <ac:spMk id="30" creationId="{FC5A0E8D-1C16-C1F6-61E9-E4700738756A}"/>
          </ac:spMkLst>
        </pc:spChg>
        <pc:cxnChg chg="del mod">
          <ac:chgData name="Toby Donaldson" userId="2e6e5431-bb17-4c41-9985-d39c50d83c73" providerId="ADAL" clId="{BBBC192A-0214-47E0-8928-D91CB696F1D1}" dt="2023-07-01T03:08:08.554" v="8414" actId="21"/>
          <ac:cxnSpMkLst>
            <pc:docMk/>
            <pc:sldMk cId="203786008" sldId="293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1:19.182" v="13396" actId="14100"/>
        <pc:sldMkLst>
          <pc:docMk/>
          <pc:sldMk cId="1470456812" sldId="294"/>
        </pc:sldMkLst>
        <pc:spChg chg="add mod">
          <ac:chgData name="Toby Donaldson" userId="2e6e5431-bb17-4c41-9985-d39c50d83c73" providerId="ADAL" clId="{BBBC192A-0214-47E0-8928-D91CB696F1D1}" dt="2023-07-04T02:10:01.588" v="13390"/>
          <ac:spMkLst>
            <pc:docMk/>
            <pc:sldMk cId="1470456812" sldId="294"/>
            <ac:spMk id="2" creationId="{4AF82B5E-7708-5458-9355-70640B1B542C}"/>
          </ac:spMkLst>
        </pc:spChg>
        <pc:spChg chg="mod">
          <ac:chgData name="Toby Donaldson" userId="2e6e5431-bb17-4c41-9985-d39c50d83c73" providerId="ADAL" clId="{BBBC192A-0214-47E0-8928-D91CB696F1D1}" dt="2023-07-04T02:11:19.182" v="13396" actId="14100"/>
          <ac:spMkLst>
            <pc:docMk/>
            <pc:sldMk cId="1470456812" sldId="294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9.885" v="13381" actId="21"/>
          <ac:spMkLst>
            <pc:docMk/>
            <pc:sldMk cId="1470456812" sldId="294"/>
            <ac:spMk id="4" creationId="{B37B8D07-A34D-8C12-3297-C0B440E2B6E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65035007" sldId="29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26826618" sldId="295"/>
        </pc:sldMkLst>
      </pc:sldChg>
      <pc:sldChg chg="addSp delSp modSp add mod">
        <pc:chgData name="Toby Donaldson" userId="2e6e5431-bb17-4c41-9985-d39c50d83c73" providerId="ADAL" clId="{BBBC192A-0214-47E0-8928-D91CB696F1D1}" dt="2023-07-04T02:12:31.221" v="13425" actId="20577"/>
        <pc:sldMkLst>
          <pc:docMk/>
          <pc:sldMk cId="3343459993" sldId="295"/>
        </pc:sldMkLst>
        <pc:spChg chg="add mod">
          <ac:chgData name="Toby Donaldson" userId="2e6e5431-bb17-4c41-9985-d39c50d83c73" providerId="ADAL" clId="{BBBC192A-0214-47E0-8928-D91CB696F1D1}" dt="2023-07-04T02:12:31.221" v="13425" actId="20577"/>
          <ac:spMkLst>
            <pc:docMk/>
            <pc:sldMk cId="3343459993" sldId="295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4.552" v="13392"/>
          <ac:spMkLst>
            <pc:docMk/>
            <pc:sldMk cId="3343459993" sldId="295"/>
            <ac:spMk id="3" creationId="{CE3F9495-4DC1-5CEF-20CF-EE5C0E8D21F4}"/>
          </ac:spMkLst>
        </pc:spChg>
        <pc:spChg chg="del">
          <ac:chgData name="Toby Donaldson" userId="2e6e5431-bb17-4c41-9985-d39c50d83c73" providerId="ADAL" clId="{BBBC192A-0214-47E0-8928-D91CB696F1D1}" dt="2023-07-04T02:09:35.477" v="13383" actId="21"/>
          <ac:spMkLst>
            <pc:docMk/>
            <pc:sldMk cId="3343459993" sldId="29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0.678" v="13423"/>
          <ac:spMkLst>
            <pc:docMk/>
            <pc:sldMk cId="3343459993" sldId="295"/>
            <ac:spMk id="5" creationId="{A636B749-C82D-82DE-80C4-010A117E9222}"/>
          </ac:spMkLst>
        </pc:spChg>
        <pc:spChg chg="mod">
          <ac:chgData name="Toby Donaldson" userId="2e6e5431-bb17-4c41-9985-d39c50d83c73" providerId="ADAL" clId="{BBBC192A-0214-47E0-8928-D91CB696F1D1}" dt="2023-07-01T03:14:00.651" v="8808" actId="113"/>
          <ac:spMkLst>
            <pc:docMk/>
            <pc:sldMk cId="3343459993" sldId="295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2.902" v="13421" actId="21"/>
          <ac:spMkLst>
            <pc:docMk/>
            <pc:sldMk cId="3343459993" sldId="295"/>
            <ac:spMk id="26" creationId="{C9346E3E-E474-F119-F029-C5F9EE236CFA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12:46.997" v="13428" actId="20577"/>
        <pc:sldMkLst>
          <pc:docMk/>
          <pc:sldMk cId="401627023" sldId="296"/>
        </pc:sldMkLst>
        <pc:spChg chg="mod">
          <ac:chgData name="Toby Donaldson" userId="2e6e5431-bb17-4c41-9985-d39c50d83c73" providerId="ADAL" clId="{BBBC192A-0214-47E0-8928-D91CB696F1D1}" dt="2023-07-04T02:12:46.997" v="13428" actId="20577"/>
          <ac:spMkLst>
            <pc:docMk/>
            <pc:sldMk cId="401627023" sldId="296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5.590" v="13393"/>
          <ac:spMkLst>
            <pc:docMk/>
            <pc:sldMk cId="401627023" sldId="296"/>
            <ac:spMk id="3" creationId="{DBFC3094-F8C6-F4C1-789E-37C81CB2D03C}"/>
          </ac:spMkLst>
        </pc:spChg>
        <pc:spChg chg="del">
          <ac:chgData name="Toby Donaldson" userId="2e6e5431-bb17-4c41-9985-d39c50d83c73" providerId="ADAL" clId="{BBBC192A-0214-47E0-8928-D91CB696F1D1}" dt="2023-07-04T02:09:39.605" v="13384" actId="21"/>
          <ac:spMkLst>
            <pc:docMk/>
            <pc:sldMk cId="401627023" sldId="296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2.035" v="13424"/>
          <ac:spMkLst>
            <pc:docMk/>
            <pc:sldMk cId="401627023" sldId="296"/>
            <ac:spMk id="5" creationId="{E809D3EC-A41D-7879-2CF6-257A29D29FBC}"/>
          </ac:spMkLst>
        </pc:spChg>
        <pc:spChg chg="mod">
          <ac:chgData name="Toby Donaldson" userId="2e6e5431-bb17-4c41-9985-d39c50d83c73" providerId="ADAL" clId="{BBBC192A-0214-47E0-8928-D91CB696F1D1}" dt="2023-07-01T03:13:57.410" v="8807" actId="113"/>
          <ac:spMkLst>
            <pc:docMk/>
            <pc:sldMk cId="401627023" sldId="29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5.903" v="13422" actId="21"/>
          <ac:spMkLst>
            <pc:docMk/>
            <pc:sldMk cId="401627023" sldId="296"/>
            <ac:spMk id="26" creationId="{C9346E3E-E474-F119-F029-C5F9EE236CF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247521913" sldId="29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566280753" sldId="297"/>
        </pc:sldMkLst>
      </pc:sldChg>
      <pc:sldChg chg="addSp delSp modSp add mod">
        <pc:chgData name="Toby Donaldson" userId="2e6e5431-bb17-4c41-9985-d39c50d83c73" providerId="ADAL" clId="{BBBC192A-0214-47E0-8928-D91CB696F1D1}" dt="2023-07-04T02:15:36.101" v="13570" actId="14100"/>
        <pc:sldMkLst>
          <pc:docMk/>
          <pc:sldMk cId="3046042905" sldId="297"/>
        </pc:sldMkLst>
        <pc:spChg chg="mod">
          <ac:chgData name="Toby Donaldson" userId="2e6e5431-bb17-4c41-9985-d39c50d83c73" providerId="ADAL" clId="{BBBC192A-0214-47E0-8928-D91CB696F1D1}" dt="2023-07-01T03:14:51.125" v="8849" actId="113"/>
          <ac:spMkLst>
            <pc:docMk/>
            <pc:sldMk cId="3046042905" sldId="297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6.744" v="13394"/>
          <ac:spMkLst>
            <pc:docMk/>
            <pc:sldMk cId="3046042905" sldId="297"/>
            <ac:spMk id="3" creationId="{702DAF9B-072E-1D33-DDA9-3743031FEBD1}"/>
          </ac:spMkLst>
        </pc:spChg>
        <pc:spChg chg="del">
          <ac:chgData name="Toby Donaldson" userId="2e6e5431-bb17-4c41-9985-d39c50d83c73" providerId="ADAL" clId="{BBBC192A-0214-47E0-8928-D91CB696F1D1}" dt="2023-07-04T02:09:42.710" v="13385" actId="21"/>
          <ac:spMkLst>
            <pc:docMk/>
            <pc:sldMk cId="3046042905" sldId="29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5:29.807" v="13568" actId="1076"/>
          <ac:spMkLst>
            <pc:docMk/>
            <pc:sldMk cId="3046042905" sldId="297"/>
            <ac:spMk id="5" creationId="{7BF49F95-7DE8-CC29-8653-5C79F2E225DC}"/>
          </ac:spMkLst>
        </pc:spChg>
        <pc:spChg chg="add mod">
          <ac:chgData name="Toby Donaldson" userId="2e6e5431-bb17-4c41-9985-d39c50d83c73" providerId="ADAL" clId="{BBBC192A-0214-47E0-8928-D91CB696F1D1}" dt="2023-07-04T02:15:36.101" v="13570" actId="14100"/>
          <ac:spMkLst>
            <pc:docMk/>
            <pc:sldMk cId="3046042905" sldId="297"/>
            <ac:spMk id="6" creationId="{D24D6EA4-9824-580A-A59C-8E63BB07F98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6" creationId="{C9346E3E-E474-F119-F029-C5F9EE236CF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7" creationId="{F191D52F-4121-05A8-8AB3-052096CD4CED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8" creationId="{54C19213-69D3-B181-0D69-57E321EEB47E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9" creationId="{3985171A-E2B4-7DC0-22E2-334639A8AC1F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30" creationId="{FC5A0E8D-1C16-C1F6-61E9-E4700738756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03689343" sldId="298"/>
        </pc:sldMkLst>
      </pc:sldChg>
      <pc:sldChg chg="modSp new mod">
        <pc:chgData name="Toby Donaldson" userId="2e6e5431-bb17-4c41-9985-d39c50d83c73" providerId="ADAL" clId="{BBBC192A-0214-47E0-8928-D91CB696F1D1}" dt="2023-07-04T02:16:47.388" v="13613" actId="113"/>
        <pc:sldMkLst>
          <pc:docMk/>
          <pc:sldMk cId="3716555148" sldId="298"/>
        </pc:sldMkLst>
        <pc:spChg chg="mod">
          <ac:chgData name="Toby Donaldson" userId="2e6e5431-bb17-4c41-9985-d39c50d83c73" providerId="ADAL" clId="{BBBC192A-0214-47E0-8928-D91CB696F1D1}" dt="2023-07-01T03:32:12.415" v="11281" actId="20577"/>
          <ac:spMkLst>
            <pc:docMk/>
            <pc:sldMk cId="3716555148" sldId="298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6:47.388" v="13613" actId="113"/>
          <ac:spMkLst>
            <pc:docMk/>
            <pc:sldMk cId="3716555148" sldId="298"/>
            <ac:spMk id="3" creationId="{6176CE81-DEE7-C017-807D-D4222E86CAED}"/>
          </ac:spMkLst>
        </pc:spChg>
      </pc:sldChg>
      <pc:sldChg chg="addSp modSp add mod setBg">
        <pc:chgData name="Toby Donaldson" userId="2e6e5431-bb17-4c41-9985-d39c50d83c73" providerId="ADAL" clId="{BBBC192A-0214-47E0-8928-D91CB696F1D1}" dt="2023-07-04T02:17:36.243" v="13616" actId="20577"/>
        <pc:sldMkLst>
          <pc:docMk/>
          <pc:sldMk cId="1685246512" sldId="299"/>
        </pc:sldMkLst>
        <pc:spChg chg="mod">
          <ac:chgData name="Toby Donaldson" userId="2e6e5431-bb17-4c41-9985-d39c50d83c73" providerId="ADAL" clId="{BBBC192A-0214-47E0-8928-D91CB696F1D1}" dt="2023-07-01T03:36:32.212" v="11452" actId="1076"/>
          <ac:spMkLst>
            <pc:docMk/>
            <pc:sldMk cId="1685246512" sldId="299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7:36.243" v="13616" actId="20577"/>
          <ac:spMkLst>
            <pc:docMk/>
            <pc:sldMk cId="1685246512" sldId="299"/>
            <ac:spMk id="3" creationId="{6176CE81-DEE7-C017-807D-D4222E86CAED}"/>
          </ac:spMkLst>
        </pc:spChg>
        <pc:spChg chg="add mod">
          <ac:chgData name="Toby Donaldson" userId="2e6e5431-bb17-4c41-9985-d39c50d83c73" providerId="ADAL" clId="{BBBC192A-0214-47E0-8928-D91CB696F1D1}" dt="2023-07-01T03:36:18.327" v="11451" actId="122"/>
          <ac:spMkLst>
            <pc:docMk/>
            <pc:sldMk cId="1685246512" sldId="299"/>
            <ac:spMk id="4" creationId="{09CA1374-078F-DA67-3D66-EA106986E043}"/>
          </ac:spMkLst>
        </pc:spChg>
        <pc:spChg chg="add">
          <ac:chgData name="Toby Donaldson" userId="2e6e5431-bb17-4c41-9985-d39c50d83c73" providerId="ADAL" clId="{BBBC192A-0214-47E0-8928-D91CB696F1D1}" dt="2023-07-01T03:33:52.431" v="11325" actId="26606"/>
          <ac:spMkLst>
            <pc:docMk/>
            <pc:sldMk cId="1685246512" sldId="299"/>
            <ac:spMk id="1031" creationId="{D1D34770-47A8-402C-AF23-2B653F2D88C1}"/>
          </ac:spMkLst>
        </pc:spChg>
        <pc:picChg chg="add mod">
          <ac:chgData name="Toby Donaldson" userId="2e6e5431-bb17-4c41-9985-d39c50d83c73" providerId="ADAL" clId="{BBBC192A-0214-47E0-8928-D91CB696F1D1}" dt="2023-07-01T03:34:55.331" v="11342" actId="1076"/>
          <ac:picMkLst>
            <pc:docMk/>
            <pc:sldMk cId="1685246512" sldId="299"/>
            <ac:picMk id="1026" creationId="{27C6C09B-160A-5D8F-7B1E-E1654D070A51}"/>
          </ac:picMkLst>
        </pc:pic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94636789" sldId="299"/>
        </pc:sldMkLst>
      </pc:sldChg>
      <pc:sldChg chg="modSp add mod">
        <pc:chgData name="Toby Donaldson" userId="2e6e5431-bb17-4c41-9985-d39c50d83c73" providerId="ADAL" clId="{BBBC192A-0214-47E0-8928-D91CB696F1D1}" dt="2023-07-01T03:32:51.218" v="11323" actId="20577"/>
        <pc:sldMkLst>
          <pc:docMk/>
          <pc:sldMk cId="788643757" sldId="300"/>
        </pc:sldMkLst>
        <pc:spChg chg="mod">
          <ac:chgData name="Toby Donaldson" userId="2e6e5431-bb17-4c41-9985-d39c50d83c73" providerId="ADAL" clId="{BBBC192A-0214-47E0-8928-D91CB696F1D1}" dt="2023-07-01T03:27:21.914" v="10663" actId="20577"/>
          <ac:spMkLst>
            <pc:docMk/>
            <pc:sldMk cId="788643757" sldId="300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1T03:32:51.218" v="11323" actId="20577"/>
          <ac:spMkLst>
            <pc:docMk/>
            <pc:sldMk cId="788643757" sldId="300"/>
            <ac:spMk id="3" creationId="{6176CE81-DEE7-C017-807D-D4222E86CAED}"/>
          </ac:spMkLst>
        </pc:spChg>
      </pc:sldChg>
      <pc:sldChg chg="add del">
        <pc:chgData name="Toby Donaldson" userId="2e6e5431-bb17-4c41-9985-d39c50d83c73" providerId="ADAL" clId="{BBBC192A-0214-47E0-8928-D91CB696F1D1}" dt="2023-07-01T03:37:42.532" v="11454" actId="2696"/>
        <pc:sldMkLst>
          <pc:docMk/>
          <pc:sldMk cId="52227540" sldId="301"/>
        </pc:sldMkLst>
      </pc:sldChg>
      <pc:sldChg chg="addSp delSp modSp add mod">
        <pc:chgData name="Toby Donaldson" userId="2e6e5431-bb17-4c41-9985-d39c50d83c73" providerId="ADAL" clId="{BBBC192A-0214-47E0-8928-D91CB696F1D1}" dt="2023-07-04T02:18:46.834" v="13625" actId="208"/>
        <pc:sldMkLst>
          <pc:docMk/>
          <pc:sldMk cId="161435996" sldId="301"/>
        </pc:sldMkLst>
        <pc:spChg chg="mod">
          <ac:chgData name="Toby Donaldson" userId="2e6e5431-bb17-4c41-9985-d39c50d83c73" providerId="ADAL" clId="{BBBC192A-0214-47E0-8928-D91CB696F1D1}" dt="2023-07-01T03:41:49.605" v="11845" actId="20577"/>
          <ac:spMkLst>
            <pc:docMk/>
            <pc:sldMk cId="161435996" sldId="301"/>
            <ac:spMk id="3" creationId="{9DD0EAD2-D9EE-68CF-952F-64B462BACFB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4" creationId="{71B69760-9E01-6CC8-121F-BC5D35F4A91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6" creationId="{4B2CFB31-808C-6380-A539-E8A2C4E78208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7" creationId="{6F40F2D3-B71F-B49F-21D3-77A7E98DD04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9" creationId="{B2B8FA86-96D2-6490-A784-FDDCB38D6A9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0" creationId="{912DB4E3-1666-5618-D677-E22823A60A67}"/>
          </ac:spMkLst>
        </pc:spChg>
        <pc:spChg chg="add mod">
          <ac:chgData name="Toby Donaldson" userId="2e6e5431-bb17-4c41-9985-d39c50d83c73" providerId="ADAL" clId="{BBBC192A-0214-47E0-8928-D91CB696F1D1}" dt="2023-07-04T02:18:46.834" v="13625" actId="208"/>
          <ac:spMkLst>
            <pc:docMk/>
            <pc:sldMk cId="161435996" sldId="301"/>
            <ac:spMk id="11" creationId="{29D14FB2-2C7A-E30B-DE11-A4F3A0F566C9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4" creationId="{6EA8D2EC-94FE-1BE4-FE2E-827895369183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5" creationId="{2DCF8889-CDDD-2284-1D24-614EE5D79A10}"/>
          </ac:spMkLst>
        </pc:spChg>
        <pc:spChg chg="mod">
          <ac:chgData name="Toby Donaldson" userId="2e6e5431-bb17-4c41-9985-d39c50d83c73" providerId="ADAL" clId="{BBBC192A-0214-47E0-8928-D91CB696F1D1}" dt="2023-07-01T03:41:51.386" v="11846" actId="20577"/>
          <ac:spMkLst>
            <pc:docMk/>
            <pc:sldMk cId="161435996" sldId="301"/>
            <ac:spMk id="17" creationId="{9E783A8C-762E-7A83-CC1B-F097D71675B6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8" creationId="{0767A13C-03A3-19E4-E817-BA9D72D50AA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0" creationId="{3F25C687-9744-7ED9-2663-4E534500BBB5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1" creationId="{1410E4A9-7C8B-FEFC-D244-9D77EFEF217A}"/>
          </ac:spMkLst>
        </pc:spChg>
        <pc:spChg chg="add del mod">
          <ac:chgData name="Toby Donaldson" userId="2e6e5431-bb17-4c41-9985-d39c50d83c73" providerId="ADAL" clId="{BBBC192A-0214-47E0-8928-D91CB696F1D1}" dt="2023-07-01T03:38:59.895" v="11500" actId="21"/>
          <ac:spMkLst>
            <pc:docMk/>
            <pc:sldMk cId="161435996" sldId="301"/>
            <ac:spMk id="23" creationId="{3DD2780B-728A-FE00-355C-93CBF44EC136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5" creationId="{B5F7C7C9-C48C-09F6-F7D3-E7B8F9DB7CDD}"/>
          </ac:spMkLst>
        </pc:spChg>
        <pc:spChg chg="mod">
          <ac:chgData name="Toby Donaldson" userId="2e6e5431-bb17-4c41-9985-d39c50d83c73" providerId="ADAL" clId="{BBBC192A-0214-47E0-8928-D91CB696F1D1}" dt="2023-07-04T02:18:11.717" v="13619" actId="1076"/>
          <ac:spMkLst>
            <pc:docMk/>
            <pc:sldMk cId="161435996" sldId="301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7" creationId="{974002F9-8974-871E-91E9-49885758D9B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9" creationId="{38AC8E84-F467-59C4-564C-78D22BC8483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0" creationId="{B6C39730-6463-D945-E26E-FDBBEF7C7AC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3" creationId="{378EDB5E-8D6B-E96F-9733-E4D7D6ABE9EF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69" creationId="{1E226510-5C5C-D26C-5CDB-A8150200414A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70" creationId="{8C48F92C-05D7-6AFC-9C29-01BD230C313D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3:41:36.255" v="11844" actId="20577"/>
          <ac:spMkLst>
            <pc:docMk/>
            <pc:sldMk cId="161435996" sldId="301"/>
            <ac:spMk id="111" creationId="{F544AC54-7A7E-C9EC-6C67-87FE54CDC21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2" creationId="{8C2EA4EA-B74D-FC9F-F83B-DBF995CCC6B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4" creationId="{86BEB542-B143-AC8B-BBB1-58CE4DDCA6A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5" creationId="{9CA8A178-68FB-E5BA-4B64-D275AD22B21B}"/>
          </ac:spMkLst>
        </pc:spChg>
        <pc:spChg chg="del">
          <ac:chgData name="Toby Donaldson" userId="2e6e5431-bb17-4c41-9985-d39c50d83c73" providerId="ADAL" clId="{BBBC192A-0214-47E0-8928-D91CB696F1D1}" dt="2023-07-01T03:38:24.011" v="11483" actId="21"/>
          <ac:spMkLst>
            <pc:docMk/>
            <pc:sldMk cId="161435996" sldId="301"/>
            <ac:spMk id="116" creationId="{4ECE4277-C864-35F7-CF60-8DEB347D701B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9" creationId="{1A317B00-955E-22F6-965A-829A50134870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1" creationId="{D1342886-C8C8-AEEB-BB49-68CB1BD4A56E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3" creationId="{AF909C5E-A835-451D-286C-87CF411C2598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4" creationId="{291F92FE-3DED-B1D8-AC13-541231EF2CAD}"/>
          </ac:spMkLst>
        </pc:spChg>
        <pc:spChg chg="add mod">
          <ac:chgData name="Toby Donaldson" userId="2e6e5431-bb17-4c41-9985-d39c50d83c73" providerId="ADAL" clId="{BBBC192A-0214-47E0-8928-D91CB696F1D1}" dt="2023-07-01T03:40:38.158" v="11742" actId="20577"/>
          <ac:spMkLst>
            <pc:docMk/>
            <pc:sldMk cId="161435996" sldId="301"/>
            <ac:spMk id="125" creationId="{7FB35A55-44F4-E76B-1103-A79D9EEC6904}"/>
          </ac:spMkLst>
        </pc:spChg>
        <pc:spChg chg="mod">
          <ac:chgData name="Toby Donaldson" userId="2e6e5431-bb17-4c41-9985-d39c50d83c73" providerId="ADAL" clId="{BBBC192A-0214-47E0-8928-D91CB696F1D1}" dt="2023-07-01T03:41:01.234" v="11745" actId="20577"/>
          <ac:spMkLst>
            <pc:docMk/>
            <pc:sldMk cId="161435996" sldId="301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28" creationId="{F60CDD84-983E-5743-D100-21969F54F49A}"/>
          </ac:spMkLst>
        </pc:spChg>
        <pc:spChg chg="mod">
          <ac:chgData name="Toby Donaldson" userId="2e6e5431-bb17-4c41-9985-d39c50d83c73" providerId="ADAL" clId="{BBBC192A-0214-47E0-8928-D91CB696F1D1}" dt="2023-07-01T03:41:02.785" v="11746" actId="20577"/>
          <ac:spMkLst>
            <pc:docMk/>
            <pc:sldMk cId="161435996" sldId="301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1" creationId="{78626DA1-30B5-0562-46E8-0B2C1B8F1B15}"/>
          </ac:spMkLst>
        </pc:spChg>
        <pc:spChg chg="mod">
          <ac:chgData name="Toby Donaldson" userId="2e6e5431-bb17-4c41-9985-d39c50d83c73" providerId="ADAL" clId="{BBBC192A-0214-47E0-8928-D91CB696F1D1}" dt="2023-07-01T03:41:03.915" v="11747" actId="20577"/>
          <ac:spMkLst>
            <pc:docMk/>
            <pc:sldMk cId="161435996" sldId="301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4" creationId="{AF4191E6-8AFC-AD71-8B41-F2BEF9F2EDB1}"/>
          </ac:spMkLst>
        </pc:spChg>
        <pc:spChg chg="mod">
          <ac:chgData name="Toby Donaldson" userId="2e6e5431-bb17-4c41-9985-d39c50d83c73" providerId="ADAL" clId="{BBBC192A-0214-47E0-8928-D91CB696F1D1}" dt="2023-07-01T03:41:08.391" v="11750" actId="20577"/>
          <ac:spMkLst>
            <pc:docMk/>
            <pc:sldMk cId="161435996" sldId="301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7" creationId="{8CB3AA55-4CD3-8A4D-25D4-C8419BF3006B}"/>
          </ac:spMkLst>
        </pc:spChg>
        <pc:spChg chg="mod">
          <ac:chgData name="Toby Donaldson" userId="2e6e5431-bb17-4c41-9985-d39c50d83c73" providerId="ADAL" clId="{BBBC192A-0214-47E0-8928-D91CB696F1D1}" dt="2023-07-01T03:41:05.978" v="11748" actId="20577"/>
          <ac:spMkLst>
            <pc:docMk/>
            <pc:sldMk cId="161435996" sldId="301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0" creationId="{8B26501F-BE80-A9F6-83EE-9E510AEDA907}"/>
          </ac:spMkLst>
        </pc:spChg>
        <pc:spChg chg="mod">
          <ac:chgData name="Toby Donaldson" userId="2e6e5431-bb17-4c41-9985-d39c50d83c73" providerId="ADAL" clId="{BBBC192A-0214-47E0-8928-D91CB696F1D1}" dt="2023-07-01T03:41:07.085" v="11749" actId="20577"/>
          <ac:spMkLst>
            <pc:docMk/>
            <pc:sldMk cId="161435996" sldId="301"/>
            <ac:spMk id="142" creationId="{408DF4CE-90C9-B02F-89E3-BE918C2F4E76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3" creationId="{8AAACD8D-B8B0-603E-D205-58EB7C8F7D55}"/>
          </ac:spMkLst>
        </pc:s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2" creationId="{C7BC6FB6-3639-E5F3-155D-715B72C6DF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5" creationId="{17FDD287-9792-612A-5F1E-64BA37DB2E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2" creationId="{2A71FDFA-C7BA-4B1E-7225-F9CC9BB874C7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6" creationId="{2ECAEB17-55E6-065D-EB5D-2D1B161A3E2F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4" creationId="{91517C69-9265-0413-D002-3E2C276EB253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8" creationId="{7BF47D1D-CAC8-F5FE-E1E3-E74D7880CDCE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31" creationId="{5DC80B71-DC53-76F5-77C1-2780EC0F05D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2" creationId="{BF75821D-5537-C6EE-7B1E-6644BFA76A20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6" creationId="{1A856613-70D3-C5C7-5511-FBB8D380C5E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9" creationId="{1C04BE3A-65C8-4C64-9451-623157601B0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2" creationId="{823FCCD9-EDAA-D2D8-0592-CDCDB6DA026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5" creationId="{746097F0-7E3E-2651-F5B3-452D9175A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8" creationId="{2B16365E-8C28-8B06-49EC-2E5DC05F2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1" creationId="{C9DBEB40-1C8B-F3C4-0085-70730BC75288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4" creationId="{5A5070D3-2638-4BB0-E902-401AEF04373F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7" creationId="{48F65901-310E-9C6A-5B2B-0CABD18DAAD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0" creationId="{1D16EA68-A6F0-43FB-9B64-426C8A22CD6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3" creationId="{C2293EFD-A2B0-7F71-AFCE-92DEC701FE2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6" creationId="{8B8BA296-BC66-2DDB-61DF-DA2327D8ABA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1" creationId="{2AAFA4DB-F76E-A3E9-1DE7-D13D8F0A49C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4" creationId="{8040A2ED-C474-3C44-5C70-727B21783AE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7" creationId="{F876A84A-B951-5EF0-D09B-6A0E24932EA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0" creationId="{D67EF130-B29E-1D94-00B4-A0D96E2E2767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3" creationId="{F20CFE63-329D-4028-777B-2AA3D4111B8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6" creationId="{5FEA740A-2AD6-AB65-7823-68F45A18BDC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9" creationId="{0298B0FF-43F6-A1D7-CC32-DCE6062A53ED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3" creationId="{9C482ED9-0DFC-A68C-3BB6-E1084BEAD9D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6" creationId="{C00B717C-A8DF-AE2C-8FF0-668E7AF5666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9" creationId="{06AAD853-4282-AD9C-16A0-0FF136D9F48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2" creationId="{EAA59B17-051A-EE1E-45DB-B223CC07D42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5" creationId="{744E9DB8-E861-346B-D7BF-C6951B6ECEB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8" creationId="{13FED889-5124-C8EC-3C72-63FA96C198B7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3" creationId="{84342B1F-F85E-9D78-A446-9FE58E14C59F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7" creationId="{1921EF4C-62E5-8E00-E928-264228631628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22" creationId="{127169CE-18B0-72CA-DF92-C71EFC50EBA5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6" creationId="{29B245A7-8807-ABAA-F9EB-72411D518123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9" creationId="{463A5602-3C12-2E81-9538-A7EAAC53F881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2" creationId="{45905F54-A7C7-FA31-C7CC-9F0B3203BE0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5" creationId="{179C7D45-5EC1-05B2-9546-E19E3766AAAE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8" creationId="{7AC0D112-E070-D3CC-881D-2C007F42DC3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41" creationId="{05126C35-DEA0-8F80-2AE9-C0F4273E8F02}"/>
          </ac:grpSpMkLst>
        </pc:grp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18" creationId="{852345C9-E2F9-8C2E-57A0-407E5155C2D7}"/>
          </ac:cxnSpMkLst>
        </pc:cxn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9:40.175" v="13628" actId="1076"/>
        <pc:sldMkLst>
          <pc:docMk/>
          <pc:sldMk cId="2960401938" sldId="302"/>
        </pc:sldMkLst>
        <pc:spChg chg="add mod">
          <ac:chgData name="Toby Donaldson" userId="2e6e5431-bb17-4c41-9985-d39c50d83c73" providerId="ADAL" clId="{BBBC192A-0214-47E0-8928-D91CB696F1D1}" dt="2023-07-01T03:45:06.230" v="11896" actId="14100"/>
          <ac:spMkLst>
            <pc:docMk/>
            <pc:sldMk cId="2960401938" sldId="302"/>
            <ac:spMk id="11" creationId="{7B234874-4C91-DDAE-15BB-178607EBDB01}"/>
          </ac:spMkLst>
        </pc:spChg>
        <pc:spChg chg="add mod">
          <ac:chgData name="Toby Donaldson" userId="2e6e5431-bb17-4c41-9985-d39c50d83c73" providerId="ADAL" clId="{BBBC192A-0214-47E0-8928-D91CB696F1D1}" dt="2023-07-01T03:44:59.809" v="11895" actId="1076"/>
          <ac:spMkLst>
            <pc:docMk/>
            <pc:sldMk cId="2960401938" sldId="302"/>
            <ac:spMk id="13" creationId="{07ABFA9E-789C-4538-4A8C-BB62BD418FBA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2" creationId="{A41D60C7-3FD9-79C7-B59C-1B520F69724B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3" creationId="{5A0BABA1-DBF0-9264-4BFB-69F27FA04394}"/>
          </ac:spMkLst>
        </pc:spChg>
        <pc:spChg chg="add mod">
          <ac:chgData name="Toby Donaldson" userId="2e6e5431-bb17-4c41-9985-d39c50d83c73" providerId="ADAL" clId="{BBBC192A-0214-47E0-8928-D91CB696F1D1}" dt="2023-07-04T02:18:22.165" v="13621"/>
          <ac:spMkLst>
            <pc:docMk/>
            <pc:sldMk cId="2960401938" sldId="302"/>
            <ac:spMk id="24" creationId="{D01A85D7-D236-9A8C-0D28-870C6A35F635}"/>
          </ac:spMkLst>
        </pc:spChg>
        <pc:spChg chg="del mod">
          <ac:chgData name="Toby Donaldson" userId="2e6e5431-bb17-4c41-9985-d39c50d83c73" providerId="ADAL" clId="{BBBC192A-0214-47E0-8928-D91CB696F1D1}" dt="2023-07-04T02:18:17.326" v="13620" actId="21"/>
          <ac:spMkLst>
            <pc:docMk/>
            <pc:sldMk cId="2960401938" sldId="302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3:44:20.881" v="11892" actId="1076"/>
          <ac:spMkLst>
            <pc:docMk/>
            <pc:sldMk cId="2960401938" sldId="302"/>
            <ac:spMk id="27" creationId="{CF98E589-7E59-4C7E-C6BD-BE5CB4C1807B}"/>
          </ac:spMkLst>
        </pc:spChg>
        <pc:spChg chg="add mod">
          <ac:chgData name="Toby Donaldson" userId="2e6e5431-bb17-4c41-9985-d39c50d83c73" providerId="ADAL" clId="{BBBC192A-0214-47E0-8928-D91CB696F1D1}" dt="2023-07-01T03:44:17.142" v="11891" actId="1076"/>
          <ac:spMkLst>
            <pc:docMk/>
            <pc:sldMk cId="2960401938" sldId="302"/>
            <ac:spMk id="28" creationId="{66DD9405-38D2-08F6-3F05-2399EF5B8CF1}"/>
          </ac:spMkLst>
        </pc:spChg>
        <pc:spChg chg="add mod">
          <ac:chgData name="Toby Donaldson" userId="2e6e5431-bb17-4c41-9985-d39c50d83c73" providerId="ADAL" clId="{BBBC192A-0214-47E0-8928-D91CB696F1D1}" dt="2023-07-01T03:46:31.148" v="12065" actId="20577"/>
          <ac:spMkLst>
            <pc:docMk/>
            <pc:sldMk cId="2960401938" sldId="302"/>
            <ac:spMk id="29" creationId="{5FC227BC-D6AB-B688-EF53-A94CA54A3EFE}"/>
          </ac:spMkLst>
        </pc:spChg>
        <pc:spChg chg="add mod">
          <ac:chgData name="Toby Donaldson" userId="2e6e5431-bb17-4c41-9985-d39c50d83c73" providerId="ADAL" clId="{BBBC192A-0214-47E0-8928-D91CB696F1D1}" dt="2023-07-04T02:19:29.966" v="13626"/>
          <ac:spMkLst>
            <pc:docMk/>
            <pc:sldMk cId="2960401938" sldId="302"/>
            <ac:spMk id="30" creationId="{ECB53001-C73A-A60C-2F91-18ECB21E6F03}"/>
          </ac:spMkLst>
        </pc:spChg>
        <pc:spChg chg="add mod">
          <ac:chgData name="Toby Donaldson" userId="2e6e5431-bb17-4c41-9985-d39c50d83c73" providerId="ADAL" clId="{BBBC192A-0214-47E0-8928-D91CB696F1D1}" dt="2023-07-04T02:19:40.175" v="13628" actId="1076"/>
          <ac:spMkLst>
            <pc:docMk/>
            <pc:sldMk cId="2960401938" sldId="302"/>
            <ac:spMk id="31" creationId="{353427EE-3F8E-D367-D30A-596AAF4AA45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42" creationId="{408DF4CE-90C9-B02F-89E3-BE918C2F4E76}"/>
          </ac:spMkLst>
        </pc:spChg>
        <pc:cxnChg chg="add">
          <ac:chgData name="Toby Donaldson" userId="2e6e5431-bb17-4c41-9985-d39c50d83c73" providerId="ADAL" clId="{BBBC192A-0214-47E0-8928-D91CB696F1D1}" dt="2023-07-01T03:43:55.303" v="11877" actId="11529"/>
          <ac:cxnSpMkLst>
            <pc:docMk/>
            <pc:sldMk cId="2960401938" sldId="302"/>
            <ac:cxnSpMk id="25" creationId="{D4F7BE90-F35F-141B-39BD-E2F990D0F14E}"/>
          </ac:cxnSpMkLst>
        </pc:cxnChg>
      </pc:sldChg>
      <pc:sldChg chg="addSp delSp modSp add mod ord">
        <pc:chgData name="Toby Donaldson" userId="2e6e5431-bb17-4c41-9985-d39c50d83c73" providerId="ADAL" clId="{BBBC192A-0214-47E0-8928-D91CB696F1D1}" dt="2023-07-04T02:36:06.970" v="14454"/>
        <pc:sldMkLst>
          <pc:docMk/>
          <pc:sldMk cId="18576294" sldId="303"/>
        </pc:sldMkLst>
        <pc:spChg chg="add mod">
          <ac:chgData name="Toby Donaldson" userId="2e6e5431-bb17-4c41-9985-d39c50d83c73" providerId="ADAL" clId="{BBBC192A-0214-47E0-8928-D91CB696F1D1}" dt="2023-07-04T02:36:06.970" v="14454"/>
          <ac:spMkLst>
            <pc:docMk/>
            <pc:sldMk cId="18576294" sldId="303"/>
            <ac:spMk id="2" creationId="{7562FFDF-24DD-A117-EAFF-E7684589A695}"/>
          </ac:spMkLst>
        </pc:spChg>
        <pc:spChg chg="mod">
          <ac:chgData name="Toby Donaldson" userId="2e6e5431-bb17-4c41-9985-d39c50d83c73" providerId="ADAL" clId="{BBBC192A-0214-47E0-8928-D91CB696F1D1}" dt="2023-07-01T03:52:31.235" v="12149" actId="14100"/>
          <ac:spMkLst>
            <pc:docMk/>
            <pc:sldMk cId="18576294" sldId="303"/>
            <ac:spMk id="11" creationId="{7B234874-4C91-DDAE-15BB-178607EBDB01}"/>
          </ac:spMkLst>
        </pc:spChg>
        <pc:spChg chg="mod">
          <ac:chgData name="Toby Donaldson" userId="2e6e5431-bb17-4c41-9985-d39c50d83c73" providerId="ADAL" clId="{BBBC192A-0214-47E0-8928-D91CB696F1D1}" dt="2023-07-01T03:52:34.691" v="12150" actId="14100"/>
          <ac:spMkLst>
            <pc:docMk/>
            <pc:sldMk cId="18576294" sldId="303"/>
            <ac:spMk id="13" creationId="{07ABFA9E-789C-4538-4A8C-BB62BD418FBA}"/>
          </ac:spMkLst>
        </pc:spChg>
        <pc:spChg chg="mod">
          <ac:chgData name="Toby Donaldson" userId="2e6e5431-bb17-4c41-9985-d39c50d83c73" providerId="ADAL" clId="{BBBC192A-0214-47E0-8928-D91CB696F1D1}" dt="2023-07-01T03:52:12.226" v="12146" actId="1076"/>
          <ac:spMkLst>
            <pc:docMk/>
            <pc:sldMk cId="18576294" sldId="303"/>
            <ac:spMk id="22" creationId="{A41D60C7-3FD9-79C7-B59C-1B520F69724B}"/>
          </ac:spMkLst>
        </pc:spChg>
        <pc:spChg chg="mod">
          <ac:chgData name="Toby Donaldson" userId="2e6e5431-bb17-4c41-9985-d39c50d83c73" providerId="ADAL" clId="{BBBC192A-0214-47E0-8928-D91CB696F1D1}" dt="2023-07-01T03:50:46.673" v="12138" actId="1076"/>
          <ac:spMkLst>
            <pc:docMk/>
            <pc:sldMk cId="18576294" sldId="303"/>
            <ac:spMk id="23" creationId="{5A0BABA1-DBF0-9264-4BFB-69F27FA04394}"/>
          </ac:spMkLst>
        </pc:spChg>
        <pc:spChg chg="del">
          <ac:chgData name="Toby Donaldson" userId="2e6e5431-bb17-4c41-9985-d39c50d83c73" providerId="ADAL" clId="{BBBC192A-0214-47E0-8928-D91CB696F1D1}" dt="2023-07-04T02:36:00.589" v="14453" actId="21"/>
          <ac:spMkLst>
            <pc:docMk/>
            <pc:sldMk cId="18576294" sldId="303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7" creationId="{CF98E589-7E59-4C7E-C6BD-BE5CB4C1807B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8" creationId="{66DD9405-38D2-08F6-3F05-2399EF5B8CF1}"/>
          </ac:spMkLst>
        </pc:spChg>
        <pc:spChg chg="mod topLvl">
          <ac:chgData name="Toby Donaldson" userId="2e6e5431-bb17-4c41-9985-d39c50d83c73" providerId="ADAL" clId="{BBBC192A-0214-47E0-8928-D91CB696F1D1}" dt="2023-07-01T03:47:25.729" v="12075" actId="1076"/>
          <ac:spMkLst>
            <pc:docMk/>
            <pc:sldMk cId="18576294" sldId="303"/>
            <ac:spMk id="30" creationId="{F4CB513A-7349-C260-B27F-11E868CF7AE3}"/>
          </ac:spMkLst>
        </pc:spChg>
        <pc:spChg chg="del mod topLvl">
          <ac:chgData name="Toby Donaldson" userId="2e6e5431-bb17-4c41-9985-d39c50d83c73" providerId="ADAL" clId="{BBBC192A-0214-47E0-8928-D91CB696F1D1}" dt="2023-07-01T03:47:19.385" v="12073" actId="21"/>
          <ac:spMkLst>
            <pc:docMk/>
            <pc:sldMk cId="18576294" sldId="303"/>
            <ac:spMk id="31" creationId="{EA3B7951-5C9C-9AB2-458F-924AF98BDE29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2" creationId="{89E5FEE8-3286-8F22-4080-03717641133F}"/>
          </ac:spMkLst>
        </pc:spChg>
        <pc:spChg chg="add del mod">
          <ac:chgData name="Toby Donaldson" userId="2e6e5431-bb17-4c41-9985-d39c50d83c73" providerId="ADAL" clId="{BBBC192A-0214-47E0-8928-D91CB696F1D1}" dt="2023-07-01T03:48:17.261" v="12091" actId="21"/>
          <ac:spMkLst>
            <pc:docMk/>
            <pc:sldMk cId="18576294" sldId="303"/>
            <ac:spMk id="33" creationId="{FF5D6D30-DB64-44E4-D7C8-929B68F51FE3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4" creationId="{66400F34-D06B-6A35-2CF9-09329BA09DFD}"/>
          </ac:spMkLst>
        </pc:spChg>
        <pc:spChg chg="add mod">
          <ac:chgData name="Toby Donaldson" userId="2e6e5431-bb17-4c41-9985-d39c50d83c73" providerId="ADAL" clId="{BBBC192A-0214-47E0-8928-D91CB696F1D1}" dt="2023-07-01T03:50:34.606" v="12137" actId="14100"/>
          <ac:spMkLst>
            <pc:docMk/>
            <pc:sldMk cId="18576294" sldId="303"/>
            <ac:spMk id="35" creationId="{BDEA21D6-227A-3405-95C5-7F4A128B9263}"/>
          </ac:spMkLst>
        </pc:spChg>
        <pc:spChg chg="add mod">
          <ac:chgData name="Toby Donaldson" userId="2e6e5431-bb17-4c41-9985-d39c50d83c73" providerId="ADAL" clId="{BBBC192A-0214-47E0-8928-D91CB696F1D1}" dt="2023-07-01T03:50:29.928" v="12136" actId="1076"/>
          <ac:spMkLst>
            <pc:docMk/>
            <pc:sldMk cId="18576294" sldId="303"/>
            <ac:spMk id="36" creationId="{03C874B4-7CB0-B2FA-15A2-62C8916F9C70}"/>
          </ac:spMkLst>
        </pc:spChg>
        <pc:spChg chg="del">
          <ac:chgData name="Toby Donaldson" userId="2e6e5431-bb17-4c41-9985-d39c50d83c73" providerId="ADAL" clId="{BBBC192A-0214-47E0-8928-D91CB696F1D1}" dt="2023-07-01T03:50:02.143" v="12112" actId="21"/>
          <ac:spMkLst>
            <pc:docMk/>
            <pc:sldMk cId="18576294" sldId="303"/>
            <ac:spMk id="125" creationId="{7FB35A55-44F4-E76B-1103-A79D9EEC6904}"/>
          </ac:spMkLst>
        </pc:s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7:07.338" v="12070" actId="165"/>
          <ac:grpSpMkLst>
            <pc:docMk/>
            <pc:sldMk cId="18576294" sldId="303"/>
            <ac:grpSpMk id="24" creationId="{7699D419-84C0-6FD2-1CC5-35C34CA70076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41" creationId="{05126C35-DEA0-8F80-2AE9-C0F4273E8F02}"/>
          </ac:grpSpMkLst>
        </pc:grpChg>
        <pc:cxnChg chg="mod">
          <ac:chgData name="Toby Donaldson" userId="2e6e5431-bb17-4c41-9985-d39c50d83c73" providerId="ADAL" clId="{BBBC192A-0214-47E0-8928-D91CB696F1D1}" dt="2023-07-01T03:49:41.069" v="12108" actId="1076"/>
          <ac:cxnSpMkLst>
            <pc:docMk/>
            <pc:sldMk cId="18576294" sldId="303"/>
            <ac:cxnSpMk id="25" creationId="{D4F7BE90-F35F-141B-39BD-E2F990D0F14E}"/>
          </ac:cxnSpMkLst>
        </pc:cxnChg>
      </pc:sldChg>
      <pc:sldChg chg="addSp delSp modSp new mod">
        <pc:chgData name="Toby Donaldson" userId="2e6e5431-bb17-4c41-9985-d39c50d83c73" providerId="ADAL" clId="{BBBC192A-0214-47E0-8928-D91CB696F1D1}" dt="2023-07-04T02:21:17.754" v="13660" actId="1076"/>
        <pc:sldMkLst>
          <pc:docMk/>
          <pc:sldMk cId="434172060" sldId="304"/>
        </pc:sldMkLst>
        <pc:spChg chg="mod">
          <ac:chgData name="Toby Donaldson" userId="2e6e5431-bb17-4c41-9985-d39c50d83c73" providerId="ADAL" clId="{BBBC192A-0214-47E0-8928-D91CB696F1D1}" dt="2023-07-01T03:53:25.332" v="12177" actId="20577"/>
          <ac:spMkLst>
            <pc:docMk/>
            <pc:sldMk cId="434172060" sldId="304"/>
            <ac:spMk id="2" creationId="{2199E67A-41E9-50DA-5D09-79758F25AA7E}"/>
          </ac:spMkLst>
        </pc:spChg>
        <pc:spChg chg="mod">
          <ac:chgData name="Toby Donaldson" userId="2e6e5431-bb17-4c41-9985-d39c50d83c73" providerId="ADAL" clId="{BBBC192A-0214-47E0-8928-D91CB696F1D1}" dt="2023-07-04T02:21:17.754" v="13660" actId="1076"/>
          <ac:spMkLst>
            <pc:docMk/>
            <pc:sldMk cId="434172060" sldId="304"/>
            <ac:spMk id="3" creationId="{94F80227-F088-2D5C-9EA7-4A4FB61067C5}"/>
          </ac:spMkLst>
        </pc:spChg>
        <pc:spChg chg="add del mod">
          <ac:chgData name="Toby Donaldson" userId="2e6e5431-bb17-4c41-9985-d39c50d83c73" providerId="ADAL" clId="{BBBC192A-0214-47E0-8928-D91CB696F1D1}" dt="2023-07-01T03:57:37.662" v="13019"/>
          <ac:spMkLst>
            <pc:docMk/>
            <pc:sldMk cId="434172060" sldId="304"/>
            <ac:spMk id="4" creationId="{D7FDFEA5-3022-1691-6490-E3A7133EB592}"/>
          </ac:spMkLst>
        </pc:spChg>
        <pc:spChg chg="add del mod">
          <ac:chgData name="Toby Donaldson" userId="2e6e5431-bb17-4c41-9985-d39c50d83c73" providerId="ADAL" clId="{BBBC192A-0214-47E0-8928-D91CB696F1D1}" dt="2023-07-01T03:57:46.125" v="13021"/>
          <ac:spMkLst>
            <pc:docMk/>
            <pc:sldMk cId="434172060" sldId="304"/>
            <ac:spMk id="5" creationId="{698F6392-0C77-358B-69DF-0F9B8C62BA29}"/>
          </ac:spMkLst>
        </pc:spChg>
        <pc:spChg chg="add del mod">
          <ac:chgData name="Toby Donaldson" userId="2e6e5431-bb17-4c41-9985-d39c50d83c73" providerId="ADAL" clId="{BBBC192A-0214-47E0-8928-D91CB696F1D1}" dt="2023-07-04T02:21:14.661" v="13659" actId="21"/>
          <ac:spMkLst>
            <pc:docMk/>
            <pc:sldMk cId="434172060" sldId="304"/>
            <ac:spMk id="6" creationId="{22135404-87E2-AD04-5A42-EAA6D5C291F7}"/>
          </ac:spMkLst>
        </pc:spChg>
      </pc:sldChg>
      <pc:sldChg chg="modSp add del mod ord">
        <pc:chgData name="Toby Donaldson" userId="2e6e5431-bb17-4c41-9985-d39c50d83c73" providerId="ADAL" clId="{BBBC192A-0214-47E0-8928-D91CB696F1D1}" dt="2023-07-01T03:53:19.505" v="12167" actId="2696"/>
        <pc:sldMkLst>
          <pc:docMk/>
          <pc:sldMk cId="1263873427" sldId="304"/>
        </pc:sldMkLst>
        <pc:spChg chg="mod">
          <ac:chgData name="Toby Donaldson" userId="2e6e5431-bb17-4c41-9985-d39c50d83c73" providerId="ADAL" clId="{BBBC192A-0214-47E0-8928-D91CB696F1D1}" dt="2023-07-01T03:53:15.635" v="12166" actId="20577"/>
          <ac:spMkLst>
            <pc:docMk/>
            <pc:sldMk cId="1263873427" sldId="304"/>
            <ac:spMk id="3" creationId="{6176CE81-DEE7-C017-807D-D4222E86CAED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1:57:58.966" v="13230"/>
        <pc:sldMkLst>
          <pc:docMk/>
          <pc:sldMk cId="2981083457" sldId="305"/>
        </pc:sldMkLst>
        <pc:spChg chg="add del mod">
          <ac:chgData name="Toby Donaldson" userId="2e6e5431-bb17-4c41-9985-d39c50d83c73" providerId="ADAL" clId="{BBBC192A-0214-47E0-8928-D91CB696F1D1}" dt="2023-07-04T01:57:10.561" v="13224" actId="21"/>
          <ac:spMkLst>
            <pc:docMk/>
            <pc:sldMk cId="2981083457" sldId="305"/>
            <ac:spMk id="4" creationId="{E7274687-666D-12B1-8611-E71D4DF032B7}"/>
          </ac:spMkLst>
        </pc:spChg>
        <pc:spChg chg="mod">
          <ac:chgData name="Toby Donaldson" userId="2e6e5431-bb17-4c41-9985-d39c50d83c73" providerId="ADAL" clId="{BBBC192A-0214-47E0-8928-D91CB696F1D1}" dt="2023-07-04T01:56:11.683" v="13215" actId="113"/>
          <ac:spMkLst>
            <pc:docMk/>
            <pc:sldMk cId="2981083457" sldId="305"/>
            <ac:spMk id="6" creationId="{F66953CC-B7F4-1864-0E5D-3ADA24638BB5}"/>
          </ac:spMkLst>
        </pc:spChg>
        <pc:spChg chg="add del mod">
          <ac:chgData name="Toby Donaldson" userId="2e6e5431-bb17-4c41-9985-d39c50d83c73" providerId="ADAL" clId="{BBBC192A-0214-47E0-8928-D91CB696F1D1}" dt="2023-07-04T01:57:06.880" v="13223"/>
          <ac:spMkLst>
            <pc:docMk/>
            <pc:sldMk cId="2981083457" sldId="305"/>
            <ac:spMk id="7" creationId="{1E61B34F-312F-2DA9-DB8F-BF1F7BA9525E}"/>
          </ac:spMkLst>
        </pc:spChg>
        <pc:spChg chg="add del mod">
          <ac:chgData name="Toby Donaldson" userId="2e6e5431-bb17-4c41-9985-d39c50d83c73" providerId="ADAL" clId="{BBBC192A-0214-47E0-8928-D91CB696F1D1}" dt="2023-07-04T01:57:48.924" v="13229" actId="21"/>
          <ac:spMkLst>
            <pc:docMk/>
            <pc:sldMk cId="2981083457" sldId="305"/>
            <ac:spMk id="8" creationId="{DABA22FC-0C01-0198-7D2E-97D8A26E9A99}"/>
          </ac:spMkLst>
        </pc:spChg>
        <pc:spChg chg="add mod">
          <ac:chgData name="Toby Donaldson" userId="2e6e5431-bb17-4c41-9985-d39c50d83c73" providerId="ADAL" clId="{BBBC192A-0214-47E0-8928-D91CB696F1D1}" dt="2023-07-04T01:57:58.966" v="13230"/>
          <ac:spMkLst>
            <pc:docMk/>
            <pc:sldMk cId="2981083457" sldId="305"/>
            <ac:spMk id="9" creationId="{5608E813-42B7-3ABE-5990-64BF6E5467B8}"/>
          </ac:spMkLst>
        </pc:spChg>
      </pc:sldChg>
      <pc:sldChg chg="addSp delSp modSp add mod ord">
        <pc:chgData name="Toby Donaldson" userId="2e6e5431-bb17-4c41-9985-d39c50d83c73" providerId="ADAL" clId="{BBBC192A-0214-47E0-8928-D91CB696F1D1}" dt="2023-07-04T02:28:45.094" v="13911"/>
        <pc:sldMkLst>
          <pc:docMk/>
          <pc:sldMk cId="2097593530" sldId="306"/>
        </pc:sldMkLst>
        <pc:spChg chg="del">
          <ac:chgData name="Toby Donaldson" userId="2e6e5431-bb17-4c41-9985-d39c50d83c73" providerId="ADAL" clId="{BBBC192A-0214-47E0-8928-D91CB696F1D1}" dt="2023-07-04T02:22:11.332" v="13664" actId="21"/>
          <ac:spMkLst>
            <pc:docMk/>
            <pc:sldMk cId="2097593530" sldId="306"/>
            <ac:spMk id="3" creationId="{6176CE81-DEE7-C017-807D-D4222E86CAED}"/>
          </ac:spMkLst>
        </pc:spChg>
        <pc:spChg chg="add del mod">
          <ac:chgData name="Toby Donaldson" userId="2e6e5431-bb17-4c41-9985-d39c50d83c73" providerId="ADAL" clId="{BBBC192A-0214-47E0-8928-D91CB696F1D1}" dt="2023-07-04T02:22:16.117" v="13665" actId="21"/>
          <ac:spMkLst>
            <pc:docMk/>
            <pc:sldMk cId="2097593530" sldId="306"/>
            <ac:spMk id="5" creationId="{30B58877-97AE-3F4A-249B-78C4B953EE13}"/>
          </ac:spMkLst>
        </pc:spChg>
        <pc:graphicFrameChg chg="add mod modGraphic">
          <ac:chgData name="Toby Donaldson" userId="2e6e5431-bb17-4c41-9985-d39c50d83c73" providerId="ADAL" clId="{BBBC192A-0214-47E0-8928-D91CB696F1D1}" dt="2023-07-04T02:27:31.230" v="13902" actId="255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modSp add mod">
        <pc:chgData name="Toby Donaldson" userId="2e6e5431-bb17-4c41-9985-d39c50d83c73" providerId="ADAL" clId="{BBBC192A-0214-47E0-8928-D91CB696F1D1}" dt="2023-07-04T02:28:31.929" v="13909" actId="20577"/>
        <pc:sldMkLst>
          <pc:docMk/>
          <pc:sldMk cId="2747883424" sldId="307"/>
        </pc:sldMkLst>
        <pc:graphicFrameChg chg="mod modGraphic">
          <ac:chgData name="Toby Donaldson" userId="2e6e5431-bb17-4c41-9985-d39c50d83c73" providerId="ADAL" clId="{BBBC192A-0214-47E0-8928-D91CB696F1D1}" dt="2023-07-04T02:28:31.929" v="13909" actId="20577"/>
          <ac:graphicFrameMkLst>
            <pc:docMk/>
            <pc:sldMk cId="2747883424" sldId="307"/>
            <ac:graphicFrameMk id="6" creationId="{1A6DDCAA-FA52-160E-98EE-0A4A2B7427CE}"/>
          </ac:graphicFrameMkLst>
        </pc:graphicFrameChg>
      </pc:sldChg>
      <pc:sldChg chg="modSp new mod ord">
        <pc:chgData name="Toby Donaldson" userId="2e6e5431-bb17-4c41-9985-d39c50d83c73" providerId="ADAL" clId="{BBBC192A-0214-47E0-8928-D91CB696F1D1}" dt="2023-07-04T02:35:34.859" v="14451" actId="113"/>
        <pc:sldMkLst>
          <pc:docMk/>
          <pc:sldMk cId="3130220692" sldId="308"/>
        </pc:sldMkLst>
        <pc:spChg chg="mod">
          <ac:chgData name="Toby Donaldson" userId="2e6e5431-bb17-4c41-9985-d39c50d83c73" providerId="ADAL" clId="{BBBC192A-0214-47E0-8928-D91CB696F1D1}" dt="2023-07-04T02:32:51.483" v="13942" actId="20577"/>
          <ac:spMkLst>
            <pc:docMk/>
            <pc:sldMk cId="3130220692" sldId="308"/>
            <ac:spMk id="2" creationId="{1C98770D-4483-4AC1-C61C-657B744EFEE1}"/>
          </ac:spMkLst>
        </pc:spChg>
        <pc:spChg chg="mod">
          <ac:chgData name="Toby Donaldson" userId="2e6e5431-bb17-4c41-9985-d39c50d83c73" providerId="ADAL" clId="{BBBC192A-0214-47E0-8928-D91CB696F1D1}" dt="2023-07-04T02:35:34.859" v="14451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3:56.539" v="14891" actId="20577"/>
        <pc:sldMkLst>
          <pc:docMk/>
          <pc:sldMk cId="1215450300" sldId="309"/>
        </pc:sldMkLst>
        <pc:spChg chg="del">
          <ac:chgData name="Toby Donaldson" userId="2e6e5431-bb17-4c41-9985-d39c50d83c73" providerId="ADAL" clId="{BBBC192A-0214-47E0-8928-D91CB696F1D1}" dt="2023-07-04T02:36:23.059" v="14456" actId="21"/>
          <ac:spMkLst>
            <pc:docMk/>
            <pc:sldMk cId="1215450300" sldId="309"/>
            <ac:spMk id="2" creationId="{1C98770D-4483-4AC1-C61C-657B744EFEE1}"/>
          </ac:spMkLst>
        </pc:spChg>
        <pc:spChg chg="del">
          <ac:chgData name="Toby Donaldson" userId="2e6e5431-bb17-4c41-9985-d39c50d83c73" providerId="ADAL" clId="{BBBC192A-0214-47E0-8928-D91CB696F1D1}" dt="2023-07-04T02:36:29.124" v="14458" actId="21"/>
          <ac:spMkLst>
            <pc:docMk/>
            <pc:sldMk cId="1215450300" sldId="309"/>
            <ac:spMk id="3" creationId="{7731F32D-92B0-F8C0-494B-8BDF3D62F759}"/>
          </ac:spMkLst>
        </pc:spChg>
        <pc:spChg chg="add mod">
          <ac:chgData name="Toby Donaldson" userId="2e6e5431-bb17-4c41-9985-d39c50d83c73" providerId="ADAL" clId="{BBBC192A-0214-47E0-8928-D91CB696F1D1}" dt="2023-07-04T02:43:56.539" v="14891" actId="20577"/>
          <ac:spMkLst>
            <pc:docMk/>
            <pc:sldMk cId="1215450300" sldId="309"/>
            <ac:spMk id="4" creationId="{01CD5BA5-47BD-C57E-9CBE-21B19FED9B8B}"/>
          </ac:spMkLst>
        </pc:spChg>
        <pc:spChg chg="add del mod">
          <ac:chgData name="Toby Donaldson" userId="2e6e5431-bb17-4c41-9985-d39c50d83c73" providerId="ADAL" clId="{BBBC192A-0214-47E0-8928-D91CB696F1D1}" dt="2023-07-04T02:36:26.921" v="14457" actId="21"/>
          <ac:spMkLst>
            <pc:docMk/>
            <pc:sldMk cId="1215450300" sldId="309"/>
            <ac:spMk id="6" creationId="{FED96F7A-9AF4-4A68-EFBA-1CF8E64D50C3}"/>
          </ac:spMkLst>
        </pc:spChg>
        <pc:spChg chg="add del mod">
          <ac:chgData name="Toby Donaldson" userId="2e6e5431-bb17-4c41-9985-d39c50d83c73" providerId="ADAL" clId="{BBBC192A-0214-47E0-8928-D91CB696F1D1}" dt="2023-07-04T02:36:31.009" v="14459" actId="21"/>
          <ac:spMkLst>
            <pc:docMk/>
            <pc:sldMk cId="1215450300" sldId="309"/>
            <ac:spMk id="8" creationId="{930BB1BC-11B3-4391-4C8E-6BB1A353C891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9" creationId="{B43E6292-CBF4-B60F-D581-0D1D2C9F8EBC}"/>
          </ac:spMkLst>
        </pc:spChg>
        <pc:spChg chg="add del mod">
          <ac:chgData name="Toby Donaldson" userId="2e6e5431-bb17-4c41-9985-d39c50d83c73" providerId="ADAL" clId="{BBBC192A-0214-47E0-8928-D91CB696F1D1}" dt="2023-07-04T02:38:03.559" v="14538" actId="767"/>
          <ac:spMkLst>
            <pc:docMk/>
            <pc:sldMk cId="1215450300" sldId="309"/>
            <ac:spMk id="15" creationId="{34AA4BED-A0D4-0018-2CE1-E03D146CCA32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6" creationId="{1162A102-3AC2-4978-F474-0D4BA6812CF5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7" creationId="{8E17A4C6-E86C-9CCD-802B-0C95624A1BBC}"/>
          </ac:spMkLst>
        </pc:spChg>
        <pc:spChg chg="add mod">
          <ac:chgData name="Toby Donaldson" userId="2e6e5431-bb17-4c41-9985-d39c50d83c73" providerId="ADAL" clId="{BBBC192A-0214-47E0-8928-D91CB696F1D1}" dt="2023-07-04T02:39:52.899" v="14653" actId="1076"/>
          <ac:spMkLst>
            <pc:docMk/>
            <pc:sldMk cId="1215450300" sldId="309"/>
            <ac:spMk id="18" creationId="{E50F425D-0A1E-41A6-D9BE-9F5328D2309A}"/>
          </ac:spMkLst>
        </pc:spChg>
        <pc:spChg chg="add del mod">
          <ac:chgData name="Toby Donaldson" userId="2e6e5431-bb17-4c41-9985-d39c50d83c73" providerId="ADAL" clId="{BBBC192A-0214-47E0-8928-D91CB696F1D1}" dt="2023-07-04T02:40:06.739" v="14656" actId="21"/>
          <ac:spMkLst>
            <pc:docMk/>
            <pc:sldMk cId="1215450300" sldId="309"/>
            <ac:spMk id="19" creationId="{B6BF3284-157E-767C-1972-FA6E141E4EF0}"/>
          </ac:spMkLst>
        </pc:sp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1" creationId="{5B727A96-0890-CBBA-5123-A3D6AFA3DA7C}"/>
          </ac:cxnSpMkLst>
        </pc:cxn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43:53.039" v="14890" actId="20577"/>
        <pc:sldMkLst>
          <pc:docMk/>
          <pc:sldMk cId="1195314004" sldId="310"/>
        </pc:sldMkLst>
        <pc:spChg chg="add mod">
          <ac:chgData name="Toby Donaldson" userId="2e6e5431-bb17-4c41-9985-d39c50d83c73" providerId="ADAL" clId="{BBBC192A-0214-47E0-8928-D91CB696F1D1}" dt="2023-07-04T02:41:05.109" v="14668" actId="20577"/>
          <ac:spMkLst>
            <pc:docMk/>
            <pc:sldMk cId="1195314004" sldId="310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2:39.779" v="14766" actId="21"/>
          <ac:spMkLst>
            <pc:docMk/>
            <pc:sldMk cId="1195314004" sldId="310"/>
            <ac:spMk id="4" creationId="{01CD5BA5-47BD-C57E-9CBE-21B19FED9B8B}"/>
          </ac:spMkLst>
        </pc:spChg>
        <pc:spChg chg="add mod">
          <ac:chgData name="Toby Donaldson" userId="2e6e5431-bb17-4c41-9985-d39c50d83c73" providerId="ADAL" clId="{BBBC192A-0214-47E0-8928-D91CB696F1D1}" dt="2023-07-04T02:40:30.369" v="14659" actId="1076"/>
          <ac:spMkLst>
            <pc:docMk/>
            <pc:sldMk cId="1195314004" sldId="310"/>
            <ac:spMk id="6" creationId="{18335AB1-FA30-0C14-01F4-0859F3B3418E}"/>
          </ac:spMkLst>
        </pc:spChg>
        <pc:spChg chg="add mod">
          <ac:chgData name="Toby Donaldson" userId="2e6e5431-bb17-4c41-9985-d39c50d83c73" providerId="ADAL" clId="{BBBC192A-0214-47E0-8928-D91CB696F1D1}" dt="2023-07-04T02:41:12.439" v="14670" actId="20577"/>
          <ac:spMkLst>
            <pc:docMk/>
            <pc:sldMk cId="1195314004" sldId="310"/>
            <ac:spMk id="7" creationId="{9A3F1A7F-723D-B165-D9A2-6CDAE92E8644}"/>
          </ac:spMkLst>
        </pc:spChg>
        <pc:spChg chg="add mod">
          <ac:chgData name="Toby Donaldson" userId="2e6e5431-bb17-4c41-9985-d39c50d83c73" providerId="ADAL" clId="{BBBC192A-0214-47E0-8928-D91CB696F1D1}" dt="2023-07-04T02:40:36.374" v="14661" actId="1076"/>
          <ac:spMkLst>
            <pc:docMk/>
            <pc:sldMk cId="1195314004" sldId="310"/>
            <ac:spMk id="13" creationId="{EAA68EEB-6546-12B8-5C37-DDE48E2BD6C7}"/>
          </ac:spMkLst>
        </pc:spChg>
        <pc:spChg chg="add mod">
          <ac:chgData name="Toby Donaldson" userId="2e6e5431-bb17-4c41-9985-d39c50d83c73" providerId="ADAL" clId="{BBBC192A-0214-47E0-8928-D91CB696F1D1}" dt="2023-07-04T02:40:47.877" v="14664" actId="1076"/>
          <ac:spMkLst>
            <pc:docMk/>
            <pc:sldMk cId="1195314004" sldId="310"/>
            <ac:spMk id="14" creationId="{5D8B38FE-13F6-E50C-1119-0EAF7E866EFC}"/>
          </ac:spMkLst>
        </pc:spChg>
        <pc:spChg chg="add mod">
          <ac:chgData name="Toby Donaldson" userId="2e6e5431-bb17-4c41-9985-d39c50d83c73" providerId="ADAL" clId="{BBBC192A-0214-47E0-8928-D91CB696F1D1}" dt="2023-07-04T02:40:58.864" v="14666" actId="1076"/>
          <ac:spMkLst>
            <pc:docMk/>
            <pc:sldMk cId="1195314004" sldId="310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2:02.119" v="14763" actId="1076"/>
          <ac:spMkLst>
            <pc:docMk/>
            <pc:sldMk cId="1195314004" sldId="310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3:53.039" v="14890" actId="20577"/>
          <ac:spMkLst>
            <pc:docMk/>
            <pc:sldMk cId="1195314004" sldId="310"/>
            <ac:spMk id="19" creationId="{41078E2A-A947-A905-23F6-8D04E3745943}"/>
          </ac:spMkLst>
        </pc:sp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3" creationId="{2D4BD029-BBF3-108C-8A9B-B465407D5A77}"/>
          </ac:cxnSpMkLst>
        </pc:cxn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5" creationId="{1DD0DEFF-A0D3-08DB-174F-BC5AACE51530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8" creationId="{490CE934-CFFB-B0B4-0CD7-3CF6C19F5155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10" creationId="{BD530682-AE8D-E0BB-A2D5-E0D681798D03}"/>
          </ac:cxnSpMkLst>
        </pc:cxnChg>
      </pc:sldChg>
      <pc:sldChg chg="modSp add mod">
        <pc:chgData name="Toby Donaldson" userId="2e6e5431-bb17-4c41-9985-d39c50d83c73" providerId="ADAL" clId="{BBBC192A-0214-47E0-8928-D91CB696F1D1}" dt="2023-07-04T02:43:49.123" v="14889" actId="6549"/>
        <pc:sldMkLst>
          <pc:docMk/>
          <pc:sldMk cId="1228764465" sldId="311"/>
        </pc:sldMkLst>
        <pc:spChg chg="mod">
          <ac:chgData name="Toby Donaldson" userId="2e6e5431-bb17-4c41-9985-d39c50d83c73" providerId="ADAL" clId="{BBBC192A-0214-47E0-8928-D91CB696F1D1}" dt="2023-07-04T02:43:43.759" v="14888" actId="20577"/>
          <ac:spMkLst>
            <pc:docMk/>
            <pc:sldMk cId="1228764465" sldId="311"/>
            <ac:spMk id="18" creationId="{E50F425D-0A1E-41A6-D9BE-9F5328D2309A}"/>
          </ac:spMkLst>
        </pc:spChg>
        <pc:spChg chg="mod">
          <ac:chgData name="Toby Donaldson" userId="2e6e5431-bb17-4c41-9985-d39c50d83c73" providerId="ADAL" clId="{BBBC192A-0214-47E0-8928-D91CB696F1D1}" dt="2023-07-04T02:43:49.123" v="14889" actId="6549"/>
          <ac:spMkLst>
            <pc:docMk/>
            <pc:sldMk cId="1228764465" sldId="311"/>
            <ac:spMk id="19" creationId="{41078E2A-A947-A905-23F6-8D04E3745943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6:52.299" v="15192" actId="113"/>
        <pc:sldMkLst>
          <pc:docMk/>
          <pc:sldMk cId="503564402" sldId="312"/>
        </pc:sldMkLst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2" creationId="{D5118B23-0E43-9817-E244-FA3324663A3D}"/>
          </ac:spMkLst>
        </pc:spChg>
        <pc:spChg chg="add mod">
          <ac:chgData name="Toby Donaldson" userId="2e6e5431-bb17-4c41-9985-d39c50d83c73" providerId="ADAL" clId="{BBBC192A-0214-47E0-8928-D91CB696F1D1}" dt="2023-07-04T02:45:36.733" v="15029" actId="1076"/>
          <ac:spMkLst>
            <pc:docMk/>
            <pc:sldMk cId="503564402" sldId="312"/>
            <ac:spMk id="4" creationId="{724CFA5D-02E2-D415-6C3F-AF04BBF2E69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6" creationId="{18335AB1-FA30-0C14-01F4-0859F3B3418E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7" creationId="{9A3F1A7F-723D-B165-D9A2-6CDAE92E864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9" creationId="{B43E6292-CBF4-B60F-D581-0D1D2C9F8EB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3" creationId="{EAA68EEB-6546-12B8-5C37-DDE48E2BD6C7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4" creationId="{5D8B38FE-13F6-E50C-1119-0EAF7E866EF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6" creationId="{1162A102-3AC2-4978-F474-0D4BA6812CF5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7" creationId="{8E17A4C6-E86C-9CCD-802B-0C95624A1BBC}"/>
          </ac:spMkLst>
        </pc:spChg>
        <pc:spChg chg="mod">
          <ac:chgData name="Toby Donaldson" userId="2e6e5431-bb17-4c41-9985-d39c50d83c73" providerId="ADAL" clId="{BBBC192A-0214-47E0-8928-D91CB696F1D1}" dt="2023-07-04T02:45:17.447" v="15020" actId="1076"/>
          <ac:spMkLst>
            <pc:docMk/>
            <pc:sldMk cId="503564402" sldId="312"/>
            <ac:spMk id="18" creationId="{E50F425D-0A1E-41A6-D9BE-9F5328D2309A}"/>
          </ac:spMkLst>
        </pc:spChg>
        <pc:spChg chg="del">
          <ac:chgData name="Toby Donaldson" userId="2e6e5431-bb17-4c41-9985-d39c50d83c73" providerId="ADAL" clId="{BBBC192A-0214-47E0-8928-D91CB696F1D1}" dt="2023-07-04T02:44:13.551" v="14893" actId="21"/>
          <ac:spMkLst>
            <pc:docMk/>
            <pc:sldMk cId="503564402" sldId="312"/>
            <ac:spMk id="19" creationId="{41078E2A-A947-A905-23F6-8D04E3745943}"/>
          </ac:spMkLst>
        </pc:spChg>
        <pc:spChg chg="add mod">
          <ac:chgData name="Toby Donaldson" userId="2e6e5431-bb17-4c41-9985-d39c50d83c73" providerId="ADAL" clId="{BBBC192A-0214-47E0-8928-D91CB696F1D1}" dt="2023-07-04T02:45:40.680" v="15031" actId="1076"/>
          <ac:spMkLst>
            <pc:docMk/>
            <pc:sldMk cId="503564402" sldId="312"/>
            <ac:spMk id="20" creationId="{0F717BA9-117B-0EE4-5813-C00E2D14DCD9}"/>
          </ac:spMkLst>
        </pc:spChg>
        <pc:spChg chg="add mod">
          <ac:chgData name="Toby Donaldson" userId="2e6e5431-bb17-4c41-9985-d39c50d83c73" providerId="ADAL" clId="{BBBC192A-0214-47E0-8928-D91CB696F1D1}" dt="2023-07-04T02:45:43.733" v="15033" actId="1076"/>
          <ac:spMkLst>
            <pc:docMk/>
            <pc:sldMk cId="503564402" sldId="312"/>
            <ac:spMk id="21" creationId="{C705391A-D98F-8B01-95A8-5A9AD730EE05}"/>
          </ac:spMkLst>
        </pc:spChg>
        <pc:spChg chg="add mod">
          <ac:chgData name="Toby Donaldson" userId="2e6e5431-bb17-4c41-9985-d39c50d83c73" providerId="ADAL" clId="{BBBC192A-0214-47E0-8928-D91CB696F1D1}" dt="2023-07-04T02:45:49.383" v="15035" actId="1076"/>
          <ac:spMkLst>
            <pc:docMk/>
            <pc:sldMk cId="503564402" sldId="312"/>
            <ac:spMk id="22" creationId="{C422D893-A138-820C-2598-6BC26D0970FF}"/>
          </ac:spMkLst>
        </pc:spChg>
        <pc:spChg chg="add mod">
          <ac:chgData name="Toby Donaldson" userId="2e6e5431-bb17-4c41-9985-d39c50d83c73" providerId="ADAL" clId="{BBBC192A-0214-47E0-8928-D91CB696F1D1}" dt="2023-07-04T02:46:52.299" v="15192" actId="113"/>
          <ac:spMkLst>
            <pc:docMk/>
            <pc:sldMk cId="503564402" sldId="312"/>
            <ac:spMk id="23" creationId="{8F03ECC3-438C-65A4-592C-A971FAF4F518}"/>
          </ac:spMkLst>
        </pc:sp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3" creationId="{2D4BD029-BBF3-108C-8A9B-B465407D5A77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5" creationId="{1DD0DEFF-A0D3-08DB-174F-BC5AACE51530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8" creationId="{490CE934-CFFB-B0B4-0CD7-3CF6C19F5155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0" creationId="{BD530682-AE8D-E0BB-A2D5-E0D681798D03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1" creationId="{5B727A96-0890-CBBA-5123-A3D6AFA3DA7C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3:10.729" v="15462" actId="20577"/>
        <pc:sldMkLst>
          <pc:docMk/>
          <pc:sldMk cId="1412336386" sldId="313"/>
        </pc:sldMkLst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4" creationId="{724CFA5D-02E2-D415-6C3F-AF04BBF2E69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6" creationId="{18335AB1-FA30-0C14-01F4-0859F3B3418E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7" creationId="{9A3F1A7F-723D-B165-D9A2-6CDAE92E864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9" creationId="{B43E6292-CBF4-B60F-D581-0D1D2C9F8E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3" creationId="{EAA68EEB-6546-12B8-5C37-DDE48E2BD6C7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4" creationId="{5D8B38FE-13F6-E50C-1119-0EAF7E866EF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5" creationId="{D31B03B2-F3EB-3455-1368-B757D2FB47D8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6" creationId="{1162A102-3AC2-4978-F474-0D4BA6812CF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7" creationId="{8E17A4C6-E86C-9CCD-802B-0C95624A1B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7:18.944" v="15198" actId="208"/>
          <ac:spMkLst>
            <pc:docMk/>
            <pc:sldMk cId="1412336386" sldId="313"/>
            <ac:spMk id="19" creationId="{2711AABF-8838-B745-5B8A-CE3C3EA09881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0" creationId="{0F717BA9-117B-0EE4-5813-C00E2D14DCD9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1" creationId="{C705391A-D98F-8B01-95A8-5A9AD730EE0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2" creationId="{C422D893-A138-820C-2598-6BC26D0970FF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3" creationId="{8F03ECC3-438C-65A4-592C-A971FAF4F518}"/>
          </ac:spMkLst>
        </pc:spChg>
        <pc:spChg chg="add mod">
          <ac:chgData name="Toby Donaldson" userId="2e6e5431-bb17-4c41-9985-d39c50d83c73" providerId="ADAL" clId="{BBBC192A-0214-47E0-8928-D91CB696F1D1}" dt="2023-07-04T02:47:50.360" v="15247" actId="14100"/>
          <ac:spMkLst>
            <pc:docMk/>
            <pc:sldMk cId="1412336386" sldId="313"/>
            <ac:spMk id="24" creationId="{631BBC90-A70B-8CAB-0742-F2333D7103BD}"/>
          </ac:spMkLst>
        </pc:spChg>
        <pc:spChg chg="add mod">
          <ac:chgData name="Toby Donaldson" userId="2e6e5431-bb17-4c41-9985-d39c50d83c73" providerId="ADAL" clId="{BBBC192A-0214-47E0-8928-D91CB696F1D1}" dt="2023-07-04T02:51:07.642" v="15299" actId="1076"/>
          <ac:spMkLst>
            <pc:docMk/>
            <pc:sldMk cId="1412336386" sldId="313"/>
            <ac:spMk id="59" creationId="{F97607CB-B7D9-706B-BEF0-DFF303699C8B}"/>
          </ac:spMkLst>
        </pc:spChg>
        <pc:spChg chg="add mod">
          <ac:chgData name="Toby Donaldson" userId="2e6e5431-bb17-4c41-9985-d39c50d83c73" providerId="ADAL" clId="{BBBC192A-0214-47E0-8928-D91CB696F1D1}" dt="2023-07-04T02:51:33.409" v="15302" actId="208"/>
          <ac:spMkLst>
            <pc:docMk/>
            <pc:sldMk cId="1412336386" sldId="313"/>
            <ac:spMk id="60" creationId="{A02EBC77-BCFE-0275-FE8E-8E1BF84DFAAF}"/>
          </ac:spMkLst>
        </pc:spChg>
        <pc:spChg chg="add mod">
          <ac:chgData name="Toby Donaldson" userId="2e6e5431-bb17-4c41-9985-d39c50d83c73" providerId="ADAL" clId="{BBBC192A-0214-47E0-8928-D91CB696F1D1}" dt="2023-07-04T02:53:10.729" v="15462" actId="20577"/>
          <ac:spMkLst>
            <pc:docMk/>
            <pc:sldMk cId="1412336386" sldId="313"/>
            <ac:spMk id="61" creationId="{778F1F55-BA8D-0B9E-94E9-5BDF9FEA024B}"/>
          </ac:spMkLst>
        </pc:spChg>
        <pc:spChg chg="add mod">
          <ac:chgData name="Toby Donaldson" userId="2e6e5431-bb17-4c41-9985-d39c50d83c73" providerId="ADAL" clId="{BBBC192A-0214-47E0-8928-D91CB696F1D1}" dt="2023-07-04T02:53:08.849" v="15461" actId="20577"/>
          <ac:spMkLst>
            <pc:docMk/>
            <pc:sldMk cId="1412336386" sldId="313"/>
            <ac:spMk id="64" creationId="{47E0FA94-8D35-9C95-1748-22EB5D52D352}"/>
          </ac:spMkLst>
        </pc:sp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3" creationId="{2D4BD029-BBF3-108C-8A9B-B465407D5A77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5" creationId="{1DD0DEFF-A0D3-08DB-174F-BC5AACE51530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8" creationId="{490CE934-CFFB-B0B4-0CD7-3CF6C19F5155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0" creationId="{BD530682-AE8D-E0BB-A2D5-E0D681798D03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1" creationId="{5B727A96-0890-CBBA-5123-A3D6AFA3DA7C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2" creationId="{F87D6883-7C5B-5D02-042B-726CA8D4A065}"/>
          </ac:cxnSpMkLst>
        </pc:cxnChg>
        <pc:cxnChg chg="add">
          <ac:chgData name="Toby Donaldson" userId="2e6e5431-bb17-4c41-9985-d39c50d83c73" providerId="ADAL" clId="{BBBC192A-0214-47E0-8928-D91CB696F1D1}" dt="2023-07-04T02:48:01.563" v="15248" actId="11529"/>
          <ac:cxnSpMkLst>
            <pc:docMk/>
            <pc:sldMk cId="1412336386" sldId="313"/>
            <ac:cxnSpMk id="26" creationId="{849BA7F1-CF75-B58A-EB3E-7D564F3794FB}"/>
          </ac:cxnSpMkLst>
        </pc:cxnChg>
        <pc:cxnChg chg="add mod">
          <ac:chgData name="Toby Donaldson" userId="2e6e5431-bb17-4c41-9985-d39c50d83c73" providerId="ADAL" clId="{BBBC192A-0214-47E0-8928-D91CB696F1D1}" dt="2023-07-04T02:48:42.879" v="15254" actId="1076"/>
          <ac:cxnSpMkLst>
            <pc:docMk/>
            <pc:sldMk cId="1412336386" sldId="313"/>
            <ac:cxnSpMk id="28" creationId="{8D1D1EEA-1BFA-3C81-60FF-A0F71AA31058}"/>
          </ac:cxnSpMkLst>
        </pc:cxnChg>
        <pc:cxnChg chg="add del">
          <ac:chgData name="Toby Donaldson" userId="2e6e5431-bb17-4c41-9985-d39c50d83c73" providerId="ADAL" clId="{BBBC192A-0214-47E0-8928-D91CB696F1D1}" dt="2023-07-04T02:48:14.949" v="15251" actId="11529"/>
          <ac:cxnSpMkLst>
            <pc:docMk/>
            <pc:sldMk cId="1412336386" sldId="313"/>
            <ac:cxnSpMk id="30" creationId="{B606C624-FAF7-899A-4B72-DF486FE00C40}"/>
          </ac:cxnSpMkLst>
        </pc:cxnChg>
        <pc:cxnChg chg="add mod">
          <ac:chgData name="Toby Donaldson" userId="2e6e5431-bb17-4c41-9985-d39c50d83c73" providerId="ADAL" clId="{BBBC192A-0214-47E0-8928-D91CB696F1D1}" dt="2023-07-04T02:48:52.856" v="15258" actId="14100"/>
          <ac:cxnSpMkLst>
            <pc:docMk/>
            <pc:sldMk cId="1412336386" sldId="313"/>
            <ac:cxnSpMk id="31" creationId="{22F90770-F511-E283-A7D0-97957C056635}"/>
          </ac:cxnSpMkLst>
        </pc:cxnChg>
        <pc:cxnChg chg="add mod">
          <ac:chgData name="Toby Donaldson" userId="2e6e5431-bb17-4c41-9985-d39c50d83c73" providerId="ADAL" clId="{BBBC192A-0214-47E0-8928-D91CB696F1D1}" dt="2023-07-04T02:48:59.587" v="15261" actId="14100"/>
          <ac:cxnSpMkLst>
            <pc:docMk/>
            <pc:sldMk cId="1412336386" sldId="313"/>
            <ac:cxnSpMk id="34" creationId="{C904942A-CF7E-745F-C884-4773A7B87F3D}"/>
          </ac:cxnSpMkLst>
        </pc:cxnChg>
        <pc:cxnChg chg="add mod">
          <ac:chgData name="Toby Donaldson" userId="2e6e5431-bb17-4c41-9985-d39c50d83c73" providerId="ADAL" clId="{BBBC192A-0214-47E0-8928-D91CB696F1D1}" dt="2023-07-04T02:49:08.492" v="15265" actId="14100"/>
          <ac:cxnSpMkLst>
            <pc:docMk/>
            <pc:sldMk cId="1412336386" sldId="313"/>
            <ac:cxnSpMk id="36" creationId="{EBE7F97B-81CD-2A5A-AF05-55752E12FF1A}"/>
          </ac:cxnSpMkLst>
        </pc:cxnChg>
        <pc:cxnChg chg="add mod">
          <ac:chgData name="Toby Donaldson" userId="2e6e5431-bb17-4c41-9985-d39c50d83c73" providerId="ADAL" clId="{BBBC192A-0214-47E0-8928-D91CB696F1D1}" dt="2023-07-04T02:49:14.589" v="15268" actId="14100"/>
          <ac:cxnSpMkLst>
            <pc:docMk/>
            <pc:sldMk cId="1412336386" sldId="313"/>
            <ac:cxnSpMk id="39" creationId="{4E36845D-92FD-E743-8EA8-3246336654FF}"/>
          </ac:cxnSpMkLst>
        </pc:cxnChg>
        <pc:cxnChg chg="add mod">
          <ac:chgData name="Toby Donaldson" userId="2e6e5431-bb17-4c41-9985-d39c50d83c73" providerId="ADAL" clId="{BBBC192A-0214-47E0-8928-D91CB696F1D1}" dt="2023-07-04T02:49:38.032" v="15274" actId="14100"/>
          <ac:cxnSpMkLst>
            <pc:docMk/>
            <pc:sldMk cId="1412336386" sldId="313"/>
            <ac:cxnSpMk id="42" creationId="{A316310F-86E9-C17A-64BA-B58450B2060B}"/>
          </ac:cxnSpMkLst>
        </pc:cxnChg>
        <pc:cxnChg chg="add mod">
          <ac:chgData name="Toby Donaldson" userId="2e6e5431-bb17-4c41-9985-d39c50d83c73" providerId="ADAL" clId="{BBBC192A-0214-47E0-8928-D91CB696F1D1}" dt="2023-07-04T02:49:44.160" v="15277" actId="14100"/>
          <ac:cxnSpMkLst>
            <pc:docMk/>
            <pc:sldMk cId="1412336386" sldId="313"/>
            <ac:cxnSpMk id="45" creationId="{004CB01B-B7C5-3AD6-BF91-62243389B2AC}"/>
          </ac:cxnSpMkLst>
        </pc:cxnChg>
        <pc:cxnChg chg="add mod">
          <ac:chgData name="Toby Donaldson" userId="2e6e5431-bb17-4c41-9985-d39c50d83c73" providerId="ADAL" clId="{BBBC192A-0214-47E0-8928-D91CB696F1D1}" dt="2023-07-04T02:49:51.474" v="15279" actId="1076"/>
          <ac:cxnSpMkLst>
            <pc:docMk/>
            <pc:sldMk cId="1412336386" sldId="313"/>
            <ac:cxnSpMk id="48" creationId="{6D577550-32ED-219A-95BF-12DBC8B4A1D3}"/>
          </ac:cxnSpMkLst>
        </pc:cxnChg>
        <pc:cxnChg chg="add mod">
          <ac:chgData name="Toby Donaldson" userId="2e6e5431-bb17-4c41-9985-d39c50d83c73" providerId="ADAL" clId="{BBBC192A-0214-47E0-8928-D91CB696F1D1}" dt="2023-07-04T02:50:08.651" v="15284" actId="14100"/>
          <ac:cxnSpMkLst>
            <pc:docMk/>
            <pc:sldMk cId="1412336386" sldId="313"/>
            <ac:cxnSpMk id="49" creationId="{54662FBB-C1DE-1BC3-A04E-10A3F62D17DB}"/>
          </ac:cxnSpMkLst>
        </pc:cxnChg>
        <pc:cxnChg chg="add mod">
          <ac:chgData name="Toby Donaldson" userId="2e6e5431-bb17-4c41-9985-d39c50d83c73" providerId="ADAL" clId="{BBBC192A-0214-47E0-8928-D91CB696F1D1}" dt="2023-07-04T02:50:21.088" v="15289" actId="14100"/>
          <ac:cxnSpMkLst>
            <pc:docMk/>
            <pc:sldMk cId="1412336386" sldId="313"/>
            <ac:cxnSpMk id="53" creationId="{6B3C3788-1750-D5EE-F59B-64DA53529FD1}"/>
          </ac:cxnSpMkLst>
        </pc:cxnChg>
        <pc:cxnChg chg="add mod">
          <ac:chgData name="Toby Donaldson" userId="2e6e5431-bb17-4c41-9985-d39c50d83c73" providerId="ADAL" clId="{BBBC192A-0214-47E0-8928-D91CB696F1D1}" dt="2023-07-04T02:50:34.618" v="15293" actId="14100"/>
          <ac:cxnSpMkLst>
            <pc:docMk/>
            <pc:sldMk cId="1412336386" sldId="313"/>
            <ac:cxnSpMk id="56" creationId="{20515C32-B593-9188-A641-0C0A82A59796}"/>
          </ac:cxnSpMkLst>
        </pc:cxnChg>
        <pc:cxnChg chg="add del">
          <ac:chgData name="Toby Donaldson" userId="2e6e5431-bb17-4c41-9985-d39c50d83c73" providerId="ADAL" clId="{BBBC192A-0214-47E0-8928-D91CB696F1D1}" dt="2023-07-04T02:52:37.059" v="15452" actId="21"/>
          <ac:cxnSpMkLst>
            <pc:docMk/>
            <pc:sldMk cId="1412336386" sldId="313"/>
            <ac:cxnSpMk id="63" creationId="{9307C966-6B1E-9D2B-8C37-6FA68F3325F0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7:32.569" v="15753" actId="113"/>
        <pc:sldMkLst>
          <pc:docMk/>
          <pc:sldMk cId="3743279875" sldId="314"/>
        </pc:sldMkLst>
        <pc:spChg chg="add mod">
          <ac:chgData name="Toby Donaldson" userId="2e6e5431-bb17-4c41-9985-d39c50d83c73" providerId="ADAL" clId="{BBBC192A-0214-47E0-8928-D91CB696F1D1}" dt="2023-07-04T02:57:10.650" v="15749" actId="1076"/>
          <ac:spMkLst>
            <pc:docMk/>
            <pc:sldMk cId="3743279875" sldId="314"/>
            <ac:spMk id="2" creationId="{ABFD93F1-B884-D35C-97D5-4E46A07950C0}"/>
          </ac:spMkLst>
        </pc:spChg>
        <pc:spChg chg="add del mod">
          <ac:chgData name="Toby Donaldson" userId="2e6e5431-bb17-4c41-9985-d39c50d83c73" providerId="ADAL" clId="{BBBC192A-0214-47E0-8928-D91CB696F1D1}" dt="2023-07-04T02:57:03.429" v="15748" actId="21"/>
          <ac:spMkLst>
            <pc:docMk/>
            <pc:sldMk cId="3743279875" sldId="314"/>
            <ac:spMk id="3" creationId="{99126610-6A5F-AD48-6AAF-CA1F4EF3E3AE}"/>
          </ac:spMkLst>
        </pc:spChg>
        <pc:spChg chg="add mod">
          <ac:chgData name="Toby Donaldson" userId="2e6e5431-bb17-4c41-9985-d39c50d83c73" providerId="ADAL" clId="{BBBC192A-0214-47E0-8928-D91CB696F1D1}" dt="2023-07-04T02:57:32.569" v="15753" actId="113"/>
          <ac:spMkLst>
            <pc:docMk/>
            <pc:sldMk cId="3743279875" sldId="314"/>
            <ac:spMk id="4" creationId="{3485CDB7-0300-AF5B-8305-F82B25CCA5FE}"/>
          </ac:spMkLst>
        </pc:spChg>
        <pc:spChg chg="add mod">
          <ac:chgData name="Toby Donaldson" userId="2e6e5431-bb17-4c41-9985-d39c50d83c73" providerId="ADAL" clId="{BBBC192A-0214-47E0-8928-D91CB696F1D1}" dt="2023-07-04T02:57:27.732" v="15752" actId="1076"/>
          <ac:spMkLst>
            <pc:docMk/>
            <pc:sldMk cId="3743279875" sldId="314"/>
            <ac:spMk id="5" creationId="{55CFA67F-2947-CE1C-54C0-4E01C6238458}"/>
          </ac:spMkLst>
        </pc:spChg>
        <pc:spChg chg="add mod">
          <ac:chgData name="Toby Donaldson" userId="2e6e5431-bb17-4c41-9985-d39c50d83c73" providerId="ADAL" clId="{BBBC192A-0214-47E0-8928-D91CB696F1D1}" dt="2023-07-04T02:56:58.519" v="15747"/>
          <ac:spMkLst>
            <pc:docMk/>
            <pc:sldMk cId="3743279875" sldId="314"/>
            <ac:spMk id="6" creationId="{74EC81CC-755E-9004-4FAF-A6D53A7E8DD8}"/>
          </ac:spMkLst>
        </pc:spChg>
      </pc:sldChg>
      <pc:sldChg chg="modSp add mod">
        <pc:chgData name="Toby Donaldson" userId="2e6e5431-bb17-4c41-9985-d39c50d83c73" providerId="ADAL" clId="{BBBC192A-0214-47E0-8928-D91CB696F1D1}" dt="2023-07-04T02:58:57.641" v="1587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BBBC192A-0214-47E0-8928-D91CB696F1D1}" dt="2023-07-04T02:58:57.641" v="1587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add del mod">
        <pc:chgData name="Toby Donaldson" userId="2e6e5431-bb17-4c41-9985-d39c50d83c73" providerId="ADAL" clId="{BBBC192A-0214-47E0-8928-D91CB696F1D1}" dt="2023-07-04T02:57:43.752" v="15756" actId="2696"/>
        <pc:sldMkLst>
          <pc:docMk/>
          <pc:sldMk cId="3564804579" sldId="315"/>
        </pc:sldMkLst>
        <pc:spChg chg="del">
          <ac:chgData name="Toby Donaldson" userId="2e6e5431-bb17-4c41-9985-d39c50d83c73" providerId="ADAL" clId="{BBBC192A-0214-47E0-8928-D91CB696F1D1}" dt="2023-07-04T02:56:33.029" v="15743" actId="21"/>
          <ac:spMkLst>
            <pc:docMk/>
            <pc:sldMk cId="3564804579" sldId="315"/>
            <ac:spMk id="2" creationId="{ABFD93F1-B884-D35C-97D5-4E46A07950C0}"/>
          </ac:spMkLst>
        </pc:spChg>
        <pc:spChg chg="mod">
          <ac:chgData name="Toby Donaldson" userId="2e6e5431-bb17-4c41-9985-d39c50d83c73" providerId="ADAL" clId="{BBBC192A-0214-47E0-8928-D91CB696F1D1}" dt="2023-07-04T02:56:49.288" v="15746" actId="1076"/>
          <ac:spMkLst>
            <pc:docMk/>
            <pc:sldMk cId="3564804579" sldId="315"/>
            <ac:spMk id="3" creationId="{99126610-6A5F-AD48-6AAF-CA1F4EF3E3A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5" creationId="{55CFA67F-2947-CE1C-54C0-4E01C6238458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3:02:27.868" v="16075" actId="1076"/>
        <pc:sldMkLst>
          <pc:docMk/>
          <pc:sldMk cId="1704641242" sldId="316"/>
        </pc:sldMkLst>
        <pc:spChg chg="add mod">
          <ac:chgData name="Toby Donaldson" userId="2e6e5431-bb17-4c41-9985-d39c50d83c73" providerId="ADAL" clId="{BBBC192A-0214-47E0-8928-D91CB696F1D1}" dt="2023-07-04T03:00:05.878" v="15964" actId="1076"/>
          <ac:spMkLst>
            <pc:docMk/>
            <pc:sldMk cId="1704641242" sldId="316"/>
            <ac:spMk id="3" creationId="{50BFBDB2-395E-C25B-2F34-5610D3F0B1C4}"/>
          </ac:spMkLst>
        </pc:spChg>
        <pc:spChg chg="add del mod">
          <ac:chgData name="Toby Donaldson" userId="2e6e5431-bb17-4c41-9985-d39c50d83c73" providerId="ADAL" clId="{BBBC192A-0214-47E0-8928-D91CB696F1D1}" dt="2023-07-04T03:02:06.549" v="16053" actId="21"/>
          <ac:spMkLst>
            <pc:docMk/>
            <pc:sldMk cId="1704641242" sldId="316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11.469" v="16054"/>
          <ac:spMkLst>
            <pc:docMk/>
            <pc:sldMk cId="1704641242" sldId="316"/>
            <ac:spMk id="11" creationId="{034C4D80-1613-0468-2C17-DC0E3F9B4D10}"/>
          </ac:spMkLst>
        </pc:spChg>
        <pc:spChg chg="add mod">
          <ac:chgData name="Toby Donaldson" userId="2e6e5431-bb17-4c41-9985-d39c50d83c73" providerId="ADAL" clId="{BBBC192A-0214-47E0-8928-D91CB696F1D1}" dt="2023-07-04T03:02:27.868" v="16075" actId="1076"/>
          <ac:spMkLst>
            <pc:docMk/>
            <pc:sldMk cId="1704641242" sldId="316"/>
            <ac:spMk id="12" creationId="{F5133EC0-E028-5E62-3F76-B744AD31DEC3}"/>
          </ac:spMkLst>
        </pc:spChg>
        <pc:spChg chg="del">
          <ac:chgData name="Toby Donaldson" userId="2e6e5431-bb17-4c41-9985-d39c50d83c73" providerId="ADAL" clId="{BBBC192A-0214-47E0-8928-D91CB696F1D1}" dt="2023-07-04T03:00:25.039" v="15965" actId="21"/>
          <ac:spMkLst>
            <pc:docMk/>
            <pc:sldMk cId="1704641242" sldId="316"/>
            <ac:spMk id="61" creationId="{778F1F55-BA8D-0B9E-94E9-5BDF9FEA024B}"/>
          </ac:spMkLst>
        </pc:spChg>
        <pc:spChg chg="del">
          <ac:chgData name="Toby Donaldson" userId="2e6e5431-bb17-4c41-9985-d39c50d83c73" providerId="ADAL" clId="{BBBC192A-0214-47E0-8928-D91CB696F1D1}" dt="2023-07-04T03:00:28.269" v="15966" actId="21"/>
          <ac:spMkLst>
            <pc:docMk/>
            <pc:sldMk cId="1704641242" sldId="316"/>
            <ac:spMk id="64" creationId="{47E0FA94-8D35-9C95-1748-22EB5D52D352}"/>
          </ac:spMkLst>
        </pc:spChg>
        <pc:cxnChg chg="add mod">
          <ac:chgData name="Toby Donaldson" userId="2e6e5431-bb17-4c41-9985-d39c50d83c73" providerId="ADAL" clId="{BBBC192A-0214-47E0-8928-D91CB696F1D1}" dt="2023-07-04T03:01:11.044" v="15972" actId="14100"/>
          <ac:cxnSpMkLst>
            <pc:docMk/>
            <pc:sldMk cId="1704641242" sldId="316"/>
            <ac:cxnSpMk id="9" creationId="{07C2B773-CB8F-7C91-FEEF-638CF1F90B44}"/>
          </ac:cxnSpMkLst>
        </pc:cxnChg>
      </pc:sldChg>
      <pc:sldChg chg="add del">
        <pc:chgData name="Toby Donaldson" userId="2e6e5431-bb17-4c41-9985-d39c50d83c73" providerId="ADAL" clId="{BBBC192A-0214-47E0-8928-D91CB696F1D1}" dt="2023-07-04T02:57:41.025" v="15755" actId="2696"/>
        <pc:sldMkLst>
          <pc:docMk/>
          <pc:sldMk cId="2565114056" sldId="316"/>
        </pc:sldMkLst>
      </pc:sldChg>
      <pc:sldChg chg="addSp delSp modSp add mod">
        <pc:chgData name="Toby Donaldson" userId="2e6e5431-bb17-4c41-9985-d39c50d83c73" providerId="ADAL" clId="{BBBC192A-0214-47E0-8928-D91CB696F1D1}" dt="2023-07-04T05:25:11.781" v="16547" actId="1076"/>
        <pc:sldMkLst>
          <pc:docMk/>
          <pc:sldMk cId="2635625501" sldId="317"/>
        </pc:sldMkLst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2" creationId="{ABFD93F1-B884-D35C-97D5-4E46A07950C0}"/>
          </ac:spMkLst>
        </pc:spChg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3" creationId="{50BFBDB2-395E-C25B-2F34-5610D3F0B1C4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5" creationId="{55CFA67F-2947-CE1C-54C0-4E01C6238458}"/>
          </ac:spMkLst>
        </pc:spChg>
        <pc:spChg chg="mod">
          <ac:chgData name="Toby Donaldson" userId="2e6e5431-bb17-4c41-9985-d39c50d83c73" providerId="ADAL" clId="{BBBC192A-0214-47E0-8928-D91CB696F1D1}" dt="2023-07-04T03:01:56.569" v="16051" actId="20577"/>
          <ac:spMkLst>
            <pc:docMk/>
            <pc:sldMk cId="2635625501" sldId="317"/>
            <ac:spMk id="6" creationId="{74EC81CC-755E-9004-4FAF-A6D53A7E8DD8}"/>
          </ac:spMkLst>
        </pc:spChg>
        <pc:spChg chg="mod">
          <ac:chgData name="Toby Donaldson" userId="2e6e5431-bb17-4c41-9985-d39c50d83c73" providerId="ADAL" clId="{BBBC192A-0214-47E0-8928-D91CB696F1D1}" dt="2023-07-04T03:02:03.024" v="16052" actId="1076"/>
          <ac:spMkLst>
            <pc:docMk/>
            <pc:sldMk cId="2635625501" sldId="317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35.681" v="16076"/>
          <ac:spMkLst>
            <pc:docMk/>
            <pc:sldMk cId="2635625501" sldId="317"/>
            <ac:spMk id="8" creationId="{34B8B6C9-3FA0-A2BD-699E-A3019592925D}"/>
          </ac:spMkLst>
        </pc:spChg>
        <pc:spChg chg="add mod">
          <ac:chgData name="Toby Donaldson" userId="2e6e5431-bb17-4c41-9985-d39c50d83c73" providerId="ADAL" clId="{BBBC192A-0214-47E0-8928-D91CB696F1D1}" dt="2023-07-04T03:03:35.068" v="16093" actId="1076"/>
          <ac:spMkLst>
            <pc:docMk/>
            <pc:sldMk cId="2635625501" sldId="317"/>
            <ac:spMk id="10" creationId="{AFD8654A-7873-35D7-5FB6-B4C45942BC9A}"/>
          </ac:spMkLst>
        </pc:spChg>
        <pc:spChg chg="add mod">
          <ac:chgData name="Toby Donaldson" userId="2e6e5431-bb17-4c41-9985-d39c50d83c73" providerId="ADAL" clId="{BBBC192A-0214-47E0-8928-D91CB696F1D1}" dt="2023-07-04T05:23:28.372" v="16498"/>
          <ac:spMkLst>
            <pc:docMk/>
            <pc:sldMk cId="2635625501" sldId="317"/>
            <ac:spMk id="11" creationId="{E2570B6C-918B-9A98-6A21-743D00DD036F}"/>
          </ac:spMkLst>
        </pc:spChg>
        <pc:spChg chg="add mod">
          <ac:chgData name="Toby Donaldson" userId="2e6e5431-bb17-4c41-9985-d39c50d83c73" providerId="ADAL" clId="{BBBC192A-0214-47E0-8928-D91CB696F1D1}" dt="2023-07-04T05:25:11.781" v="16547" actId="1076"/>
          <ac:spMkLst>
            <pc:docMk/>
            <pc:sldMk cId="2635625501" sldId="317"/>
            <ac:spMk id="12" creationId="{F34E2822-C727-4695-5029-E03A831C8A01}"/>
          </ac:spMkLst>
        </pc:spChg>
        <pc:spChg chg="add mod">
          <ac:chgData name="Toby Donaldson" userId="2e6e5431-bb17-4c41-9985-d39c50d83c73" providerId="ADAL" clId="{BBBC192A-0214-47E0-8928-D91CB696F1D1}" dt="2023-07-04T05:24:08.129" v="16504" actId="14100"/>
          <ac:spMkLst>
            <pc:docMk/>
            <pc:sldMk cId="2635625501" sldId="317"/>
            <ac:spMk id="13" creationId="{10B70033-BA3E-493A-5876-B1BC9178B456}"/>
          </ac:spMkLst>
        </pc:spChg>
        <pc:cxnChg chg="del">
          <ac:chgData name="Toby Donaldson" userId="2e6e5431-bb17-4c41-9985-d39c50d83c73" providerId="ADAL" clId="{BBBC192A-0214-47E0-8928-D91CB696F1D1}" dt="2023-07-04T03:01:35.255" v="15974" actId="21"/>
          <ac:cxnSpMkLst>
            <pc:docMk/>
            <pc:sldMk cId="2635625501" sldId="317"/>
            <ac:cxnSpMk id="9" creationId="{07C2B773-CB8F-7C91-FEEF-638CF1F90B44}"/>
          </ac:cxnSpMkLst>
        </pc:cxnChg>
      </pc:sldChg>
      <pc:sldChg chg="addSp modSp add mod">
        <pc:chgData name="Toby Donaldson" userId="2e6e5431-bb17-4c41-9985-d39c50d83c73" providerId="ADAL" clId="{BBBC192A-0214-47E0-8928-D91CB696F1D1}" dt="2023-07-04T05:25:20.752" v="16548"/>
        <pc:sldMkLst>
          <pc:docMk/>
          <pc:sldMk cId="3467357524" sldId="318"/>
        </pc:sldMkLst>
        <pc:spChg chg="add mod">
          <ac:chgData name="Toby Donaldson" userId="2e6e5431-bb17-4c41-9985-d39c50d83c73" providerId="ADAL" clId="{BBBC192A-0214-47E0-8928-D91CB696F1D1}" dt="2023-07-04T05:16:54.127" v="16282" actId="1076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BBBC192A-0214-47E0-8928-D91CB696F1D1}" dt="2023-07-04T05:16:36.177" v="16269" actId="1076"/>
          <ac:spMkLst>
            <pc:docMk/>
            <pc:sldMk cId="3467357524" sldId="318"/>
            <ac:spMk id="3" creationId="{68801CC1-432C-7D5B-9665-F0C06078FDCC}"/>
          </ac:spMkLst>
        </pc:spChg>
        <pc:spChg chg="add mod">
          <ac:chgData name="Toby Donaldson" userId="2e6e5431-bb17-4c41-9985-d39c50d83c73" providerId="ADAL" clId="{BBBC192A-0214-47E0-8928-D91CB696F1D1}" dt="2023-07-04T05:23:25.518" v="16497"/>
          <ac:spMkLst>
            <pc:docMk/>
            <pc:sldMk cId="3467357524" sldId="318"/>
            <ac:spMk id="4" creationId="{286A7112-4025-9F98-05E2-D29B1E348C1B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5" creationId="{146F92AF-465B-1651-FB80-AEC47605C6D4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9" creationId="{D71A2B0C-E00B-C378-A953-49E6CCD1BE3D}"/>
          </ac:spMkLst>
        </pc:spChg>
      </pc:sldChg>
      <pc:sldChg chg="delSp add del mod">
        <pc:chgData name="Toby Donaldson" userId="2e6e5431-bb17-4c41-9985-d39c50d83c73" providerId="ADAL" clId="{BBBC192A-0214-47E0-8928-D91CB696F1D1}" dt="2023-07-04T05:18:05.928" v="16284" actId="2696"/>
        <pc:sldMkLst>
          <pc:docMk/>
          <pc:sldMk cId="1373057620" sldId="319"/>
        </pc:sldMkLst>
        <pc:spChg chg="del">
          <ac:chgData name="Toby Donaldson" userId="2e6e5431-bb17-4c41-9985-d39c50d83c73" providerId="ADAL" clId="{BBBC192A-0214-47E0-8928-D91CB696F1D1}" dt="2023-07-04T05:16:20.038" v="16266" actId="21"/>
          <ac:spMkLst>
            <pc:docMk/>
            <pc:sldMk cId="1373057620" sldId="319"/>
            <ac:spMk id="2" creationId="{68FC8D6E-AA26-9117-E29F-DE36420F3E87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5:25:22.549" v="16549"/>
        <pc:sldMkLst>
          <pc:docMk/>
          <pc:sldMk cId="1550074282" sldId="320"/>
        </pc:sldMkLst>
        <pc:spChg chg="mod">
          <ac:chgData name="Toby Donaldson" userId="2e6e5431-bb17-4c41-9985-d39c50d83c73" providerId="ADAL" clId="{BBBC192A-0214-47E0-8928-D91CB696F1D1}" dt="2023-07-04T05:19:34.413" v="16363" actId="20577"/>
          <ac:spMkLst>
            <pc:docMk/>
            <pc:sldMk cId="1550074282" sldId="320"/>
            <ac:spMk id="2" creationId="{68FC8D6E-AA26-9117-E29F-DE36420F3E87}"/>
          </ac:spMkLst>
        </pc:spChg>
        <pc:spChg chg="add del mod">
          <ac:chgData name="Toby Donaldson" userId="2e6e5431-bb17-4c41-9985-d39c50d83c73" providerId="ADAL" clId="{BBBC192A-0214-47E0-8928-D91CB696F1D1}" dt="2023-07-04T05:21:58.783" v="16484" actId="21"/>
          <ac:spMkLst>
            <pc:docMk/>
            <pc:sldMk cId="1550074282" sldId="320"/>
            <ac:spMk id="4" creationId="{8496BC28-80C0-618F-760E-317A4186C333}"/>
          </ac:spMkLst>
        </pc:spChg>
        <pc:spChg chg="add del mod">
          <ac:chgData name="Toby Donaldson" userId="2e6e5431-bb17-4c41-9985-d39c50d83c73" providerId="ADAL" clId="{BBBC192A-0214-47E0-8928-D91CB696F1D1}" dt="2023-07-04T05:21:55.837" v="16483"/>
          <ac:spMkLst>
            <pc:docMk/>
            <pc:sldMk cId="1550074282" sldId="320"/>
            <ac:spMk id="5" creationId="{54A25D36-BB37-4B57-1A61-7FDFFB99D6DC}"/>
          </ac:spMkLst>
        </pc:spChg>
        <pc:spChg chg="add mod">
          <ac:chgData name="Toby Donaldson" userId="2e6e5431-bb17-4c41-9985-d39c50d83c73" providerId="ADAL" clId="{BBBC192A-0214-47E0-8928-D91CB696F1D1}" dt="2023-07-04T05:22:20.973" v="16489" actId="113"/>
          <ac:spMkLst>
            <pc:docMk/>
            <pc:sldMk cId="1550074282" sldId="320"/>
            <ac:spMk id="9" creationId="{7573CA76-3BE9-1412-2483-1C1E156E4DF4}"/>
          </ac:spMkLst>
        </pc:spChg>
        <pc:spChg chg="add mod">
          <ac:chgData name="Toby Donaldson" userId="2e6e5431-bb17-4c41-9985-d39c50d83c73" providerId="ADAL" clId="{BBBC192A-0214-47E0-8928-D91CB696F1D1}" dt="2023-07-04T05:22:38.047" v="16492" actId="208"/>
          <ac:spMkLst>
            <pc:docMk/>
            <pc:sldMk cId="1550074282" sldId="320"/>
            <ac:spMk id="11" creationId="{E52DCD31-1DE8-C22B-DFBE-D51082A49434}"/>
          </ac:spMkLst>
        </pc:spChg>
        <pc:spChg chg="add mod">
          <ac:chgData name="Toby Donaldson" userId="2e6e5431-bb17-4c41-9985-d39c50d83c73" providerId="ADAL" clId="{BBBC192A-0214-47E0-8928-D91CB696F1D1}" dt="2023-07-04T05:23:17.438" v="16496" actId="1076"/>
          <ac:spMkLst>
            <pc:docMk/>
            <pc:sldMk cId="1550074282" sldId="320"/>
            <ac:spMk id="12" creationId="{AACAA185-6A76-5C0D-8CD1-5101FB0718DC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3" creationId="{EEE2E5BC-EA10-FC43-0F4F-972513EBFB8B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4" creationId="{BD4F2A73-7709-E0F8-CBB5-A076F70A6F14}"/>
          </ac:spMkLst>
        </pc:spChg>
      </pc:sldChg>
    </pc:docChg>
  </pc:docChgLst>
  <pc:docChgLst>
    <pc:chgData name="Toby Donaldson" userId="2e6e5431-bb17-4c41-9985-d39c50d83c73" providerId="ADAL" clId="{EDDAB7DB-97A5-4B57-9E8D-B2A1A2EC1C08}"/>
    <pc:docChg chg="undo custSel addSld modSld sldOrd">
      <pc:chgData name="Toby Donaldson" userId="2e6e5431-bb17-4c41-9985-d39c50d83c73" providerId="ADAL" clId="{EDDAB7DB-97A5-4B57-9E8D-B2A1A2EC1C08}" dt="2023-11-03T23:21:45.695" v="3088"/>
      <pc:docMkLst>
        <pc:docMk/>
      </pc:docMkLst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349069037" sldId="259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349069037" sldId="259"/>
            <ac:inkMk id="4" creationId="{0165EB68-88B8-0F17-5959-41C1847BEF06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1040813454" sldId="264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1040813454" sldId="264"/>
            <ac:inkMk id="7" creationId="{682906D5-0706-789D-70A7-41EDF4EBF34C}"/>
          </ac:inkMkLst>
        </pc:inkChg>
      </pc:sldChg>
      <pc:sldChg chg="addSp modSp mod">
        <pc:chgData name="Toby Donaldson" userId="2e6e5431-bb17-4c41-9985-d39c50d83c73" providerId="ADAL" clId="{EDDAB7DB-97A5-4B57-9E8D-B2A1A2EC1C08}" dt="2023-11-03T22:26:39.419" v="3087"/>
        <pc:sldMkLst>
          <pc:docMk/>
          <pc:sldMk cId="638624036" sldId="268"/>
        </pc:sldMkLst>
        <pc:spChg chg="mod">
          <ac:chgData name="Toby Donaldson" userId="2e6e5431-bb17-4c41-9985-d39c50d83c73" providerId="ADAL" clId="{EDDAB7DB-97A5-4B57-9E8D-B2A1A2EC1C08}" dt="2023-11-03T21:02:54.567" v="2555" actId="20577"/>
          <ac:spMkLst>
            <pc:docMk/>
            <pc:sldMk cId="638624036" sldId="268"/>
            <ac:spMk id="2" creationId="{2E655493-2EB3-8F5D-38F8-451D3232DB9A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638624036" sldId="268"/>
            <ac:inkMk id="3" creationId="{77625319-888C-1C54-CA56-3769769B05A2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2700595127" sldId="27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2700595127" sldId="275"/>
            <ac:inkMk id="7" creationId="{B6E18D54-B2E7-3EE4-D365-ABF730874DB5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015649847" sldId="279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015649847" sldId="279"/>
            <ac:inkMk id="10" creationId="{93DBF5D7-5C35-88B0-0A8F-FAC291F4A476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493243487" sldId="28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493243487" sldId="281"/>
            <ac:inkMk id="3" creationId="{3EB2C443-7FDA-AFF7-3E13-4A424F74785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101863829" sldId="28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101863829" sldId="282"/>
            <ac:inkMk id="3" creationId="{54341851-FB28-2007-8374-9AA4EF908C3A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749519120" sldId="284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749519120" sldId="284"/>
            <ac:inkMk id="3" creationId="{15D16A38-21F5-D8CD-2094-BE93ACACA5D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3046042905" sldId="297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3046042905" sldId="297"/>
            <ac:inkMk id="4" creationId="{83632D57-31C4-149D-CC2E-003CDF5668B7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61435996" sldId="30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61435996" sldId="301"/>
            <ac:inkMk id="13" creationId="{18E35A49-1CA8-EFBD-BD5F-819F136EBB3B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2981083457" sldId="30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2981083457" sldId="305"/>
            <ac:inkMk id="4" creationId="{2A0AD2EB-0619-FCF0-B048-7F0F9403AF8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503564402" sldId="31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503564402" sldId="312"/>
            <ac:inkMk id="19" creationId="{42C2B34C-C376-75A5-74A5-1735E0FBCCCC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3743279875" sldId="314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3743279875" sldId="314"/>
            <ac:inkMk id="3" creationId="{AC1023DF-A150-0111-7534-9F90281D5D0D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704641242" sldId="316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704641242" sldId="316"/>
            <ac:inkMk id="7" creationId="{F61B8BA5-B5F8-2D1E-FA75-8BD848978DE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635625501" sldId="317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635625501" sldId="317"/>
            <ac:inkMk id="2" creationId="{835B5BA5-665C-B729-F3A5-4942B02C3D98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550074282" sldId="320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550074282" sldId="320"/>
            <ac:inkMk id="4" creationId="{870B0B2A-74A1-101E-B7D3-B335677FD932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975208003" sldId="32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975208003" sldId="322"/>
            <ac:inkMk id="2" creationId="{79453454-AD07-6F48-659D-D0A62B0F70FB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371359161" sldId="323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371359161" sldId="323"/>
            <ac:inkMk id="3" creationId="{BA771E36-01B6-1A24-961E-0B65B8124892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534780159" sldId="326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534780159" sldId="326"/>
            <ac:inkMk id="4" creationId="{57672C30-4D86-E11C-9FB6-148EC370B051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380769635" sldId="33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380769635" sldId="331"/>
            <ac:inkMk id="5" creationId="{59C86A36-0BE7-08B6-D65D-EC4FAA95B489}"/>
          </ac:inkMkLst>
        </pc:inkChg>
      </pc:sldChg>
      <pc:sldChg chg="addSp delSp modSp new mod ord modClrScheme chgLayout">
        <pc:chgData name="Toby Donaldson" userId="2e6e5431-bb17-4c41-9985-d39c50d83c73" providerId="ADAL" clId="{EDDAB7DB-97A5-4B57-9E8D-B2A1A2EC1C08}" dt="2023-11-03T19:31:15.532" v="51" actId="20577"/>
        <pc:sldMkLst>
          <pc:docMk/>
          <pc:sldMk cId="3972321158" sldId="332"/>
        </pc:sldMkLst>
        <pc:spChg chg="del mod ord">
          <ac:chgData name="Toby Donaldson" userId="2e6e5431-bb17-4c41-9985-d39c50d83c73" providerId="ADAL" clId="{EDDAB7DB-97A5-4B57-9E8D-B2A1A2EC1C08}" dt="2023-11-03T19:29:22.278" v="3" actId="700"/>
          <ac:spMkLst>
            <pc:docMk/>
            <pc:sldMk cId="3972321158" sldId="332"/>
            <ac:spMk id="2" creationId="{37162D11-E27B-F901-D7F6-D8970EFF9C75}"/>
          </ac:spMkLst>
        </pc:spChg>
        <pc:spChg chg="del mod ord">
          <ac:chgData name="Toby Donaldson" userId="2e6e5431-bb17-4c41-9985-d39c50d83c73" providerId="ADAL" clId="{EDDAB7DB-97A5-4B57-9E8D-B2A1A2EC1C08}" dt="2023-11-03T19:29:22.278" v="3" actId="700"/>
          <ac:spMkLst>
            <pc:docMk/>
            <pc:sldMk cId="3972321158" sldId="332"/>
            <ac:spMk id="3" creationId="{805C4608-B162-0FC6-F68C-19245DD258C3}"/>
          </ac:spMkLst>
        </pc:spChg>
        <pc:spChg chg="add mod ord">
          <ac:chgData name="Toby Donaldson" userId="2e6e5431-bb17-4c41-9985-d39c50d83c73" providerId="ADAL" clId="{EDDAB7DB-97A5-4B57-9E8D-B2A1A2EC1C08}" dt="2023-11-03T19:29:27.034" v="13" actId="20577"/>
          <ac:spMkLst>
            <pc:docMk/>
            <pc:sldMk cId="3972321158" sldId="332"/>
            <ac:spMk id="4" creationId="{7E76C59A-359A-A848-9355-3DFC6191D48F}"/>
          </ac:spMkLst>
        </pc:spChg>
        <pc:spChg chg="add mod ord">
          <ac:chgData name="Toby Donaldson" userId="2e6e5431-bb17-4c41-9985-d39c50d83c73" providerId="ADAL" clId="{EDDAB7DB-97A5-4B57-9E8D-B2A1A2EC1C08}" dt="2023-11-03T19:31:15.532" v="51" actId="20577"/>
          <ac:spMkLst>
            <pc:docMk/>
            <pc:sldMk cId="3972321158" sldId="332"/>
            <ac:spMk id="5" creationId="{21F83D30-B600-46D8-4D7A-4FAD7EB7E4D2}"/>
          </ac:spMkLst>
        </pc:spChg>
      </pc:sldChg>
      <pc:sldChg chg="addSp modSp new mod">
        <pc:chgData name="Toby Donaldson" userId="2e6e5431-bb17-4c41-9985-d39c50d83c73" providerId="ADAL" clId="{EDDAB7DB-97A5-4B57-9E8D-B2A1A2EC1C08}" dt="2023-11-03T22:26:39.419" v="3087"/>
        <pc:sldMkLst>
          <pc:docMk/>
          <pc:sldMk cId="4282315018" sldId="333"/>
        </pc:sldMkLst>
        <pc:spChg chg="mod">
          <ac:chgData name="Toby Donaldson" userId="2e6e5431-bb17-4c41-9985-d39c50d83c73" providerId="ADAL" clId="{EDDAB7DB-97A5-4B57-9E8D-B2A1A2EC1C08}" dt="2023-11-03T19:33:38.776" v="59" actId="20577"/>
          <ac:spMkLst>
            <pc:docMk/>
            <pc:sldMk cId="4282315018" sldId="333"/>
            <ac:spMk id="2" creationId="{84587EDC-F55F-2A87-E681-C4C36BE5C3C5}"/>
          </ac:spMkLst>
        </pc:spChg>
        <pc:spChg chg="mod">
          <ac:chgData name="Toby Donaldson" userId="2e6e5431-bb17-4c41-9985-d39c50d83c73" providerId="ADAL" clId="{EDDAB7DB-97A5-4B57-9E8D-B2A1A2EC1C08}" dt="2023-11-03T21:05:46.494" v="2566" actId="14100"/>
          <ac:spMkLst>
            <pc:docMk/>
            <pc:sldMk cId="4282315018" sldId="333"/>
            <ac:spMk id="3" creationId="{A1E6A153-B528-109D-982F-B35A13CE5FA1}"/>
          </ac:spMkLst>
        </pc:spChg>
        <pc:spChg chg="add mod">
          <ac:chgData name="Toby Donaldson" userId="2e6e5431-bb17-4c41-9985-d39c50d83c73" providerId="ADAL" clId="{EDDAB7DB-97A5-4B57-9E8D-B2A1A2EC1C08}" dt="2023-11-03T21:07:25.841" v="2751" actId="1076"/>
          <ac:spMkLst>
            <pc:docMk/>
            <pc:sldMk cId="4282315018" sldId="333"/>
            <ac:spMk id="4" creationId="{42A753E3-8B66-1EA5-8D38-0F2A13D61D20}"/>
          </ac:spMkLst>
        </pc:spChg>
        <pc:spChg chg="add mod">
          <ac:chgData name="Toby Donaldson" userId="2e6e5431-bb17-4c41-9985-d39c50d83c73" providerId="ADAL" clId="{EDDAB7DB-97A5-4B57-9E8D-B2A1A2EC1C08}" dt="2023-11-03T21:12:30.390" v="3086" actId="1076"/>
          <ac:spMkLst>
            <pc:docMk/>
            <pc:sldMk cId="4282315018" sldId="333"/>
            <ac:spMk id="5" creationId="{5A492E26-ADAA-C139-7317-A2F46EE32A02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4282315018" sldId="333"/>
            <ac:inkMk id="6" creationId="{1091607A-FABC-E459-625A-F8B3AFD1A458}"/>
          </ac:inkMkLst>
        </pc:inkChg>
      </pc:sldChg>
      <pc:sldChg chg="addSp delSp modSp add mod">
        <pc:chgData name="Toby Donaldson" userId="2e6e5431-bb17-4c41-9985-d39c50d83c73" providerId="ADAL" clId="{EDDAB7DB-97A5-4B57-9E8D-B2A1A2EC1C08}" dt="2023-11-03T22:26:39.419" v="3087"/>
        <pc:sldMkLst>
          <pc:docMk/>
          <pc:sldMk cId="368301070" sldId="334"/>
        </pc:sldMkLst>
        <pc:spChg chg="mod">
          <ac:chgData name="Toby Donaldson" userId="2e6e5431-bb17-4c41-9985-d39c50d83c73" providerId="ADAL" clId="{EDDAB7DB-97A5-4B57-9E8D-B2A1A2EC1C08}" dt="2023-11-03T20:48:30.339" v="1760"/>
          <ac:spMkLst>
            <pc:docMk/>
            <pc:sldMk cId="368301070" sldId="334"/>
            <ac:spMk id="2" creationId="{84587EDC-F55F-2A87-E681-C4C36BE5C3C5}"/>
          </ac:spMkLst>
        </pc:spChg>
        <pc:spChg chg="mod">
          <ac:chgData name="Toby Donaldson" userId="2e6e5431-bb17-4c41-9985-d39c50d83c73" providerId="ADAL" clId="{EDDAB7DB-97A5-4B57-9E8D-B2A1A2EC1C08}" dt="2023-11-03T21:05:22.028" v="2562" actId="113"/>
          <ac:spMkLst>
            <pc:docMk/>
            <pc:sldMk cId="368301070" sldId="334"/>
            <ac:spMk id="3" creationId="{A1E6A153-B528-109D-982F-B35A13CE5FA1}"/>
          </ac:spMkLst>
        </pc:spChg>
        <pc:spChg chg="add del mod">
          <ac:chgData name="Toby Donaldson" userId="2e6e5431-bb17-4c41-9985-d39c50d83c73" providerId="ADAL" clId="{EDDAB7DB-97A5-4B57-9E8D-B2A1A2EC1C08}" dt="2023-11-03T21:01:21.236" v="2537" actId="21"/>
          <ac:spMkLst>
            <pc:docMk/>
            <pc:sldMk cId="368301070" sldId="334"/>
            <ac:spMk id="4" creationId="{ECF3D496-32F3-0734-81DF-A1546B7385B5}"/>
          </ac:spMkLst>
        </pc:spChg>
        <pc:spChg chg="add del mod">
          <ac:chgData name="Toby Donaldson" userId="2e6e5431-bb17-4c41-9985-d39c50d83c73" providerId="ADAL" clId="{EDDAB7DB-97A5-4B57-9E8D-B2A1A2EC1C08}" dt="2023-11-03T20:56:29.829" v="2244"/>
          <ac:spMkLst>
            <pc:docMk/>
            <pc:sldMk cId="368301070" sldId="334"/>
            <ac:spMk id="5" creationId="{4CB3B895-3F48-5062-8D7B-3E1E6622CACA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368301070" sldId="334"/>
            <ac:inkMk id="6" creationId="{6075F391-9394-7F99-59D1-36EB1C86064C}"/>
          </ac:inkMkLst>
        </pc:inkChg>
      </pc:sldChg>
      <pc:sldChg chg="addSp add">
        <pc:chgData name="Toby Donaldson" userId="2e6e5431-bb17-4c41-9985-d39c50d83c73" providerId="ADAL" clId="{EDDAB7DB-97A5-4B57-9E8D-B2A1A2EC1C08}" dt="2023-11-03T22:26:39.419" v="3087"/>
        <pc:sldMkLst>
          <pc:docMk/>
          <pc:sldMk cId="1619558344" sldId="33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1619558344" sldId="335"/>
            <ac:inkMk id="5" creationId="{3FF3F8B1-0B85-C5FA-57EC-600D1AFBBB36}"/>
          </ac:inkMkLst>
        </pc:inkChg>
      </pc:sldChg>
    </pc:docChg>
  </pc:docChgLst>
  <pc:docChgLst>
    <pc:chgData name="Toby Donaldson" userId="2e6e5431-bb17-4c41-9985-d39c50d83c73" providerId="ADAL" clId="{6D43037A-4E75-4ED8-B03F-51D9F449DC08}"/>
    <pc:docChg chg="undo redo custSel addSld delSld modSld sldOrd">
      <pc:chgData name="Toby Donaldson" userId="2e6e5431-bb17-4c41-9985-d39c50d83c73" providerId="ADAL" clId="{6D43037A-4E75-4ED8-B03F-51D9F449DC08}" dt="2023-07-07T20:08:13.803" v="1483"/>
      <pc:docMkLst>
        <pc:docMk/>
      </pc:docMkLst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93162039" sldId="257"/>
        </pc:sldMkLst>
        <pc:spChg chg="add 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2" creationId="{0204E715-37BC-FC77-F4F1-1BC94E83CD1F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5" creationId="{B48647EF-E221-6FA3-3454-C7067ECEA17A}"/>
          </ac:spMkLst>
        </pc:spChg>
        <pc:spChg chg="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7" creationId="{563A6040-745F-05F7-4C7F-86B55C05DD52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11" creationId="{80E42F67-0442-797C-89F3-06C06FBAFE3A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93162039" sldId="257"/>
            <ac:inkMk id="3" creationId="{FD875874-9B89-CD78-DA50-CC67C80FAF6C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927908024" sldId="25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927908024" sldId="258"/>
            <ac:inkMk id="2" creationId="{5F0AA373-FDD4-7D7D-8F96-40A76954405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9069037" sldId="259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9069037" sldId="259"/>
            <ac:inkMk id="4" creationId="{447C8F82-9881-9C18-0CDC-8E5DE933D2B9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805474802" sldId="26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805474802" sldId="260"/>
            <ac:inkMk id="4" creationId="{EEA06767-BB75-D4AD-927B-3DA62600CCA4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278331237" sldId="263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040813454" sldId="264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040813454" sldId="264"/>
            <ac:inkMk id="3" creationId="{122E0BA1-7AA6-E75E-98E8-7F8F5D1CBC38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638624036" sldId="26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638624036" sldId="268"/>
            <ac:inkMk id="3" creationId="{DC46A66D-F05B-FE42-F18C-CD05D89CCEF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67221466" sldId="27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67221466" sldId="270"/>
            <ac:inkMk id="3" creationId="{B88A768E-ADDA-6465-7B0C-1137708FB1C1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982479533" sldId="272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982479533" sldId="272"/>
            <ac:inkMk id="3" creationId="{793918AE-B14F-9774-AB04-4D4AB8137D4E}"/>
          </ac:inkMkLst>
        </pc:ink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061913301" sldId="273"/>
        </pc:sldMkLst>
        <pc:spChg chg="mod">
          <ac:chgData name="Toby Donaldson" userId="2e6e5431-bb17-4c41-9985-d39c50d83c73" providerId="ADAL" clId="{6D43037A-4E75-4ED8-B03F-51D9F449DC08}" dt="2023-07-04T19:07:52.398" v="11" actId="20577"/>
          <ac:spMkLst>
            <pc:docMk/>
            <pc:sldMk cId="4061913301" sldId="273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061913301" sldId="273"/>
            <ac:inkMk id="7" creationId="{A44DE068-2689-2480-5808-CA2618E49948}"/>
          </ac:inkMkLst>
        </pc:inkChg>
      </pc:sldChg>
      <pc:sldChg chg="modSp mod">
        <pc:chgData name="Toby Donaldson" userId="2e6e5431-bb17-4c41-9985-d39c50d83c73" providerId="ADAL" clId="{6D43037A-4E75-4ED8-B03F-51D9F449DC08}" dt="2023-07-04T19:07:58.335" v="13" actId="20577"/>
        <pc:sldMkLst>
          <pc:docMk/>
          <pc:sldMk cId="2381315826" sldId="274"/>
        </pc:sldMkLst>
        <pc:spChg chg="mod">
          <ac:chgData name="Toby Donaldson" userId="2e6e5431-bb17-4c41-9985-d39c50d83c73" providerId="ADAL" clId="{6D43037A-4E75-4ED8-B03F-51D9F449DC08}" dt="2023-07-04T19:07:58.335" v="13" actId="20577"/>
          <ac:spMkLst>
            <pc:docMk/>
            <pc:sldMk cId="2381315826" sldId="274"/>
            <ac:spMk id="6" creationId="{F66953CC-B7F4-1864-0E5D-3ADA24638BB5}"/>
          </ac:spMkLst>
        </pc:sp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2700595127" sldId="275"/>
        </pc:sldMkLst>
        <pc:spChg chg="mod">
          <ac:chgData name="Toby Donaldson" userId="2e6e5431-bb17-4c41-9985-d39c50d83c73" providerId="ADAL" clId="{6D43037A-4E75-4ED8-B03F-51D9F449DC08}" dt="2023-07-04T19:08:03.662" v="15" actId="20577"/>
          <ac:spMkLst>
            <pc:docMk/>
            <pc:sldMk cId="2700595127" sldId="275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700595127" sldId="275"/>
            <ac:inkMk id="7" creationId="{A9A0C6BE-07BA-3C21-AF4E-44B3ED91C92A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383096399" sldId="278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383096399" sldId="278"/>
            <ac:inkMk id="6" creationId="{29A1585A-B483-E60E-0841-0A8CDA4AC14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015649847" sldId="279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015649847" sldId="279"/>
            <ac:inkMk id="10" creationId="{3701F1AE-831A-198D-70B0-76337EF032C9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493243487" sldId="281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493243487" sldId="281"/>
            <ac:inkMk id="2" creationId="{72143F7C-49BB-C234-E7DA-445E2AFC502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101863829" sldId="282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101863829" sldId="282"/>
            <ac:inkMk id="3" creationId="{9ABE6B73-9531-9D97-98AD-BB86D104E991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0:49:10.925" v="22"/>
        <pc:sldMkLst>
          <pc:docMk/>
          <pc:sldMk cId="1276488865" sldId="283"/>
        </pc:sldMkLst>
        <pc:spChg chg="add del mod">
          <ac:chgData name="Toby Donaldson" userId="2e6e5431-bb17-4c41-9985-d39c50d83c73" providerId="ADAL" clId="{6D43037A-4E75-4ED8-B03F-51D9F449DC08}" dt="2023-07-04T19:09:54.262" v="18"/>
          <ac:spMkLst>
            <pc:docMk/>
            <pc:sldMk cId="1276488865" sldId="283"/>
            <ac:spMk id="2" creationId="{ECE00105-5337-0858-6D59-93B643130DD2}"/>
          </ac:spMkLst>
        </pc:spChg>
        <pc:spChg chg="add mod">
          <ac:chgData name="Toby Donaldson" userId="2e6e5431-bb17-4c41-9985-d39c50d83c73" providerId="ADAL" clId="{6D43037A-4E75-4ED8-B03F-51D9F449DC08}" dt="2023-07-04T19:10:02.872" v="19"/>
          <ac:spMkLst>
            <pc:docMk/>
            <pc:sldMk cId="1276488865" sldId="283"/>
            <ac:spMk id="3" creationId="{71F400E4-580F-E005-E695-3D01E3914D47}"/>
          </ac:spMkLst>
        </pc:spChg>
        <pc:spChg chg="del">
          <ac:chgData name="Toby Donaldson" userId="2e6e5431-bb17-4c41-9985-d39c50d83c73" providerId="ADAL" clId="{6D43037A-4E75-4ED8-B03F-51D9F449DC08}" dt="2023-07-04T19:09:46.926" v="16" actId="21"/>
          <ac:spMkLst>
            <pc:docMk/>
            <pc:sldMk cId="1276488865" sldId="283"/>
            <ac:spMk id="26" creationId="{20F87785-80D9-B4B7-2CE0-FFC62EAE140D}"/>
          </ac:spMkLst>
        </pc:spChg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276488865" sldId="283"/>
            <ac:inkMk id="4" creationId="{3938BED8-E69A-0DB0-9477-254257C91C84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749519120" sldId="284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749519120" sldId="284"/>
            <ac:inkMk id="3" creationId="{DF268681-55CC-CF0A-02BC-60C6E034BF3D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68971887" sldId="285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68971887" sldId="285"/>
            <ac:inkMk id="4" creationId="{EA328AC4-005E-3014-1AF0-C7B36E67FE5F}"/>
          </ac:inkMkLst>
        </pc:inkChg>
      </pc:sldChg>
      <pc:sldChg chg="modSp">
        <pc:chgData name="Toby Donaldson" userId="2e6e5431-bb17-4c41-9985-d39c50d83c73" providerId="ADAL" clId="{6D43037A-4E75-4ED8-B03F-51D9F449DC08}" dt="2023-07-04T21:32:59.613" v="29" actId="20577"/>
        <pc:sldMkLst>
          <pc:docMk/>
          <pc:sldMk cId="447299995" sldId="287"/>
        </pc:sldMkLst>
        <pc:spChg chg="mod">
          <ac:chgData name="Toby Donaldson" userId="2e6e5431-bb17-4c41-9985-d39c50d83c73" providerId="ADAL" clId="{6D43037A-4E75-4ED8-B03F-51D9F449DC08}" dt="2023-07-04T21:32:41.943" v="24" actId="20577"/>
          <ac:spMkLst>
            <pc:docMk/>
            <pc:sldMk cId="447299995" sldId="287"/>
            <ac:spMk id="9" creationId="{ECE36C9D-E840-9AEB-EE49-3FC720F3F85E}"/>
          </ac:spMkLst>
        </pc:spChg>
        <pc:spChg chg="mod">
          <ac:chgData name="Toby Donaldson" userId="2e6e5431-bb17-4c41-9985-d39c50d83c73" providerId="ADAL" clId="{6D43037A-4E75-4ED8-B03F-51D9F449DC08}" dt="2023-07-04T21:32:47.772" v="26" actId="20577"/>
          <ac:spMkLst>
            <pc:docMk/>
            <pc:sldMk cId="447299995" sldId="287"/>
            <ac:spMk id="10" creationId="{3C57CCD3-0A54-CAAD-3D58-62A788DA50A7}"/>
          </ac:spMkLst>
        </pc:spChg>
        <pc:spChg chg="mod">
          <ac:chgData name="Toby Donaldson" userId="2e6e5431-bb17-4c41-9985-d39c50d83c73" providerId="ADAL" clId="{6D43037A-4E75-4ED8-B03F-51D9F449DC08}" dt="2023-07-04T21:32:56.249" v="28" actId="20577"/>
          <ac:spMkLst>
            <pc:docMk/>
            <pc:sldMk cId="447299995" sldId="287"/>
            <ac:spMk id="11" creationId="{81189DC3-FE9E-EA36-A446-2BCD6BF38747}"/>
          </ac:spMkLst>
        </pc:spChg>
        <pc:spChg chg="mod">
          <ac:chgData name="Toby Donaldson" userId="2e6e5431-bb17-4c41-9985-d39c50d83c73" providerId="ADAL" clId="{6D43037A-4E75-4ED8-B03F-51D9F449DC08}" dt="2023-07-04T21:32:59.613" v="29" actId="20577"/>
          <ac:spMkLst>
            <pc:docMk/>
            <pc:sldMk cId="447299995" sldId="287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3:42.160" v="31"/>
        <pc:sldMkLst>
          <pc:docMk/>
          <pc:sldMk cId="2651235511" sldId="288"/>
        </pc:sldMkLst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4" creationId="{B1E9C413-26D6-0574-EB2D-0013EA602861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5" creationId="{E272A415-49E3-3AC8-759D-52B3F84FAE45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8" creationId="{58354C3A-9FF8-BA70-2808-FD7573537131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27" creationId="{EB7CAFEB-932D-CE00-6DAA-2186135FFF14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651235511" sldId="288"/>
            <ac:inkMk id="3" creationId="{CE865068-D453-FE4E-59D9-9BD19BE663A8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4.411" v="46"/>
        <pc:sldMkLst>
          <pc:docMk/>
          <pc:sldMk cId="2056213591" sldId="289"/>
        </pc:sldMkLst>
        <pc:spChg chg="add del">
          <ac:chgData name="Toby Donaldson" userId="2e6e5431-bb17-4c41-9985-d39c50d83c73" providerId="ADAL" clId="{6D43037A-4E75-4ED8-B03F-51D9F449DC08}" dt="2023-07-04T21:37:21.285" v="45" actId="22"/>
          <ac:spMkLst>
            <pc:docMk/>
            <pc:sldMk cId="2056213591" sldId="289"/>
            <ac:spMk id="5" creationId="{47E5AD3C-5F72-B8C2-83D1-FB29CAAA9E95}"/>
          </ac:spMkLst>
        </pc:spChg>
        <pc:spChg chg="add del">
          <ac:chgData name="Toby Donaldson" userId="2e6e5431-bb17-4c41-9985-d39c50d83c73" providerId="ADAL" clId="{6D43037A-4E75-4ED8-B03F-51D9F449DC08}" dt="2023-07-04T21:37:20.125" v="44" actId="22"/>
          <ac:spMkLst>
            <pc:docMk/>
            <pc:sldMk cId="2056213591" sldId="289"/>
            <ac:spMk id="8" creationId="{5E42C93A-7D84-FA65-5244-A06D5272DD55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19" creationId="{33A20F19-CBEB-67EB-4E83-8E0626E5482C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0" creationId="{1C8D4052-D1F8-F6E7-4526-97DFC95ABA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4" creationId="{80DAF69D-0229-1621-CD9F-092E83EC37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6" creationId="{C2B2B4F7-BF59-49CE-8023-512281D5AA18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056213591" sldId="289"/>
            <ac:inkMk id="2" creationId="{40571BBD-B329-6883-D6BF-8A369096C04B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9.200" v="47"/>
        <pc:sldMkLst>
          <pc:docMk/>
          <pc:sldMk cId="4472270" sldId="290"/>
        </pc:sldMkLst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4" creationId="{B787E074-30B9-CBD7-BA06-57C486D63E36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8" creationId="{8932A3C2-5F43-5CCD-D7F2-40FCD22ACCF5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06.414" v="34" actId="21"/>
          <ac:spMkLst>
            <pc:docMk/>
            <pc:sldMk cId="4472270" sldId="290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19" creationId="{67FF105B-B5A1-6220-B5C3-699B4557FEA4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20" creationId="{5FD133F4-A992-F942-C2FA-DFE48104B450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0.422" v="48"/>
        <pc:sldMkLst>
          <pc:docMk/>
          <pc:sldMk cId="2707289502" sldId="291"/>
        </pc:sldMkLst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4" creationId="{035CCDF1-1450-E270-DFC5-9A03D9F92BE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8" creationId="{B6941198-02B1-4EF3-46C9-AAEC53E5D393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19" creationId="{70991EB7-B769-14A3-C2C6-3F31AE1F088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20" creationId="{31BAA76A-7E32-9140-630B-86F85774502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7.391" v="49"/>
        <pc:sldMkLst>
          <pc:docMk/>
          <pc:sldMk cId="52626033" sldId="292"/>
        </pc:sldMkLst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4" creationId="{8BCAF64D-2AF3-6958-9BA2-CEB344CF7B4F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8" creationId="{E5D7867B-A257-CCB0-1D96-3FD6A1868EBA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19" creationId="{922400AB-FE1A-3634-09F4-D6152342B4E7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20" creationId="{446EF2EE-98B3-D299-E015-201FB662BFD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5.492" v="51"/>
        <pc:sldMkLst>
          <pc:docMk/>
          <pc:sldMk cId="203786008" sldId="293"/>
        </pc:sldMkLst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3" creationId="{9023E1A9-9F51-BB42-F247-AE65CBEA8887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4" creationId="{ABF999FD-0D55-D77B-B61A-D8D2FC29CEDD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5" creationId="{5F82B753-321D-8F14-FCF9-0BA68B3F7653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6" creationId="{B65B31D4-F7D4-B338-7556-D5915B37F40D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1.418" v="50"/>
        <pc:sldMkLst>
          <pc:docMk/>
          <pc:sldMk cId="1470456812" sldId="294"/>
        </pc:sldMkLst>
        <pc:spChg chg="mod">
          <ac:chgData name="Toby Donaldson" userId="2e6e5431-bb17-4c41-9985-d39c50d83c73" providerId="ADAL" clId="{6D43037A-4E75-4ED8-B03F-51D9F449DC08}" dt="2023-07-04T19:12:21.786" v="20" actId="1076"/>
          <ac:spMkLst>
            <pc:docMk/>
            <pc:sldMk cId="1470456812" sldId="294"/>
            <ac:spMk id="3" creationId="{7A31921D-D7AA-9A40-E209-E1AD66D8EEAA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4" creationId="{C06B6E9A-9749-B661-3A24-8984EDCADFB0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6" creationId="{3E02A15F-3D6E-E35C-D299-893C0397AB6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0" creationId="{B36F7ED5-4B16-98C7-34B3-F9AD74C034E8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4" creationId="{EF74FA99-C438-A197-82FE-E253F086ACB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0.350" v="52"/>
        <pc:sldMkLst>
          <pc:docMk/>
          <pc:sldMk cId="3343459993" sldId="295"/>
        </pc:sldMkLst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4" creationId="{D00BD63F-CAEB-0AA2-FB4F-B14DDD717CD8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6" creationId="{105D782B-7A75-44AE-2371-BE2132B7E3D0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8" creationId="{18F703BD-1CDE-BB6F-EA8D-3826BD76E843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19" creationId="{6FD4B3D4-8399-C348-CAEE-B74EC9487B3E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2.920" v="53"/>
        <pc:sldMkLst>
          <pc:docMk/>
          <pc:sldMk cId="401627023" sldId="296"/>
        </pc:sldMkLst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6" creationId="{6A57BBF5-5562-733A-37B1-469FAC36FC9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8" creationId="{004FD2B6-E22A-5536-C9AC-B84C398002E4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19" creationId="{7664DCEB-4240-D5D8-F645-578FE67769F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20" creationId="{CB74C618-C002-7A6C-8753-F5749943FF72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01627023" sldId="296"/>
            <ac:inkMk id="4" creationId="{45E12B1A-F5F2-ABA9-8230-587C43F1FB65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8:14.916" v="54"/>
        <pc:sldMkLst>
          <pc:docMk/>
          <pc:sldMk cId="3046042905" sldId="297"/>
        </pc:sldMkLst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8" creationId="{2EC24619-CAD5-19C3-A4DA-8C0AB0FC306D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19" creationId="{9A88D32B-B1CC-41EB-DE0E-3FD1F33FAB68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0" creationId="{57600CE7-EA4A-6C72-9CF3-79637F4B0165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3" creationId="{62B48BA6-9F39-94CC-2760-7578F52CB80E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046042905" sldId="297"/>
            <ac:inkMk id="4" creationId="{B98BED25-41A3-D72F-EF5C-2B2237FABF4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3716555148" sldId="298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716555148" sldId="298"/>
            <ac:inkMk id="4" creationId="{4EC02A60-8DBD-492D-F5A7-ADBFC18E8E5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85246512" sldId="299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85246512" sldId="299"/>
            <ac:inkMk id="5" creationId="{568DFEB2-C335-51A9-4433-59D7E802FF92}"/>
          </ac:inkMkLst>
        </pc:inkChg>
      </pc:sldChg>
      <pc:sldChg chg="addSp del">
        <pc:chgData name="Toby Donaldson" userId="2e6e5431-bb17-4c41-9985-d39c50d83c73" providerId="ADAL" clId="{6D43037A-4E75-4ED8-B03F-51D9F449DC08}" dt="2023-07-04T21:38:30.146" v="55" actId="2696"/>
        <pc:sldMkLst>
          <pc:docMk/>
          <pc:sldMk cId="788643757" sldId="300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788643757" sldId="300"/>
            <ac:inkMk id="4" creationId="{1DC7E6F4-CCAC-1458-3410-8BDAF8292828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1435996" sldId="301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434172060" sldId="304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34172060" sldId="304"/>
            <ac:inkMk id="4" creationId="{F79406AB-2614-A332-ACFA-15258A759F13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981083457" sldId="305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981083457" sldId="305"/>
            <ac:inkMk id="4" creationId="{24A3CCAE-3D44-A581-E7F6-80198C2F3663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2747883424" sldId="307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747883424" sldId="307"/>
            <ac:inkMk id="3" creationId="{FF2C20A9-C77A-578F-5DD7-179010522A78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3130220692" sldId="308"/>
        </pc:sldMkLst>
        <pc:spChg chg="mod">
          <ac:chgData name="Toby Donaldson" userId="2e6e5431-bb17-4c41-9985-d39c50d83c73" providerId="ADAL" clId="{6D43037A-4E75-4ED8-B03F-51D9F449DC08}" dt="2023-07-07T18:46:50.500" v="189" actId="20577"/>
          <ac:spMkLst>
            <pc:docMk/>
            <pc:sldMk cId="3130220692" sldId="308"/>
            <ac:spMk id="3" creationId="{7731F32D-92B0-F8C0-494B-8BDF3D62F759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3130220692" sldId="308"/>
            <ac:inkMk id="4" creationId="{188E67E0-58A7-CF89-138C-357AA49A17D0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215450300" sldId="309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215450300" sldId="309"/>
            <ac:inkMk id="2" creationId="{44A22941-EA21-AAA1-26F8-393A79A4FC6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503564402" sldId="312"/>
        </pc:sldMkLst>
        <pc:spChg chg="mod">
          <ac:chgData name="Toby Donaldson" userId="2e6e5431-bb17-4c41-9985-d39c50d83c73" providerId="ADAL" clId="{6D43037A-4E75-4ED8-B03F-51D9F449DC08}" dt="2023-07-07T18:49:16.166" v="237" actId="20577"/>
          <ac:spMkLst>
            <pc:docMk/>
            <pc:sldMk cId="503564402" sldId="312"/>
            <ac:spMk id="23" creationId="{8F03ECC3-438C-65A4-592C-A971FAF4F518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03564402" sldId="312"/>
            <ac:inkMk id="19" creationId="{4BC81595-BAD5-A28D-4C8E-073DA1D8C90C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1412336386" sldId="313"/>
        </pc:sldMkLst>
        <pc:spChg chg="mod">
          <ac:chgData name="Toby Donaldson" userId="2e6e5431-bb17-4c41-9985-d39c50d83c73" providerId="ADAL" clId="{6D43037A-4E75-4ED8-B03F-51D9F449DC08}" dt="2023-07-07T18:49:06.967" v="234" actId="20577"/>
          <ac:spMkLst>
            <pc:docMk/>
            <pc:sldMk cId="1412336386" sldId="313"/>
            <ac:spMk id="61" creationId="{778F1F55-BA8D-0B9E-94E9-5BDF9FEA024B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412336386" sldId="313"/>
            <ac:inkMk id="2" creationId="{06F38137-1A71-7781-8C3B-F8791FB3AF28}"/>
          </ac:inkMkLst>
        </pc:inkChg>
      </pc:sldChg>
      <pc:sldChg chg="modSp mod">
        <pc:chgData name="Toby Donaldson" userId="2e6e5431-bb17-4c41-9985-d39c50d83c73" providerId="ADAL" clId="{6D43037A-4E75-4ED8-B03F-51D9F449DC08}" dt="2023-07-07T18:50:28.876" v="23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6D43037A-4E75-4ED8-B03F-51D9F449DC08}" dt="2023-07-07T18:50:28.876" v="23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704641242" sldId="316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704641242" sldId="316"/>
            <ac:inkMk id="7" creationId="{4CEB5D28-9699-9DFF-4DBB-EAEE8CF0E5FF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550074282" sldId="320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550074282" sldId="320"/>
            <ac:inkMk id="4" creationId="{D820137B-699A-BC44-6E25-76714CB527D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975208003" sldId="322"/>
        </pc:sldMkLst>
        <pc:spChg chg="mod">
          <ac:chgData name="Toby Donaldson" userId="2e6e5431-bb17-4c41-9985-d39c50d83c73" providerId="ADAL" clId="{6D43037A-4E75-4ED8-B03F-51D9F449DC08}" dt="2023-07-07T18:43:26.889" v="58" actId="20577"/>
          <ac:spMkLst>
            <pc:docMk/>
            <pc:sldMk cId="975208003" sldId="322"/>
            <ac:spMk id="96" creationId="{67FA07F3-AAB3-6FF0-246B-C43E72A3DB9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975208003" sldId="322"/>
            <ac:inkMk id="2" creationId="{A8EF4BEA-95CE-99A6-F88A-D9CBC4F8447E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371359161" sldId="323"/>
        </pc:sldMkLst>
        <pc:spChg chg="mod">
          <ac:chgData name="Toby Donaldson" userId="2e6e5431-bb17-4c41-9985-d39c50d83c73" providerId="ADAL" clId="{6D43037A-4E75-4ED8-B03F-51D9F449DC08}" dt="2023-07-07T18:44:14.728" v="74" actId="20577"/>
          <ac:spMkLst>
            <pc:docMk/>
            <pc:sldMk cId="2371359161" sldId="323"/>
            <ac:spMk id="2" creationId="{0C18BDB3-2149-4F1A-A9E9-53040A487716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371359161" sldId="323"/>
            <ac:inkMk id="3" creationId="{E2753330-9631-9780-EAA5-DCC5D27907DB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684644350" sldId="324"/>
        </pc:sldMkLst>
        <pc:spChg chg="mod">
          <ac:chgData name="Toby Donaldson" userId="2e6e5431-bb17-4c41-9985-d39c50d83c73" providerId="ADAL" clId="{6D43037A-4E75-4ED8-B03F-51D9F449DC08}" dt="2023-07-07T18:45:19.744" v="78" actId="1076"/>
          <ac:spMkLst>
            <pc:docMk/>
            <pc:sldMk cId="2684644350" sldId="324"/>
            <ac:spMk id="5" creationId="{BF3F27F4-3BA5-59B5-6627-73A344CE6CF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684644350" sldId="324"/>
            <ac:inkMk id="7" creationId="{E12192EC-CBCB-3B75-0580-A29C19813797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586295744" sldId="325"/>
        </pc:sldMkLst>
        <pc:spChg chg="mod">
          <ac:chgData name="Toby Donaldson" userId="2e6e5431-bb17-4c41-9985-d39c50d83c73" providerId="ADAL" clId="{6D43037A-4E75-4ED8-B03F-51D9F449DC08}" dt="2023-07-07T18:45:48.351" v="85" actId="14100"/>
          <ac:spMkLst>
            <pc:docMk/>
            <pc:sldMk cId="2586295744" sldId="325"/>
            <ac:spMk id="7" creationId="{AFF8D1C2-4413-C1A0-65E5-3E9D8CF10ED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586295744" sldId="325"/>
            <ac:inkMk id="4" creationId="{47499E46-5E79-868B-77E6-A971C6DDF77E}"/>
          </ac:inkMkLst>
        </pc:inkChg>
      </pc:sldChg>
      <pc:sldChg chg="addSp modSp new mod">
        <pc:chgData name="Toby Donaldson" userId="2e6e5431-bb17-4c41-9985-d39c50d83c73" providerId="ADAL" clId="{6D43037A-4E75-4ED8-B03F-51D9F449DC08}" dt="2023-07-07T20:08:13.803" v="1483"/>
        <pc:sldMkLst>
          <pc:docMk/>
          <pc:sldMk cId="534780159" sldId="326"/>
        </pc:sldMkLst>
        <pc:spChg chg="mod">
          <ac:chgData name="Toby Donaldson" userId="2e6e5431-bb17-4c41-9985-d39c50d83c73" providerId="ADAL" clId="{6D43037A-4E75-4ED8-B03F-51D9F449DC08}" dt="2023-07-07T18:51:40.056" v="314" actId="20577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6D43037A-4E75-4ED8-B03F-51D9F449DC08}" dt="2023-07-07T18:57:21.416" v="937" actId="20577"/>
          <ac:spMkLst>
            <pc:docMk/>
            <pc:sldMk cId="534780159" sldId="326"/>
            <ac:spMk id="3" creationId="{D8A6D3B3-4649-F9E3-329C-05ABF18A0A65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new mod ord">
        <pc:chgData name="Toby Donaldson" userId="2e6e5431-bb17-4c41-9985-d39c50d83c73" providerId="ADAL" clId="{6D43037A-4E75-4ED8-B03F-51D9F449DC08}" dt="2023-07-07T20:08:13.803" v="1483"/>
        <pc:sldMkLst>
          <pc:docMk/>
          <pc:sldMk cId="63993267" sldId="327"/>
        </pc:sldMkLst>
        <pc:spChg chg="mod">
          <ac:chgData name="Toby Donaldson" userId="2e6e5431-bb17-4c41-9985-d39c50d83c73" providerId="ADAL" clId="{6D43037A-4E75-4ED8-B03F-51D9F449DC08}" dt="2023-07-07T18:57:56.698" v="966" actId="20577"/>
          <ac:spMkLst>
            <pc:docMk/>
            <pc:sldMk cId="63993267" sldId="327"/>
            <ac:spMk id="2" creationId="{700B8A77-5F1F-A8D7-AEE7-33F86E41490E}"/>
          </ac:spMkLst>
        </pc:spChg>
        <pc:spChg chg="mod">
          <ac:chgData name="Toby Donaldson" userId="2e6e5431-bb17-4c41-9985-d39c50d83c73" providerId="ADAL" clId="{6D43037A-4E75-4ED8-B03F-51D9F449DC08}" dt="2023-07-07T19:03:34.562" v="1238" actId="20577"/>
          <ac:spMkLst>
            <pc:docMk/>
            <pc:sldMk cId="63993267" sldId="327"/>
            <ac:spMk id="3" creationId="{51280CDA-6D96-14BD-5CD6-A98939C33732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63993267" sldId="327"/>
            <ac:inkMk id="4" creationId="{B6D57497-1A49-222C-56AE-57831AE70D12}"/>
          </ac:inkMkLst>
        </pc:inkChg>
      </pc:sldChg>
      <pc:sldChg chg="add">
        <pc:chgData name="Toby Donaldson" userId="2e6e5431-bb17-4c41-9985-d39c50d83c73" providerId="ADAL" clId="{6D43037A-4E75-4ED8-B03F-51D9F449DC08}" dt="2023-07-07T19:03:27.801" v="1237" actId="2890"/>
        <pc:sldMkLst>
          <pc:docMk/>
          <pc:sldMk cId="566516517" sldId="328"/>
        </pc:sldMkLst>
      </pc:sldChg>
      <pc:sldChg chg="modSp new mod">
        <pc:chgData name="Toby Donaldson" userId="2e6e5431-bb17-4c41-9985-d39c50d83c73" providerId="ADAL" clId="{6D43037A-4E75-4ED8-B03F-51D9F449DC08}" dt="2023-07-07T19:14:01.880" v="1482" actId="313"/>
        <pc:sldMkLst>
          <pc:docMk/>
          <pc:sldMk cId="1726756957" sldId="329"/>
        </pc:sldMkLst>
        <pc:spChg chg="mod">
          <ac:chgData name="Toby Donaldson" userId="2e6e5431-bb17-4c41-9985-d39c50d83c73" providerId="ADAL" clId="{6D43037A-4E75-4ED8-B03F-51D9F449DC08}" dt="2023-07-07T19:11:00.377" v="1262" actId="20577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6D43037A-4E75-4ED8-B03F-51D9F449DC08}" dt="2023-07-07T19:14:01.880" v="1482" actId="313"/>
          <ac:spMkLst>
            <pc:docMk/>
            <pc:sldMk cId="1726756957" sldId="329"/>
            <ac:spMk id="3" creationId="{2C1179D7-FF75-C10A-1E3D-742180AFBF54}"/>
          </ac:spMkLst>
        </pc:sp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40:26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6957 8482 1839 0,'2'-11'160'0,"0"6"-160"16,0-2 0-16,-1 0 0 0,-1 5 656 0,2 0 112 15,2 1 0-15,-3-8 16 0,1 2-160 0,2-7-48 0,-1 5 0 0,-3-1 0 16,0 5-576-16,-5-1 0 15,1 3 0-15,-8-2-128 16,2 3-336-16,-3 0-64 0,-2 2-16 0,-1-1 0 0,-1-1 544 0,-1 0 0 0,4 0 192 0,-7 1-48 16,6-1 512-16,-4 2 112 0,1-4 0 0,-1 1 16 15,3 1-16-15,-1 0-16 0,1 1 0 0,0-3 0 16,1-1-560-16,-1 3-192 0,-1 0 144 0,-1 1-144 16,4 1 128-16,-1 0-128 0,-3 1 0 0,1 3 128 15,-1 3 0-15,-1 0 0 0,-3 7 0 0,-1 0 0 16,0 0-128-16,2 1 128 0,-5 5-128 0,2-3 128 0,1 2 160 0,2 0 32 15,2 0 0-15,0-1 0 0,1 3 192 0,-1-2 32 16,4-2 16-16,-1 2 0 0,0 2-352 0,1-1-64 16,2 2-16-16,-4-3 0 0,1 4 80 0,1-2 16 15,1 0 0-15,0 0 0 0,-4 7 384 0,6-4 80 16,0 0 16-16,1 2 0 0,1-1-192 0,1-3-48 16,0 1 0-16,-1 1 0 0,1 1-224 0,1-2-48 15,-1-1-16-15,-2 4 0 0,3-1-48 0,-1-3-128 16,4-1 192-16,3-2-64 0,-3-1 256 0,5-1 64 15,0 1 0-15,2-4 0 0,3-2 160 0,-2 2 32 16,4 0 16-16,2-2 0 0,-2-2-240 0,0 2-48 0,3-1-16 0,3 1 0 16,-5-3-64-16,3 3-16 15,-11-12 0-15,0 0 0 0,0 0-112 0,0 0-32 0,75 42 0 0,-75-42 0 16,0 0 80-16,0 0 16 0,0 0 0 0,94 31 0 16,-94-31 32-16,0 0 16 0,0 0 0 0,82 16 0 15,-63-14 96-15,0 1 16 0,2-1 0 0,0-2 0 16,-2 0-160-16,-19 0-32 0,0 0 0 0,0 0 0 15,103-4 0-15,-103 4 0 0,0 0 0 0,92-5 0 16,-92 5 160-16,0 0 32 0,105 5 0 0,-105-5 0 16,0 0 0-16,113 14 0 0,-113-14 0 0,0 0 0 15,105 28-160-15,-105-28-32 0,0 0 0 0,0 0 0 16,101 49-192-16,-101-49 144 0,0 0-144 0,0 0 128 0,87 38-128 0,-87-38 192 16,0 0-192-16,0 0 192 0,94 25 64 0,-94-25 0 15,0 0 16-15,0 0 0 0,104 12 80 0,-104-12 16 16,0 0 0-16,88-4 0 0,-88 4-96 0,0 0-16 15,94-5 0-15,-94 5 0 16,0 0-128-16,99-5-128 0,-99 5 192 0,0 0-192 0,98-14 0 0,-98 14 0 16,66-9 0-16,-66 9 0 0,71-14 0 0,-71 14 0 15,68-17 0-15,-68 17 0 0,72-18 0 0,-72 18 0 16,76-20 0-16,-76 20 0 0,75-18 0 0,-75 18-176 16,73-12 176-16,-73 12-160 0,70-14 160 0,-70 14 0 15,0 0-144-15,82-16 144 0,-59 11 0 0,-1-4 0 0,1 4 0 0,-2-5 0 16,0 3 0-16,0 0 0 0,0-4 0 0,0 4 0 15,3-3 0-15,-1-1 0 0,-4 1 0 0,2-4 0 16,-2 4 0-16,-2-4 0 0,-5-2 0 0,2 0 0 31,-3 2-480-31,-2-3 32 0,-2 0 0 0,-2-1 0 0,-2-1 208 0,-1 0 48 0,0 1 16 0,-2-1 0 16,0-2 176-16,0-1 0 0,0-1 0 0,-2 2 128 16,0 2 112-16,-1 2 16 0,1 3 16 0,-5-2 0 15,2 0 0-15,-2 1 0 0,0-1 0 0,0 0 0 0,-2 6-272 16,0-4 160-16,2-4-160 0,-5 3 128 0,5 1-128 0,-7-4 0 15,0 1 0-15,-1 0 0 0,-1-1-192 0,2 1 48 16,-5 1 0-16,2 2 0 0,-1 4 16 0,-1-4 0 16,0 0 0-16,-2 3 0 15,2-3 128-15,-6 6 0 0,1-4 128 0,0-1-128 0,-3 3 240 0,-1-2-32 16,-1-2 0-16,1 2 0 0,-3-2-208 0,1-4 0 16,-3 1 128-16,2-2-128 0,1 1 0 0,-7-1-256 15,4 0 48-15,-3 0 16 16,1 3-256-16,-5 2-32 0,0-2-16 0,-2 4 0 0,-5 9 144 0,0-2 32 15,-6 3 0-15,-2 2 0 0,-1 2 48 0,-3 3 16 16,-1 2 0-16,1 5 0 0,0 0-96 0,0 4-16 0,-2 6 0 16,0 1 0-1,1 3-208-15,-6 2-32 0,0-4-16 0,-9-3 0 16,2-1-608-16,3-5-128 0,6-6-32 0,3 0-11168 0</inkml:trace>
  <inkml:trace contextRef="#ctx0" brushRef="#br0" timeOffset="2420.23">27325 9992 8287 0,'-16'-14'736'0,"7"5"-592"0,8 0-144 0,1 6 0 16,1-2 0-16,-2-8 0 16,-3-4 0-16,-3-13 0 0,-5-15 0 0,3 0 0 0,-5-4 0 0,-5 9 0 31,0 0 0-31,-7 5 0 0,-4 7-160 0,-5 0 160 15,-7 9 0-15,-5 7-160 0,-1 2 160 0,-8 6 0 16,-2 4 1200-16,-6 4 352 0,-1 2 80 0,-3 5 16 16,4 1 224-16,-2-1 48 0,3 6 16 0,2-1 16 15,2-1-912-15,-7-1-176 0,1 4-32 0,-6 1-16 16,-8 5-1120 0,-4 4-208-16,-5 3-64 0,0 3 16 0,2-1-864 0,-1 5-176 0,-2 0-48 0,-1 4 0 0,-1-4 1152 0,0 2 240 15,2 2 32-15,9 2 32 0,9 8 1552 0,3 4 320 16,5 1 64-16,4 11 16 0,3 0-416 0,0 4-96 15,1 1-16-15,1-5 0 0,1-2-960 0,5 2-272 16,2 0 0-16,3 5 144 0,1 5-304 0,4 6-64 16,-1-2-16-16,3 1 0 0,2-1-48 0,1-4-16 15,4-3 0-15,-4 4 16 0,8 4 128 0,-4 3 32 16,4 6 0-16,-1 0 0 0,2-3 448 0,-2-3 112 16,-1 2 16-16,3 1 32 0,0 5 336 0,3 0 64 15,-2 6 16-15,4-6 0 0,0-2-192 0,5 0-16 16,-2-1-16-16,4-4 0 0,3 5-256 0,0-3-48 15,6-4-16-15,-1 2 0 0,4-8-352 0,-1 6 0 16,1-1 0-16,0 5 0 0,3 1 0 0,-3-4 0 0,2 2 0 0,0-6 0 16,-1 4 0-16,1-5-208 0,3 3 80 0,1 0 128 15,2-3-160-15,3 5 160 0,5-6 0 0,1 0-144 16,4-2 144-16,7-3 0 0,7 2 0 0,3 0 0 16,4-2 192-16,1-2-16 0,1-4-16 0,1 3 0 15,-1-4-160-15,-2-2 192 0,1-2-192 0,-3 1 192 16,0-6-192-16,2 5 160 0,3 3-160 0,-1 4 160 15,1 0 0-15,1 3 0 0,1 0 0 0,0-2 0 16,0-1 128-16,-4-1 32 0,1-7 0 0,-1-4 0 16,-1 4-112-16,4-6-16 0,-1 1 0 0,-45-58 0 0,101 102 112 15,-101-102 16-15,115 82 0 0,-115-82 0 0,134 59-64 0,-59-38-16 16,2-3 0-16,-6-10 0 0,-1 1-240 0,5-5 128 16,3-4-128-16,2-2 0 0,8 2 0 0,-3 2 0 15,2-1 0-15,-7-1 0 16,-7 4-384-16,-5-4 16 0,-68 0 16 0,131 10 0 0,-131-10-32 0,132 19 0 15,-64-6 0-15,0 2 0 0,0 3 192 0,-68-18 48 16,124 38 0-16,-124-38 0 0,112 40 144 0,-112-40 0 16,122 49 0-16,-122-49 0 0,137 56 0 0,-62-30 0 15,2 7 0-15,-2-5 0 0,0 3 208 0,-2 4-16 16,-3-2-16-16,1-3 0 0,-1 3 400 0,3-7 96 16,2 3 16-16,2-4 0 0,-3 3-176 0,-7-7-48 15,-67-21 0-15,125 33 0 0,-125-33-192 0,124 28-32 0,-124-28-16 0,122 27 0 16,-122-27-80-16,131 27-16 0,-58-14 0 0,-4 0 0 15,-69-13-128-15,128 27 0 0,-128-27 0 0,116 23 128 16,-116-23-128-16,110 21 0 0,-110-21 0 0,112 23 0 16,-112-23 0-16,111 22 0 0,-111-22 0 0,110 14 0 15,-110-14 0-15,98 16 0 0,-98-16-144 0,94 5 144 16,-94-5 0-16,97-2 0 0,-97 2 0 0,115-10 0 16,-115 10 0-16,122-17-208 0,-57 11 64 0,-1-2 16 15,-64 8-48-15,115-11 0 0,-115 11 0 0,103-7 0 16,-103 7 176-16,98-5-208 0,-98 5 80 0,90-9 128 15,-90 9-160-15,93-5 160 0,-93 5 0 0,90 0-144 0,-90 0 144 16,91 0 0-16,-91 0 0 0,87-9 0 0,-87 9 0 16,92-14 0-16,-92 14 0 0,107-24 0 0,-46 5 0 15,5-6 128-15,0 1-128 0,4-7 0 0,3 1 0 0,-3-3 0 16,-4-4 0-16,-5 3 0 0,-7 4 0 0,-2-5 0 16,-1 0 0-16,-6 1 0 0,0-3 0 0,-1 2 0 15,-4-1 0-15,-2-3 0 0,-1 6 0 0,-7-5 0 16,-1-1 0-16,1-2 0 0,-4 2 0 0,0-1 0 15,2 0 0-15,-5-3 0 0,1-6 0 0,4-3 0 16,-4-4 0-16,2-2 0 0,6 1 0 0,-6-2 0 16,2 1 0-16,-2-4 0 0,4-1 0 0,-3 0 0 0,1-1 0 15,-2-1 0-15,-3 6 0 0,-4-5 0 0,0-4 0 0,-1-2 0 16,-2 2 144-16,-3 0-144 0,-2-3 192 16,-6 3-192-16,-3-2 208 0,-2-3-64 0,-2 0-16 0,-5-6 0 15,0 3-128-15,2-6 0 0,-4 0 144 0,2 2-144 16,2 2 0-16,0-4 0 0,1-2 0 0,3-1 0 15,2-1 0-15,3-2 0 0,3 1 0 0,-4-2 0 16,4 0 0-16,-3 5 0 0,1-1 0 0,-10 5 0 16,3-4 0-16,-3 1 0 0,0 1 0 0,-4-4 0 15,0 12 0-15,-3-7 0 0,1 3 0 0,-1-4 0 16,0 0 0-16,0 2 0 0,-2-3 0 0,-2 1 128 0,2 5-128 16,-3-5 128-16,3-5-128 0,-5 4 128 15,1-5-128-15,1 5 0 0,-2-8 0 0,0 1 0 0,-2 1 0 0,2 2 0 16,-1 0 0-16,-4-2 0 0,-2 0-128 0,0 0 128 15,-4-1-128-15,-1 6 128 0,-2 2 0 0,-4 4-128 16,-1 1 128-16,-1 2 0 0,-2 0 0 0,-1 4 0 16,0 5 0-16,-2-4 0 0,-4 4 128 0,-1 0-128 15,-2 5 160-15,-1 0-160 0,0 3 128 0,-8-1-128 16,-2 2 0-16,-3-1 144 16,1-1-144-16,-6 3 0 0,2-1-160 0,-3 3 160 0,1 0-336 0,0 3 16 15,0 1 16-15,-6 3 0 16,1 0-160-16,-2 0-48 0,2 1 0 0,-7 3 0 0,6-4 256 0,-3 5 32 15,3-2 16-15,-3 3 0 0,1-3 208 0,-8 4 0 0,-2 2 0 0,-1-1 0 16,0 6-208-16,2 4 0 0,1-3 0 0,-3 6 0 16,-3 0 80-16,-7 3 128 0,-1-1-208 0,-1 1 80 15,9 4-128-15,-7 0-32 0,-4 5 0 0,-7 0 0 32,-5 0-544-32,-2 6-128 0,-5-3 0 0,2 11-16 15,-4 7-464-15,-5 0-96 0,-7 2 0 0,4-2-16 16,7 5 64-16,-3 2 16 0,-8 7 0 0,0 1 0 0,-1-2 352 0,1 4 80 0,-5 9 16 0,-13 9-4112 15,-11 3-816-15</inkml:trace>
  <inkml:trace contextRef="#ctx0" brushRef="#br0" timeOffset="87151.83">11608 13196 6447 0,'0'-1'576'16,"0"1"-576"-16,0 0 0 0,2 0 0 15,0 0 784-15,0-2 48 0,1 0 16 0,1 0 0 0,1-1 0 0,0-1 0 16,-3 3 0-16,-1 1 0 0,-1 0-576 0,-3 0-112 16,-2 1-32-16,-2-1 0 15,-2 6-432-15,-3-5-80 0,-2 1-32 0,0 2 0 16,-5-3-32-16,1 1 0 0,-1 5 0 0,2-3 0 16,-1 1 1120-16,3-3 224 0,1 1 32 0,2-1 16 0,-2 3 528 0,3-2 96 15,2 1 32-15,4-2 0 0,-4-1-704 0,3 5-128 16,2-3-16-16,-3-1-16 0,2 1-528 0,0-1-208 15,-1 2 176-15,-1 1-176 0,2-2 0 0,-4 1 0 16,2-1 0-16,-1-1 0 0,-3 2-128 0,1 1 128 16,-1 0-192-16,1-2 192 0,0-1-128 0,-3 5 128 15,-1-3 0-15,2 3 0 0,-2-4 0 0,0 6 0 0,0-2 0 0,0 1 0 16,-1 1 320-16,1 0-16 0,-2 0-16 0,4 1 0 16,0-1 176-16,0-2 48 0,3 3 0 0,-2-3 0 15,4 2-288-15,0-2-48 0,-1 2-16 0,-1-2 0 16,-1-2-160-16,1 3 0 0,-3-1 0 0,-1 2-176 15,-1 0 176-15,-3-2-128 0,1 3 128 0,-3-3-128 16,-2 4 128-16,2-4 0 0,-2 3 0 0,-1-3 0 16,6 0 160-16,-2 2 16 0,1-2 0 0,0 1 0 15,3-2 720-15,-2 4 160 0,5-1 32 0,-4 1 0 16,4-1-352-16,3 0-64 0,-1 1-16 0,0 1 0 0,4-4-368 0,-4 5-80 16,4-4-16-16,2 6 0 0,1-5-192 0,-3 3 128 15,3-1-128-15,0-3 0 0,2 3 0 0,0-2 0 16,-2 1 0-16,2-1 0 0,-1 1 0 0,-3-1 0 15,2 3 0-15,1-5 0 16,-6 5 0-16,1-5 176 0,1 5-176 0,-2-1 160 0,0 3 272 0,2 1 48 16,-2-1 16-16,2-3 0 0,1 5-144 0,3-4-32 15,1 0 0-15,0 2 0 0,0 2-64 0,3-8-32 16,1 6 0-16,3-3 0 0,0-3-48 0,0 5-16 16,1-5 0-16,1 4 0 0,1-5 16 0,-4 6 0 0,6-6 0 0,-5 3 0 15,5-3-176-15,-5 3 0 0,2-3 144 0,1-1-144 16,-1 2 0-16,1-2 144 0,2-1-144 0,1 2 0 15,1-2 320-15,3 0-64 0,0 2 0 0,-17-7 0 16,0 0 0-16,0 0-16 0,86 23 0 0,-86-23 0 16,0 0-96-16,0 0-16 0,99 22 0 0,-99-22 0 15,0 0-128-15,0 0 0 0,0 0 144 0,101 28-144 16,-83-22 0-16,-1-3 0 0,-1-1 0 0,-1 5 0 16,-1-2 0-16,0 0 0 0,0 0 0 0,2 4 128 15,0-4-128-15,-2 4 176 0,3-2-176 0,0 0 192 16,1 2-192-16,-1-2 128 0,-17-7-128 0,0 0 128 0,0 0-128 0,0 0 0 15,103 31 0-15,-103-31 0 0,0 0 0 0,0 0 0 16,108 16 0-16,-108-16 0 0,0 0 0 0,108-2 0 16,-108 2 0-16,80-7 0 0,-80 7 0 0,0 0 0 15,107-4 0-15,-107 4 0 0,0 0 0 0,96 2 0 16,-96-2 0-16,0 0 0 0,92 12 0 0,-92-12 0 16,0 0 0-16,0 0 0 0,106 27 0 0,-106-27 0 15,0 0 0-15,0 0 0 0,101 38 0 0,-101-38 0 16,0 0 0-16,0 0 0 0,100 38 0 0,-100-38 0 15,0 0 128-15,87 33-128 0,-87-33 0 0,0 0 192 16,87 33-192-16,-87-33 192 0,0 0-192 0,87 28 0 16,-87-28 144-16,0 0-144 0,96 26 0 0,-96-26 0 15,0 0 0-15,110 6 0 0,-110-6 0 0,81-4 0 16,-81 4 0-16,96-12 0 0,-96 12 0 0,103-18 0 16,-103 18 0-16,91-15 0 0,-91 15 0 0,80-11 0 0,-80 11 0 15,73-10 0-15,-73 10 0 0,72-7 0 0,-72 7 0 0,76-4 0 16,-76 4 0-16,79-7 0 0,-79 7 0 0,82-3 0 15,-82 3 0-15,90-5 0 16,-90 5 0-16,93-2 0 0,-93 2 0 0,80 0 0 0,-80 0 0 0,0 0 0 16,109 5 0-16,-109-5 0 0,0 0 0 0,105 7 0 15,-105-7 0-15,0 0 0 0,110 12 0 0,-110-12 0 0,0 0 0 16,115 13 0-16,-115-13 0 0,83 5 0 0,-83-5 0 0,88 3 0 16,-88-3 0-16,83 2 0 0,-83-2 0 0,84-2 0 15,-84 2 0-15,89-1 0 0,-89 1 0 0,92-4 0 16,-92 4 0-16,96-7 0 0,-96 7 0 0,108-5 0 15,-108 5 0-15,106-5 0 16,-106 5 0-16,103-13 128 0,-103 13-128 0,101-10 0 0,-101 10 0 0,101-16 0 16,-101 16 0-16,105-19 0 0,-105 19 0 0,108-19 0 15,-108 19 0-15,106-17 128 0,-106 17-128 0,105-21 0 16,-105 21 0-16,96-18 0 0,-96 18 0 0,90-17 0 16,-90 17 0-16,84-21 0 0,-84 21 0 0,76-19 0 15,-76 19 0-15,74-16 0 0,-74 16 0 0,73-16 0 16,-73 16 0-16,70-8 0 0,-70 8 0 0,0 0 0 0,95-9 0 15,-95 9 0 1,0 0 0-16,79-2 0 0,-79 2 0 0,0 0 0 0,0 0 0 0,94 0 0 0,-94 0 0 0,0 0 0 16,0 0 0-16,97 6 0 0,-97-6 0 0,0 0 0 15,0 0 0-15,91 13 0 0,-91-13 0 0,0 0 0 16,0 0 0-16,96 21 0 0,-96-21 0 0,0 0 0 16,0 0 0-16,104 20 0 0,-104-20 0 0,0 0 0 15,77 6 0-15,-77-6 0 0,0 0 0 0,0 0 0 16,87-8 0-16,-68 4 0 0,1-1 0 0,-5-4 0 15,3 4 0-15,-3-5 0 0,-1 3 0 0,-3-2-128 16,-1 0 128-16,1-1 0 0,-1-1 0 0,-1 3 0 0,1-3 0 16,-3 1 0-1,2 1 128-15,-2-5-128 0,-2 5 0 0,2-3 0 0,-2-2 0 0,2 4 0 16,-1-4 0-16,1 0 0 0,3 2 0 0,-5-2 0 0,4 0 0 0,0 3 0 16,1-1 0-16,1-2 0 0,-1 4 0 0,-1-2 0 15,-2 0 0-15,0 1 0 0,-2-1 0 0,0 3 0 16,-1-1 0-16,1 1 0 0,-5-1 0 0,2 4 0 15,-2-4 0-15,-2 3 0 0,2-4 0 0,-7 5 0 16,3-7 0-16,-3 5 0 16,-1-5 0-16,-1 5 0 0,-1-6 0 0,-1 0 128 0,1 3-128 0,-1-4 0 15,-1-1 128-15,0 0-128 0,1 4 0 0,1-7 0 0,-1 0 0 0,-4 0 0 16,3 1 0-16,-2-1 0 0,0 0 0 0,-4 2 0 16,-1-3 0-16,0-1 0 15,0 2 0-15,-6 2 0 0,1-2 0 16,-2 1 0-16,0-1 0 0,-2 0 0 0,-2 0 0 0,1 1 0 0,-5-1 0 0,3 0 0 31,3 2 0-31,-1-2 0 0,-1-1 0 0,-3 1 0 0,1 0 0 0,1 0 0 0,-5 1 0 0,-1 3 0 16,-8-1 0-16,-2 0 0 0,-2 4 0 0,-7-2 0 15,-3 2 0-15,-6 2 0 0,-3-1 0 0,-3 4-128 16,3 0 128-16,-5 2 0 0,5 0-144 0,2 1 144 0,-1-1 0 16,3 0 0-16,5 1 0 0,-8-1 0 0,3 0 0 0,-4 2 0 15,5 1 0-15,4-3 0 16,0 1 0-16,-1-3 0 0,1 4 0 0,2-4 0 0,1 0 0 0,-2 1 0 15,-1 1 0-15,-2-3 0 0,2 4-128 0,-4 1 128 32,7-1 0-32,2-3 0 0,4 2 0 0,-1 0 0 15,4-4 0-15,-5 4 0 0,5-4 0 0,-2 0 0 16,-1 1 0-16,-1-1 0 0,-5 5 0 0,1-1 0 16,1-2 0-16,0 2 0 0,0 1 0 0,1-1 0 15,6-2 0-15,-2 4 0 0,1-1-160 0,-1 1 160 0,-5-1 0 16,-2 4-144-16,-3 0-192 0,-6 2-48 0,-6 5 0 0,-4 0 0 31,2 7-80-31,-4 0-32 0,2 3 0 0,-1 2 0 0,1 4 112 0,-6-2 0 0,1 0 16 0,2 2 0 16,5-1 368-16,6-3-176 0,3 1 176 0,5-3-128 15,5 2 128-15,5-3 0 0,2-1 0 0,5 1 0 16,0-2 0-16,0-3 0 0,4-1 0 0,-2-3 0 16,0 2-352-16,2-4-32 0,1-2-16 0,2 1 0 31,4 1-96-31,-2-3-16 0,1 1 0 0,3 1 0 0,-3-4 368 0,3 0 144 0,-1 2-128 0,2-2 128 15,0 1 0-15,4-1 0 0,-2-1 0 0,0-1 0 16,5 2-336-16,-7 0-48 0,0 0 0 0,-2 2 0 16,1 3-336-16,-6-2-80 15,0 1-16-15,2-1 0 0,0 2 496 0,1 4 80 0,3-4 32 0,1 4 0 0,-3 0 208 0,4-2 0 16,-2 5 0-16,-3 0 0 0,-1 2 0 0,-3 3 0 16,-3 8 0-16,-9-1 0 0,-3 1-128 0,-6 1-144 15,-8-2-32-15,-6-5-11968 16</inkml:trace>
  <inkml:trace contextRef="#ctx0" brushRef="#br0" timeOffset="95827.55">16104 816 6447 0,'0'5'576'0,"2"-3"-576"0,0 0 0 0,-2-2 0 15,3 2 288-15,-3-1-48 0,2 1-16 0,0 3 0 16,1 1-224-16,-1-3 0 0,-2-1 0 0,-4 0 0 16,1-1 864-16,-4-1 224 0,-2 4 64 0,-1-4 0 15,-1 1 480-15,-1-1 96 0,-2 2 32 0,0-2 0 16,4 0-1120-16,-4-2-208 0,0 1-48 0,-4-3-16 16,-1 1-368-16,0-1 0 0,-5-1-160 0,1-2 160 15,0 2-176-15,-1 0 176 0,-6-4-160 0,4 2 160 16,-5 0 0-16,3 0 0 0,-3 4 0 0,1-1 0 15,2 2 256-15,-1 4-64 0,-1 0-16 0,2 1 0 0,0 6-176 0,0-2 0 16,2 0 0-16,2 5 0 0,-1 2 0 0,3-2-224 16,-1 4 32-16,4 3 0 0,0 2 0 0,1-2 0 15,3 4 0-15,-1-2 0 0,5 3 192 0,-4-1 0 16,1 6 0-16,0-3 0 0,0 6 416 0,2-3 32 16,1 6 0-16,-1 2 0 0,3 1 160 0,1 0 32 15,4 3 16-15,-3 2 0 0,5 1-240 0,2-4-48 16,0-2-16-16,4 0 0 15,1-1-352-15,0-4 0 0,4-7 0 0,2-5 0 0,1-4 0 0,-2-1 0 16,4-4 0-16,0-6 0 0,4 2 384 0,-6-6 0 0,5-2 0 16,-1-2 0-16,1-5 192 0,1 0 32 0,1-5 16 0,2-4 0 15,0 2-96-15,1-5-16 16,4 0 0-16,-3-7 0 0,2 2-368 0,1-9-144 0,-2 5 0 0,4-7 144 31,-2-2-480-31,2 2-112 0,0 1 0 0,-4-5-16 0,4 4-240 0,-2 1-64 16,2 2 0-16,-2-3 0 0,-5 2 416 0,0-3 80 0,-2 3 16 0,-1 5 0 15,-3 2 256-15,-2-2 0 0,0 9 0 0,0 1 0 16,-1 4 304-16,-2 6-48 0,-1 1 0 0,0 0 0 16,-1 5-16-16,1 2-16 0,2 0 0 0,-3 0 0 0,3 2-224 0,-1 5-208 15,-1 0 32-15,0-2 16 0,-1 5-96 0,-1 1 0 16,-1 4-16-16,-3 5 0 0,-1 2 272 0,0 4 176 16,-2 0-32-16,0 8 0 0,0 0 608 0,0 5 112 15,0 3 32-15,1 1 0 16,3 9-256-16,-2 1-32 0,1 1-16 0,1 0 0 0,1-6-368 0,2-2-80 15,-2-8-16-15,4-7 0 16,1-3-656-16,6-5-144 0,-16-23-32 16,0 0-12000-16</inkml:trace>
  <inkml:trace contextRef="#ctx0" brushRef="#br0" timeOffset="96644.88">17233 431 21183 0,'-10'0'1888'0,"1"0"-1504"16,7 0-384-16,2 0 0 0,2 0 224 0,-4 0-32 16,-1 0 0-16,-2 0 0 15,-7 0-1920-15,-1 2-384 0,1 0-64 0,-7 3-32 16,2 2-560-16,-3-2-112 0,3 6-32 0,0-4 0 0,3 5 3200 0,3 0 640 0,-1-2 128 0,7 3 32 16,-4-1 976-16,4 2 208 0,1 3 32 0,3-1 16 15,-3 1-592-15,2 1-128 0,1-1-32 0,-3 2 0 16,1 4-544-16,-1 0-128 0,-3 8 0 0,2 0-16 15,-2 6-336-15,-4 6-64 0,3 3-16 0,-6 2 0 16,0 1-464-16,-2 5 0 0,-1-2 0 0,-2 1 0 16,-1-3 0-16,0 4 0 0,-3 5 0 0,0-1 0 15,2-2-144-15,2-2-32 0,2-2 0 0,1-9 0 16,2 3 16-16,4-10 0 0,-1-6 0 0,4-2 0 16,0-7 160-16,4-7-160 0,1-4 160 0,4-1-160 0,1-4 160 15,2-2 144-15,1-4-16 0,2-5-128 16,5-2 160-16,1-3-160 0,1-4 128 0,3-6-128 0,3-7-176 0,-2 0-112 15,2-3-32-15,1-2 0 16,3-4-96-16,1 4-32 16,3-4 0-16,1 1 0 0,5 3 272 0,-4-2 176 0,6 5-208 0,-2 2 80 15,0 7 128-15,-1 2 0 0,1 2 0 0,-2 1-128 0,-3 7 128 0,0 1 0 16,-6 4 0-16,0 3 0 0,3 2 0 0,-6 4 0 16,-21-5 0-16,0 0 0 0,0 0 0 0,74 65 144 15,-56-41-144-15,-9 4 160 0,1 2-160 0,-6 6 0 16,-3 3 0-16,-4-3 0 15,-6 4 160-15,-1-3-160 0,-10 1 192 0,1-1-192 0,-10 1 224 0,-3-1-64 0,-4 3-16 16,-3-5 0 0,-1 1 784-16,-3-10 160 0,-1-1 16 0,-3-8 16 0,2-8 32 0,-2-1 16 15,0-4 0-15,1-4 0 16,5-9-608-16,0 1-128 0,3-6-32 0,3-6 0 16,7-4-672-16,4-6-144 0,5 1-32 0,7-9-13712 0</inkml:trace>
  <inkml:trace contextRef="#ctx0" brushRef="#br0" timeOffset="97794.68">18298 1231 16575 0,'0'1'1472'0,"0"1"-1168"0,2-2-304 0,0 2 0 15,-1 0 256-15,1-1-16 0,2 5 0 0,3 8 0 16,-6 1-416-16,3 6-80 0,-3 4 0 0,-2 4-16 31,-3 2-208-31,3 1-32 0,-8 3-16 0,2 3 0 0,-2 4 336 0,2 1 64 0,-3-1 128 0,-1-2-208 16,1-1 560-16,-1-1 112 0,3-2 32 0,-1-1 0 15,2-2 176-15,-2-5 32 0,4-2 16 0,0-3 0 16,0-4-400-16,1-3-64 0,1-4-32 0,1-2 0 16,-3-3-224-16,-1-5-128 0,1 3 128 0,2-8-208 15,-3 1-304-15,3-1-48 0,1-4-16 0,2-4 0 16,0-3 48-16,4-1 0 0,3-5 0 0,-2-2 0 0,2 1 208 0,5-3 64 15,4-8 0-15,1-4 0 0,2-4 464 0,2 0 112 16,4-8 0-16,3-2 16 0,1-2 96 0,3-6 16 16,4 4 0-16,4 5 0 0,-3 2-256 0,1 9-32 15,0 5-16-15,-4 10 0 0,-3 8-144 0,-7 8 0 16,-1 2 0-16,-7 5-176 0,-2 1 176 0,-4 6 0 16,2 2 160-16,-7 5-160 0,1 5 1056 0,-5 7 112 15,1 9 32-15,-5 9 0 0,-3 8-368 0,-4 7-80 16,-4 5-16-16,-3 3 0 0,-3-6-400 0,1-6-80 15,0-1 0-15,2-8-16 0,-1-5-240 0,4 3 0 16,6-2 0-16,-5-7 0 0,8-9 0 0,5-4 0 0,0-4 0 0,0-4 0 16,5-7 0-16,1-4 128 0,2-3-128 0,1-7 0 15,3 2 240-15,6-9-48 0,-4-3-16 0,5-4 0 16,3 0 16-16,-2-7 0 0,4-7 0 0,2-3 0 31,2-2-528-31,2-7-112 0,-2-4 0 0,-1 4-16 0,-2 5-656 16,1-8-128-16,5-8-32 0,-1 1 0 0,1-1 192 0,2 1 48 0,4 5 0 0,-4 5 0 15,4 5 688-15,-4 12 144 0,2 9 16 0,-2 6 16 0,-7 3 176 0,-3 8 176 16,-2 4-48-16,-4 2 0 0,-1 1 816 0,-2 6 144 16,0 0 48-16,-2 3 0 0,2-3 112 0,-2 6 32 15,2 1 0-15,-2 3 0 0,-2 2-832 0,-3 2-144 16,-1 10-48-16,-5 7 0 16,-2 12-256-16,-6 16 0 0,-4 12 0 0,-3 12 0 0,-5 8 304 0,0 2 96 15,2 6 32-15,3-5 0 0,5 0 128 0,7-12 16 16,7-13 16-16,8-22-13472 15</inkml:trace>
  <inkml:trace contextRef="#ctx0" brushRef="#br0" timeOffset="98815.42">15484 3267 7359 0,'-7'5'656'0,"2"4"-528"16,5-2-128-16,0-4 0 0,0-3 912 0,0 4 160 16,-2 6 16-16,-3 1 16 0,1 4-368 0,1 1-80 15,1-2-16-15,0-7 0 16,2 2-640-16,-2-6 0 0,2-1 0 0,0-2 0 0,-5 0 400 0,3-4 112 15,-3 3 0-15,0-5 16 0,-2 3 928 0,-2-2 176 16,2 1 32-16,-7-3 16 0,4 4-480 0,0-4-112 16,-6-2 0-16,2 4-16 0,-2-2-784 0,-1-2-160 15,-1 2-128-15,-1-2 192 16,-3 4-672-16,2-2-128 0,-1 0-32 0,2 2 0 16,0 5 128-16,2 0 0 0,-1 0 16 0,-1 9 0 0,2 1 496 0,-4 8 0 15,0 2 0-15,0 8 0 0,-2 2 0 0,2 7 288 0,-3 1-32 0,1 7-16 16,2 4 512-16,2 1 96 0,4-3 32 0,-1 2 0 15,4-3-320-15,3-1-64 0,4-3-16 0,3-6 0 16,5-3-288-16,4-7-64 0,4-6-128 0,5-5 192 31,5-6-640-31,-21-9-144 0,0 0-32 0,0 0 0 16,121-7-240-16,-121 7-48 0,79-30-16 0,-41 11 0 0,-3-5 624 0,2-1 128 0,-2-4 32 0,-1 1 0 16,-1-3 144-16,2-1 224 0,-3 3-48 0,-1-4-16 15,0-1-160-15,3 1 0 0,-1-3-192 0,0-3 192 16,0 3-736-1,3-6-32-15,1 0 0 0,-2 2 0 0,-2 4-576 0,0-1-128 0,0 2-32 0,-8 7 0 16,-4 0 416-16,-2 8 64 0,-4 6 32 0,-2 5 0 0,-6 9 720 0,-2 3 144 16,-3 11 128-16,-4 6-192 0,0 2 1168 0,-1 8 240 15,-3 3 32-15,1 7 16 0,0 5 880 0,1 4 176 16,1 2 48-16,3 1 0 0,3-2-704 0,1-4-144 16,5-3-32-16,-6-5 0 0,4-3-1296 0,2-2-192 15,-4 2-192-15,2-5 32 16,2-4-1296-16,-2-3-256 0,3-3-48 0,-3-2-16 31,5-2-512-31,-3-9-96 0</inkml:trace>
  <inkml:trace contextRef="#ctx0" brushRef="#br0" timeOffset="99459.82">16625 2337 9215 0,'-24'5'816'0,"8"-2"-656"0,6 3-160 0,6-5 0 0,4 3 3776 0,2-1 704 0,1 3 160 0,4 1 32 16,-1 8-5136-16,2 3-1024 0,1 3-208 0,-5-1-32 0,-1 7 1312 0,-8-1 272 15,-2-4 144-15,-5-1-144 0,1 0 144 0,2-3-208 16,4 1 80-16,-3-2 128 0,4 1-192 0,4-1 64 16,2 0 128-16,0 3-192 0,4 0 1728 0,0 10 336 15,2 0 80 1,-1 6 16-16,0 4-736 0,-3 6-144 0,-1 6-16 0,1-2-16 0,-4 4-848 0,-4-1-208 16,1-1 0-16,-1-2 0 0,-1 3 0 0,2-5-304 15,-4-1 64-15,1 0 16 16,1-3-384-16,-2-4-80 0,2 2-16 0,-2 0 0 0,2-4 320 0,-2-5 48 15,3 0 16-15,1-10 0 0,3-1 128 0,0-9 32 16,0-3 0-16,0-5 0 0,3-3-96 0,-1-4 0 16,2-1-16-16,1-6 0 0,0 0-112 0,2-8 0 0,3-6-16 0,-3-6 0 15,6-6 192-15,-5 0 32 0,5-7 16 16,-3 0 16-16,6-1 144 0,-1-6 0 0,3 7 0 16,-1-6-128-16,8 4-16 0,-4 4 0 0,1 2 0 0,3 5 0 15,-6 5 144-15,2 0-192 0,1 7 192 0,-1 2-160 16,2 1 160-16,3-1 0 0,0 5 0 0,4 4 0 15,-30 10 0-15,0 0 128 16,101-23-128-16,-101 23 176 0,0 0-48 0,99 2-128 0,-99-2 192 0,0 0-64 16,0 0 32-16,103 47 0 0,-84-26 0 0,-7 3 0 15,-1 1-160-15,-8 2 0 0,-3 7 0 0,-7 2 128 16,-3-1-352-16,-8 0-80 0,-4 3-16 0,-6 0 0 16,-7 2 480-16,-5 1 96 0,-5-3 0 0,-2 2 16 15,-2-2 976-15,2-3 192 0,-2 2 32 0,4-9 16 16,-2-4-240-16,3-3-48 15,2-4-16-15,0-5 0 0,4-3-784 0,5-7-144 16,0-2-48-16,2-7 0 16,4-4-2048-16,1-1-400 15</inkml:trace>
  <inkml:trace contextRef="#ctx0" brushRef="#br0" timeOffset="100056.89">18316 2802 13823 0,'1'1'1216'16,"1"1"-960"-16,1 0-256 0,3 1 0 0,1-3 528 0,-2 2 64 0,9 2 16 0,5 1 0 15,-19-5-608-15,0 0 0 0,0 0-224 0,106 42 64 32,-106-42-1312-32,0 0-272 0,63 52-48 0,-49-29-16 0,3 3 1488 0,-3 0 320 0,2 5 0 0,0-1 0 15,3 6 1664-15,-2 1 224 0,-1 3 48 0,1 2 16 16,6 3-336-16,-2-3-64 0,-2 5-16 0,4-2 0 16,1 4-960-16,2-2-208 0,-3 2-48 0,1-6 0 15,-3 4-608 1,-2-5-128-16,-1-2-32 0,-4-3 0 0,-4-2-1152 15,-4-6-256-15,-3 1-32 0,-1-6-16 0,-2-6 432 0,-2-3 64 0,2-2 32 0,-2-8-3680 16</inkml:trace>
  <inkml:trace contextRef="#ctx0" brushRef="#br0" timeOffset="100371.98">19075 2873 23039 0,'-10'4'1024'0,"5"-3"192"0,1 1-960 0,4 0-256 0,0 1 0 0,0-3 0 16,2 2-128-16,-2 2-80 0,0 1-16 0,-2 5 0 31,0 2-1744-31,-5 4-336 0,-5 0-80 0,-3 1-16 15,-3 1 1232-15,-1 1 240 0,-4 5 48 0,1 1 16 0,-8 4 1104 0,-1 1 208 0,-1-1 64 0,-6 6 0 16,1 4 912-16,-1 1 192 0,-2 0 48 0,-5 7 0 16,1 1 128-16,-6 6 16 0,-8 9 16 0,-3 2 0 15,4-1-576-15,1 4-112 0,2 0-32 0,1-2 0 0,6-7-896 16,0 4-208-16,2-4 0 0,8-10-12800 16</inkml:trace>
  <inkml:trace contextRef="#ctx0" brushRef="#br0" timeOffset="154816.74">14304 679 11055 0,'-3'3'976'0,"-3"-1"-784"0,6-2-192 0,2 0 0 16,2 0 0-16,-3 0 0 0,-1 0 0 0,2 0 0 31,3 0-1520-31,1-5-192 0,1 1-32 0,-4-1-16 16,2 0 752-16,4-4 160 0,-6 2 16 0,4-3 16 0,2 1 1584 0,-5-2 304 0,-1 3 64 0,2-5 16 15,2 6-16-15,-3-3 0 0,1 3 0 0,0-2 0 16,0 4-352-16,2 0-64 0,0-4-16 0,-1 6 0 15,1-4-208-15,0 0-48 0,1 3-16 0,-1 1 0 16,2-1-240-16,-6 1-64 0,3 3 0 0,-5-2 0 16,-1 2-128-16,-3 2 0 0,-1 0 0 0,-4-1-176 15,-6 5-96-15,-4-1-32 0,-1 2 0 0,-5 1 0 16,-2 5-48-16,-2 1-16 16,-4-2 0-16,1 3 0 0,1 5 832 0,-4-1 176 0,2 0 16 0,3 2 16 0,-3 7 80 15,3-4 16-15,-3 0 0 0,3 4 0 0,2 0-496 0,1 2-80 16,0-2-32-16,4 1 0 0,2-6-160 0,5 1 0 15,2-1 0-15,5-2 0 0,6 0 0 0,2 0 0 16,0-2 0-16,5-2 0 0,2 4 0 0,2-3 0 16,5-3 0-16,-4 1 0 0,6-4 0 0,1 2 0 15,-17-14 0-15,0 0 0 0,0 0 0 0,0 0 0 16,96 40 144-16,-75-36-16 0,-3 3 256 0,1-4 48 16,0 2 16-16,-3-1 0 0,-1 3 176 0,-8-2 32 15,-1 0 16-15,-5 6 0 0,-4-3-288 0,-6 6-64 0,-3 2-16 0,-6 1 0 16,-4 2-176-16,-3 2-128 0,-4 0 192 0,-1 0-192 15,-3 4 0-15,-2 4 0 0,0-1 0 0,-1 3 0 32,1 1 128-32,4-4 80 0,-3-1 16 0,7-2 0 0,4-6-96 0,4-2-128 0,5-1 176 0,3-5-176 15,8-1 0-15,3-5-176 0,3-1 0 0,4 1 0 32,2-3-416-32,3-4-96 0,0 0-16 0,1-3 0 0,-1 2 352 0,-2 3 64 0,-1-6 16 0,-4 1 0 15,-5 0 112-15,-3 3 32 16,-3 0 0-16,-1-1 0 0,-3 3-128 0,0 0-32 15,-6 0 0-15,-2 3 0 0,3 1-48 0,-3 5-16 0,1-2 0 0,0-2 0 16,-1 7-80 0,2-2-16-16,-1 3 0 0,0 4 0 0,-1 0 304 0,1 1 144 0,1 1-160 0,2 0 160 0,2 0 0 0,0 2 288 15,-1 2-32-15,1 3-16 0,-2-2-96 0,2 1-16 16,2 3 0-16,3-4 0 0,3-1 224 0,2 1 32 16,2-1 16-16,6-2 0 0,2-2 560 0,-8-19 96 15,0 0 32-15,0 0 0 0,105 57-304 0,-105-57-48 16,99 14-16-16,-39-10 0 0,11-3-400 0,-1-2-64 15,1-1-32-15,-3-2-11408 0</inkml:trace>
  <inkml:trace contextRef="#ctx0" brushRef="#br0" timeOffset="155085.31">15494 1708 9215 0,'-3'0'816'0,"3"0"-656"0,0 0-160 0,2 0 0 0,5 0 0 0,-2-4 0 16</inkml:trace>
  <inkml:trace contextRef="#ctx0" brushRef="#br0" timeOffset="161427.87">16676 1354 11967 0,'-5'4'1072'0,"5"1"-864"15,5-3-208-15,-4-2 0 0,3 2 320 0,-1-1 32 16,3 3 0-16,1-1 0 15,1 9-1376-15,-2-6-256 0,-1 4-64 0,-7-5-16 16,-1 1-576-16,-6 1-112 0,-2 0-32 0,-3-4 0 0,-1 6 2464 0,-1-4 512 16,2 0 80-16,2 4 32 0,-5-2 720 0,3 2 160 15,1-1 32-15,1 4 0 0,4-1-784 0,-3 5-160 32,-1-1-16-32,-4 1-16 0,0 1-416 0,-3 2-80 0,-3 2 0 0,-3 2-16 15,-4 0-16-15,-3 5 0 0,-4 3 0 16,-6 2 0-16,2 4 224 0,-2 1 64 0,-3 4 0 0,1 3 0 15,1 0 96-15,2-6 32 0,8-3 0 0,7-4-10736 16</inkml:trace>
  <inkml:trace contextRef="#ctx0" brushRef="#br0" timeOffset="161852.29">17903 1722 26719 0,'-20'3'2368'0,"6"1"-1888"0,7 1-480 0,4 2 0 15,6-2 768-15,-1-3 64 0,3 3 16 0,2 6 0 16,-7-11-2336-16,0 0-480 0,30 57-80 0,-27-36-32 16,-8 3 1616-16,-7 1 320 0,-7-1 144 0,-5-1-128 15</inkml:trace>
  <inkml:trace contextRef="#ctx0" brushRef="#br0" timeOffset="161915">17725 2055 10127 0,'-112'109'448'0,"107"-102"96"0,3-5-544 0,1 0 0 0,-3 3 0 0,-6 11 0 0,-8 10 1024 15,-8 14 112-15,-2 10 16 0,0-6 0 0,6-16-896 0</inkml:trace>
  <inkml:trace contextRef="#ctx0" brushRef="#br0" timeOffset="162826.26">20569 658 19343 0,'10'7'1728'0,"1"-4"-1392"0,1 1-336 16,-3-3 0-16,-1 1 0 0,8-2-192 15,-16 0 32-15,0 0 0 16,113 28-2080-16,-113-28-432 0,103 23-80 0,-103-23 0 15,87 19 816-15,-87-19 160 0,77 10 48 0,-77-10 0 0,73 9 2480 0,-73-9 496 0,0 0 96 0,92 7 32 16,-92-7 352-16,0 0 80 0,0 0 16 0,0 0 0 16,0 0-352-16,0 0-80 0,0 0-16 0,-15 56 0 15,-15-39-416-15,-5-1-64 0,-1-1-32 0,-6 5 0 16,0-1-864-16,-2 2 0 0,-6 1-176 0,-2 8 32 16,3-2-64-16,-4 1-16 0,5 1 0 0,1-2 0 15,3-4 464-15,4 1 80 0,2 1 32 0,6-2 0 0,3-1 256 16,4 3 48-16,6 0 16 0,5-3 0 0,7 1 16 0,4-3 0 15,6 0 0-15,4-2 0 0,-7-19-144 0,0 0-32 16,0 0 0-16,77 59 0 0,-77-59-512 0,0 0 0 16,97 19 0-16,-97-19 0 15,68 4 0-15,-68-4 0 0,56-4-176 0,-35 1 176 0,-2 1 0 0,-3-3 0 16,-4 1 0-16,-3 3 0 0,-6-3 0 0,-1 2 0 16,-4 2 0-16,-1 0 0 0,-2 0 0 0,-9 2 0 15,1 2 0-15,1-1 0 0,-5 4 0 0,-1 0 0 16,-1 0 0-16,0 5 0 0,3 2 0 0,-3 0 0 15,0 0 0-15,3 3 0 0,1 1 0 0,1-1 0 16,0 2 0-16,3 1 0 0,3-1 0 0,-1 0 0 0,2 0 0 16,5-1 0-16,2 2 0 0,0-20-208 0,0 0 32 0,0 0 16 15,40 65 0-15,-40-65 0 0,0 0 0 0,0 0 0 16,77 56 160-16,-77-56 144 0,0 0-16 0,0 0-128 16,0 0 368-16,56 66-48 0,-56-52 0 0,-4 3 0 15,-6 1-320-15,-1-1 144 0,-6 4-144 0,-1 0 0 16,1 0 416-16,-2 1-32 0,1-1 0 15,3 0 0-15,-3 2 112 0,1-2 16 16,1-2 0-16,-1-5-9888 16,-2 0-1968-16</inkml:trace>
  <inkml:trace contextRef="#ctx0" brushRef="#br0" timeOffset="164019.07">14207 2854 22111 0,'-7'-2'1968'0,"3"1"-1584"0,2-1-384 0,4-2 0 16,0 3 576-16,1-1 16 0,3 0 16 0,-3 0 0 15,7-3-608-15,1-4-192 0,-2 4 0 0,-2-4 0 32,-6 2-1552-32,-2 6-320 0,-8-3-64 0,-2 4-16 0,-4 2 1504 0,-4 0 320 0,-2 6 48 0,0 1 16 15,-7 3 1520-15,0 1 304 0,-7 6 64 0,0 5 16 16,0 0-336-16,-1 1-64 0,-3 4-16 0,3-4 0 15,-1 3-592-15,2-4-128 0,2 0-32 0,5-1 0 16,8-5-320-16,2-1-160 0,8 0 160 0,1-3-160 16,7-3 0-16,4 1-288 0,3 4 32 0,6-4 16 15,-11-12-144-15,0 0-48 0,0 0 0 0,0 0 0 0,97 52 432 0,-97-52 128 16,0 0 0-16,86 37 0 0,-86-37-128 0,0 0 128 16,85 38-128-16,-85-38 128 15,0 0-448-15,98 33-96 0,-98-33-16 16,0 0 0-16,85 19 96 0,-85-19 16 0,0 0 0 0,0 0 0 0,82 21 320 0,-72-17 240 15,-4 4-48-15,-6-1 0 0,-6 5 496 0,-6-1 80 16,-7 6 32-16,-7 3 0 0,-4 4-240 0,-6 0-48 16,-4 2-16-16,-2 6 0 15,2-6-240-15,1 0-32 0,6-2-16 0,2-4 0 0,6-5-16 0,6-6-16 16,5 1 0-16,6-4 0 0,4-3-176 0,1 1 0 0,3-3 0 16,5-1 128-16,2-1-128 0,3-3-144 0,2 2 144 0,6-1-208 15,3-2 208-15,5-6-176 0,5 2 176 0,4-4-160 31,3-3 160-31,3 0 0 0,2 1 128 0,-3-1-128 0,0 2-176 0,0-2-96 0,-1 6-32 0,-3-1 0 32,-4 3-720-32,-6 1-128 0,-2 5-48 0,-8 2 0 0,-6 0 688 0,-6 5 128 0,-4 7 16 0,-5 2 16 15,-9 2 352-15,-5 7 0 0,-4 1 192 0,-5 4-64 16,0 0 192-16,0 1 48 0,2 1 0 0,3 5 0 16,-4 1 176-16,4 3 32 0,2-1 16 0,0 0 0 15,4 8 80-15,-1-1 16 0,3 0 0 0,1 6 0 0,3-1 592 0,-1 1 112 16,3 1 16-16,4-2 16 0,0-4-1104 0,3-3-320 15,4-3 0-15,6-3 128 16,1-4-1232-16,-9-33-256 16,39 59-48-16,-39-59-16 0,0 0 288 0,101 58 64 0,-101-58 16 0,99 28 0 15,-99-28 688-15,113 13 144 0,-113-13 32 16,115 2-10864-16</inkml:trace>
  <inkml:trace contextRef="#ctx0" brushRef="#br0" timeOffset="164443.1">16341 3791 16575 0,'-5'5'1472'0,"-2"-1"-1168"15,5-3-304-15,2 1 0 0,2 0 0 0,-4 5 160 16,-3 0-160-16,-2 7 128 16,-5 5-1936-16,-2 4-400 0,-4-1-80 0,1 4-16 15,1-1 976-15,2-4 192 0,-1 7 48 0,-1-2 0 0,2 0 3328 0,2 7 656 16,-6 0 144-16,-1 4 32 0,-3 1-192 0,-3 2-48 15,1 0 0-15,-4 2 0 0,-2 1-1728 0,-1-6-336 16,3-2-80-16,-2-6-12848 0</inkml:trace>
  <inkml:trace contextRef="#ctx0" brushRef="#br0" timeOffset="164898.99">17716 3727 29487 0,'-7'7'2624'0,"2"-2"-2112"0,3-2-512 0,6-1 0 16,-1 0 960-16,1 5 64 0,-3 3 32 0,-1 8 0 31,-1 9-1680-31,-8 5-336 0,0 4-64 0,-7 4 0 16,-4 6-2048-16,-1-3-416 0,-7 3-80 0,0 2-16 16,0 1 1600-16,0-2 304 0,0 2 64 0,2-4 16 0,3-5 1296 0,-1-3 304 0</inkml:trace>
  <inkml:trace contextRef="#ctx0" brushRef="#br0" timeOffset="165746.79">20252 2591 19343 0,'6'3'1728'0,"1"1"-1392"0,0 1-336 0,-1-3 0 0,1 0-160 0,3 1-96 16,-10-3-32-16,0 0 0 15,0 0-1248-15,106 47-256 0,-106-47-64 0,0 0 0 16,107 51 576-16,-107-51 96 0,0 0 32 0,101 40 0 0,-101-40 2128 0,0 0 432 16,103 33 96-16,-103-33 16 0,0 0 784 15,94 14 176-15,-94-14 16 0,0 0 16 0,83 7-992 0,-83-7-208 16,0 0-32-16,0 0-16 0,0 0-928 0,77 0-176 16,-74 0-32-16,-4-2-128 0,-6-1 0 0,-4 3-352 15,-4-2 48-15,-10 2 16 0,-1 2-16 0,-4 1 0 16,-1 2 0-16,-4 6 0 0,-1-3 176 0,-3 8 128 15,-1 3-192-15,-3 7 192 0,-1 0 0 0,1 1 192 16,2 4 0-16,-4 0 0 0,5-1 224 0,3 3 32 16,4 0 16-16,5 2 0 0,6-4 112 0,3 4 0 0,5-4 16 15,8-4 0-15,6-1-80 0,0-4 0 0,11-1-16 0,-11-21 0 16,0 0-320-16,0 0-176 16,84 61 192-16,-84-61-192 0,0 0 368 0,94 23-48 0,-94-23 0 0,0 0 0 15,103 7 0-15,-103-7-16 0,0 0 0 0,71-11 0 16,-57 8-304-16,-7-1 0 0,-4 1 128 0,-4-4-128 15,-6 5 0-15,-7-1 0 0,-4 1-208 0,-6 2 80 32,-6 2-288-32,-1 1-48 0,-9 2-16 0,1 6 0 0,-1 1 0 0,0 0 0 0,2 4 0 15,1 1 0-15,3 3 480 0,2 0 0 0,-1 1-128 0,3 7 128 0,3 2 0 16,2 3 0-16,1 0 0 0,3 0 0 0,2-2 0 16,5 6 0-16,2 0-160 0,5-3 160 0,3 1 0 0,6-2 0 15,3-3-144-15,2 0 144 0,5-4 0 0,-12-26 0 16,0 0 0-16,51 78 0 0,-51-78 480 0,0 0 48 15,66 82 16-15,-66-82 0 0,0 0 144 0,54 70 16 16,-44-46 16-16,-3 0 0 0,-7 1-176 0,-7-3-32 16,-1 3-16-16,-8-4 0 0,-3 1-64 0,-4-1-16 15,-8-3 0-15,-6-4 0 0,-3-6-416 0,-3-8 0 16</inkml:trace>
  <inkml:trace contextRef="#ctx0" brushRef="#br0" timeOffset="-212230.72">29336 12914 14735 0,'-7'4'1312'0,"3"-3"-1056"15,4 3-256-15,2-8 0 0,0 4 1344 0,-1 0 192 16,1 0 64-16,2 0 0 16,1 4-1040-16,-2-4-208 0,3 2-32 0,-3-1-16 15,1 1-752-15,-1 0-160 0,-6 1-32 0,-1 4 0 16,-3 2-304-16,-5 2-64 0,-6 1-16 0,-2 3 0 15,-5 5 1024-15,2 0 0 0,-4 3 0 0,-1 3 160 0,2 0 720 0,-2 2 144 16,3 0 16-16,-1-4 16 0,4 6 32 0,1-4 0 16,3 2 0-16,1-4 0 0,1-3-544 0,4 4-96 15,-2-3-32-15,2 3 0 0,-2-1-416 0,0 6 0 16,0-4 0-16,0 2-176 16,2-2-480-16,-2 0-112 0,3 0 0 0,3-5-16 15,-1 0 112-15,5 0 32 0,3 0 0 0,4-2 0 0,4-3 464 0,0-1 176 0,5-3 0 0,2-3-144 16,5-4 144-16,4 2 0 0,-4-3 160 0,6-2-160 15,1-4 304-15,-26 2-48 0,0 0 0 0,94-11 0 16,-94 11 16-16,75-12 0 0,-75 12 0 0,75-17 0 16,-75 17-272-16,83-18 0 0,-83 18 128 0,89-10-128 15,-89 10 0-15,0 0 0 0,121 3 0 0,-121-3 0 16,0 0-384-16,0 0 0 16,99 23 16-16,-85-16-8944 0</inkml:trace>
  <inkml:trace contextRef="#ctx0" brushRef="#br0" timeOffset="-211947.98">28917 13499 28559 0,'-29'18'1264'0,"11"-9"272"0,10-2-1232 0,6-6-304 15,4-1 0-15,6 0 0 0,1-1 1040 0,8-3 160 16,-17 4 16-16,0 0 16 16,129-35-640-16,-129 35-128 0,131-43-16 0,-58 20-16 0,-73 23-432 15,152-31-256-15,-152 31 48 0,159-23 0 16,-159 23-368-16,149-14-64 0,-149 14 0 0,145-14-16 0,-145 14 496 0,159-14 160 16,-62 7 0-16,2-8 0 0,4-1 0 0,-5-5 0 0,-6-2 128 0,-6 1-128 15,-4 1 128-15,5-5-128 0,7 3 0 0,-2-3 0 31,-8-2-960-31,-2-2-304 0</inkml:trace>
  <inkml:trace contextRef="#ctx0" brushRef="#br0" timeOffset="-132393.3">24875 5493 22111 0,'10'0'1968'0,"2"-2"-1584"0,-1 2-384 0,-3-2 0 0,1 4 0 0,2-4 128 16,-11 2-128-16,0 0 0 15,90 0-448-15,-90 0-192 0,0 0-16 0,86 14-16 16,-74-3-736-16,-7-1-128 0,-5 1-48 0,-7 6 0 0,-2-1 1776 0,-3 1 368 16,-2 4 64-16,-1 0 16 0,1 3 1600 0,3 1 336 15,2-1 64-15,4-1 16 0,3 3-448 0,2-2-96 16,4 1 0-16,1 2-16 0,0 0-1392 0,4 0-256 16,2 3-64-16,-6 7-16 0,3-1-368 0,-4 4 0 15,-1 7 0-15,-3 2 0 0,-1 5-128 0,-5 3 0 0,-2 8 0 0,-3-1 0 16,1 6 128-16,-6 0-192 0,2 5 192 0,-3 1-192 15,3 3 192-15,-4-1 0 0,1 2 0 0,1-2 0 16,-1 6 0-16,-1-6 0 0,-1-1 0 16,0 0 0-16,2-4 144 0,-2 0-144 0,1-3 192 0,-1-1-192 15,0 5 192-15,1-7-192 0,1 0 192 0,0-5-192 16,3-6 512-16,3-4 0 0,2-6 0 16,2-5 0-16,0-2 64 0,4-3 0 0,5-4 0 0,-1-1 0 15,3-1-256-15,-1-4-32 0,4-2-16 0,-1 4 0 16,1-4-272-16,0 4 128 0,0 0-128 0,0 3 0 15,-1-1 0-15,3 3 0 0,0-3 0 0,-2-4 0 16,3-2 0-16,-1 1 0 0,2-3 0 0,-1-1 0 0,2 0 0 16,4 0 0-1,-4-4 0-15,4 3 0 0,1-1 0 0,-17-19 0 0,0 0 0 0,66 50 0 0,-66-50 0 0,0 0 0 16,89 28 0-16,-89-28 0 0,0 0 0 0,115 7-144 16,-115-7 144-16,98-17-128 0,-98 17 128 0,113-30 0 15,-113 30-144-15,122-45 144 0,-122 45-160 0,124-59 160 16,-65 24-208-16,0 2 80 0,1 1-192 0,-60 32-48 15,123-47 0-15,-123 47 0 16,133-38-80-16,-133 38-32 0,123-30 0 0,-123 30 0 0,112-17 240 0,-112 17 48 16,106-7 16-16,-106 7 0 0,105-5 48 0,-105 5 0 15,118-7 0-15,-118 7 0 0,133-4 128 0,-133 4 0 16,137-5-144-16,-137 5 144 0,131-10 0 0,-131 10 0 0,136-7 0 0,-136 7 0 16,143-13 0-16,-143 13 0 0,150-10 160 0,-150 10-160 15,150-9 384-15,-150 9-48 0,134-3 0 0,-134 3 0 31,137-7 16-31,-137 7 0 0,149-7 0 0,-67 3 0 0,1 4-112 0,-83 0-32 0,152 9 0 0,-152-9 0 16,134 21-80-16,-134-21-128 0,132 26 176 0,-132-26-176 16,136 33 0-16,-136-33 0 0,143 40 0 0,-143-40 0 15,133 39 192-15,-133-39-192 0,132 24 192 0,-132-24-192 16,134 12 288-16,-134-12-48 0,148 2-16 0,-69-4 0 16,-79 2-96-16,153-10-128 15,-153 10 176-15,136-11-176 0,-136 11 192 0,129-5-192 0,-129 5 192 0,136 2-192 0,-136-2 272 16,139 8-48-16,-139-8-16 0,135 13 0 15,-135-13-208-15,116 8 128 16,-116-8-128-16,115 11 0 0,-115-11 0 0,115 7 0 0,-115-7 0 0,138 10 0 0,-58-10 0 0,-80 0 0 16,148-8 0-16,-148 8 0 0,143-23 0 0,-143 23 0 15,150-28 0-15,-72 12 0 0,6 2 0 0,0-3 0 16,-1 0 0-16,-6 1 0 0,-77 16 0 0,138-24 0 16,-138 24 0-16,136-23 0 0,-136 23 0 0,134-23 0 15,-134 23 0-15,137-19 0 0,-137 19 0 0,115-14 0 16,-115 14 0-16,96-10 0 15,-96 10-304-15,79-4 48 0,-79 4 16 0,0 0 0 16,99-2-144-16,-99 2-48 0,0 0 0 0,0 0 0 0,96-5 48 0,-96 5 16 0,0 0 0 16,0 0 0-1,0 0 368-15,85-19-144 0,-85 19 144 0,0 0 0 0,0 0 0 0,53-40 0 0,-53 40 0 0,19-31 0 16,-12 13 0-16,0-4 0 0,-2-6 0 0,-3 0 0 16,-1-5 0-16,-1-4 0 0,0-3 0 0,-1-9 0 15,1 1 0-15,-2-8 0 0,2-3 0 0,0-4 0 16,0 2 0-16,0 0-128 0,-4 0 128 0,1 2 0 15,-2 3-144 1,-1 4 144-16,-6 0 0 0,-2-1-144 31,0 6-320-31,-3-1-64 0,-2 4-16 0,1-3 0 0,3 3 192 0,-3-1 32 0,3 0 16 0,-1 3 0 16,4-1 736-16,-2-6 144 0,3-2 16 0,1 4 16 0,3-5-160 16,-4 3-48-16,6 2 0 0,-5 0 0 0,3 0-240 15,-4 0-160-15,3 0 192 0,-3 4-192 0,-1-4 256 0,3 3-64 16,2-5-16-16,-1 2 0 0,2-3-32 0,3 3 0 15,3-2 0-15,0 2 0 0,2-2-144 0,-1-1 0 16,5 4 0-16,-1-2 0 0,0 6 0 0,-3 2 0 16,3 5 0-16,-2-3 0 0,-1 4 128 0,0 5 0 15,1-3 0-15,-6 6 0 0,3 5-128 0,-5 4 128 16,-1 3-128-16,-2 2 128 0,-4 7-128 0,-4 3 0 16,-2 0 0-16,-1 6 0 0,-3-1-192 0,-5 6 48 15,0 1 0-15,-5 2 0 0,1 2 144 0,-7 0 0 0,-6 6 0 16,-3 4 0-16,-4-1 0 0,-1-3 0 0,2 1 0 15,-4 2-128-15,-4 3 128 0,1-3 0 0,1-1 0 16,-3-1 0-16,3 0 0 0,-3-3 0 0,-1 1 128 0,-4-4-128 16,-4-2 0-16,0-5 144 0,-5 3-144 0,1-4 0 15,4 3 160-15,0-1-160 0,0 0 128 0,2-4-128 16,-7 0 176-16,0-3-48 0,0-2-128 0,-1-2 192 16,-1 2-192-16,1-7 0 0,-3 0 128 0,4 0-128 15,1-2 0-15,1-1 0 0,-4-6 0 0,-5-1 0 16,1 0 0-16,3-4 0 0,1 0 0 0,1 0-160 15,5 0-48-15,-3-2-16 0,-1-3 0 0,-5 4 0 16,-1 2 224-16,-1 1 0 0,0 2-160 0,0-2 160 16,3 1 0-16,0 1 0 0,1 5 0 0,-8-2 0 0,-1 1 0 0,-6 6 0 15,-1-1 0-15,-1 3 0 0,5 3 0 0,-1-2 0 16,3 1 0-16,-4 1 0 0,-4-1 192 0,-2 3-32 16,-2 3-16-16,4-6 0 0,5 3-144 0,0 0 0 15,-1 0 144-15,-6 3-144 0,-5 2 0 0,0 1 0 16,0 4 0-16,0-1 0 0,5-4-176 0,-7 7 0 15,-3 4 0-15,-2-2 0 0,3 3 176 0,0-3-192 16,4 2 192-16,2-2-192 0,-4-6 192 0,0 5-208 16,2-1 80-16,-3-3 128 15,1-4-832-15,0 2-32 0,6-6-16 0,-8 3-9872 16,1 1-1968-16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6:25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18622 6661 12895 0,'-2'2'1152'0,"1"0"-928"0,1-2-224 0,1 0 0 16,1 2 0-16,2-2 0 0,-1 0-192 0,4 0 192 31,-2 3-896-31,2-3-64 0,0 2 0 0,0-2-16 15,0 2 432-15,0-1 96 0,-2 1 0 0,1 2 16 0,1-4 1072 0,-4 3 224 0,1 4 32 0,-1-3 16 16,1 1 800-16,1-2 144 0,-3 8 48 0,1-3 0 16,-1 5-368-16,0-5-64 0,1 4 0 0,-3 1-16 15,2-3-592-15,-2 2-112 0,0 1-32 0,-2-3 0 16,-1 6-400-16,-3-2-96 0,3 3-16 0,-9 2 0 0,3 0-208 16,-5 2 0-16,2 2 128 0,-2-2-128 0,0 0 144 15,0 0-16-15,2-1 0 0,1-4 0 16,4 0 112-16,2-7 16 0,3-3 0 0,1-2 0 0,2-4 0 0,3 0 16 15,-1 0 0-15,3-4 0 0,-5-2-272 0,5-3 0 16,-1-3 0-16,0 3 0 0,-2-5 176 0,4 2-32 16,2-2 0-16,-4-4 0 0,6 3 192 0,-2-4 48 15,1 1 0-15,2-1 0 0,0-2-128 0,1 0-32 16,2 0 0-16,-1 0 0 0,2 2-224 0,0-2 0 16,1-1 0-16,-3-1 0 0,2 4 0 0,1-5 0 15,6 3 0-15,-4-4 0 0,-2 6 0 0,2-2 0 16,1 7 0-16,1-1 0 0,-4 2 0 0,2 6 0 0,-3 0 0 0,-2 7 0 15,1 2 0-15,-4 3 0 0,-2 2 0 0,-1 2 0 16,1 0 368-16,-4 3 16 0,2 0 16 0,0 4 0 16,-5 1-128-16,0 2-16 15,-1 2-16-15,1 5 0 0,-2 2-96 0,-3 2-16 0,-1-2 0 0,-1 5 0 16,0 0 16-16,-2-3 0 0,0 4 0 0,0-2 0 16,2-3-144-16,-4 1 160 0,2-4-160 0,2 0 160 15,-2-7-160-15,3-1 0 0,3-8 0 0,-1 1 0 16,2-4 0-16,2-6 0 0,-1-1 0 0,1 0 0 15,1-3 0-15,4-2 0 0,-3-6 0 0,3 1 0 16,0-2-144-16,0-6 144 0,2-3-192 0,1-1 192 16,2-4-256-16,2-1 64 0,4-6 16 0,3 0 0 0,1-2 48 0,1-1 0 15,3-1 0-15,2 2 0 0,0 4-144 0,0 1-32 16,-4 4 0-16,0 4 0 16,-3 1-96-16,4 3-32 15,-4 3 0-15,-2 6 0 0,2-1 224 0,0 6 32 0,-21 4 16 0,0 0 0 0,0 0 352 0,88-2 80 16,-88 2 16-16,0 0 0 15,0 0 384-15,84 42 80 0,-84-42 16 0,0 0 0 0,52 63-432 0,-38-32-80 16,-1 6 0-16,-5 3-16 0,1 10-112 0,0 10 0 16,-8 11-128-16,1 7-10304 15,0 6-2176-15</inkml:trace>
  <inkml:trace contextRef="#ctx0" brushRef="#br0" timeOffset="1383.03">22106 8896 6447 0,'-6'-2'576'0,"1"2"-576"0,0 0 0 0,1 0 0 15,3 0 1808-15,-3 2 256 0,1 0 48 0,-2 1 16 16,-2 1 240-16,-6 4 64 0,3 1 0 0,-2 2 0 15,3-1-1216-15,-1 2-224 0,1 2-48 0,-2-2-16 16,6 4-464-16,0 3-80 0,-2 2-32 0,3 5 0 16,-1 0-64-16,0-1-16 0,2 4 0 0,-1-2 0 15,2 2-272-15,-5-4 128 0,4 4-128 0,-2-3 0 16,-1 4 0-16,-1-4 0 0,0 2 0 0,-3 0 0 16,1-6 0-16,-5 6 0 0,0-3 0 0,4-4 0 15,-2 1 0-15,0-1-144 0,1 0 144 0,2-7 0 16,2 2 0-16,2-4 0 0,3-2 0 0,2-1 0 0,0-4 0 0,2-3 0 15,2-2 0-15,-1-4 0 16,4-3-544-16,0-1-32 0,4-3 0 16,-1-4 0-16,4-3 80 0,-4-8 16 0,6 2 0 0,0-6 0 0,-1-3 480 0,5-5 240 15,-1-8-32-15,0-1 0 0,2-5 176 0,3-4 16 16,-3 2 16-16,0 0 0 0,-2 6-80 0,0 2-16 16,1 11 0-16,-5 6 0 0,1 6-320 0,-4 8 0 15,-3 4 0-15,0 6 128 0,-2 5-128 0,-2 3 144 16,2 6-144-16,-4 3 160 0,2 7 640 0,1 6 128 15,1 3 32-15,0 8 0 0,1 4-80 0,1 7-16 16,2 0 0-16,-3 6 0 0,3-5-240 0,1-1-48 16,0 2-16-16,0-7 0 0,-3-2-320 0,1-5-64 0,3 0-16 0,-5-7 0 15,1-4-160-15,0-10 0 0</inkml:trace>
  <inkml:trace contextRef="#ctx0" brushRef="#br0" timeOffset="175435.36">12553 7618 11055 0,'-4'1'976'15,"4"1"-784"-15,0 0-192 0,0-2 0 0,0 0 320 0,0 2 32 16,-5 5 0-16,2 0 0 0,-4 1-224 0,-4 4-128 16,1 4 128-16,-6 0-128 0,-1-1 0 0,-4 1 0 15,-2 2 0-15,-3-3-128 0,-4 3 128 0,-1-1-208 16,-2 2 80-16,-4-3 128 0,2 3 160 0,2 0 160 15,-3 2 16-15,3 0 16 0,-1 3 320 0,3 4 64 16,0-3 16-16,-2 6 0 0,-1 2-80 0,1 0-16 16,4 6 0-16,1 1 0 0,-2-2-48 0,6 2-16 15,5 0 0-15,-6 4 0 0,6 1 48 0,3-2 16 0,-1 3 0 0,5-6 0 16,5-5-272-16,3-1-48 0,4-4-16 0,4-4 0 16,3-1-320-16,5 1 0 15,0-2 0-15,4-3 0 0,1 2 0 0,2 1 0 16,1 0 0-16,1-3 0 0,1 0 0 0,-22-21 0 0,0 0 0 0,73 59-128 15,-73-59 288-15,0 0 64 0,0 0 16 0,110 54 0 16,-110-54 336-16,0 0 80 0,0 0 16 0,124 20 0 16,-124-20 128-16,77-7 32 0,-77 7 0 0,87-20 0 15,-42 6-288-15,-3-3-48 0,0-2-16 0,-4 0 0 16,-3-2-288-16,1-2-48 0,-2-3-16 0,0 2 0 0,-4-2-128 16,5-4 0-16,1-7 0 0,-1 3 0 0,0-3 0 0,-5-1 0 15,3-1-144-15,-3-1 144 0,-3 0 0 0,-4-3-128 16,-2-6 128-16,-5 7 0 0,-6 2 0 0,-6 2 0 15,-4 1 0-15,-6 2 0 0,-2 2 0 0,-5 2 0 16,-4 1 0-16,-2-3 0 0,-6 4 0 0,-1-5-128 16,0 1 128-16,-7 0 0 0,0 2 0 0,-2 0 0 15,0-1-128-15,-1 8 128 0,-3 1 0 0,-2 4 0 16,0 5 0-16,1-2 0 16,0 9 0-16,0 0 0 0,-3-1 0 0,3 3 0 15,-1-1-576-15,5 3-144 0,3 3-48 0,3 3-12544 0</inkml:trace>
  <inkml:trace contextRef="#ctx0" brushRef="#br0" timeOffset="175954.86">14105 7076 17503 0,'-7'3'1552'0,"4"-1"-1232"0,1 2-320 0,4-3 0 16,-2 1 144-16,0 2-16 0,-2-1-128 0,-5 8 192 31,2 2-1120-31,-4 7-224 0,-1 4-64 0,-4 0 0 15,-2 3-496-15,-1 4-96 0,1-1-32 0,-5-1 0 16,2 6 1120-16,-2-4 208 0,0 4 64 0,-1-2 0 0,-3 4 832 0,1-1 160 0,-2 6 32 0,-2 3 16 16,-5-1 1024-16,0 7 208 15,-2-3 32-15,0 3 16 0,3-1-16 0,-1-1-16 0,5 5 0 0,2 4 0 16,5 4-336-16,4 3-64 16,5 3-16-16,5-2 0 0,3 3-832 0,6-4-160 0,7 3-48 0,3-9 0 15,5-1-832-15,6-8-160 16,7-3-32-16,-30-47-10848 0</inkml:trace>
  <inkml:trace contextRef="#ctx0" brushRef="#br0" timeOffset="176726.02">14548 7919 9215 0,'-10'5'816'0,"3"0"-656"0,3 4-160 0,-1-4 0 16,5-3 848-16,0 5 144 0,-2-2 32 0,2 4 0 0,-2 8 160 0,-1 10 32 15,-2 0 16-15,-2 1 0 0,2 2-960 0,-2 1-272 32,-2 1 0-32,0-3 128 0,-1 8-128 0,-1-1 0 0,-3-1 0 0,2-2 0 0,2-5-128 0,1 2 128 15,2-2 0-15,2-9 0 0,-1 0 0 0,5-7 0 16,-1-3 0-16,2-2 0 0,2-4-128 0,-1-3 128 15,6 0 0-15,-3-3 0 0,5-2 0 0,3-2 0 16,2-6 128-16,5-1-128 0,-2-3 320 0,4-9-32 16,2 2 0-16,1-6 0 15,4 0-288-15,-3-3 0 16,1-2 0-16,0-1 0 0,0-2 144 0,4-3-144 16,1 0 0-16,0-6 144 0,2 0 176 0,-3 0 48 15,-2 8 0-15,-4 11 0 0,-1 4-176 0,-7 8-48 0,-4 6 0 0,-9 8 0 16,-1 2 48-16,-7 11 0 0,0-1 0 0,-7 7 0 15,-1 6 800-15,-4 8 160 0,-1 6 48 0,-2 3 0 16,-1 2-352-16,0 5-64 0,0-2-16 0,-2 9 0 16,2 0-496-16,2-2-96 0,0-1-32 0,3-1 0 15,6-8-144-15,1-5 0 0,6-6-192 0,-1-8 192 16,4-2-256-16,4-6 64 0,-3-2 0 0,-1-6 16 16,7-6-160-16,-1-1-48 0,-1-1 0 0,2-1 0 15,0-5 384-15,1-4 0 0,3 1 0 0,1-6 0 16,2-1 384-16,3-6 0 0,-3-3 0 0,2 2 0 0,3-9-384 15,0-2 0-15,2-4 0 0,4-1 0 16,-3-3-544 0,4-6-144-16,2 2-16 0,2 2-16 0,-4 6-112 0,-1 8-32 0,-5 3 0 0,-4 9 0 0,-2 10 480 0,-3 1 80 15,-3 6 32-15,-1 2 0 0,-2 3 656 0,1 4 128 16,-1 0 16-16,0 0 16 0,2 7 656 0,-5 2 128 16,3 0 16-16,-3 4 16 0,1 3-768 0,-1 2-144 15,0 6-48-15,-4 2 0 0,0 4-240 0,-5 6-160 16,2 13 192-16,-9 5-192 0,0 10 0 0,0-5 0 15,2 1 0-15,-2-8 0 16,4 0-832-16,4-5-208 0</inkml:trace>
  <inkml:trace contextRef="#ctx0" brushRef="#br0" timeOffset="177008.87">16003 7994 2751 0,'-10'5'256'0,"4"0"-256"0,3 2 0 0,3-3 0 0,2-1 3968 0,1-3 736 16,1 2 160-16,3 5 16 0,3 0-3344 0,2 0-656 16,2 3-144-16,-7-1-32 15,0 5-1952-15,-3-2-400 0,-4 4-80 0,-6 3 0 16,-1 2-320-16,-3 2-64 0,-2 1-16 0,-2 9 0 15,-4 2 1104-15,1 3 208 0,0 4 48 0,-3 5 16 0,3 2 1392 0,0 3 256 16,4-1 64-16,-2-3 16 0,6 6-432 0,0-5-96 16,4 0 0-16,5 1-16 0,0 4-432 0,-7-1 0 15</inkml:trace>
  <inkml:trace contextRef="#ctx0" brushRef="#br0" timeOffset="177322.31">15698 8435 30399 0,'-28'3'1344'0,"13"-3"288"0,4 0-1312 0,8 0-320 0,1 0 0 0,2 0 0 16,2 0 656-16,-1 0 64 0,3-2 16 0,1 1 0 15,2-1-1120-15,-5 2-208 16,0 0-48-16,-1 2-16 0,1-1-1616 16,-2 4-320-16,2-1-64 0,0-1-16 0,1 1 1584 0,4-1 304 0,2 3 64 0,6-5 16 15,5-1 1344-15,6-1 256 0,-26 1 64 0,0 0 16 16,111-16 880-16,-111 16 160 0,91-17 32 0,-91 17 16 16,99-20-896-16,-99 20-176 0,108-21-32 0,-108 21-16 0,113-22-944 15,-113 22-384-15,117-18 32 0,-117 18-13920 16</inkml:trace>
  <inkml:trace contextRef="#ctx0" brushRef="#br0" timeOffset="177795.15">16864 8107 25791 0,'-17'9'1152'0,"4"-2"224"0,6 0-1104 0,4-6-272 0,3 3 0 0,3 3 0 16,-3-2 656-16,2 7 80 0,2 6 16 0,-1 8 0 16,1 9-2160-1,1 3-448-15,-5 2-64 0,0 0-32 0,0 0-1360 0,-4-1-272 0,4-5-48 0,-1-1-16 31,-3-5 2528-31,2 2 496 0,-1-4 112 0,1-2 0 0,0-3 2128 0,2-8 432 0,0-1 64 0,0-7 32 16,0-3 320-16,2-2 64 0,2-4 16 0,3-1 0 0,0-4-1392 0,3-3-256 16,2-5-64-16,2-4-16 15,0-2-1136-15,2-3-240 0,1-4-32 0,2-1-16 16,0-4-768-16,2-1-160 0,2-3-16 0,3-1-16 16,2 0 784-16,5 0 144 15,2-3 48-15,2 1 0 0,3 3 592 0,-2-1 192 0,4-1 0 0,-2-1 0 0,-3 5 224 0,-3 6 48 16,-2 6 16-16,-4 10 0 0,-4 10-96 0,-5 5 0 15,-7 1-16-15,-3 8 0 0,-2 3 400 0,-3 0 96 16,-3 8 16-16,-2 4 0 0,-3-1 496 0,-3 3 96 16,-2 7 32-16,-1 3 0 0,-6 8-896 0,-3 8-176 15,0 6-48-15,-4 1 0 0,-3 9-384 0,0 1 0 0,2 1 0 0,-4 2 0 16,3-10 0-16,4 1-256 16,4-9 48-16,3-7-12976 0</inkml:trace>
  <inkml:trace contextRef="#ctx0" brushRef="#br0" timeOffset="178125.7">17779 7466 31327 0,'-28'14'2784'0,"10"-7"-2224"16,6 0-560-16,9 0 0 0,6-4 1232 0,3 1 144 0,4-1 32 0,4 6 0 0,-14-9-1280 0,0 0-256 15,96 54-64-15,-96-54 0 16,0 0-3456-16,101 78-704 0,-101-78-144 0,49 67-32 16,-30-31 1120-16,0 6 208 0,-5 2 64 0,0 1 0 0,-4 7 3856 0,-1 2 784 15,0 5 160-15,-9 2 16 0,0 7 1856 0,-7 5 368 16,-5 7 80-16,-8 4 16 0,-7 5-1648 0,-7-4-336 15,-4 1-64-15,-7-8-16 0,-8 0-944 0,-6 2-192 16,-2 2-32-16,-3-2-16 0,5 4-608 0,-8-2-144 0,3-5 0 0,1-4-16992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41:37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4051 2751 0,'12'-2'256'0,"-1"0"-256"0,-2 2 0 0,-2-2 0 15,-4 2 0-15,4 0 176 0,9-3-176 0,6-1 160 16,8-3-160-16,-2 2 0 0,-2 0-160 0,-5 0 160 16,0 0-128-16,-7 1 128 0,-4 1 0 0,-1-3-144 15,-4-1 144-15,-3 4 192 0,0-1-32 0,-4 1-16 16,-3 1 688-16,1-3 144 0,-3 1 32 0,0 4 0 15,2 0 272-15,-2-1 48 0,0 1 16 0,0 0 0 16,2 0-752-16,0 0-144 0,-1 1-16 0,-4 1-16 16,3 3 16-16,-2-1 0 0,-1 1 0 0,1-3 0 15,-1 1 160-15,1 3 48 0,2-1 0 0,-2-2 0 0,4-1 496 0,0 3 96 16,1 4 32-16,1-4 0 0,-1 6 16 0,4-3 16 16,-1 1 0-16,2 1 0 0,1 1-336 0,3-2-80 15,1 3-16-15,2-7 0 0,3 6-256 0,4-5-48 16,3-2-16-16,1-1 0 0,7 1-384 0,-3-4-160 15,5 0 128-15,1-4-128 0,3 1 0 0,-1 1 0 16,2-3 0-16,0-4 0 0,2 4 0 0,-2-2 0 16,2-2 0-16,-4 4 0 0,3 0 160 0,-1-2 48 15,2 2 16-15,3-2 0 0,-2-4-48 0,3 6-16 16,1-4 0-16,2 2 0 0,-4 0-160 0,6-1 0 0,1 1 0 16,2-4 0-16,0 6 0 0,-5-2 0 0,-2 0 0 0,-5 4 0 31,-2-1-608-31,-7-1-48 0,2 0-16 0,-7 1-13152 0</inkml:trace>
  <inkml:trace contextRef="#ctx0" brushRef="#br0" timeOffset="486">12311 3728 4607 0,'-11'-12'400'0,"6"2"-400"16,5 1 0-16,3 0 0 0,4 6 2464 0,-1-2 416 15,6-4 64-15,7-2 32 0,7-6-2400 0,11-4-576 16,-2 2 0-16,-1 2 0 0,-4 3 0 0,-4 1 0 15,-7 6-128-15,-6 0 128 0,-3-1-160 0,-1 4 160 16,-1 1-160-16,-2 1 160 0,1 2-160 0,-2 0 160 16,2 2-192-16,3-2 192 0,-3 2 1600 0,5-1 448 15,-3 1 64-15,3 0 32 0,4 1-432 0,-6 2-96 16,3 2-16-16,-1-1 16 0,-2 4-1200 0,3-1-240 0,-5 6-48 0,3-2-128 16,-6-3 0-16,4 6-272 0,-2-2 16 0,0 0 32 15,1-4 0-15,-4 4 0 0,1 0 0 16,0-4 0-16,2 4-48 0,-5-1-16 0,1-1 0 0,-1 2 16 31,-2 0-192-31,-3-2-48 0,1 3 0 0,-5 3 16 16,0-1-16-16,0-1 0 0,-2 3 0 0,-1 2 0 0,1 0 864 0,-1 0 160 0,-1 5 48 0,4-3 16 15,-1 1 464-15,2 6 112 0,1-3 0 0,-4 5 16 16,2 4-400-16,2-1-64 0,-2-3-32 0,2 2 16 16,0-2-544-16,0-6-144 0,1 0 0 0,1-2-13536 15</inkml:trace>
  <inkml:trace contextRef="#ctx0" brushRef="#br0" timeOffset="4704.7">10906 6891 11967 0,'-3'0'1072'0,"1"2"-864"15,4 2-208-15,-1-4 0 0,1 1 576 0,2 1 80 0,-1 2 16 0,2-1 0 32,2 6-928-32,2-1-176 0,0-1-32 0,-1 2-16 15,1-2-1360-15,0 2-272 0,-1-2-48 0,3-6-16 16,1 6 1232-16,0-3 240 0,2-1 64 0,2 1 0 0,1-4 1792 0,3 0 384 0,0 0 64 0,0 0 0 16,4 2 768-16,-1-1 160 0,5 5 32 0,-6-3 0 15,3 2-1184-15,1-1-224 0,-26-4-64 0,0 0 0 16,78 17-768-16,-53-12-144 0,-25-5-48 0,0 0 0 31,0 0-592-31,95 20-128 0,-67-17-32 0,-3-1 0 0,1 0-944 16,0-1-192-16,-26-1-32 0,0 0-16 0,84 6 544 0,-57-6 112 0,-27 0 32 0,0 0-3616 15</inkml:trace>
  <inkml:trace contextRef="#ctx0" brushRef="#br0" timeOffset="5066.26">11380 6644 23039 0,'-14'-5'1024'0,"11"1"192"0,-3 3-960 0,6-3-256 15,6 2 0-15,-5 1 0 0,6-1 0 0,4 2 0 16,1 0 128-16,7-2-128 15,6 2-1120-15,-6 0-272 0,0 2-48 0,-2 1-16 16,-3 6-656-16,0-2-128 0,2 3-16 0,0-1-16 0,-16-9 1952 0,0 0 320 0,0 0 224 0,85 54-32 16,-85-54 1408-16,0 0 304 0,91 54 48 0,-91-54 16 15,0 0-704-15,101 56-144 0,-101-56-32 0,0 0 0 16,102 59-832-16,-102-59-256 0,0 0 128 0,0 0-128 16,93 63 0-16,-78-48 0 0,-6 5 0 0,-4-1 0 15,-5-2 0-15,-3 2-160 0,-4 1 160 0,-4-3 0 16,-6 7 0-16,-4 4-128 0,-5-2 128 0,-2 6 0 15,-1-4 0-15,-6 3 0 0,2 0 0 0,-4-3 0 16,2 2 0-16,-1-6 0 0,1 0 0 16,0 1 144-16,5-2 320 0,6-6 64 0,5 0 16 0,5-4-7200 15,7 0-1456-15</inkml:trace>
  <inkml:trace contextRef="#ctx0" brushRef="#br0" timeOffset="6104.13">20133 6775 14735 0,'-3'3'1312'0,"-1"2"-1056"0,2-3-256 0,2-2 0 15,0 2 0-15,-3 0-256 0,-1 3 64 0,-3 0 0 31,-3 5-832-31,-1-1-176 0,-1 0-16 0,0-4-16 16,2 4 592-16,-3-4 112 0,1 0 16 0,-2-1 16 0,0 4 1424 0,2-2 288 0,2-1 48 0,-3 4 16 16,3-4 288-16,-2 0 64 0,5 2 16 0,-2-3 0 15,4-3-480-15,5 1-80 0,2 0-32 0,3-1 0 16,4 5-32-16,3-5-16 0,3 1 0 0,3 0 0 16,1 0-320-16,2-2-64 0,3 0-16 0,-3 0 0 15,5 0-400-15,2 0-80 0,-2-2 0 0,2 0-128 16,-28 2 0-16,65-7 0 0,-65 7 0 0,70-5 0 15,-32 3 0-15,0-3 0 0,8-4-160 0,2 4 160 0,-2-4-128 16,-1 1 128 0,0 2-160-16,-3-2 160 0,-5 1-208 0,-3-4 48 0,1 6 16 0,2-4 0 0,-7-1 144 0,1 5-128 15,2-6 128-15,-7 8-128 0,-3-2-64 0,-6 1-16 16,-6 2 0-16,-10 4-11600 16</inkml:trace>
  <inkml:trace contextRef="#ctx0" brushRef="#br0" timeOffset="6528.4">20372 6634 11967 0,'0'0'1072'0,"3"1"-864"0,2 1-208 0,1 0 0 16,-1 0 576-16,0-1 80 0,7 3 16 0,8 4 0 15,-20-8-1312-15,0 0-256 0,0 0-48 0,87 46-16 16,-87-46 336-16,0 0 64 0,0 0 16 0,82 49 0 0,-82-49 1296 15,0 0 256-15,0 0 48 0,99 34 16 0,-99-34 736 0,0 0 160 16,78 30 16-16,-78-30 16 0,0 0-672 0,87 35-144 16,-87-35-32-16,0 0 0 0,84 31-848 15,-84-31-176-15,0 0-128 0,0 0 144 16,0 0-464-16,75 61-112 0,-73-47-16 0,-6 3 0 16,-1 4-512-16,-7-1-128 0,-2 2 0 0,-7 3-16 15,-3-3 704-15,-6 8 144 0,-1-2 16 0,-4 3 16 0,-2 0 848 0,-1-1 160 16,-1 1 48-16,1-1 0 0,-2-2 64 0,0-6 32 15,-2 3 0-15,9-6 0 0,3-3-1056 0</inkml:trace>
  <inkml:trace contextRef="#ctx0" brushRef="#br0" timeOffset="20797.27">10437 10039 1839 0,'0'-2'0'0,"0"-2"0"0,2 4 0 0,-2-1 160 0,0-1-160 0,0 0 0 0,0-1 0 0,-2-6 0 16,-3 2 208-16,-2-2 16 0,-2 4 0 0,-5 3 0 16</inkml:trace>
  <inkml:trace contextRef="#ctx0" brushRef="#br0" timeOffset="21032.62">10063 10087 2751 0,'-13'11'128'0,"6"-4"16"0,2 0-144 0,2-2 0 0,1-1 0 0,2-3 0 15,0 1 576-15,2 1 64 0,-1 6 32 0,6 0 0 0,-1 1-224 0,2-1-64 16,5-4 0-16,2 2 0 0,1-2 64 0,3-3 16 16,4-4 0-16,1 1 0 0,4-1 624 0,0-3 128 15,-28 5 32-15,0 0 0 0,105-23-224 0,-105 23-32 16,0 0-16-16,99-23 0 0,-99 23-272 0,0 0-64 16,94-19-16-16,-94 19 0 0,0 0 16 0,104-24 16 15,-104 24 0-15,0 0 0 0,115-24-256 0,-115 24-48 16,89-18-16-16,-89 18 0 0,100-14-336 0,-100 14 0 15,89-17 0-15,-89 17-6464 16,0 0-1376-16</inkml:trace>
  <inkml:trace contextRef="#ctx0" brushRef="#br0" timeOffset="21456.6">11204 9544 2751 0,'-10'-19'0'0,"1"5"128"0,2 3-128 0,3-1 144 0,3 9-144 0,-3-2 0 0,1-2 0 0,-4-4 0 15,-2-6 1152-15,-3-4 208 0,-2 0 48 0,-2 5 0 0,2 2-128 0,0 7 0 16,-3 4-16-16,-2-1 0 0,0 4-208 0,-1 6-32 16,-6 1-16-16,4 0 0 0,-1 5-368 0,2-2-80 15,2 2-16-15,3 2 0 0,4-5 224 0,2 5 32 16,3 0 16-16,3-2 0 0,6 0 208 0,5 4 64 15,1-4 0-15,6-1 0 0,2 3-320 0,3-4-64 16,2 0-16-16,4 3 0 0,2-3-400 0,-2 6-80 16,1-1-16-16,-26-15 0 0,0 0 32 0,82 44 0 15,-58-28 0-15,1-1 0 0,1 3-96 0,-7-3 0 16,0 3-128-16,-5-1 192 0,-3 2-192 0,-3-3 128 16,1 3-128-16,-4 4 0 0,-3-2 0 0,-6 0 0 15,-1 1 0-15,-3-1 0 0,-3 4 0 0,-5 4 128 0,1 3-128 16,-4 1 0-16,-2 3 0 0,-4 6 0 15,-4 2 0-15,1 3 0 0,-7 3 0 0,-2 6 0 0,-3 1 0 0,-3 3 0 16,3 2 0-16,1-10 0 0,4-1 0 0,6-11 0 16,8-2 0-16,2-8 0 0,10-6 0 0,9-17-13056 15</inkml:trace>
  <inkml:trace contextRef="#ctx0" brushRef="#br0" timeOffset="22115.42">14590 9960 6447 0,'-12'12'576'0,"3"-5"-576"0,5 0 0 0,-1-3 0 0,2-1 1744 0,-2 1 240 16,-9 8 64-16,-4 5 0 0,-3 3 240 0,0 1 48 16,2-4 16-16,3-7 0 0,8 3-944 0,-4-8-176 15,5 2-32-15,1-5-16 0,5-1-592 0,-1 1-112 16,4-4-32-16,5 1 0 0,-4-1-240 0,8-5-48 16,2 3-16-16,5-3 0 0,3-1 32 0,1-1 0 15,6-3 0-15,2 1 0 0,3-1-32 0,2-4 0 16,-35 16 0-16,75-24 0 0,-75 24 16 0,80-19 0 15,-80 19 0-15,84-16 0 0,-84 16-32 0,94-3-128 16,-94 3 192-16,94 0-64 0,-94 0-128 0,0 0 0 16,125 3 0-16,-125-3 128 0,0 0-128 0,0 0 0 15,115 2 0-15,-92 0 0 0,-4-2 0 0,0 0 0 0,-5 1-192 16,0-1 192 0,-2 0-864-16,-1 0-48 0,-2 2-16 0,-6-2-7584 0,1 0-1504 15</inkml:trace>
  <inkml:trace contextRef="#ctx0" brushRef="#br0" timeOffset="22429.33">15313 9687 2751 0,'2'-2'256'0,"1"0"-256"0,-1 2 0 0,-2 0 0 0,3 0 1104 15,1 0 176-15,3 0 48 0,3 0 0 0,6 2 400 0,3 2 96 16,2 1 16-16,-2 3 0 0,1 3-496 0,-3 1-112 15,0 0-16-15,1 6 0 0,-4-1-368 0,0 1-80 32,0-1 0-32,0 2-16 0,-6-1-176 0,3-3-16 0,-4 1-16 0,-2 0 0 0,2-2 176 0,-7 1 48 15,0 3 0-15,0-3 0 0,-2 3 160 0,-5-3 32 16,4-1 16-16,-4 0 0 0,-2 2-448 0,0-4-80 16,1 0-32-16,-3 2 0 0,-1 0-144 0,3 2-16 15,-5-2-16-15,0 1 0 0,0 1 16 0,0 2 16 16,1 2 0-16,0 1 0 0,1 0 128 0,2 4 32 15,1-3 0-15,0 1 0 0,2 0-432 0,6-3 0 0,-5 7-144 16,6-3-15056-16</inkml:trace>
  <inkml:trace contextRef="#ctx0" brushRef="#br0" timeOffset="27708.12">19499 10253 10127 0,'-7'3'896'0,"2"-1"-704"0,3-2-192 0,2 0 0 16,0 0 608-16,0-2 96 0,0 2 0 0,-5-1 16 15,3-1-528-15,-2-2-192 0,4-4 144 0,-1 4-144 16,1-3-592-16,-2-1-208 0,-2 1-32 0,-3 0-16 16,0 1 400-16,0 3 64 0,-6-1 32 0,0 3 0 15,3-1 1200-15,-6 2 240 0,4 0 64 0,2 0 0 31,1 2 608-31,0-4 128 0,7-2 32 0,-3 1 0 0,2 3-192 0,1-2-48 16,0 2 0-16,2 0 0 0,0 0-656 0,0 0-144 16,2 0-32-16,-2 0 0 0,2 2-480 0,-1 1-112 15,3 4 0-15,1 0-16 0,-3-1-240 0,3 4 128 16,6-1-128-16,-5 1 0 0,7-5 0 0,1 4 0 16,1-2 0-16,3-2 0 0,3 2 0 0,1-1 0 15,-22-6 0-15,0 0 0 0,0 0 224 0,94 13 0 16,-94-13 0-16,0 0 0 0,93 4 0 0,-93-4 0 15,0 0 0-15,108-4 0 0,-108 4-224 0,0 0 0 16,117-13 0-16,-117 13 0 16,0 0-592-16,109-20-224 0,-109 20-32 0,0 0-16 15,94-19-1472-15,-94 19-288 0,0 0-64 0,0 0-7216 0</inkml:trace>
  <inkml:trace contextRef="#ctx0" brushRef="#br0" timeOffset="28060.55">20030 9901 12895 0,'-29'9'576'16,"8"-6"112"-16,3 2-560 0,8-3-128 0,5-2 0 0,3 2 0 0,-2 0 960 0,-4-1 176 15,-3 5 16-15,-3-1 16 0,4-2-224 0,-2 6-48 16,3-2-16-16,4-2 0 0,1 7-704 0,-1 1-176 16,5-1 0-16,-5 4 0 0,3 1 192 0,0 2 0 15,2 0 0-15,0 2 0 0,2-2 448 0,3 0 112 16,-1 2 16-16,4 0 0 0,3 4-176 0,-1-3-16 16,4-1-16-16,0 0 0 0,2 0-112 0,-7-2 0 15,1 0-16-15,-3 0 0 0,-2-1-176 0,-7 1-16 16,1 0-16-16,-8 2 0 0,-5 3-224 0,-5-1 0 0,-5 2 0 15,-10-3 0 1,0 8-624-16,-5-8-160 0,1 3-48 0,0 1 0 16,3-2-192-16,-2 1-32 0,4 3-16 0,2-4 0 15,1 0 512-15,4 1 112 0</inkml:trace>
  <inkml:trace contextRef="#ctx0" brushRef="#br0" timeOffset="28957.36">24103 10009 4607 0,'-14'5'400'0,"7"-1"-400"0,0 1 0 0,5-3 0 16,2-1 1120-16,2-1 144 0,1 0 16 0,2 0 16 31,-1 0-1456-31,5-1-288 0,-1-1-64 0,1-3-16 15,0 1-704-15,-6 1-144 0,1-1-32 0,-4 3 0 0,-2-1 832 0,-3-2 144 0,-2 4 48 0,-2 4 0 16,-1-2 1184-16,-3 1 240 0,-2 2 48 0,-1 0 16 16,0 2 240-16,1-1 64 0,-3-3 0 0,4 4 0 15,-3-2-128-15,3 1-32 0,2 2 0 0,1-1 0 16,3-2-192-16,1 4-32 0,5-2-16 0,-2-2 0 16,4 4-464-16,0-4-96 0,2 4 0 0,2-4-16 15,1 0-32-15,4-3 0 0,-1 5 0 0,3-2 0 0,3 1-192 0,-2-5-32 16,2 6-16-16,2-5 0 0,3 2-32 0,-2-4-128 15,2 1 192-15,0-1-64 0,2-1-128 0,0-1 0 16,-21 2 0-16,0 0 0 0,0 0 0 0,101-21 160 16,-101 21-32-16,0 0-6720 15,89-30-1328-15</inkml:trace>
  <inkml:trace contextRef="#ctx0" brushRef="#br0" timeOffset="29271.87">24258 9809 23039 0,'7'7'2048'0,"3"-4"-1648"0,4-1-400 0,-3-2 0 16,1 0 1216-16,-12 0 176 0,0 0 16 0,110 10 16 15,-110-10-976-15,165 23-208 0,-74-14-48 0,-91-9 0 16,148 19-1216-16,-148-19-256 0,90 19-64 0,-90-19 0 16,0 0-688-16,0 0-144 0,49 58-16 0,-56-36-16 15,-5 3 1296-15,-7-1 256 16,-2 2 48-16,-9 5 16 0,-1 3 2896 0,-9 2 592 0,-2 6 112 0,-5 0 32 0,0 3-304 0,0-1-64 16,0-3-16-16,7-1 0 0,3-1-1280 0,2-4-256 15,6-4-48-15,4-7-11904 16,6-5-2384-16</inkml:trace>
  <inkml:trace contextRef="#ctx0" brushRef="#br0" timeOffset="30323.67">9800 12886 7359 0,'-20'18'656'0,"8"-8"-528"0,0 1-128 0,5-4 0 15,3-6 752-15,3 1 112 0,-1 0 32 0,-3 5 0 16,0 0 560-16,-2-2 112 0,5 4 32 0,2-4 0 16,0-3-912-16,5-1-176 0,2 1-48 0,0 2 0 31,3-3-144-31,1 1-48 0,5 2 0 0,-6-3 0 16,6 1-112-16,-1-2-32 0,1 2 0 0,2 0 0 0,-5-1 0 0,5 3-128 0,1-1 192 0,0-1-64 0,-1 2-128 0,1-3 0 15,0 5 144-15,4 0-144 0,1 1 0 0,2-1 0 16,4 4 0-16,-30-10 128 0,0 0-128 0,108 19 0 15,-108-19 0-15,0 0 128 0,141 12-128 0,-141-12 0 16,0 0 0-16,139-1-128 0,-139 1-32 0,0 0 0 16,128-19 0-16,-128 19-8592 15</inkml:trace>
  <inkml:trace contextRef="#ctx0" brushRef="#br0" timeOffset="30652.83">10408 12632 22111 0,'1'2'1968'0,"5"0"-1584"0,1-2-384 0,1-2 0 16,1 0 1152-16,3-1 128 0,13-1 48 0,-25 4 0 15,0 0-720-15,127-26-144 0,-127 26-16 0,92-19-16 16,-92 19-2496-16,0 0-496 0,0 0-112 0,0 0-16 16,0 0 2128-1,0 0-1552-15,65 63 3328 0,-97-27-960 0,1 4-256 0,0 0 0 0,-8 0 0 0,3 2-160 16,-1 5 32-16,-1-2 128 0,-1 9 2352 0,-1 0 560 16,-2 6 112-16,-3 2 48 0,-4 10-1136 0,-1-4-224 15,1-4-48-15,4 2 0 0,-4-3-960 0,5-6-192 16,8-3-48-16,4-10 32 0,12-7-496 0,6-10-336 15,10-13 48-15,13-8-15712 16</inkml:trace>
  <inkml:trace contextRef="#ctx0" brushRef="#br0" timeOffset="31484.21">12804 12841 10127 0,'1'5'896'0,"1"-5"-704"16,0 0-192-16,3-3 0 0,-3 1 0 0,1 0 0 16,4 1 144-16,2-3-144 15,7-1-1408-15,-6-4-336 0,2 0-80 0,-5-1-16 0,-3 3 1456 0,-4-2 384 16,-2 6-128-16,-3-1 128 0,-2 3 0 0,0 1 0 15,-2 1 0-15,1 3 0 0,-3-1 192 0,2 4 128 16,1-1 0-16,2-1 64 0,-1 3 1520 0,2 1 304 16,2-4 64-16,1 4 32 0,4-4-512 0,1 2-128 0,2 0 0 0,4-3-16 15,-2 1-944-15,5 0-176 0,1 0-32 0,-1-1-16 16,3-2-480-16,1 1-160 0,2 1 0 0,-5-3 0 31,3 1-1120-31,0 0-208 0</inkml:trace>
  <inkml:trace contextRef="#ctx0" brushRef="#br0" timeOffset="31798.3">12929 12670 7359 0,'-3'2'656'0,"-3"-2"-528"16,6 0-128-16,2 0 0 0,2 2 1248 0,-3-2 224 15,3 3 32-15,3-1 16 0,5 2-320 0,6-1-64 16,2 1-16-16,3 4 0 0,5-3-672 0,-5 1-128 16,-23-6-16-16,0 0-16 0,0 0-160 0,94 43-128 15,-77-31 192-15,1 6-192 0,-4-1 0 0,-4 1 0 16,2 3 0-16,-7-2 0 0,-1 0 272 0,-2 4 0 16,-2 4 0-16,-6 1 0 0,-2 5 544 0,-3-1 96 15,-3 3 32-15,-1-2 0 0,-5 3 80 0,0-1 0 16,-1 3 16-16,-4-1 0 0,4-2-320 0,-5-2-64 0,2-3-16 15,3-3 0-15,2-4-640 0,1-6 0 0,4 1 0 0,6-9-12672 16</inkml:trace>
  <inkml:trace contextRef="#ctx0" brushRef="#br0" timeOffset="32363.18">14735 12740 8287 0,'-4'4'736'0,"4"-4"-592"0,5 0-144 0,-3 0 0 15,1 0 1312-15,3 0 224 0,2 0 64 0,5-2 0 16,6 0-256-16,5-1-32 0,-24 3-16 0,0 0 0 15,0 0-960-15,124-28-192 0,-124 28-144 0,0 0 192 16,115-12-192-16,-115 12 0 0,0 0 0 0,124-7 0 16,-124 7 0-16,0 0 0 0,113-2 0 0,-113 2 0 15,0 0 0-15,92-18 0 0,-92 18-144 0,0 0 144 16,0 0-704-16,91-17-96 0,-75 14-16 0,1-4-6736 16</inkml:trace>
  <inkml:trace contextRef="#ctx0" brushRef="#br0" timeOffset="32567.25">15439 12576 17503 0,'-13'13'768'0,"5"-8"176"0,4-2-752 0,2 2-192 15,2-3 0-15,2 0 0 0,-2 0 1216 0,4-1 224 0,-1 3 32 0,4-1 16 16,2 6-752-16,-1-4-160 0,1-1-16 0,0 3-16 16,0 0-544-16,-4-4 0 15,2 8 0-15,0-4 0 0,-4 3 320 0,1-1 16 0,-2 1 0 0,-2-1 0 16,0 0 272-16,-4 1 48 15,1-1 16-15,-4 0 0 0,0 3-432 0,0-5-96 0,-4 7-16 0,2-4 0 32,-3 4-464-32,-2 5-112 0,2 0 0 0,-4 2-16 15,1 0-1072-15,-1 5-192 0,-1 4-64 0,-1 1-8496 0</inkml:trace>
  <inkml:trace contextRef="#ctx0" brushRef="#br0" timeOffset="33148.42">17122 12691 13823 0,'-12'19'1216'0,"5"-5"-960"0,3-3-256 0,2-4 0 15,4-4 384-15,2-1 48 0,4 3 0 0,1 0 0 0,9 4 144 0,-18-9 16 16,0 0 16-16,85 25 0 16,-85-25-1728-16,0 0-352 0,0 0-64 0,118-9 0 0,-118 9 1200 15,0 0 336-15,91-26 0 0,-91 26 0 16,0 0-2752-16,89-30-448 0,-89 30-64 0,0 0-16 0,99-35 3280 0,-99 35 576 16,73-28 160-16,-73 28 32 0,77-40-576 0,-77 40-192 15,70-45 144 1,-53 22-16-16</inkml:trace>
  <inkml:trace contextRef="#ctx0" brushRef="#br0" timeOffset="33420.97">17167 12501 26719 0,'-36'34'1184'0,"16"-14"240"0,5 0-1136 0,11-10-288 0,4-5 0 0,5-1 0 15,4-1 384-15,7 8 0 0,-16-11 16 0,0 0 0 16,108 43-2256-16,-108-43-448 0,96 18-80 0,-96-18-32 16,99 5 1888-16,-99-5 368 0,0 0 160 0,124 17 0 15,-124-17-192 1,0 0-10720-16,110 51 8896 16,-88-29 1776-16,-8 5 368 0,-7-1 80 0,-3-4-208 0,-3 4 0 0,-1-3 0 0,0 0 0 0,0-1 2256 0,0-1 416 15,2 4 80-15,-2-3 0 16,4 1-1824-16,-4-2-368 0,1 2-80 0,1-3-16 15,3 0-2624-15,1-5-528 0,2 3-96 16,1 1-32-16</inkml:trace>
  <inkml:trace contextRef="#ctx0" brushRef="#br0" timeOffset="54649.12">11748 3948 4607 0,'-6'-11'400'0,"0"6"-400"0,0 3 0 0,3 4 0 15,1-2 512-15,-3 2 0 0,-7-2 16 0,-6 2 0 16,-6 5-320-16,-4 1-64 0,0 6-16 0,0 0 0 15,4 0-128-15,-2 2 0 0,-4 1 0 0,4 2 128 16,-5 0-128-16,4-5 0 0,-1-5 0 0,6 3 0 16,3-6 0-16,5 2 0 0,5-1 0 0,2-2 0 15,4 2 1040-15,1-3 208 0,2-1 32 0,2-1 48 16,1 7-240-16,-1-4-64 0,3 0 0 0,-2 4 0 0,3-2-736 0,1-2-160 31,-2 2-128-31,2 0 192 0,2-2-192 0,-2 4 0 0,5-5 0 0,-5-3 0 0,5 3 0 0,0-4 128 16,2 2-128-16,2-2 192 0,1 0 640 0,2 0 144 15,2 3 32-15,4-3 0 0,1 3-112 0,-2-1 0 16,2 2-16-16,0-3 0 0,6 1-576 0,-1-2-112 16,1 0-32-16,-1-2 0 0,0 2-160 0,1-3 0 15,-3-4 0-15,3-2 0 0,1 2 0 0,0-3 0 16,0 3 0-16,0-4 128 0,0 6 176 0,2-2 16 16,-4 0 16-16,4 4 0 0,2-2-80 0,-4-4 0 0,2 5-16 15,-2-3 0-15,0 0-240 0,0 2-240 0,0 2 48 0,-3-4 16 31,-2-2-1616-31,-4 0-336 0</inkml:trace>
  <inkml:trace contextRef="#ctx0" brushRef="#br0" timeOffset="55056.02">11871 3439 20271 0,'-15'-2'896'0,"10"2"192"0,1 2-880 0,8 0-208 16,-3 0 0-16,4 3 0 16,2 4-288-16,4 1-96 0,6 16-32 0,-17-26 0 15,0 0-2368-15,68 110-480 0,-68-110-80 0,0 0-32 16,63 101 1440-16,-46-75 272 0,3 4 64 0,-1-8 16 0,0 4 2352 0,4-1 448 15,-23-25 112-15,0 0 16 0,83 70 1024 0,-83-70 224 16,0 0 32-16,115 59 16 0,-115-59-832 0,93 38-160 16,-93-38-48-16,0 0 0 0,129 54-1104 0,-129-54-240 15,0 0-32-15,95 56-16 16,-95-56-768-16,0 0-144 0,0 0-48 0,65 97 0 31,-62-71-560-31,-6 4-112 0,-4-4-32 0,-5 4 0 0,-2-4 960 0,-4-2 192 0,1 6 48 0,-6-6 0 0,1 8 592 0,-3-8 128 0,-1 4 32 16,0-2 0-16,-4-3 464 0,-1 3 80 0,0-2 32 15,-6 1 0-15,0 2-128 0,1-2-32 0,1-1 0 0,4-3 0 16,3 2-912-16</inkml:trace>
  <inkml:trace contextRef="#ctx0" brushRef="#br0" timeOffset="56109.71">11070 7139 3679 0,'-9'-2'320'0,"4"0"-320"0,0 2 0 0,3-2 0 15,2 2 208-15,0 0-16 0,2 0-16 0,-1 0 0 16,1-1-32-16,0 1 0 0,3-2 0 0,-5 2 0 15,-2 0-144-15,-3 2 0 0,2-2 0 0,-4 0 0 16,-4 0 0-16,1-4 240 0,-8 1-16 0,1-4 0 16,-2 3 416-16,-2-3 64 0,-4 0 32 0,3 4 0 15,-1 1 64-15,1 2 16 0,-1 0 0 0,0-2 0 16,4 2 48-16,0-1 16 0,1-1 0 0,3-2 0 0,1-1-48 0,2 0 0 16,1 1 0-16,-1-2 0 0,5-1-192 0,-2-2-32 15,2 0-16-15,6 4 0 0,-5 0-416 0,5-2-176 16,-1 3 128-16,2 4-128 15,0-2 0-15,0 2 0 0,2 2 0 0,-2-2 0 0,5 2 0 0,-3 0 0 16,-1 5 0-16,3-4 0 0,1 2-160 0,4-3 160 16,-1 2 0-16,5-1-144 0,2-1 144 0,4-4 0 15,8-1 0-15,6-3 0 0,5 1 288 0,6-5 96 16,6 1 0-16,2-5 16 0,1 0 288 0,-1 2 48 16,-1-2 16-16,-3-2 0 0,-1 8-496 0,-1-3-112 15,-3 1-16-15,-3 1 0 0,0 4 0 0,-1 0-128 0,-1 1 192 0,-3 2-64 16,0 1 160-16,-9 1 32 0,0 1 0 0,-3 5 0 15,-4-1-112-15,-2 0-16 0,-6 0 0 0,3 2 0 16,0 0-192-16,-7-3 0 0,5 3 0 0,-5-2 0 16,5-2 0-16,-3 1 0 0,1 1 0 0,2-3 0 15,2-2 0-15,2-2 0 0,0-1 0 0,1-1 0 16,2 2 0-16,-1-3-256 0,-4 2 48 0,1-4 16 31,1 5-1856-31,-4 0-352 0</inkml:trace>
  <inkml:trace contextRef="#ctx0" brushRef="#br0" timeOffset="56486.71">11420 6700 17503 0,'-10'-4'1552'0,"6"1"-1232"15,4 1-320-15,2 4 0 0,3-2 1392 0,0-2 208 16,2 0 64-16,6-3 0 0,0 2-832 0,12 3-144 16,-4 0-48-16,3 0 0 15,1 8-1520-15,-1 1-304 0,-5 1-64 0,0 3-16 16,-5 4-992-16,-2-1-208 0,-1 1-32 0,-4 2-16 16,0 2 1632-16,-2 0 336 0,2 2 64 0,0 1 16 0,3-1 2368 0,3-1 464 0,-3-1 112 15,4 0 16-15,2 4-496 0,1-3-80 0,-3 3-32 0,-2-4 0 16,1-2-1072-16,-5-2-224 15,1 1-32-15,-7-5-16 0,-1 0-416 0,-2 1-128 0,-8 0 0 0,-1 1 0 16,-6-3 0-16,-5 2-256 0,0 4 64 0,-9-4 0 16,-3 3-80-16,-3-1-16 0,-4-2 0 0,0 1 0 15,3 1 288-15,0-2 0 0,6-2 0 0,-2 2 0 16,7 0 0-16,1 0 128 0,3-2-128 0,4 4-7904 16,6-4-1632-16</inkml:trace>
  <inkml:trace contextRef="#ctx0" brushRef="#br0" timeOffset="77866.6">12495 5538 10127 0,'-28'7'896'0,"2"-2"-704"0,9-3-192 0,5-2 0 16,1 3 688-16,-10 3 96 0,-17-1 32 0,-28 2 0 15,-16 5-672-15,-4 0-144 0,3-1 0 0,8 3 0 16,5 0 0-16,9-2-208 0,7 3 64 0,-2 3 16 15,1 1 576-15,-3-3 128 0,1-1 32 0,3-1 0 16,7 2 240-16,-2 1 48 0,3 3 16 0,3 0 0 0,-1 5-528 0,2-3-96 16,2 1-32-16,0-2 0 0,-3 2-256 0,-1-2 0 15,1 5 0-15,-4-4 0 0,0-1 0 0,3 2 0 16,7 3 0-16,-1 0 0 0,1 2 0 0,4 2 0 16,0 1 0-16,2 2-144 0,1 2 144 0,-5 7 0 15,6-1-144-15,-1 1 144 0,1 0 0 0,1 3 0 16,-2-1 0-16,4-2 0 0,-2 3-128 0,2-3 128 15,0 0 0-15,1-4 0 0,4 7 0 0,0-1 0 16,2-1 0-16,4-1 0 0,2 2 192 0,3-4 16 16,3 1 0-16,2 0 0 0,1-5 432 0,3-1 64 15,2-4 32-15,3-3 0 0,4 2-144 0,1-4-16 0,3-3-16 0,4 3 0 16,-2-4-304-16,3 3-64 0,-17-25-16 16,0 0 0-16,65 66-176 0,-65-66 0 0,0 0 0 0,61 61 0 15,-61-61 128-15,0 0 32 0,75 50 16 0,-75-50 0 16,0 0 208-16,94 35 32 0,-94-35 16 0,0 0 0 15,120 23-64-15,-120-23-16 0,89 9 0 0,-89-9 0 16,103 8-160-16,-103-8-48 0,117 4 0 0,-117-4 0 16,108 5-144-16,-108-5 0 0,104 7 0 0,-104-7 0 15,105 9 0-15,-105-9 0 0,117 7 0 0,-117-7 0 16,123 12 0-16,-123-12 0 0,136 15 0 0,-136-15 0 16,120 23 0-16,-120-23 0 0,112 23 0 0,-112-23 0 15,111 22 0-15,-111-22 0 0,119 25 0 0,-119-25 0 16,132 22 0-16,-132-22 0 0,142 21 0 0,-142-21 0 0,130 13 288 0,-130-13-32 15,122 6 0-15,-122-6 0 0,129 6 976 0,-129-6 192 16,155 8 48-16,-155-8 0 16,166 0-1776-16,-166 0-336 0,153-10-80 0,-153 10-16 0,154-17 736 15,-67 11 128-15,3-1 48 0,8-1 0 0,-2-1-176 0,-4 0 0 16,-8-1 0-16,-1 1 0 0,3 2 0 0,3-2 0 16,5 6 0-16,0-1 0 0,-2 1 0 0,-10-1 0 15,-82 4 0-15,166-7 0 0,-83 6 0 0,10-4 0 16,6 1 0-16,2-3 0 0,-5 2 0 0,-4-2 192 15,-6-2-192-15,4 2 192 0,6-3-192 0,5 1 0 16,4-1 144-16,-8 4-144 0,-8 3 0 0,-4 1 128 0,1 0-128 0,1 2 0 16,0 0 0-16,4 0 0 0,1 2 0 0,-92-2 128 15,166 7 32-15,-166-7 16 0,155 11 0 0,-155-11 0 16,158 5-176-16,-74-3 0 0,8-1 144 0,-92-1-144 16,155 6 0-16,-155-6 0 0,147 6 0 0,-147-6 0 15,151 4 0-15,-151-4 128 0,168 2-128 0,-168-2 128 16,160 1 256-16,-160-1 64 0,148 6 16 0,-148-6 0 15,145 8-96-15,-145-8-32 0,153 4 0 0,-69-4 0 16,1 2-336-16,-85-2 144 0,152 3-144 0,-152-3 0 16,136 2 0-16,-136-2 0 0,148 7 0 0,-148-7 0 15,167 7 0-15,-167-7 0 0,157 12 0 0,-157-12 0 16,143 7 0-16,-143-7 0 0,143 10 0 0,-143-10 0 16,158 9 0-16,-74-7 0 0,3 1 0 0,-87-3 0 0,159 6 0 0,-159-6 0 15,156-6 0-15,-72 3 0 0,7 1 0 0,3-1 0 16,2 1 0-16,-2-2 0 0,-4-1 0 0,-4 2 0 15,1 1 0-15,2 2 0 0,5 0 0 0,3 0 0 16,-2 3 0-16,-7-1 0 0,-2 3 0 0,-3-1 0 16,1-1 0-16,8-1 0 0,3 3 0 0,-1-1 0 15,-4-1 0-15,-1-1 0 0,-2-2 0 0,4-2 0 16,1 4 0-16,6-2 0 0,1 2 0 0,-3-2 0 16,-5 0 0-16,-1 0 0 0,-1 1 0 0,2-1 0 15,5 2 0-15,1 0 0 0,4 3 0 0,-7-3 0 0,-7 0 0 16,-1-2 0-16,4 1 0 0,-1-1 0 0,11 2 0 15,-5-2 0-15,5 0 0 0,-10 0 0 0,-4 0 0 0,1 0 0 16,2 2 0-16,3 0 0 16,7-1 0-16,-4 3 0 0,-7-4 0 0,-6 0 0 0,2 0 0 0,0 0 0 15,6 0 0-15,4 0 0 0,0 3 0 0,1-6 0 16,-8-1 0-16,-4 3 0 0,-1-3 0 0,-2-1 0 16,4 3 0-16,3-3 0 0,4 3 0 0,-4-1 0 15,-5-1 0-15,-6-3-144 0,-76 7 144 0,150-8 0 16,-73 6 0-16,1-2 0 0,4-1 0 0,-3 2 0 15,-1 1 0-15,-78 2 0 0,136-9 0 0,-136 9 0 16,129-17 0-16,-129 17 0 0,129-26 0 0,-59 7 0 16,-1-4 0-16,1-5 0 0,0 0 0 0,-6 0 0 0,-4-3 0 15,-1-4 0-15,2 0 0 0,1-3 0 0,6 0 0 0,-3-2 0 16,3-1 0-16,0 0 0 0,-2 1 0 0,-7-6 0 16,-5 6 0-16,-5-3 0 0,-4-3 0 0,-3 3 0 15,0-1 0-15,-7-1 0 16,-2 5 0-16,-7 0 0 0,-3 2 0 0,-7 1 0 0,-4 2 0 0,-7 2 0 15,-3-2 128-15,-8 0-128 0,-4 2 176 0,-4-3-48 16,-5 1 0-16,-6 2 0 0,-2 0 128 0,-6-2 32 16,-4 0 0-16,-1-1 0 0,-4-1-128 0,-2 2-32 15,-3-1 0-15,-5 1 0 0,-4-2-128 0,-3 2 0 16,-4 4 0-16,0-2 128 0,-6 5-128 0,-1-5 0 16,2 5 0-16,-5-2 0 0,1 4-256 0,-3-2 80 15,-5 4 16-15,-3-7 0 0,-3 3 160 0,-1-2 0 0,3 8 0 0,-1-3 0 16,1-3 0-16,-8 6 0 0,-4-3 0 0,-5 1 0 15,5 8 0-15,-5 1 0 0,-2-1 192 0,-3 0-64 16,-5 2-128-16,-4 4 192 0,-2-2-64 0,-2 5 0 16,6-2-128-16,-2 4 0 0,-2-4 0 0,-6 0 128 15,-5 8-128-15,1-5 0 0,3-1-176 0,-6 4 176 16,-6 1-320-16,0-1 16 0,7 3 16 0,-5-4 0 16,5-3 48-16,-7 4 16 0,-3 3 0 0,-1 0 0 15,8 0 224-15,-2-2 0 0,-2 2 0 0,1 0 0 16,3 2 0-16,0-2 0 0,-6 1 0 0,-5 6 0 0,-5 0 0 15,3-3-144-15,9 5 144 0,0-6-192 32,-3 1-352-32,5-3-80 0,5 3-16 0,0-2 0 0,-2-2-192 0,-1-2-64 0,-8 0 0 0,8 0 0 15,8 1 128-15,0-5 32 0,-1 3 0 0,-2-2 0 16,-4 3 160-16,2 0 16 16,7 0 16-16,-3-1 0 0,-1-1 544 0,-4 1 0 0,-1 6 0 0,7-1 0 0,4 0 0 0,-9 1 0 15,-5 1 0-15,1 3 0 0,1 2 0 0,8-6-208 16,-1 6 32-16,-6-4 16 15,-3 0-416-15,5 4-64 0,9-4-32 0,-4-1 0 0,0 1 528 0,-5 4 144 16,2-2 0-16,5-1 0 0,2 0 128 0,-4-3 80 16,-3 1 32-16,3-1 0 0,7 4 80 0,4-5 0 15,5 0 16-15,-7-2 0 0,-3 1-96 0,1 1-32 0,5 5 0 16,1-2 0-16,3-1-208 0,-7-2 0 0,-6 1 0 0,6 2 0 31,4 0-416-31,1 1-32 16,4-3 0-16,-7 2 0 0,-4-3-96 0,4-2-32 0,10 2 0 0,-5-4 0 0,8 0 368 0,-6-1 64 0,2 1 16 0,-3-1 0 15,1 3 128-15,5 0 0 0,5-4 0 0,4 2 0 16,1-1 0-16,-5-2 0 0,-3 3 0 0,0 2 0 16,10 0 0-16,0 0 0 0,3 2 0 0,3-2 0 15,-3 5 0-15,-4-2 144 0,-8 3-144 0,9-5 160 16,13 8-160-16,-4-4 0 0,3-1 0 0,0 5 0 16,0-4 0-16,-6 0-176 0,-4 0 48 0,3 6-6656 15,4-4-1312-15</inkml:trace>
  <inkml:trace contextRef="#ctx0" brushRef="#br0" timeOffset="80522.81">29454 6041 11055 0,'-3'0'976'0,"1"0"-784"0,0 0-192 0,2 0 0 16,0 0 144-16,-2 2-16 0,-1 0 0 0,-2 3 0 15,-8 0-384-15,1 2-96 0,-2 4-16 0,-5-3 0 32,2 5-384-32,-2-1-80 0,-2 2 0 0,-4 1-16 0,4 1 848 0,-1 0 256 0,-1 1 16 0,2 1 0 15,4 1 912-15,-1 0 176 0,3 0 48 0,1 2 0 16,1 3-416-16,0-3-80 0,2 7-16 0,1-2 0 0,-1-1-384 0,4 6-96 15,2 0-16-15,0-3 0 0,1 5-32 0,3-5-16 16,1 4 0-16,3-5 0 0,4 1-192 16,0-3-32-16,2-1-128 0,3-3 192 0,2 0-192 0,-14-21 0 15,0 0 0-15,0 0 0 16,80 50 0-16,-80-50 0 0,0 0 176 0,87 6-176 0,-87-6 352 0,65-13-32 16,-65 13-16-16,66-22 0 0,-37 6-176 0,-1-3-128 15,-2 0 192-15,-3-4-192 0,0-1 192 0,-1-6-192 16,-1-1 192-16,-3-2-192 0,1-2 0 0,-9-5 0 15,3-4 0-15,-5 2 0 0,3-5 144 0,-4 0 32 0,1 2 0 16,-2-4 0-16,-1 4 192 0,0-2 32 0,-3 7 16 0,0 2 0 16,-2 5-16-16,-2 5 0 0,0 2 0 0,-8 12 0 15,1 3-400-15,-7 6 128 16,-1 5-128-16,-4 5 0 16,-5 7-432-16,-2 6-160 0,-2 3-48 0,1 3 0 15,-3 0-480-15,3 4-96 0,2-2-32 0,5 4 0 16,4-6 416-16,4 4 96 0,4-2 16 0,5-1-6704 0</inkml:trace>
  <inkml:trace contextRef="#ctx0" brushRef="#br0" timeOffset="80870.69">30250 5811 20271 0,'-12'0'896'0,"7"0"192"0,3 0-880 0,2 0-208 15,0 0 0-15,2 0 0 16,0 0-320-16,0 2-96 0,1 0-32 0,-3 7 0 16,-3 1-2560-16,-4 4-512 0,-7 3-96 0,-4 3-32 0,-1 1 2896 0,-4 1 576 0,1 3 176 0,-6 2 0 15,2 1 0-15,3 4 0 16,-3 2 0-16,0 1 0 0,5 2 2352 0,2 3 528 0,1 3 128 0,3 3 48 15,2 3-160-15,1-1-16 0,2 3-16 0,3 3 0 16,0 0-560 0,0 2-128-16,3 1 0 0,1-1-16 15,-1-2-2592-15,4 1-512 0,4 3-96 0,1-6-32 16,7-5-32 0,2-7-16-16,4-1 0 0,-18-39 0 0,52 59-880 0,-52-59-176 0,0 0-48 0,117 61 0 15,-117-61 192-15,97 22 48 0</inkml:trace>
  <inkml:trace contextRef="#ctx0" brushRef="#br0" timeOffset="81469.39">30740 5909 23039 0,'-14'3'2048'0,"5"3"-1648"0,8-5-400 0,2 1 0 0,1 0 1280 0,0 1 192 15,-4 1 16-15,0 6 16 0,2 1-1504 0,0 3-160 16,0 1-96-16,0-1-32 16,2 0-2592-16,-4 0-528 0,2 4-112 0,-1-3 0 15,-3 1 992-15,-1-4 208 0,2 4 32 0,-3 1 16 0,-2 1 2272 0,1-1 496 16,0 2 80-16,0-1 0 0,1 1 1776 0,3-3 336 15,-2-4 80-15,1 2 16 0,4-6-1216 0,-1-2-240 16,2-3-48-16,1-3-16 0,0-2-1008 0,5-5-256 16,-2-3 0-16,2-8 0 15,0 1-896-15,3-4-208 0,1 0-48 0,4-5-16 16,-1-2-240-16,2-1-32 0,3-3-16 0,0-1 0 0,6 5 896 0,-4-1 176 16,0 1 48-16,1 0 0 0,1 4 336 0,-2-3 0 15,-2 7 160-15,0 0-160 0,-1 6 224 0,-3 1-64 0,-1 2-16 0,0 6 0 16,-3 3 384-16,-1 2 80 0,2 2 16 0,-3 1 0 15,2 4 480-15,-1 0 112 0,4 0 0 0,-7 7 16 16,5-2-224-16,-5 1-48 0,5 6-16 0,-8 3 0 16,1 1-288-16,-2 3-48 0,-1 9-16 0,2 5 0 15,-8 0-160-15,1 5-48 0,1 1 0 0,0-3 0 16,2 4-544-16,2-7-112 0,1 0-32 0,4-7-11408 16</inkml:trace>
  <inkml:trace contextRef="#ctx0" brushRef="#br0" timeOffset="81861.45">30606 6536 6447 0,'0'-3'576'0,"2"1"-576"0,-2 2 0 0,0 0 0 0,0 0 160 0,0 0-160 16</inkml:trace>
  <inkml:trace contextRef="#ctx0" brushRef="#br0" timeOffset="82018.37">30609 6506 15663 0,'-5'2'688'0,"3"0"144"0,2-2-656 0,0 2-176 15,0-2 0-15,2 0 0 0,-2 1 1984 0,5 6 384 16,4-1 64-16,7-1 0 0,-16-5-912 0,0 0-192 16,0 0-48-16,104 17 0 0,-104-17-1056 0,0 0-224 15,117-14 0-15,-117 14 0 16,89-21-448-16,-45 6 0 0,1-1-16 0,0-3 0 16,2 1 128-16,2-4 16 0,3-1 16 0,1 2 0 0,6-3 304 0,-2-2 0 15,8 1 0-15,3-1 0 16,-4-2-640-16,-3 6-32 0,-7 1 0 0,-7 2-10256 0</inkml:trace>
  <inkml:trace contextRef="#ctx0" brushRef="#br0" timeOffset="82506.19">30869 6797 12895 0,'5'-3'576'0,"2"-4"112"0,4 0-560 0,-3 2-128 0,-1 1 0 0,0 1 0 0,4-4-144 0,6 1-64 16,6-7-16-16,7-1 0 15,3 1-1168-15,-4 1-224 0,-4 5-48 0,-6 2-16 0,-2 3 1440 0,-1 2 240 16,-4 2 160-16,-1 3-32 0,1 2 1712 0,-5 9 336 16,0 1 64-16,-2 4 0 0,-2 5-128 0,-3 4-48 15,-1 5 0-15,-4 0 0 0,-4 3-1008 0,-3 2-208 16,-2 2-32-16,-4-2-16 0,-3-2-640 0,-3-1-160 16,-2-1 0-16,-2-3 0 15,0-6-640-15,-2-1-144 0,-1-5-48 0,-2-4 0 0,0-1 640 0,-2-4 192 0,4 4 0 0,1-8-160 16,4 3 832-16,0-6 160 0,5 2 48 0,3-4 0 15,1-1-400-15,5-2-80 0,0-2-16 0,5-1 0 16,-2-1-384-16,7-3 0 0,2 2-224 0,4-5 80 16,4 1 144-16,3-7-160 0,6 2 160 0,4-1-160 15,3-3 336-15,6 1 64 0,5 0 16 0,3-4 0 16,9 1-96-16,-3-4-16 0,1 1 0 0,-1-1 0 16,-1-4-816-1,-3 4-160-15,1-1-48 0,-3-2-6592 0,2 2-1312 0</inkml:trace>
  <inkml:trace contextRef="#ctx0" brushRef="#br0" timeOffset="82773.48">32054 6017 16575 0,'-9'2'1472'0,"6"1"-1168"16,3-3-304-16,2 4 0 0,-2 1 1536 0,0 0 240 0,-4 2 48 0,1 11 16 16,-4 8-1600-16,-2 5-240 0,0 7-208 0,-1 2 32 31,-1 4-1360-31,1 1-256 0,-1 4-64 0,3 0-16 0,-3 3 1696 0,3-3 352 0,2 0 64 0,-1 1 16 16,2-3 1344-16,3 2 256 0,1-6 64 0,-3 3 16 15,8-3-544-15,-3-3-112 0,1-1-32 0,2-3 0 31,3-4-1248-31,-2-8-464 0</inkml:trace>
  <inkml:trace contextRef="#ctx0" brushRef="#br0" timeOffset="83009.07">31667 6451 28559 0,'-15'-2'1264'0,"8"0"272"0,3 2-1232 0,4-2-304 15,2 2 0-15,1 0 0 0,4 0 768 0,4-3 112 16,4 1 16-16,5 0 0 0,4-1-896 0,-24 3-208 31,0 0-32-31,80-19 0 0,-54 10-624 0,2-1-128 0,2-3-32 0,-30 13 0 0,61-22 1024 0,-28 11 0 16,-33 11 0-16,70-26 0 0,-70 26 960 0,75-21 64 16,-75 21 32-16,74-22 0 0,-74 22-656 0,72-19-128 15,-72 19-16-15,61-18-14464 0</inkml:trace>
  <inkml:trace contextRef="#ctx0" brushRef="#br0" timeOffset="83480.39">32756 5719 23039 0,'-3'-5'2048'0,"3"-2"-1648"0,2 3-400 0,-1 3 0 15,3 1 1232-15,-2 0 176 0,-1-2 16 0,-1-1 16 16,0 3-1440-16,-3 1-192 0,-4 6-96 0,-4 9-16 16,3 1-1104-16,-8 4-240 0,2 7-32 0,-2 0-16 0,6 7 1936 0,-6 3 384 15,4 2 80-15,2 5 0 0,-3 1 896 0,3-1 160 16,1 4 32-16,4 1 16 0,-2-3-720 0,0 0-160 16,4-5-32-16,-1-2 0 0,-1-3-560 0,1-6-112 15,1-3-32-15,1-5 0 0,2-4-192 0,-2-4 0 31,4-6-144-31,0-5 144 0,1-3-208 0,1-6 48 0,3-5 16 0,0-6 0 0,3 0 144 0,-3-6 0 16,5-1-144-16,-3-12 144 0,2-1 0 0,-1-6 0 16,2-5 0-16,-1-4 0 15,-1-1 0-15,4-5-176 0,-5-3 176 0,5-4-192 0,0 3 192 0,0 2-208 16,3 0 80-16,-1 5 128 0,-1 5-128 0,-1 9 128 0,0 8 0 0,-2 5 0 16,1 9 0-16,-3 8 0 15,2 1 160-15,2 5-160 16,0 4 768-16,2 4 64 0,-16-4 0 0,0 0 0 15,0 0-240-15,0 0-32 0,87 59-16 0,-73-38 0 16,-14-21-544-16,0 0 0 0,26 73 0 0,-22-45 0 16,-1-2 0-16,1 4-304 0,-4-2 64 0,-4 5 16 15,-1-2 16-15,0 0 0 0,-4 6 0 0,0-2 0 16,-1 3 80-16,-1-1 128 0,-1 1-208 0,3 0 80 31,-5 8-304-31,2-3-48 0,4-1-16 0,-1 0-9744 0,2 3-1968 0</inkml:trace>
  <inkml:trace contextRef="#ctx0" brushRef="#br0" timeOffset="83841.53">32324 6271 5519 0,'-5'0'240'0,"1"-1"64"0,3-1-304 0,1 2 0 0,0 0 0 0,1 2 0 16,3-1 992-16,1-1 144 0,7 5 16 0,1-1 16 15,4-1 864-15,-17-3 160 0,0 0 48 0,0 0 0 16,99 16-832-16,-99-16-144 0,0 0-48 0,91 5 0 15,-91-5-736-15,0 0-160 0,101 0-16 0,-101 0-16 16,71 0 896-16,-71 0 176 0,84-8 48 0,-84 8 0 16,92-14-496-16,-92 14-80 0,95-18-32 0,-95 18 0 15,83-17-608-15,-83 17-192 0,79-18 128 0,-79 18-128 16,68-15-848 0,-42 11-240-16,-2-1-32 0,-8 5-11680 0</inkml:trace>
  <inkml:trace contextRef="#ctx0" brushRef="#br0" timeOffset="84250.7">32756 6789 20271 0,'4'-16'896'0,"1"0"192"0,5 2-880 0,-1 6-208 15,-2 1 0-15,-2 1 0 0,4 1 240 0,5-9 0 16,12-3 0-16,0-2 0 16,6 1-1008-16,-8 6-192 0,-24 12-32 0,0 0-16 15,0 0 464-15,0 0 96 0,82 17 0 0,-82-17 16 0,0 0 1968 0,38 56 384 0,-25-30 64 0,0 2 32 16,-4 2 256-16,2 1 48 0,-3 2 16 0,-2-1 0 16,-1 2-1360-16,-7 0-272 0,-1-1-48 0,-4-4-16 15,0-1-640-15,-7-4-384 0,0-3 64 0,-4-1 0 16,-3-5 96-16,1-1 32 0,-5-3 0 0,-1-4 0 15,-2 0 192-15,0-4 160 0,-3-1-32 0,1-2 0 16,4-2-128-16,0-1 160 0,2-4-160 0,-1-2 160 0,8-3 160 16,-1 3 48-16,6-5 0 0,3 4 0 0,6-4-112 0,3-2-32 15,3-1 0-15,4-1 0 0,4 2-224 0,4 3 0 16,10-5-192-16,8 1 192 0,-33 17-320 0,85-28 32 16,-85 28 16-16,122-23 0 0,-54 13 272 0,2-1 0 15,3 3 0-15,-1-1 144 0,-72 9-144 0,130-11-144 16</inkml:trace>
  <inkml:trace contextRef="#ctx0" brushRef="#br0" timeOffset="84958.43">33310 5129 22111 0,'4'1'1968'0,"-1"-1"-1584"0,-1 0-384 0,-2 2 0 16,2 0-240-16,0 0-128 0,1-1-16 0,1 5-16 16,3 2-2672-16,-4 3-544 0,1 1-96 0,-3 5-32 31,1-3 2016-31,-2 2 384 0,0 0 96 0,0 3 16 0,0 3 2848 0,0-1 576 0,2 2 112 0,-2 1 32 16,2 8 784-16,1 1 144 0,-1 7 48 0,0 5 0 15,-1 11-1216-15,3 1-240 0,-3 10-64 0,3-1 0 0,3 3-1280 0,-5 5-272 16,5 1-48-16,1 5-16 0,-1 1-176 0,6 8 0 15,-1 5 0-15,3-5 0 0,5-3 0 0,0-1 0 16,7-5 0-16,-5 0 0 0,3 5-224 0,-4-4 80 16,1 4 16-16,-8-7 0 15,-9-1-1536-15,-10-7-320 0</inkml:trace>
  <inkml:trace contextRef="#ctx0" brushRef="#br0" timeOffset="89317.23">30461 7680 11055 0,'0'-1'976'0,"0"-3"-784"0,2 2-192 0,-2-1 0 31,-2 1-288-31,1-3-96 0,-1 1-32 0,-2-4 0 15,-6-3-144-15,1-1-16 0,-6 7-16 0,-1 0 0 0,-2 3 736 0,1 2 160 0,0 3 16 0,-4 1 16 16,1 1 544-16,1 9 96 0,-2 0 32 0,-1 2 0 16,-4 1-176-16,-1 2-48 0,-2 0 0 0,1 1 0 15,4-1-80-15,-1 2-32 0,3-2 0 0,2 2 0 16,3 0 96-16,1-1 32 0,2 3 0 0,2 1 0 0,5 3-160 16,2-3-48-16,1 9 0 0,3-2 0 15,2 3-208-15,5 0-32 0,2 5-16 0,-8-39 0 0,23 75-336 0,-23-75 0 16,35 69 0-16,-35-69 128 0,0 0-128 0,84 72 0 15,-84-72-128-15,74 22 128 0,-74-22 0 0,74 4 0 16,-41-9 0-16,-2-4 0 0,2-5 512 0,-3-4 96 16,1-1 16-16,1-5 0 0,-3-4 496 0,-1 2 96 15,-2-4 32-15,0 1 0 0,-3-6 16 0,0 0 0 16,-4 0 0-16,-5-5 0 0,-4-2-1120 0,-3-1-144 16,0 1-176-16,-10 4 48 15,-4-4-976-15,0 7-192 0,-7 0-48 0,-2 0 0 0,-5 2 1008 16,-5 0 192-16,-4 2 144 0,-4 5-192 0,-5 5 192 15,-1 3-192-15,2 4 192 0,-2 8-192 0,0 6-16 0,0 8-16 16,1 6 0-16,1 2 0 0,3 5-144 0,7 1-16 16,7 1-16-16,11 5-11728 0</inkml:trace>
  <inkml:trace contextRef="#ctx0" brushRef="#br0" timeOffset="89725.31">31157 7454 10127 0,'-4'-4'896'0,"4"-1"-704"16,2 3-192-16,-2-1 0 0,2 1 608 0,-2 0 96 16,1-1 0-16,-1-6 16 15,-1 1-1344-15,-5-1-272 0,-2 2-48 0,-3 7-16 16,-4 7 96-16,-5 2 16 0,1 3 0 0,-2 3 0 0,-5 3 1488 0,0 3 320 16,-2 1 48-16,-1 3 16 0,4 3 688 0,-5-2 144 0,6 0 16 0,0 5 16 15,5 1-288-15,-1-3-48 0,3 6-16 0,3 3 0 16,2 2-624-16,0 2-128 15,5 2-16-15,0-1-16 0,0 3-592 0,3-1-160 0,4 0 0 16,0 2 0-16,5-3 0 0,-5-44 0 0,25 83 0 0,-25-83 0 16,45 72-192-16,-45-72-64 0,66 61-16 0,-66-61 0 31,81 45-560-31,-81-45-128 0,81 23 0 0,-81-23-8720 0</inkml:trace>
  <inkml:trace contextRef="#ctx0" brushRef="#br0" timeOffset="90212.6">31371 7795 21183 0,'-10'7'1888'0,"6"-2"-1504"15,4-1-384-15,2-2 0 16,0 1 1456-16,-1 4 208 0,1 2 64 0,0 8 0 0,-1 9-1472 0,-1 1-256 15,0-1 0-15,-1 3-176 16,-3-4-832-16,1 1-160 0,-4 0-48 0,0-2 0 16,0 2 192-16,-2 1 16 0,0-5 16 0,-1 4 0 0,1-5 992 0,-3 0 0 15,5 0 0-15,-5-2 160 0,5-3 1360 0,-2-2 272 0,2-4 48 16,4 1 16-16,-2-4 256 0,3-6 64 0,0 1 16 0,2-2 0 47,2 0-2656-47,0-2-544 0,3-3-96 0,-2-5-32 0,2-1-96 0,2-4-32 0,2-5 0 0,0 0 0 15,0-1 400-15,1-5 80 0,2 3 16 0,0-3 0 0,2-2 1008 0,2 2 208 0,1-4 32 0,1 4 16 16,1-4 240-16,0 4 48 16,2-3 16-16,-2 6 0 0,-1 6-384 0,-3 4-80 0,-1 5-16 0,2 1 0 15,-5 0 128-15,2 7 0 16,-2 3 16-16,-1-1 0 0,-10-2 64 0,0 0 16 0,0 0 0 0,0 0 0 16,0 0-240-16,0 0-48 0,53 66-16 0,-52-52 0 15,1 4-64-15,-4 1-16 0,2 2 0 0,-3-1 0 16,3 3-160-16,-5 3 0 0,3 2-160 0,-2 0 160 15,1 0-832-15,-1 1-64 0,3-1 0 16,1 2-16-16,0-4-1088 0,1-2-224 0,-1-24-32 0,0 0-8816 16</inkml:trace>
  <inkml:trace contextRef="#ctx0" brushRef="#br0" timeOffset="90477.79">32267 7172 26719 0,'-18'1'1184'0,"6"5"240"0,2-1-1136 0,3 0-288 0,5 0 0 0,0 4 0 15,0 0 944-15,-1 6 128 0,-2 15 16 0,-1 7 16 16,1 8-784-16,5-2-176 0,4 6-16 0,-4-49-128 31,26 91-816-31,-26-91-272 0,59 83-48 0,-59-83-16 0,82 89 704 0,-82-89 128 16,98 80 16-16,-98-80 16 0,101 84 640 0,-101-84 128 0,83 78 32 0,-83-78 0 15,63 77-288-15,-63-77-48 0,26 73-16 0,-29-35 0 16,-10 1-416-16,-7 1-64 0,-5 0-32 0,-13 0 0 16,-14 9-720-1,-8-2-144-15,-2 7-16 0,-12-5-16 0,-4-1 368 0,-7 1 80 16,1-5 16-16,0 1 0 0,6-3 320 0</inkml:trace>
  <inkml:trace contextRef="#ctx0" brushRef="#br0" timeOffset="103315.4">12030 8776 12895 0,'-9'9'1152'0,"1"-4"-928"0,6-3-224 0,2-2 0 16,0 0 144-16,-2 0-16 0,-3 7 0 0,-6-1 0 31,-4 3-848-31,-6 3-176 0,-2-5-48 0,-3 6 0 15,-5-5 48-15,-1 1 16 0,-4-2 0 0,-4 2 0 0,-6-2 880 0,-1 5 256 0,-3-3 16 0,-3 4 0 16,3 5 736-16,-2-1 144 0,1 2 16 0,1 2 16 16,1 2-48-16,0 5-16 0,0 1 0 0,0 6 0 15,1 4-160-15,-3-3-48 0,2 1 0 0,0-2 0 16,2 1-240-16,4-3-48 0,1 0-16 0,4 2 0 16,3 2-208-16,2-1-32 0,-2 6-16 0,2 5 0 0,0 0-192 15,0 2-32-15,1-4-128 0,1 6 192 0,3-6 64 0,-2 4 16 16,4-7 0-16,-3 3 0 0,2-3-16 0,0-2 0 15,0 0 0-15,3-4 0 0,-4 3 112 0,4-3 16 16,3 3 0-16,2-1 0 0,3 0 64 0,4 1 0 16,1 6 16-16,8-3 0 0,6-1 112 0,-1-2 0 15,9-3 16-15,-11-36 0 0,36 63-400 0,-36-63-64 16,61 58-128-16,-61-58 176 0,73 52-176 0,-73-52 0 16,0 0 0-16,119 57-176 0,-119-57-48 0,0 0-16 15,124 47 0-15,-124-47 0 0,90 32 32 0,-90-32 0 16,99 43 0-16,-99-43 0 0,114 44 208 0,-114-44 0 15,122 43 0-15,-122-43 0 0,115 51 0 0,-115-51 0 16,116 49 0-16,-116-49 0 0,117 41 128 0,-117-41 0 0,136 42 16 0,-136-42 0 16,159 37 96-16,-159-37 16 0,151 24 0 0,-151-24 0 15,147 16-32-15,-147-16 0 0,146 5 0 0,-64 0 0 16,5 0-224-16,0-3 176 0,0 0-176 0,-8-4 160 16,-1 0-160-16,-78 2 0 0,150-3 0 0,-70 5 0 15,7 1 0-15,0 1 0 0,2-1 0 0,-5 2 0 16,-84-5 0-16,148 6 0 0,-148-6 0 0,150 12 0 15,-150-12 0-15,164 14 0 0,-75-6 0 0,-7-2 0 16,-82-6 0-16,155 1 0 0,-155-1 0 0,150 0 0 16,-69-1 192-16,3 1 0 0,12 0 0 0,-5-2 0 15,-4-5 192-15,-9-2 32 0,0-1 16 0,4-1 0 0,2 3-80 16,3-3-16-16,9-1 0 0,-7 0 0 0,-4-2-208 0,-6-2-128 16,-1-1 160-16,-3 1-160 0,-4 6 128 0,6-4-128 15,3-2 0-15,-1 4 144 0,-3 0-144 0,-6-1 0 16,-70 13 0-16,129-20 0 0,-129 20 0 0,129-21 0 15,-59 3 0-15,3 3 0 0,5-3 0 0,2 3 128 16,-10-1-128-16,-2 0 0 0,-3 0 192 0,-3-1-32 16,3 1-16-16,3-1 0 0,5 5 80 0,2-2 16 15,-4 0 0-15,-1 5 0 0,-2-1-64 0,-68 10-16 16,122-9 0-16,-122 9 0 16,117-12-160-16,-117 12 0 0,125-18 0 0,-55 8 0 0,3-2 0 0,2-6 0 15,0-1 0-15,-7-2 0 0,-4-1 0 0,-4-3 0 0,-1 3-144 16,-7 2 144-16,-3 5 0 0,-49 15 0 0,94-19 0 0,-94 19 0 15,91-7 0-15,-91 7 0 0,85 1 0 0,-85-1 0 16,0 0 0-16,113 9 0 16,-113-9-128-16,0 0 128 0,101 0 0 0,-101 0 0 0,74-14 0 0,-40 0 0 15,1-3 0-15,-5-4 0 0,-2-5 0 0,0-7 0 16,0-2 0-16,-8-9 0 0,1-6 0 0,-5-4 0 16,-4-2 0-16,-5 2 144 0,-3 2-16 0,-1 0 0 15,-1 1 272-15,0-1 48 0,1 1 16 0,2-1 0 16,2 0-208-16,6 0-64 0,-5 1 0 0,4 2 0 15,1 4-192-15,-1 5 0 0,0 0 0 0,-1 7 0 0,-3 0 0 16,-1 0 0-16,-2 0 0 0,1 3 0 0,-3 0 0 0,-1 2 0 16,-2-1 0-16,-4 3 0 0,3-2 0 0,-6 3 0 15,-2 1 0-15,-5-2 0 0,-2 2 0 0,-5-3 0 16,-5 1 144-16,-2 4-144 0,-3 1 144 0,-6 0-144 16,-1 0 160-16,-5 2-160 0,-1-2 128 0,-1 2-128 15,-4 1 0-15,-2-3 0 0,1 6 192 0,-6-3-64 16,0 3-128-16,-3-1 192 0,-7-1-192 0,1 1 128 15,-3 4-128-15,2-2 0 0,-4-2 0 0,1 6 0 16,-3-4 0-16,1 0 0 0,-8 0 0 0,-2 2 0 16,-8-4 0-16,3 0 0 0,8 1 0 0,-11 4 128 15,0-1-128-15,-1-2 0 0,-1 7 0 0,-7-7 0 0,1 4 128 0,-1-3-128 16,2 1 0-16,2 4 0 0,2 2 0 0,-9-1 0 16,-4 4 0-16,1-4 0 0,-4 0 0 0,1 5 0 15,1 4-144-15,-2 0-80 0,-2 1-16 0,-3-6 0 31,0 3-144-31,10 0-16 0,2 5-16 0,-4 0 0 0,-3 2 176 0,-7 0 48 0,-2 0 0 0,4-2 0 16,9 9-16-16,-1-2 0 0,-3 1 0 0,-5 1 0 16,-2-4-160-16,1-1-16 0,8 5-16 0,5 0 0 31,2 0-32-31,-6-2 0 0,-3-7 0 0,7 2 0 0,7 0 432 0,2-4-160 16,1 8 160-16,-1-4 0 0,-1 1 0 0,-6-1 0 0,-2-1 0 0,5 2 0 0,4 1 224 0,3 5 0 15,3-2 0-15,-4 4 0 0,-8 3-96 0,1 7-128 16,-1 0 176-16,2 9-176 0,-1 2 0 0,1 3 0 15,0 3-192-15,-3 8 48 16,-2 1-432-16,0 6-96 16,6 3-16-16,1 3 0 0,5 2-992 0,-5 2-208 15</inkml:trace>
  <inkml:trace contextRef="#ctx0" brushRef="#br0" timeOffset="118405.61">9237 9375 10127 0,'-16'9'896'0,"7"-4"-704"15,1-2-192-15,6-3 0 0,0 2 1024 0,-3 2 160 16,-6 4 32-16,-4 3 16 0,-4 3-80 0,1 3 0 16,6-1-16-16,0 0 0 0,5-4-832 15,0 2-176-15,3 1-128 0,3 1 192 0,-3 0-192 0,2-2 0 16,2 3 0-16,0 2 0 0,0 2 128 0,0 2 80 16,0-1 32-16,-1 3 0 0,-3-1 304 0,-3 8 64 15,0 1 16-15,-2-4 0 0,1 6-144 0,-3-2-32 16,1-3 0-16,-2-2 0 0,3-4-304 0,-3 0-144 15,1-1 128-15,1-4-128 0,1-3 0 0,2-4 0 16,2 2 0-16,-2-4 0 0,3-1 0 0,1-5 128 0,1 1-128 16,4-3 0-16,0-1 128 0,-1-4-128 0,5-2 128 0,-1-1-128 15,2-2 0-15,0-4 0 0,3-4 0 16,2-2 0-16,-1-4 0 0,3-4 128 16,0-6-128-16,-2-3 128 0,2-1 48 0,0-8 0 0,-2-6 0 0,2 3 0 15,-2-2 400-15,2-1 96 0,-3 1 16 0,3 0 0 16,1 0-96-16,3 4-16 0,3 5 0 0,-1 3 0 15,1 6-448-15,-1 8-128 0,0 4 0 0,-2 7 0 16,-1 3 0-16,-1 1 0 0,1 2 0 0,3 5-128 16,1 1 128-16,-1 1 0 0,3 6 0 0,1 0 0 15,1 4 224-15,-1-1-32 0,1 8 0 0,-4 1 0 16,-4 2-192-16,-5 5 144 0,0 2-144 0,-10 8 128 16,0 3-128-16,-6 4 0 0,-3 9 0 0,-3 6 128 0,-4 1-128 0,-2 5 0 15,1-1 0-15,2-4 128 0,0-6-128 0,2-12 160 16,6-4-160-16,5-6 160 15,3-8-752-15,6-9-160 0</inkml:trace>
  <inkml:trace contextRef="#ctx0" brushRef="#br0" timeOffset="118844.92">8548 10272 13823 0,'-26'19'1216'0,"11"-8"-960"0,1 3-256 0,5-6 0 16,7-4 480-16,0-1 48 0,1 1 16 0,1 6 0 15,-7 2 336-15,3 4 64 0,2 1 16 0,2-4 0 16,2-5-1104 0,2 1-224-16,-1-4-32 0,2-1-16 0,2-4 64 0,4 0 16 0,-2-4 0 0,4-1 0 0,5-5 560 0,3 1 112 15,1-3 32-15,8-6 0 0,-30 18 720 0,66-36 160 16,-66 36 32-16,87-39 0 0,-87 39-336 0,110-41-64 15,-110 41-16-15,119-40 0 0,-119 40-560 0,116-35-112 16,-116 35-32-16,110-37 0 0,-110 37-160 0,117-35 0 16,-117 35 0-16,117-26 0 0,-117 26 0 0,120-21-176 15,-120 21 48-15,105-12 0 16,-105 12-1040-16,0 0-208 0</inkml:trace>
  <inkml:trace contextRef="#ctx0" brushRef="#br0" timeOffset="119346.76">9005 10786 13823 0,'-18'-2'1216'0,"10"-1"-960"0,3-1-256 0,3-3 0 16,4 4 672-16,1-3 96 0,2-2 0 0,4-1 16 15,7-10-416-15,1-4-96 0,4-3-16 0,-2 5 0 16,2 2-2064-16,-2 3-432 0,0 6-64 0,1-1-32 16,-1 6 1040-16,0-2 208 0,4 2 32 0,-4 2 16 0,3 1 1712 0,-2 0 352 15,-1 0 64-15,-2 4 0 0,2 0 864 0,-1 1 160 16,-3 8 48-16,-2-3 0 0,-3 10-496 0,-1 1-112 15,-4 4-16-15,-3 6 0 0,-2 3-464 0,-5-1-112 16,1 4 0-16,-8 1-16 0,0 6-448 0,-1 2-96 16,-4 1-16-16,1-5 0 0,-1 2-160 0,-1-6-32 15,-1 1-16-15,0-2 0 0,0 0-176 0,-2-2 0 16,2-5-192-16,-2 0 192 0,4-6-352 0,-1-3 48 16,1-1 16-16,-1-8 0 0,3-1 288 0,2-7-128 0,-1-2 128 0,4-6 0 15,1-2 0-15,6-8 0 0,-4-1 128 0,7-8-128 16,2-1 448-16,3-9 0 15,4-1 0-15,3-4 0 0,5 0-80 0,1 3-32 0,2 2 0 0,3 4 0 16,3 8-336-16,0 6 0 0,-26 17 0 0,0 0 0 16,0 0 0-16,119-9 0 0,-119 9 0 0,0 0 0 15,125 47 0-15,-125-47 0 0,126 47 0 0,-126-47-8768 16,160 45-1776-16</inkml:trace>
  <inkml:trace contextRef="#ctx0" brushRef="#br0" timeOffset="123196.65">22259 8375 11055 0,'-51'-22'976'0,"17"8"-784"16,4 0-192-16,9 9 0 0,7 1 624 0,4 2 80 0,-8-1 0 0,-13-4 16 15,-14 2 176-15,-16-1 48 16,-4 5 0-16,-5 6 0 16,6 2-1136-16,-4 9-240 0,0 1-32 0,2 2-16 0,1 6 272 0,4 2 48 0,6-2 16 0,-3 4 0 15,-5-3 1024-15,4 2 208 0,2 0 32 16,1-3 16-16,7 4 352 0,4-3 80 0,-2 7 16 0,1 1 0 15,-1 0-704-15,0 3-144 0,2 1-32 0,-4 2 0 16,-1 4-576-16,-4-1-128 0,-6 6 0 0,3 2 0 16,5-3 0-16,3 3 0 0,2-1 144 0,1 1-144 15,5 5 576-15,-1-1 16 0,5 3 16 0,4-1 0 16,3 6-32-16,4-2 0 0,7 2 0 0,0 5 0 16,3-4-224-16,6 4-48 15,1-7-16-15,6 0 0 0,4-5 224 0,5-2 32 0,4 0 16 0,1-4 0 0,6-3-48 0,6 6 0 16,3-1 0-16,2 0 0 0,-28-52-192 0,66 98-32 15,-66-98-16-15,75 85 0 16,-75-85 0-16,76 84 0 0,-76-84 0 0,89 85 0 0,-89-85-16 0,100 89-16 16,-100-89 0-16,97 90 0 0,-97-90-240 0,91 94 176 15,-91-94-176-15,85 100 160 16,-85-100-160-16,91 97 0 0,-91-97 0 0,92 87 0 0,-92-87 144 0,110 82-144 16,-110-82 160-16,131 73-160 0,-131-73 256 0,146 58-32 15,-146-58-16-15,152 48 0 0,-152-48-16 0,160 39 0 16,-68-22 0-16,8-3 0 0,6 2-192 0,-3-1 176 0,-7 5-176 15,3-3 160-15,0 0-160 0,11-1 0 0,9-5 0 16,-3 3 0-16,-4 3 0 0,-1-1 0 16,1-1 0-16,8-1 0 0,11 0 0 0,-4 0 0 0,-10-2 0 0,5-5 0 15,5-2 0-15,5-1 0 0,4-1 0 0,-3-6 0 16,-10-1 0-16,3-1 0 0,1-9 0 0,-1-1 0 16,1-6 128-16,-2-4-128 0,-3-1 128 0,5-5-128 15,9-7 128-15,-7-1-128 0,-3 1 0 0,-6-4 128 16,6-1-128-16,-1 3 128 0,4 3-128 0,-12 2 128 15,-9 4-128-15,-4-1 0 16,-4-1 0-16,2 7 128 0,5-2-128 0,-8 0 0 0,-7-5 0 0,-6 6 0 0,-6-3 0 16,9-7 0-16,3 1 0 0,4-3 0 0,5 1 0 0,-9-2 0 15,-8 2 0-15,-4-2 0 0,-3 1 0 0,-2 1 0 16,2 0 0-16,-3 1 0 0,3-1 0 0,-5-2 0 16,-10-2 0-16,-6 2 0 0,-4 0 0 15,-6-2 0-15,-1-2 0 16,-3 1 0-16,-4 5 0 0,2-4 0 0,2-5 128 0,0-2-128 0,3 0 0 0,-5 2 0 15,4-2 0-15,-4 4 0 0,-4-2 0 0,-4 0 0 16,-6-3 0-16,-9 1 0 0,-6-3 0 0,-11 1 0 16,-5 4 0-16,-9-2 0 0,-7 2 0 0,-9 0 0 15,-3 0 0-15,-5 2 0 0,-1 5 0 0,-6 0 0 16,-4-4 144-16,0 2-144 0,-1 2 128 0,-4 2-128 16,-5 2 160-16,-2-1-160 0,-2 0 128 0,-5 3-128 0,-5-3 0 0,-6 0 0 15,-6 4 0-15,0 0 0 0,1-2 0 0,-3 4 0 16,-4 0 0-16,1-4 0 0,-4 7 0 0,-4-2 0 15,2 2 0-15,-5 1 0 16,3 4 0-16,1 0 0 0,3 6 0 0,-6-2 0 16,-6 0 0-16,3-1 0 0,-1 3 0 0,-3 1 0 0,-1 4 0 0,-5 3 0 15,-2-5 0-15,-5 6 0 16,5-3 0-16,0 3 0 0,-2 1 0 0,-7 3 0 0,-6-3-160 0,-1 0 160 16,4 4-176-16,-4-1 176 0,0 4-208 0,-3-5 80 0,-2-2 128 15,-7 2 0-15,2-4 0 0,-3-1-128 16,-11-2 128-16,-2 6 0 0,0-1 0 0,-3-1 0 0,-2 4 0 0,-1-1 0 15,-2 1 0-15,-4 8 0 0,-4 3 0 0,-6 14 0 16,-6 14-144 0,-13 13 144-16,-8 13-928 0,-7 19-112 0,1 21-32 0,-18 23-16576 15</inkml:trace>
  <inkml:trace contextRef="#ctx0" brushRef="#br0" timeOffset="128928.25">29492 8922 911 0,'6'-9'0'0,"-1"1"0"0,2 3 0 0,-5-2 0 16,-1 1 512-16,1 3 32 0,2 1 0 0,3-7 0 15,1-1-192-15,6-6-32 0,-2 1-16 0,-1 2 0 16,-1 3-96-16,-1 3-16 0,-2 0 0 0,0 4 0 16,-2 1 576-16,0 2 96 0,-1 2 32 0,3 1 0 0,2 2 464 0,-1 0 112 15,-1 1 0-15,2 2 16 0,-2 1-448 0,2 2-80 16,-1-3-32-16,-2 8 0 0,-1-2-416 0,0 3-96 16,-3 2-16-16,0 4 0 0,-2 0 176 15,0 5 16-15,-2 0 16 0,2 1 0 0,-5 1-96 0,1 3-32 16,-1 0 0-16,0-3 0 0,-2 3-288 0,0-2-64 15,1-3-128-15,-4 5 192 0,3-5-192 0,-3 3 0 16,1-6 128-16,0 2-128 0,2-4 0 0,4-2 0 16,-4 0 0-16,5-5 0 15,2-1 0-15,3-6 0 0,3 0-128 0,-3-4 128 0,2-5 0 0,6 0 0 16,-4-4-128-16,3-6 128 0,-1 3 0 0,1-7-128 16,3 2 128-16,1-7 0 15,0-4 0-15,-2-3 0 0,2-5 0 0,-2-6 0 16,0-1 256-16,0-4 144 0,-1 0 48 0,-1-3 0 15,2-1 336-15,-1-1 80 0,-1 2 16 0,3 3 0 16,-1 4-304-16,0 3-48 0,2 2-16 0,-2 9 0 0,2 6-192 16,-2 8-64-16,0 1 0 0,1 9 0 0,1 0 64 15,-6 5 16-15,-8-5 0 0,0 0 0 0,0 0 112 0,56 56 0 16,-44-33 16-16,0 1 0 0,1 2-112 0,-1 4-32 16,-3-2 0-16,-1 7 0 0,-3 5-176 0,-1 7-144 15,-2 0 192-15,-4 7-192 0,-3 1 176 0,-2 5-176 16,-2 2 160-16,-1 1-160 0,1-2 128 0,2-5-128 15,-2 1 0-15,4-5 0 0,1-6 0 0,4-4-256 16,0-8 16-16,4-4-14768 16</inkml:trace>
  <inkml:trace contextRef="#ctx0" brushRef="#br0" timeOffset="129278.81">29261 9655 14735 0,'-25'0'640'0,"10"-1"160"0,2 1-640 0,5-2-160 0,4 0 0 0,4 0 0 16,2 1 496-16,-2-4 64 0,3-1 16 0,4-2 0 15,4-1-576-15,6-2-272 0,-17 11 16 0,0 0 16 16,94-26 1056-16,-94 26 208 0,93-5 32 0,-93 5 16 16,108 4 992-16,-108-4 208 0,111 19 32 0,-111-19 16 15,105 29-544-15,-105-29-112 0,108 32-32 0,-108-32 0 16,120 35-768-16,-120-35-160 0,152 29-16 0,-70-22-16 16,1 4-112-16,-83-11-32 0,161 3 0 0,-161-3 0 0,153-10-80 0,-153 10-32 15,145-14 0-15,-145 14 0 16,130-18-720-16,-130 18-144 0,100-17-16 0,-100 17-11056 15,0 0-2224-15</inkml:trace>
  <inkml:trace contextRef="#ctx0" brushRef="#br0" timeOffset="129644.09">29585 10070 25791 0,'2'-9'2304'0,"3"-1"-1856"0,7 3-448 0,-2-2 0 15,3 4 1248-15,4-6 160 0,-17 11 16 0,75-43 16 32,-17 12-2416-32,6 4-496 0,-64 27-80 0,122-36-32 15,-122 36-2960-15,98 0-608 0,-98 0-112 0,83 33-32 0,-83-33 4240 0,68 57 848 0,-68-57 208 0,54 72 0 16,-35-30 2928-16,-3-1 624 0,-6 6 128 0,-1 1 32 15,-7 7-368-15,0-4-64 0,-4-2-16 0,-3 3 0 16,-1-3-1632-16,-2-6-336 0,-3-1-64 0,-1-7-16 16,2-2-736-16,-1-11-160 0,1-1-16 0,1-5-16 15,0-9 80-15,4-2 16 0,-2-5 0 0,4-8 0 0,3-1-96 16,0-7-16-16,3-3 0 0,4-2 0 0,0 0-272 0,7-5 160 16,-2 5-160-16,6 0 128 0,-1 2-256 0,2 0-64 15,2 2-16-15,-21 17 0 16,49-27-1328-16,-49 27-272 0</inkml:trace>
  <inkml:trace contextRef="#ctx0" brushRef="#br0" timeOffset="138751.37">32234 9281 14735 0,'-2'-2'1312'0,"2"2"-1056"16,0-1-256-16,2-1 0 0,-1 0 752 0,-1-1 80 16,2-4 32-16,0 0 0 0,1-7-544 0,-3 0-128 15,-5-2 0-15,0 0-16 0,0 1-176 0,-4-1 128 16,-2 6-128-16,-3-1 128 0,-3 6 320 0,-2 0 48 16,-6 8 16-16,-1 1 0 0,-3 3-32 0,-1 5 0 15,0 2 0-15,1 0 0 0,3 5 48 0,-4 7 16 0,2 2 0 0,-1 5 0 16,2 2 112-16,0 1 32 15,2 3 0-15,3-1 0 0,-3 4-368 0,2 1-80 16,4 6-16-16,0 2 0 0,0-1-224 0,2 6 0 0,1 1 0 0,4-1 0 16,1-2 0-16,2-2 0 0,8-5 0 0,-3 0 0 15,8-5 0-15,1 0 0 0,9-4 0 0,0-3 0 16,3-2 0-16,-17-33 0 0,49 54-160 0,-49-54 160 16,0 0 0-16,98 47 0 0,-98-47 0 0,0 0 0 15,89-5 0-15,-63-11 0 0,2-1 192 0,-1-6-64 16,3-5 304-16,-4-6 64 0,6-8 16 0,-1-4 0 15,0 3-128-15,2-8-32 0,2-3 0 0,-7-1 0 0,2-5-352 16,-4-2 144-16,-3-4-144 0,1 5 0 0,-5 5 0 0,-1 2 0 16,-5 5 0-16,1 2 0 0,0 9 0 0,-5 8 0 15,0 4 0-15,-6 7 0 0,-3 10-128 0,-5 2 128 16,-5 5 0-16,-4 4-144 31,-6 9-784-31,-2 1-160 0,-4 9-16 0,-6 3-16 0,-1 2-1312 0,-2 6-256 0,2 2-48 16,4 1-3456-16,4-3-688 0</inkml:trace>
  <inkml:trace contextRef="#ctx0" brushRef="#br0" timeOffset="139081.14">32915 8995 23039 0,'-24'6'2048'0,"10"1"-1648"16,5-4-400-16,5-1 0 0,4 0 1312 0,0-1 176 0,0-1 48 0,0 4 0 15,-3 3-1792-15,-1 0-336 0,-3 3-80 0,-3 2-16 16,-6 4-2672-16,1 3-544 0,-3 2-96 0,-6 5-32 16,-1 2 2272-16,-1 2 448 0,2 1 96 0,-1 6 0 15,5 3 3264-15,-1 3 640 16,3 2 128-16,1 8 16 0,5-3 96 0,-1 2 16 0,5 6 0 0,2 3 0 0,1-2-1632 0,3 0-320 15,2 1-64-15,0-6-16 16,6-2-912-16,1-7-304 0,1-1 0 0,5-4 0 16,2-9-1456-16,-15-31-288 0,46 66-64 15,-46-66-16-15,61 51 80 0,-61-51 0 0,83 33 16 0,-83-33-6000 16</inkml:trace>
  <inkml:trace contextRef="#ctx0" brushRef="#br0" timeOffset="139538.25">33260 9368 14735 0,'-17'5'1312'0,"6"4"-1056"0,8-4-256 0,1-3 0 15,2 0 1360-15,-4 1 224 0,-6 11 32 0,-6 5 16 16,-3 4-1072-16,-2 8-224 0,4 2-32 0,-1 0-16 15,3 4-288-15,1 3-224 0,0 5 32 0,3 2 16 16,-1 6 176-16,0 1 0 16,0 0 0-16,-1-2 0 0,3-3 560 0,0-1 192 15,-1-4 32-15,2-6 16 0,2-1 416 0,4-6 64 0,3-5 32 0,3-5 0 0,4-3-544 0,2-15-96 16,2 2-32-16,-1-12 0 16,4-1-512-16,2-10-128 0,-1-10 0 0,4-1 0 15,-1-6-416-15,3-14-64 0,-2-7-16 0,5-6 0 16,-3-4-512-16,0-4-96 0,-2-1-32 15,-1 4 0-15,-3 3 688 0,-1 5 128 0,4 3 16 0,-6 4 16 0,4 8 480 0,-1 2 80 16,3-1 32-16,-2 8 0 0,3 5 0 0,-2 8 0 16,1 4 0-16,-5 8 0 0,3 6 208 0,-4 4 32 15,4 9 16-15,-6 2 0 0,4 2 160 0,0 5 48 16,-1 5 0-16,-1 1 0 0,0 7-128 0,-2 1-32 16,3 1 0-16,-5 0 0 0,1 3-368 0,-4-3-80 0,-1 1-16 15,-2-1 0 16,-2 1-1200-31,-2 3-240 0,0-4-48 0,-1-5-16 0,-1 5-592 0,2-3-112 0,-3-4-32 0,2-2 0 16,1-1 432-16,0-9 96 0</inkml:trace>
  <inkml:trace contextRef="#ctx0" brushRef="#br0" timeOffset="139774.06">33507 8959 20271 0,'-10'-2'1792'0,"3"2"-1424"15,5 2-368-15,4-2 0 0,1 2 2784 16,-1 1 480-16,0 6 112 0,0-2 16 0,5 8-1664 0,0 3-320 16,7 4-64-16,-6 8 0 0,-8-30-1088 0,23 66-256 15,-14-26 0-15,-6 7 0 16,-3 6-320-16,-5-1-112 0,-4 9-16 0,-10 1-16 0,-5 8 96 0,-8 0 32 16,-4 5 0-16,-4-2 0 0,-1-2 640 0,-2-1 128 31,-2-6 16-31,-1 3 16 0,4-5 192 0,2-4 48 0,-5-1 0 0,7-8-17440 0</inkml:trace>
  <inkml:trace contextRef="#ctx0" brushRef="#br0" timeOffset="141819.31">10932 8654 23951 0,'-31'2'2128'0,"8"-2"-1696"0,6 0-432 0,5-4 0 15,6 1-160-15,3-2-112 0,-2 1-32 0,-6-6 0 16,-6-6 112-16,-8-3 32 0,-4-2 0 0,-6 3 0 31,-3 8-1504-31,-8 6-320 0,-8 8-48 0,-7 10-16 0,-5 7 1600 0,-5 5 304 0,-10 9 144 16,-6 1-128-16,-7 6 1856 0,2 2 384 15,3 1 80-15,5 2 16 0,-3 0-416 0,-2 4-64 0,-7 3-32 0,2 1 0 16,4 3-1040-16,3 1-208 0,6 0-32 0,1 0-16 16,5 11-400-16,4-5 0 0,-2 4 0 0,1-1 0 15,4 0 0-15,9 0 0 0,7-2 0 0,8-3 0 16,8-4 0-16,2 4 0 0,5-1 0 0,8 1 0 16,2-2 0-16,7-3-144 0,5-3 144 0,7 1 0 15,1 2-144-15,6-1 144 0,6 1 0 0,4-3-144 0,2-4 144 16,7-6 0-16,4 2 0 0,8-5 0 0,1-2 0 0,-39-40 0 15,102 70 0-15,-102-70 0 0,131 54 192 0,-131-54 128 16,143 41 32-16,-143-41 0 0,152 28 224 0,-152-28 32 16,177 18 16-16,-72-17 0 0,6 1-272 0,3-2-48 15,-8 5-16-15,-3-3 0 0,0 2-288 0,12-4 0 16,10-2 128-16,1 0-128 0,-10 4 0 0,3-2 128 16,-1 0-128-16,11-4 0 0,7-1 176 0,-5 3-176 15,-6 1 160-15,1-1-160 0,-1-2 192 0,4 1-64 16,5 0-128-16,-8 3 192 0,-13 1-192 0,9 1 0 15,7 0 128-15,0 3-128 0,-4-2 320 0,-3 6 32 16,-1 0 0-16,1 0 0 0,8-2 128 0,-2-2 32 0,-6 5 0 16,1-5 0-16,1 1-160 0,7-1-32 0,6-5 0 0,-6 2 0 15,-9 1-320-15,9-3 128 0,6 0-128 0,3-3 0 16,-1-4 0-16,-1 0 0 0,0 0 0 0,3-4 0 16,10-4 0-16,-6 4 144 0,-7 1-144 0,4 1 0 15,8-5 176-15,-2 5-176 0,-6 1 160 0,0 2-160 16,0-2 128-16,2 4-128 0,6 1 0 0,-7-1 0 15,-5 3 128-15,6-1-128 0,11-2 0 0,-12 4 144 16,-9 0-144-16,4 0 0 0,3-1 0 0,2 1 0 16,-2 0 0-16,-3 0 0 0,-2 1 0 0,7-1 0 15,7 0 0-15,-9 4 0 0,-9-2 0 0,8-2 0 0,4 0 0 16,-3-2 0-16,-1 4 0 0,-4-2 0 0,-4 1 0 16,6-1 0-16,5 0 0 0,-9 2 0 0,-12 0 0 0,7 1 0 15,5-3 0-15,2 4 0 0,-9 1 0 0,0-2 0 16,-1 3 0-16,3-5 0 15,5-1 0-15,-2 2 0 0,-11 3 0 0,2-3 0 0,-4 2 0 0,8-4 0 16,7 0 0-16,-7 1 0 0,-6 3 0 0,-1-4 0 16,5 0 0-16,1-2 0 0,-6 0 0 0,0 1 0 15,1-1 0-15,-1-2 0 0,5-3 0 0,-1 2 0 16,0 0 0-16,-7-2 0 0,-2 5 0 0,7-5 0 16,10-1 0-16,-1 1 0 0,-11 1 0 0,-2-1 0 15,1 4 0-15,3-1 0 0,3 3 0 0,-6 1 0 16,-9-2 0-16,-2 2 0 0,-2 0 0 0,9-2 0 0,3 2 0 15,-3-2 0-15,-5-1 0 0,-7 1 0 0,3-1 0 0,8-1 0 16,-1-1 0-16,-5-4-144 0,-5 2 144 0,-6-1-208 16,-3 2-16-16,2-1 0 0,4-1 0 0,-3 1 0 15,-1-4 224-15,-11 1 0 0,1-4 0 0,-6 0 0 16,2 2 192-16,5-2 96 0,5 0 16 0,1 0 0 16,-1-2-32-16,-7-3 0 0,-1-2 0 0,-7 2 0 15,-1 3-272-15,1 1 0 0,2 1 128 0,-1-2-128 16,2 0 0-16,-5-4 0 0,-5-1 0 0,-2-5 0 15,-2-4 0-15,2 4 0 0,0-6 0 0,0-2 0 16,1-1 0-16,-2 0 0 0,-3-3 0 0,-6-2-144 0,-10 5 144 0,-2-7 0 16,-6 2 0-16,-4-4-128 15,1-3 128-15,-11 0 0 0,2-1 0 0,-9-1 0 0,-5 0 0 0,-3-3 0 16,-6 5 0-16,-5-6 128 0,-4 3-128 0,-3-1 0 16,-8-1 0-16,-3 0 0 0,-4 3 0 0,-4 0 0 15,-4-3 0-15,-5 5-128 16,0-2-384-16,-5 2-64 0,-2-3 0 0,-8-2-16 15,-3 5-176-15,-2-4-48 0,-3 2 0 0,1 6 0 16,1-4 240-16,0 0 32 0,2 3 16 0,-3-1 0 0,-1 3 528 16,-1 0-128-16,-2 4 128 0,-5 3 0 0,-7 0 384 0,-1 6 144 15,-4 1 32-15,-1 2 0 0,-1 0 32 0,0 5 16 16,-2 3 0-16,-7 4 0 0,-5 0-416 0,-7 0-64 0,-2 7-128 16,-3-5 176-1,2 4-496-15,-6-5-80 0,-2 1-32 0,-6 5 0 16,-2-3-640-16,-1 3-128 0,5-2-16 0,-6-1-16 15,-2-3 272-15,-7 6 64 0,2 2 16 0,0-3 0 0,-3 1 880 0,-6 0 0 0,-7 0 0 0,-1 5 0 16,5 2 704-16,-7 2 64 0,-4-2 16 0,-3 7 0 16,-9 0-432-16,8-4-96 0,-5 6 0 0,-4-1-16 31,3 3-672-31,-7-1-128 0,-2 4-16 0,-3 2-16 16,3-4-1584-16,-7 4-320 0,2-1-64 0,-9-1-16 0,-1 4 1024 0,-1-4 208 0,3 1 32 0,-3 1 16 15,1 3 1072-15,1-3 224 0,-3 1 0 0,3-3 0 16,7-1 544-16,-6 2 32 15,-5-1 16-15,1 0 0 0,9 0 336 0,-11 0 64 0,-4 0 16 0,6 2 0 32,7 3-1264-32,-5-5-240 0,-8 0-48 0,1 1-16 0,8 3-336 0,-7-3-64 0,-6-4 0 0,1 4-16 15,5-1-32-15,-1-5 0 0,-3 3 0 0,5-3 0 32,3 5 480-32,-11 0 80 0,-2 2 32 0,-6-1 0 0,1-1 208 0,-3 4 32 0,2 1 16 0,-7 0 0 0,-1 2-96 0,-4 3 0 15,-6-3-16-15,5 3 0 0,6 1 880 0,-14 6 176 16,-9 6 48-16,-4 3 0 0,-3 2 480 0,0 8 96 15,2 1 32-15,-4-4 0 0,-4-2-32 0,2 0-16 16,4-1 0-16,-12 1 0 0,2 0 144 0,-1-5 16 0,8-1 16 0,-4-4-13888 31</inkml:trace>
  <inkml:trace contextRef="#ctx0" brushRef="#br0" timeOffset="162708.2">30207 11763 25791 0,'-11'3'2304'0,"6"1"-1856"0,5-1-448 0,2-1 0 15,0-2 320-15,-2 2-16 0,-2 3-16 0,-2 0 0 16,-1 11-288-16,-3-2 0 0,-3 2 0 0,-1 1 0 16,0 2-176-16,-6 2 16 0,1 0 0 0,-4 0 0 15,0 0 160-15,-5 3 0 0,-5 6 0 0,-3-2 0 16,1 7 704-16,0 1 240 0,4 1 32 0,-3-1 16 15,3 3 352-15,1-1 80 0,2 0 16 0,1 7 0 16,1-1-512-16,1 3-96 0,4 4-32 0,0 1 0 16,3 2-480-16,4-2-80 0,0-3-32 0,5 0 0 15,1-4-208-15,5-3 0 0,-1-4 0 0,9-1 0 0,0-1 0 0,7-3 0 16,-14-33 0-16,42 59 0 0,-42-59 0 0,0 0-160 16,96 65 160-16,-96-65-128 0,0 0-64 0,125 21-16 15,-125-21 0-15,108-11 0 0,-108 11-112 0,120-36 0 16,-59 11-16-16,0-4 0 15,-7 1-96-15,-5-5-16 0,-2-2 0 16,-2-2 0-16,-4 1 96 0,0-2 16 0,3-3 0 0,-1 3 0 0,-2-2 464 0,-3-2 80 16,2 0 32-16,0-5 0 0,0 0 304 0,-3-1 64 15,-1-5 16-15,-4 6 0 0,-8-1-320 0,-1 4-64 16,-6-1-16-16,-5 1 0 0,-3 6-32 0,-7 3 0 0,-6 5 0 16,-10 1 0-16,-5 6-64 0,-10 2 0 15,-11 7-128-15,-8 0 192 16,-2 11-656-16,-2 1-144 0,-6 4-32 0,1 1 0 15,1 8-208-15,0-6-48 0,9 6-16 0,5-4 0 16,7-2 336-16,9 0 64 0,2-3 0 0,10-2 16 0,7-5 176 0,7-1 48 0,5-1 0 0,6-5 0 16,8-4-448-1,3-1-96-15,6-2-16 0,5 0-11664 0</inkml:trace>
  <inkml:trace contextRef="#ctx0" brushRef="#br0" timeOffset="163136.46">31871 11519 20271 0,'11'-14'896'0,"-4"7"192"0,-1 0-880 0,3 0-208 0,-5 6 0 0,-1-3 0 0,2 2 416 0,4-3 32 0,3-4 16 0,-1 6 0 15,1 1-912 1,-10 4-176-16,-9 7-32 0,-5 5-16 0,-9 6-864 0,-7 10-160 0,-4 5-32 0,-1 3-16 15,-3 7 2256-15,-4 4 464 0,-2 7 96 0,0 3 16 16,0 4 1136-16,2 1 224 0,0-1 48 0,2 0 16 16,1 6-688-16,2-2-144 15,2 2-16-15,5 3-16 0,-1 4-976 0,2 3-192 0,0 1-32 0,2 2-16 16,3-7-432-16,2-2 0 0,3-4-224 0,5-2 80 16,5-8-816-16,5-3-176 0,2-4-16 15,9-7-16-15,3-7-480 0,5 1-80 0,-17-39-32 16,58 64-9376-16</inkml:trace>
  <inkml:trace contextRef="#ctx0" brushRef="#br0" timeOffset="163619.91">31955 12446 28559 0,'-21'12'2544'0,"9"-5"-2032"0,6-2-512 0,8-3 0 16,3-2 1168-16,-5 2 144 0,-1 5 32 0,-6 1 0 31,5 3-2384-31,0-3-480 0,4-1-80 0,1-1-32 16,3 2-2272-16,-5-1-464 0,-1 2-96 0,0 1-16 15,-5 4 2880-15,-2 4 576 0,0-1 128 0,-7 6 0 0,2 0 2816 0,0 4 544 0,-4 3 112 0,2 0 32 16,2-3 96-16,2 5 32 0,-1-4 0 0,2 3 0 15,2-8-1440-15,4-1-272 0,-1 3-64 0,3-8-16 16,1-3-784-16,0-4-160 0,3-6 0 0,1-4 0 16,3-4-1120-16,-2-8-176 0,2 2-48 15,3-8 0-15,4-4-320 0,-2-6-80 0,8 2-16 0,-3-6 0 16,2 1 1488-16,6-7 272 16,-1-4 0-16,4-3 176 0,2-4 976 0,1 2 192 15,-1-2 32-15,3-5 16 0,1 2-32 0,3 3 0 0,1-1 0 0,1 3 0 0,-1 3-912 0,-1 11-192 16,-2 7-48-16,-9 8 0 0,-2 8-208 0,-5 3 0 15,-5 9 0-15,-2 6 0 0,-5 5 0 0,-3 8 0 16,-4 6 0-16,-4 8 0 0,-3 5 384 0,-1 7 192 16,-3 6 48-16,-6 8 0 0,-1 1-208 15,-3 3-32-15,-3 3-16 0,-4 0 0 0,0-4-144 0,-1-3-32 0,-1 2 0 0,0-6 0 16,4-1-192 0,4-6 128-16,1 3-128 0,3-12 0 0,3 3-160 0,4-13-128 0,4 1-32 0,4-10-14848 15</inkml:trace>
  <inkml:trace contextRef="#ctx0" brushRef="#br0" timeOffset="163950.29">33119 11364 35935 0,'-37'14'1600'0,"13"-4"320"0,5 1-1536 0,10-4-384 15,7-4 0-15,6 1 0 0,1 5 272 0,2 1-16 16,3 11 0-16,-10-21 0 16,39 52-1632-16,-39-52-336 0,41 72-64 0,-41-72-16 15,42 90-1584-15,-26-36-320 0,0 9-64 0,-1 1-16 0,-4 6 3504 0,-1 8 688 16,2 11 144-16,-1 3 16 0,3 6 2400 0,-7 5 480 15,-4-4 80-15,-8-1 32 0,-2-4-1200 0,-16 3-256 0,-3 6-32 0,-9-4-16 16,1-5-1168-16,-12 2-256 0,-8 9-32 0,-8-8-16 16,-6-8-384-16,-4-7-80 0,2-9 0 0,2-7-12448 15,7-3-2480-15</inkml:trace>
  <inkml:trace contextRef="#ctx0" brushRef="#br0" timeOffset="212603.44">9794 15873 23951 0,'-15'16'2128'0,"-1"-4"-1696"0,7-5-432 0,4-5 0 16,1 2 1120-16,-6 4 144 0,-11 6 16 0,-12 9 16 0,-9 1-496 0,-1 1-96 31,3-1-32-31,-1-7 0 0,5 1-544 0,-1-6-128 0,2 5 0 0,-1-1 0 0,-4 1-320 0,0 4-32 16,1 6-16-16,1 2 0 0,1 1 160 0,3-2 16 15,-1-4 16-15,3 4 0 0,4-2 176 0,1 2 0 16,4-2 0-16,-1 2 0 0,3 1 0 0,0 5 0 16,5-1 0-16,2 3 0 0,4 4 128 0,-3 4-128 15,8 5 128 1,-4-1-128-16,6 5 0 0,3-3 128 0,0 1-128 0,2 1 0 0,3 0 0 0,2-1 144 16,3-1-144-16,6 2 0 0,1 1 0 0,6-1 0 0,3-3 0 0,2-1 0 15,-28-48 0-15,63 84 0 0,-63-84 0 0,66 71 0 16,-66-71 0-16,75 58 0 15,-75-58 0-15,89 40 0 16,-89-40 1200-16,108 26 128 0,-108-26 16 0,131 4 16 16,-55-15-1360-16,-2-6-416 0,-1-8-16 0,-2-9 0 0,2-7 432 0,1-7 272 0,-7 1-32 0,8-9-16 15,4-3 0-15,1-6 0 0,-5 3 0 0,-7 1 0 16,-9 1-224-16,-5-1 0 0,-2 4 0 16,-5-4 0-16,-5 0-256 0,-7-7-112 0,-3 4-16 0,-6-6 0 31,-7-1-1376-31,-5 8-288 0,-4 2-48 0,-8 2-16 0,-4 5 1056 0,-5 3 208 0,-7 6 32 0,-5-4 16 0,-2 6 1040 0,-3-3 208 15,-4 4 32-15,-5 2 16 0,-4-1 528 0,-3 1 128 32,-3 3 0-32,-4 6 16 0,-2 6-320 0,-9 10-64 0,-10 11-16 0,-7 13 0 0,-5 13-96 0,-3 19-32 15,-1 7 0-15,-1 12 0 16,1 11-960-16,2 6-192 0,7-1-32 16,-2 1-13920-16</inkml:trace>
  <inkml:trace contextRef="#ctx0" brushRef="#br0" timeOffset="213152.96">11973 15523 18431 0,'-9'-7'1632'0,"0"4"-1312"16,7 3-320-16,2-4 0 0,0 1 896 0,-1-4 128 16,-5 0 0-16,-2-10 16 0,-3-3-1040 0,-6-2-352 15,-2 1 0-15,-6 3 0 16,1 5-1248-16,-2 7-240 0,-6 6-48 0,-3 4-16 0,-3 6 1408 0,-4 4 288 15,-1 5 48-15,-1 6 16 0,4-3 1584 0,0 3 320 16,3 6 64-16,3-3 16 0,4 5-208 0,0 0-32 16,6 2-16-16,1 2 0 0,-3 1-688 0,3 4-144 0,1 3-32 15,-1 7 0-15,4 2-528 0,2 4-192 0,-3 1 144 0,3 4-144 16,3 8 0-16,7 2 0 0,0 2 0 0,7 2 0 16,7-1 448-16,4 3 128 0,2-1 0 0,5-10 16 15,3-4-128-15,5-3-16 0,4 2-16 0,3-7 0 16,5-6-432-16,-38-50-224 0,87 91 32 0,-87-91 0 31,106 71-1664-31,-106-71-336 0</inkml:trace>
  <inkml:trace contextRef="#ctx0" brushRef="#br0" timeOffset="-213984.31">12149 16196 17503 0,'-9'10'1552'0,"4"-5"-1232"0,5 2-320 0,1-5 0 15,3-2 1200-15,-2 2 176 0,-1 3 32 0,3 9 16 16,3 0-464-16,-2 0-112 0,4 1-16 0,-2-1 0 0,0 0-832 0,-2-1 0 16,0 2 0-16,-5-1-128 15,0 2-784-15,0 1-160 0,-7 2-16 0,-2 4-16 31,1 0 224-31,-6 3 48 0,0 3 16 0,-4 3 0 0,1 1 672 0,-4 3 144 0,4 3 0 0,-3-1 0 0,3-3 864 0,1 0 160 16,4-4 48-16,-2-5 0 0,9-8-112 0,0-3 0 31,6-6-16-31,5-4 0 0,4-3-512 0,2-5-112 0,4-6 0 0,5-5-16 0,2-4-304 0,8-6-192 16,0-2 16-16,8-9 16 0,4-5 160 0,1-7-128 16,6-3 128-16,-1-4-128 0,2-2 128 0,-4 2 176 0,-4-2-48 15,-3 2 0-15,0 0 416 0,1 0 80 0,0-2 16 16,1 6 0-16,-3-2-80 0,-3 5-16 15,-5 5 0-15,-1 10 0 0,-4 6-320 0,-7 12-64 16,-5 9-16-16,-5 5 0 0,-2 9-144 0,-7 3 0 0,-2 9 0 0,-6 7 0 16,1 1 0-16,-4 6 0 0,-1 9 224 0,0 1-64 15,1 4 208-15,-3 0 32 0,2 5 16 0,-2-2 0 32,4 2-240-32,-1-5-48 0,1 5-128 0,1-7 192 31,2-6-640-31,0-1-144 0,4-5-32 0,1-7 0 0,5 0-1344 0,3-9-272 15</inkml:trace>
  <inkml:trace contextRef="#ctx0" brushRef="#br0" timeOffset="-213607.73">14163 15114 23039 0,'-12'-2'1024'0,"-2"1"192"0,5-1-960 0,4 0-256 0,3-1 0 0,0 1 0 15,2-2 1216-15,-1 3 208 0,-3-6 48 0,4-4 0 16,-2 6-960-16,-1-4-176 0,3 8-32 0,-2 2-16 31,0 10-1808-31,-3 3-352 0,0 7-80 0,-5 3-16 16,1 7 272-16,-9 8 48 0,1 4 16 0,0 4 0 0,-4 4 1632 0,0 4 256 0,-2 8 96 0,0 0 16 15,4 0 1680-15,-2 8 352 0,4 6 64 0,-2 1 16 16,1 9-496-16,-1-3-80 0,-2 6-32 0,0-4 0 16,-1-3-1088-16,1-6-208 0,0-1-64 0,-2-4 0 0,9-9-656 15,-3-6-144-15,6-6-32 0,4-13 0 16,6-3-1952-16,1-14-400 15</inkml:trace>
  <inkml:trace contextRef="#ctx0" brushRef="#br0" timeOffset="-213277.04">14403 15954 9151 0,'-3'-4'192'0,"-1"4"64"0,-3 5 0 0,4-1 0 0,0-1-256 0,1 1 0 15,-2 6 0-15,-3 2 0 0,-3 15 2096 0,-9 6 368 16,0 10 80-16,1-1 16 0,-1 7-1392 0,1-2-272 0,5 3-48 0,-1 1-16 16,5 1-640-16,4 0-192 0,-1 2 0 0,5-3 128 15,4-4 16-15,4 0 16 0,2-4 0 0,1-4 0 16,6-8 384-16,0-7 80 0,6-1 16 0,-2-6 0 16,-20-17 256-16,0 0 64 0,0 0 16 0,102 20 0 15,-74-26-448-15,-7-8-80 0,0-3-32 0,0-4 0 16,-4-3-288-16,1-6-128 0,-1-6 128 0,1-4-128 15,-10 1 128-15,3-4-128 0,-4-4 0 0,-2 5 128 16,-3 0-416-16,-4-7-96 0,0 1 0 0,-1-6-16 16,-1 0-192-1,1 0-48-15,-4 0 0 0,2 10 0 0,-1 7 320 0,-1 8 48 0,-1 8 16 0,-1 5 0 0,-1 11-16 0,-3 3 0 16,3 6 0-16,-2 10-7008 16,-2 5-1392-16</inkml:trace>
  <inkml:trace contextRef="#ctx0" brushRef="#br0" timeOffset="-212709.99">15383 16067 6447 0,'5'-26'576'0,"-2"6"-576"0,3 1 0 0,-3 5 0 15,1 6 2736-15,-3 1 432 0,3-4 96 0,1-8 0 16,4-10-768-16,0-3-144 0,-6 1-48 0,-1 6 0 15,-6 11-1888-15,-6 8-416 0,-1 7 0 0,-6 8 0 32,-6 7-1168-32,1 6-176 0,-1 10-16 0,-3 4-16 15,0 6 736-15,-2 2 128 0,5 6 48 0,-1-3 0 0,3 0 1792 0,2 4 352 0,5-6 80 0,3-3 16 16,8-2 256-16,3-7 48 0,0 0 16 0,7-9 0 16,5-1-1056-16,0-9-208 0,4 2-32 0,1-8-16 15,2-4-576-15,2-11-208 16,2 0 144-16,1-11-144 0,-3-1-128 0,2-12-128 0,7-7 0 0,-4-4-16 31,3-7-480-31,-1-3-80 0,4-6-32 0,-6-1 0 16,3-4 64-16,-4 4 16 0,-1-2 0 0,-1 5 0 0,-1 6 64 0,-2 8 16 0,-6 6 0 0,0 4 0 0,-1 10 416 0,-4 9 96 15,-2 5 0-15,0 8 16 0,-2 3 176 0,-3 11 144 16,2 5-16-16,-8 9-128 0,2 10 688 0,-1 11 16 16,-2 7 16-16,-1 15 0 0,-2 9-208 0,-3 13-64 15,-1 3 0-15,-2 15 0 0,2 8-112 0,-4 2-16 16,4-2-16-16,3-15 0 0,-5-11 32 0,0-10 16 15,-1-8 0-15,-3-7 0 0,-1-7-48 0,-2-12-16 0,0-4 0 16,0-8 0-16,2-9-80 0,2-8-16 0,1-4 0 16,4-9 0-16,-2-5 32 0,9-13 0 0,-4-4 0 0,6-10 0 15,1-9-224-15,2-7 0 0,3-7 0 16,8-5 0-16,-3-2 0 0,8-11 0 16,7-8 0-16,5-1-160 15,1 1-480-15,4 2-80 0,6 2-32 0,1 3 0 16,3 7-784-16,1 6-144 0,1 9-48 0,2 3 0 0,-1 11-1008 15,-5 5-208-15,-41 26-32 0,75-40-6016 0</inkml:trace>
  <inkml:trace contextRef="#ctx0" brushRef="#br0" timeOffset="-212268.9">16866 15889 4607 0,'-11'-5'400'0,"4"0"-400"0,4-2 0 0,-2 3 0 0,1 1 2560 0,2-2 448 16,1-2 64-16,-3 0 32 0,-1-7-672 0,-4-4-128 15,2 3-16-15,-3 2-16 0,3 5-1696 0,-5 6-352 16,3 5-64-16,-3 10-16 0,-1 4-144 0,1 4 0 16,0 9 0-16,-2 1 0 0,-2 9 288 0,1 5 32 15,-3 0 0-15,1 4 0 0,-1 0 800 0,3 3 160 16,-1 1 48-16,2-1 0 0,2 2-96 0,0-5-16 16,5-4 0-16,0-3 0 0,2-2-784 0,-2-5-176 0,1-4-16 15,-1 0-16 1,0-8-528-1,0-4-96-15,4-3-32 0,1-11 0 0,1-2-1024 0,2-8-208 0,3-2-32 0,4-10-16 16,3-8 176-16,3-8 16 0,3-8 16 0,4-8 0 16,2-5 864-16,3-5 192 0,4-2 16 0,3-6 16 0,2 3 416 0,3-7 0 0,4-3 0 0,0 5 0 15,1 1 0-15,-1-4-128 0,3 8 128 0,2 6 0 16,-5 10 0-16,0 11 0 0,-2 9 0 0,-7 7 0 16,-33 21 0-16,0 0 144 0,0 0-16 0,98-14-128 15,-83 21 1728-15,-1 11 256 0,-1 4 32 0,-3 8 16 16,2 3 16-16,-5 9 16 0,4 3 0 0,-4 9 0 15,0 4-1152-15,0 4-224 0,-4 1-48 0,-3-2-16 16,0-3-400-16,-3 1-80 0,-4 3-16 0,-2 1 0 0,0 2-336 0,-1 4-80 16,-1-3-16-16,1 1 0 15,1-6-848-15,-1 1-160 0,3-4-32 0,-2-4-9008 16,5-7-1792-16</inkml:trace>
  <inkml:trace contextRef="#ctx0" brushRef="#br0" timeOffset="-211953.78">18307 14393 28559 0,'-21'-5'1264'0,"5"3"272"0,6 4-1232 0,1 3-304 0,7-2 0 0,2 1 0 16,0 1 1776-16,0 7 288 15,4 8 64-15,3 6 16 0,7 8-1216 0,10 5-240 0,-24-39-48 0,75 92-16 16,-28-41-848-16,9 3-160 0,5 5-48 0,2 2 0 31,-2 1-16-31,1 8 0 0,5 7 0 0,-1 1 0 0,2 8 448 0,1-6 128 0,-2 3 0 0,-5-3 0 16,-4-1 112 0,-15-6 16-16,-8-3 16 0,-24-4 0 0,-8 2-272 0,-17-2-272 15,-15 7 48-15,-17-2 16 0,-8-4 208 0,-10 1 240 16,-6-1-48-16,-10 1-16 0,-7 4 512 0,0-11 96 15,1-4 32-15,-8-5 0 0,0-4-560 0,4-7-128 16,4-4 0-16,9-6-11936 16,11-1-2384-16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50:53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6394 14085 12895 0,'-6'0'1152'0,"-5"0"-928"16,6 0-224-16,1 0 0 0,3 0 704 0,-8 0 112 0,-2 1 16 0,-13 3 0 16,-6 1-832-16,-8 0-144 0,-4 8-48 0,-1-3 0 15,3 4 192-15,-2 0 0 0,3 2 0 0,1-4 0 16</inkml:trace>
  <inkml:trace contextRef="#ctx0" brushRef="#br0" timeOffset="755.83">5847 14236 4607 0,'-102'42'192'0,"95"-40"64"0,5-2-256 0,0 2 0 0,-1-1 0 0,-8 4 0 16,-12 9 1344-16,-11 7 240 0,-13 11 32 0,-9 6 16 15,-2 6-16-15,6-3 0 0,3 6 0 0,7-1 0 16,4-5-624-16,5 3-128 0,2-2-32 0,3-2 0 16,3 0-448-16,3-2-112 0,-3 2-16 0,4-3 0 15,2-2-256-15,0-2 0 0,3 0 0 0,2-2-144 16,-1 1 144-16,-1-5 0 0,7 5-144 0,-3-8 144 16,7 2 0-16,1-5 0 0,3-2 128 0,2-1-128 15,6-1 640-15,0-5 64 0,6 4 0 0,0 0 0 0,1-2 64 0,2-2 32 16,-16-12 0-16,0 0 0 0,0 0-128 0,80 70-32 15,-80-70 0-15,0 0 0 0,63 78-192 0,-63-78-64 32,47 68 0-32,-47-68 0 0,54 70-256 0,-54-70-128 0,58 67 0 0,-58-67 128 0,64 74-128 0,-64-74 0 15,65 68 0-15,-65-68 0 0,62 62 0 0,-62-62 0 16,0 0 0-16,87 77 0 0,-87-77 448 0,0 0 224 16,89 66 32-16,-89-66 16 0,0 0 272 0,94 52 48 15,-94-52 16-15,0 0 0 16,101 49-480-16,-101-49-112 0,84 31-16 0,-84-31 0 0,98 27-304 0,-98-27-144 15,108 24 128-15,-108-24-128 16,103 24 0-16,-103-24 0 0,95 23 0 0,-95-23 0 16,93 24 0-16,-93-24 0 0,92 25-176 0,-92-25 176 15,103 22-256-15,-103-22 48 0,115 18 0 0,-115-18 0 16,117 7 208-16,-117-7-192 0,109-4 192 0,-109 4-192 16,112-15 48-16,-112 15 16 0,120-21 0 0,-120 21 0 15,127-28 128-15,-59 16-192 0,4-2 192 0,-6-4-192 16,0 1 192-16,0-4 0 0,-1 0 0 0,1-2 0 15,-1-3 0-15,4 4 144 0,8-4-144 0,3-2 160 16,4 2-160-16,-9-6 192 0,-6-3-192 0,-4 4 192 16,-6-4-192-16,-1 0 0 0,-3 0 0 0,-2-1 0 15,1 1 0-15,0 0 0 0,2-3 0 0,-2 3 0 0,-2-1 0 16,-3-3 0-16,-4-3 0 0,-3 2 0 0,-4 0 0 0,-7 4 0 16,3-3 0-16,-5 3 0 0,-3-1 0 0,-1 2 0 15,-1 4 0-15,-5-2 0 0,-1 3 0 0,-4 1 0 16,-2-3 0-16,0 6 0 0,-7-2 0 0,0 4 0 15,-3 1 0-15,-2 2 0 0,-5 1 0 0,-2-3 0 16,-3 4 0-16,-4 0 0 0,0-2 160 0,-9 0 48 16,0 2 16-16,-4-2 0 0,-5-2 288 0,-3 2 48 15,-3 0 16-15,-4-5 0 0,-1 4-192 0,-11-3-16 16,-2-4-16-16,-5 1 0 0,-7-2-80 0,2-3-16 16,-1 5 0-16,-2-3 0 0,1 6-256 0,-7-4 128 15,0 3-128-15,-7-4 0 0,0 4 0 0,-9 0 0 16,-6-2 0-16,-2 2 0 0,4-2-144 0,5 4-48 0,4-1 0 0,-1-3 0 15,0 2 48-15,-2-3 0 0,4-1 0 0,3 0 0 16,2 4 144-16,1 0 0 0,3 5 0 0,-11 2 0 16,-9 2 0-16,-4 8 0 0,-1 2 0 0,-8 14 0 15,-5 12 0-15,-11 5 0 0,-6 8 0 0,-5 3 176 16,-1 3-48-16,-3 7-128 0,1 7 192 0,-6 1-64 31,-1-5-608-31,1 8-128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54:50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5795 4979 3679 0,'-12'5'320'0,"1"-3"-320"0,4 3 0 0,6 0 0 16,1-3 2064-16,0-2 352 0,1 2 64 0,-1 1 16 15,4 1-1408-15,1 4-288 16,6-2-48-16,-6-1-16 15,0 2-1232-15,-1-2-240 0,1-1-48 0,-5 1-16 0,0 4 416 0,0-2 64 0,0-4 32 0,0 6 0 16,1-4 912-16,3 4 176 0,1-2 32 0,2-4 16 16,-2 2 32-16,8 2 0 0,-3-3 0 0,6-1 0 15,1-1-176-15,2 0-48 0,2-1 0 0,2 5 0 16,5-5-192-16,-4 3-32 0,-24-4-16 0,0 0 0 16,89 12-64-16,-89-12-16 0,0 0 0 0,103 12 0 0,-103-12-144 0,0 0-16 15,108 12-16-15,-108-12 0 0,0 0-160 0,108 4 0 16,-108-4 0-16,0 0 0 0,113 0 0 0,-113 0 0 15,79-4 0-15,-79 4 0 0,85-1-144 0,-85 1 144 16,96-9 0-16,-96 9 0 0,104-5 0 0,-104 5 0 16,98-9 0-16,-98 9 0 0,87-9 0 0,-47 4 0 15,-40 5 0-15,77-5 0 16,-77 5 0-16,0 0 0 0,99 5 0 0,-99-5 0 0,0 0 0 0,0 0 0 16,105 18 0-16,-84-15 0 0,-4 2-144 0,-1-1 144 15,-8 3-208-15,3-4 80 16,-6-1-688-16,-1 1-128 0,-3-1-16 0,-2-2-5168 15,1 4-1024-15</inkml:trace>
  <inkml:trace contextRef="#ctx0" brushRef="#br0" timeOffset="346.01">7128 4808 9215 0,'-7'-7'816'0,"2"4"-656"0,0 3-160 0,5-2 0 0,1 0 848 16,1 1 144-16,5-1 32 0,0 0 0 0,7-3-208 0,3 1-48 15,4 3 0-15,-1 1 0 0,-3 1-768 0,0 6 0 16,-4 0 0-16,-3 2 0 0,-1 5 0 0,-1 3 0 16,-1 3 0-16,2-1-144 0,-2 0 352 0,2 0 80 15,3 4 16-15,4-2 0 16,-16-21 640-16,0 0 128 0,71 64 16 0,-71-64 16 0,0 0-48 0,106 54-16 15,-106-54 0-15,0 0 0 0,124 40-336 0,-124-40-64 16,0 0 0-16,101 24-16 0,-75-15-256 0,-5-2-48 16,-3 0-16-16,-10 3 0 0,-2-1-304 0,-10 3 128 15,-5 2-128-15,-10 2 0 0,-9 0-128 0,-10 6-144 16,-9 3-32-16,-10-3 0 16,-13 6-768-16,-5 2-144 0,-3 1-48 0,-1 2 0 15,4 6 640-15,4 1 128 0,4 1 32 0,7 0-8864 0</inkml:trace>
  <inkml:trace contextRef="#ctx0" brushRef="#br0" timeOffset="69714.52">10709 5881 8287 0,'2'4'736'0,"0"-3"-592"0,-1-1-144 0,1 0 0 16,0 0-624-16,1 0-144 0,-1 2-48 0,2 0 0 0,1-2 624 0,-2 0 192 15,1 2 0-15,-4-2 0 16,-4 0-512-16,1 0 16 0,-1 0 0 0,1-2 48 0,-1 4 1728 0,-3-2 336 15,2 3 80-15,0 1 16 0,3-3 16 0,2 1 0 16,0-2 0-16,0 2 32 0,0 0-800 0,2-1-176 0,1 1-16 16,1-2 16-16,1 2-512 0,0-1-96 0,-1 1-32 0,1 2 48 15,-1-1 128-15,1 1 48 0,-2-1 0 0,1-1 32 16,1 1 240-16,2 3 32 0,-2-3 16 0,2 1 32 16,2-3-160-16,-2 3-48 0,5-2 0 0,-3 1 48 15,3-1-288-15,-2 0-48 0,4-1-16 0,-1-1 48 16,2 2-32-16,-4 0 0 0,3-2 0 0,0 1 32 15,1 1 144-15,1 0 32 0,1 3 0 0,1-3 0 16,3 0-176-16,0-1-16 0,3 1-16 0,0 0 32 16,-1-2-256-16,1 0 0 0,-1-2 128 0,0 2-128 15,1-2-144-15,-1 2-112 0,1-1-32 0,-1 1 0 16,1-2-544-16,1 0-128 16,1 2 0-16,2-2-16 0,0 2 112 0,-1-3 32 0,3 3 0 0,0 0-9296 15</inkml:trace>
  <inkml:trace contextRef="#ctx0" brushRef="#br0" timeOffset="70236.86">12558 5918 12895 0,'-9'0'576'0,"2"0"112"0,4 0-560 0,-1-4-128 0,4 4 0 0,0 0 0 0,0 0 0 0,-1 0-176 15,-1 4 48-15,0-4 0 16,-3 1-624-16,0 3-112 0,-1-1-32 0,3 1 0 0,-1-1 640 0,1 3 256 16,1-3-192-16,2 1 192 0,0-3 336 0,0 5 192 15,2-1 48-15,1-2 0 0,1 1 96 0,-2-1 32 16,1-1 0-16,2 3 0 0,1-1 16 0,1-1 16 15,1-1 0-15,1 0 0 16,3 1-32-16,0 1-16 0,4-4 0 0,0 0 0 0,3 0-192 0,2 0-48 16,3 0 0-16,4-4 0 0,0 2-224 0,3-1-48 15,-31 3-16-15,74-7 0 0,-36 0-160 0,2 2 0 0,4 1 0 16,3-4 0-16,-2 2 0 0,5-1 0 0,-6 0 0 0,0 2 0 16,-4-2-144-16,2-2 144 0,-2 6 0 0,0-2 0 15,0 0-304-15,-40 5 48 16,80-4 16-16,-80 4-5696 0,75 7-1136 15</inkml:trace>
  <inkml:trace contextRef="#ctx0" brushRef="#br0" timeOffset="70739.87">14292 5893 11967 0,'0'-3'1072'0,"2"1"-864"0,1-1-208 0,2 1 0 15,1 0 0-15,-1 0 176 0,5-5-176 0,6 2 160 16,0-5-832-16,3 3-160 0,-2 2-48 0,-5-1 0 31,1 5-144-31,-6 2-16 0,-2-1-16 0,2 6 0 0,-5-3 1504 0,1 2 288 0,-1 0 64 0,-1 1 16 16,5-1 1232-16,-1-2 240 0,4 6 48 0,1-4 16 15,-10-5 16-15,0 0 0 0,0 0 0 0,0 0 0 16,96 21-1264-16,-96-21-240 0,0 0-48 0,85 2-16 16,-85-2-608-16,70 0-192 0,-70 0 128 0,78-2-128 0,-78 2-192 0,79-1-112 15,-79 1-16-15,90-2 0 31,-90 2-1232-31,103-5-256 0</inkml:trace>
  <inkml:trace contextRef="#ctx0" brushRef="#br0" timeOffset="71257.82">16143 5796 12895 0,'-6'3'1152'0,"3"4"-928"16,3-3-224-16,2-3 0 0,-1 1 176 0,-1 0-16 15,2 7 0-15,-2-1 0 0,2 5-384 0,-2-3-80 16,3 2-16-16,2-7 0 0,-1 2 64 0,3-3 0 16,3-4 0-16,3-2 0 0,1-5 416 0,1 4 96 15,3-4 0-15,3-4 16 0,1 4 592 0,1-3 112 0,0 5 32 0,3-2 0 16,0-2-208-16,0 5-32 0,-26 4-16 0,56-7 0 15,-56 7-496-15,0 0-112 0,82 0-16 0,-82 0-5744 16,0 0-1152-16</inkml:trace>
  <inkml:trace contextRef="#ctx0" brushRef="#br0" timeOffset="71682.25">18235 5852 18431 0,'0'0'1632'0,"65"1"-1312"0,-65-1-320 0,0 0 0 15,68 4-1312-15,-68-4-336 0,101 1-64 0,-5 3-16 16,19-1 1344-16,-2 1 256 0,-17 1 128 0</inkml:trace>
  <inkml:trace contextRef="#ctx0" brushRef="#br0" timeOffset="79363.07">11851 7173 10127 0,'-7'-3'896'0,"1"3"-704"15,5-2-192-15,1 2 0 0,0 0 848 0,-2-1 144 16,0-1 32-16,-5-3 0 0,4-1-384 0,-3 5-80 15,5-1-16-15,1 0 0 0,1 0-80 0,3 2-16 16,3-1 0-16,0-1 0 0,5 0-256 0,2-3-48 16,2 1-16-16,1 1 0 0,2-2 32 0,0-4 0 15,4 6 0-15,0-4 0 16,1 0 224-16,-3 3 64 0,-2 4 0 0,0-2 0 0,2 1 32 0,-2 1 16 0,1 0 0 0,-1 1 0 16,0 3-48-16,-3 3 0 0,1 2 0 0,-5 1 0 15,4 0 16-15,-4 6 0 0,0 2 0 0,-1-1 0 16,1 2-208-16,-2 0-32 0,3 4-16 0,1-4 0 15,-4 4-208-15,1 3 0 0,1 0 0 0,0 2 0 16,0 0 0-16,-3 1 0 0,1 1 0 0,1 1 0 16,-3 2 0-16,-1-1 0 0,-1 3 0 0,-1 1 0 15,-3-1 448-15,-8 2-16 16,3-3 0-16,-6 1 0 0,-1-3 32 0,-2-1 16 0,-6-5 0 0,1 2 0 0,-4-2-160 0,-5 2-16 16,1-4-16-16,1 1 0 0,-9 4-128 0,1-3-32 15,1 2 0-15,-4-5 0 16,4 0-128-16,-1-4 0 0,3-2-160 0,1-3 160 0,5-7-128 0,2-3 128 15,6-4 0-15,4-2-144 0,2-2 144 0,6-4 0 16,5-3 0-16,3-6 128 0,5-6 272 0,6-8 64 16,5-2 16-16,5-6 0 0,6-1-192 0,1 2-32 15,5 0-16-15,-1 6 0 0,4 3-240 0,5 6 0 16,2 9 0-16,5 2 0 0,-53 12 0 0,101-5 0 16,-101 5 0-16,92 10 0 0,-92-10 0 0,0 0 0 0,122 44 0 15,-122-44 0 1,80 40-656-16,-80-40-128 0,0 0-32 0,108 66-13008 0</inkml:trace>
  <inkml:trace contextRef="#ctx0" brushRef="#br0" timeOffset="81399.75">11117 7322 14735 0,'-5'1'1312'0,"3"1"-1056"15,4 0-256-15,3 1 0 0,-3-3 960 0,1 2 144 16,4 3 32-16,2 0 0 0,3 4-720 0,2 0-144 16,0 5-16-16,-4-2-16 15,-3 2-1088-15,0 3-224 0,-3 1-32 0,-2 3-16 16,-2 3 32-16,-2 2 16 0,2 6 0 0,-4 4 0 0,1 8 1072 0,-2 10 0 0,3 10 0 0,-5 11 144 15,5 10 1152-15,0 1 240 0,2 6 32 0,4-3 16 16,5 3-720-16,5-3-144 0</inkml:trace>
  <inkml:trace contextRef="#ctx0" brushRef="#br0" timeOffset="108561.1">10145 7222 911 0,'-7'-1'0'0,"0"1"0"0,1 0 0 0,1 0 0 15,2 1 352-15,-6 3-16 0,-5-3 0 0,-7 3 0 16,-7 5-336-16,-3-2 0 0,3 1 0 0,-3 1 0 15,6-4 560-15,6 2 32 0,0 0 16 0,7-5 0 16,1 1 640-16,2 3 128 0,4-3 32 0,-5 1 0 0,3-3 0 16,0 5 16-16,-2 2 0 0,-1-2 0 0,1 4-336 0,0-3-80 15,-1-2-16-15,5 2 0 0,-6-2-32 16,4-3-16-16,0 2 0 0,5-4 0 0,1 0 16 0,2-2 0 16,3 2 0-16,1-2 0 0,4-1-256 0,1-1-64 15,3-1 0-15,0 0 0 16,7 1-192-16,1-3-32 0,1 0-16 0,3 2 0 0,1-2-176 0,2-2-32 15,-2 6-16-15,2-2 0 0,-2-1-176 0,-26 6 192 16,0 0-192-16,85 0 192 0,-85 0-192 0,0 0 0 16,0 0 144-16,96 14-144 0,-73-8 192 0,-9 1-16 15,1-2-16-15,-1-2 0 0,-2 6 0 0,-6 0 0 0,-5-1 0 16,-1 1 0-16,-5 3-160 0,-4 0 160 0,-3 8-160 0,-7 2 160 16,0 3-160-16,-9-1 0 0,2 9 0 0,-7-1 128 15,3-1-128-15,1 2 0 0,1-2 0 0,2-5 0 16,3-1 0-16,4-1 0 0,0-5 128 0,6-6-128 15,6 2 0-15,2-6 0 0,3-4 0 0,4-1 0 16,3-1 0-16,4-1 0 0,3-2 0 0,4 0 0 16,-2 0 0-16,5 0 0 0,0 3 0 0,0-3 0 15,4 4 0-15,-4-1 320 0,-19-3-48 0,0 0 0 16,0 0 160-16,87 32 16 0,-87-32 16 0,0 0 0 16,0 0-208-16,87 57-64 0,-87-57 0 0,0 0 0 15,0 0-192-15,63 65 128 0,-52-50-128 0,-4 1 0 0,-2 0 192 0,-2-4-48 16,-3 3-16-16,-5-2 0 0,2-5 208 0,-6 5 48 15,-2-6 0-15,-2 3 0 0,-1-3 0 0,-6 3 0 16,-4-1 0-16,-4-4 0 0,-3 6-224 16,-4-8-32-16,-2 6-128 0,-1-4 192 0,1 0-192 0,-3-3 0 15,2 2 0-15,0 1 0 16,5 0-384-16,-1-3-160 0,5 0-32 0,6-2-15968 0</inkml:trace>
  <inkml:trace contextRef="#ctx0" brushRef="#br0" timeOffset="109990.13">13520 6984 11055 0,'-5'3'976'0,"1"1"-784"0,4-3-192 0,-2-1 0 16,2 2 320-16,-3 0 32 0,1 1 0 0,-3-1 0 31,-2 3-1264-31,0 2-256 0,0-2-48 0,2-3-16 16,1-2 336-16,3 0 64 0,-1 0 0 0,2-3 16 0,2-2 1696 0,3-4 336 0,-2 2 64 0,3-5 0 15,2 3 400-15,-1-3 80 16,0 0 16-16,2 1 0 0,0 1-1072 0,-1 1-192 0,-4 0-64 0,-1 4 0 31,1 2-848-31,-4-1-176 0,-2 2-48 0,-1 2 0 0,-1 4 480 0,-3-2 144 0,0 1 0 0,0 2 0 16,-2 4 720-16,1-2 256 0,-1 5 48 0,0 2 16 15,2-2 112-15,-1 4 0 0,2 3 16 0,-1 0 0 16,4 4-592-16,-2 1-112 0,1-1-16 0,-3 1-16 16,4-1-432-16,-1 1 128 0,1 1-128 0,1-4 0 0,2-2 0 0,0 0 0 15,4 0 0-15,-1-2 0 0,2-1 176 0,2 0 48 16,0-2 16-16,4 0 0 0,-6 1 256 0,4-4 48 15,-1-2 16-15,1-3 0 0,0 3-32 0,1-4 0 16,1 1 0-16,-1 1 0 0,2-2 656 0,2-2 128 16,2 1 32-16,1 1 0 31,-1 0-1776-31,3-1-336 0,4-3-80 0,-4 6-16 0,-19-7 704 0,0 0 160 16,0 0 0-16,96 18 0 0,-72-15 0 0,2-4 0 15,1 1 0-15,0-7 0 16,1 5-544-16,0-5-16 0,4-4 0 0,-3 3 0 15,1-4-560-15,-1-4-112 0,-2 4-32 0,-3-4-6624 0,0 2-1328 16</inkml:trace>
  <inkml:trace contextRef="#ctx0" brushRef="#br0" timeOffset="110257.13">14254 7067 17503 0,'-7'9'768'0,"0"0"176"0,5-2-752 0,0-4-192 0,2 1 0 0,-2 3 0 16,4-2 960-16,-2 3 176 0,0 10 16 0,2 5 16 16,0 1-624-16,-1-1-128 0,5-3-32 0,-6 3 0 0,0 0-224 0,0-2-160 15,-2 0 192-15,-3 1-192 0,1-1 320 0,-1 2-64 16,0 6 0-16,-6-1 0 0,4 5 864 0,-5 0 160 16,2 6 48-16,-3-1 0 0,3 2 128 0,-1-2 16 15,3 1 16-15,-1-1 0 0,0 2-544 0,2 0-112 16,2 2-32-16,3-5 0 0,-3-4-624 0,3 0-176 15,2-4 0-15,2-4 0 16,0-3-1568-16,3-6-384 0</inkml:trace>
  <inkml:trace contextRef="#ctx0" brushRef="#br0" timeOffset="110854.42">15554 7025 26719 0,'-13'4'2368'0,"8"-4"-1888"16,2 2-480-16,3-2 0 0,1 1 640 0,3-1 48 15,-1 0 0-15,3 2 0 0,6 0-16 0,-2 0 0 16,-1-1 0-16,-2 5 0 15,-5 2-1248-15,-4-2-256 0,-3 6-64 0,-2-4 0 16,0 6-960-16,-4-1-208 0,4-3-48 0,-1 4 0 16,1-5 1232-16,1 3 240 0,1-3 64 0,2 1 0 0,-1 0 1344 0,4-1 256 15,-2 5 64-15,2-3 16 0,2 2 176 0,2 5 16 16,-1-1 16-16,4 1 0 0,2 1-480 0,1-2-112 0,2 2-16 0,-12-19 0 16,0 0-576-16,0 0-128 0,79 61 0 0,-79-61 0 31,0 0-448-31,87 37-96 0,-87-37-16 0,0 0 0 0,103 21 192 0,-103-21 48 0,0 0 0 0,0 0 0 15,99 30 320-15,-83-24 0 0,0 7 0 0,-9-3 128 16,-2 6 128-16,-5-1 32 0,-4 5 0 0,-3-1 0 16,-5 2 304-16,-4 0 64 0,-1 1 16 0,-7 4 0 15,-1-1-176-15,-8 3-48 0,0-2 0 0,-4-4 0 16,-1 1-16-16,0-4-16 0,-1 0 0 0,3-1 0 16,1-4-208-16,4-4-32 0,-1-1-16 0,1-6 0 15,3 3-736 1,4-10-160-16,-3 1-32 0,5-3 0 0,3-8-1936 0,1-1-400 15,4-4-80-15,5-6-7536 0</inkml:trace>
  <inkml:trace contextRef="#ctx0" brushRef="#br0" timeOffset="111090.08">15829 6813 23951 0,'0'2'2128'0,"3"1"-1696"15,3-3-432-15,2 4 0 0,-1-4 2080 0,5 1 336 0,8 3 64 0,-20-4 16 16,0 0-1456-16,108 19-272 0,-108-19-64 0,0 0-16 31,118 14-1904-31,-118-14-368 0,0 0-80 0,94 14 0 16,-94-14-464-16,0 0-96 0,87 17-16 0,-87-17 0 0,0 0 1712 0,108 16 336 0,-108-16 64 0,89 5 128 16,-89-5 464-16,84 9 224 0,-84-9 32 0,0 0-10752 15</inkml:trace>
  <inkml:trace contextRef="#ctx0" brushRef="#br0" timeOffset="111639.68">17638 6945 6207 0,'-7'-1'128'0,"3"-3"48"0,2 1 0 0,2-3 0 0,2 5-176 0,0-3 0 16,0 2 0-16,-1-3 0 0,5-5 928 0,-5-1 160 16,-1-3 16-16,-1-1 16 0,-5 1-736 0,-1 5-160 15,-3-5-32-15,-4 5 0 0,0-1 144 0,-2 0 32 0,-3 1 0 0,0-2 0 16,-4 3 1040-16,1-1 192 15,-4 0 64-15,0 4 0 0,1 2 16 0,-3-3 16 0,2 6 0 0,0 6 0 16,0-3-528-16,1 2-96 0,-2 4-32 0,2 1 0 16,2 4-544-16,-3 4-112 0,0 3-32 15,2 1 0-15,-1 6-352 0,1 0 0 0,1 3 0 0,2 2 0 16,2-1-192-16,4 4-16 0,2-3 0 0,3-1 0 16,8-3 208-16,-1-1 0 0,8 0 0 0,2-7-144 15,5 2 144-15,-12-23 0 0,0 0 0 0,0 0 0 16,79 55 0-16,-79-55 0 0,0 0 0 0,83 11 0 15,-83-11 160-15,0 0 64 0,87-23 16 0,-59 9 0 16,0-1 208-16,0-5 32 0,0 1 16 0,0-2 0 16,0 2-208-16,-1-2-32 0,0 2-16 0,-3 4 0 0,-1 1-240 0,-4 5 0 15,0 0 128-15,-3 4-128 0,-1 5 0 0,1 2 0 16,-4 5 0-16,0 3 0 0,1 2 0 0,-3 6 0 16,1 4 176-16,-3 6-176 0,1 5 448 0,-9 9-32 15,0 3 0-15,-2 6 0 0,-6 8 224 0,-3 4 32 16,-5 7 16-16,-3-1 0 0,0 3 144 0,-2 1 48 15,-3 2 0-15,-1-2 0 16,1-2-496-16,0-5-112 0,3-6-16 0,5-6 0 0,7-7-448 0,8-14-80 16</inkml:trace>
  <inkml:trace contextRef="#ctx0" brushRef="#br0" timeOffset="115647.77">9153 10746 4607 0,'-3'3'400'0,"-1"1"-400"0,1 1 0 0,1-3 0 0,2 1 1072 0,-2-3 128 15,2 2 16-15,-2-2 16 0,-3 2-144 0,-2-1-48 31,2 3 0-31,-6-1 0 0,3 1-1040 0,-3-2 0 0,3-1 0 0,-3-1-192 0,4-1 192 0,-2 1 0 16,2-4 0-16,4 2 0 0,-2-3 1200 0,1 2 176 16,1 1 32-16,-1 0 16 0,3 0 112 0,-1-1 0 15,2 1 16-15,0-1 0 0,5 1-656 0,2-1-128 16,5 3-16-16,2-4-16 0,4-1-496 0,1-2-112 16,3 0 0-16,-22 7-128 15,0 0 256-15,89-30-64 0,-89 30-16 0,0 0 0 0,110-24 304 0,-110 24 64 16,85-14 16-16,-85 14 0 0,89-4-80 0,-89 4-16 15,0 0 0-15,114 9 0 0,-114-9-464 0,0 0 128 0,0 0-128 16,0 0 0-16,99 28 0 0,-92-23 0 0,-2 6-144 0,-5-4 144 16,-5 7-160-16,-4-2 160 0,-3 2-160 0,-5 3 160 15,-4 8 0-15,-6-3 0 0,-4 3 0 0,-5 4 0 32,1 3 0-32,-5 4 0 0,-2 4 0 0,2-2 0 15,1 3 144-15,3-8-144 0,4 1 0 0,3-2 144 16,1-6 704-16,5 0 144 0,4-7 32 0,7-5 0 31,3-2-1664-31,6-6-336 0,3 1-64 0,7-7-16 0,5 0 848 0,0-6 208 0,7 3 0 0,0-1 0 16,2 1 1056-16,-21 3 256 0,0 0 48 0,0 0 16 15,91-14-1856 1,-72 14-368-16,-2 2-80 0,-3 1-16 0,0 4 576 0,-7 0 112 0,0-2 32 0,-3 6 0 0,-2-3-48 0,-4 5-16 16,-3-3 0-16,-1 1 0 0,1 4 288 0,-4-3 128 15,1 1-128-15,-3 1 192 0,1-2 144 0,-4 0 32 16,-2 4 0-16,-3-2 0 0,0 0-208 0,-7-4-32 15,-7 4-128-15,-4-5 192 0,-3 3-320 0,-4-5-80 16,-6 3-16-16,-6-3 0 16,2 4-768-16,0-6-160 0,0 0-16 0,9 0-7408 15,8-1-1472-15</inkml:trace>
  <inkml:trace contextRef="#ctx0" brushRef="#br0" timeOffset="116197.73">10955 10796 15663 0,'-7'4'1392'0,"2"-2"-1120"0,5-2-272 0,5 0 0 16,-3-2 960-16,1 0 128 0,2-1 16 0,4-4 16 15,-2 1-608-15,5-1-128 0,-5-1-32 0,4 2 0 31,-6 3-912-31,-3 1-176 0,-2 4-32 0,0 3-16 0,-2 2 992 0,-2 7 208 0,-1 2 32 0,-2 3 16 16,0 2 768-16,-3 1 160 0,1 13 16 0,-5 4 16 16,0 8 80-16,-2 3 16 0,3 9 0 0,-5 8 0 15,-1 2-624-15,0-3-128 0,0 6-32 0,-4-6 0 16,4 4-528-16,-2-6-208 0,2 2 176 0,1-8-14944 16</inkml:trace>
  <inkml:trace contextRef="#ctx0" brushRef="#br0" timeOffset="116967.48">12727 10838 4607 0,'-16'4'400'0,"8"-4"-400"15,1 1 0-15,3-1 0 0,4-1 3968 0,2-1 720 16,3-2 144-16,-1-3 32 0,3 2-1904 0,3-5-368 16,2-2-80-16,2-4-16 0,2 0-1568 0,0 2-320 15,1 0-64-15,-3 0-16 0,5 0-352 0,0 4-176 16,2-2 160-16,-2 7-160 0,1-4 0 0,-20 9 0 15,0 0 0-15,0 0 0 0,0 0 0 0,0 0 0 16,88 14 0-16,-79 0 0 0,0 1 320 0,-2 5 192 0,-5 2 16 0,-2 1 16 16,-7 5 208-16,1 0 32 0,-1 3 16 0,-3 0 0 15,1 2-464-15,-3 4-80 0,0 0-32 0,-2-3 0 16,-4 3-224-16,-1-2 0 0,0 1 0 0,-5 1 0 16,-2-2 0-16,-1 0-240 0,-4 1 48 0,0 1 16 15,1-2-128-15,-5-4-16 0,4-3-16 0,3-6 0 16,2 1 176-16,3-11 160 0,4 2-208 0,3-10 80 15,6-1 128-15,-1-3 0 0,8-2 0 0,-1-1 0 16,6-6 288-16,5-3-16 0,2-4 0 0,3 1 0 0,4-1-144 16,3 0-128-16,4-1 192 0,1 1-192 0,-24 16 0 0,0 0 0 15,94-33 0-15,-94 33 0 16,0 0 0-16,113-17 0 0,-113 17 0 0,93 3 0 16,-93-3 144-16,96 18 32 0,-96-18 0 0,92 28 0 0,-92-28-176 0,0 0 0 15,113 38 0-15,-113-38-11328 16,0 0-2320-16</inkml:trace>
  <inkml:trace contextRef="#ctx0" brushRef="#br0" timeOffset="117564.98">14576 10786 25791 0,'-4'0'2304'0,"4"0"-1856"16,2-2-448-16,2 0 0 0,3 2 896 0,-4-1 64 15,4-3 32-15,2-1 0 0,3 3-992 0,0-1-288 16,0-3-16-16,-5 5 0 15,0 1-1040-15,-1 3-192 0,-5 2-64 0,-1 6 0 0,0 1 1024 0,-5 2 192 16,0 3 32-16,-2 1 16 0,0 1 928 0,-2 0 192 16,2 0 48-16,-3 0 0 0,3 1 784 0,-2-5 176 15,4 1 16-15,3 0 16 0,0-6-416 0,2 2-96 0,4-5-16 0,-1 2 0 16,3-2-656-16,-1-2-144 16,0 2-32-16,0-2 0 0,4-1-272 0,-4 1-64 0,4 2-128 0,1-2 192 15,3-1-192-15,-1 4 0 0,2-2 0 0,3-3 0 16,-17-3-240-16,0 0 16 0,0 0 0 0,0 0 0 15,103 4 0-15,-103-4 0 0,0 0 0 0,89-9 0 16,-89 9 224-16,0 0-192 0,106-28 192 0,-106 28-192 31,80-26-320-31,-80 26-64 0,75-35-16 0,-42 16-9584 0,-33 19-1920 0</inkml:trace>
  <inkml:trace contextRef="#ctx0" brushRef="#br0" timeOffset="117784.82">15343 10770 22111 0,'-16'18'1968'0,"4"-3"-1584"15,7-4-384-15,5-6 0 0,0 0 2208 0,-4 4 352 16,-6 10 80-16,-4 11 16 0,-5 8-1360 0,-4 2-272 16,7-5-48-16,-1-4-16 0,3-6-960 0,2-3-208 15,1 1-48-15,1-7 0 16,1-1-128-16,-1 1-16 0,1 3-16 0,-3 0 0 0,5 0 288 0,-6 1 128 15,6 2-128-15,-3 4 128 0,3 0 320 0,0 2 160 0,2 4 32 0,-2 2 0 16,0 5-320-16,0-1-64 0,2 2-128 16,3-5 192-1,2 2-1760-15,2-4-352 0</inkml:trace>
  <inkml:trace contextRef="#ctx0" brushRef="#br0" timeOffset="118287.35">16413 10932 2751 0,'-27'0'256'0,"8"0"-256"16,4 0 0-16,4-2 0 0,8 2 3776 0,1 0 704 15,-3-1 128-15,-4-1 48 0,-3-2-2944 0,-6 3-592 0,-1 2-112 0,0 6-32 32,2 0-1440-32,-1 4-304 0,4 1-48 0,2 2-16 0,2 2 1104 0,1-1 224 15,4 3 32-15,3-4 16 0,4 3 1056 0,-1-1 192 0,5 1 64 0,1 1 0 16,3-3-288-16,2 1-48 0,2-4-16 0,2 4 0 15,-16-16-800-15,0 0-144 0,61 47-48 0,-61-47 0 32,0 0-288-32,80 42-64 0,-80-42-16 0,0 0 0 15,92 40-16-15,-92-40 0 0,0 0 0 0,72 41 0 16,-72-41 96-16,0 0 16 0,0 0 0 0,45 49 0 16,-45-38-240-16,-3 3 144 0,-6 1-144 0,-2-1 128 15,-6-2-128-15,-2 4-144 0,-4 2 144 0,-5-1-208 16,-3 0 208-16,-4 4 0 0,-5 0 0 0,0 7 0 0,-4-2 224 15,3 2 144-15,-5 0 16 0,1-2 16 0,0 4-48 0,1-9-16 16,4-2 0-16,3-5 0 0,6-6-336 0,5-1 128 16,5-7-128-16,5-8 0 15,8-3-1152-15,2-13-288 0,6-6-64 16,9-12-14896-16</inkml:trace>
  <inkml:trace contextRef="#ctx0" brushRef="#br0" timeOffset="118538.88">16812 10765 18431 0,'-7'5'1632'0,"3"2"-1312"0,4-3-320 16,4-4 0-16,1 0 2880 0,-5 1 496 0,3 3 96 0,1-1 32 15,3 8-1824-15,0-6-352 0,-2 4-80 0,0-4-16 16,1 0-1232-16,-1-3-320 0,2 5-16 0,1-5-16 15,1 1 144-15,3-1 16 0,4 0 16 0,-16-2 0 16,0 0 384-16,0 0 80 0,105 0 16 0,-105 0 0 16,0 0 272-16,122 1 48 0,-122-1 16 0,0 0 0 15,118 14-1232 1,-118-14-240-16</inkml:trace>
  <inkml:trace contextRef="#ctx0" brushRef="#br0" timeOffset="119150.85">18305 10944 16575 0,'-7'0'736'0,"2"-3"160"0,3 1-720 0,0 0-176 0,2 2 0 0,0 0 0 31,0-1-576-31,0-3-160 0,0-5-32 0,-3 4 0 16,-1-5-2080-16,1-1-416 0,-4-1-96 0,0 2-16 0,2-4 2688 0,-7-2 544 0,5 4 144 0,-7-4 0 15,1-1 2032-15,1-1 464 16,-5 3 80-16,-1-4 32 0,-1 3 576 0,0 5 112 0,0-1 32 0,-6 3 0 15,3 3-1296-15,-3 4-256 0,-2 2-48 0,-3 2-16 16,-1 6-1232-16,-4 1-240 0,2 5-48 0,-4 0-16 16,4 0-336-16,3 1-64 0,6 3-16 0,3-1 0 15,4 1 240-15,1 1 0 0,5 3 192 0,1 1-192 0,3 5 304 16,0-4-48-16,4 4-16 0,3 0 0 0,0 2 592 16,5-4 128-16,0-4 32 0,4 5 0 0,5-5-32 0,3-4 0 15,-17-18 0-15,0 0 0 0,0 0-560 0,99 40-112 16,-99-40-32-16,0 0 0 0,0 0-256 0,105-25 160 15,-86 10-160-15,0-4 128 0,0-2 16 0,1-4 0 16,-3 4 0-16,-3-3 0 0,2 0-144 0,-1-4 0 16,1 5 0-16,0-7 128 0,-2 6-128 0,-2 1 0 15,2-1 0-15,-2 1 0 0,0 4 0 0,-1 5 0 16,-1 2-160-16,-1 3 160 16,0 2-528-16,-4 9-16 0,2 5 0 0,-2 2 0 0,-2 5 160 0,-1 3 16 15,-2 6 16-15,0 6 0 0,-3 5 544 0,-3 9 128 16,1 2 0-16,-7 9 16 0,-2 9 544 0,-3 8 96 0,-4 6 32 15,-2 1 0-15,-1 6-368 0,-1-2-80 0,4-5-16 0,4-3 0 16,5-7-272-16,3-8-48 0,7-9-16 16,2-6 0-16,6-9-208 0,1-13-128 0</inkml:trace>
  <inkml:trace contextRef="#ctx0" brushRef="#br0" timeOffset="144711.79">15221 9572 12895 0,'-9'3'1152'0,"4"-1"-928"0,-2 0-224 0,3-2 0 16,1 0 800-16,-2 0 112 0,-9 0 32 0,-6 2 0 16,-7-1-560-16,-3 1-96 0,0 0-32 0,1 1 0 15,1 1-752 1,0-1-144-16,2 1-48 0,0 1 0 0,1 4 688 0,-1-4 0 15,0 0 0-15,2 4 0 0,1-2 928 0,2 3 160 0,4-3 48 0,-3 5 0 16,3-1 48-16,-2 3 16 0,1 0 0 0,3 0 0 0,-3 1-544 0,-1 6-96 16,2 0-32-16,-2 2 0 0,1 1-400 15,-1 6-128-15,-2-2 0 0,2 3 0 0,-2-1 0 0,-5 4 0 16,1 3 0-16,-2 0 0 0,-1-1 0 0,0 2 0 16,-2-1 0-16,1 1 0 0,1 4 0 0,-2 3 0 15,2 2 0-15,0 4 0 0,2 1 512 0,3-3 64 16,3 2 0-16,-3-3 0 15,4 3 192-15,0 3 32 16,-1 5 16-16,1 0 0 0,7 0-224 0,-2-1-32 16,4-2-16-16,3-4 0 0,0 0-224 0,3-1-32 0,1-4-16 15,1 0 0-15,2-7-272 0,0 0 0 0,-2-2 0 16,1 0 0-16,1-1 0 0,-2-4 0 0,2-5 0 0,0 3 0 16,0-1 0-16,2-2 0 0,1-2 0 0,-1 2 0 15,1-4 288-15,2-1 0 0,2 3 0 0,4-5 0 16,-2-2 336-16,6-2 64 0,4-1 16 0,2-4 0 15,2 2-320-15,-23-14-64 0,0 0-16 0,87 26 0 16,-87-26-304-16,0 0 0 0,119 14 128 0,-119-14-128 16,0 0 0-16,132 0 0 0,-132 0 0 0,0 0 0 15,115-10 0-15,-115 10 0 0,0 0 0 0,87-14 0 16,-87 14 0-16,0 0 0 0,0 0 0 0,94-30 0 16,-73 25 320-16,2-2 0 0,0-3 0 0,-1 3 0 0,3-4 64 15,-3 3 32-15,6-3 0 0,-3 1 0 0,2-3-224 0,3-2-32 16,1 1-16-16,-31 14 0 0,65-30-144 0,-34 16 0 15,1-1 0-15,-5 2 0 0,0 1 0 0,-1 0 0 16,-5 2 0-16,1-3 0 0,-1-1 0 0,0 4 0 16,0-4 0-16,-4-2 0 0,-1 4-144 0,-2-3 144 15,-2 1 0-15,-3-4 0 0,0 3 0 0,-4-5 0 16,0 3 0-16,-3 0 0 0,1-3 0 0,-3 1 0 16,4-3 0-16,-1-1 0 0,-1-1 0 0,3-6 0 15,1-1 0-15,2-1 0 0,-1 1 0 0,5-4 0 16,-3 4 0-16,3-2 0 0,1 0 0 0,-3-4 0 15,2 0 0-15,-3-1 0 0,1 1 0 0,-4-1 0 0,1 2 0 0,0-3 0 16,0 1-160-16,-2 0 32 0,2-1 0 0,-4-1 0 16,-1 2 128-16,0-2 0 0,-2-2 0 0,0-3 0 15,0 3 0-15,-2-5 0 0,0 3 0 0,0 1 0 16,1-4 0-16,-6 3 0 0,3 1 0 0,-1-4 0 16,2 7 0-16,-3-2 0 0,1 2 0 0,2 3 0 15,-1 4 0-15,1-2 0 0,-4 6 0 0,0-1 0 16,3 4 0-16,-6 2-128 0,3 4 128 0,-7 3-192 15,2 3-128-15,-1 2-48 0,-4-2 0 0,-2 5 0 16,-2-1 96-16,-2 6 16 0,-1-1 0 0,-1 2 0 16,-4 4 256-16,-1 3 0 0,-3 1 0 0,-3 7 0 0,-1-1 176 15,-5 3-16-15,-3 3 0 0,-2-1 0 0,0 1-160 0,0 2 160 16,0 2-160-16,1 2 160 0,3 1-160 0,-1 4 0 16,-1-2 0-16,3 7 0 15,2 0-1024-15,2 2-256 0</inkml:trace>
  <inkml:trace contextRef="#ctx0" brushRef="#br0" timeOffset="145669.6">15087 7985 13823 0,'-4'4'1216'0,"4"-4"-960"16,4 1-256-16,-1 1 0 0,0 0 512 0,3 0 48 15,1 3 16-15,5 7 0 0,2 2-576 16,3 2 0-16,-3 10-240 0,0 0 80 16,-2 3-1152-16,-1 1-224 0,-3 3-64 0,-1 2 0 15,2 3 896-15,-5 2 192 0,-1 9 16 0,1 5 16 0,-3 4 1536 0,1-1 304 16,-2 4 64-16,-2 0 16 0,1 5 256 0,-3-3 48 16,2 0 16-16,-1 5 0 0,-2 1-752 0,1 3-160 15,-1 9-16-15,0 1-16 0,0 4-416 0,-2-3-80 16,1 4 0-16,-1 0-16 0,4 4-176 0,-1 3-128 15,-1 0 192-15,0 0-192 0,-2-3 0 0,0-1 0 16,-2-4 0-16,-1 4 0 0,-1 4 0 0,-3 0 0 16,2 6 0-16,-2-6 0 0,0-5 192 0,2-1-64 0,-2-1 0 0,0 4-128 15,0 1 560-15,0 1 0 16,2-5 0-16,2-6 0 0,1-2-192 0,-1 4-48 0,-1-4 0 0,1 2 0 16,1 7-320-16,0 1 0 0,1 6 0 0,1 2 128 15,-4-2-128-15,4-2 0 0,-5-2 0 0,1-5-128 16,1-5 128-16,0 3 0 0,-1 2 0 0,2 4 0 15,2-1 0-15,2-1 0 0,-2-3 160 0,2 2-160 16,1-6 288-16,1 0-32 0,3-3-16 0,-5-8 0 16,1-8-240-16,1-2 144 0,1 0-144 0,-1 0 128 15,1-2-1360 1,-3-9-288-16</inkml:trace>
  <inkml:trace contextRef="#ctx0" brushRef="#br0" timeOffset="158379.84">8804 12777 22111 0,'-3'0'1968'15,"3"0"-1584"1,2 0-384-16,1 0 0 0,2 0 880 0,2 0 80 0,0 0 32 0,6 0 0 0,6 0-816 0,-2 1-176 16,-3 3 0-16,0 1 0 15,-3 7-896-15,-5 0-144 0,0 1-32 0,-5 2 0 16,-1 5 304-16,-3 0 64 0,-1 10 16 0,-1-2 0 0,-2 5 1120 0,0 5 208 16,0 9 64-16,-7 6 0 0,2 8 576 0,0 5 112 15,-4 5 16-15,2 6 16 16,0-1-384-16,2 3-80 15,-2-6 0-15,6-2-16 0,2-3-640 0,5-10-128 0,4-11-32 0,9-11-13760 0</inkml:trace>
  <inkml:trace contextRef="#ctx0" brushRef="#br0" timeOffset="159227.94">10805 12881 15663 0,'-2'-2'1392'0,"2"-1"-1120"0,2 3-272 0,0-4 0 0,-1 1 592 16,3-4 64-16,3 0 16 0,2-9 0 0,5-3-32 0,1 0-16 15,3 2 0-15,1 4 0 0,0 1-304 0,0 2-64 16,0 5-16-16,2-2 0 0,0 1 32 0,0 1 16 16,0 3 0-16,-2-1 0 0,2-1 288 0,-3 3 64 15,-1 1 16-15,-1 0 0 0,-2 3 64 0,1 2 16 16,-6 1 0-16,1 6 0 0,-3 0 112 0,0 2 32 15,-1 9 0-15,-8 1 0 0,-3 4-192 0,-6 8-48 16,-5 10 0-16,-4 2 0 0,-7 12-400 0,-6 4-96 16,-7 8-16-16,-9 1 0 0,1-2-128 0,-3 1 0 15,-3-1 0-15,5-8 0 0,4-1 0 0,3-4-144 0,6-1 144 16,-1-10 0-16,6 0 0 0,4-10 0 0,1-6 0 0,7-1 0 16,3-6 0-16,6-6 0 0,1-6 0 0,4-5 0 15,7-7-144-15,0-4 144 0,5-6 0 0,3-4-144 16,4-9 144-16,2-1-128 0,5-9 128 0,1-4-128 15,6-1 128-15,0-4-192 0,5-3 192 0,0-4-192 16,5 6 192-16,3-6-208 0,6 3 80 0,0 3 128 16,1 3-160-16,-4 9 160 0,0 1 0 0,-44 30-144 15,73-37 144-15,-73 37 0 0,0 0 0 0,0 0 0 16,96-8 0-16,-77 13 0 0,-2 2 0 0,1 5 0 16,-1 0 304-16,1 0-16 0,1 4 0 0,0 2 0 15,2 2-112-15,0 3-32 0,-21-23 0 0,47 51 0 16,-23-27-992-16,1 4-208 15</inkml:trace>
  <inkml:trace contextRef="#ctx0" brushRef="#br0" timeOffset="159872.51">12459 12611 34095 0,'-14'2'1504'0,"9"-2"320"0,1 0-1456 0,4 0-368 0,0 0 0 0,2-2 0 16,1 0 208-16,1-1-16 0,3-4-16 0,1 0 0 31,1 0-1776-31,-2-2-368 0,-2 6-64 0,-1-1-16 16,-2 3-1776-16,-2-1-352 0,0 4-80 0,-4 1-16 15,2 2 2576-15,-3 4 512 0,3 0 96 0,-5 1 32 0,2-1 3072 0,2 3 608 0,1-1 128 0,2 3 32 16,0 3 192-16,2-1 32 0,1 1 16 0,1-1 0 16,3-2-1616-16,-2 3-320 0,2 4-64 0,2-2 0 15,-6 5-784-15,2-3-240 0,-1 0 128 0,1-2-128 16,-3 2 0-16,-1-1 0 0,3-3-208 0,1 2 80 31,4-2-256-31,-4-1-32 0,7 0-16 0,-3-2 0 0,5 1 112 0,2-1 0 0,-4-1 16 0,5-1 0 0,-1 5 304 0,0-3 0 16,3 0 0-16,-2-3 0 0,-1-1 0 0,3-3 256 15,-1 2-64-15,-6-2 0 0,2-2 160 0,-2 2 32 16,0-2 0-16,-2 0 0 0,4-5-192 0,-7 4-16 16,2-3-16-16,0-1 0 0,0 0-160 0,-4-1 0 15,0 1 144-15,-2-2-144 0,1 0 0 0,-4 1 0 16,0-1 0-16,-2 0 0 0,-3 2 0 0,0 2 0 16,-6 1 0-16,-1 2 0 0,-2 6 0 0,-2-2 128 15,-1 6-128-15,-2 1 0 0,3-2 176 0,-1 0-48 16,1-4 0-16,4 4 0 0,0-5 384 0,5 0 64 0,0-4 0 15,3-3 16-15,3 1-96 0,1-1-32 16,1 1 0-16,1 1 0 0,0-1-320 0,-2 3-144 0,0 2 128 0,-2 1-128 16,0 3 0-16,-3 2 0 0,2 0 128 0,-10 2-128 15,3 3 0-15,-2 2 0 0,0 0 0 0,-4-2 0 16,4 0 304-16,-4 0 16 0,-3 4 16 0,-2-1 0 16,2 1 304-16,-7-2 64 0,1 5 16 0,-1-2 0 15,-7 1-384-15,-2-3-80 0,-7 8 0 16,2-7-16-16,-3 1-240 0,-1-6 176 0,4-3-176 0,7-3 160 15,5-6-384-15,4-5-80 0,8-2-16 0,4-5-18144 16</inkml:trace>
  <inkml:trace contextRef="#ctx0" brushRef="#br0" timeOffset="161034.79">12342 12416 14735 0,'-9'2'1312'0,"2"-2"-1056"0,6 0-256 0,1 0 0 15,0 0 1184-15,-6 2 176 0,-1 1 48 0,-5-1 0 16,-2 8-912-16,-5-1-176 0,0 5-48 0,0 3 0 16,-6 4-912-16,3-2-192 0,-3 4-48 0,3-2 0 0,-3 5 528 0,1-3 96 15,3-2 32-15,0 0 0 0,4-2 1520 0,4-5 304 16,5-4 64-16,4 0 16 0,4-4 672 0,4-5 128 15,3 1 16-15,5-2 16 0,3-3-928 0,6 1-192 16,-21 2-48-16,0 0 0 0,0 0-512 0,119-14-128 16,-119 14 0-16,0 0-16 0,125 4-384 0,-125-4-80 15,94 0-16-15,-94 0 0 0,0 0-208 0,133-18 0 16,-133 18 0-16,0 0 0 0,118-21 0 0,-118 21 0 16,0 0 0-16,93-10 0 0,-93 10-256 0,0 0 64 15,0 0 16-15,0 0 0 0,0 0 176 0,78 31 0 16,-76-20 0-16,-6 4-128 0,-1 4 128 0,-9 2 0 0,0 5 0 15,-5 2 0-15,-4 4 0 0,-1-1 0 16,-7 4 0-16,-4 1 0 0,0 1 0 0,-3 0 128 0,1-3-128 0,-1 1 0 31,-1-3 0-31,-1 1 0 0,-1 2 0 0,-3-1 128 0,0-1-128 0,1-1 0 0,1-1 0 0,2-5 0 16,3 2 0-16,4-3 0 0,9-5 0 0,-1 0 0 16,8-1 0-16,3-4 0 0,5-2 0 0,8-6 0 15,2-2 224-15,8 0-32 0,1-3 0 0,8-2 0 16,-18 0-192-16,0 0 144 0,0 0-144 0,111-9 128 15,-111 9-128-15,0 0 0 0,115-7 0 0,-115 7 0 16,0 0 0-16,115-14 0 0,-115 14 0 0,0 0 0 16,91-7 0-16,-91 7 0 0,0 0 0 0,0 0 0 0,0 0 144 0,106 0-144 15,-88 5 160-15,-4 8-160 0,0-6 192 0,-4 8-64 16,2 1-128-16,-5 3 192 0,0 2-192 0,-5 2 0 31,-4 6 0-31,-3-1 0 0,-2 5 0 0,-3 0 128 0,-3 4-128 0,-4-1 0 0,0 3 0 0,-6-1 128 16,-3 2-128-16,-4 0 0 0,-1 0 176 0,-6-1-176 15,-5-5 192-15,-1-6-192 0,-2 2 128 0,-4-9-128 16,2-4 0-16,0-5 0 0,7-5 0 0,8-5-256 16,10-7 64-16,13-9-18176 15</inkml:trace>
  <inkml:trace contextRef="#ctx0" brushRef="#br0" timeOffset="161914.12">14426 12759 4607 0,'2'-10'400'0,"0"3"-400"0,-2 2 0 0,0-1 0 0,0 3 1280 0,0-4 160 16,0-7 32-16,0-5 16 0,-2-9 560 0,0 0 128 16,0 4 0-16,-3 1 16 0,2 4-192 0,-3 5-32 15,3 2-16-15,-2 7 0 0,-1 1-608 0,1 6-112 16,0 3-16-16,-2 2-16 0,5 3-240 0,-5 6-64 16,6 2 0-16,-3 1 0 0,1 3-304 0,1 1-64 15,0 7-16-15,-3-3 0 0,1 8-64 0,1 2-32 16,-1-1 0-16,3 3 0 0,1-1-64 0,-6 0-16 15,5 2 0-15,-3 6 0 0,4-3-208 0,0-3-128 16,0 2 128-16,0 2-128 0,0-3 0 0,0 0 0 0,0-3 0 16,2-2 0-16,1-2 0 0,3-5 0 0,-5 3 0 0,5-10 0 15,-1 1 0-15,2-6 0 0,0-1 0 0,0-2 0 16,3-5 192-16,2-3 32 0,-1-2 0 0,5-6 0 16,3-3-32-16,2-4-16 0,3-5 0 0,0 0 0 15,3-1 32-15,2-3 16 0,-29 18 0 0,61-38 0 16,-61 38-224-16,61-37 0 0,-61 37 0 0,58-33 0 15,-58 33 0-15,0 0 0 0,75-28 0 0,-75 28 0 16,0 0 0-16,0 0 0 0,0 0 0 0,89-12 0 16,-74 16 0-16,1-1 0 0,-6 4 0 0,3-2 0 15,2-1-1216 1,-3 3-224-16,4-2-48 0,2-3-14496 0</inkml:trace>
  <inkml:trace contextRef="#ctx0" brushRef="#br0" timeOffset="162153.94">15301 12669 28559 0,'-14'3'2544'0,"5"4"-2032"16,6-3-512-16,3-1 0 0,1-1 1712 0,-2 7 240 16,-3 3 48-16,-3 10 16 0,-5 11-1184 0,3 9-224 15,-5 7-48-15,4 2-16 0,-1 6-752 0,3 7-160 16,1 10-16-16,2 4-16 0,-4 13 400 0,0-1-160 15,4 2 160-15,0-4 0 0,1-3 176 0,-1-3 144 16,-2 1 16-16,0-4 16 0,2 1-352 0,-4-10 144 0,4-10-144 0,3-7-11072 31,0-8-2272-31</inkml:trace>
  <inkml:trace contextRef="#ctx0" brushRef="#br0" timeOffset="163607.53">16420 13050 11055 0,'-2'-2'976'0,"2"-1"-784"0,2 3-192 0,1-4 0 16,-1 1 1008-16,1-6 144 0,3 2 48 0,0-8 0 16,5-3-48-16,-4-3 0 0,0 4 0 0,0-1 0 15,-4 8-320-15,-1 1-64 0,-2 4 0 0,0 2-16 16,-2 4 144-16,-1 1 48 0,1 3 0 0,-5 4 0 15,4 3 64-15,-1 4 16 0,1 1 0 0,1 4 0 16,-3-2-144-16,5 4-32 0,0 5 0 0,3-4 0 16,-1 6-144-16,0-4-16 0,1 7-16 0,1 2 0 15,-1 5-208-15,2-2-32 0,-3 2-16 0,0 0 0 0,1 2-288 0,-1 2-128 16,2-6 128-16,3-1-128 0,-2-1 0 0,5-3 0 16,2 2 0-16,4-5 0 0,3-4 0 0,0-2 0 15,-19-24 0-15,0 0 0 0,65 63 0 0,-65-63 0 16,0 0 144-16,0 0-144 0,77 54 0 0,-63-44 128 15,-1 3-128-15,0 0 0 0,-6 0 192 0,0 2-16 16,0 3-16-16,-6-1 0 0,-2 2 112 0,-5 1 32 16,-1 0 0-16,-5 1 0 0,-2 5 64 0,-5-1 16 15,-4-1 0-15,-1-1 0 0,-4 1-96 0,-1-5-16 0,-3-5 0 0,-1 0 0 16,-4-3-144-16,1-4-128 0,-1-4 192 0,1-5-192 16,1-1 0-16,0-8 0 15,7 3 0-15,-2-8 0 16,8 2-784-16,3-3-272 0,3 3-48 0,2-7-10416 0,5-5-2064 0</inkml:trace>
  <inkml:trace contextRef="#ctx0" brushRef="#br0" timeOffset="163859.26">16737 12885 10191 0,'10'-23'208'0,"-3"11"48"0,2-2 16 0,-2 3 48 0,-5 8-320 0,1 1 0 0,1 0 0 0,1-3 0 0,2-5 2752 0,1 3 480 16,1-2 96-16,-4 4 32 0,2 5-1792 0,-3 0-352 16,1 0-80-16,0 3-16 0,1 4-608 0,2-1-112 15,4-3-16-15,2 2-16 0,-14-5-368 0,0 0 0 16,0 0 0-16,96 14 0 0,-96-14 176 0,0 0-48 16,120 4 0-16,-120-4 0 0,98 1 0 0,-98-1-128 15,105-1 192-15,-105 1-64 0,108-2-400 0,-108 2-96 16,109-4-16-16,-109 4-11904 15</inkml:trace>
  <inkml:trace contextRef="#ctx0" brushRef="#br0" timeOffset="164109.81">18579 12872 24879 0,'-21'-7'1088'0,"9"-1"256"0,3-3-1088 0,5 3-256 16,3-1 0-16,1 0 0 0,0 0-208 0,-4-10-112 0,1-10 0 0,-10-4-16 0,1 0 336 0,-10 5-176 15,-6 9 176-15,-4 8-128 0</inkml:trace>
  <inkml:trace contextRef="#ctx0" brushRef="#br0" timeOffset="164377.81">18268 12679 6447 0,'0'0'576'16,"0"2"-576"-16,-1-2 0 0,-1 5 0 0,-2 2 3312 0,-2 12 544 16,-5 13 112-16,1 11 32 0,-1 11-976 0,-1 11-192 15,5-1-32-15,-2-3-16 0,6 0-2096 0,1-5-432 16,6-6-64-16,4-6-32 16,1-13-976-16,7-3-192 0,-16-28-32 0,0 0-16 15,0 0-1040-15,108 24-208 0,-108-24-32 0,71-35-16 16,-29 13 1232-16,-2-10 240 0,4 1 48 0,-1-4 16 0,1 0 1472 0,-8-1 304 0,3 1 48 15,-1-2 16-15,-5-1 128 0,2 3 16 0,-2 0 16 0,-3 6 0 16,-4 1-864-16,-2 5-160 0,2 6-32 0,-6 5-128 16,-20 12 0-16,0 0 0 0,0 0-160 0,0 0 160 15,0 0-192-15,50 71 192 0,-57-29-160 0,0 5 160 16,-9 10 1872-16,-1 11 480 0,-6 9 80 0,-1 5 32 16,-6 10-208-16,-1 6-32 15,1 11-16-15,-1 3 0 0,8-6-1312 0,8-5-272 0,6-5-48 0,9-7-16 16,5-11-400-16,7-8-160 15,11-7 128-15,8-13-19168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00:49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18129 4510 11055 0,'-19'7'976'0,"0"2"-784"0,8-4-192 0,6-1 0 0,2-4 592 0,-6 5 80 16,-12 7 16-16,-12 4 0 0,-9 3-496 0,-3 2-192 16,-6-2 128-16,6-2-128 0,-4 1 0 0,4-1 0 15,-1 1 0-15,-1 1 0 0,0 0 512 0,0-2 128 16,-3 3 32-16,1-1 0 0,2 3 128 15,3 1 32-15,6 1 0 0,0 3 0 16,-4 0 64-16,4 7 32 0,1-1 0 0,4 0 0 0,-2-4-256 0,5 4-48 16,2 2-16-16,4-3 0 0,3 1-384 0,2 2-80 15,7 1-16-15,-4 2 0 0,2 1-128 0,5 4 160 16,-3 10-160-16,2 1 160 0,1 3 128 0,-1 2 32 16,1 6 0-16,-2 1 0 0,-1 2 80 0,-2 0 32 15,0 8 0-15,2 3 0 0,-4 1-128 0,3 0-32 16,0-3 0-16,3-1 0 0,1-3 112 0,4-3 0 15,3-7 16-15,4-6 0 0,7-1 288 0,3-7 48 0,9-6 16 16,3-3 0-16,-1-3-80 0,-23-37-16 0,63 71 0 0,-63-71 0 16,0 0-256-16,129 67-48 0,-129-67-16 0,106 12 0 15,-106-12-112-15,106-4-32 0,-106 4 0 0,106-15 0 16,-53 1 0-16,2 0 0 0,1-5 0 0,2-4 0 31,3 2-192-31,3 0 176 0,6 0-176 0,0 2 160 0,-1-2-160 0,-2 0 0 0,-3 0 0 0,-3 0 0 16,-4 4 0-16,4-7 0 0,11-1 0 0,3-6 0 15,8-2 0-15,-1-4 0 0,-1-1 0 0,-10-6 0 16,-8 4 0-16,-7 0 0 0,-2-2 0 0,-9 2 0 16,-3-3 0-16,-2-1 0 0,2-4 0 0,-9 1 0 0,0-1 0 15,-4 3 0-15,-6 2 0 0,-6-3 0 16,-1 5 0-16,-11-5 0 0,1-2 0 0,-5-1 0 0,-1-3 0 0,-1-6 0 16,-1-3 128-16,-2-3-128 0,1-1 0 0,-2-3 0 15,-1 4 0-15,-2-4 0 0,-6 3 0 0,-5 1 0 16,-4 7 0-16,-7 3 0 0,2 3 0 0,-6 4 0 15,-5 5 0-15,-1 4 0 0,-7 5 304 0,-5 7-32 16,-4 1 0-16,2 10 0 0,-5 1 112 0,-4 0 0 16,-3 5 16-16,-4 0 0 0,4 6-256 0,-2-2-144 15,2-2 160-15,-2 3-160 0,0-3 0 0,0-2-192 16,2 4 16-16,-4-2 0 16,2-3-1792-16,-5 1-352 0,0-1-80 0,6 3-13264 0</inkml:trace>
  <inkml:trace contextRef="#ctx0" brushRef="#br0" timeOffset="45916.21">12448 10486 31215 0,'0'0'688'15,"18"-10"144"-15,-4 1 16 0,0 4 32 0,-14 5-704 0,0 0-176 0,19-11 0 0,-16 10 0 16,4-3-624-16,-7 4-144 0,12-7-48 0,-15 2 0 16,-11 3-32-16,-7 2-16 0,-10 0 0 0,-4 5 0 0,-4-1 736 0,-2-2 128 15,-3 1 0-15,4-3 0 0,-2 2 1120 0,2 0 144 16,2 3 16-16,1 0 16 0,-1-1-112 0,3 1-32 16,2 5 0-16,-4-3 0 0,2 7-448 0,-1 0-80 15,-4 5-32-15,0 2 0 0,1 4-368 0,-6-3-80 16,0 6-16-16,3-4 0 0,-5 6-128 0,3-2 0 15,-1 3 0-15,0 2 0 0,-1 2 0 0,1 5 0 16,0 2-144-16,-1 0 144 0,1 0 0 0,2 3 0 16,-1 0 0-16,0 1 0 0,4 4 128 0,4-6 48 0,3 1 0 0,3-9 0 15,9-1 240-15,0-5 48 0,6 3 16 0,1-5 0 16,8 0-96-16,-4 0-32 0,5 3 0 0,3-1 0 16,2-30-144-16,-2 62-16 0,2-62-16 0,2 61 0 15,-2-61-176-15,9 73 192 0,-9-73-192 0,14 79 192 16,-14-79-192-16,17 85 160 0,-17-85-160 0,21 80 160 15,-21-80-160-15,31 77 0 0,-31-77 0 0,39 66 0 16,-39-66 0-16,48 58 0 0,-48-58 0 0,58 48 0 16,-58-48 0-16,66 47 0 0,-66-47 0 0,75 40 0 15,-75-40 0-15,77 40 0 0,-77-40 0 0,85 40 0 0,-85-40 128 16,92 39-128-16,-92-39 0 0,103 42 128 0,-103-42-128 16,112 52 0-16,-112-52 0 0,108 52 128 0,-108-52-128 0,103 42 0 15,-103-42 0-15,106 47 0 0,-106-47 0 0,117 45 0 16,-117-45 0-16,125 39 0 0,-55-22 0 0,0-3 0 15,-1-5 0-15,3 3 0 0,-1-7 0 0,2 0 0 16,1 2 0-16,4-2 0 0,6 2 0 0,1 2 0 16,6-4 0-16,-8-1 0 0,3 3-176 0,-3-4 176 15,3 1-128-15,-4 1 128 0,1 5 0 0,1-4 0 16,0 6 0-16,-3-3 0 0,0 3 0 0,-1 0 0 16,0 0 0-16,2 4 0 0,0-4 0 0,5-3 0 15,2 5 0-15,0 0 0 0,-4 0 0 0,2-1 0 16,2 0 0-16,3-8-128 0,6 4 128 0,3-4-128 15,5 0 128-15,-1-3-128 0,-9 1 128 0,5-3 0 0,5 4 0 0,6-4-128 16,1 0 128-16,-2 1 0 0,-6 5 0 0,-1-3 0 16,-2 1 0-16,4 1 0 0,5 0 0 0,-6 0 0 15,-1 4 0-15,-2 0 0 0,-1-2 128 0,3 1-128 16,8-4 0-16,-1 1 0 0,8 4 0 0,-3-6 128 16,3-1-128-16,1-4 0 0,11-1-128 0,-2-2 128 15,-7 1-208-15,0 2 32 0,-4 1 16 0,4-1 0 16,4 2 160-16,-6 0 0 0,-3 3 0 0,-4 3 0 15,-5-3 192-15,9 2 0 0,3-3 16 0,-3 2 0 16,-7 4 0-16,-1-2 0 0,1-3 0 0,3 6 0 16,2-2-208-16,0-2 0 0,-1 4 128 0,-1-6-128 0,-3 1 0 15,3 1 0-15,4 2 0 0,0-4 0 0,-4 1 0 0,-2-3 0 16,1 8 0-16,-2-2 0 16,3 4 0-16,-3-3 0 0,-6 1 0 0,-1-2 0 0,-5-2 864 0,6 6 128 15,6-1 32-15,3-1 0 16,1-4-1648-16,-3-3-320 0,4-2-64 15,2 0-16-15,5 3 832 0,5-6 192 0,-2-1 0 0,4-3 0 0,0-1 0 0,4 1 0 16,4 0 0-16,-4 1 0 0,-9 1 176 0,-1 0-176 16,5 0 160-16,-1 3-160 0,0 0 0 0,-5 1 128 15,0-5-128-15,3 5 0 0,1 1 0 0,1-6 0 16,-1 3 0-16,-3-1 0 0,-1-1 0 0,4 2 0 16,1-3 0-16,2 3 0 0,-7-4 0 0,7-3 0 0,2-4 0 15,4 3 0-15,3-3 0 0,-2-1 0 0,-2 8 0 0,-1-6 0 16,-1 5 0-16,-3-1 0 0,3 6 0 0,-8-1 0 15,0 1 0-15,0-1 0 0,5-3 0 0,-4 5 0 16,-5 1 0-16,1-3 0 0,-5 1 0 0,1-4 0 16,0 3 0-16,-4-1 0 0,0 1 0 0,-1-4 0 15,-2 1-128-15,3-7 128 0,4-2 0 0,-6 1 0 16,-3-1 0-16,-5-2 0 0,2-2 0 0,-3-5 0 16,-1 1 0-16,-3-6 0 0,-7 4 0 0,-13-4 0 15,-1 1 0-15,-2-4 0 0,-4-2 0 0,-3 0 0 16,-2 2 0-16,-1-9 0 0,1-1 0 0,-7-4 0 15,-1-6 0-15,-4-1 0 0,-4 0 0 0,-4 0 0 0,-5 4 0 0,-2-4 128 16,-3 0-128-16,-3 0 0 0,-6 2 128 0,-1 3-128 16,-7-3 0-16,-5-4 0 0,-2 0 0 0,-5-3 0 15,-2-4 0-15,-8 0 0 0,-2 3-160 0,-4-5 160 16,-7 2-128-16,-1 4 128 0,-6-2 0 0,-3 2-160 16,0 0 160-16,-4 1 0 0,1-1 0 0,-1 0-128 15,0 0 128-15,-5-1 0 0,1 3 0 0,-3 1 0 16,0 0 0-16,-3 6 0 0,-1-2 0 0,-7 5 0 15,1-4 0-15,-3 4 0 0,-2-2 0 0,-4 2 0 16,-2 0 0-16,-3 0 0 0,0 2 0 0,-7 7 0 16,0-1 0-16,-7 1 0 0,-1 3 0 0,-10 4 0 0,5 1 0 15,-8-3 0-15,3 7 0 0,-3-4 0 0,-3 8 0 16,-6-3 0-16,-4 3 0 0,-3-6 0 16,-3 0 0-16,0 0 0 0,-2 2 0 0,-7-2 0 0,-5 4 0 15,-5-2 0-15,0 0 0 0,-5 3 0 0,-1 2 0 0,-6 2 0 16,-6 0 0-16,-3 1 0 0,0 4 0 0,-5-1 0 15,-6 6 0-15,-1-3 0 0,-2 7 0 0,0-8 0 16,1 5 0-16,-6-3 0 0,-4 4 0 0,-3 0 0 16,-2 0 0-16,-5 2-128 0,1 0 128 0,-6 0 0 15,-2 1 0-15,1 2 0 0,4-3 0 0,0-4 0 16,2 4 0-16,-2-4 0 0,0 3 0 0,-3 4 0 16,3-2 0-16,-4 1 0 0,6 1 0 0,-6-5 0 0,-1 4 0 15,3-1-128-15,-1 2 128 0,-4 1 0 0,5-1 0 0,-6 0 0 16,-1 6 0-16,2-4 0 0,0-2 0 0,2 4 0 15,0-1 0-15,3-1 0 0,7-1 0 0,-3-3 0 16,-4 1 0-16,2-1 0 0,6 2 0 0,-5-5 0 16,1 4 0-16,-4-4 0 0,1 5 0 0,-3-1 0 15,-1-1 0-15,3-3 0 0,9 6 0 0,0-3 0 16,-5-3 0-16,3 0 0 0,-1 9 0 0,-1-4 0 16,-6-1 0-16,5 3 0 0,5 5 0 0,-2-2 0 15,2-3 0-15,3 0 0 0,3 4 0 0,-1-8 0 16,5-4 0-16,1 6 0 0,1 0 0 0,-2-1 0 15,-1-6 0-15,2 7 0 0,8 4 0 0,-14 3 0 0,-8-3 0 16,-3 7 0-16,3 8 0 0,-4 1 0 0,2-5 0 16,-1-2 0-16,8 5 0 0,-4-1 0 0,-1-1 0 15,3-2 0-15,5 2 0 0,-3 4 0 0,-2-3 0 0,3-1 0 16,3 0 0-16,1 2 0 0,-6 5 0 0,5 0 0 16,2 3 0-16,-1 4 0 0,-2 3 0 0,8 6 0 15,9 5 0-15,1-2 0 0,8-2 0 0,8 9 0 16,11 2-208-16,2 8-48 0,4 8 0 0,2-1-18144 15</inkml:trace>
  <inkml:trace contextRef="#ctx0" brushRef="#br0" timeOffset="67251.5">6389 10018 14735 0,'-10'8'1312'0,"3"-4"-1056"0,5-2-256 0,4-4 0 15,0 2 416-15,-4 0 32 0,0 0 0 0,-1 0 0 32,-4 0-896-32,1 0-192 0,1-2-16 0,-5 0-16 15,1 2-384-15,-1 0-80 0,-3 2-16 0,-1 0 0 0,-5 3 1152 0,0 6 160 0,-4-1 64 0,-6 4 16 16,-3 3 464-16,-4-1 80 0,1-2 32 0,0 2 0 15,-1 1 32-15,1 2 16 0,0 0 0 0,5 1 0 16,2-3 32-16,4 0 0 0,-2 4 0 0,1 4 0 16,3 1-48-16,-3-2 0 0,4 4 0 0,1 0 0 15,2 3-128-15,-1 1-16 16,3 1-16-16,2 0 0 0,-1 2-64 0,1-4-16 0,5-3 0 0,-3 3 0 0,5-5-112 0,0 0-32 16,3-1 0-16,4-2 0 0,0-4-16 15,2 0 0 1,3 0 0-16,1-2 0 0,1 3 0 0,1-1-16 0,-1 0 0 0,0 2 0 0,0-2-32 0,0 0 0 15,4-1 0-15,-6-1 0 0,4 2-32 0,-3-3-16 16,3-2 0-16,0-4 0 0,1 4-32 0,1-7-16 16,5 4 0-16,-3-8 0 0,7 0-32 0,1-3 0 15,1 0 0-15,3-3 0 0,2-2-128 0,3-6-16 16,1 4-128-16,3-3 192 0,-3 3-192 0,2 0 0 16,-33 7 0-16,0 0 0 0,103-12 0 0,-103 12 0 15,0 0 0-15,97-4 0 0,-97 4 0 0,0 0 0 16,100-1 0-16,-100 1 0 0,0 0 0 0,111-13 0 0,-111 13 0 15,86-17 0-15,-86 17 0 0,85-17 0 0,-85 17 0 16,94-23 0-16,-94 23 272 0,94-23-32 0,-94 23-16 0,100-19 0 16,-100 19 64-16,83-19 16 0,-83 19 0 0,0 0 0 31,113-26-176-31,-113 26-128 0,0 0 144 0,109-21-144 0,-109 21 0 0,0 0 0 0,104-19 0 0,-104 19 0 16,0 0 0-16,119-19 0 15,-119 19 0-15,0 0 0 0,116-23 0 0,-116 23 0 0,0 0 0 0,94-23 0 16,-66 13 0-16,-7 5 0 0,2-2 0 0,-2-2 0 15,0 2 0-15,1-2 0 0,3 4 0 0,-3-2 0 16,5-2 0-16,-1 4 176 16,0-2-176-16,-2-2 160 0,2 3-32 0,-1-5 0 0,4 1 0 0,-2-4 0 0,0 0-128 0,0-5 0 31,-5 3 0-31,-4-3 0 0,-4 1 0 0,-13-1 0 0,1 0 0 0,-5 2 0 0,-6-3-192 0,-3 1 48 16,-6 2 0-16,-6 3 0 0,-1 0 144 0,-1-2 0 15,0 6 0-15,0-2 0 0,-2-2 208 0,2 0-16 16,0 5-16-16,-6-5 0 0,6 4 0 0,-5-2 0 31,1-1 0-31,1 3 0 0,-3-2-176 0,3 3 0 16,-6-1 144-16,0-1-144 0,-3-1 0 0,-2 0 0 15,-4 1 0-15,2-1 0 0,0-2 0 0,-1 2 0 16,1-2 0-16,0-2 0 0,6-1 0 0,-4-2 0 16,-4 0 0-16,4-1 0 0,0 3 0 0,-2 0 0 15,0-1 128-15,0 4-128 0,-1 0 192 0,-8 0-48 0,1 7 0 16,-4-1 0-16,-2 6-144 0,0 2 160 0,4 7-160 0,-6 3 160 15,-6 6-160-15,-1 3 0 0,-1 4 0 0,-2 5 0 16,-7-2 0-16,-1 3 0 0,-6-1 0 0,7 0 0 16,7 0-176-16,-4 3 176 0,1 1-128 0,0 3 128 15,4-1 0-15,-2 3-128 0,-1 0 128 0,-2 3 0 16,1 0-160-16,1 3 160 0,4 1-192 0,3-2 192 31,4-4-512-31,3 4 0 0,9 1 0 0,2-3-17472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02:22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16421 3352 11055 0,'-15'9'976'0,"4"-6"-784"0,4 1-192 0,4-4 0 15,3 2 400-15,3-2 48 0,2 0 0 0,-1 0 0 16,5 1-160-16,5-1-32 0,5 0 0 0,0-1 0 16,0-1-256-16,-1 2-176 0,-1 0 32 0,-3 0 0 15,-4 0 144-15,-1 2-208 0,-7-1 80 0,0 6 128 16,-6-2 384-16,-1 2 208 0,-4 7 48 0,-1-1 0 15,-3 2 1168-15,-2 1 240 0,-3 3 64 0,-1 4 0 16,-2-2-432-16,-1 0-80 0,-1 1 0 0,-1-3-16 16,3 2-800-16,-2-2-144 0,2 1-48 0,2-3 0 0,0-3-432 15,0-2-160-15,-1-1 0 0,1 2 144 0,2-2-144 0,-2 3 0 16,-1-2 0-16,1-1 0 0,0 4 0 0,-4 1 0 16,3-2 0-16,-3 1 0 0,0-2 0 0,1 4 0 15,-6-3 0-15,3 2 0 16,1-4 0-16,-4 2 0 0,2 1 0 0,-2 1 0 15,2 0 368-15,-2-4-16 0,2 4 0 0,0 1 0 0,1 1-32 0,3 1 0 16,-3 3 0-16,3-1 0 0,2 5-96 0,-2 0-32 16,6-1 0-16,-1 4 0 0,-1-6-48 0,6 5-16 15,2-2 0-15,-3 0 0 0,5 7 0 0,-1-3 0 16,4 0 0-16,-4 4 0 0,0 5 128 0,2-1 0 16,0 7 16-16,0-3 0 0,2-2 64 0,0 2 16 0,3 3 0 15,1-1 0-15,2-2-64 0,-1-2-16 0,4 1 0 0,-1 1 0 16,2-3-80-16,2 1-32 0,4 0 0 0,-4-2 0 15,5 0-160-15,0-3 160 0,4 2-160 0,1-2 160 16,6-6-160-16,3 1 0 0,-26-30 0 0,61 45 128 16,-61-45-128-16,0 0 0 0,110 47 0 0,-110-47 0 15,0 0 0-15,117 31 0 0,-117-31 0 0,0 0 0 16,111 28 0-16,-111-28 0 0,0 0 0 0,106 9 0 16,-106-9 0-16,0 0 0 0,117-5 0 0,-117 5 0 15,86-18 0-15,-86 18 0 0,99-29 0 0,-99 29 0 16,101-37 0-16,-49 11 0 0,-6 2 0 0,-5-6 0 15,1 4 0-15,-3-9 0 0,1 2 0 0,-7-4 0 0,0 8 0 16,-2-8 0-16,-3-1-144 0,0 0 144 16,-7-4 0-16,2-2 0 0,-3 1 0 0,0-6 0 0,-6 2 0 0,-4-4 0 15,-1 3 0-15,-6-5 0 0,-1 1 0 0,-4-5 0 16,-3-1 0-16,2-3 0 0,-4 2 128 0,0-2-128 16,1 2 0-16,-4 3 144 0,1 7-144 0,-3 1 0 15,0 1 0-15,-4 1 0 0,0 8 0 0,-1 1 0 16,-2 8 128-16,0 1-128 0,-2 4 0 0,-5 1 160 15,-2 4-160-15,0 0 160 0,0 3 32 0,-2 2 0 16,2 0 0-16,-5 4 0 0,2-3-192 0,-4 1 0 16,0 5 0-16,-8-1 128 15,-3-1-128-15,-2 5 0 0,1 1 0 0,-2 3 0 0,2 3 0 0,1 3 0 0,3 6 0 0,-1 2 0 16,2 0 0-16,4 3-272 0,5 0 64 0,5 3-17472 16</inkml:trace>
  <inkml:trace contextRef="#ctx0" brushRef="#br0" timeOffset="12904.84">16866 5702 1839 0,'-9'-4'160'0,"4"-1"-160"15,0 0 0-15,3 3 0 0,-2 0 368 0,3 2 32 0,-1 0 16 0,-3-1 0 16,-4 1 64-16,-5 0 16 0,-2 0 0 0,-3 3 0 16,-2 4-144-16,-3 2-32 0,1 1 0 0,-1 1 0 15,1 3 624-15,2-2 112 0,2-2 32 0,2 4 0 16,1-2 256-16,2-1 64 0,-2 4 16 0,4-1 0 15,-2-1-320-15,0 2-64 0,-2 1-16 0,3 0 0 16,-3 1-384-16,2 0-96 0,0 1-16 0,-2 1 0 16,4 0-224-16,-4 2-48 0,1 2-16 0,-1 1 0 15,-1 7-240-15,1 1 128 0,-1 1-128 0,-3 3 0 16,3 3 144-16,1-1-144 0,1 6 128 0,1-3-128 16,3 1 352-16,2 2-16 0,2-2 0 0,6-1 0 15,-1-1 144-15,4 1 32 0,1 2 0 0,6 2 0 16,0-5 80-16,6 0 32 0,4-1 0 0,-19-39 0 0,55 75-256 0,-55-75-48 15,66 61-16-15,-66-61 0 16,80 55-304-16,-80-55 0 0,84 54 0 0,-84-54 0 0,80 51 0 0,-80-51 0 16,0 0 0-16,122 61 160 0,-122-61 96 0,0 0 0 15,115 56 16-15,-115-56 0 0,0 0-48 0,108 68-16 16,-108-68 0-16,0 0 0 0,113 64-16 0,-113-64 0 16,0 0 0-16,117 37 0 0,-117-37 64 0,0 0 16 15,117 12 0-15,-117-12 0 0,92-19 272 0,-43-4 48 16,5-1 16-16,3-10 0 0,8-2 96 0,6-8 0 15,9-3 16-15,-5-7 0 16,2-3-176-16,-7-1-32 0,-6 3-16 0,-3-3 0 0,0 1-288 0,-2-6-48 0,2 4-16 0,-3 1 0 16,-2-3-144-16,-6 0 0 0,-3-1 0 0,-5-1 0 15,-7-5 0-15,-9 5 0 0,-7 1 0 0,-5 4 0 16,-4 6-144-16,-8 1 144 0,-2 6 0 0,-2 0 0 16,-6 3 0-16,-3 4-128 15,-4 1 128-15,-3 1 0 0,-4 4 0 0,-5 1 0 0,-4-2 0 0,-6 7 0 16,-4-1 0-16,-1 8 0 0,-3 2 0 0,-3 6 0 15,1 1 160-15,-3 7-160 0,1-3 160 0,-3 3-160 16,1-2 128-16,-1-1-128 0,0 3 0 0,-4-6 0 16,-2 4 0-16,-6 0 128 0,-1-1-128 0,3-2 0 0,9 6 0 15,-8 0 0-15,1 1 128 0,-1-1-128 16,0 4 0-16,-6 3 0 0,1 3 0 0,-5 5 0 16,-4 4-464-16,0 4-96 0,3 5-16 15,1 2 0 1,3 5-1600-16,-4 2-320 0</inkml:trace>
  <inkml:trace contextRef="#ctx0" brushRef="#br0" timeOffset="14289.29">16434 3896 6479 0,'10'-2'576'0,"-3"0"-576"15,-5 0 0-15,-2 2 0 0,0 0 0 0,1-1 0 16,6-3 0-16,2-5 0 0,3 4 0 0,-1-7 0 16,-1 5 0-16,-1-2 0 0,-2 4 0 0,0 0 0 15,-4 0 0-15,-1-1 0 0,2 3 0 0,-4 3 0 16,0 0 0-16,-2 2 0 0,0 1 0 0,0 2 0 15,-1 2 0-15,-4-1 0 0,0 4 0 0,-2-1 0 16,-3 3 0-16,0-2 0 0,-2 1 0 0,-2 4 0 16,-1 1 0-16,-6 0 0 0,0-4 0 0,1 4 0 0,-1 3 832 15,1 0 80-15,2 0 32 0,1 0 16 0,2 0 384 0,-1-1 80 16,6 1 16-16,3-3 16 0,4-1-176 0,3-2-16 16,6 2-16-16,3 1 32 0,3 0-592 0,6-1-112 15,3 3-32-15,-19-18 16 0,0 0-384 0,75 75-176 16,-75-75 160-16,59 83-6560 15,-31-31-1344-15</inkml:trace>
  <inkml:trace contextRef="#ctx0" brushRef="#br0" timeOffset="16286.65">16632 3789 7135 0,'-21'11'144'0,"6"-3"48"0,2 3 0 0,1-6 16 0,7 2-208 0,1-2 0 0,-2 1 0 0,-7 7 0 15,-9 7 704-15,-3 4 112 0,1 2 16 0,1-1 0 31,1-5-1136-31,1 3-208 0,1-4-64 0,1 0 0 16,2-1-576-16,-1-1-128 0,1 2-32 0,3-1 0 0,-3 3 992 0,3 0 192 0,0 1 128 0,2 1-160 16,1-2 1120-16,2 0 240 0,4-4 32 0,3 1 16 15,1-1 176-15,2-3 48 0,3-2 0 0,1 2 0 16,0-7-688-16,1 3-128 0,1-4-16 0,-6-3-16 16,3 4-496-16,-1-3-128 0,-3 1 0 0,0-2 0 15,-1 4 0-15,-5-2 0 0,5-1 0 0,-8 3 0 16,4 0 256-16,-1-2 128 0,-2 6 16 0,2-3 16 0,1 4 528 15,-3-3 96-15,1 7 32 0,0 0 0 0,0-1-352 0,0 1-64 16,5 1-16-16,-2-4 0 0,3 4-336 0,1-5-80 16,1-1-16-16,3-3 0 0,-2-2-208 0,-1-6 144 15,3 0-144-15,-1 0 128 0,1-2-128 16,-2-2 0 0,-2-1 0-16,0-4 0 0,0 4-128 0,0-5 128 0,3 1 0 0,-3-3 0 0,2 5 0 0,-2-5 0 15,3-4 0-15,1 2 0 0,1-2 0 0,2-3 0 16,2-2 0-16,-1-3 0 0,3 3 0 0,-2 0 0 15,1-2-144-15,-1 1 144 0,-1-3-240 0,3 3 64 16,-8 3 16-16,4-4 0 0,0 4 160 0,-5 0 0 16,3-1-144-16,1 3 144 0,1 1 0 0,-4 2 192 31,2 4-32-31,4-2 0 0,-6 5 288 0,1-2 64 0,1 4 16 16,-1 1 0-16,-4 3-336 0,0-1-192 0,-4 0 192 0,-1 2-192 15,-2 2 0-15,-4 0 0 0,-1 3 0 0,0-2 0 16,-5 4 208-16,-1 0-64 0,-1 0-16 0,2 4 0 15,-1-4 112-15,-1 5 16 0,2 0 0 0,-3 0 0 16,3 0 240-16,0 2 48 0,1-3 16 0,2 5 0 16,-2-1-96-16,4-1-16 0,3 0 0 0,-3 2 0 15,5 1-320-15,0 2-128 0,4 0 0 0,-2 1 144 16,3-1-144-16,0 0 0 0,-1 2 0 0,-1 0 0 16,1 1-224-16,-1-2 32 0,1-1 0 0,-4-2 0 15,0-3-320 1,1 2-48-16,1 1-16 0,0-3 0 0,2 2 576 0,-1-6 0 0,2 6 0 0,2-6 0 0,2 1 0 0,0-1 0 15,3-1 0-15,4 3 144 0,-4-3-144 0,5 1 0 16,1-4 144-16,1 4-144 0,-1-3-192 0,-1-2-96 16,2 2-32-16,-3-3 0 15,1-3-688-15,-1-1-144 0,1-1-16 0,-1-5-16 16,2-2 448-16,-3-1 96 0,5-1 0 0,-6-6 16 0,5 0 624 0,-4 1 0 16,5-3 0-16,-1-3 0 0,0-1-144 0,2-1 144 15,0 0 0-15,0-3 0 16,2-2-1072-16,-3 4-96 0,3-6-32 0,-5 8-6608 0</inkml:trace>
  <inkml:trace contextRef="#ctx0" brushRef="#br0" timeOffset="17920.41">16603 3974 6367 0,'-13'-7'576'0,"6"0"-576"16,-1 0 0-16,2 5 0 0,3 1 0 0,1-1 0 15,-6 0 0-15,-3 0 0 0,-5 1 0 0,-5-5 0 16,-5 5 0-16,-2 1 0 0,2 1 0 0,4 3 0 16,-1-2 0-16,4-1 0 0,1 1 0 0,4-4 0 0,2 2 0 0,2 0 0 15,1 0 0-15,0 0 0 0,1 0 864 0,4 2 160 16,-5 2 48-16,4-3 0 0,2 1 944 0,1 2 192 15,4 4 32-15,-2-1 16 0,3 5-848 0,1 2-192 16,1 4-16-16,2 4-16 0,-5 4-720 0,-2 9-144 16,-2 7-16-16,0 12 16 0,-7 4 80 0,1 11 16 15,-6 4 0-15,0 4 0 0,0-2 0 0,0 7 0 0,2 7 0 0,0-6 0 16,1-3 304-16,8-6 64 16,-3-3 16-16,6-8 0 0,6-11-192 0,-3-5-32 0,6-9-16 0,0-10 0 15,3-4-560-15,0-13 0 0,2-4 0 0,2-12 144 31,3-6-544-31,2-13-112 0,1-4-32 0,3-16 0 16,3-8-432-16,-2-14-96 0,2-5-16 0,-6-11 0 0,1 0 32 16,-6-2 0-16,-1 11 0 0,1-9 0 0,1 0 480 0,-8-6 112 15,3-7 16-15,-5-2 32 0,3-1 128 0,-4 1 32 0,1 6 0 0,-4 1 0 16,-1 1-288 0,1 9-48-16,-4 3-16 0,-2 18 0 0,2 12 352 0,-3 23 64 0,-1 8 0 0,1 12 16 0,-3 4 960 0,1 4 192 15,0 6 48-15,-2 6 0 0,2 7 512 0,-2 4 128 16,-2 14 0-16,-1 4 16 0,-1 0-1152 0,-3 6-224 15,0-1-48-15,0-1-16 0,-1 0-240 0,1 1-240 16,-4 6 48-16,3 7 16 16,1 3 176-16,0 9 224 0,0 12-48 0,2-5-16 0,-1-2 720 0,-1 3 144 15,2-1 16-15,-2 9 16 0,0-1-320 0,-3 6-64 16,3 2-16-16,-3-6 0 0,-3-10-320 0,3-7-64 16,0-6-16-16,-1-13 0 0,2-11-256 0,-1-10 0 15,1-5 0-15,1-13 0 0,1-6 0 0,0-6 0 16,2-5 0-16,1-9 0 0,2 1 0 0,1-8 0 15,4-10 0-15,4-2 0 0,-2-9 0 0,4-11-304 0,2-8 48 0,1-7 0 16,5-3-48-16,1-9 0 0,1-5 0 0,4-4 0 16,-4-1 16-16,2 0 0 0,2-4 0 0,-3-10 0 31,7-13-128-31,-6-1-32 0,1 3 0 0,-3 7 0 16,2 13 32-16,-1 10 0 0,1 8 0 0,-1 13 0 0,5 10 416 0,-8 13 192 0,3 17 0 0,-3 5-16 15,-1 12 752-15,-1 2 160 0,-1 7 16 0,2 2 16 16,0 1-192-16,1 4-32 0,1 3-16 0,-1 8 0 15,1 1-576-15,-4 3-112 0,0 5-32 0,-7 4 0 16,0 4-288-16,-6 5-64 0,-1 12-16 0,-5 9 0 16,-2 5 208-16,-3 5 0 0,-1 2 0 0,-1 1 0 0,2 0 624 0,-1 1 16 15,-1 4 0-15,0-3 0 0,0-3-16 0,1 2 0 16,1-5 0-16,1-9 0 16,-1-2-368-16,5-10-64 0,-4-13 0 0,9-10-16 0,4-13-176 0,4-12 0 15,6-3 0-15,6-11-18240 16</inkml:trace>
  <inkml:trace contextRef="#ctx0" brushRef="#br0" timeOffset="19995.18">17026 6087 1839 0,'-9'-4'160'0,"-1"4"-160"16,3 0 0-16,5 0 0 0,-3 5 704 0,1-5 128 15,1 2 0-15,-2 0 16 0,-4 0 512 0,0-1 112 16,4-1 0-16,2-1 16 0,8-5 496 0,5-4 112 15,9-4 16-15,4 0 0 0,10-5-832 0,4-5-144 16,-37 24-48-16,94-42 0 0,-44 19-832 0,-1 0-256 16,0-1 128-16,-4 1-128 0,1 1-160 0,-46 22-96 15,83-40-32-15,-83 40 0 0,79-32 64 0,-79 32 16 16,0 0 0-16,101-12 0 0,-101 12 416 0,0 0 96 0,0 0 16 0,83 54 0 16,-74-21 608-16,-9 6 128 0,-9 9 32 0,-1 6 0 15,-9 7-128-15,-6 0-32 0,1 7 0 0,-4-3 0 16,-5 6-800-16,2-7-128 0,1 3 0 0,-5-5 0 15,-3 6-224-15,-1-5 80 0,1-4 16 0,2-3 0 16,-3-4 128-16,3-5 0 0,-3 0 0 0,-4-7 128 16,3-1 64-16,-2-3 32 0,2-6 0 0,1-8 0 15,8-4 32-15,-2-4 16 0,5-5 0 0,4-8 0 16,-1 3-48-16,4-6-16 0,0 0 0 0,4-8 0 16,-2-4-208-16,3-7-288 0,4-9 64 0,3-3 16 0,6 0 16 0,3-9 16 15,5-1 0-15,4 3 0 0,1 3 176 0,6-1 0 16,5 3-144-16,3 5 144 15,-1 8 0-15,3 3 0 0,-26 19 0 0,64-23 0 0,-64 23 0 0,0 0 0 16,115-9 0-16,-115 9 0 0,0 0 0 0,128 28 0 16,-128-28 0-16,90 35 0 0,-90-35 0 0,101 45-304 15,-101-45 48-15,117 51-12480 16</inkml:trace>
  <inkml:trace contextRef="#ctx0" brushRef="#br0" timeOffset="26873.08">17828 8654 22111 0,'-16'14'1968'0,"5"-5"-1584"15,6 1-384-15,5-6 0 0,0-1 544 0,-3 2 32 16,-6 11 0-16,-3 8 0 0,-4 8-576 0,-1-1 0 16,1-5 0-16,2-3 0 0,2-1-224 0,1-8 0 15,3 2 0-15,4-7 0 0,1-4 496 0,3-5 112 16,7-2 0-16,10-10 16 16,2-2 256-16,14-9 48 0,9-3 16 0,9-5 0 0,10-6-528 0,-4 1-192 15,4-1 0-15,-1-1 144 16,1 3-960-16,-4 4-192 0,-1-1-32 0,-2 6-16 15,-54 26-272-15,106-45-48 0,-106 45-16 0,101-28 0 0,-101 28 912 0,79-19 176 0,-79 19 48 0,0 0 0 16,0 0 928-16,88-7 192 0,-75 16 32 0,-8-4 16 16,0 9 352-16,-3-2 64 0,-2 0 16 0,-2 6 0 15,-1-1-256-15,-3 4-64 0,-1-2 0 0,-1 7 0 16,-3-1-608-16,1-1-128 0,-4 2-32 0,-2 0 0 16,-1-1-256-16,3 1 128 0,-2-4-128 0,2-1 0 15,7-2 512-15,0-1-16 0,6-2 0 0,4-6 0 16,4 4 272-16,5-4 48 0,2-3 16 0,2-1 0 15,3 1-528-15,2-6-112 0,-21-1 0 0,0 0-16 16,0 0-176-16,104 9 0 0,-104-9 0 16,0 0 0-16,96-2 0 0,-96 2 0 0,0 0 0 0,100 0 0 0,-100 0-128 0,0 0 128 15,102 4 0-15,-102-4 0 0,0 0 0 0,105 17 0 16,-105-17 0-16,0 0 0 0,92 35 0 0,-92-35 0 16,0 0 0-16,0 0 0 0,74 54 0 0,-69-38 0 15,-4 3 0-15,-4 2 0 0,-7 3 0 0,-6 1 0 16,-9 6 0-16,-4-3 0 0,-10-2 0 0,-6-2 0 15,-4 6 128-15,1-6-128 0,1-1 640 0,-2 1 32 16,5-3 16-16,-5-2 0 0,6 0-32 0,3-6 0 16,5-1 0-16,4-7 0 0,4 0-464 0,6-3-192 15,2-4 128-15,2-3-128 16,5 2-1184-16,5-6-320 0</inkml:trace>
  <inkml:trace contextRef="#ctx0" brushRef="#br0" timeOffset="27313.47">18638 8549 911 0,'-14'-19'0'0,"4"0"0"16,3 5 0-16,1 2 0 0,3-2 976 0,-9-5 112 0,-8-18 32 0,-13-13 0 15,-10-15 272-15,-6 8 48 0,0 12 16 0,0 10 0 0,6 14-240 0,-6 10-32 16,2 11-16-16,-4 13 0 15,1 8-208-15,1 5-32 0,0 8-16 0,2 7 0 16,0 7-368-16,2 10-80 0,0 5-16 0,1 4 0 0,6 0-64 16,1 8-32-16,6 12 0 0,3 5 0 0,5 5-96 0,4 8-32 15,3 10 0-15,6 2 0 0,5-1 320 0,5-4 64 16,7-3 16-16,5-9 0 0,9-10-128 0,8-11-32 16,11-8 0-16,14-10 0 0,7-7 176 0,-61-54 48 15,150 68 0-15,-150-68 0 0,176 10 192 0,-73-29 32 16,5-19 16-16,5-13 0 0,4-8 160 0,-14-9 48 15,-9-7 0-15,-7-6 0 0,-12 2-624 0,7-8-128 16,5-10-32-16,-7-3 0 0,1 3-352 0,-15-9 0 0,-10-1 0 0,-9-1 0 16,-9 0-192-16,-5-1-16 0,-7-3 0 0,-8 2 0 31,-6-3-384-31,-10 5-80 0,-8 4-16 0,-8 11 0 16,-3 13-576-16,-6 11-112 0,1 15-32 0,-10 10 0 15,-1 16 496-15,-3 11 80 0,-6 12 32 0,-4 11 0 0,-6 12 320 0,-2 10 64 0,0 10 16 0,2 13-10400 16</inkml:trace>
  <inkml:trace contextRef="#ctx0" brushRef="#br0" timeOffset="27721.96">18906 10730 19343 0,'-17'-19'1728'0,"8"5"-1392"16,2 2-336-16,5 0 0 0,2 6 192 0,2 1-16 0,2-4-16 0,1-4 0 15,2-5 160-15,0-5 48 0,-2 3 0 0,-1 0 0 32,-4 6-736-32,-4 9-144 0,-3 4-16 0,0 4-16 0,-3 4 240 0,-3 2 48 15,1 5 16-15,0 1 0 0,0 4 768 0,0 4 160 0,3 1 16 0,-3 4 16 16,5-2 288-16,2 1 48 0,-1-1 16 0,5 0 0 16,1 5-64-1,1-1-16-15,3 3 0 0,3 0 0 0,5-5-416 0,5 0-96 0,6-6-16 0,-23-22 0 16,0 0-464-16,80 40 0 0,-80-40-176 0,0 0 176 15,122-1-1344 1,-122 1-160-16,110-26-32 16,-110 26 0-16,120-37 16 0,-120 37 0 0,103-33 0 0,-103 33 0 0,84-24 352 0,-84 24 64 15</inkml:trace>
  <inkml:trace contextRef="#ctx0" brushRef="#br0" timeOffset="27941.71">19405 10542 32255 0,'-32'49'1424'0,"13"-13"304"0,3 3-1392 0,8-11-336 16,4-8 0-16,4 0 0 0,0 11 640 0,-2 21 64 16,1 30 16-16,1 17 0 0,1 9-480 0,1-12-112 15,2-11 0-15,1-11-128 16,-2-12-800-16,3-8-272 0,-1-7-48 0,0-3-16 15,2-8-1904-15,0-6-384 0,-2 0-80 0,0-8-16 16,-1-3 1248-16,3-3 240 0,-2-5 48 0,4-1 16 16,0-5 944-16,1-3 176 0</inkml:trace>
  <inkml:trace contextRef="#ctx0" brushRef="#br0" timeOffset="28287.1">19082 10216 15663 0,'-29'9'1392'0,"4"5"-1120"0,11-4-272 0,7-3 0 0,2 0 2192 0,-9 7 384 16,-15 14 80-16,-15 16 16 0,-5 17-720 0,2 8-144 15,14 1-16-15,7 0-16 0,8 5-1424 0,10 1-352 16,8 8 0-16,7-1 0 16,7 10-448-16,5-3-144 0,7 4-48 0,4-3 0 15,4-8 96-15,7 3 16 0,11-3 0 0,5-8 0 16,8-12-224-16,8-7-32 0,9-7-16 0,2-9 0 15,-3-6 224-15,-81-34 32 0,168 34 16 0,-168-34 0 0,177-13 1264 0,-88-6 256 16,-3-9 48-16,-11-3 16 0,-13-2 224 0,-9-7 64 16,-6-5 0-16,-7-8 0 0,-2-4-640 0,-8-9-112 0,-8-1-16 0,-4-7-16 15,-6-5-432-15,-7-4-128 0,-5 2 0 0,-7-9 0 16,-10-9 0-16,-4-9 0 0,-9-11-192 0,-5-6 48 31,-5-8-384-31,-3 1-80 0,-4 0-16 0,-4 15 0 16,-5 14-624-16,-5 28-128 0,-6 28-32 0,-7 32 0 15,-1 13-32-15,-3 23-16 0</inkml:trace>
  <inkml:trace contextRef="#ctx0" brushRef="#br0" timeOffset="29088.1">19948 13306 11055 0,'-36'35'976'0,"10"-11"-784"16,3 4-192-16,7-9 0 0,13-6 3392 0,1-1 640 15,-5 3 128-15,0 12 32 0,-3 16-1776 0,-1 9-368 0,8 6-64 0,3-4 0 16,3-2-1424-16,6-7-288 0,3 2-48 0,4-3-16 15,-6 5-464-15,4-4-80 16,0 4-32-16,2-6 0 16,-4-1-544-16,4-4-112 0,-2-1-32 0,3-7 0 0,-3-4 624 0,3-7 128 0,3-2 32 0,-3 1 0 15,2-4 928-15,-1-6 192 0,-1 5 48 0,-3-8 0 16,2 3 64-16,-4-1 32 0,-2-1 0 0,-1 2 0 16,0-1-352-16,-6 4-80 0,1-2-16 0,-3 4 0 15,-1 1-416-15,-3 0-128 0,-1 4 0 0,-1-1 0 16,-5 4 0-16,-1-2 0 0,-3 2 0 0,0 2 0 15,-1-2-192-15,-3-4-128 0,4 0-48 0,-5-3 0 16,2 0-1120-16,-2-8-240 16,-1 1-32-16,1-9-12208 0</inkml:trace>
  <inkml:trace contextRef="#ctx0" brushRef="#br0" timeOffset="29292.24">20056 13397 3679 0,'-3'-18'320'0,"1"4"-320"16,2 6 0-16,0-3 0 0,0 8 2848 0,2-1 496 16,1 1 112-16,3-6 0 0,2-3-336 0,6 0-80 15,2-4-16-15,3 0 0 0,2 6-1680 0,-2 1-352 0,-19 9-64 0,0 0-16 32,0 0-1360-32,80-28-288 0,-61 25-48 0,-1 1-16 15,-6 4-1808-15,0 1-352 0,1-1-80 0,-8 1-16 16,0 1 656-16,-3-2 128 0</inkml:trace>
  <inkml:trace contextRef="#ctx0" brushRef="#br0" timeOffset="29623.14">19798 13144 1887 0,'-48'-3'0'0,"9"1"0"0,4 4 0 0,9-1 176 0,12 6-176 0,-1 0 0 0,-4 4 0 0,-18 10 0 16,-19 10 1152-16,-15 21 192 0,-2 8 32 0,6 7 16 0,10 3 1040 15,10 0 192-15,12 3 64 0,11 2 0 16,11 3 320-16,12 9 80 0,11 4 16 0,11 1 0 0,7-5-1120 0,5-3-240 15,9-6-32-15,3-6-16 0,7-8-1232 0,-1-6-240 16,6-3-48-16,8-4-16 0,3-6-160 0,9-8 0 16,10-8-160-16,7-4 160 15,5-8-416-15,-5-10 16 0,-94-7 0 0,169 0 0 0,-169 0 224 0,145-17 176 16,-145 17-208-16,127-25 80 0,-127 25-16 0,108-35 0 16,-108 35 0-16,82-45 0 0,-51 16 144 0,-3 2 0 15,-3-4 0-15,-4 1 0 0,-1-3 208 0,-4-5 128 16,-2-7 32-16,-3-2 0 0,-8-4 32 0,-5-5 16 15,-3-4 0-15,-7-14 0 16,-6-1-96-16,-4-10-32 0,-8-11 0 0,-5-6 0 0,-7-6-128 0,-3 8-32 0,-9 6 0 0,0 14 0 31,-2 10-512-31,1 18-96 0,1 12-32 0,0 14 0 16,0 12-1280-16,3 12-272 0,-1 9-48 0,3 16-10976 0</inkml:trace>
  <inkml:trace contextRef="#ctx0" brushRef="#br0" timeOffset="31549.36">29731 18038 911 0,'-28'9'0'0,"9"-4"0"16,2-1 0-16,5-1 0 0,6 1 2688 0,1-4 464 16,0 2 96-16,-6-1 16 0,-6 3-1408 0,-4-1-288 0,0 1-48 0,2 1-16 15,3-2-352-15,4 1-80 16,3-1-16-16,6-3 0 0,-2 2-160 0,3 0-16 0,4-2-16 0,5 0 0 15,-4 2-64-15,6-2-16 0,1 0 0 0,1 3 0 16,-1-1-16-16,6-2 0 0,-2 2 0 0,-2-1 0 16,4-1-368-16,-1 2-80 0,6 2 0 0,0-4-16 15,2 1-304-15,3 5 0 0,-26-6 0 0,0 0-144 16,99 10 912-16,-99-10 176 0,79 12 32 16,-79-12 16-16,106 16-1616 15,-106-16-320-15,141 19-64 0,-66-9-16 0,-75-10 1024 0,150 13 0 0,-150-13 0 0,145-2 208 0,-145 2 592 16,151-19 112-16,-67 3 32 0,6-5-16032 15</inkml:trace>
  <inkml:trace contextRef="#ctx0" brushRef="#br0" timeOffset="32508.47">30348 3711 18431 0,'-21'9'1632'0,"5"-4"-1312"0,10-3-320 0,4-2 0 16,2 0 336-16,-7 1 0 0,-5 6 0 0,-13 0 0 16,-3-1-1328-16,-1 0-272 0,-1-2-48 0,0-6-16 15,3-1-128-15,-5-4-16 0,3 0-16 0,-3-5 0 16,1 3 2608-16,-4-2 528 0,4 6 96 0,-6 0 32 16,0 3 272-16,-1 4 64 0,0 5 16 0,-6 5 0 0,2 6-1040 0,1 2-224 15,-1 5-32-15,-2-3-16 0,2 8-608 0,4-2-208 16,5 3 144-16,3 2-144 0,8-1 0 15,2 6 0-15,3 4 0 0,7 0-176 0,3 1-112 0,7 6-32 16,0 2 0-16,7 1 0 0,3 3 112 0,4 1 16 16,3 2 0-16,8-3 0 0,1 3 192 0,-26-58 0 15,73 99-160-15,-73-99 160 0,92 89 0 0,-92-89 0 16,112 80 0-16,-112-80 0 0,120 56-176 0,-120-56 176 16,145 28-128-16,-65-27 128 0,2-11-304 0,-9-2 32 15,-8-7 0-15,-8-9 0 0,-8 0 48 0,-2-7 16 0,-2-3 0 16,1-4 0-16,-8-3 1040 0,4-6 224 0,1-10 32 0,3 0 16 15,-3-3 320-15,2-4 64 0,3-7 16 0,-5 0 0 16,1 2-736-16,-3 2-128 0,-7 6-48 0,-3 1 0 16,0-1-448-16,-6 6-144 0,-4-2 0 0,-9 5 0 31,-7 6-368-31,-8 6-176 0,-8 8-32 0,-10 6-16 0,-7 11-368 0,-10 12-80 16,-13 10-16-16,-11 11 0 15,-8 9 48-15,-5 10 16 0,-5 11 0 0,-5 10-10512 0</inkml:trace>
  <inkml:trace contextRef="#ctx0" brushRef="#br0" timeOffset="45404.25">24526 4820 5519 0,'0'0'496'0,"105"11"-496"0,-77-9 0 0,-13-2 0 16,3 0 0-16,16-4 0 0,-34 4 0 0,154-9 0 15</inkml:trace>
  <inkml:trace contextRef="#ctx0" brushRef="#br0" timeOffset="46441.74">16616 4512 24879 0,'-41'5'2208'0,"16"2"-1760"0,6-1-448 0,9-3 0 15,8-1 176-15,4-2-48 0,-1 2-128 0,3 1 192 16,3 4 64-16,5-2 0 0,7-1 0 0,0-1 0 15,2 2-1360-15,0-3-272 0,0 2-48 0,-2-3-16 16,0-1 640-16,1 4 128 0,-3-2 32 0,2-2 0 16,2 0 640-16,0 0 192 0,2-2 16 0,1 0 0 15,0-1 768-15,6-3 160 0,3-4 16 0,-33 10 16 0,87-19-16 0,-87 19-16 16,108-19 0-16,-108 19 0 0,114-20-432 0,-114 20-96 16,115-19-16-16,-115 19 0 15,113-17-416-15,-113 17-176 0,110-9 128 0,-110 9-128 0,122-9 0 0,-122 9 0 16,144-3 0-16,-144 3-176 0,143-14-176 0,-143 14-32 15,141-23-16-15,-141 23 0 0,147-24 208 0,-147 24 64 16,162-21 0-16,-162 21 0 0,172-17 128 0,-172 17 0 16,159-14 0-16,-159 14 0 0,141-12 0 0,-141 12 144 0,153 3-144 0,-153-3 160 15,166 9 80-15,-166-9 16 0,159 12 0 0,-159-12 0 16,144 9-128-16,-144-9-128 0,141 8 176 0,-141-8-176 16,159 11 128-16,-159-11-128 0,164 14 0 0,-164-14 0 15,148 8 208-15,-148-8-64 0,137 13-16 0,-137-13 0 31,147 15-128-31,-147-15 0 0,165 18 0 0,-165-18 0 0,161 10 0 0,-161-10 0 0,155 2 0 0,-155-2 0 16,157 5 0-16,-157-5 0 0,169 7-160 0,-169-7 160 16,165 12-208-16,-165-12 48 0,145 11 16 0,-145-11 0 15,125 15 144-15,-125-15 0 0,143 32 0 0,-143-32 0 16,166 29 128-16,-166-29 48 0,167 23 16 0,-167-23 0 16,162 11-192-16,-162-11 160 0,174 1-160 0,-81-1 160 15,4 0-160-15,-4-3 0 0,-3-2 0 16,-90 5 0-16,169-18 0 0,-82 8 0 0,8 3 0 0,2 1 0 0,2 0 0 0,-4 0 0 15,-10-1 0-15,0-1 0 0,-85 8 0 0,168-11 0 16,-80 8 0-16,5 1 0 0,-93 2 0 0,178-4 0 16,-178 4 0-16,163-15 0 0,-79 6 0 0,7-1 0 15,4 6 0-15,1-5 0 0,0 1 0 0,-3-6 0 16,-5 3 128 0,-2-3-128-16,1 7 0 0,-87 7 0 0,174-3-160 0,-174 3 160 0,169 2-176 0,-169-2 176 15,147 3-192-15,-147-3 192 0,125 7 0 0,-125-7-128 16,129 23 128-16,-129-23 0 0,138 33 0 15,-138-33 0-15,127 31 0 0,-127-31 0 16,110 26 0-16,-110-26 0 0,102 28 0 0,-102-28 0 16,105 26 0-16,-105-26 0 0,112 23 128 0,-112-23-128 15,127 24 320-15,-127-24-48 0,127 14 0 0,-127-14 0 16,106 16-144-16,-106-16-128 0,98 12 192 0,-98-12-192 16,0 0 144-16,113 7-144 0,-113-7 0 0,0 0 144 15,0 0-144-15,108 0 0 0,-87-3 0 0,-2-1 0 16,-1-3 0-16,-3 2 0 0,1-2 0 0,-6-3 0 31,1 3-992-31,-2-4-128 0,-1 1-32 0,-1-2-7456 0,0-4-1504 0</inkml:trace>
  <inkml:trace contextRef="#ctx0" brushRef="#br0" timeOffset="46803.98">27121 4017 5519 0,'-42'-10'496'0,"12"5"-496"16,8 0 0-16,8-2 0 0,9 5 2768 0,5 0 464 15,0-1 96-15,0-3 0 0,0-2-1504 0,3-6-304 16,6 2-64-16,6-2-16 16,6 0-1712-16,4 5-352 0,-1-1-64 0,1 4-16 15,1 1-64-15,2 3-32 0,1 2 0 0,-29 0 0 0,0 0 800 0,103 7 352 16,-103-7-32-16,0 0 0 0,131 13 688 0,-131-13 128 16,92 1 16-16,-92-1 16 0,91-1 32 0,-91 1 0 15,85 0 0-15,-85 0 0 0,0 0-720 0,119 0-144 16,-119 0-16-16,0 0-16 0,104 10-464 0,-104-10-96 15,0 0 0-15,0 0-16 16,103 42-304-16,-86-27-64 0,-1 3-16 0,0-1 0 0,-2 1 224 0,-2-1 48 0,-3 1 16 0,-2-1 0 16,1 0 368-16,-3-3 0 0,2 4 0 0,-5-1 0 15,-2 1 288-15,-2-1 176 0,-5 2 48 0,-6-1 0 16,-7-3 736-16,-9 1 160 0,-10 3 16 0,-6 4 16 16,-4-1 32-16,-17 11 16 0,-14 6 0 0,-12 8 0 15,-8 12-624-15,-10 0-128 0,-10 4-32 0,9-4 0 16,8 0-272-16,10-1-64 0,13-2-16 0,18-6 0 0,15-6-352 15</inkml:trace>
  <inkml:trace contextRef="#ctx0" brushRef="#br0" timeOffset="65572.23">20347 16079 16575 0,'-7'3'1472'0,"2"1"-1168"0,3-2-304 0,2-2 0 16,0-2 384-16,-1 2 32 0,-5 0 0 0,1-4 0 16,-2 3-416-16,-1-3-272 0,-1 1 32 0,0-2 16 31,-1-4-608-31,-3 5-112 0,-2-1-16 0,-3 2-16 15,-3 3 272-15,-1 7 48 0,-1 1 16 0,0 8 0 0,-3 5 976 0,0 7 208 0,0 0 32 0,0 5 16 16,2-2 624-16,-4-1 128 0,3 4 32 0,1 1 0 16,-2-2-32-16,1 4-16 0,4 3 0 0,1 4 0 15,0-1-608-15,3 6-112 0,1 3-32 0,2 0 0 0,4-1-320 0,1 3-80 16,2-2-16-16,4 0 0 0,-3-3-160 0,6 2 128 16,0-6-128-16,6 6 128 0,-1-3-128 0,4-1 0 15,1 4 0-15,2-8 0 0,6 4 0 0,-3-5 0 16,3 0 0-16,-1-5 0 0,4-3 192 0,2-4 16 15,-2 0 0-15,-2-8 0 0,2-1 240 0,0-5 32 16,0 0 16-16,1-8 0 0,1 3 272 0,1-10 64 16,-24-1 16-16,0 0 0 0,0 0-272 0,108-20-48 15,-108 20-16-15,61-35 0 0,-28 12-224 0,-1-7-48 16,1-1-16-16,2-6 0 0,0 1-224 0,-2-6 0 0,0-3 0 0,-2 1 0 16,-3 1 0-16,-5-3-128 0,-1 5-16 15,-11-1 0 1,-1 5-448-16,-6 2-96 0,-2 6-16 0,-4 1 0 0,-3 0 368 0,-1 4 64 0,-2-1 16 0,-1-1 0 15,0 4 256-15,2 1 0 0,-3 3 128 0,3-1-128 16,-2 2 592-16,0 1 32 0,1 4 0 0,-5-2 0 16,1 0-288-16,-3 3-48 0,-3 1-16 0,-3-4 0 15,-1 5-272-15,-3-1 0 0,-3 3 0 0,0-2 0 32,1 2-640-32,-1 4-16 0,-7-1-16 0,3 1 0 0,-1 1 304 0,2-5 64 0,3 5 16 0,0-1 0 15,6-1 512-15,-1-1 96 0,7 5 32 0,-1-2 0 0,3 4 80 16,2 2 16-16,3-3 0 0,5-1 0 15,-1 0-960-15,3-5-176 0,4 2-32 0,3-3-13344 16</inkml:trace>
  <inkml:trace contextRef="#ctx0" brushRef="#br0" timeOffset="66107.73">20476 16189 7359 0,'-17'-2'656'0,"6"0"-528"0,3-1-128 0,4-2 0 16,3 1 128-16,1 2 0 0,0-1 0 0,0-8 0 31,0 1-1024-31,0-6-192 0,-2-1-64 0,0-1 0 0,-1 3 896 0</inkml:trace>
  <inkml:trace contextRef="#ctx0" brushRef="#br0" timeOffset="66688.45">20346 16015 13823 0,'-32'0'608'0,"18"0"128"0,11 0-592 0,1 0-144 0,2 0 0 0,-5 1 0 16,-7 1 1552-16,-8 1 288 0,-6 1 48 0,-2 5 16 15,-3-1-16-15,3 5 0 0,2-1 0 0,2 0 0 0,3 5-992 0,0 1-208 32,3 1-48-32,-1 0 0 0,0 9-448 0,-2 0-192 0,2 1 128 0,-2 3-128 0,-2 3 0 0,3 1 128 15,-3 8-128-15,2 3 0 0,0 0 336 0,2 3-16 16,1-1 0-16,3-2 0 0,3 5 400 0,-1-6 80 16,5 2 16-16,2-2 0 0,3 1-112 0,1-4 0 15,6-3-16-15,1-1 0 0,4-1-48 0,5 0-16 16,3 1 0-16,6-5 0 0,1 1-256 0,2-2-48 15,6-1-16-15,-32-32 0 0,71 50-304 0,-71-50 160 16,66 47-160-16,-66-47 128 0,65 39-128 0,-65-39 128 16,0 0-128-16,90 45 128 0,-90-45-128 0,0 0 0 15,82 35 0-15,-82-35 0 0,0 0 0 0,0 0 0 0,96 24 0 16,-96-24 128-16,0 0 0 0,0 0 0 0,98 7 0 0,-98-7 0 16,0 0 0-16,0 0 0 15,115-28 0-15,-115 28 0 0,0 0 16 0,89-47 0 0,-60 21 0 0,-1 2 0 31,-2-8-144-31,0 3 160 0,-3-6-160 0,0 0 160 0,-1-2-160 0,-4 1 0 0,-1-1 144 0,-1 2-144 16,-2 1 0-16,-4-3 0 0,1 2 0 0,-3 0 0 16,3-1 0-16,-2-1 0 0,-1 1 0 0,-1-1 128 15,4 7-128-15,-8-3 0 0,2 2 128 0,1 3-128 16,-3-1 0-16,-1 1 128 16,-2 0-128-16,0 5 0 0,0 1 0 0,-2-3 0 0,-3 4 0 0,0 0 128 0,-1 4-128 0,-2 0 0 15,-1-3 0-15,-1 3 0 0,-3 1 0 0,1-1 0 16,0 1 0-16,-2 2 0 0,-2-1 0 0,1 4 128 15,-1 1-128-15,-1-4 0 0,1 5 0 0,-5-3 144 16,0 5-144-16,-2 0 0 0,-1 0 128 0,-2 5-128 16,-4 2 0-16,-5 2 0 0,-1 5 0 0,-3 0 0 15,1 2 0-15,-2 3 0 0,5-2 128 0,-1 1-128 16,2-1 0-16,7-1 0 0,-1 1 0 0,5-3 0 16,4-2 0-16,-2 2 0 0,2-1 128 0,0-5-128 15,-2 3 0-15,2 1 0 0,-1-1 0 0,3-1 0 16,1 1 0-16,1-3 0 0,4 6 0 0,-1-3 0 15,7-1 0-15,5 1-19360 0</inkml:trace>
  <inkml:trace contextRef="#ctx0" brushRef="#br0" timeOffset="67796.19">20454 16483 22111 0,'-37'9'1968'0,"9"-1"-1584"0,11-4-384 0,10-4 0 15,0 0 1168-15,-7 0 160 0,-16 2 16 0,-15-1 16 16,-6-2-464-16,1-5-80 15,15-6-32-15,11-3 0 0,13-5-784 0,9 0 0 0,8-5-144 0,4-4 16 16,8 1-48-16,1-2 0 0,3-1 0 0,3 3 0 16,-1-2 176-16,1 4 0 0,-1 3 0 0,2 1 0 15,-7 4 0-15,0 3-128 0,-5 4 128 0,-3 6 0 16,-2 3-176-16,-6 4 176 0,-3 3-208 0,-7 7 80 16,-3 4-224-16,-3 7-32 0,-2-1-16 0,-6 13 0 15,-4 4 576-15,-2 6 112 0,-5 14 32 0,-3 4 0 16,0 8 656-16,-1 4 144 0,1 5 32 0,-2-1 0 0,3 1-48 15,0-5 0-15,5-4 0 0,4-13 0 0,10-8-480 0,10-8-112 16,3-6 0-16,7-6-16 0,11-7-256 0,8-11-48 16,-24-12-16-16,0 0 0 0,117 3-176 0,-117-3 160 15,110-47-160-15,-49 7 160 0,3-9-160 0,8-10-144 16,9-9 144-16,3-8-208 16,1-6-224-16,-8 0-32 0,-5-5-16 0,-15 8 0 15,-1 5-912-15,-9 7-176 0,-4 1-32 0,-6 10-16 16,-6 9-560-16,-8 11-128 0,-5 6 0 0,-8 11-16 15,-7 9 1056-15,-4 3 224 0,-8 8 32 0,-3 8 16 0,-7 3 1568 0,-2 11 320 16,-7 5 64-16,-4 8 16 0,-2 6 1472 0,-6 7 304 16,1 3 48-16,-1 6 16 0,-2 3-1024 0,0 1-192 0,1 5-32 15,-5-3-16-15,3-5-784 0,-1 0-176 0,-1-5-16 0,3-1-16 16,2-1-416-16,3-7-144 0,4 4 0 0,7-9 144 16,7-3-144-16,5-9 0 0,9-6 0 0,8-10 0 15,10-3 0-15,7-7 0 0,-20-2 0 0,0 0 0 31,128-21-976-31,-128 21-240 0</inkml:trace>
  <inkml:trace contextRef="#ctx0" brushRef="#br0" timeOffset="68988.53">22327 15959 14735 0,'-14'14'1312'0,"2"-4"-1056"0,5-5-256 0,2 1 0 15,1-1 1072-15,-5 2 144 0,-8 10 48 0,-9 13 0 16,-6 6-208-16,-2 4-32 0,1 1-16 0,5-3 0 15,-2-2-800-15,6-1-208 0,1 0 0 0,0 2 0 16,2 1 208-16,2 2-32 16,2 2-16-16,3 0 0 0,-4 6 336 0,5 5 64 0,0 4 16 0,1 4 0 15,0 0 0-15,3 4 16 0,0 1 0 0,4 3 0 16,2-2-80-16,3-1 0 0,5-4-16 0,2-2 0 0,5-5-368 0,4-1-128 16,1-5 0-16,4-5 144 0,4-4-144 0,4-7 0 15,3 0 0-15,-32-33 0 0,68 45 0 0,-68-45 0 16,0 0 0-16,116 33 128 0,-116-33-128 0,94-1 160 31,-94 1-160-31,110-25 160 0,-110 25 80 0,120-45 16 16,-55 10 0-16,-4-3 0 0,2-6 80 0,-8-8 32 15,-6-5 0-15,-4-1 0 0,-1 2 16 0,-6 1 0 16,-1-5 0-16,-4-1 0 0,-3 0-128 0,-2-1 0 16,-4-8-16-16,-5 0 0 0,-7 1-240 0,-5-1 144 15,-3 2-144-15,-8 0 128 0,-4 2-128 0,-5 0 0 16,-6 1 0-16,-5-1 0 0,-2 5 0 0,-7 0 0 15,-6-1 0-15,-3 8 0 0,1 10 0 0,-5 6 0 0,-2 12 128 0,-7 13-128 16,-4 12 288-16,-10 9 32 0,-6 20 0 0,0 11 0 16,5 4-320-16,0 20 0 0,-3 6 0 15,3 13 0 1,8 4-1152-16,4 1-320 0,6 3-80 0,8 1-12960 0</inkml:trace>
  <inkml:trace contextRef="#ctx0" brushRef="#br0" timeOffset="69445.27">24057 15922 15663 0,'-15'2'1392'0,"2"-2"-1120"0,10 0-272 0,-2 0 0 15,3 0 1856-15,-1 0 304 0,-10 0 64 0,-2 2 16 16,-10-1-624-16,3 3-112 0,-1 5-32 0,2-2 0 16,2 7-1152-16,-2 1-320 15,4 6 128-15,-8 3-128 16,2 6-688-16,-4 5-176 0,0 8-32 0,0 3-16 16,-3 6 32-16,-1 7 16 0,-1 7 0 0,3 6 0 0,2-1 1488 0,3 11 288 0,0 2 64 0,4 5 16 15,1-1 496-15,5-2 112 0,2-4 0 0,5 1 16 16,7-4-848-16,2-6-192 0,7-7-16 0,1-3-16 0,6-9-544 0,3-11 0 15,4-6-160-15,3-13 160 16,-26-24-800-16,69 37-32 0,-69-37-16 16,93 5 0-16,-93-5-1264 0,117-19-240 0</inkml:trace>
  <inkml:trace contextRef="#ctx0" brushRef="#br0" timeOffset="69947.39">24374 16736 17503 0,'-6'1'1552'0,"0"-1"-1232"0,6 0-320 0,4-1 0 15,-2 1 944-15,1-2 128 16,2-2 16-16,2 1 16 0,0-4-976 0,2 5-128 0,3 0-192 0,-1 2 64 31,-4 6-2224-31,-1 6-432 0,1 5-96 0,-7 6 0 16,0 8 1200-16,-1 4 240 0,-5 5 48 0,1 4 16 0,-2-4 2432 0,0 2 480 0,-1 3 112 0,2-3 16 15,-2-6 1072-15,1-4 208 0,5-6 64 0,-3-5 0 16,1-6-1520-16,2-4-288 0,2-4-64 0,-1-6-16 16,2-1-1120-16,1-5-192 0,2-5-48 0,1-4-16 15,0-2-1024-15,4-8-224 0,1-2-32 0,4-9-16 16,4-3 800-16,-3-4 176 0,8-5 16 0,-2 1 16 0,7-4 544 15,1-1 0-15,6-1 0 0,-2 0 0 0,1 1 144 0,0 8 48 16,1 1 0-16,-5 9 0 0,-4 7 0 0,-3 7 16 16,-2 6 0-16,-2 6 0 0,-4 4 80 0,1 6 16 15,0 6 0-15,-6 3 0 0,2 1 912 0,2 6 192 16,-5 3 48-16,3 4 0 0,-1 1 144 0,1 6 16 16,2 3 16-16,-5 3 0 0,3-1-608 0,-3 2-128 15,1 7-32-15,-1-2 0 0,-2 4-736 0,-6-4-128 16,-1 4 0-16,0-4-128 15,-5 4-736-15,-2-4-144 0,0-3-16 0,2-5-16 16,0-2-976-16,0-9-192 0,3-7-32 0,2-9-9264 0</inkml:trace>
  <inkml:trace contextRef="#ctx0" brushRef="#br0" timeOffset="70418.56">25385 15281 23039 0,'-19'16'2048'0,"3"-7"-1648"0,13-4-400 0,3-5 0 0,3-2 1840 0,-1 4 272 16,-4 7 64-16,-1-2 16 0,1 5-1600 0,4-5-320 15,5-2-64-15,5-5-16 16,-2-4-3056-16,4 1-608 0,2-1-128 0,0 1-32 15,1-2 288-15,-5 0 48 0,1 3 16 0,1 0 0 16,-4 2 3136-16,2 0 624 0,2 0 128 0,-3 0 32 0,3 0 2496 0,1 2 496 16,-3 0 96-16,2 6 32 0,0-1-1072 0,0 4-192 15,-3-3-64-15,-1 10 0 0,-3 3-1600 0,-3 1-320 16,-3 11-64-16,-4 1 0 0,-2 2-448 0,-4 2 0 16,-3 4 0-16,-2 0 0 15,-5 5-608-15,-1-3 0 0,0 4 0 0,-3-4 0 0,-3-4 304 0,-2 2 64 16,-2 5 16-16,1-7 0 0,-4-2 224 0,3-3 0 0,5-5 0 0,3-4 0 15,1-7 176-15,5-2-32 16,2-4 0-16,6-3 0 0,2-7 48 0,5-3 0 0,6-3 0 0,0-9 0 16,6 1-192-16,4-8 0 0,4-5 0 0,8-1 0 15,0-1-128-15,7-5-64 0,4-2-16 0,0-4 0 32,-1 4-336-32,-1 2-64 0,-1 1-16 0,-35 30 0 0,63-42-320 15,-63 42-64-15,0 0-16 0,82-38 0 16,-82 38 208-16,0 0 48 0,0 0 0 0,99-30 0 0,-99 30 352 0,0 0 80 0,0 0 16 0,105-8-8944 15</inkml:trace>
  <inkml:trace contextRef="#ctx0" brushRef="#br0" timeOffset="70732.35">26215 15278 19343 0,'-25'10'848'0,"11"2"192"0,2-3-832 0,7 0-208 16,3-4 0-16,4-3 0 0,0 5 1440 0,3 3 240 15,0 6 48-15,6 5 16 0,4 0-1200 0,3 1-240 16,1-3-48-16,0 4-16 16,5-2-1264-16,1 2-256 0,-1-1-64 0,2 1 0 15,-26-23 544-15,61 57 96 0,-29-23 32 0,3 4 0 0,3 2 1472 0,2 0 288 0,2 4 64 0,-2-4 16 16,0-2 528-16,-9 2 96 0,-8-2 32 0,-14 4 0 15,-11 7-1328-15,-17 0-272 0,-6 3-48 0,-8 4-16 16,-9-1-160-16,-3 5 0 0,-7 7 0 0,-2 7 0 16,2 2 288-16,-2 3 80 0,-1-1 16 0,10-5 0 15,5-5 240-15,5-10 48 0,11-8 16 0,6-15-15568 16</inkml:trace>
  <inkml:trace contextRef="#ctx0" brushRef="#br0" timeOffset="71672.58">21248 18331 8287 0,'-15'5'736'0,"4"0"-592"16,8 1-144-16,3-6 0 0,0-2 912 0,0-2 160 15,-6 8 16-15,-1-4 16 0,0 0-512 0,1-4-96 16,2 3-32-16,4-3 0 0,4 1-464 0,-1 1-160 15,0-1 0-15,-1 3 0 16,2 0 160-16,-3 1 0 0,1 5 0 0,-4-1 0 0,1 5 688 0,-1-1 160 16,-2 7 48-16,-1-2 0 0,-2 5 736 0,2 3 160 15,-2 1 16-15,0 3 16 0,2 0-672 0,-2 2-128 0,2 0-16 0,3-5-16 16,2-1-688-16,3-1-144 0,8-5-32 16,-2-2 0-16,8-6-128 0,2-4-272 0,6-4 64 0,-25 0 16 31,0 0-832-31,88-31-144 0,-88 31-48 0,0 0 0 15,88-60-512-15,-62 36-96 0,2-2-32 0,-4 0 0 16,2-4 352-16,0 4 64 0,-3 0 16 0,-2 1 0 0,-2 5 816 0,2-3 160 0,-2 0 48 0,-1-1 0 16,-1 3 640-16,0 2 128 0,1 0 16 0,-2 1 16 15,1 4 928-15,-7 0 176 0,4 2 32 0,0 5 16 16,-5 4-416-16,1 1-96 0,-6 6-16 0,-1 2 0 0,-3 7-640 16,-1 2-144-1,-3 6-32-15,-3 4 0 0,-2 4-80 0,1 3 0 0,-1 6-128 0,-1 7 192 0,-1 0 496 0,2-1 80 16,2 5 32-16,1-7 0 0,0-2 272 0,3-2 48 15,-1-1 16-15,3-3 0 0,-1-1-368 0,2-6-80 16,0-1-16-16,2-7 0 0,-1-2-144 0,3-5-16 16,1 1-16-16,2-8 0 0,3-2 16 0,3-3 16 31,1-1 0-31,3-5 0 0,2-6-240 0,-1 0-48 0,4-5-16 0,1-4 0 0,3-5-96 0,2-4-128 16,5-7 176-16,-5-4-176 0,5-5 0 0,-5 3-224 15,2-4 16-15,-3 3 0 16,0-3-1824-16,-1 5-352 0,-4 6-80 0,-2 6-10272 0</inkml:trace>
  <inkml:trace contextRef="#ctx0" brushRef="#br0" timeOffset="72049.85">22658 18256 6447 0,'4'5'272'0,"-4"1"80"0,-2 1-352 0,-2-2 0 0,1 0 0 0,1 2 0 16,-5 0 1792-16,-2 5 304 0,-6 7 48 0,-4 7 16 15,-4 6 624-15,0-3 128 16,-1 4 32-16,3-3 0 0,3-2-1184 0,3-5-224 0,3 1-64 0,1-5 0 16,4 0-848-16,4-5-176 0,3 2-48 0,0 0 0 15,0-2-400-15,3-1-144 0,4-2 0 0,2 5 0 16,0-4-832-16,1-2-176 0,4 2-16 0,0-3-16 16,5 2 480-16,0-6 80 0,2 3 32 0,4-4 0 0,-5-1 464 15,5-3 128-15,-1-3 0 0,1-4 0 16,-4-2 0-16,-2-3 128 0,0 0 0 0,0-4 0 0,0-3 576 0,0-2 128 15,-1 0 0-15,-4-3 16 0,0 3-240 0,-4-5-48 32,-1-2-16-32,-2 2 0 0,-5-5-544 0,-2 3 0 0,-6-5 0 0,-1 1 0 0,0 4 0 0,-1-3-144 15,-3 3 144-15,-3 0-128 0,0 7 128 0,0 4 0 16,1 6 0-16,-7 3 0 0,3 6 0 0,-2 2 128 16,1 9-128-16,3-2 0 15,-1 1-144-15,-1 8-112 0,-3 3 0 0,3 4-16 16,0 1-1488-16,4-1-288 0,-1 0-64 0,7-3-5184 0,2 1-1024 0</inkml:trace>
  <inkml:trace contextRef="#ctx0" brushRef="#br0" timeOffset="72427.11">23134 18348 11055 0,'-2'6'976'31,"0"-5"-784"-31,4 1-192 0,0-2 0 0,1 0 1744 0,1 2 304 0,-1 3 64 0,6-1 16 16,3 1-928-16,2 0-192 15,3 2-48-15,-4-2 0 16,1 0-1312-16,0 4-272 0,-6 0-48 0,1 1-16 16,-2 3-1264-16,-4 4-256 0,-3 4-48 0,-1 5-16 15,-3 2 1424-15,-1 1 272 0,-4 1 64 0,1 1 16 0,-1 3 1600 0,2-8 320 16,3 2 64-16,-3-8 16 0,6-2 416 0,-1-9 64 15,2 1 32-15,2-5 0 0,-1-3-864 0,5-2-160 16,-5 0-32-16,5-5-16 0,1-4-672 0,0 0-128 16,-2-6-16-16,2-1-128 0,0 0 0 0,0-3 0 15,1 0-240-15,-2-2 80 0,-1 2-112 0,0-2-32 16,0 2 0-16,1-6 0 0,-1 3 304 0,4-6 0 16,1-2 0-16,0-4 0 0,6-3 304 0,2-5-48 15,1-7 0-15,2-3 0 0,3 5 16 0,2-2 0 0,2 8 0 0,-2 0 0 16,2 7-272-16,-4 2 0 0,1 8 0 0,1 3 0 15,-5 5-320-15,2 1 16 0,-3 8 16 0,-20 7-7392 16,0 0-1472-16</inkml:trace>
  <inkml:trace contextRef="#ctx0" brushRef="#br0" timeOffset="72821.64">24144 18303 11055 0,'-33'33'976'0,"11"-14"-784"0,1-1-192 0,9-11 0 0,6 0 3424 0,5-7 640 15,-1 2 128-15,-7-1 32 0,0 1-2368 0,-3-2-480 16,4-5-96-16,-3-6 0 16,6 4-2528-16,1-7-496 0,4 6-112 0,-7-3 0 15,2 6-1792-15,-2 2-336 0,-2 3-80 0,1 3-16 16,-3 2 1440-16,3 6 272 0,-6-1 64 0,1 6 16 0,1 0 3696 0,4-1 752 15,1 4 144-15,3 2 16 0,4-2 1136 0,0 1 208 16,4-1 48-16,4-2 16 0,3-3-1600 0,4-2-320 16,3 2-64-16,1-7-16 0,5 5-1136 0,-24-12-224 15,0 0-48-15,0 0-16 0,107 20-304 0,-86-17 0 0,-2-1-128 0,-5-1 128 16,-2 5 0-16,-7-1-144 0,0-2 144 0,-8 8 0 16,-1-2 0-16,-6 5 0 0,-2 1 0 0,-6 3 0 15,-3 4 1040-15,-5 3 144 0,-3-1 32 0,-4 4 0 16,-2-4-80-16,2-6-16 0,0 1 0 0,6-7 0 15,3-3-672-15,5-6-128 0,7-3-16 0,-1-7-16 16,8-7-544-16,5-5-128 0,2-5 0 0,8-11-16784 16</inkml:trace>
  <inkml:trace contextRef="#ctx0" brushRef="#br0" timeOffset="73119.69">24828 17692 19343 0,'-9'21'1728'0,"4"-9"-1392"15,1-3-336-15,4-4 0 0,2-2 1824 0,0-3 288 16,3 2 64-16,-3 0 16 0,5 0-1280 0,3 1-256 16,-1-1-48-16,-1-2-16 15,-2 0-1488-15,-3 5-320 0,-3 4-48 0,-3-1-16 16,-1 8-576-16,-6 5-128 0,-4 7-32 0,0 3 0 0,-5 8 2016 0,0 6 208 0,1 4 144 0,-1 1 32 15,1 4 2352-15,5-3 464 0,4-3 112 0,0 3 16 16,6-6-992-16,1 2-192 0,5-2-32 0,3 4-16 16,1-5-1376-16,1-2-272 0,3-1-48 0,-1-9-16 15,4-4-544-15,0-9-112 0,-2-4-32 0,0-8-17088 16</inkml:trace>
  <inkml:trace contextRef="#ctx0" brushRef="#br0" timeOffset="73340.09">24563 18091 1839 0,'-6'-2'160'0,"5"0"-160"16,1 0 0-16,0 2 0 0,1 0 1920 0,1-1 336 16,0-1 80-16,1-3 16 0,6 1-320 0,0 1-64 15,3-1-16-15,5 1 0 0,-3-1-1376 0,6 4-288 16,2 0-48-16,-1 0-16 0,-21 0 96 0,0 0 32 15,0 0 0-15,112 0 0 0,-112 0-192 0,0 0-32 16,97-5-128-16,-97 5 192 0,0 0-464 0</inkml:trace>
  <inkml:trace contextRef="#ctx0" brushRef="#br0" timeOffset="73700.81">26063 17969 15663 0,'-14'12'1392'0,"7"-2"-1120"0,0-4-272 0,5-5 0 15,2 1 1760-15,2-2 288 0,0 0 64 0,0-2 16 0,3 2-768 0,-2 0-144 16,3-3-48-16,-5 1 0 15,-2 0-1744-15,-6 1-336 0,-2 1-80 0,-5 3-16 16,-7 4-1056-16,-2 7-224 0,-4 0-32 0,-1 3-16 0,-2 1 1744 0,-1 1 336 16,5 0 80-16,-4 2 16 0,7 2 2016 0,1-1 416 15,-3 3 80-15,4 1 16 0,-1-2-432 0,2 8-80 16,3-5 0-16,1 7-16 0,4-1-1072 0,-2-2-192 16,4 6-64-16,3-1 0 0,2-1-512 0,3 0 0 15,4-4 0-15,3-6 0 0,5-6 0 0,1-7 0 16,6-3 0-16,4-6 0 0,-21-3 0 0,0 0 0 15,0 0 0-15,110-21 0 16,-110 21-1088-16,0 0-112 0,111-64-16 0,-111 64-11648 0</inkml:trace>
  <inkml:trace contextRef="#ctx0" brushRef="#br0" timeOffset="74110.67">26668 18014 2751 0,'0'-2'256'0,"-2"1"-256"0,2 1 0 0,-5 0 0 15,1 1 2272-15,-1-1 416 0,-2 2 64 0,-10 2 32 16,-3-3 64-16,-4 6 16 0,-2-2 0 0,2 2 0 16,-3 6-1648-16,3-1-336 0,0-2-64 0,-6 8-16 15,4-1-608-15,-2 4-192 0,0 2 128 0,0 5-128 0,0 1 0 0,0 4 0 16,4 2 0-16,-2-2 0 0,3 2 592 0,1-2 224 16,4 2 32-16,4 0 16 0,2 0 368 0,5-6 80 31,-2 1 16-31,9-9 0 0,4-2-560 0,3-3-128 15,5-4 0-15,2-5-16 0,2-4-496 0,3-3-128 0,2-2 0 0,1 1 0 0,-22 1 0 0,0 0 0 16,0 0-160-16,108-46 160 16,-108 46-608-16,0 0-16 0,81-62 0 0,-81 62 0 15,55-54 80-15,-55 54 16 0,54-61 0 0,-54 61 0 0,56-66 176 0,-56 66 32 16,56-68 16-16,-32 31 0 0,2 0 80 0,-5 3 16 16,-3 2 0-16,1 4 0 0,-7 2 208 0,-1 5 0 15,-6 6 0-15,-2 4 0 0,-1 6 0 0,-4 3 0 0,1 4 0 0,-3 3 0 16,1 7 128-16,-3 2-128 15,-1 4 192-15,-3 3-192 0,-1 3 320 0,3 0-64 0,-6 10 0 0,0-1 0 16,3 3 256-16,-4 3 32 0,-1 2 16 0,4-2 0 16,1 1-176-16,1-5-16 0,5-2-16 0,1-7 0 15,2-4-496-15,2-4-112 0,0-4 0 0,2-7-14816 16</inkml:trace>
  <inkml:trace contextRef="#ctx0" brushRef="#br0" timeOffset="74723.92">27102 18014 5519 0,'17'-26'240'0,"-6"8"64"16,-3 5-304-16,-1 2 0 15,-3 8 0-15,-4 3 0 0,0-2 192 0,-2 0 0 0,2 0-16 0,-5 2 0 0,-1 4 144 0,-9 8 48 16,-4 7 0-16,-4 6 0 0,-5 6 592 0,0 4 128 16,0 3 32-16,-1 0 0 0,-4 4 400 0,1-2 80 15,4 0 0-15,-3-1 16 0,1-4 32 0,4-6 0 16,5-3 0-16,2-3 0 0,2 0-288 0,3-1-48 15,3-3-16-15,4-3 0 0,4 0-448 0,3-1-80 16,3-1-32-16,3-5 0 0,4 1-416 0,2-4-64 16,4 2-32-16,3-2 0 0,0-3-224 0,2-1 0 15,0 1 0-15,-2 3 0 0,0-1 0 0,-3 0 0 0,0-2 0 0,-9 6 0 16,-2-2 0-16,-3 4 0 0,-2-4 0 0,-6 5 0 16,0 0 0-16,-7 2 0 0,1 3 0 0,-4 1 0 15,-1-3 0-15,-2 1 0 0,-7-2 0 0,1 0 0 31,1 0 0-31,-4-5 0 0,4-1 0 0,3-2 0 16,2-5 0-16,3-1 0 0,4-5 0 0,3-5 0 0,5 1 0 0,4-9 0 16,4-2 0-16,3-5 0 0,7-3 0 0,3-3 0 0,6 1 0 0,-23 30 0 15,61-66 0-15,-61 66 128 0,70-63-128 0,-70 63 0 16,68-54 0-16,-68 54 0 0,0 0 0 0,88-55 0 16,-88 55 0-16,0 0 0 0,86-28 0 0,-86 28 0 15,0 0 736-15,0 0 256 16,115-26 48-16,-115 26 16 15,0 0-1344-15,90-23-272 16,-90 23-48-16,0 0-16 0,0 0 816 0,102-45 176 0,-85 33 16 0,-5-6 16 0,-1 1-400 0,-3-2 0 16,-6-1 0-16,-4 1 0 0,2 0 0 0,-8 0 0 15,-3 2 0-15,-4-1 0 0,-3 6 0 0,-3 0 0 16,-1 0 0-16,-5 8 0 0,5 2 0 0,-3 2 0 16,4 4 0-16,-1 5 0 0,6-1 0 0,-1 8 0 15,1 3 128-15,2 4-128 0,2 8 624 0,1 4 32 16,3 7 16-16,4 0 0 0,2 8 32 0,4-3 0 15,5 2 0-15,2-4 0 0,5 6-128 0,5-8-32 0,2 1 0 0,2-11 0 16,4-4-336-16,0-8-64 0,-27-21-16 0,0 0 0 16,101 19-128-16,-101-19 0 0,0 0 0 0,113-69-18624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0:01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5487 10653 10127 0,'-13'0'896'0,"5"2"-704"0,6-2-192 0,2 0 0 0,0 0 1152 0,-2 0 208 16,-5 0 48-16,-1 0 0 0,-3 2-192 0,1 0-16 16,-3 1-16-16,6-1 0 0,-3 0-752 0,3-1-160 15,-2 3-16-15,-1-1-16 0,1 4-240 0,-1 0 0 16,-4 5 0-16,-4 1-160 0,3 4-80 0,-6 4-16 15,0 5 0-15,0 2 0 32,0 3-416-32,0 4-96 0,-3 4 0 0,-4 2-16 15,0 5 16-15,0 4 16 0,0 1 0 0,-1-3 0 0,1 6 432 0,0-3 96 0,-2-4 16 0,-1 5 0 0,-4-1 208 0,-2-3 0 16,-1 5 0-16,-2 2 0 0,-5 6 128 0,-1 9-128 0,3 1 144 16,-4 3-144-16,3 1 304 0,-3 3-48 0,-2 2 0 15,0-3 0-15,2-1 192 0,0-4 48 16,4-3 0-16,3-8 0 0,-2-3-64 0,7-13-16 0,0-1 0 0,6-15 0 15,6-3-416-15,7-8 0 16,8-9 128-16,1-1-7920 0</inkml:trace>
  <inkml:trace contextRef="#ctx0" brushRef="#br0" timeOffset="393.22">5652 10697 13823 0,'-5'-5'1216'0,"3"0"-960"0,4 1-256 0,3-1 0 0,-3 3 512 0,3-1 48 16,2-8 16-16,5-3 0 0,6-3-256 0,1 1-32 15,0 2-16-15,-2 11 0 16,-1 4-1952-16,-5 10-400 0,-3 5-80 0,-1 5-16 16,-3 5 384-16,-2 1 64 0,3 3 0 0,-4 5 16 0,5-2 2400 0,4-3 464 0,1 3 112 0,4 3 16 31,6-1 1328-31,-21-35 272 0,58 80 48 0,-58-80 16 0,78 94-768 0,-78-94-160 16,101 110-32-1,-43-51 0-15,-1 0-848 0,1 4-176 0,-4-2-48 0,2 0 0 16,-1-2-656-16,3 6-128 0,1 1-128 0,0 7 192 15,4 4-192-15,1 1-144 0,6 9 144 0,-5-3-208 32,1 3-592-32,-10 3-112 0,-6 5-32 0,-6 2-10768 0</inkml:trace>
  <inkml:trace contextRef="#ctx0" brushRef="#br0" timeOffset="974.45">12433 10222 15663 0,'-41'5'1392'0,"14"2"-1120"0,4 0-272 0,9 0 0 0,11-2 176 0,1 0-32 16,-5 4 0-16,-4 5 0 0,-3 14 560 0,-3 3 96 15,0 14 32-15,-3-3 0 0,3 0-832 0,0 3-352 16,-4 0 32-16,0-1 0 0,-4 3 64 0,-3 5 0 16,1 4 16-16,-7 7 0 0,0 6 240 0,-3 5 0 15,-1 4 0-15,-4 4 160 0,0 0 288 0,-7 3 48 16,-3-5 16-16,-11 2 0 0,-5-4-64 0,-1 4 0 16,1 4 0-16,3-5 0 0,8-2 0 0,3-10 0 0,5-6 0 15,3-5 0-15,8-3 32 0,7-13 0 0,5-4 0 0,8-4-7424 16,8-8-1488-1</inkml:trace>
  <inkml:trace contextRef="#ctx0" brushRef="#br0" timeOffset="1273.23">12786 10117 25791 0,'-5'0'2304'0,"5"2"-1856"15,4 1-448-15,4 1 0 0,-1-1 928 0,7 6 96 16,-14-9 0-16,0 0 16 0,94 64-400 0,-94-64-64 16,121 84-32-16,-121-84 0 15,113 104-2192-15,-113-104-432 0,87 128-96 0,-54-59 0 16,-5 3-832-16,-4 4-144 0,-5 4-48 0,1 4 0 15,-1 5 1872-15,2 0 368 0,-2-2 80 0,4 0 16 0,-3-5 1872 0,7-6 368 16,2 6 80-16,3-2 16 0,6 0-160 0,5 2-32 16,6 5 0-16,5-8-8896 0</inkml:trace>
  <inkml:trace contextRef="#ctx0" brushRef="#br0" timeOffset="1666.09">15667 10107 11967 0,'-9'-14'1072'0,"-1"7"-864"16,6 3-208-16,2 2 0 0,1 2 1616 0,-5 0 288 16,-4-5 48-16,-7 0 16 0,-6 2-432 0,-2 4-96 15,-1 4-16-15,0 11 0 0,-3 9-976 0,2 8-192 16,-2 5-32-16,1 11-16 0,-2 5-208 0,4 7 0 15,-5 3-144-15,-1 8 144 0,1 2-288 0,-2 3 32 0,0 0 16 0,-2 5 0 16,-2 1-80-16,-1 4-32 0,5 6 0 0,-2 2 0 31,4 3-272-31,5-6-48 0,-1-3-16 0,3 0 0 16,3 0-368-16,4-4-80 0</inkml:trace>
  <inkml:trace contextRef="#ctx0" brushRef="#br0" timeOffset="1918.03">15791 10145 16575 0,'-14'2'1472'0,"10"-1"-1168"0,6 6-304 0,7 2 0 0,3 0 3200 0,2 1 592 16,-14-10 112-16,0 0 32 0,115 108-2944 0,-40-33-592 15,12 17-112-15,-5 9-32 16,-7-3-2128-16,-9 5-432 0,-9-2-96 0,-6 10-16 16,-9 4-848-16,-6-2-160 0,-4-1-32 0,-6-11-16 15,-2-2 1712-15,1-7 352 0</inkml:trace>
  <inkml:trace contextRef="#ctx0" brushRef="#br0" timeOffset="2420.69">22217 9854 18431 0,'-16'10'1632'0,"6"4"-1312"0,5 0-320 0,1-5 0 16,1 5 832-16,-9 5 80 16,-8 18 32-16,-13 24 0 0,-8 19-304 0,-10 16-48 0,0 5-16 0,3-6 0 15,4-6-576-15,1-5 0 0,4-8 0 0,3 1 0 16,3-2 0-16,-1 0-128 0,5 0 128 0,-3 3-192 15,1 6 48-15,-4-1 0 0,2 1 0 0,-4-2 0 16,-1-2 144-16,3 4 0 0,0-4 0 0,-1 2 0 31,3 6-368-31,1-9-32 0,4-1-16 0,6-6-9360 0</inkml:trace>
  <inkml:trace contextRef="#ctx0" brushRef="#br0" timeOffset="2656.09">22641 9713 30399 0,'15'-9'1344'0,"4"7"288"0,-19 2-1312 0,0 0-320 16,0 0 0-16,77 23 0 0,-77-23 624 0,0 0 48 15,129 85 16-15,-50-18 0 16,1 13-1856-16,-9 9-368 0,-10 3-80 0,-10 4-16 15,-6 0-2016-15,-3-4-416 0,0-5-80 0,-1-7-16 32,3-12 1520-32,-44-68 288 0,84 120 64 0,-84-120 16 0,90 115 2000 0,-90-115 400 0</inkml:trace>
  <inkml:trace contextRef="#ctx0" brushRef="#br0" timeOffset="3551.36">4476 12498 10127 0,'-7'2'896'0,"3"-2"-704"0,3 0-192 0,2 0 0 16,-1 0 1792-16,0 0 336 0,0-2 64 0,-1 0 16 16,1 0-480-16,1 1-112 0,-1-3-16 0,0-1 0 15,0 3-1280-15,-1 1-320 0,-6 2 0 0,-2 3 0 16,-1 6-432-16,-6-1-144 0,-3 8-48 16,-2 6 0-16,-4 1-800 0,1 4-176 0,-7 7-16 15,-2 3-16-15,1 4 752 0,-4 2 160 0,1-1 16 0,-4-3 16 16,3 7 816-16,-3 0 144 0,1 6 48 0,0 2 0 15,1 6 416-15,-1 4 96 0,3 3 0 0,-5 8 16 0,0 8-32 0,-4 1-16 16,-3 6 0-16,0 5 0 0,0 1 64 0,-3 9 16 16,-4 2 0-16,0-10 0 0,1-13-240 0,4-6-32 15,6-11-16-15,6-4 0 0,9-10-592 0,8-3 0 16,7-8 0-16,3-8-7552 16,8-2-1504-16</inkml:trace>
  <inkml:trace contextRef="#ctx0" brushRef="#br0" timeOffset="3865.25">4530 12285 26719 0,'-26'6'1184'0,"10"-3"240"0,6 4-1136 0,3-2-288 0,7 1 0 0,1-3 0 16,3 8 944-16,-1 2 128 0,6 10 16 0,5 10 16 16,5 12-784-16,2 4-144 0,4 2-48 0,1 6 0 15,0 11-384-15,2 4-96 0,-2 8-16 0,-2 7 0 16,-3 12-208-16,-3 11-32 0,-3 10-16 0,-1-2 0 16,-7 4 432-16,0 0 192 0,0 11-192 0,0 4 192 0,4 1 0 0,-6-11 0 15,7-9 192-15,0-10-64 0,6-7-128 0,2-7 0 16,3-8 0-16,5-20 128 15,0-10-1184-15,-28-56-240 16</inkml:trace>
  <inkml:trace contextRef="#ctx0" brushRef="#br0" timeOffset="4274.18">6916 12503 23039 0,'-20'-2'1024'0,"6"1"192"0,9 2-960 0,0-1-256 0,5 2 0 0,3 0 0 16,-1 3 512-16,2 2 64 0,3 5 16 0,1 4 0 15,-2 5-1536-15,-6 3-304 0,-4 2-64 0,-8 8-16 16,-6 2-528-16,-6 4-96 0,-6 2-32 0,-3 7 0 16,-7 1 1088-16,2 2 224 0,-4 11 32 0,0 3 16 0,4 8 1328 0,-2 2 272 15,-2 9 48-15,-5 6 16 16,2 3 1136-16,-1 7 240 0,1 11 32 0,-2 6 16 0,0 13-608 0,0-13-112 15,3-5-16-15,8-10-16 0,6-14-1056 0,6-11-208 16,8-5-32-16,7-15-9472 16,8-11-1888-16</inkml:trace>
  <inkml:trace contextRef="#ctx0" brushRef="#br0" timeOffset="4541.6">7424 12273 16575 0,'-14'12'1472'0,"9"-1"-1168"0,0 5-304 0,5-1 0 16,5-3 1632-16,-1-1 272 0,3 6 48 0,5 20 16 15,9 20 256-15,10 20 48 0,2 17 16 0,6 0 0 16,-3 0-1616-16,1 0-320 0,-1 2-64 0,-1 2-16 15,0 3-272-15,0-6-144 0,0 5 16 0,-4-5 0 16,2 10-656 0,2 5-128-16,-2 6-32 0,-1-6 0 0,-3-9 16 0,6-5 0 0,5-2 0 0,5-7 0 15,6-7-544-15,6-5-96 0</inkml:trace>
  <inkml:trace contextRef="#ctx0" brushRef="#br0" timeOffset="4965.42">11269 12057 16575 0,'-20'13'736'0,"8"0"160"31,5 1-720-31,0-3-176 0,7-1 0 0,2-3 0 0,0 9 912 0,1 8 160 0,-3 23 16 0,4 14 16 0,-3 14-688 0,-2 7-144 16,-3 5-16-16,-8 2-16 16,-4 3-976-16,-6 2-192 0,-5 6-32 0,-7 6-16 31,-5 7 48-31,-9 5 16 0,-7 3 0 0,-4-3 0 0,-2-8 912 0,0 7 384 0,4 3-32 0,3-7 0 0,5-5 848 0,5-12 160 16,6-13 48-16,7-8 0 0,8-7-832 0,7-12-144 15,8-11-48-15,2-5-10080 0</inkml:trace>
  <inkml:trace contextRef="#ctx0" brushRef="#br0" timeOffset="5248.14">11673 11974 22111 0,'-7'0'1968'0,"7"1"-1584"0,7 5-384 0,3-1 0 16,-3 0 256-16,5 4-48 0,6 3 0 0,-18-12 0 15,63 63-208-15,-63-63 128 0,74 106-128 0,-40-33 0 16,-5 12-832-16,-3 6-256 0,-6 14-48 0,0-6-16 16,0 2 736-16,-1-7 144 0,-2 0 16 0,2 5 16 15,2 4 976-15,0 3 192 0,2-6 32 16,0 1 16-16,1 0-128 0,0-2-16 0,1 9-16 0,1 0 0 0,-5-4-560 15,3-3-128-15,1-7 0 0,1-12-128 16,3-5-464-16,1-9-208 0</inkml:trace>
  <inkml:trace contextRef="#ctx0" brushRef="#br0" timeOffset="5640.65">13680 11942 10127 0,'0'6'896'0,"2"-1"-704"0,0-2-192 0,-1 3 0 0,1-1 1168 0,0 0 208 15,0 12 32-15,1 6 16 0,1 12-128 0,-8 8-16 16,-3 6-16-16,-5 5 0 0,-5 7-752 0,-4 9-128 16,-5 6-48-16,-4 5 0 0,-1 7-64 0,-3 5-16 31,3 4 0-31,0 4 0 0,-4 9 96 0,2 3 16 0,0 2 0 0,1 0 0 0,1-7-160 0,0 0-16 15,3-3-16-15,-2 4 0 16,4 3-176-16,3-9-176 0,-1-9 48 0,5-16-10368 0</inkml:trace>
  <inkml:trace contextRef="#ctx0" brushRef="#br0" timeOffset="5860.87">13900 11631 26719 0,'-21'1'1184'0,"10"3"240"0,-1 5-1136 0,9-1-288 0,4 4 0 0,3-1 0 16,1 12 1312-16,2 11 208 0,9 29 32 0,-2 21 16 16,7 20-992-16,-4 9-208 0,1 9-48 0,-3 9 0 15,-3 8-1664-15,-3 1-320 0,0-3-80 0,-2 3-16 16,5-1-352-16,-5-7-80 15,7 1-16-15,2-15-4512 0,-2-8-912 0</inkml:trace>
  <inkml:trace contextRef="#ctx0" brushRef="#br0" timeOffset="6236.96">15313 11430 11055 0,'-21'6'976'0,"7"-3"-784"0,4 2-192 0,5-1 0 16,-1 3 992-16,5-2 160 0,-1 0 16 0,-3 11 16 16,-1 6-48-16,-6 15-16 0,0 10 0 0,-4 4 0 15,1 10-928-15,-3 5-192 0,-1 7 0 0,-9 5 0 16,2 11 176-16,-2 2 64 0,0 10 16 0,-1 8 0 16,1 10 672-16,2 4 144 0,1-1 16 0,3 2 16 15,2-7-528-15,1 3-128 16,3 5 0-16,3-8-16 15,2-4-800-15,-3-8-144 16,5-9-48-16,-5-6-10304 0</inkml:trace>
  <inkml:trace contextRef="#ctx0" brushRef="#br0" timeOffset="6442.59">15351 11618 26719 0,'-8'46'1184'0,"4"-10"240"0,2 6-1136 0,2-9-288 0,2-7 0 0,2 0 0 15,3 16 992-15,5 31 144 0,9 48 16 0,3 37 16 16,4 18-896-16,-4-7-272 0,-3-12 128 0,0-11-128 31,-5-7-1984-31,-4-8-448 0,-3-7-112 0,0-9-8720 0</inkml:trace>
  <inkml:trace contextRef="#ctx0" brushRef="#br0" timeOffset="6709.48">16658 11456 32255 0,'-42'13'1424'0,"15"1"304"0,6-1-1392 0,9 3-336 15,8-2 0-15,4 3 0 0,0 13 720 0,-3 21 80 16,-1 32 16-16,2 29 0 16,-3 18-1920-16,-4 6-384 0,-1 5-80 0,-8 13-16 0,-6 8 1248 0,-4-7 336 0</inkml:trace>
  <inkml:trace contextRef="#ctx0" brushRef="#br0" timeOffset="6977.2">16885 11427 36863 0,'-18'22'3264'0,"15"3"-2608"15,5-3-528-15,3-4-128 0,7 1 896 0,-12-19 128 16,33 91 48-16,0-3 0 0,20 26-800 0,11 8-144 16,9-13-128-16,-1-13 144 15,-3-9-2032-15,-2-1-416 0,-3-5-64 0,-6 5-32 0</inkml:trace>
  <inkml:trace contextRef="#ctx0" brushRef="#br0" timeOffset="7527.19">21196 12233 21183 0,'-49'14'1888'0,"18"-5"-1504"0,3 5-384 0,11-2 0 15,10-2 928-15,1 1 112 0,-2 3 32 0,-10 17 0 16,-8 20-80-16,-7 15-16 0,-9 19 0 0,0 4 0 15,-1 0-1680-15,1 3-352 0,0 1-64 0,0-3-16 16,2 1-912-16,2-6-176 0,3-3-32 0,2-16-6352 16</inkml:trace>
  <inkml:trace contextRef="#ctx0" brushRef="#br0" timeOffset="7730.99">21433 11927 24879 0,'0'12'2208'0,"5"4"-1760"16,2-1-448-16,-7-15 0 0,0 0 1664 0,0 0 240 0,66 79 48 0,-66-79 16 16,114 134-1152-16,-31-45-240 0,6-8-32 0,-2 1-16 31,2-5-2368-31,-9-9-464 0,-6-4-112 0,-8-3-16 15,-3-5-1568-15,-6 0-320 0,-1-1-64 0,0 5-2384 0</inkml:trace>
  <inkml:trace contextRef="#ctx0" brushRef="#br0" timeOffset="8201.64">23374 11078 19343 0,'-12'0'1728'0,"3"0"-1392"0,8 4-336 0,1-2 0 15,0 1 912-15,-2 1 112 0,-3 8 32 0,-6 7 0 16,-1 5-528-16,0 11-96 0,-2 7-32 0,3 5 0 31,1-2-896-31,1 8-176 0,-1-3-32 0,-1 1-16 16,3 3-368-16,-3 5-80 0,2 7-16 0,-1 5 0 0,1 6 480 0,2 1 112 0,0 4 16 15,2 7 0-15,0 0 576 0,3 7 128 0,0 5 32 0,2 7 0 16,2 0 400-16,3 3 80 0,-1 2 0 0,5-8 16 16,-3-2-656-16,0-6 0 0</inkml:trace>
  <inkml:trace contextRef="#ctx0" brushRef="#br0" timeOffset="8437.76">23677 11031 34095 0,'-8'6'3024'0,"6"4"-2416"16,7 2-480-16,-5-12-128 0,0 0 848 0,0 0 160 0,91 103 16 0,-30-30 16 16,29 33-880-16,17 29-160 0,3 16 0 0,24 72-7504 31,-14-7-1440-31,-16-5-272 0</inkml:trace>
  <inkml:trace contextRef="#ctx0" brushRef="#br0" timeOffset="28822.05">13224 1638 4607 0,'-25'2'400'0,"3"1"-400"16,8-1 0-16,3-2 0 0,1 0 384 0,-9 2 0 15,-18 0 0-15,-24 3 0 0,-16-2-240 0,-6 8-144 16,3-4 160-16,1 5-160 0,6 0 448 0,7-1-16 16,1 6 0-16,6-3 0 0,3-2 272 0,-3 4 64 15,0 0 16-15,1 3 0 0,2 0-16 0,2-2-16 0,6 4 0 16,2 5 0-16,3-3 48 0,-1 1 16 0,4 1 0 0,0 3 0 16,0-2-224-16,0 5-32 0,0 2-16 0,-5 0 0 15,4 4-160-15,3-1-16 0,3 8-16 0,2-6 0 16,4 1-112-16,6-3-32 0,-2 3 0 0,6-1 0 15,2 4-208-15,3-1 128 0,2-1-128 0,3 8 0 16,-1-1 0-16,3 7 0 0,0 0 0 0,1 5 0 16,3-2 0-16,1 2-128 0,0-1 128 0,4-1 0 15,0 6 0-15,1-2 0 0,8-2 0 0,-2 2 0 16,3 0 384-16,2-2 16 0,1 2 16 16,6-1 0-16,4-5 96 0,-25-55 32 0,62 114 0 0,-62-114 0 15,88 97 64-15,-88-97 16 0,101 85 0 0,-101-85 0 0,108 65-176 0,-108-65-48 16,113 64 0-16,-113-64 0 0,132 61-144 0,-58-33-16 15,2 0-16-15,6-4 0 0,7 1-224 0,3 1 0 16,-4-2 0-16,0-1 0 0,1 7 0 0,5-4 0 16,4 3-208-16,5-1 64 0,3 5 144 0,-7-5-192 15,-5-2 192-15,2 0-192 0,5 7 192 0,2-3 0 16,2-4 0-16,3-3 0 0,0-4 144 0,0-3 16 16,5-1 0-16,6-2 0 0,6-3 336 0,-1 0 64 15,-2-3 16-15,5-5 0 0,-2-2-128 0,10-7 0 16,9-5-16-16,-1-2 0 0,-10-2-160 0,4-6-16 15,11-3-16-15,-5-3 0 0,-7-5-96 0,-3 0-16 16,-1 0 0-16,-5 5 0 16,4-5-128-16,-11 0 0 0,-8-3 0 0,-6-3 0 0,0 1 0 0,2-2 160 0,4 3-160 0,-14 1 160 15,-11 3 128-15,0-2 32 0,0-2 0 0,0 1 0 16,2-1 0-16,0-1 0 0,0 3 0 0,-9-7 0 16,-4-3-160-16,-2 3-32 0,-8 0 0 0,-5 2 0 15,-4 2-128-15,-4 0 0 0,-6-1 0 0,-5 3 0 16,-6-1 0-16,-3 2 0 15,-7-1 0-15,-5 1 0 0,-3 2 0 0,-4 1 0 0,-2 1 0 0,-3-4 0 16,-6 0 0-16,-1-1 0 0,-6 1 0 0,-1-3 0 16,-5-4-160-16,-8 2 160 0,-4 0-208 0,-6-6 80 15,-7 1-64-15,-4 3 0 16,-2 2 0-16,-5 0 0 0,1 2 336 0,-6-2 64 0,1-4 16 0,-4 6 0 0,2 0 48 0,-6 3 16 16,2 2 0-16,-5-2 0 0,0 2-96 0,-3-4-32 15,-6 1 0-15,2-3 0 0,2 3-160 0,0-3 0 16,3 1 0-16,-1 0 128 0,-1-1-128 0,-1 3 0 15,-2-1 0-15,-7 2 0 0,-2 6-192 0,-3-1 192 16,2 2-160-16,-2 2 160 0,8 5-128 0,-3 0 128 16,0 1 0-16,-1 0-144 15,-3 0 144-15,1-1 0 0,-4 0 0 0,2-4 0 0,0 6 0 0,5 0-128 16,3 2 128-16,-3 3-192 16,0-4 48-16,-7 1 0 0,-3-1 0 0,0-1 0 0,1 2 144 0,0 3 0 0,4 3-144 0,0 3 144 15,2 1 0-15,-9-2 0 0,-8 6-144 0,5 1 144 16,4 0-304-16,-1 2 0 0,2-2 0 0,-4 2 0 15,7 0-48-15,-7-3-16 0,-1-2 0 0,3-1 0 16,3 1 176-16,4-5 16 0,1 5 16 0,-3-6 0 16,2 6 160-16,-2-2 0 15,-7 0 0-15,1 10 0 0,2 4 0 0,-1 7 128 0,0 11-128 0,-9 11 128 16,-3 15-128-16,-18 10 0 0,-12 12 0 0,-2 14-14688 31</inkml:trace>
  <inkml:trace contextRef="#ctx0" brushRef="#br0" timeOffset="35314.36">7931 5789 15663 0,'-43'3'1392'0,"12"1"-1120"16,8-2-272-16,11 1 0 0,-2 4 384 0,-14 0 0 15,-28 5 16-15,-36 11 0 16,-22 1-1024-16,-8 11-208 0,6 0-32 0,9 0-16 15,10 1 80-15,11-4 16 0,5-1 0 0,7-8 0 16,6 1 1296-16,4-5 272 0,-4-1 48 0,9 1 16 0,5 0 560 0,1 0 96 16,8 0 32-16,-5 2 0 0,3 0-496 0,-4 3-80 0,0 4-32 15,-3 0 0-15,0 5-480 0,2-5-80 0,0 3-32 0,5-1 0 16,5 0-112-16,0 1-32 0,2 4 0 0,2 1 0 31,-1-3 16-31,5 4 0 0,-1 0 0 0,3 1 0 0,1 0 96 0,1 6 16 0,4 3 0 0,-5 0 0 16,1 3 64-16,2 4 0 0,2 2 16 0,-3-5 0 15,4-4 0-15,1 1 0 0,3-4 0 0,2 5 0 16,-2-4-144-16,3 4-48 0,1 3 0 0,3-3 0 16,0 1-16-16,2-4-16 0,3 1 0 0,6-6 0 15,-1-1 112-15,2-1 32 0,8-3 0 0,-3-1 0 16,-3-35 192-16,18 72 64 0,-18-72 0 0,27 69 0 0,-27-69-176 16,39 75-16-16,-39-75-16 0,47 75 0 15,-47-75-368-15,57 71 144 0,-57-71-144 0,67 68 0 0,-67-68 0 0,78 65 0 16,-78-65 0-16,80 64 0 0,-80-64 0 0,77 56-144 15,-77-56 144-15,85 52 0 0,-85-52 0 0,91 58 0 16,-91-58 0-16,104 69 0 0,-104-69 0 0,114 77 176 16,-114-77-48-16,123 73 0 0,-123-73 208 0,128 75 48 15,-128-75 0-15,136 72 0 0,-136-72-16 0,158 57 0 16,-64-33 0-16,2-3 0 0,9 0 16 0,-3-5 16 16,-1-2 0-16,6-5 0 0,-4 1-400 0,8-3 0 15,9 3 0-15,-3-6 0 16,-9-4 0-16,2 2 0 0,0-2 0 0,5 7-176 0,8 1 176 0,-4-6 0 15,-6 0 0-15,6-2 0 0,6 0 0 0,6 0 0 0,7-2 0 16,-6-1 0-16,-5-8 0 0,7 4 0 0,13 4 0 0,-8-8 0 31,-5 4 0-31,0-1 128 0,2 2-128 0,0-2 0 0,5-1 0 0,-8 4 0 0,-6-6 0 0,0 6 0 16,1 5 0-16,-3-4 0 0,-1-2 0 0,-9-5 0 16,-2-3 0-16,0 5 0 0,6-4 0 0,-4 0 128 15,-7 5 0-15,-4-6 0 0,-1-2 0 16,2-7 0-16,-6 1-128 0,2-3 144 0,0-4-144 0,-7 3 160 15,0-4-160-15,-5 0 160 0,5-1-160 16,-3-2 160-16,-2 5-160 0,0-3 0 0,-7-4 0 0,-4 2 0 16,-5-2 0-16,-3-5 0 0,0 2 0 0,-2-2 0 0,0-1 0 15,-9 0 0-15,2-6 0 0,-11 3 0 16,-8-1 0-16,-7 0 0 0,-12 6 0 0,-6 1 0 0,-6 1 0 0,-6-1 0 16,-3 0 0-16,-6-1 0 0,-8-1 0 0,-4-2 0 15,-5 1 0-15,-5-5 0 0,-9 1 0 0,-3-5 0 16,-11-1 0-16,-3 4 0 0,0-2 0 0,-11 4 0 15,0-2 0-15,-3 3 0 0,-4-3 0 0,-3 2 0 16,0 3-144-16,-4-6 144 0,-7 2-128 0,3-6 128 16,-3 2-192-16,2-4 192 0,7-2 0 0,-2-7-128 15,4 0 128-15,2-1 0 0,-4-1 0 0,-5 3 0 16,-2-8 0-16,0 4 0 0,7 1 144 0,-9 1-144 16,2-6 128-16,1-1-128 15,-8 7 160-15,-4 1-160 0,-4 4 192 0,-1 5-192 0,-3 0 176 0,-2 1-176 0,0 5 160 0,-5 1-160 16,-10-2 128-16,1 0-128 0,2-1 0 0,-3-4 0 15,-4 0 0-15,-2 0 0 0,-7 5 0 0,-1-3 0 16,-1 1 0-16,3 2-208 0,-1 0 64 0,-8-3 16 16,-4 3-64-16,-4-1 0 0,3 6 0 0,-13-1 0 31,-9 3-288-31,-3 4-64 0,-2 10-16 0,-18 9-11088 0,-14 10-2208 0</inkml:trace>
  <inkml:trace contextRef="#ctx0" brushRef="#br0" timeOffset="41142.41">13502 9269 27647 0,'-5'0'2448'0,"4"0"-1952"0,-1 0-496 0,2 0 0 16,0 0 272-16,-2-4-32 0,-5 3-16 0,-3-1 0 15,-6 0-976-15,-5-5-192 0,-5-2-32 0,-2 1-16 32,-2-4 192-32,-1 3 32 0,-6-2 16 0,-1-3 0 0,-2 6 752 0,-7-4 0 0,-4 3 0 0,-6-2 0 0,-6 6 336 0,0-2 16 15,-5 2 0-15,4 5 0 0,-4 5-352 0,5 2 0 16,4 4 0-16,-4-1 0 0,4 6 0 0,-2-4 0 16,0 0 0-16,0 4 128 0,4-2-128 0,6 1 0 15,2-2 0-15,4 2 0 0,1 4-192 0,1 4-96 16,-1 1-32-16,1 3 0 0,-3-1 32 0,1 3 0 15,0-4 0-15,-4 4 0 16,-3 1 288-16,-1 3 0 0,3 0 176 0,-1 2-176 0,4 1 640 0,4-1 0 16,3 0 16-16,1 0 0 15,1 5 688-15,1-3 144 0,6-1 32 0,0 1 0 0,1 1-224 0,2 0-32 16,4 1-16-16,1-3 0 0,2 3-480 0,6-3-112 0,2-1-16 0,5 2 0 16,4-1-224-16,2 1-48 15,2 3-16-15,2-2 0 0,-2-38-160 0,14 77-16 16,-14-77-16-16,23 75 0 0,-23-75-160 0,24 64 0 0,-24-64 0 0,0 0 0 15,52 80 0-15,-52-80 0 0,0 0 0 0,74 75 0 16,-74-75 256-16,0 0-16 0,90 75-16 0,-90-75 0 16,73 54 16-16,-73-54 0 0,89 49 0 0,-89-49 0 15,101 47-240-15,-101-47 0 0,112 38 0 0,-112-38 0 16,111 31 0-16,-111-31 0 0,110 32 0 0,-110-32 0 16,108 19 0-16,-108-19 0 0,129 19 0 0,-59-14 0 0,3 4 272 15,2-4-32-15,0 1-16 0,-4 2 0 0,1-3-96 0,-6 4 0 16,2-4-128-16,0-1 192 0,0-4-192 0,3 2 0 31,4-2 0-31,-2-2 0 0,-6 0 0 0,-1-1 0 0,-3-6 0 0,-2 0 0 0,1-3 0 0,-1-4 0 16,4-3 0-16,1-3 0 15,4-5 0-15,-2-6 0 16,3-3 0-16,-6-3 0 0,-3 1 176 0,-2-2-176 0,1-2 192 0,-2-5-192 0,-3 4 128 0,-4-6-128 16,2 4 0-16,0-6 0 0,-5 2 128 0,-2-8-128 15,0-8 0-15,-11 5 0 0,-2-1 0 0,-7 0 0 16,-2 3 0-16,-8 1 0 0,-3-1 0 0,-3 1 0 15,-6-1 0-15,-5 2-144 0,-5-1 144 0,-4 0-208 0,-3-3 80 0,-6 1 128 16,-1 0-128-16,-4 3 128 16,-6 0 0-16,-4 1 0 0,1 2 0 0,-11-2 0 0,1-3 0 0,-3-1 0 15,-2 0 128-15,-7-4 0 0,3 2 0 0,-5-5 0 16,-1-2-128-16,-1-2 160 0,-6 4-160 0,-4 2 160 16,-5 6-160-16,-13 6 128 0,-6 5-128 0,-4 5 128 31,0 7-128-31,-5 11 0 0,-7 8 0 0,-5 8 128 0,-4 13-128 0,4 3-224 0,7 12 48 0,6 1 16 15,8 10-192-15,5 5-32 16,5 4-16-16,2 2-17840 0</inkml:trace>
  <inkml:trace contextRef="#ctx0" brushRef="#br0" timeOffset="44521.51">15899 2340 29487 0,'-6'-7'2624'0,"5"4"-2112"0,2 1-512 0,3 0 0 0,-1 2 304 15,1-1-48-15,1-3-16 0,2-5 0 16,3-1-1056-16,-3-4-208 0,2 2-32 0,-9-6-16 31,0 6-64-31,-9-4-16 0,1-1 0 0,-6-2 0 0,0-2 928 0,-5 0 224 0,-1 2 0 0,1 0 0 0,0 1 880 0,-4 3 208 16,1 2 64-16,1 3 0 0,-3 1-192 0,1 8-48 15,-2-3 0-15,1 6 0 0,-4 1-480 0,0 3-112 16,-1 7 0-16,-3 1-16 0,1 4-176 0,-4 1-128 16,0 5 192-16,0-1-192 0,2 8 0 0,0-1 0 15,-3 3 0-15,1 4 0 0,0-3 0 0,-3 5 0 16,-1-3 0-16,-3 1 0 0,2-4 0 0,-3 0 0 16,3-2 0-16,-6 6 0 0,-2 5 0 0,-5 3 0 0,1-1 0 15,-2 4 0-15,-5 3 128 0,-2 6-128 0,-5 10 0 0,-6-5 0 16,-5 5 288-16,4-8-48 0,0-2-16 0,5 1 0 15,-2-1 432-15,2 6 96 0,0 5 16 0,-1 0 0 16,1 3-64-16,-4-1-16 0,-3-1 0 0,0-6 0 16,1 2-240-16,0-1-32 0,6-3-16 0,-5 10 0 15,4 3-176-15,-8 0-32 0,-3 3-16 0,-2 0 0 16,-4-4 0-16,4-3 0 0,4-4 0 0,-2 3 0 16,-2 5 64-16,0-5 16 0,2 3 0 0,-5 1 0 15,-1 2-64-15,-3 1 0 0,4-4 0 0,3 1 0 16,2 2-48-16,1 0-16 0,3 0 0 0,-6 1 0 0,2 4-128 15,-2-3 192-15,2-2-192 0,1-2 192 16,4-3-192-16,6-6 128 0,-1 4-128 0,4-5 128 0,1-4-128 0,-1 4 160 16,-2 1-160-16,0-5 160 0,2 6-160 0,0-4 128 15,5-2-128-15,0-2 128 0,5 1-128 0,0-2 0 16,4-4 0-16,3-3 0 0,2 1 0 0,0-3 0 16,3 0 0-16,4-7 0 0,2 0 0 0,5-1 128 15,5-4-128-15,2-1 0 16,5-8 128-16,2 2-128 0,3-3 0 0,4 1 128 0,3-3-128 0,0 1 0 15,6-1 0-15,-2 3 128 0,3 0-128 0,2-26 0 16,7 54 0-16,-7-54 128 0,16 57-128 0,-16-57 0 16,24 59 0-16,-24-59 0 0,38 67 0 0,-38-67 0 15,54 62 0-15,-54-62 0 0,68 60 0 0,-68-60 128 16,89 61-128-16,-89-61 0 0,107 61 144 0,-107-61-144 0,104 52 160 16,-104-52-160-16,108 52 176 0,-108-52-176 0,119 57 192 0,-119-57-192 15,130 61 160-15,-62-29-160 0,2-3 128 0,0-1-128 16,-1 2 0-16,3-4 0 0,-72-26 128 0,137 63-128 15,-56-30 0-15,-5 2 0 0,6-4 0 0,-5-1 0 16,0 4 0-16,-2 5 128 0,-2-3-128 0,-4 3 0 16,1-1 0-16,0 4 0 0,5 5 0 0,-4-2 0 15,2 4 0-15,-3-6 0 0,-2 3 128 0,-9-5-128 16,-59-41 0-16,115 79 0 0,-115-79 0 0,112 78 0 16,-112-78 0-16,110 72 0 0,-110-72 0 0,115 68 0 15,-115-68 0-15,116 61 0 16,-116-61 0-16,108 59 0 0,-108-59 0 0,100 54 0 0,-100-54 0 0,106 54 0 0,-106-54 0 0,108 47 0 15,-108-47 0-15,106 45 0 0,-106-45 0 0,101 35 0 16,-101-35 0-16,96 33 0 0,-96-33 0 0,77 30 0 16,-77-30 0-16,0 0 0 0,89 41 848 0,-89-41 144 15,0 0 32-15,68 32 0 0,-68-32-816 0,0 0-208 16,0 0 0-16,0 0 0 0,78 40 0 0,-78-40 0 16,0 0 0-16,0 0 0 15,0 0-736-15,0 0-224 0,18 47-64 0,-24-33 0 0,-6-2 832 0,2-2 192 16,-4 6 0-16,-4 0 0 0,-1 1 832 0,-5 1 144 15,-1 1 48-15,1 0 0 16,-4 2-1632-16,0-2-320 0,4 2-64 0,-6 0-16 0,6-2 816 0,-6 2 192 0,2-2 0 0,2 0 0 16,2 0 0-16,1-1 0 0,-1-1 0 0,1-3 0 15,2 0 0-15,-3-2 0 0,1 2 0 0,-5 0 0 16,2-2 0-16,0 6 0 0,2-1 0 0,-3 2 0 16,3-1 928-16,0 1 80 0,-2 0 16 0,-1-2 0 31,1 3-1632-31,2-1-320 0,-2 2-64 0,-2 0-16 0,5-2 816 0,-3 5 192 0,2 0 0 0,1 3 0 15,2 2 0-15,-3-3 0 0,1 6 0 0,0-6 0 16,1 5 0-16,1-1 0 0,-2-1 0 0,-1 6 0 16,-1 2 0-16,3-2 0 0,-4 1 0 0,-2 3 0 15,0 4 0-15,0-1 0 0,-3 7 0 0,3-4 0 0,-5 5 128 0,-1 1-128 16,0-2 0-16,-1 3 0 0,2-2 0 0,-9 6 0 16,3 3 0-16,-2 1 0 0,1-1 128 0,-2 5-128 15,0 1 0-15,-2-4 0 0,-1 5 0 0,3-7 0 16,2-1 0-16,-2-6 0 0,11-7 0 0,-6-1 0 15,6 3 0-15,0-6 0 0,3-2 128 0,0-3-128 16,0 3 0-16,4-4 0 0,-4-2 0 0,3-4 0 16,3 4 0-16,-3-5 0 0,3 0 0 0,-3 0 0 15,1 2 128-15,-2-3-128 16,1 3 0-16,3-4 0 0,1 0 0 0,3-5 0 0,1-2 0 0,3-3 0 16,5 0 0-16,-1-4 0 0,5 0 0 0,3-5 0 15,2-7 0-15,0 0 0 0,0 0 0 0,0 0 0 0,0 0 0 16,0 0 0-16,0 0 128 0,0 0-128 0,0 0 0 0,0 0 0 15,61 37 0-15,-61-37 0 16,0 0 0-16,0 0 0 0,0 0 128 0,0 0-128 0,59 52 0 16,-59-52 0-16,0 0 0 0,0 0 0 0,31 61 0 0,-31-61 0 15,0 0 0-15,14 49 0 0,-14-49 0 0,0 0 0 16,23 59 0-16,-23-59 0 0,0 0 0 0,30 56 0 16,-30-56 0-16,0 0 0 0,45 66 0 0,-45-66 0 15,0 0 0-15,47 71 0 0,-47-71 0 0,37 65 0 16,-37-65 0-16,31 66 0 15,-31-66 0-15,24 73 0 0,-11-33 0 0,-6 4 0 16,-1-1 0-16,0 1 0 0,-1 3 0 0,0-2 0 0,2 4 0 0,-3 1 0 0,-1 4 0 0,2 4 0 16,2 4 0-16,-5-1 0 0,3 0 0 0,-1 4 0 15,1 1 0-15,-2-3 0 0,4 1 0 0,4-3 0 16,-4-3 0-16,5-3 0 0,-3-4 0 0,3-8 0 16,2-3 0-16,-14-40 0 0,24 65 0 0,-24-65 0 15,0 0 0-15,32 50 0 0,-32-50 0 16,0 0 0-16,0 0 0 0,0 0 0 0,0 0 0 0,0 0 0 15,0 0 0-15,0 0 0 0,0 0 0 0,0 0 0 16,0 0 0-16,0 0 0 0,0 0 0 0,0 0 0 16,0 0 0-16,0 0 0 0,0 0 128 0,0 0-128 15,0 0 0-15,0 0 0 0,3 25 0 0,-19-34 0 0,1 6 0 16,-1-4 0-16,2-2 0 0,-3-2 0 0,3 1 0 16,-5-6 0-16,1 4-144 0,1-4 144 0,-1-3-128 0,-1-7 128 15,2 0-144-15,-2-5 144 0,1 1-160 0,1-3 160 16,-2 0-176-16,-2-4 176 0,-2 2-192 0,2 4 192 15,-5-2-192-15,3 0 192 0,1 9-192 0,-1-6 192 16,-1 6-144-16,1-1 144 0,6 4 0 0,-1 2-144 16,1 7 144-16,-2 0 0 0,5 6 0 0,-4 1-128 15,1 3 128-15,3 6 0 16,-2 1-144-16,-1 4 144 0,4 3-192 0,-4 6 48 0,1 4 0 0,1 10 0 16,1 2 144-16,2 8-192 0,1 7 192 0,4 1-192 0,2 8 192 0,1 1 0 15,3-1 0-15,1 4 0 0,3-1 0 0,6 4 0 16,3-4 160-16,5-6-160 0,8-1 224 0,8-7-48 15,9-5-16-15,-42-42 0 0,104 70-160 0,-39-47 128 16,-65-23-128-16,132 29 128 0,-132-29-128 16,138 5 0-16,-63-12 144 0,2-10-144 0,3-4 0 0,2-7 144 15,-6 0-144-15,-1-5 0 0,-10 2 144 0,-3-2-144 16,-4-2 0-16,-2-3 144 0,-6 1-144 0,-3-1 0 16,-12-1 0-16,-5 1 0 0,-8 2 0 0,-8-3 0 15,-8 1 0 1,-8 0 0-16,-5 1-336 0,-7 0 0 0,-5-1 0 0,-6 2 0 0,-1-1-48 0,-2 6-16 15,0 3 0-15,-3 0 0 16,-7 9 144-16,-1 3 48 0,1 11 0 0,-5 8 0 0,-3 10 208 0,3 7 0 0,-8 3 0 0,1 8-144 16,-4 6 144-16,-2 5 0 0,3 3 0 0,-1 6 0 15,4 3 0-15,3 3 0 0,-4 2 0 0,8 7 0 16,-3-1 0-16,8 1 0 0,3-8 0 0,4 1-128 16,0-2 128-16,6 1-128 0,1-1 128 0,5-1-128 15,6 0 128-15,3-2 0 16,5-2 0-16,3-3 0 15,4-2 304-15,5-5 32 0,5-4 16 0,-12-38 0 16,38 59 16-16,-38-59 0 0,0 0 0 0,75 38 0 16,-75-38-240-16,0 0-128 0,99-19 160 0,-99 19-160 15,70-54 0-15,-35 14 128 0,2-14-128 0,1-5 0 16,-5-7 0-16,0-6 0 0,0-4 0 0,-5-6 0 0,-5 2 0 0,-2-2 0 16,-4-3-160-16,1 1 160 0,-8-3-144 0,1 5 144 15,-6-2-160-15,0 9 160 0,2 13-128 0,-7 1 128 16,-4 5 0-16,-1 4-144 0,-3 7-32 0,-5 3 0 15,1 9 0-15,-2 5 0 0,-3 7 0 0,-1 10 0 16,1 4 0-16,-4 9 0 0,2 12 16 0,-2 7 0 16,2 3 0-16,0 15 0 0,-1 10 160 0,3 5 0 15,0 6 0-15,6 8 0 0,2-1 176 0,6 6 16 16,-1 3 0-16,4 3 0 0,0-4 0 0,6 0 16 16,-3-1 0-16,4-2 0 0,2-6-208 0,1-8 176 15,4-10-176-15,2-8 160 0,-16-40-160 0,38 54 160 16,-38-54-160-16,0 0 160 0,75 32-160 0,-75-32 0 15,0 0 144-15,86-37-144 0,-86 37 0 0,62-70 144 0,-32 25-144 16,-4-7 0-16,0-6 144 0,-3-3-144 0,-4 1 0 0,-3-7 144 16,-1-2-144-16,-4-3 0 0,-2-1 0 0,-6 0 0 15,-3 0 0-15,-3 1 0 0,-3-3 0 0,-4 4 0 16,1 3-144-16,-7 11 144 0,1 10 0 0,-6 17 0 16,-2 11-224-16,-6 10 64 0,-8 14 16 0,-7 13 0 15,-1 11-80-15,-4 10-16 0,-1 11 0 0,1 13 0 16,0 5 240-16,4 8-144 0,1 5 144 0,6-1-128 15,8 3 128-15,1-1 256 0,6-3-64 0,4 2-16 16,3 3 16-16,8-6 16 0,-1-6 0 0,5-9 0 16,6-6-208-16,2-6 176 0,4-8-176 0,1-6 160 0,5-8-160 0,-14-29 128 15,0 0-128-15,56 40 128 0,-56-40-128 0,0 0 0 16,76-10 0-16,-76 10 128 0,60-40-128 0,-31 7 0 16,-1-7 0-16,2-7 128 0,1-6-128 0,0-4 0 15,1-6 0-15,-6-5 0 0,5-5 0 0,-6-2 0 16,1 2-224-16,-3 0 80 0,-3 1-32 0,-6 3 0 15,0 6 0-15,-5 4 0 0,-2 10 48 0,-5 2 0 16,-2 7 0-16,-4 10 0 0,3 4 128 0,-6 9-208 16,-2 10 80-16,-3 3 128 0,-1 6-256 0,-4 9 64 15,-2 8 0-15,-2 10 16 0,-3 8 32 0,-3 7 0 16,3 8 0-16,-4-2 0 0,5 1 144 0,1 5 144 16,1 4-16-16,5 1-128 0,2 2 256 0,6-4-48 15,-1 2-16-15,5-7 0 0,4 0-192 0,2-5 176 0,3-7-176 0,4-9 160 16,2-7-160-16,-11-26 0 0,0 0 0 0,0 0 0 15,71 30 0-15,-71-30 128 0,49-33-128 0,-49 33 0 16,59-65 256-16,-26 20-48 0,-5 1 0 0,2-10 0 16,-1-3-64-16,-1-4-16 0,0-4 0 0,-2 1 0 15,-5-4-128-15,0 5 0 0,-4 2 0 0,-1-3 128 16,-7 3-128-16,1-5 0 0,-6 1 0 0,-3-1 0 16,1 0-240-16,-7 3 80 0,-4 6 16 0,-1 8 0 15,-8 11-48-15,-3 12-16 0,-5 8 0 0,-5 15 0 16,-6 11-32-16,-4 17 0 0,-6 17 0 0,-6 8 0 15,1 8 240-15,0 11 0 0,-4 6 0 0,5 4 0 16,10 8 128-16,4-4 112 0,11 6 16 0,12-12 16 0,7-13-48 0,17-12-16 16,13-13 0-16,-23-39-19568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2:00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11377 12435 10127 0,'-14'-5'896'0,"5"3"-704"0,4 2-192 0,3-1 0 31,2 1 576-31,-4 0 64 0,-6-2 32 0,-6-2 0 0,-3-1-672 0,-4-2 0 0,-1 4-176 0,3 1 48 16,-3-2-144-16,1 3-32 0,0-3 0 0,3-1 0 15,0 1 304-15,1 1 0 0,4 0 0 0,-3-4 0 16,-1 1 256-16,0 3 0 0,-2-2 0 0,-2-2 0 16,2 3 512-16,-5-1 96 15,2 3 32-15,-1-3 0 0,-4 3 96 0,1 1 32 0,-5 2 0 0,3 4 0 16,0-1-320-16,-3 1-64 16,4 0-16-16,-3 6 0 0,-2-2-400 0,0 3-80 0,1-2-16 0,2 1 0 15,-4 1 48-15,0 0 0 0,0 4 0 0,-1 1 0 0,-1 4 16 0,-1 0 16 31,0 5 0-31,1-5 0 0,2 2 496 0,2-2 112 0,0 1 16 0,3 1 0 16,6-1 64-16,1 1 32 0,6-2 0 0,3-2 0 16,5 0-224-16,2 0-64 0,5 1 0 0,2-3 0 0,0-17-304 0,0 0-64 15,0 0-16-15,34 71 0 0,-34-71-256 0,0 0 0 16,0 0 128-16,69 74-128 0,-69-74 160 0,0 0-32 16,68 62 0-16,-68-62 0 0,0 0 128 0,82 75 32 15,-82-75 0-15,61 56 0 0,-61-56-96 0,73 57 0 16,-73-57-16-16,75 54 0 0,-75-54-176 0,82 40 0 0,-82-40 0 0,92 32 0 15,-92-32 0-15,102 24 0 0,-102-24 0 0,120 32 0 16,-120-32 160-16,130 31 48 0,-63-14 16 0,-67-17 0 16,127 33 288-16,-127-33 48 15,118 30 16-15,-118-30 0 16,129 31-160-16,-59-17-32 0,-2 4 0 0,2-6 0 16,1-3-256-16,-3 1-128 0,-2-1 128 0,1-6-128 15,1 6 0-15,-1-6 0 0,1 1 0 0,4-4 0 16,1 0 0-16,-1 0 0 0,2 0 0 0,-6-2 0 15,-3 4 0-15,-4-4 0 0,-2 2 0 0,2-2 0 16,4 1 0-16,3-3 0 0,3-1 0 0,2 2 0 0,4 1 0 0,-4-2 0 16,0 1 0-16,0-1 0 0,2-3 176 0,-1 4-48 15,0 1-128-15,1-1 192 0,4 1-192 0,-4 0 128 16,1 2-128-16,-2 0 0 0,-10 0 0 0,4 2 0 16,0 0 0-16,0-1 0 0,3 1 0 0,3 0 144 15,2 0-144-15,1-1 128 0,0 3 16 0,-4-4 0 16,-2 0 0-16,9 0 0 0,2 0-16 0,5-2-128 15,6 2 192-15,-4-2-64 0,0 2-128 0,-1-1 160 16,-6 1-160-16,5 0 160 0,-1-2-160 0,3 0 192 16,3 2-192-16,-1-2 192 0,-2 2-192 0,-4 0 128 0,4 2-128 0,-6-2 128 15,5 2-128-15,-3 0 0 0,7-1 0 0,-3 1 128 16,-7 3-128-16,2-3 0 0,-6 2 0 0,1-3 0 16,-1 1 0-16,2-2 0 0,2 2 0 0,-4-2 0 15,-3 0 0-15,-1 0 0 0,-8 0 0 0,-2 0 0 16,1 0 0-16,-3 0 0 0,1 0 0 0,-2 0 0 15,0 0 0-15,4 0 0 0,-4-2 0 0,-2-1 0 16,-3 1 144-16,1-2-144 0,-1 1 160 0,3-1-160 16,2 3 176-16,2 1-176 0,0 0 192 0,-1 0-192 15,3 0 160-15,-4 1-160 0,2 3 128 0,-6 1-128 16,1-1 0-16,-58-4 0 0,111 7 0 0,-111-7 0 0,112 8 0 0,-53-6 0 16,4 0 0-16,-6-2 0 0,6 0 0 0,0 0 0 15,-2-2 0-15,-4-2 0 0,-1-1 0 0,0 2 0 16,3-1 0-16,4-1 0 0,-1-2 0 0,5 4 0 15,2-1 0-15,-3-1 0 0,4 3 0 0,-5-5 128 16,-1 4-128-16,-5-1 0 0,-1 1 0 0,-2-2 0 16,1 1 0-16,2 2 0 0,4-1 0 0,2-2 0 15,6-1 0-15,-5 3 0 0,4-1 0 0,-4-3 0 16,2-1 0-16,-2 1 0 0,-1-2 0 0,1 2 0 16,0-5 0-16,-1 3 0 0,-1-1 0 0,-3-2 0 0,-2-1 0 0,-3-2 0 15,-5-1 0-15,-4-1 0 0,-2 3 0 0,-3-6 0 16,2 3 0-16,-4-2 0 0,0 1 0 0,-4-2 0 15,-1 2 0-15,0-1 0 16,2 0 0-16,-3-6 0 0,1 1 0 0,-5 1 0 16,1 1 128-16,1-3-128 0,-3 3 0 0,-1 1 0 0,-2 0 0 0,0 0 0 15,1 2 0-15,-1 0 0 0,2 1 0 0,-2-1 0 16,3 0 0-16,-4 0 0 0,1 1 0 0,0 1 0 16,-5 0 0-16,0-1 0 0,-2-1 128 0,-3 2-128 15,-1 4 0-15,-8-2 0 0,2-1 144 0,-5 2-144 16,-3-2 144-16,-2 4-144 0,1-2 192 0,-7-1-192 0,0-1 176 0,-2 4-176 15,0-4 160-15,-1 2-160 0,-2-3 0 0,-2 1 0 16,0 2 0-16,1-2 0 0,-4-1 0 0,0 0 0 16,-1-1 0-16,-1-3 0 15,0 2 0-15,-4-2 0 0,-1 0 0 0,-2-3 0 0,-1 3 0 0,-6 0 0 16,0 2 0-16,-3-2 0 0,-6 2 0 0,0 3 0 16,-2-1 0-16,-1 5 0 0,2-1 0 0,-8 0 0 15,2 4 0-15,-1-2 0 0,-3 1-160 0,-1 1 160 16,2 4-128-16,-4-4 128 0,1 4-208 0,-6-4 32 15,-4 2 16-15,-1 0 0 0,0-1-16 0,-7 1 0 16,-1 2 0-16,-2 1 0 0,-3-1 48 0,-6 5 0 0,-1 0 0 0,-4-2 0 16,1 0 128-16,0 2-128 15,0-1 128-15,0 1-128 0,2 1 128 0,-2-1 0 0,-3 4 0 0,-2-2 0 16,-5 1 0-16,-1-1 0 0,3 1 0 0,-4 2 0 16,-4 1 0-16,-3 1-128 0,-5-4 128 0,-2-1 0 15,0 1-128-15,0 4 128 0,1-1-128 0,1-5 128 16,2-1-240-16,3-3 48 15,7-1 0-15,-1-1 0 0,1 2 192 0,-1 1-144 0,-6-2 144 0,0-1-128 16,5-4 128-16,-4 6-192 0,3-2 192 0,-1-2-192 16,2 3-192-1,-3-3-32-15,3-5-16 0,1 5 0 0,2-3 32 0,3 6 0 16,-4 1 0-16,-4-2 0 0,-3-4 112 0,-2 5 32 0,4 1 0 0,-2 1 0 0,3 4 64 0,-1 0 0 16,-4-4 16-16,4 2 0 15,1-2 176-15,-3 2 0 0,0 5 0 0,-7-1 0 0,0-2-256 0,-1-1-80 16,1-1-16-16,1 2 0 15,3 5 96-15,-3-3 32 0,-2-1 0 0,-1-3 0 0,5 0 224 0,3 0 0 16,-1 5 192-16,0 0-192 0,-1-1 272 0,1-4-48 16,5-2-16-16,-6 2 0 0,4 2 80 0,-1 0 16 15,2 1 0-15,-2-3 0 0,2 0 16 0,-1-2 16 0,6 4 0 16,4-2 0-16,-1 4-64 0,-3 1-16 0,0-5 0 0,2 2 0 16,3 1-256-16,0 2 0 0,4 1 128 0,-1 4-128 15,-1-3 0-15,2 2 0 0,3-2 0 0,-2 7 0 16,2 3 0-16,-1 4 0 0,1 5 0 0,-7 7 0 15,-3 5 0-15,-2 9 0 0,-6 4 0 0,-6 5 0 16,-4 6 0-16,-12-1 0 0,-8 0 0 0,-6-3-16768 31</inkml:trace>
  <inkml:trace contextRef="#ctx0" brushRef="#br0" timeOffset="18132.99">6060 12399 18431 0,'-7'1'1632'0,"2"1"-1312"0,5-2-320 0,0 0 0 16,0 0 1024-16,0 0 128 0,0 0 16 0,-2 0 16 15,-2 0-928-15,3 0-256 0,2 0 0 0,3 0 128 16,-2 2-528-16,-2-2-112 0,1 2-32 0,1-1 0 15,0 6 288-15,0 0 64 0,-1 0 16 0,-1 5 0 16,0 1 176-16,-3 1 0 0,-2 3 0 0,-2 4 0 16,-2 3 208-16,0 1-16 0,-1-1-16 0,-1 4 0 15,1-2 224-15,-6 4 48 0,4 1 16 0,0 2 0 0,-2 2 160 16,2 0 16-16,3 1 16 0,0-1 0 0,2 2-32 0,4-1-16 16,1-1 0-16,-1 2 0 0,3-4-384 0,0 3-80 15,5-2-16-15,-3-1 0 0,1-4-128 0,2 3-192 16,-1-6 32-16,1-4 16 15,0 1-400-15,-1-9-80 0,1-2-16 0,-2-8 0 16,1-3 256-16,-2-2 32 0,1 1 16 0,1-6 0 16,-3-4 336-16,3-4 128 0,-8-5 0 0,3-6 0 0,-1 1 368 0,-2-11 64 15,1-1 16-15,-1-4 0 0,1-4 48 0,1-3 16 16,2 2 0-16,2-4 0 0,1 2-208 0,4-2-48 16,4-3 0-16,1 3 0 0,5-3-384 0,4 0 0 15,6 5 0-15,-1-2 0 0,3 7 0 0,1 2 0 0,1 3 0 0,2 6 0 31,-3 5 0-31,0 3 0 0,-2 4 0 0,-1 0 0 0,-4 3 0 0,0 1 240 0,-1 1-16 0,-1 5 0 16,2-1 400-16,-7 6 80 0,3 2 0 0,-2 1 16 16,1 2-288-16,-3 5-64 0,1-3-16 0,-2 7 0 15,0 3-32-15,-2-1 0 0,0 5 0 0,0 4 0 16,-1 5 0-16,-2 0-16 0,-2 6 0 0,0 1 0 16,1 3-160-16,-6 3-16 0,2 6-128 0,-3-1 192 15,-1-3-192-15,-1 5 0 0,-1-3 0 0,0-1 0 16,0 3 0-16,-5-3 0 0,2 0 0 0,0-4 0 15,0-1-192-15,-1-2-16 0,3-1-16 0,-2-4 0 16,5 0-416 0,0-8-96-16,0-2-16 0,3-8-14528 0</inkml:trace>
  <inkml:trace contextRef="#ctx0" brushRef="#br0" timeOffset="18452.04">7109 11577 19343 0,'-14'-7'1728'0,"5"0"-1392"0,2 3-336 0,6 2 0 16,1 1 832-16,1-1 80 0,5 0 32 0,-5-1 0 15,6-3-496-15,2 3-80 0,-4 3-32 0,0 3 0 32,-5 8-1904-32,-1 5-384 0,-5 5-80 0,-2 3-16 15,-4 7 496-15,-1 2 80 0,-1 2 32 0,2 2 0 0,-2 5 2096 0,0-8 432 0,6 8 64 0,-3-5 32 16,2-6 1168-16,4 2 224 0,3-3 48 0,1-4 16 16,1-2-976-16,0 4-208 0,1-3-48 0,5-5 0 15,-5-2-1104-15,3 1-304 0,-1 0 0 0,3-3-13376 16</inkml:trace>
  <inkml:trace contextRef="#ctx0" brushRef="#br0" timeOffset="18855.93">6954 12764 31327 0,'-21'13'1392'0,"5"-8"272"0,8 0-1328 0,2 0-336 0,5-3 0 0,2 0 0 0,3 1 704 0,3 1 64 15,0 8 0-15,7-3 16 16,-14-9-1216-16,0 0-240 0,0 0-48 0,120 15-8960 15,-120-15-1792-15</inkml:trace>
  <inkml:trace contextRef="#ctx0" brushRef="#br0" timeOffset="19718.5">8033 11183 11055 0,'-6'7'976'0,"5"-2"-784"16,-3 0-192-16,4-3 0 0,0 0 1264 0,-2 7 208 16,1 3 32-16,-5 12 16 0,1 6-512 0,-4 6-112 15,2 8 0-15,-1-2-16 0,-1-4-880 0,0 4 0 16,1 0 0-16,1 1 0 0,-2 1-272 0,2-3 16 16,3 8 16-16,-3-3 0 0,4 4 240 0,0-3 160 15,1 7-32-15,0-2 0 0,2 1 880 0,0 1 160 16,0-4 48-16,0 8 0 0,-2-1 128 0,-1 4 16 15,1 2 16-15,-1-4 0 0,1-2 336 0,-2 1 64 0,3-1 16 0,-1-4 0 32,0-5-2192-32,-5-4-432 0,2-2-96 0,0-4-16 15,-2-1 304-15,1-8 64 0,0-1 16 0,-1-7 0 16,1 3-912-16,1-10-176 0,3 0-32 0,-3-7-16 16,3 0 32-16,1-5 0 0,1-4 0 0,-2-1 0 15,2-4 832-15,2 0 192 0,-2-7 16 0,1-4 16 0,3 1 1200 0,1-4 240 0,2 2 64 0,0-5 0 16,3-4 608-16,3 2 128 0,-1-1 32 0,2 0 0 15,0 4-384-15,3-1-64 0,1-1 0 0,-3 4-16 16,3 2-592-16,-3 2-112 0,3-1-32 0,-1 6 0 0,1-2-464 16,-1-2 0-16,2 6 0 0,-1 0 0 0,1-4 0 0,4 3 0 15,-1-1 0-15,4-2 0 0,-7 2 176 0,2-2-16 16,2 0 0-16,-6 4 0 0,-1-1 352 0,-5-1 80 16,-1 5 16-16,-5-2 0 0,1 0 224 0,-6 1 32 15,0-3 16-15,-2 4 0 0,-2-1-48 0,-1 1-16 16,2-2 0-16,-8 2 0 0,2 0-448 0,-3-3-96 15,-2 4-16-15,-1-4 0 0,1 5-256 0,-6-4 0 16,3 0 0-16,-2 8 0 0,0-1-128 0,1 0 128 16,1 6-208-16,-1 1 80 0,3 7 128 0,-1 4-128 15,4 5 128-15,-2 3-128 0,3 7 128 0,-1 6 176 16,4 5-48-16,1 1 0 0,3 8 64 0,-1-6 16 16,3 4 0-16,2 1 0 0,2 4-208 0,3-3 144 0,0 1-144 15,8-7 128-15,-3 2-128 0,6-7 0 0,1-1 0 0,4-8 0 31,-21-31-592-31,51 47-112 0,-51-47 0 0,0 0-16656 0</inkml:trace>
  <inkml:trace contextRef="#ctx0" brushRef="#br0" timeOffset="20190.45">8839 12461 11343 0,'11'-22'240'0,"-4"6"48"0,-2 0 16 0,-2 8 32 0,-1 1-336 0,-2 5 0 0,0-2 0 0,2-1 0 16,0-5 3040-16,1-1 544 0,-3-1 96 0,0 7 32 15,-3 1-2304-15,-3-1-448 0,-2 5-80 0,-6 5-32 32,0 1-1088-32,-4-1-208 0,-4 5-64 0,-1-3 0 0,0 6-224 0,-1-3-48 0,0 6-16 0,-1-1 0 15,4 1 1520-15,0 0 304 0,2-2 64 0,0 5 16 0,-4 3 720 0,4 1 144 16,2 1 16-16,3 1 16 0,2 3-848 0,3-2-160 16,-1 5-32-16,3 1-16 0,1-1-624 0,3 4-128 15,3-4-32-15,0-1 0 0,3 1-336 0,3-8-64 16,-1 3-16-16,4-5 0 15,1 0-400-15,4-2-96 0,-14-19-16 0,0 0 0 16,0 0 144-16,75 49 32 0,-75-49 0 0,0 0 0 0,0 0 1104 0,0 0 208 0,96 6 48 0,-77-16 16 31,-19 10-1200-31,45-24-240 0,-24 8-48 0,5-7-16 0,-1-5 1136 0,3 1 224 0,-2-6 64 16,0-1 0-16,2 0-432 0,-6-8-80 0,-1 2 0 0,-5 0-16 16,0-2-176-16,-9-7-144 0,0 4 144 0,-2-2-208 31,-3 3-288-31,-2 8-48 0,-2-1-16 0,2 7 0 15,-5 4 48-15,3 9 0 0,0 5 0 0,-1 3 0 0,1 7 192 0,-2 4 32 0,3 5 16 0,-1 2 0 16,-2 6 272-16,3 5 144 0,-1 4-16 0,0 7 0 16,2 4 272-16,-2 2 48 0,1 4 16 0,-1 1 0 15,0 5 144-15,0 0 32 0,2 4 0 0,0-2 0 16,-3 3-192-16,1-3-16 0,2-4-16 0,0 2 0 16,5-2-416-16,-1-5 0 0,3-3 0 0,2-6 0 15,1-6-1264-15,2-6-128 16,6-5-16-16,1-7-13280 0</inkml:trace>
  <inkml:trace contextRef="#ctx0" brushRef="#br0" timeOffset="20556.91">9678 11784 8063 0,'6'-11'176'0,"1"1"32"0,-1 3 16 0,-3 0 0 0,1 4-224 0,1-4 0 16,7-9 0-16,0-7 0 0,6-6 2080 0,-4-1 368 0,0 4 80 0,-11 2 16 15,-3 4-1072-15,-2 1-224 0,-8 2-32 0,-4 1-16 16,0 0 32-16,-7 4 16 16,-3-2 0-16,-4 0 0 0,-2 4-64 0,1-4-16 0,-6 0 0 0,0-3 0 15,0 3-528-15,0 0-96 0,6 0-32 0,-5-2 0 16,3-1-384-16,1 6-128 0,3 3 0 0,-1 2 0 31,2 5-448-31,-1 6-128 0,3 2-48 0,1 8 0 16,2 5-112-16,1 6-32 0,2 2 0 0,6 5 0 0,1 0 768 0,3 0 0 0,6 9 0 0,-3-2 0 15,5 3 512-15,0 6 128 0,5 7 48 0,-3 5 0 16,1 5 80-16,1 5 32 0,1-1 0 0,0-4 0 16,-3 2-288-16,1 2-48 0,3-4-16 0,-1 2 0 0,0-5-448 15,0-2 128-15,-1 0-128 0,-1-9 0 0,-1 0 0 0,-4-3 0 16,1-4 0-16,-3-5-160 16,1-1-480-16,-1-3-80 15,-5-1-32-15,2-2-8880 0,2-2-1776 0</inkml:trace>
  <inkml:trace contextRef="#ctx0" brushRef="#br0" timeOffset="20819.18">8916 12378 10127 0,'3'-33'448'0,"1"8"96"0,3 1-544 0,-4 7 0 0,1 8 0 0,-1 4 0 15,6-6 1920-15,0-6 256 0,5-8 64 0,7-8 16 16,1 5 0-16,-1 2 0 0,-2 11 0 0,-1 4 0 15,-2 2-448-15,-1 6-80 0,4 3-32 16,-1 2 0-16,1 3-800 0,-19-5-176 0,0 0-16 0,0 0-16 16,85 24-688-16,-85-24-176 0,0 0-16 0,0 0 0 15,82 40-928 1,-82-40-192-16,0 0-32 0,0 0-16 16,94 40 496-16,-94-40 96 0,0 0 32 0,0 0 0 0,100 33 96 15,-100-33 32-15,0 0 0 0,87 13-6944 0,-87-13-1408 0</inkml:trace>
  <inkml:trace contextRef="#ctx0" brushRef="#br0" timeOffset="21164.89">9667 12373 21183 0,'-10'5'944'0,"4"-7"192"0,3-1-912 0,3-1-224 16,2 2 0-16,-1-3 0 0,3 0 1120 0,-1-7 176 15,6-6 48-15,-2-4 0 0,3-6-1088 0,-1 3-256 16,-4 1 0-16,-3 5 0 16,-2 5-1072-16,-5 3-272 0,-2 6-48 0,-9 5-16 15,-3 2-192-15,-5 10-64 0,-8 4 0 0,1 5 0 0,0 1 1664 0,-4 3 240 16,5 4 80-16,1-2 32 0,4 6 1504 0,2-4 288 0,6 1 64 0,5-2 16 16,3-4 80-16,7-1 32 0,6-2 0 15,5 0 0-15,1 3-880 0,4-1-176 0,2 1-48 0,-1 2 0 16,3 0-816-16,-6 0-160 0,2 7-48 0,-2 2 0 15,-3 2-208-15,1-4 0 0,-6 0 0 0,-2 0-160 16,-2-3 160-16,-6-2-192 0,-4 1 192 0,-4-3-192 16,2-1 528-16,-6 1 112 0,1-4 0 0,-2-1 16 15,-2-1 288-15,2-3 48 0,-1-3 16 0,0-4 0 16,-7 4-480-16,0-3-80 0,-10-3-32 16,-1 6-12768-16,-1 2-2544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2:59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6475 6000 2751 0,'-4'-4'256'0,"1"1"-256"0,3-1 0 0,0 2 0 16,0 1 896-16,-2-1 128 0,0 0 16 0,0-5 16 16,-3-2-64-16,0 4-16 0,0-3 0 0,-4 4 0 15,0 2-32-15,-1 2-16 0,-1 4 0 0,-1 1 0 16,-2 0-48-16,0 0-16 0,2 2 0 0,0 0 0 16,0-3-368-16,0-1-80 0,3 3-16 0,-2-3 0 15,4 2-224-15,-3-1-48 0,1 3-128 0,-1 0 192 16,3-2-192-16,-2 7 144 0,0-1-144 0,1 3 128 15,-1 3-128-15,-1 2 128 16,-1 0-128-16,1 4 128 16,4 5 32-16,1-2 0 0,-4 9 0 0,4 1 0 15,2 4 176-15,1 2 48 0,0 7 0 0,-3-2 0 0,2 2-192 0,-1-6-16 16,2 3-16-16,2-6 0 0,4-2-160 0,3-3 0 16,1-7 0-16,6 1 0 0,2-4 272 0,-16-25 128 15,0 0 32-15,0 0 0 0,99 69 544 0,-99-69 112 16,0 0 32-16,98 16 0 0,-98-16-128 0,75-9-32 15,-37-1 0-15,2-6 0 0,-1-3-432 0,1-2-80 16,0-3-32-16,0-4 0 0,2-4-288 0,-2 1-128 16,2-2 128-16,-4-4-128 0,-1 3 128 0,-6-6-128 15,-3 1 128-15,-7-1-128 0,-4 2 0 0,-6-7 0 16,-4 3 0-16,-7-4 0 0,-4-1-352 0,-6 4 48 0,-3-4 16 16,-4 5 0-16,-4 2 288 0,-5 2-160 0,-2 3 160 15,-8 2-128-15,1 7 128 0,-5 1 176 0,-2 8-48 0,-4 5 0 16,1 8 320-16,-5 8 48 0,-4 11 16 0,-4 6 0 15,-1 5-512-15,1 6-320 0,3 3 64 0,1-1 0 32,1 1-1616-32,6-2-320 0,4 0-64 0,8-1-5904 0,9-4-1184 0</inkml:trace>
  <inkml:trace contextRef="#ctx0" brushRef="#br0" timeOffset="707.33">6103 6806 20271 0,'-13'-12'896'0,"7"7"192"0,1-1-880 0,2 1-208 15,3 2 0-15,1 3 0 0,1-2 192 0,0-2-16 16,1 1 0-16,-3-2 0 16,-3 5-1840-16,-6 8-384 0,-3 1-64 0,-6 7 0 15,-1 6 512-15,-3 5 128 0,-3 0 0 0,3 5 16 0,2-3 2208 0,1 3 432 0,2-1 96 0,3-1 0 16,0 3 736-16,4 0 144 0,-3 0 16 0,1 4 16 16,0 1-1024-16,0 0-208 0,0 1-32 0,-2-1-16 15,0 0-400-15,0 2-96 0,2 2-16 16,-4-2 0-16,2 2-48 0,-2 0-16 0,2 1 0 0,0-3 0 15,-1 0-336-15,2 0 0 0,1-1 0 0,-2-6 0 32,2-2-864-32,2-5-96 0,-3-5 0 0,3-2-16 0,3-3-1056 15,0 0-208-15,-3-4-32 0,1-5-16 0,2 0 848 0,-2-2 160 0,0 0 48 0,-1-1 0 16,3-3 928-16,-3 1 304 0,-3 0-160 0,1 1 160 0,-2-1 592 0,2-2 208 16,2 2 32-16,-3-2 16 0,3 2 384 0,0-1 80 15,-1 3 16-15,2-1 0 0,-1 6-608 0,1-2-112 16,-3 9-32-16,2-1 0 0,-8 5-224 0,2 2-48 15,-3 4-16-15,0 7 0 0,0 2 32 0,-2 5 0 16,2 0 0-16,0 6 0 0,-1-1 112 16,1-3 16-16,0 7 16 0,2-9 0 0,5-2 320 0,-1-5 64 15,8-3 16-15,2 1 0 0,3-7 112 0,5 2 32 16,5-5 0-16,8-3 0 0,-18-18-432 0,0 0-96 16,92 38-16-16,-92-38 0 0,96-3-80 0,-33-11-32 15,13-7 0-15,3-11 0 0,3-2-192 0,-4-8-32 16,-3-9-128-16,-2-1 192 0,-10-2-192 0,-2-2 0 0,-4-3 0 0,-8 0 0 15,-7 7-320-15,-12-1 64 0,-8 5 0 0,-11 4 0 16,-6 1 112-16,-14-5 144 0,-5 7-208 0,-8-3 80 16,-6 1 128-16,-4 4 0 15,-2 6 0-15,-3 4 0 0,4 2 528 0,-9 1 48 0,-2 7 0 0,1 9 0 16,-2 3 160-16,-1 5 32 0,3 7 16 0,-6 7 0 16,0 4-416-16,-3 3-96 0,-2 4-16 0,0-4 0 15,3 2-480-15,4-5-96 0,9 1-32 0,3-6 0 16,12-3-1312-1,4-4-272-15,7-3-48 0,7-4-12432 0</inkml:trace>
  <inkml:trace contextRef="#ctx0" brushRef="#br0" timeOffset="1398.16">6006 6830 15663 0,'3'-7'1392'0,"-1"0"-1120"15,3 4-272-15,2 3 0 0,0-2 624 0,-1 0 64 16,6 1 16-16,5 1 0 0,8 0-16 0,-25 0 0 0,0 0 0 0,97 24 0 31,-97-24-1744-31,0 0-352 0,45 84-64 0,-41-42 0 16,-4 6 320-16,-4 5 64 0,-1 2 0 0,3 1 16 0,1 0 2368 0,2-2 480 0,6 0 80 0,4 0 32 15,3-4 800-15,5 2 176 0,4 2 16 0,1-1 16 16,4-6-1536-16,2 3-304 0,-30-50-64 0,66 98-16 16,-66-98-688-16,75 85-144 0,-75-85-16 0,75 77-128 15,-75-77 0-15,85 64 0 0,-85-64 0 0,96 56 0 16,-96-56 192-16,99 49-192 0,-99-49 192 0,94 40-192 16,-94-40 128-16,0 0-128 0,114 43 0 0,-114-43 0 15,0 0 0-15,97 28 0 0,-97-28-176 0,0 0 176 16,0 0-512-16,91 7 16 15,-77-9 0-15,-4-3 0 0,-3 0-256 0,-2 0-48 0,-3 0-16 0,-7-4 0 16,-4 4 48 0,-3-2 0-16,-2 0 0 0,-9 1 0 0,1 3 592 0,-4 1 176 0,-2 0 0 0,-2 4 0 15,4 0 448-15,0 1 176 0,1 1 16 0,1 5 16 0,5-2 144 0,-2 0 32 16,3 6 0-16,5 1 0 0,-3 0-352 0,0 0-64 16,6 5-16-16,-2 1 0 0,1 4-128 0,2 2-16 15,-3 7-16-15,5 2 0 0,-5 5-240 0,5 0 144 16,-2 2-144-16,2 3 128 0,0 2-128 0,0-5 0 15,6 3 0-15,1-3 0 0,1-2 0 0,6-3 0 16,4-6 0-16,3-3 0 0,5-4 448 0,-19-24 16 16,0 0 0-16,0 0 0 0,103 56 112 0,-103-56 0 0,0 0 16 15,83-3 0-15,-53-3-144 0,0-9-48 0,4-4 0 16,-2-6 0-16,3-6-240 0,0-6-160 16,3-6 192-16,2-8-192 0,5 2 0 0,-3-3 0 0,3-5 0 0,-6-1 0 15,-4-1-160-15,-11-5 16 0,-7 3 0 0,-10-2 0 31,-12 2-240-31,-7 9-32 0,-7 3-16 0,-9 11 0 0,-3 6 304 0,-15 13 128 0,-1 10-128 0,-10 9 128 16,-1 11 0-16,-10 17 272 16,-5 12-32-16,0 9-16 0,0 5-224 0,-2 1-160 0,-5 1 32 0,5-4 0 15,8 1-336 1,8-8-64-16,10-5-16 0,8-5-15136 0</inkml:trace>
  <inkml:trace contextRef="#ctx0" brushRef="#br0" timeOffset="2137.46">5199 8875 12895 0,'-17'2'1152'0,"6"0"-928"15,2-1-224-15,4-1 0 0,5 0 1280 0,0 0 224 0,0 0 32 0,-1 0 16 16,1 0-80-16,-2 2 0 0,2 0-16 0,-2-2 0 16,0 3-1456-16,-3 6-304 15,2-2-48-15,-6 3-16 16,0 3-224-16,-3 2-48 0,-2 3-16 0,2 3 0 0,-6 1 464 0,3 3 192 0,-1 1-128 0,-1 7 128 16,-1 2 832-16,-1 0 240 0,2 3 48 0,-4 2 16 15,0 4 176-15,-2-1 32 16,-3 8 16-16,-2-1 0 0,-2 4-336 0,-3 5-64 0,-3 4 0 0,-3-4-16 15,3 7-288-15,-3-1-48 16,1 3-16-16,0-2 0 0,-1 4-320 0,-2-6-64 0,2 4-16 0,3-9 0 0,4-5-192 16,4-9 176-16,6-1-176 0,4-14 160 15,6-2-304-15,3-9-64 0,4-7-16 0,5-2 0 16,0-6-2016-16,4-4-416 0,1-2-80 0,4-5-16 16,-1-3-448-16,3-1-80 0,-1-3-32 15,1-1 0-15,-1-3 2624 0,-1 1 528 0,1-1 160 0,-3 1 0 0,2 5 1488 0,-4-4 384 16,-1 2 80-16,-1 7 16 0,1-3-368 0,-4 4-64 15,-2 3 0-15,0 1-16 0,-1 2-672 0,-2 2-128 16,-1 3-16-16,-1 2-16 0,-3 7-400 0,1 4-80 16,-1 1-16-16,1 2 0 0,-3-1-192 0,0 8 128 15,3 0-128-15,-2 7 0 16,3 2 176-16,-3 3-176 0,3 0 192 0,-5 0-192 0,5 3 368 0,-1 1-48 0,4-2 0 16,1 3 0-16,2-3 528 0,4-6 112 15,5-3 0-15,2-3 16 0,3-7-288 0,4-1-64 0,-1-2-16 0,8-8 0 16,-23-12-288-16,0 0-48 0,89 31-16 0,-89-31 0 15,0 0-48-15,129-24-16 0,-73-1 0 0,8-4 0 32,6-10-192-32,3-8 176 0,-3-1-176 0,-6-5 160 0,-10-1-288 0,-5-5-64 0,-4-2-16 0,-8-5 0 31,-6 1-928-31,-5-1-176 0,-6 9-32 0,-6-2-16 0,-6-4 592 16,-4-3 112-16,-6 0 16 0,-3-4 16 0,-4 2 624 0,-3 2 0 0,-7-2 0 0,-6 2 0 15,-3-1 128-15,-3 8-128 0,-4-2 128 0,-1 11-128 0,4 6 384 16,-6 13-16-16,1 6 0 0,-1 10 0 0,0 10-16 0,-1 3 0 31,3 7 0-31,-3 2 0 0,12 5-720 0,2-1-144 16,4 3-16-16,7 1-16 15,7-1-1632-15,0-2-320 0</inkml:trace>
  <inkml:trace contextRef="#ctx0" brushRef="#br0" timeOffset="2734.89">5509 8586 13823 0,'-17'10'608'0,"6"-3"128"0,1 7-592 0,5-5-144 0,5 2 0 0,0-3 0 16,1 10 2176-16,1 13 384 0,2 20 96 0,6 16 16 15,1 17-912-15,3 7-176 0,3 3-48 0,0-4 0 31,3 3-1248-31,0-5-288 0,1-6 0 0,0-2 0 16,2-5-464-16,1 0-80 0,-3-3-16 0,-2-3 0 16,-1-6-16-16,-2 1-16 0,-6-1 0 0,0-7 0 0,1 1 592 0,-2-1 0 0,-2 2 0 0,3-4 0 15,-5-4 320-15,2-10 96 0,2-3 16 0,0-11 0 16,-1-7 48-16,-2-2 16 0,2-4 0 0,-1-8 0 0,0-3-240 16,2-4-32-1,-4-7-16-15,2-5 0 0,0-5-464 0,-3-4-112 16,-1-5-16-16,-1-1 0 15,-2-4-816-15,-4 1-160 0,1 3-48 16,-8 3 0-16,3 7 320 0,-6 1 64 0,0 6 16 0,-2 3 0 0,2 9 1008 0,-3 0 336 16,-1 11 0-16,4 1 0 0,2 5 1088 0,2 9 224 15,1 2 32-15,2 7 16 0,0 3-544 0,2 2-128 16,-2 2 0-16,2 9-16 0,-2 1-656 0,0 4-128 16,1 1-32-16,1 2 0 0,0 1 32 0,5-3 0 15,2-6 0-15,6-8 0 0,5-4 320 0,4-5 64 16,2-9 16-16,-19-25 0 0,0 0 16 0,87 43 0 15,-87-43 0-15,0 0 0 0,117-10-208 0,-66-13-48 16,4-10 0-16,5-7 0 0,1-5-48 0,-6-7-16 0,-6-6 0 0,-7-6 0 16,-5-3-176-16,-4-4-144 0,-7-2 192 0,-3-4-192 15,-6 2 144-15,-3-3-144 0,-4-2 0 0,-4 0 144 16,-3 1-144-16,-6 6 0 0,-4 3 0 0,-6 1 0 16,-2-3 0-16,-4 10 0 0,-4 2 0 0,-5 12 0 15,0 9 0-15,-5 15 0 0,-2 10-160 0,-1 9 160 31,-3 10-640-31,-1 6-16 0,2 6-16 0,3 6 0 0,2 3-480 0,9-2-112 0,4 2-16 16,10-3 0-16,6-2-704 0,6-2-128 0</inkml:trace>
  <inkml:trace contextRef="#ctx0" brushRef="#br0" timeOffset="3362.76">7027 9025 12895 0,'0'-7'1152'0,"2"2"-928"0,3 0-224 0,2-4 0 0,2 5 560 0,-2 1 64 15,3-6 16-15,8-1 0 0,8-8-176 0,7-6-16 16,2 0-16-16,-9 1 0 16,-4 7-1984-16,-8 4-400 0,-5 3-80 0,-5 4-16 15,-4 2 1056-15,-7 3 208 0,-2 1 32 0,-3 6 16 0,-6 5 2096 0,-3 8 432 0,-1 4 64 0,-3 7 32 16,1 4 624-16,0 7 128 0,-1 2 32 15,4 6 0-15,4 4-720 0,-1 4-144 0,3 1-16 0,1 2-16 16,3-4-944-16,3 8-192 0,-3 1-48 0,2 3 0 16,1 6-464-16,1 4-128 0,1 1 0 0,0-3 0 15,4-4 0-15,-5-2 0 0,3-6 0 0,1 1 0 16,3-5 0-16,-4-4 0 0,4 1 0 0,-7-4-128 16,4 1 128-16,-4-6 0 0,0-5 0 0,0-8 0 15,0-3 176-15,0-7 64 0,2-1 16 0,0-6 0 16,-2-3 416-16,1-4 96 0,3-7 0 0,1-1 16 0,0-3-400 15,1-2-64-15,-3-1-32 0,2-2 0 0,2-4-544 16,-1-5-128-16,1-2 0 0,0-4-16 16,0-1-1152-16,-2 3-240 15,2-2-32-15,0 1-16 0,-2 8 80 0,0 0 16 0,-1 1 0 0,1 4 0 0,1 5 1120 0,-5 5 240 16,3 4 32-16,-1 5 16 0,1 5 1648 0,3 7 336 16,3 9 64-16,1 3 16 0,6 0-48 0,2 8 0 15,6 1 0-15,3 5 0 0,7 5-912 0,7 3-192 16,-2 0-48-16,1-2 0 0,5-4-528 0,-39-54 0 15,82 64 0-15,-82-64 0 0,97 40 0 0,-97-40 0 16,117 35 0-16,-117-35 160 0,105-8-32 0,-105 8 0 16,82-54 0-16,-49 14 0 0,-5-6 176 0,-9-6 16 15,-7-4 16-15,-7-1 0 0,-7-2-112 0,-6-2-32 16,-10 1 0-16,-4 1 0 0,-8 0-192 0,-8-2 128 0,-8 0-128 0,-2-3 0 16,0 4 0-16,0 3-256 0,-1-2 16 0,0-2 16 15,-1-2-32-15,1 11 0 0,3 5 0 0,5 7 0 16,2 5 256-16,4 9 0 15,1 7 0-15,0 5 0 0,5 3-192 0,3 6 48 0,1 5 16 0,4-2 0 32,4 2-1392-32,3 0-272 0</inkml:trace>
  <inkml:trace contextRef="#ctx0" brushRef="#br0" timeOffset="3960.04">7189 8666 19343 0,'-16'-3'848'0,"8"3"192"0,2 0-832 0,6 3-208 16,0 1 0-16,2-1 0 0,3 1 1088 0,2 8 160 16,6 5 32-16,6 8 16 0,3 8-656 0,5 2-144 15,-3 3-32-15,2 4 0 16,2 1-912-16,2 2-176 0,3 4-32 0,3 5-16 0,6 2 288 0,3-2 48 15,-1 0 16-15,1-5 0 0,-1 3 512 0,-1-3 128 16,1-2 0-16,3 7 16 0,5 2 832 0,-1 3 176 16,3 0 16-16,2 0 16 0,-1 2-288 0,3-9-48 15,3 1-16-15,-61-53 0 0,113 90-576 0,-113-90-128 0,86 65-32 0,-86-65 0 16,71 50 96-16,-71-50 32 0,0 0 0 0,89 47 0 16,-89-47-48-16,0 0-16 0,0 0 0 0,113 23 0 15,-90-27-208-15,-4-4-144 0,-5-1 192 0,-5-3-192 16,-2-4 0-16,-7 0 0 0,-4 1 0 0,-5-4 0 15,-6-2 0-15,-4 0 0 0,-2 2 0 0,-7-1 0 16,0 3 0-16,-2 5 0 0,-1 1 0 0,1 6 0 16,2 3 176-16,2 4-32 0,2 3 0 0,-1 8 0 0,3 0 80 15,1 3 16-15,0 9 0 0,2 1 0 0,1 3-240 0,1 1 0 16,0 6 128-16,1 6-128 0,2 7 0 0,-2 2 0 16,4 1 0-16,3 4 0 0,1-2 0 0,6 0 0 15,4 1 0-15,5-2 0 0,-2-5 128 0,4-1 0 16,4-5-128-16,1-4 192 15,4-3 16-15,3-3 0 0,1-3 0 0,-22-29 0 0,53 49 160 0,-53-49 16 16,0 0 16-16,92 26 0 0,-92-26-80 0,0 0-32 16,103-21 0-16,-72 2 0 0,4-7-144 0,-7-7-16 15,2-5-128-15,-6-6 192 0,-1-1-192 0,-4 1 0 16,-5-3 0-16,-6 4 0 0,-2-4 0 0,-5-4 0 16,-2-1 0-16,-6-6 0 0,-2 4 0 0,-3-3-160 15,0-1 160-15,-6 3-128 0,2 1 128 0,-3 12 0 16,0 5 0-16,-2 15 0 15,-3 6-672-15,-4 14-48 0,-3 6-16 0,1 11-16832 0</inkml:trace>
  <inkml:trace contextRef="#ctx0" brushRef="#br0" timeOffset="4871.82">4465 10843 4607 0,'0'0'400'0,"0"0"-400"0,0 0 0 0,0 2 0 16,0-2 384-16,0 0-16 0,0 2 0 0,0-2 0 16,0 3-208-16,-1-1-32 0,-3 0-128 0,1 0 240 15,-4-2-240-15,-4 0 0 0,1 0 0 0,-4 1 0 16,0-1 0-16,-2 0 128 0,2 0-128 0,-5 0 192 16,3 4 1840-16,-1-4 352 0,1 3 80 0,2 4 32 15,2 2 144-15,-5 0 48 0,1 3 0 0,0 5 0 0,3 4-1152 0,-5 5-240 16,-1 4-32-16,-2 6-16 0,0 4-880 15,-3 11-176-15,-1 3-48 0,-3 3 0 16,2 3-992-16,-2 1-208 0,-1 5-32 16,-1-3-16-16,4-3-288 0,-4 7-48 0,4 2-16 0,-3 1 0 0,-1 7 864 0,-5-1 160 15,2 3 48-15,0-8 0 0,2 0 384 16,1-6 0-16,4-6 0 0,1-5 176 0,5-7 336 0,0-9 80 16,5 1 16-16,2-11 0 0,3-4-256 0,5-5-48 15,5-5-16-15,0-5 0 16,3-6-288-16,6-3 0 0,1-3-128 0,3-6 128 15,4-5-896-15,-3-3-64 0,7-2-32 0,-5-2 0 16,3 0 96-16,-2-2 0 0,-1 1 16 0,-4 1 0 16,-1 2 368-16,-1 1 64 0,-3 4 0 0,-2 2 16 0,-3 5 432 15,-4 2 0-15,-1 5 0 0,-1 5 0 0,1 2 1184 0,-3 2 224 0,1 3 32 0,-2 4 16 16,0 6 192-16,0 8 32 0,0 1 16 0,2 11 0 16,-4 3-672-16,1 6-128 0,1 1-16 0,-4 2-16 15,1 0-592-15,-2 2-112 0,-2 1-32 0,3-3 0 16,1-2 48-16,1-6 0 15,2 1 0-15,5-5 0 0,4-4 400 0,2-5 64 0,6-3 32 0,2-1 0 16,7-4-32-16,6-6 0 0,-25-19 0 0,0 0 0 16,96 26-384-16,-96-26-96 0,0 0-16 0,122-26 0 15,-122 26-144-15,87-47 0 0,-40 10 0 0,0-6 128 0,0-1-384 16,-2-8-64-16,-1 0-32 0,-6-2 0 16,-5 1-144-16,-7-1-16 0,-3-1-16 15,-6-1 0-15,-4 0-64 0,-8-5-16 0,-5-5 0 0,-9 5 0 31,-3 3-480-31,-5 1-112 0,-8 3-16 0,-1 9 0 0,-9-1-80 0,0 6-32 0,-1 0 0 0,-3 7 0 16,5 7-896-16,2 3-176 0</inkml:trace>
  <inkml:trace contextRef="#ctx0" brushRef="#br0" timeOffset="5486.46">4425 10791 18431 0,'-17'30'1632'0,"6"-9"-1312"0,8-1-320 0,3-2 0 16,3-4 800-16,3-4 96 0,1 9 0 0,5 13 16 15,7 22-208-15,5 10-32 0,6 16-16 0,-4 2 0 16,0-3-1776-16,-3 1-352 0,3 2-80 0,-5-6-16 16,3 1 736-16,3-2 128 15,0 1 48-15,1 3 0 0,2-3 656 0,1-1 144 0,-1-3 32 0,-2-10 0 0,-7 3 480 0,0-8 112 16,-4-1 0-16,-1-5 16 0,-8-1-208 0,1-12-64 16,-4 1 0-16,-1-11 0 0,-4-4-240 0,-2-5-48 15,-3-5-16-15,-2-5 0 0,-2-1-64 0,1-6-16 16,1 0 0-16,0-9 0 0,-4 0-128 0,-1-7 0 15,0-3 0-15,-4-6 0 16,-1 0-640-16,-4-3-224 0,-2-2-32 0,-1 2-16 16,-1 0 16-16,3 3 16 0,-1 8 0 0,2 8 0 15,2 5 368-15,0 6 64 0,1 6 0 0,-1 4 16 0,3 10 752 0,1 4 160 0,1 7 32 0,3 7 0 16,-1 0 784-16,5 10 176 0,-2 4 16 0,6 3 16 16,1 5-352-16,6 1-80 0,1 1-16 0,4 0 0 15,5-1-608-15,0-8-112 0,5-6-16 0,5-3-16 16,4-6-304-16,5-9 0 0,-33-33 0 0,79 44 0 15,-79-44 320-15,92 17 64 0,-92-17 16 0,0 0 0 16,132-9 512-16,-132 9 112 0,82-33 0 0,-38 6 16 16,-4-3-336-16,-2-10-64 0,1-4 0 0,-3-4-16 15,2-10-240-15,1-6-32 0,1-1-16 0,-3-6 0 16,-4-1-160-16,-6-4-48 0,-6-3 0 0,-7-6 0 16,-7-4-128-16,-8-1-256 0,-6 1 64 0,-11 5 16 15,-4-1-592-15,-10 5-112 16,-1 3-16-16,-4 4-16 0,1 14-96 0,-2 13-16 0,4 17 0 0,0 11 0 15,0 10 448-15,1 8 64 0,4 8 32 0,3 5 0 0,5-1 160 0,5 2 16 16,6 3 16-16,6-1-11200 16</inkml:trace>
  <inkml:trace contextRef="#ctx0" brushRef="#br0" timeOffset="6132.07">6105 10852 11967 0,'-10'4'1072'0,"3"-3"-864"0,5 1-208 0,2-2 0 15,2 0 1936-15,-4 2 352 0,0-1 64 0,-6 8 16 16,1 2-832-16,-2 6-176 0,-2 4-16 0,1 7-16 15,0 1-1328-15,-3 8-384 0,1 3 0 0,2 5-16 16,-3 1 176-16,3 8 32 0,-4 0 16 0,2 1 0 16,1 6 384-16,-2-1 80 0,0 6 16 0,3-4 0 0,-1 1 672 0,4 7 144 15,-3 1 32-15,0 2 0 16,-3 2-160-16,1 2-32 0,0 3 0 0,0 4 0 0,0-1-320 0,1-3-64 16,2-1 0-16,1-6-16 0,2-7-432 0,5-8-128 15,-3-8 0-15,2-3 0 0,4-5 0 0,3-6 0 16,-1-1 0-16,3-9 0 15,2 1-384-15,1-10-16 0,4-5-16 0,-2-1 0 16,-1-6-464-16,-1-3-80 0,1-6-32 0,-1 1 0 16,-1-8 256-16,-1 1 48 0,-1-4 16 0,2-2 0 0,-5 4 672 0,1-4 256 15,-2 1-16-15,-1-1 0 0,0 7 112 0,-2-1 32 16,-2 4 0-16,0 1 0 0,-1 2 144 0,-2 6 48 16,-4 2 0-16,0 4 0 0,-1 7 112 0,-2 3 16 15,-6 9 16-15,-1 3 0 0,0 6-464 0,-2 3-80 0,2 2-32 0,-4 1 0 16,4 1-144-16,0 3 0 0,1-2 0 0,3 4 0 15,-1 0 0-15,5-1 208 0,3-2 0 0,6-1 0 16,2-3 272-16,3-7 48 0,6-4 16 0,3-5 0 16,4-5-160-16,3-7-16 0,2-7-16 0,-21-7 0 15,0 0-144-15,92-7-16 0,-92 7-16 0,77-45 0 16,-30 6 16-16,4-8 16 0,3-10 0 0,-2-9 0 16,-1-9-208-16,-8 0 128 0,-5-2-128 0,-6 2 0 15,-8 0 0-15,-6-1-288 0,-8 1 32 0,-6 0 16 16,-6-7-192-1,-5-3-32-15,-4 1-16 0,-1-3 0 0,-5 9-96 0,-1-1 0 0,-1 8-16 16,0 6 0-16,0 5-304 0,-2 11-48 0,2 9-16 0,0 8 0 16,1 6-592-16,-1 5-128 0,3 6-32 0,1 2-10352 15</inkml:trace>
  <inkml:trace contextRef="#ctx0" brushRef="#br0" timeOffset="6735.67">5825 10936 13823 0,'0'-9'608'0,"1"0"128"0,5 4-592 0,2 0-144 15,-2 1 0-15,-1 3 0 0,5 1 1088 0,8 0 192 0,-18 0 48 0,0 0 0 16,102 15-1056-16,-102-15-272 0,84 47 0 0,-51-8 0 31,0 6-592-31,-1 11-224 0,-4 10-32 0,-2 2-16 0,-5 7 688 0,-4-2 176 0,2 0 0 0,-5 4 0 16,4-1 1216-16,-1 1 256 0,0 1 64 0,3-3 16 15,-1-2 448-15,2-3 96 0,3-7 16 0,1-4 0 16,6-2-960-16,-3-4-176 0,5-3-32 0,0-8-16 16,-3-6-768-16,-1-4-160 0,-29-32 0 0,63 50 0 15,-63-50-896 1,0 0-144-16,85 33-32 0,-62-29 0 0,0-6-144 0,-2-1-16 0,-1-6-16 0,0-7 0 16,-1 1 672-1,-4-8 128-15,1-5 16 0,0 0 16 0,1-5 736 0,-5-2 128 0,1 0 48 0,-1 4 0 0,-5 1-48 0,-2 6 0 16,-1 3 0-16,-6 6 0 0,-2 2-256 0,-4 6-64 15,-1 6-128-15,-2 4 192 0,-4 2 272 0,1 9 48 16,-2 4 16-16,0 6 0 0,4-1 384 0,2 8 80 16,1 4 16-16,2 5 0 0,4 2-352 0,3 0-64 15,3 3-16-15,4-3 0 0,2 1 0 0,1 2-16 16,2 1 0-16,1-8 0 16,1 2-304-16,1-5-48 0,-1-2-16 0,0-7 0 0,2 0-16 0,0-5-16 15,3-3 0-15,-2-6 0 0,1 2-160 0,1-6 160 16,-2 1-160-16,-1-5 160 0,3-3 80 0,-2-2 16 15,1-1 0-15,-1-7 0 0,-1-1-16 0,-2-9 0 0,2-2 0 16,-6-9 0-16,2-1-48 0,-1-8-16 0,-1 3 0 0,-3-6 0 16,0-3-176-16,-3-4 0 0,-4-2 144 0,-6-3-144 15,-4-1 0-15,-8-4 0 0,-2-9 0 0,-5 3 0 32,-4-1-576-32,-5 5-48 0,1 4 0 0,-5 4 0 15,0 13-336-15,-6 5-80 0,2 9-16 0,-3 7 0 0,-2 7 272 16,0 10 48-16,3 6 16 0,2 6 0 0,6 2 224 0,8-1 48 15,9 3 16-15,8-7 0 0,11 3-768 0,9-5-144 0</inkml:trace>
  <inkml:trace contextRef="#ctx0" brushRef="#br0" timeOffset="7292.98">7811 11087 9215 0,'-12'0'816'0,"2"0"-656"16,4 0-160-16,5-2 0 0,1 1 848 0,0 1 144 16,0-2 32-16,0 0 0 0,0 0-336 0,-2 1-64 15,-2-3-16-15,1 8 0 16,1-3-1744-16,-1 5-336 0,-1-1-80 0,2 5-16 16,-3 1 400-16,2 4 80 0,-3-1 0 0,3 4 16 0,-2-1 1824 0,0 4 352 15,-1 4 80-15,3 4 16 0,-2 2 1680 0,-1 8 352 0,5 8 64 0,-3 0 16 16,4 7-1216-16,-2 3-240 15,4 8-64-15,2 1 0 0,-3 9-1280 0,1 7-272 16,0 3-48-16,3-1-16 0,-3-4-176 0,-2-4 0 0,2-1 0 0,1-3 0 16,2 1 0-16,2-5 0 0,-2-4 0 0,1-6 0 15,2-8 192-15,-2-1 128 16,1-9 0-16,0-7 16 0,-6-5 48 0,3-4 0 16,-4-3 0-16,-2-8 0 0,0-5-144 0,1-3-32 0,-5-5 0 0,1-1 0 15,0-3-208-15,-2-3 144 0,0 0-144 0,0-7 128 16,-5 4-576-1,0-4-128-15,-1-2-32 0,-1 1 0 0,1 2-592 0,0 3-112 0,-2 1-32 0,2 1 0 16,5 6 576-16,-3 0 96 0,3 2 32 0,2 4 0 0,1 8 832 0,3 2 160 16,2 7 32-16,0 3 16 15,4 2 832-15,-1 5 176 0,6 3 16 0,1 4 16 0,3 2-464 0,2 0-80 16,3 2-32-16,-1 0 0 0,2-2-480 0,2-7-112 16,4 2-16-16,-3-2 0 0,4 1-128 0,-1-2-128 15,-1-3 192-15,-5-9-192 0,-5-5 0 0,-1-9 0 16,-1-5 0-16,-3-4 0 0,-3 1 928 0,1-7 80 15,-3-1 16-15,-1-8 0 0,-1-4-272 0,0-11-48 16,-2-6-16-16,2-6 0 16,-2-4-400-16,0-3-80 0,0 2-16 0,0-6 0 0,-2 2-192 0,0-5-240 15,0-4 48-15,-1 0 16 16,1-1-976-16,-7-2-208 0,3-4-48 0,-3 7 0 16,2 7-1216-16,-5 6-240 0,-2 8-48 0,-4 11-9808 0</inkml:trace>
  <inkml:trace contextRef="#ctx0" brushRef="#br0" timeOffset="7860.27">7442 11063 28559 0,'-19'5'1264'0,"6"0"272"0,8 2-1232 0,5-3-304 0,0-1 0 0,5 2 0 0,4 6 1088 0,5 3 144 16,9 8 48-16,10 10 0 0,10 6-1280 0,1 4-208 16,-2 1-64-16,-4 4-16 15,-1 0-1952-15,-4 1-400 0,-4-1-80 0,1-4-16 32,3 6 1360-32,-1-6 272 0,1 1 48 0,5-2 16 0,2 0 2384 0,5-1 464 15,1 3 112-15,-46-44 0 0,108 80 272 0,-108-80 48 0,106 71 16 0,-106-71 0 0,89 60-1344 0,-89-60-272 16,63 43-48-16,-63-43-16 0,0 0-576 0,66 49 0 15,-49-37 0-15,-1-1 0 0,-2-4 0 0,-4 0-240 0,4-2 64 0,-7-2 16 32,0-1-352-32,-2 0-64 0,-3-2 0 0,-4 1-16 31,1-1-64-31,-5 4-16 0,1-2 0 0,-2 1 0 0,-1 2 528 0,-3 1 144 0,1 8 0 0,1 5 0 16,-3 7 432-16,3 3 144 0,-3 10 48 0,0 1 0 15,-1 7 144-15,-2 5 48 0,1 7 0 0,0 2 0 16,2-1-336-16,-1-1-64 0,5 0-16 0,-1-3 0 15,6-2-192-15,3-2-32 0,3-3-16 0,8-4 0 16,1-5-32-16,3-3-128 0,3-6 192 0,4-3-64 16,5 7-128-16,-1-4 0 0,5-3 0 0,-31-28 0 15,65 45 0-15,-65-45 0 0,0 0 0 0,0 0 0 16,90-56 0-16,-78 13 0 0,-6 1-176 0,-1-8 176 0,-3 1 304 0,-2-5 144 16,-4-2 16-16,-1-3 16 0,-2 1-224 0,-2-1-64 15,1 2 0-15,-6-4 0 0,0 2-192 0,-4 1 0 16,1 2 0-16,-4 1 0 0,0-1 0 0,-3 7-240 15,-4 4 48-15,0 12 16 16,-2 7-704-16,2 8-144 0,-3 16-16 0,0 6-16 16,1 12-1344-16,-1 3-272 0</inkml:trace>
  <inkml:trace contextRef="#ctx0" brushRef="#br0" timeOffset="8647.34">8592 10558 14735 0,'-25'-4'640'0,"12"1"160"0,0 1-640 0,8-2-160 0,3 4 0 0,-1 0 0 16,3 0 1696-16,-2 0 304 0,-1 0 64 0,1 0 16 15,-2 6-1488-15,3-1-288 0,-1 2-64 0,2 5-16 16,0 0-1360-16,0 2-272 0,0 5-48 0,0 6-16 16,2-1 704-16,1 1 144 0,1 4 32 0,4-3 0 15,1 4 944-15,3-2 192 0,0 5 32 0,4 0 16 0,2 2 752 0,4 3 128 16,4 9 48-16,-1 0 0 0,6 0 80 0,6 4 0 16,1-3 16-16,6 3 0 0,6-8-336 0,-50-43-64 15,101 82 0-15,-101-82-16 0,101 61-512 0,-101-61-112 16,93 51 0-16,-93-51-16 0,103 47-368 0,-103-47-192 15,97 50 192-15,-97-50-192 0,91 54 0 0,-91-54 0 16,76 46-240-16,-76-46 80 16,0 0-288-16,82 54-48 0,-64-40-16 0,-4-6 0 15,-6 4 256-15,-1-5 64 0,-5 4 0 0,0-4 0 0,-2-2 384 0,-2 2 64 0,-5 0 32 16,0 3 0-16,2-3 544 0,-7-5 128 0,5 3 0 0,-5-1 16 16,-1-2-560-16,-1-2-112 0,0-2-32 0,-1-2 0 15,1 3-272-15,2-3 0 0,-4 2-128 0,0-1 128 31,1 1-512-31,1-1-16 0,0-1 0 0,-2 4 0 0,4 0 176 0,1 0 32 0,-1 4 16 0,0-3 0 16,3 1 160-16,1 0 144 0,2 1-208 0,-2-1 80 16,-1 3 128-16,0 4 0 0,0-2-144 0,1 9 144 15,3 1-192-15,-6 4 16 0,4 0 16 0,-2 9 0 16,2 3-80-16,0 5-16 0,2 0 0 0,0 2 0 16,3 0 256-16,2 2-144 0,2-2 144 0,5 0-128 15,2-1 256-15,3-4 64 0,4-1 16 0,1-2 0 0,4-4 16 0,0-1 0 16,5-2 0-16,-2-4 0 0,-24-21-224 0,0 0 0 15,80 50 0-15,-80-50 0 0,0 0 384 0,0 0 0 16,91 44-16-16,-72-42 0 16,0 1 160-16,-1-5 48 0,-1-1 0 0,1-4 0 0,1-5-128 0,-2-8-32 15,2 0 0-15,1-7 0 0,-3 0-192 0,4-8-32 16,-2 0-16-16,0-5 0 0,-1 0-176 0,-3-2 0 16,-1-2 0-16,-1-4 128 0,-3-8-128 0,-6-5-144 15,-6-3 144-15,-9 1-208 0,-4 4-16 0,-8-2 0 16,-3-2 0-16,-6 11 0 0,1 5 224 0,-2 10 0 0,-4 11 0 0,-1 9 0 15,-2 6 0-15,-4 9 0 0,1 6 0 0,3 6 0 16,5-3-256-16,5 5-16 0,6-3 0 0,5 2 0 31,5-8-912-31,3 4-176 0,8-5-48 0,-1-2-13920 0</inkml:trace>
  <inkml:trace contextRef="#ctx0" brushRef="#br0" timeOffset="9384.85">8839 10377 15663 0,'-21'7'1392'0,"2"-6"-1120"15,14 1-272-15,5-2 0 0,4 0 2128 0,-10 0 368 16,-1 2 80-16,-5-1 16 0,2-1-992 0,8 4-208 16,4-2-48-16,6 3 0 15,8-2-2480-15,5 3-496 0,3-1-96 0,-24-5-32 16,0 0 112-16,100 35 32 0,-100-35 0 0,0 0 0 0,111 59 1296 0,-111-59 320 16,70 47 0-16,-70-47 0 0,77 47 1920 0,-77-47 384 15,88 56 96-15,-88-56 16 16,107 68 64-16,-107-68 16 0,130 71 0 0,-130-71 0 0,136 63-1216 0,-136-63-224 0,128 57-48 0,-128-57-16 15,113 49-736-15,-113-49-256 0,97 44 144 0,-97-44-144 16,91 41-160-16,-91-41-112 0,77 46-32 0,-77-46 0 31,59 50-224-31,-33-19-48 0,-3 1-16 0,-4-4 0 0,-2 1 464 0,-1-3 128 0,-2 2 0 0,0-5 0 16,-5-2 0-16,1-4 0 0,-3 1 0 0,0-6 0 16,0 2 192-16,-2-4 0 0,-1-5 0 0,-3-3 0 15,1-2 0-15,2-2 16 0,-4 1 0 0,-4-4 0 16,2-4 48-16,-1 4 0 0,-2-9 0 0,-4 0 0 15,2 0-112-15,0-2-16 0,-5-1 0 0,3 1 0 0,-3-1-128 0,0 1 0 16,0 4 0-16,-2 1 0 0,0 4 0 0,0 4 0 16,0-1-176-16,0 8 176 0,0 3-144 0,-2 1 144 15,2 10-160-15,-3 3 160 0,1 8-256 0,-1 5 64 16,-1 7 0-16,3 1 0 0,-1 9 192 0,4-4 0 16,-4 5 0-16,6-2-144 0,1-4 144 0,5 2 0 15,3-4 160-15,1-2-160 0,3-6 304 0,8-3-48 16,4-5 0-16,8-8 0 0,-23-20 0 0,0 0 0 15,108 34 0-15,-108-34 0 0,99-5-80 0,-99 5-32 16,108-29 0-16,-57-3 0 16,-2-8-144-16,-4-9 0 0,-1-5 0 0,-3 0 0 0,0 0 0 0,0-1 0 0,-2-6 0 15,1 1 0-15,-4 5 0 0,-1-1 0 0,-10 5 0 0,-5-1 0 16,-7 2 0-16,-10-4 0 16,-6 3 0-16,-13-1 0 0,-5 3 0 0,-9 7-144 0,-8-1 144 0,-4 6 0 15,-1 6-304-15,-11 3 48 16,-2 4 16-16,-2 11 0 0,1 8-16 0,-1 10 0 0,3 4 0 0,-10 10 0 15,1 9 16-15,-1 5 0 0,6 11 0 0,5-2 0 32,10 1-592-32,8 8-112 0,8-4-16 0,5 5-14608 0</inkml:trace>
  <inkml:trace contextRef="#ctx0" brushRef="#br0" timeOffset="11364.56">4331 11058 13823 0,'-31'3'1216'0,"8"-1"-960"0,11-2-256 0,7 0 0 15,1 0 640-15,-11-2 64 0,-11 2 32 0,-16-2 0 16,-5-3-496-16,-6 2-112 0,10-1 0 0,-1 1-128 15,6-1-768-15,1 4-256 0,2 4-48 0,-3 3-16 16,-2 8 640-16,-4 4 128 0,1 6 32 0,-9 8 0 0,1 5 880 0,-6 2 176 16,-1 4 48-16,-3-2 0 0,-3-1 496 0,3 1 96 15,3 0 32-15,6 2 0 0,5-1-320 16,0 1-64-16,-2 6-16 0,4-1 0 0,3 0-720 0,0 5-128 16,0 1-48-16,2 3 0 15,-3-2-592-15,1-1-128 0,0 1-32 0,0-2 0 16,4 4-160-16,-1-1-48 0,3 2 0 0,3 2 0 0,3 7 368 0,2-3 64 15,2 4 0-15,2 1 16 0,1-4 240 0,2 4 128 16,0-2-160-16,4-4 160 0,5-5 0 0,3 1 0 16,7 1 0-16,-1-4 0 0,8 1 576 0,-2-3 16 0,4 1 0 0,4-7 0 15,4 0-96-15,-1-4-32 0,9 0 0 0,-2-3 0 16,2-2 96-16,4-5 16 0,7 5 0 0,-34-40 0 16,78 63-64-16,-78-63 0 0,96 52 0 0,-96-52 0 15,108 40-64-15,-108-40-32 0,106 33 0 0,-106-33 0 16,100 31-48-16,-100-31-16 0,106 33 0 0,-106-33 0 15,115 35-64-15,-115-35-16 0,141 35 0 0,-141-35 0 16,153 30 48-16,-153-30 0 0,148 19 0 0,-148-19 0 16,140 10 0-16,-140-10 0 0,157 11 0 0,-157-11 0 15,181 8-128-15,-181-8-32 0,167 11 0 0,-167-11 0 16,143 3-32-16,-143-3 0 0,146 2 0 0,-146-2 0 16,163 7 48-16,-163-7 0 0,155 12 0 0,-155-12 0 15,143 4 192-15,-143-4 32 0,141 7 16 0,-141-7 0 0,151 7-80 16,-151-7-16-16,161 12 0 0,-161-12 0 0,146 10-144 0,-146-10-48 15,134 14 0-15,-134-14 0 0,119 18-128 0,-119-18 0 16,132 24 0-16,-132-24 0 0,150 24 0 0,-150-24 0 16,143 13 0-16,-143-13 0 0,131 0 0 0,-131 0 0 15,127-9 0-15,-127 9 0 0,132-16-128 0,-132 16 128 16,138-15 0-16,-138 15 0 0,131-18-144 0,-131 18 144 16,109-14-192-16,-109 14 192 0,94-7 0 0,-94 7-128 15,98-3 128-15,-98 3 0 0,106 0 0 0,-106 0 0 16,117-2 0-16,-117 2 0 0,122-10 0 0,-122 10 0 15,115-28 0-15,-115 28 0 0,119-46 0 0,-119 46 0 16,120-47 0-16,-120 47 0 0,130-50 128 0,-60 24 0 16,-70 26-128-16,127-49 192 0,-127 49-192 0,108-49 176 0,-108 49-176 15,103-45 160-15,-103 45-32 0,94-49 0 0,-94 49 0 16,103-50 0-16,-47 20 64 0,5-5 16 0,3 6 0 0,1-10 0 16,1-1-208-16,-7-5 128 0,1 3-128 0,-3-1 0 15,-1 4 0-15,0-2-192 0,-1 0 16 0,5 3 0 16,-1 2-32-16,4 1-16 0,-1 5 0 0,-1 1 0 15,-61 29 224-15,112-46 0 0,-112 46 144 0,108-38-144 16,-108 38 416-16,110-38-16 0,-110 38 0 0,127-51 0 16,-57 25-64-16,1-5-16 0,4-4 0 0,-9-4 0 15,0 1-320-15,-10-4 128 0,2 1-128 0,-10-5 0 0,-1 4 0 0,-1 2 0 16,1-3 0-16,-4-4 0 0,3 3 0 0,-3-3 0 16,1 2 0-16,-2 0 0 0,-2-1 0 0,-5 1 192 15,-2-2-64-15,-2 2 0 0,-3-2 48 0,0 0 16 16,-4-6 0-16,1-2 0 0,1-4-192 0,-5-1 192 15,-2 1-192-15,-7 2 192 0,-3 4-192 0,-4 1 0 16,-2-2 0-16,-3 2 0 0,-3 5 0 0,-4-4 0 16,-3 10 0-16,-6-3 0 0,2 7 0 0,-9 3 0 15,4 2 0-15,-4 8 0 0,-1 1 128 0,1 4-128 16,-3 3 192-16,-3 2-64 0,3-1 16 0,-2 4 0 16,-2-1 0-16,0 3 0 0,-3-1-144 0,0 1 0 15,-2 1 0-15,-1 4 0 0,3 1 0 0,-4-1 0 16,-1-1 0-16,-1 3 0 0,1 0 0 0,-6 2 0 0,-1 0 0 0,-2 0-176 15,4 0 176-15,-5 0 0 0,-2 0 0 0,-4 0 0 16,-4 2 0-16,-4 3 0 0,-1 2 0 0,0 0 0 16,4 4 0-16,-6-3 0 0,1 8 0 0,1-2 0 15,-3 2-160-15,0 1 0 0,-7 2 0 0,1-1 0 32,1-4-368-32,3 1-80 0,2 3-16 0,3-4 0 0,5-6-192 0,3 5-32 15,1-6-16-15,0 0 0 0,0-4 400 0,-4 0 80 0,-3-3 0 0,2 2 16 16,-4-2 368-16,4 0 0 0,1 0 192 0,1 0-64 15,3 2 128-15,0 5 32 0,-2 0 0 0,4-4 0 16,-4 6-288-16,-2-2 0 0,-6-3 0 0,-1-1 0 16,4 2-480-16,-1-1-48 15,4 1-16-15,4-3 0 0,2-1 720 0,0-1 144 0,3-1 16 0,2-1 16 16,2 0-1296-16,-4-5-256 0,-2 0-48 0,-5 2-16 0,2-2 1024 0,-1-2 240 16,-1 1 0-16,2-3 0 0,5 6 240 0,-3-7 48 15,-4 5 16-15,2-7 0 16,2-2-48-16,-1 1 0 0,-4-1 0 0,-4 0 0 0,-2 1-256 0,-1-1 128 15,1-2-128-15,4 3 0 0,1-3 0 0,-3 4 0 16,-3-1 0-16,-2-1-192 0,-2 4 192 0,-6 5 0 16,-6 5 0-16,-2 2-144 0,2 4 144 0,-5-1 0 15,3 8 0-15,0-4 0 0,4 3 0 0,-4-3 0 16,2 2 0-16,-11 1 0 0,6-1-128 0,-1-2-112 16,3-2-16-16,2-5 0 15,1-2-448-15,-3-1-112 0,-5-4-16 0,-2 3 0 0,-3 3 624 0,-4 1 208 0,-1 7-144 0,-1 1 144 16,1 8 448-16,-11 7 160 0,-12 11 32 0,3 6 16 15,3 14-48-15,2 2-16 0,1 3 0 0,-3 1 0 32,-2-6-1024-32,8 3-208 0</inkml:trace>
  <inkml:trace contextRef="#ctx0" brushRef="#br0" timeOffset="51855.27">8083 17606 13823 0,'-2'2'1216'0,"2"-2"-960"0,0-2-256 0,2 1 0 0,-2-1 0 0,0 2 0 16,0-3 0-16,0-1 0 15,0-3-800-15,-2 2-256 0,-5 3-48 0,0-3-16 16,0 3-224-16,0 0-32 0,0 4-16 0,0 0 0 0,-3 1 1248 0,1 1 144 0,1 6 224 0,-1-1-48 16,0 1 912-16,2 3 192 0,-5 2 48 0,2 3 0 15,1 1 0-15,-2 0 0 0,1 4 0 0,1 3 0 16,1-4-624-16,-1 1-128 0,2 3-32 0,0 0 0 16,-2-1-352-16,0 4-64 0,2-3 0 0,0 8-128 15,1-3 128-15,0-3-128 0,5 1 0 0,-3-4 0 16,6-3 928-16,1 1 80 0,4 0 16 0,2-4 0 15,1-3 128-15,1 3 16 0,1-2 16 0,2 1 0 16,0-3-432-16,0 3-96 0,2-4-16 0,-16-14 0 16,0 0-128-16,0 0-48 15,83 36 0-15,-83-36 0 0,0 0-48 0,84-2-16 0,-84 2 0 16,0 0 0-16,101-27-48 0,-101 27-16 0,70-34 0 0,-35 12 0 0,-1-4-128 0,-4-6-16 16,1 4-16-16,-1-6 0 0,1-3-176 0,-1 0 0 15,0-1 0-15,-1 2 128 0,-3 1-128 0,2-2 0 16,0 1 0-16,0-1 0 0,0 2 0 0,0 2 0 15,-4-2 128-15,1 4-128 0,-3 3 192 0,1 0-32 16,-2 6-16-16,-7-3 0 0,0 1-144 0,-4 1 128 16,-1 2-128-16,-6 0 128 0,1 4-128 0,-9-1 128 15,-4 8-128-15,-7-2 128 0,-1 0 112 0,-9 5 16 16,-6-2 0-16,-6 7 0 0,-4 7-48 0,-3 4 0 16,1 5 0-16,-8 7 0 0,1 3-208 0,-4 8-192 0,-1 3 48 0,-2-4 0 15,6 2 144-15,3-2-128 0,2-5 128 0,9-5-128 16,7-3-128-16,4-1 0 0,8-3-16 0,4-5-9904 31,6 1-1968-31</inkml:trace>
  <inkml:trace contextRef="#ctx0" brushRef="#br0" timeOffset="52483.88">10622 17415 11967 0,'-9'3'1072'0,"4"1"-864"0,2-2-208 0,1-4 0 16,2-2 1056-16,-4 3 160 0,-1-1 48 0,-5 2 0 15,-3-5-368-15,-6-1-64 0,2-1 0 0,-4 2-16 16,-2 0-672-16,-1-4-144 0,-4 8 0 0,-5-1 0 15,-2 4 0-15,-5-1 176 0,-2 10-48 0,-5-1-128 16,2 6 928-16,3 3 80 16,-3 4 16-16,8 5 0 0,2-1 16 0,4 7 16 0,1 0 0 0,2 3 0 15,4 3-224-15,1 0-32 0,4 2-16 0,3 3 0 16,4-3-224-16,4-2-48 0,1 4-16 0,3 3 0 16,4 0-352-16,0 1-144 0,4-2 128 0,1 4-128 15,4 1 144-15,-1-6-144 0,4 2 160 0,6-7-160 0,-4-3 144 0,3-3-144 16,4-4 128-16,-21-30-128 0,47 52 160 0,-47-52-160 31,0 0 192-31,89 49-192 0,-89-49 0 0,0 0 0 16,110 11 0-16,-110-11 0 0,83-25 144 0,-39-1-144 15,3 0 0-15,-9-11 144 0,1 2 240 0,-3-5 32 16,3-3 16-16,-3-8 0 0,3-4-48 0,-8-1 0 16,-1 0 0-16,-8-3 0 0,-4 1-384 0,-6-3 0 15,-5 2 0-15,-7-2 0 0,-2 2-256 0,-5 5-48 16,-7 4 0-16,-3 1 0 0,-2 2 304 0,-6 3-128 15,-1 11 128-15,0 4 0 0,2 8-384 0,-3 5 16 16,1 2 16-16,4 9 0 16,-3 3-1488-16,1 6-288 0</inkml:trace>
  <inkml:trace contextRef="#ctx0" brushRef="#br0" timeOffset="53080.16">12570 17695 14735 0,'4'0'640'0,"-3"-1"160"0,5-1-640 0,1-2-160 15,-4-1 0-15,1 2 0 0,1-3 736 0,5-4 112 16,6-4 32-16,5-10 0 0,-2-1-432 0,0-6-96 16,-3 5-16-16,-7 0 0 15,-4-2-1344-15,-2 7-272 0,-6 2-48 0,-6 1-16 16,-3 8-592-16,-2 3-128 0,-7 5-32 0,-2 4 0 15,1 7 1136-15,-4 1 240 0,0 6 32 0,-1 3 16 0,-1 2 1856 0,2 3 368 16,0 6 80-16,4-1 16 0,2 1 560 0,5 3 112 16,-1 2 32-16,7 1 0 0,2 1-448 0,6 1-96 0,4 1-16 0,4-1 0 15,4 2-1088-15,2-2-208 0,5 4-48 0,1-2-16 16,0-1-432-16,0-3 0 0,4-3-192 0,1-3 192 31,-1-4-512-31,-23-26 32 0,52 40 0 0,-52-40 0 0,0 0 304 0,89 42 176 0,-89-42-192 0,0 0 192 16,96 16 448-16,-96-16 192 0,0 0 32 0,92-20 16 15,-92 20 240-15,54-33 48 0,-26 11 16 0,2-3 0 16,-4-4-96-16,2-4 0 0,-5-8-16 0,-2-2 0 16,-2-4-320-16,-5-4-64 0,-6 3-16 0,-2 1 0 0,-6-4-480 0,-6 4 0 15,-2-2 0-15,-3-6 0 0,-3 1 0 0,0-2 0 16,-5 5 0-16,2 4 0 0,-2 9-144 0,-8 5-80 16,1 10-16-16,-2 6 0 0,-1 8-96 0,-3 7-32 15,3 8 0-15,-1 6 0 0,-1 7 816 0,3 5 144 16,0 1 48-16,2 6 0 15,0 2-2560-15,1-1-512 0</inkml:trace>
  <inkml:trace contextRef="#ctx0" brushRef="#br0" timeOffset="53786.56">14761 17695 9215 0,'-18'2'816'0,"6"-2"-656"16,2 0-160-16,4 0 0 0,1-2 368 0,3 1 32 16,-1-1 16-16,-4-3 0 0,-4-2 48 0,-4 0 16 15,-3-6 0-15,-3 6 0 16,1-3-1504-16,-5 7-320 0,2 3-48 0,-4 1-16 16,0 8 512-16,-4-2 112 0,-4 3 16 0,-1 3 0 0,1 6 1616 0,2 2 336 15,1 3 64-15,6-1 16 0,4 1 1344 0,6 4 272 0,-2-2 48 0,6 4 16 16,4-1-928-16,-1 1-176 0,5 1-48 0,3 2 0 15,2 0-768-15,6-1-144 0,4-3-48 16,4-2 0-16,5-3-416 0,-20-24-96 0,55 40 0 0,-55-40-16 16,79 26-304-16,-79-26 0 0,94 14 0 0,-94-14 0 15,92 0-304-15,-92 0 48 0,94-17 0 0,-94 17 0 16,86-33 80-16,-86 33 32 0,82-41 0 0,-82 41 0 16,68-43 144-16,-68 43 0 0,55-52 160 0,-30 27-160 15,-3-6 480-15,-2 5 0 0,-1-6 0 0,-5 6 0 16,-4-2 64-16,-1 4 16 0,-4-2 0 0,-5-2 0 0,-5 4-352 0,-2-4-64 15,-5 2-16-15,-2-4 0 0,-7 6-128 0,-5-2 0 16,-2-2 0-16,-5 0 0 0,-6 0 0 0,-2 5 0 16,-3 6-144-16,-3 6 144 15,-2 11-144-15,0 9 144 0,-3 9-208 0,0 6 80 16,-1 11-944-16,-2 5-176 0,-3 10-32 0,8 6-11904 0</inkml:trace>
  <inkml:trace contextRef="#ctx0" brushRef="#br0" timeOffset="56127.31">8540 17446 2751 0,'-2'0'256'0,"0"-2"-256"31,2 2 0-31,0 0 0 0,0 0 640 0,0 0 96 16,-2-1 16-16,-3 1 0 0,0 0-224 0,1-2-32 16,1 2-16-16,-4 2 0 0,4-2 32 0,-1 0 0 15,2 1 0-15,2-1 0 0,0 2 368 0,2 0 80 16,3-2 0-16,-1 0 16 0,1 2-32 0,-2-2-16 16,4 0 0-16,0 0 0 0,-1 0 16 0,2-2 0 15,3-2 0-15,3-2 0 0,-4 0-112 0,4-2-32 16,2-3 0-16,1-3 0 0,2 2-544 0,2-5-96 15,0-1-32-15,-2 1 0 0,1-1-128 0,-3 1-144 0,0 0 144 16,-1 3-208-16,-2 1 208 0,0 1-192 0,0-2 192 0,0 4-192 16,-2-1 192-16,-1 3 0 0,1-5 144 0,-2 6-144 15,2-3 528-15,1 3 16 0,0-5 0 0,1 5 0 16,4-5 288-16,-4 3 48 0,1-3 16 0,3-2 0 16,-1 2-352-16,1-4-64 0,-1 2-16 0,1-5 0 15,-1 3-304-15,-1 4-160 0,1-2 160 0,-3 0-160 16,2-5 0-16,1 2 0 0,-1 1 0 0,0-3 0 15,1 0 0-15,2-2 128 0,0 0-128 0,1 0 0 16,-3 0 368-16,0 0 16 0,-3 0 16 0,2 4 0 0,-2-1 0 0,2 3 0 16,-6-1 0-16,4-1 0 0,2 1 48 0,-1 0 0 15,5 1 0-15,-1-3 0 0,0 2-128 0,0-1 0 16,2 0-16-16,0 1 0 0,0 2-304 0,-2 2 0 16,0 0 0-16,-3 3 0 0,-2-1 0 0,0 3 0 15,-2-2 0-15,0 4 0 0,-3-2 0 0,1 0-144 16,-1 1 144-16,0 1 0 0,-4 0 0 0,0 0 0 15,4 1 0-15,-6 1 0 0,4-2 0 0,2-1 0 16,-4 3 0-16,2-1 128 0,0-1-128 0,2-4 0 16,1 4 0-16,-1 0 0 0,0-4 0 0,1 2 0 15,1-1 0-15,-1 2 0 0,-1 1 0 0,1-4 0 16,1 4 0-16,-3 3 0 0,1-1 0 0,0 1 0 0,-2 2 0 16,2-1 0-16,-2 1 0 0,1 0 0 0,-1 1 0 0,2-1 0 15,0 2 0-15,-1 0 0 0,1 1 0 0,2-1 0 16,-6 5 240-16,2-2-32 0,0 0 0 0,1 4 0 15,1 0 0-15,-4 1 0 0,2 1 0 0,0 1 0 16,0 2 160-16,0-2 16 0,2 5 16 0,0 1 0 16,-1 1-80-16,3 0 0 0,-1 0-16 0,4 0 0 15,-3 1-128-15,3-1-32 0,1 0 0 0,1 0 0 16,-2 2-144-16,2 0 0 0,-2 3 0 0,1 1 0 16,-3-4 0-16,2 1 0 0,-1 4 0 0,-1 2 0 15,-2 0 0-15,2 0 0 0,-5 3 0 0,2 2 0 0,0 1 0 16,0 0 0-16,-2 3 144 0,-1-2-144 0,3 0 128 0,-5 5-128 15,3 1 160-15,1 5-160 0,-1-4 0 0,2-1 128 16,3-1-128-16,-1-1 0 0,1-4 0 0,0-1 0 16,2-4 0-16,-2 1 0 15,2 1-1184-15,2-4-176 0</inkml:trace>
  <inkml:trace contextRef="#ctx0" brushRef="#br0" timeOffset="61210.65">9859 16380 9215 0,'-5'0'816'0,"-2"0"-656"0,5 0-160 0,2 0 0 16,0-1 1408-16,0 1 256 0,-2-2 64 0,-3-3 0 0,3-2-384 0,-3 1-80 15,3-1-16-15,0-3 0 16,4 8-928-16,-2-5-176 0,2 0-144 0,-2 4 192 0,5-2 144 0,-3-1 48 16,1-1 0-16,3 4 0 0,2-1 448 0,-3-4 80 15,8 1 32-15,-3-5 0 0,6-1-80 0,0-4-16 16,1 0 0-16,0-4 0 0,1 1-288 16,-3-2-64-16,5-6-16 0,2 4 0 0,-3-6-224 0,1 4-32 15,1 1-16-15,-1-2 0 0,1-1-80 0,2-2-128 16,0-3 176-16,1 3-176 0,0 1 240 0,1-6-64 15,1 0-16-15,0 4 0 0,4-1-32 0,-4-2-128 16,0 4 192-16,-2-1-64 0,1-1-128 0,1 3 0 16,-2-3 0-16,-1 1 0 0,0 5 0 0,-2-6 0 15,-1 6 0-15,0 0 0 0,1 0 0 0,-1 3 0 16,1 1 0-16,-1-4 0 0,-3 5 0 0,-1 0 0 0,1 2 0 0,-1 3 0 16,-1 4 0-16,-1 1 0 0,2 3 0 0,-4-1 0 15,2 6 256-15,0-3 80 0,-2 3 16 0,2-2 0 16,-1 3 32-16,2 0 0 0,-1 2 0 0,2-2 0 15,1 2-256-15,1 0-128 0,1-1 128 0,-2 1-128 16,1 1 0-16,-3 1 0 0,3 0 0 0,-8 1 0 16,2 4 0-16,-1 0 0 0,-2-2 0 0,-1 6 0 15,-1-2 128-15,0 5 64 0,0 0 16 0,-2 1 0 16,2 1 272-16,0 0 48 0,2 3 16 0,3 0 0 16,-1-2-240-16,3 1-48 0,1-3-16 0,3 3 0 15,-18-18-240-15,0 0 0 0,0 0 0 0,77 52 0 16,-77-52 0-16,0 0 0 0,0 0 0 0,92 49-160 15,-92-49 160-15,0 0 0 0,71 52 0 0,-71-52 0 16,0 0 0-16,80 68 0 0,-80-68 0 0,0 0 0 0,79 73 0 0,-79-73 0 16,63 65 0-16,-63-65 128 0,62 61-128 0,-62-61 144 15,63 54-144-15,-63-54 160 0,61 54-160 0,-61-54 0 16,61 54 0-16,-61-54 128 0,59 47-128 0,-59-47 0 16,56 50 0-16,-56-50 0 0,52 58 0 0,-52-58 0 15,47 71 0-15,-27-31 0 0,-1-2 0 0,0 11 0 16,2 5 0-16,-4 2 0 0,2 3 0 0,-1 0 0 15,1 2 0-15,0-2 0 0,0 1 0 0,6-3 0 16,1 2 0-16,0-6 0 0,2-3 0 0,-2-5 0 0,2 2 0 16,2-5 0-16,-30-42 0 0,52 79 0 0,-52-79 0 0,59 76 0 15,-59-76 0-15,52 70 0 0,-52-70 0 0,56 57 0 16,-56-57 0-16,49 51 0 0,-49-51-144 0,40 45 144 16,-40-45-272-16,31 54 0 0,-20-29 0 0,1 6 0 31,-5 2-240-31,-2 0-64 0,-3-2 0 0,0 4 0 15,1 0 48-15,2-4 0 0,2 1 0 0,0-1-9600 0,7-3-1920 0</inkml:trace>
  <inkml:trace contextRef="#ctx0" brushRef="#br0" timeOffset="62294.47">10779 15273 15663 0,'5'-6'1392'0,"2"-1"-1120"16,0-3-272-16,0 5 0 0,3-2 272 0,1-5 0 16,10-11 0-16,12-14 0 15,10-11-1680-15,1-6-320 0,-4 0-80 0,-5 5-16 0,-9 0 1504 0,-5 2 320 16,-4-4 0-16,-3-4 128 16,0 9-2304-16,-7-2-480 0,2 1-96 0,0 0 0 0,1 3 4864 0,1 4 976 15,3 5 192-15,-4 2 48 0,4 7-432 0,2 0-80 16,1 7 0-16,1-2-16 0,1 3-1200 0,0-1-224 15,-2 2-48-15,2 3-16 0,1-2-992 0,1 2-192 16,-2 0-128-16,0 2 160 0,-2 2-400 0,2-3-80 16,1 5 0-16,2 1-16 15,-3-2-624 1,1 4-112-16,1 1-16 0,-2-3-16 0,0 4 576 0,2-1 112 0,0-1 32 0,3-3 0 0,-24 8 880 0,0 0 176 0,68-14 32 0,-42 8 16 16,-3 1 624-16,1 0 112 0,1-4 16 0,1 6 16 15,-2-1-384-15,-1 1-80 0,-2-1 0 0,1 4-16 16,-2 4-416-16,-1-1-80 0,-2 4 0 0,-17-7-16 15,0 0-256-15,0 0-48 0,0 0-16 0,84 56 0 16,-84-56-176-16,0 0 0 0,0 0 0 0,71 71 0 16,-71-71 0-16,0 0 0 0,73 58 0 0,-73-58 0 15,0 0 272-15,84 64-16 0,-84-64-16 0,0 0 0 16,94 73 80-16,-94-73 0 0,66 54 16 0,-66-54 0 16,58 56 48-16,-58-56 0 0,61 58 0 0,-61-58 0 15,64 57-96-15,-64-57-16 0,65 56 0 0,-65-56 0 0,68 61-96 16,-68-61-32-16,68 71 0 0,-68-71 0 0,69 75-144 0,-69-75 0 31,65 77 144-31,-65-77-144 0,66 76 0 0,-66-76 0 0,65 82 0 0,-65-82 128 0,59 77-128 0,-59-77 0 16,59 77 0-16,-59-77 0 0,61 66 0 0,-61-66 0 15,58 68 0-15,-58-68 0 0,52 62 0 0,-52-62 0 16,54 75 0-16,-54-75 0 0,56 82 0 0,-56-82 0 16,57 80 0-16,-57-80 0 0,65 75 0 0,-65-75 0 15,73 68 128-15,-73-68-128 16,75 70 160-16,-75-70-32 0,68 61-128 0,-68-61 192 0,61 54-192 0,-61-54 0 15,0 0 0-15,90 75 0 0,-90-75 0 0,0 0 0 16,86 71 0-16,-86-71 0 0,57 57 0 0,-57-57 0 16,58 60 0-16,-58-60 0 0,62 59 0 0,-62-59 0 0,58 63 0 15,-58-63 0-15,59 62 128 0,-59-62-128 0,63 61 0 0,-63-61 144 16,56 65-144-16,-56-65 0 0,47 62 0 0,-47-62 128 16,47 56-128-16,-47-56 0 0,42 54 0 0,-42-54 0 15,0 0 0-15,59 72 0 0,-59-72 0 0,0 0 0 16,63 74 0-16,-63-74 0 0,41 51 0 0,-41-51 0 15,0 0 0-15,46 73 0 0,-46-73 0 0,26 52 0 16,-16-26 0-16,3 6 0 0,-3 3 0 0,0 1 0 16,1 3 0-16,3 1 0 0,2 1 0 0,-16-41 0 31,45 72-672-31,-45-72-64 0</inkml:trace>
  <inkml:trace contextRef="#ctx0" brushRef="#br0" timeOffset="67262.92">18967 17446 11967 0,'-10'4'1072'0,"5"-4"-864"0,-1 0-208 0,5 0 0 16,2-2 912-16,1 0 144 0,2-1 32 0,1-2 0 15,-2-1-752-15,3-4-144 0,0-2-16 0,0-2-16 32,-5 5-1440-32,-2-1-272 0,-5 4-64 0,0 3-16 0,-7 1-368 0,-1 6-80 0,-1-1-16 0,-4 4 0 15,-1 7 1648-15,-1-2 320 0,2 0 128 0,-2 6 0 16,2 1 1808-16,-3 5 480 0,2 1 80 0,1-3 32 15,5 3-256-15,-3 4-48 0,-1-1-16 0,3 4 0 16,3-5-992-16,-1 3-208 0,-1 8-48 0,2 2 0 16,2 4-336-16,1-2-80 15,4 0-16-15,1-4 0 0,3 4 112 0,1-4 32 0,3-1 0 0,2-3 0 0,-1 0-80 0,3-3-16 16,0 0 0-16,0 1 0 0,3-8-160 0,2 2-32 31,-1-5-16-31,-11-21 0 0,0 0-64 0,0 0-16 0,75 47 0 0,-75-47 0 0,0 0 16 0,78-5 0 16,-78 5 0-16,63-33 0 15,-63 33 64-15,57-44 16 0,-30 15 0 0,2-3 0 16,-4-3-96-16,1-3-16 0,-2 1 0 0,-3-3 0 0,-2-1-144 0,-1-1 0 0,-1 3 0 16,-7-1 0-16,3 0 0 0,-5-1 160 0,3 0-32 15,-2-2-128-15,-1 3 592 0,1 0 16 0,0 0 0 0,-6 0 0 16,2 0-256-16,-3 3-48 16,-4 2-16-16,-5 4 0 0,-1 5-288 0,-6 0-144 15,-9 5 16-15,-5 7 0 16,-1 5-576-16,-8 6-96 0,-3 6-32 0,-2 8 0 15,0 2-144-15,-3 7-48 0,-2 7 0 0,-2-2 0 0,7 6 80 0,4-1 16 16,3 1 0-16,7-3 0 0,7-4 368 0,6-3 80 0,11-1 16 0,4-5 0 16,4 1-208-16,-4-16-32 0</inkml:trace>
  <inkml:trace contextRef="#ctx0" brushRef="#br0" timeOffset="67797.83">21255 17481 23951 0,'-24'7'2128'0,"6"-5"-1696"0,10 1-432 0,4-3 0 16,2-1 1344-16,-4 1 192 0,-12 1 48 0,-8-1 0 16,-7 0-1232-16,-2-1-352 0,4-3 144 0,1-3-144 31,4-3-1280-31,-2 1-336 0,2-2-64 0,1 4-16 15,-2 4 176-15,0 0 48 0,-4 9 0 0,1 1 0 0,-1 11 1312 0,1 1 160 0,4 2 256 0,-2 5-64 16,4 2 1200-16,0 3 240 0,4 1 48 0,3 6 16 16,1 4-224-16,2 3-32 0,4 4-16 0,3 3 0 15,0 4-624-15,5 6-128 0,8 3-32 0,4-2 0 0,4-1-224 0,5-6-48 16,7-7-16-16,2-4 0 0,-28-45-160 0,66 66-16 16,-66-66-16-16,84 56 0 0,-84-56-160 0,94 38 0 15,-94-38 144-15,103 13-144 0,-103-13 176 0,101-16-48 16,-101 16 0-16,99-45 0 0,-53 12 144 0,-3-2 32 15,-5-2 0-15,-4-3 0 0,-7 0 272 0,-2-11 64 16,-6-3 16-16,-5-5 0 0,-4-5-272 0,-3-4-64 16,-1 5-16-16,-12-3 0 0,-1 3-480 0,-5 2-80 15,-2 4-32-15,-10 1 0 16,1 7-1056-16,-8 8-224 0,-2 7-32 0,-6 12-16 16,-2 8-752-16,-3 10-160 0,0 8-32 0,4 12 0 15,-1 4 64-15,6 12 16 0</inkml:trace>
  <inkml:trace contextRef="#ctx0" brushRef="#br0" timeOffset="68316.63">23686 17385 15663 0,'-3'2'1392'0,"1"-2"-1120"16,2 0-272-16,0 0 0 0,0 0 1792 0,-2 0 288 16,-1 0 64-16,-4 0 16 0,-7 2-1776 0,-4-2-384 15,-3 3 0-15,-3-1 0 16,-7 1-2112-16,-1 4-352 0,-3 0-64 0,-1 0-16 15,-4 7 384-15,1-2 80 0,1 4 16 0,0-2 0 0,1 4 1856 0,6 2 368 16,-2 7 80-16,5-1 16 0,5-2 1568 0,-1 7 320 16,1 8 64-16,-3-1 16 0,5 11-368 0,2-2-80 15,1 7-16-15,6 3 0 0,2-3-992 0,6 0-192 16,4-3-32-16,6-4-16 0,4-7-528 0,7-2 0 0,3 1 0 0,-20-39 0 16,57 64-208-16,-57-64-48 0,79 49-16 0,-79-49 0 15,101 33 80-15,-101-33 32 0,109 7 0 0,-109-7 0 16,96-9 672-16,-96 9 144 0,86-36 32 0,-86 36 0 15,75-56 544-15,-37 21 112 0,-7-2 32 0,1-3 0 16,-1 0-368-16,-5-5-80 0,0-6-16 0,-3-3 0 16,-2 0-496-16,-4-3-96 0,-3 0-32 0,-5-3 0 15,-4 3-288-15,-8 1 128 0,-3-1-128 0,-9 4 0 16,-6 3 0-16,-5 12 0 0,-6 13-160 0,-3 8 160 16,-3 8-1280-1,-2 11-128-15,2 5-16 0,-4 10-16 0,4 4-528 0,4 5-96 0,1 2-32 0,11-4-8464 16</inkml:trace>
  <inkml:trace contextRef="#ctx0" brushRef="#br0" timeOffset="68739.66">25716 17197 32255 0,'-17'4'1424'0,"5"-3"304"0,1 1-1392 0,6-2-336 0,1 0 0 0,4 0 0 15,-5 0 752-15,-2 2 80 0,-1 0 0 0,-10-1 16 16,-1 8-848-16,-4 0-320 0,-1 6 16 0,0 5 0 31,1 1-1168-31,-3 6-256 0,1 5-32 0,3 3-16 0,1 3 1136 0,2 4 240 0,-1 5 32 0,7 0 16 16,4 3 1536-16,5 1 304 0,4-4 64 0,7 2 16 15,0-4 96-15,7 0 32 16,5-1 0-16,7-6 0 0,-26-38-1040 0,68 59-208 0,-68-59-32 16,81 40-16-16,-81-40-400 0,83 12 0 0,-83-12 0 0,84-22 0 15,-84 22 0-15,78-52 0 0,-32 17 0 0,-1-5 0 16,2-9 176-16,-2 0 144 0,2-3 48 0,-5-2 0 16,0 5-224-16,-12-3-144 0,-1-2 192 0,-6 0-192 15,-2 0 0-15,-9 2 0 0,-3 3 0 0,-11 2 0 16,-5 7 0-16,-9 3 0 0,-6 6 0 0,-13 3-192 31,-7 12-752-31,-21 11-144 0,-6 9-16 0,-12 11-15920 0</inkml:trace>
  <inkml:trace contextRef="#ctx0" brushRef="#br0" timeOffset="69649.37">19142 17204 17503 0,'-7'4'1552'0,"1"-4"-1232"0,5 1-320 0,1-1 0 16,0 0 1184-16,-6 2 176 0,1 3 48 0,-4-1 0 15,-1 1 384-15,1 4 64 0,-1-1 32 0,3-4 0 16,5 5-688-16,-1-4-144 0,6-2-32 0,-1 3 0 16,5-1-640-16,3-3-128 0,-10-2-16 0,0 0-16 0,0 0-224 0,0 0 0 15,80-18-192-15,-80 18 192 0,0 0-384 0,74-40 16 16,-74 40 16-16,55-37 0 0,-55 37 208 0,58-41 144 16,-58 41-192-16,61-51 192 0,-61 51 176 0,70-56 144 15,-30 23 16-15,1-3 16 0,8-3 304 16,0 1 64-16,9-5 16 0,-1-3 0 0,6 3-368 0,-2-3-80 15,1-2-16-15,-6 1 0 0,-2 0-272 0,-5 1 0 16,-4 3-176-16,-3 8 176 16,-2 2-656-16,-3 2-32 0,-1 1 0 0,-36 30 0 15,63-44 144-15,-63 44 32 0,0 0 0 0,70-29 0 0,-70 29 368 0,0 0 144 16,0 0 0-16,0 0-144 0,89 8 560 0,-89-8 112 0,0 0 32 0,0 0 0 16,73 41 48-16,-73-41 16 0,0 0 0 15,56 66 0-15,-56-66-352 0,38 59-64 0,-19-22-16 16,0 3 0-1,2 1 128-15,-2 10 0 0,1-1 16 0,-1-1 0 0,0 5-112 0,-2-2-32 0,-3 6 0 0,2 1 0 16,3 4-192-16,-5 3 0 0,0 0 0 0,4 6 0 16,-1-3 0-16,4-3-128 0,1 2 128 0,5-7-208 31,4-5-304-31,4 0-64 0,10-6-16 0,-45-50-15904 0</inkml:trace>
  <inkml:trace contextRef="#ctx0" brushRef="#br0" timeOffset="70465.95">23606 17359 9215 0,'0'7'816'0,"0"-5"-656"16,2 0-160-16,-2-2 0 0,0-2 368 0,3 2 32 15,-3 0 16-15,0 0 0 0,2 0 512 0,-2-2 96 16,0-1 32-16,-2-3 0 0,2 1 512 0,-3-5 96 16,3 1 32-16,0-3 0 0,3 3 176 0,-1-1 48 15,-2-1 0-15,3 1 0 0,1 3-768 0,1-2-160 16,2 4-32-16,-3 0 0 16,4-2-240-16,1 0-48 0,5-4-16 0,-4 3 0 0,4-6-240 0,2 0-48 15,-16 14-16-15,40-39 0 16,-40 39-160-16,49-43-48 0,-23 18 0 0,2-4 0 0,5 3 176 0,-2-4 16 15,1 2 16-15,1-3 0 16,4 0 144-16,-3-3 16 0,5-2 16 0,-1-4 0 0,0 1-208 0,1-2-32 0,1-1-16 0,-2 0 0 16,4-1-144-16,0-3-128 0,-4 8 192 0,4-4-192 15,1 0 128-15,3 2-128 0,-3 2 0 0,1 1 0 16,1 8 0-16,-3-3 0 16,-42 32 0-16,82-50 0 0,-82 50 0 0,71-45-224 0,-71 45 64 0,70-40 16 15,-70 40 144-15,73-30 0 0,-73 30 0 0,68-26-128 16,-68 26 128-16,0 0 0 0,100-16 0 0,-100 16 0 15,0 0 0-15,88 11 192 0,-88-11-32 0,0 0-16 0,93 34 176 16,-93-34 16-16,0 0 16 0,96 47 0 0,-96-47-32 16,64 47-16-16,-64-47 0 0,54 54 0 0,-54-54-176 15,51 67-128-15,-23-31 192 0,-4 6-192 0,2 5 0 0,0-3 0 16,-5 3 0-16,4-2 0 0,-5-2 0 0,3 1 0 16,2 0 0-16,-5-4 0 0,5-2-336 0,-25-38 16 15,54 71 16-15,-54-71 0 16,57 61-1296-16,-57-61-256 0</inkml:trace>
  <inkml:trace contextRef="#ctx0" brushRef="#br0" timeOffset="71590.89">20438 16399 15663 0,'-10'7'1392'0,"-1"-3"-1120"16,8-1-272-16,3-3 0 0,1 0 1776 0,-1 2 288 16,-1 0 64-16,-3 5 16 0,4-2-1152 0,2 0-224 15,7-5-64-15,-9 0 0 16,0 0-960-16,0 0-208 0,81-24-48 0,-81 24 0 16,65-38-992-16,-65 38-208 0,73-49-32 0,-35 23-16 15,-1-6 1008-15,0 3 208 0,-2-3 32 0,-1-1 16 0,1-2 1888 0,2 1 368 16,-1 2 80-16,3-3 16 0,1 1 1184 0,2-3 240 15,3 0 48-15,4 1 16 0,0-2-2512 0,5-1-496 16,5-1-96-16,-2 0-32 0,-1 2 96 0,-2-1 16 16,2 1 0-16,3-4 0 0,4-1-320 0,-2 1 0 15,2 2 0-15,1 0 0 16,-1 2-464-16,1-2 0 0,2-2 0 0,-10 3 0 16,-4 3-48-16,-6 3 0 0,-1 0 0 0,-1 0 0 0,-1 3 512 0,-4-1-144 0,-3 4 144 0,-1 1 0 15,0 0 0-15,-35 26 0 0,68-47 0 0,-68 47 128 16,66-40 192-16,-66 40 32 0,65-38 16 0,-65 38 0 15,61-35 96-15,-61 35 32 0,52-26 0 0,-52 26 0 16,0 0-352-16,64-32-144 0,-64 32 128 0,0 0-128 16,0 0 0-16,75-12 0 0,-75 12 0 0,0 0 0 31,0 0-304-31,0 0-80 0,0 0-32 0,86 12 0 0,-76 1-160 16,0-3-16-16,-1 4-16 0,2 5 0 0,-3-1 608 0,-8-18 0 0,21 47 0 0,-21-47 192 0,28 48 608 0,-28-48 128 15,33 54 32-15,-33-54 0 0,51 56-256 0,-51-56-64 16,73 59 0-16,-73-59 0 0,94 54-384 0,-94-54-64 15,106 51-32-15,-106-51 0 0,114 47-160 0,-114-47 0 16,120 52 0-16,-120-52 128 0,120 56-128 0,-120-56 0 16,120 66 0-16,-120-66 0 0,119 80 0 0,-119-80 0 15,103 82 0-15,-103-82 0 0,103 91 0 0,-48-44 0 16,3 3 0-16,6-5 0 0,4 2 0 0,7-3 0 16,9 1 128-16,3-3-128 0,0-2 0 0,-2-3 0 15,-1-2 128-15,0 3-128 16,1 4-880-16,2 0-208 0,4 6-32 0,-4 3-15360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4:28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27520 7060 15663 0,'-19'-24'1392'0,"0"-7"-1120"0,1 4-272 0,9 8 0 16,2 7 896-16,4 5 128 0,-2-5 32 0,-9-7 0 0,-7-9-288 0,-9-5-48 16,-6 0-16-16,-6 10 0 15,-2 6-1152-15,-5 3-256 0,1 8-32 0,-6 1-16 0,1 2 288 0,-1-2 48 16,2 1 16-16,-4 1 0 15,2-1 768-15,-5 1 144 0,0-1 48 0,1 2 0 0,1 1 400 0,1 4 96 16,2 4 16-16,-2 0 0 0,-1 9 16 0,-1 1 0 16,1 2 0-16,-4 4 0 0,-2 7-528 0,-5 1-112 15,0 4 0-15,2 3-16 0,5 6-288 0,2 1-144 16,5 0 160-16,-4 7-160 0,6 4 0 0,1 2 0 16,2-1 0-16,-1 8 0 0,3-1 0 0,0 4 0 15,0 7 0-15,1 0-160 0,6 3 160 0,4-1-192 0,3-4 192 16,5 2-192-16,3 0 192 0,10 1 0 0,1 4-144 0,10-3 144 15,4 3 0-15,7 0 0 0,5-5 0 16,8-3 0-16,6 3 0 0,7-1 0 0,5 7 0 0,8-1 0 16,8 0 0-16,5 9 0 0,5 6 0 0,1-6 0 15,1-3 192-15,4 1 128 0,6 0 0 0,10 2 16 16,10-2 208-16,10-5 32 16,9-6 16-16,-2-10 0 0,-1-15-32 0,1-6-16 0,11-5 0 0,5-12 0 15,5-2-128-15,-2-8-32 0,1-10 0 0,8-2 0 16,12-1 288-16,-3-12 48 0,-4-2 16 0,6-7 0 15,0-1-256-15,-1-4-48 0,-1-3-16 0,3-8 0 16,3-4-256-16,-1-3-160 0,-4-1 192 0,-3-12-192 0,-5-2 0 0,0-7 0 16,4-7 0-16,-8-3 0 15,-14-2 0-15,-3-6 0 0,-5-1 0 0,-7 0 0 0,-9-2-192 0,-16-5 192 16,-15 2-208-16,-14-2 80 0,-9 0-80 0,-11 5-16 16,-6 3 0-16,-11-4 0 0,-5 1 224 0,-10-5 160 15,-10 0-32-15,-6-7 0 16,-7 0 128-16,-7-2 0 0,-7 4 16 0,-5-1 0 0,-6-1-272 0,-10-2 0 15,-4-1 0-15,-11 3 0 0,-8 7 144 0,-5 0-144 16,-8 6 0-16,-6 7 144 0,-2 9 0 0,-13 6 0 16,-6 3 0-16,-17 7 0 0,5 9-144 0,-19 6 128 15,-6-1-128-15,-15 9 128 0,-5 5-128 0,-4 3 0 16,-3 1 0-16,-12 3 0 0,-10 0 0 0,-9 9-224 0,-3 5 32 0,-11 1 0 31,-2 10-1632-31,-15 5-320 0</inkml:trace>
  <inkml:trace contextRef="#ctx0" brushRef="#br0" timeOffset="53405.05">24315 10465 11055 0,'-7'2'976'0,"-1"2"-784"0,6-1-192 0,0-3 0 15,2 0 800-15,-2 0 112 0,-1 2 32 0,-2 1 0 16,-2 1-640-16,3-2-128 0,1-1-32 0,3-1 0 16,1-1-352-16,5-1-80 0,-3-2-16 0,4-1 0 0,-2-4-80 0,1 6 0 15,2-4-16-15,-4-2 0 0,3 6 1104 0,-2-3 240 16,0-2 32-16,-1 6 16 0,-1-1 656 0,-1-1 128 16,0 2 16-16,-2-1 16 0,1 6-400 0,-1 1-64 15,-1-1-32-15,1 3 0 0,0 6-416 0,-2 2-64 16,0 0-32-16,0 8 0 0,1 1-224 0,1 1-64 15,0 4 0-15,0 0 0 0,1 2-176 0,3-3-32 16,1 7-16-16,0-1 0 0,2-2-288 0,-1 2 0 16,1-2 0-16,-1 6 0 0,3 8 0 0,-5 4 0 15,1 9 0-15,-2-1 0 0,1 4-192 0,-4-2 16 16,3-1 0-16,-6 1 0 0,3 5 176 0,0 1 0 0,0-4 0 0,3 3 0 16,-1-3 272-16,3-3 96 0,1-1 16 0,1-1 0 15,0-6 112-15,-1-4 16 16,5 1 16-16,3-6 0 0,-5-2-528 0,1-6 0 0,0-5 0 0,1-2 0 31,-2-10-1312-31,-1-3-272 0,-1-2-48 0,-1-8-12464 0</inkml:trace>
  <inkml:trace contextRef="#ctx0" brushRef="#br0" timeOffset="53892.09">25033 11375 11055 0,'-2'-6'480'0,"1"5"112"0,1-3-464 0,0 1-128 16,0 1 0-16,0-2 0 0,0 3 768 0,0-3 144 15,0 2 32-15,-2-3 0 0,0 0-208 0,-5 5-32 16,0 5-16-16,-3 2 0 0,-2 5-400 0,-2 4-80 15,0 3-16-15,-4 4 0 0,4 1 352 0,-3 6 64 16,-2-1 16-16,3 6 0 0,0 2 464 0,2 1 80 16,4 2 32-16,0-1 0 0,3 1-48 0,3-4 0 15,1 2 0-15,3-3 0 0,5 0-368 0,-2-9-80 16,6-1 0-16,3-8-16 0,4-3-176 0,1-2-16 0,-17-12-16 0,0 0 0 16,0 0-160-16,94 21-16 0,-94-21-16 0,0 0 0 15,93-19-288-15,-93 19 128 0,63-35-128 0,-63 35 0 31,64-45 0-31,-34 15 0 0,-6 2 0 0,-1-3 0 0,-1 1-128 0,-4-1-48 0,-8 0 0 0,-1-1 0 16,-7 1 176-16,-2-2-208 0,0 3 80 0,-9-1 128 16,-1-2 0-16,-3 5 0 0,-1-2 0 0,2-1 128 15,-5 5 144-15,-2-2 32 0,1 2 0 0,1 7 0 16,-1 1-304-16,-1 10 128 0,2 1-128 0,-1 5 0 16,1 9-288-1,1 2-160-15,0 5-48 0,4 3 0 16,2 6-1376-16,3-1-288 0,2 8-48 0,1-1-6048 0,8 5-1200 0</inkml:trace>
  <inkml:trace contextRef="#ctx0" brushRef="#br0" timeOffset="54425.94">26035 11542 2751 0,'0'0'256'0,"0"0"-256"15,58-37 0-15,-48 30 0 0,-3 0 2016 0,0 0 352 16,-3 2 80-16,4-9 16 0,6-3 224 0,2-4 32 0,-6-2 16 0,-4 2 0 15,-10 4-1536-15,-6 3-304 0,-6 5-64 0,-5 2-16 16,-3 4-112-16,-6 3-32 0,2 3 0 0,-3 4 0 16,-1 0-224-16,3 7-32 0,-4 2-16 0,1 5 0 31,3 1-16-31,-1 3-16 0,2 8 0 0,-1 3 0 0,2 4 960 0,-4 0 192 0,7 8 32 0,3-7 16 16,3 1-1568-16,3-5-256 0,6-2-64 0,5-9-32 15,3 2 560-15,4-8 112 0,6-2 32 0,1-8 0 16,6 2-352-16,0-10-320 0,-16-2 64 0,0 0 16 15,0 0 240-15,83-28 256 0,-83 28-48 0,49-48-16 32,-19 13-1344-32,-4-2-256 0,5-3-64 0,1-2-16 0,2-1 1168 0,0-4 320 0,2 3 0 0,-1 4 0 0,-5 4 0 0,-1 4-144 15,-1 1 144-15,-2 6 0 16,-5 6-448-16,-3 0-16 16,-1 10 0-16,-5 2 0 0,2 11-16 0,-2 6 0 0,-3 8 0 0,2 6 0 0,-3 9 480 0,1 9 0 15,-6 10 128-15,4 9-128 0,0 12 656 0,-5 9 32 16,3 11 0-16,-3 1 0 0,2 5-320 0,-3-8-64 15,1-1-16-15,2-5 0 0,-4-4 224 0,-4-12 32 16,1-6 16-16,-4-11 0 0,1-6-112 0,-4-3-32 16,0-8 0-16,-1-6 0 0,-1-6-176 0,1-5-48 15,3-3 0-15,-1-11 0 0,0-3 128 0,1-4 32 16,2-9 0-16,-2-6 0 0,4-6-192 0,2-6-32 16,2-8-128-16,2-9 192 0,2-9-400 0,1-3-96 15,2 0-16-15,5-11 0 16,4-1-48-16,5-8-16 0,6-4 0 0,8-3 0 0,4-1 0 0,-1 5-16 0,0 18 0 0,2 1 0 47,4 11-1008-47,-2 5-208 0,1 9-48 0,-43 38-10848 0</inkml:trace>
  <inkml:trace contextRef="#ctx0" brushRef="#br0" timeOffset="54769.82">27600 10779 32255 0,'-24'19'1424'0,"8"-7"304"0,5 4-1392 0,5-2-336 16,6-4 0-16,1-3 0 0,1 5 368 0,3 9 0 16,-3 11 0-16,1 15 0 15,1 1-1616-15,-2 5-320 0,-2 2-64 0,-4-2-16 16,1-6-2768-16,-3 0-576 0,-4-5-96 0,3-6-32 16,0 4 2944-16,-2-3 592 0,2-1 112 0,-1-1 32 0,2-7 2000 0,1 3 400 0,2-3 64 0,1-3 32 15,4-3-544-15,-1-3-96 0,6 1-32 0,4-8 0 16,1-3-192-16</inkml:trace>
  <inkml:trace contextRef="#ctx0" brushRef="#br0" timeOffset="54945.33">28210 11209 39615 0,'-14'7'3520'0,"10"-3"-2816"15,8-3-560-15,3-2-144 0,2 1 560 0,-1-2 80 16,5 2 0-16,2-2 16 16,-15 2-1728-16,0 0-336 0,0 0-80 0,70-24-16 0</inkml:trace>
  <inkml:trace contextRef="#ctx0" brushRef="#br0" timeOffset="55432.3">28909 10913 39615 0,'-11'3'3520'0,"9"-3"-2816"0,8-1-560 0,4-3-144 15,4-3 544-15,-3 2 80 0,-11 5 16 0,0 0 0 16,87-49-1424-16,-87 49-288 0,92-52-48 0,-92 52-16 16,75-42 848-16,-75 42 288 0,0 0-192 0,75-28 192 0,-75 28-256 0,0 0 48 15,0 0 0-15,0 0 16 0,70 44-112 0,-62-21-16 16,1-1-16-16,0 3 16 0,-2 4 3376 0,-2-1 656 16,0 7 144-16,-3 1 64 0,-2 3-2192 0,-2 1-448 15,-5-2-96-15,0 2 32 16,-1-1-1920-16,-3-3-384 15,-3 1-80-15,-2-8 16 0,3-3-1600 0,-5-3-320 0,2-2-64 0,-1-4 16 16,1-3 480-16,2-1 80 0,2-7 32 0,-4-4 32 16,4-2 1664-16,2-3 320 0,3-6 64 0,2-3 48 0,1-4 1248 0,4 0 256 15,2-1 48-15,1 0 64 0,1 1-432 0,3-1-80 16,0 1 0-16,5 0 16 0,-2 2-352 0,3 4-80 16,2-1-16-16,-15 11 32 0,0 0-96 0,0 0-16 15,77-26 0-15,-77 26 48 0,0 0 208 0,99-21 32 0,-99 21 16 16,86-19 32-16,-86 19-400 0,85-19-128 0,-85 19 0 0,0 0 0 15,105-16-208-15,-105 16-144 0,0 0-32 0,0 0 16 32,99-3-1104-32,-99 3-240 0,0 0-32 0,0 0-12912 0</inkml:trace>
  <inkml:trace contextRef="#ctx0" brushRef="#br0" timeOffset="55620.92">29907 10915 24879 0,'-14'3'2208'0,"4"-1"-1760"0,6 0-448 0,4-2 0 0,2 0 2192 0,-4 1 368 16,-1 3 64-16,-4-1 0 0,-5 3-1664 0,1-5-320 16,1 3-80-16,5-1-16 15,-4-3-3216-15,5-3-640 0,3-1-128 0,1-1-16 0</inkml:trace>
  <inkml:trace contextRef="#ctx0" brushRef="#br0" timeOffset="56173.57">30552 10462 38703 0,'-14'3'3440'0,"7"-1"-2752"0,7 0-560 0,2-2-128 15,1 0 544-15,-1 0 80 0,-2 5 16 0,-3 0 0 16,-3 4-1728-16,-2 3-352 0,-1 0-64 0,-2 1-16 16,1 4-3552-16,0-1-720 0,1 1-144 15,-3 2-16-15,1 0 2880 0,-3 2 592 16,4-2 112-16,1 1 32 0,2-1 4752 0,4 0 944 0,1-2 192 0,5-1 32 0,6-4 448 0,0-1 64 15,5 3 32-15,-14-14 0 0,0 0-2592 0,0 0-512 16,82 24-96-16,-82-24-32 0,0 0-896 0,0 0-400 16,83 5 16-16,-83-5 16 15,0 0-1280-15,0 0-256 0,0 0-48 0,0 0-16 16,0 0 336-16,77 32 64 0,-68-22 16 0,-1-1 0 0,-4 5 1168 0,1 0 224 16,0 0 160-16,-1 1-192 15,-3 4 944-15,-2-1 176 0,-3 4 32 0,1 5 16 0,-1-3 304 0,-3-1 64 16,2-1 16-16,-2-3 0 0,2 4-800 0,-2-7-176 15,3-1-16-15,3 1-16 0,-1-4-352 0,4-5 0 16,-1-2-192-16,3 1 64 0,1-5-80 0,2-1-16 0,0-1 0 0,2-5 0 16,0 3 32-16,-1-1 0 0,-1-1 0 0,2 2 0 15,-6-2 192-15,3 3 0 16,-3 4 192-16,-3 3-192 0,-2 0 480 0,1 2-16 0,-3 5 0 0,1-1 0 16,3 4 272-16,-2 1 48 0,-2 1 16 0,4-1 0 15,0 0-128-15,4 1-32 0,-2-3 0 0,-2 2 0 16,0 1-496-16,-6-3-144 0,3 2 0 0,-1-6 0 31,1 4-304-31,-1-7-128 0,-2 5-16 0,0-5-16 16,-1 5-1280-16,-1-5-256 0,-1 6-48 0,0-8-11776 0</inkml:trace>
  <inkml:trace contextRef="#ctx0" brushRef="#br0" timeOffset="56421.41">31422 10681 41471 0,'-34'7'1840'0,"17"-3"368"0,5-2-1760 0,5 1-448 15,5 0 0-15,2-3 0 0,0 2 272 0,-3 0-16 16,-1 3-16-16,-1 0 0 15,-6 6-1008-15,-1-2-192 0,0 3-32 0,-2 0-16 16,-2 0-2480-16,1 2-496 0,3 2-112 0,-6-6-4896 16,6 2-992-16</inkml:trace>
  <inkml:trace contextRef="#ctx0" brushRef="#br0" timeOffset="57416.4">30411 10377 31327 0,'-12'5'2784'0,"5"-2"-2224"15,7-1-560-15,3-2 0 0,-1 2 832 0,-2-1 64 16,0 1 16-16,-5 7 0 16,1 0-3216-16,1 3-640 0,-1-2-128 0,2 4-16 15,2-2-1360-15,2-3-272 0,0 3-48 0,0-5-16 0,3 5 4784 0,2-6 768 16,0 2 240-16,5-1 48 0,-2-3 2464 0,4-1 480 15,-14-3 96-15,0 0 32 0,0 0-992 0,89 16-208 16,-89-16-48-16,0 0 0 0,82 16-1792 0,-82-16-384 16,0 0-64-16,91 26 0 15,-91-26-896-15,0 0-160 0,73 36-32 0,-73-36-16 16,0 0-688-16,0 0-128 0,56 54-16 0,-46-36-16 0,-1-1 880 0,-4 1 176 0,2 1 48 0,-2 0 0 16,-1 2 208-16,-1-2 0 0,-1 0 0 0,2 0 0 15,3 0 0-15,-6-1 0 0,3 1 0 0,-3-3 0 0,1-2 0 0,-2-2 0 16,-2 4 0-16,-4 1 0 0,-3-1-352 15,-7-1-32-15,-5 3 0 0,-3-1 0 0,-6 1 64 0,-6 1 0 16,-4 2 0-16,-4 0 0 0,2-1 192 0,-3 3 128 16,-2-2-160-16,5 0 160 15,0-2 368-15,11-3 160 0,5-4 48 0,8-5 0 0,6 2 304 0,10-8 64 16,4 1 16-16,8-4 0 0,-10 2-640 0,0 0-128 16,0 0-32-16,100-19 0 0,-100 19-160 0,76-14 0 15,-76 14 0-15,112-14 0 0,-112 14 0 0,132-5 0 16,-132 5 128-16,138-5-128 0,-138 5 224 0,119-2-32 15,-119 2-16-15,95 4 0 0,-95-4 32 0,0 0 16 16,102 15 0-16,-102-15 0 0,0 0-48 0,0 0-16 0,0 0 0 0,55 47 0 16,-58-31 96-16,-4 1 0 0,-5 4 16 15,-4 2 0-15,-10 7-64 0,-2-1-16 0,-5 4 0 16,-6 2 0-16,-2 3-192 0,-10 2 0 0,-3 2 0 0,-9 7 0 16,-5-2 0-16,-5 4 128 0,-5 1-128 0,1-2 0 15,0-1 128-15,4 0 0 0,2-4-128 0,3-5 192 16,2-1-16-16,3-5-16 0,2-9 0 0,3-1 0 15,4-5-416-15,7-7-64 0,6 1-32 0,4-10-10896 16,9 1-2176-16</inkml:trace>
  <inkml:trace contextRef="#ctx0" brushRef="#br0" timeOffset="58328.05">31925 11380 23039 0,'0'0'2048'0,"0"0"-1648"15,2 0-400-15,0 0 0 0,1-2 640 0,-1 2 32 16,1-3 16-16,4-1 0 16,2 2-1392-16,0-3-256 0,-2-4-64 0,0 6-16 0,-2 1 832 0,-3-1 208 0</inkml:trace>
  <inkml:trace contextRef="#ctx0" brushRef="#br0" timeOffset="58547.53">32326 11359 40543 0,'-19'14'1792'15,"12"-4"384"-15,3-5-1744 0,10 1-432 0,-1-3 0 0,2-3 0 16,3 0-304-16,-10 0-144 0,0 0-16 0,0 0-16 0</inkml:trace>
  <inkml:trace contextRef="#ctx0" brushRef="#br0" timeOffset="58845.75">32972 10714 18431 0,'-8'2'816'0,"-1"-2"160"0,2-2-784 0,2 2-192 0,3 0 0 0,2 0 0 16,-5 0 2112-16,0 0 368 0,-4 0 80 0,-3 0 0 15,-2 0-704-15,2 2-160 0,-1 3-32 0,1-3 0 16,3 3-1152-16,-1-3-256 0,3 3-32 0,-2 2-16 16,2-1-704-16,0 2-144 0,-1 1-16 0,-1-4-16 15,2 6-800-15,-2-4-144 0,4 3-48 0,-4-3-6816 16,6-4-1376-16</inkml:trace>
  <inkml:trace contextRef="#ctx0" brushRef="#br0" timeOffset="59300.9">33305 10542 35935 0,'-5'2'3200'0,"0"-2"-2560"0,8 0-512 0,-1 0-128 15,-2 1 384-15,2-1 48 0,-2 6 16 0,-2-3 0 32,0 4-3152-32,-6 5-624 0,-1 4-128 0,-3 1-32 0,-1 4 2800 0,0 2 688 0,-7 3 0 0,3 7 0 47,-1 0-5056-47,-2 2-912 0,2 3-192 0,-1 3 0 0,3 0 7296 0,1 1 1456 0,1 5 288 0,1-5 64 0,3-2-112 0,1-2-16 0,4 1-16 0,0-6 0 15,0-7-2000-15,1-2-400 0,1-10-80 0,-1-3 0 16,1-8-1488-1,-1-3-304-15,2-3-48 0,1-10-16 0,1 3 432 0,0-11 80 0,0-5 0 0,1-4 16 0,5-4 768 16,1-5 240-16,1-1 0 0,5-3-160 0,-1 1 720 0,2-2 144 31,3-5 16-31,1 2 16 0,4-1-144 0,3-6-16 0,2-2-16 0,1 0 0 0,0 4-416 0,-2 5-144 16,-1 7 0-16,-3 7 144 0,-6 12-368 0,-4 5-80 16,-1 14-16-16,-4 4 0 0,-4 7 576 0,-3 5 96 15,0 5 32-15,-2 7 0 0,-1 2 1648 0,-2 7 336 16,0 5 64-16,-1 9 0 0,1 3-640 0,-2 4-128 15,0 1-16-15,2 2-16 0,1 2-1104 0,-3-3-208 32,6-1-64-32,-1-6-16064 0</inkml:trace>
  <inkml:trace contextRef="#ctx0" brushRef="#br0" timeOffset="59992.8">27143 10197 16575 0,'-1'-5'1472'0,"1"-4"-1168"0,1 6-304 0,-1 1 0 0,2 0 256 16,-2 0 0-16,2-4 0 0,-4-1 0 0,2 0-496 0,-3 0-96 15,-3 7-32-15,-2 8 0 16,-3 5-288-16,-4 7-64 0,-1 8-16 0,-1 4 0 0,-1 6 1040 0,1 6 208 15,-1 6 32-15,-1 7 16 0,3 6 752 0,2 7 160 16,2 1 16-16,0 11 16 0,5 2-48 0,0 10-16 16,5 10 0-16,-3 11 0 0,2 11-1072 0,-1 3-224 15,2 3-144-15,2 9 192 16,0 5-848-16,2-3-176 0,2 2-16 0,6-8-16 16,1 1 464-16,8-11 80 0,7-2 32 0,5-11 0 0,13-13 1232 0,6-9 240 15,17-7 48-15,20-17 16 16,17-7-1440-16,11-12-272 0</inkml:trace>
  <inkml:trace contextRef="#ctx0" brushRef="#br0" timeOffset="60590.14">32999 9311 23951 0,'-6'3'2128'0,"10"1"-1696"0,1-3-432 0,4 1 0 16,1-2 1040-16,1 5 128 0,-11-5 32 0,0 0 0 15,80 33-2864-15,-80-33-560 16,75 49-112-16,-75-49-32 0,56 59-384 0,-34-20-64 0,-3 2-32 0,-3 12 0 16,1 4 3440-16,-6 11 688 0,3 9 144 0,0 3 32 15,3 10 1488-15,-5 3 320 0,6 3 48 0,-2 1 16 16,-1 8-832-16,1-6-144 0,-4 2-48 0,0 2 0 0,-3-2-1088 0,0-7-240 15,-2 2-32-15,-7-1-16 0,0 1-352 0,-7-2-80 16,-6 5-16-16,-7-1 0 0,-8 1-480 0,-9 1 0 16,-8 6 0-16,-9 4 0 31,-12 4-336-31,-9-2-112 0,-6-4-32 0,-13-5 0 0,-1-8-416 16,-7-7-96-16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47:30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20678 1135 3679 0,'0'0'320'0,"0"-4"-320"0,0 4 0 0,0 0 0 16,0 0-400-16,0 0-160 0,-1-1-16 0,-1 1-16 15,0 1 336-15,-5 3 80 0,0-4 16 0,0 3 0 0,-1 1 944 0,-1-1 192 16,-5 3 48-16,2 2 0 0,0-1 240 0,-4 4 48 15,0-1 16-15,-1 2 0 16,1-5-480-16,0 6-80 0,2-1-32 0,-1-2 0 0,3 4-560 0,-2-2-176 16,3-1 0-16,-1 3 0 0,3-6 256 0,-1 6-64 15,5-3-16-15,-2-3 0 0,-2 6 432 0,0-3 96 16,2 3 0-16,0 0 16 0,4-2-208 0,-4-2-32 16,2 4-16-16,-1-5 0 0,3 3-336 0,-4-3-128 15,3 5 0 1,-1-4 0-16,3-1 0 0,-3 5 0 0,2-5 0 0,-1 3 0 0,2-2 0 0,2 1 0 15,0-3 0-15,2 1 0 0,0-2 0 0,0 2 224 16,1-2-64-16,2 3-16 0,1-3 176 0,-1 4 48 0,2-4 0 16,-2-2 0-16,2 4-64 0,2-4-16 0,1 0 0 0,1 2 0 15,-1 0-128-15,-1-5-32 0,1 5 0 0,1-6 0 16,1 3 16-16,-3-1 0 0,3-1 0 0,0-2 0 16,0 0 112-16,4 0 0 15,0 0 16-15,3-2 0 0,0 1-272 0,0-1 128 0,2-2-128 0,2-1 0 16,-1 3 0-16,1-1 0 0,0-2 0 0,-2-4 0 15,-2 2 0-15,-2-2 0 0,1 1 0 0,-4-3 0 16,-1-1 0-16,1-2 0 0,2 4 0 0,-5-3 0 16,-1-2 208-16,2 1-16 0,0 0 0 0,1-2 0 15,1 1 16-15,-1-3 0 0,1 1 0 0,-1-4 0 16,-3 0-208-16,1-2 0 0,-3-1 0 0,-3 1 0 0,1 2 0 16,-5-1 0-16,1-1 128 0,-2-3-128 0,2 5 352 0,-2-2 32 15,0-1 0-15,-2-4 0 0,0 5-128 0,1-1-32 16,-1-4 0-16,-3 7 0 0,-2 2-96 0,2 3 0 15,-8 8-128-15,1-4 192 0,-4 6-192 0,-4 5-128 16,-3 1 128-16,0 3-208 16,-1 1-496-16,-2 6-112 0,0-1-16 0,-1 3 0 31,0-3-576-31,0 5-128 0,1-2-32 0,0-2-7008 0</inkml:trace>
  <inkml:trace contextRef="#ctx0" brushRef="#br0" timeOffset="1022.1">26182 1088 9215 0,'-14'-2'816'0,"3"2"-656"15,2 0-160-15,4 0 0 0,3 2 528 0,1-2 80 16,-1 2 16-16,-5-1 0 15,-2 8-1120-15,-3-4-208 0,-2 1-64 0,0 0 0 16,-5 1 32-16,3-3 0 0,-1 3 0 0,0-2 0 0,-1 0 1376 0,4 1 288 16,0 2 48-16,-3-2 16 0,5 2 912 0,-2 1 176 15,3-4 32-15,-1 6 16 0,3-6-832 0,-3 4-160 0,2-2-48 0,-1-2 0 16,1 5-640-16,-1-3-144 0,1 7-32 0,1-5 0 16,0 5-48-16,1 1-16 0,-1-1 0 0,2 2 0 15,2-4-208-15,0 4 0 0,-1 1 0 0,1-1 0 16,2 0 0-16,3-2 0 0,-2 3 0 0,4 0 0 15,-2 1 0-15,3-1 0 0,2 2 0 0,4 1 0 16,-2-1 0-16,0 0-160 0,3-3 160 0,4-1-128 16,-3-1 128-16,3-3-208 0,-14-11 80 0,0 0 128 15,0 0-192-15,80 38 192 0,-80-38-160 0,0 0 160 16,84 12 0-16,-84-12 208 0,0 0-16 0,85-9 0 16,-85 9 448-16,0 0 96 0,77-22 16 0,-51 11 0 0,-4-3-160 0,-1 0-16 15,0-3-16-15,-5 0 0 16,0-1-336-16,-4-1-64 0,-5 2-16 0,0-3 0 0,-2 1-144 0,-5 0-192 15,0-3 32-15,-4-1 16 0,-4-5 288 0,-3 2 64 16,-4-2 16-16,-6-2 0 0,-4-3 192 0,-3 7 32 16,-5-2 16-16,-3 4 0 0,-4 3-288 0,-6 0-176 15,-2 5 192-15,-8 1-192 0,4 8 128 0,4-2-128 16,3 7 0-16,7 2 0 16,1 6-256-16,8-1-176 0,6 0-16 0,12-1-8240 15,3 1-1632-15</inkml:trace>
  <inkml:trace contextRef="#ctx0" brushRef="#br0" timeOffset="2042.93">21722 3521 2751 0,'-14'7'256'0,"0"-3"-256"0,6-1 0 0,1-1 0 0,3-2 576 0,1 1 64 16,1 1 0-16,-8 0 16 0,-3 5-480 0,-1-2-176 16,-5 0 0-16,0 4 144 0,0-4-144 0,1 1 192 0,1 1-192 0,3-1 192 15,0-2 704-15,4 3 160 0,-4-2 32 0,3 0 0 16,1 2 304-16,-2-1 64 16,3-1 16-16,-2 4 0 0,1-1-448 0,0-1-64 0,-3 5-32 15,1-1 0-15,-2-1-672 0,0 2-128 0,2-1-128 0,-4 3 192 16,1-2-192-16,1-1 0 0,2 4 0 0,-2 1 0 15,1-2 0-15,3 3 0 0,-2 1 0 0,5 1 0 16,0 2 0-16,2 0 0 0,1 3 0 0,6-3 0 16,1 5 0-16,3-2 0 0,1 1 0 0,3 1 0 15,4-2 0-15,2-1 0 0,3-2-128 0,2 0 128 16,0 0-160-16,-21-21 160 0,0 0-208 0,78 59 80 0,-78-59 128 16,0 0 0-16,96 49 0 0,-96-49 0 0,0 0 832 0,106 19 256 15,-106-19 64-15,0 0 0 16,91-19-1440-16,-67 8-288 15,1-5-48-15,-1-4-16 0,-3-1 992 0,2-7 192 0,-3-4 32 0,1-1 16 0,-1-8-128 0,-3-3-16 16,-3-1-16-16,-4-4 0 0,1-5-272 0,-6-2-160 16,-3-1 192-16,-2-2-192 15,-5-4 0-15,-4-2 0 0,-5 4-240 0,0 4 80 16,-3-1-288-16,-4 1-48 0,-2 0-16 0,-1 3 0 0,4 1 336 0,-6 13 176 16,2 7-192-16,0 10 192 0,1 4-192 0,2 12 64 15,0 7 128-15,0 9-9344 0</inkml:trace>
  <inkml:trace contextRef="#ctx0" brushRef="#br0" timeOffset="2985.26">26891 3215 11967 0,'-16'5'1072'0,"6"2"-864"15,4-4-208-15,6-3 0 0,-1 0 496 0,-8 7 48 16,-5 4 16-16,-9-1 0 15,-5 7-784-15,-3 3-160 0,-4 4-16 0,4-3-16 16,0-2-544-16,3 4-128 0,2-2 0 0,3 0-16 0,4-1 1104 0,3 3 192 16,4 1 48-16,-2-3 16 0,5 2 832 0,4-2 160 15,1 0 32-15,3 5 16 0,1-2 144 0,1-1 32 16,3 3 0-16,1 0 0 0,2-3-560 0,2 1-96 0,3 2-32 16,4-3 0-16,-2-2-592 0,-14-21-192 15,0 0 128-15,66 54-128 0,-66-54 0 0,0 0 0 0,96 38 0 0,-96-38 0 16,0 0 256-16,115 16 64 0,-115-16 0 0,0 0 0 15,115-14 320-15,-115 14 64 0,0 0 0 0,96-37 16 16,-96 37-144-16,55-29-48 0,-55 29 0 0,51-42 0 16,-27 21-224-16,-3 0-48 0,0 2-16 0,2-4 0 15,-4 1-48-15,-5-4 0 0,3-1 0 0,-1-6 0 16,-2 4 128-16,0-3 32 16,-4 1 0-16,-1 1 0 0,-2 1-16 0,-4-4 0 0,1 3 0 0,-4-1 0 15,-2-4-208-15,-5 2-128 0,-3 0 160 0,-4-2-160 0,-4 0 128 16,-1-1-128-16,-5-1 0 0,-2 6 144 0,0 1 32 0,-4 7 0 15,4 6 0-15,-6 5 0 0,-2 10-176 0,-6 5 128 16,-1 13-128-16,-2 7 128 31,-6 10-832-31,-1 9-160 0,-6 5-32 0,-2 0-13024 0</inkml:trace>
  <inkml:trace contextRef="#ctx0" brushRef="#br0" timeOffset="3943.99">30500 1105 20271 0,'-6'2'1792'0,"5"0"-1424"0,1 0-368 0,1-2 0 16,1 1 0-16,-2 3-288 0,-2-3 48 0,1 3 16 16,-5-1-1952-16,0-1-384 0,-3 3-64 0,-2 1-32 15,-1-1 1712-15,0-2 352 0,0 1 64 0,1 3 16 16,-4-2 1936-16,1 0 400 0,0 6 80 0,2-4 16 0,-4 3-480 0,0 1-96 15,0 3 0-15,-1-1-16 0,0 0-800 0,-1 4-144 16,1 2-48-16,1 0 0 0,-1 4-336 0,3 0 0 16,3 1 0-16,4-3 0 0,4 2 0 0,1 1 128 15,4 0 0-15,0-1 0 0,3 5 256 0,3-4 64 16,-1 4 16-16,-7-28 0 0,30 51-48 0,-30-51-16 16,0 0 0-16,58 50 0 0,-58-50-80 0,0 0-32 15,0 0 0-15,94 40 0 0,-94-40 176 0,0 0 48 0,0 0 0 0,109 0 0 16,-109 0-176-16,0 0-16 0,82-21-16 15,-82 21 0-15,47-22-528 0,-47 22-96 0,44-28-32 0,-25 9 0 16,-1 1 32-16,-6-1 16 0,2 0 0 0,-2-4 0 16,-7 1 304-16,0-5-128 0,-3 5 128 0,-2-6 0 15,-2 0 208-15,-1 2 160 0,-1-4 16 0,1 4 16 16,-4-3 1312-16,-2 1 256 0,2-4 48 0,-3 6 16 31,-1 4-2224-31,-1-3-432 0,-4 6-80 0,1 2-32 0,-4 3 736 0,-2 0 0 0,-2 2 0 0,-7 3 0 16,4 0 0-16,-7 4 0 0,4 0 0 0,-3-2-144 31,3 3-880-31,1 1-192 0,2-1-16 0,-1 1-7472 0,8-2-1504 0</inkml:trace>
  <inkml:trace contextRef="#ctx0" brushRef="#br0" timeOffset="7586.81">19753 781 10127 0,'2'-1'896'0,"0"-1"-704"0,1 2-192 0,1 0 0 16,1-4 544-16,-3 3 80 0,5-1 16 0,3 0 0 0,2 0-640 0,2-1-240 16,-3 1 16-16,-4 0 0 15,-2-3-528-15,-3 5-96 0,1 0-32 0,-3 4 0 0,-3-3 880 16,-1 3 320-16,1-1-16 0,-4 3 0 0,0 2 464 0,-2-1 112 15,4 4 16-15,-6-3 0 0,4 5-128 0,-1-3 0 16,1 4-16-16,0 2 0 0,0-1-176 0,1 1-48 16,5-2 0-16,-5 2 0 0,5 1-32 0,1 1-16 15,1-1 0-15,3-1 0 0,-2 1-96 0,1 0-32 16,4 1 0-16,2 1 0 0,0 0-48 0,1 0-16 16,2 2 0-16,0 0 0 0,-12-21-288 0,0 0 160 15,0 0-160-15,65 70 128 0,-65-70-128 0,0 0 0 0,0 0-192 16,75 66 192-16,-60-52-384 0,-4-5 32 0,-2 3 16 0,-8-3 0 31,-1 3-832-31,-3-2-176 0</inkml:trace>
  <inkml:trace contextRef="#ctx0" brushRef="#br0" timeOffset="8007.34">20124 919 16575 0,'-14'0'736'0,"6"-2"160"0,1 2-720 0,1 0-176 0,1 0 0 0,2 2 0 16,-2-2 768-16,-2 3 112 0,-11 4 16 0,-1 0 16 15,-11 6-640-15,2-3-128 0,-6 4-16 0,-1 2-128 31,-2-1-864-31,-1 3-288 0,-2-3-48 0,0 5-16 16,0-1 176-16,-2 3 16 0,3-1 16 0,3 2 0 0,-1 0 1184 0,6-1 224 0,3 1 48 0,4-4 16 16,4-3 208-16,5 3 32 0,4-2 16 0,1-1-7632 15</inkml:trace>
  <inkml:trace contextRef="#ctx0" brushRef="#br0" timeOffset="8955.39">26025 348 19343 0,'-6'1'1728'0,"5"1"-1392"0,-1 0-336 0,2 0 0 16,-2-1 0-16,-1 3 144 0,-2 5-144 0,-6-1 0 16,-5 10-224-16,-3 1-160 0,0 5-16 0,-2-1-16 15,4 1 416-15,1-1 256 0,2 5-48 0,0-4 0 16,5 1 368-16,4-1 80 0,2-1 16 0,1-4 0 15,4 2-288-15,1-6-64 16,2 1-16-16,2-6 0 0,0 3-160 0,4-6-16 0,-4 1-128 0,3-3 192 0,2-1 256 0,1-1 32 16,1-1 16-16,0-2 0 0,1-2-304 0,3-1-48 15,-1-2-16-15,1-4 0 0,-1 2-128 0,0-5 0 16,4 3 0-16,-2-6 0 0,2 4 0 0,-1-5 0 16,0 1 0-16,0-3-176 0,-1 3-48 0,-2-1-16 15,-3 2 0-15,0-2 0 0,-2 1-32 0,-1 1-16 16,-3 3 0-16,-1 3 0 0,0 1 288 0,0 0 0 15,-1 5 0-15,-3 0 0 0,-1 4 0 0,0 3 128 16,-1-3 0-16,-1 5 16 0,0 3 16 0,-1 1 0 16,-1 6 0-16,-2 1 0 0,1 2 80 0,-4 3 16 15,-2 5 0-15,0-2 0 0,-1 5-256 0,-4-1 144 16,-3 1-144-16,-3 1 128 0,1-3-128 0,-3 4 0 0,-3-1 144 0,-3-6-144 16,2-3 304-16,0-6-16 0,2-3 0 0,3-2 0 15,-2-5-32-15,4-5-16 0,-2 0 0 0,4-4 0 16,-1-3-400-16,4-4-80 0,2 0-16 0,5-5 0 31,5-3-1024-31,4-4-192 0,7-3-64 0,6-8-8544 0</inkml:trace>
  <inkml:trace contextRef="#ctx0" brushRef="#br0" timeOffset="11189.53">21315 1300 8287 0,'-27'0'736'0,"8"0"-592"15,5 0-144-15,2 0 0 0,9 0 1632 0,1 0 288 16,2 0 64-16,-9-1 16 16,-1-1-2192-16,-4 0-432 0,-4 2-80 0,1-3-32 15,-1 1-1136-15,-1-2-240 0,-2 3-32 0,0-5-16 0,1 6 1456 0,0-1 304 16,3 1 48-16,1-2 16 0,4 0 656 0,2 0 144 0,3 1 32 0,1-1 0 15,3 2 480-15,1 0 112 0,0 2 0 0,4-2 16 16,0 0-240-16,1 0-48 0,3 0-16 0,-1 1 0 16,2-1-96-16,3 2-32 0,1-2 0 0,1 2 0 15,4 0-208-15,3-2-32 0,0 3-16 0,2 2 0 16,-21-5-240-16,0 0-48 0,0 0-128 0,101 14 192 16,-101-14-64-16,0 0-128 15,103 14 176-15,-103-14-176 0,0 0 192 0,106 19-192 0,-106-19 192 0,0 0-192 16,110 16 176-16,-110-16-176 0,0 0 160 0,118 14-160 15,-118-14 512-15,86 9 0 0,-86-9 0 0,99 5 0 0,-99-5 160 0,115 3 32 16,-115-3 16-16,119 4 0 0,-119-4-144 0,101 5-48 16,-101-5 0-16,92 5 0 0,-92-5-336 0,0 0-192 15,127 16 192-15,-127-16-192 0,0 0 192 0,119 16-192 16,-119-16 192-16,0 0-192 16,127 15 512-16,-127-15-16 0,0 0 0 0,125 9 0 0,-125-9-64 15,0 0-16-15,114 11 0 0,-114-11 0 0,0 0-224 0,111 1-64 16,-111-1 0-16,0 0 0 0,115 0-128 0,-115 0 0 15,82 2 0-15,-82-2 128 0,87 4 32 0,-87-4 0 16,0 0 0-16,124 14 0 0,-124-14 96 0,0 0 32 16,101 10 0-16,-101-10 0 0,0 0-160 0,92 7-128 15,-92-7 192-15,0 0-192 0,96 2 128 0,-96-2-128 0,0 0 0 16,103-6 0-16,-103 6 128 0,71-8-128 0,-71 8 0 0,79-5 0 16,-79 5 0-16,0 0 0 0,115-7 0 0,-115 7 0 15,0 0 0-15,101-11 0 0,-101 11 128 0,70-9-128 16,-70 9 256-16,71-8 0 0,-71 8 0 0,77-9 0 15,-77 9-128-15,69-9-128 0,-69 9 144 0,0 0-144 16,107-1 160-16,-107 1-160 0,0 0 160 0,108 8-160 16,-108-8 144-16,0 0-144 0,106 9 128 0,-106-9-128 15,0 0 0-15,96 3 0 0,-96-3 0 0,0 0 0 16,91 2 0-16,-91-2 0 0,0 0 0 0,92-10 0 16,-92 10 0-16,0 0 0 0,91-18 0 0,-91 18 0 0,0 0 0 0,92-15 0 15,-92 15 0-15,0 0 0 0,85-13 192 0,-60 12-32 16,-4 1-16-16,0-2 0 0,-4 2-144 15,0 2 0-15,-1-2 144 0,-4-2-144 0,0 2 0 0,-1 0 0 16,-2 0 0-16,-1 0 0 0,1-2 0 0,0 2 0 16,-1-2 0-16,1 1 0 0,2-1 0 0,-3 0 0 15,3 0 0-15,-2-3 0 0,-1 4 0 0,3-1 0 16,-3 0 0-16,3-1 128 0,-1 1-128 0,-1-2 128 16,1-1-128-16,-1 2 128 15,-2 3-128-15,2-4 0 0,0 2 0 0,-2 1 0 0,0-1 0 0,-1 0 0 16,0-1 0-16,1 1 0 0,-2 2 0 0,0-2 0 15,0 2 0-15,-1 0 0 0,1 0 0 0,-5 0 0 16,4 2 0-16,-4-2 128 0,1 2-128 0,-1 1 192 16,2-3-64-16,0 0 0 0,1 0 128 0,4 2 48 15,-2-2 0-15,2 2 0 0,0-2-128 0,2 0-32 16,2 0 0-16,1 0 0 0,0-2-144 0,0 2 0 0,2-2 0 0,0 2 0 16,3 0 0-16,-1 0 0 0,0 0 0 0,1 0 0 15,-3-3 0-15,2 3 0 16,-2 0 0-16,0 0 0 0,-2-2 0 0,-2 2 0 0,1-2 0 0,-2 2 0 15,-4-2 0-15,0 2 0 0,-1-1 0 0,-4-1 0 16,-4 0-208-16,2 0-32 0,-3-1 0 0,-2 0 0 16,0-1 240-16,-2 2-192 15,1 2 192-15,-3-3-192 0,3 1 192 0,-1-1 0 0,2-3 0 0,-4 3 0 16,4 1 0-16,-1-1 0 0,-1-3 0 0,-1 1 0 0,1 2 128 16,-2-3-128-16,3 1 0 0,-6-2 0 0,0 2 0 0,-2-5 0 15,2 4 0-15,-3-2 0 0,-2-1-128 0,-1 4-48 16,3-2 0-16,-2 0 0 0,0 3-16 0,-1-1 0 15,5-2 0-15,-1 2 0 16,0 1 192-16,4-1 0 0,-3-2 0 0,1 4-128 0,1-2 128 0,3-4 0 16,-2 5 0-16,3-1 0 0,-5-4-272 0,4 4-32 15,-3-4 0-15,3 1 0 0,0 1 0 0,1-2 0 16,0 2 0-16,-3-3 0 0,5 3 304 0,-2-5 0 16,2 3 0-16,2-3 0 0,-4 3 0 0,2-3 224 15,4 5-64-15,-6-5-16 0,4 5 32 0,-2-4 0 16,0 4 0-16,0-2 0 0,2 4-176 0,-4 0 0 0,4 2 0 0,-6-3 0 15,3 6 0-15,-1-1 0 0,-1 2 0 0,1-1 0 16,2 6 0-16,0-5 0 16,2 3 0-16,-1-1 128 0,5-1-128 0,-1 5 160 0,0-4-160 0,2 3 160 15,2-3-160-15,0 4 0 0,1-2 0 0,2-1 0 16,2 5 0-16,-1-3 0 0,1 0 0 0,1 2 0 16,3-1 0-16,-1 0 0 15,4 4 0-15,-14-11 0 0,0 0 0 0,0 0 0 0,0 0 0 0,82 52 0 16,-82-52 0-16,0 0 0 0,0 0 0 0,0 0 0 15,94 56-160-15,-94-56 160 0,0 0 0 0,0 0-144 16,0 0 144-16,91 43 0 0,-91-43 0 0,0 0 0 16,0 0 0-16,0 0 0 0,99 44 0 0,-99-44 0 0,0 0 0 0,0 0 0 15,0 0 0-15,75 54 0 16,-68-40 0-16,0-2 0 0,0 0 0 0,-4 4 0 0,3 0 0 0,-5-3 0 16,-1 1 0-16,2 0 0 0,0 0 0 0,0-5 0 15,-2 1 0-15,1-3-128 0,1 2 128 0,0-4 0 16,0-1 0-16,-1 1-128 0,3 0 128 0,-2-1-160 15,-2-1 160-15,0-3-160 0,0 4 32 0,-2-3 0 16,-2 5 0-16,-1-5 0 0,0 1 128 0,0 2 0 16,-6-3 0-16,1 3 128 15,-3 3-128-15,0-4 0 0,-1 3 0 0,0-5 0 0,-4 8-144 0,-4-2-48 16,2-2-16-16,1 4 0 0,0-2 208 0,3-2 0 0,-1 6-160 16,0-4 160-16,1 3 0 0,-3-1 0 15,1 3 0-15,-4 0 0 0,1 0-128 0,-7 4-64 0,0 3-16 0,-5-3-13232 16</inkml:trace>
  <inkml:trace contextRef="#ctx0" brushRef="#br0" timeOffset="18172.84">26150 1408 4607 0,'7'0'400'0,"-3"0"-400"0,-1 0 0 0,-1 0 0 16,0 0 0-16,-1 0 0 0,6 0 0 0,-1-1 0 16,2 1 0-16,-1 1-192 0,-2-1 32 0,-5 2 16 15,-1 2 352-15,-3 3 80 0,1-4 16 0,-4 1 0 16,0 1 976-16,3 3 192 0,-3-2 32 0,2 2 16 15,-2 1-496-15,2 3-112 0,0-1-16 0,-2 3 0 16,3 0-416-16,-4-2-96 0,-1 3 0 0,0 1-16 16,0 0 224-16,2-1 48 0,-1-2 16 0,-1 1 0 15,0 0-32-15,-1-6-16 0,-1 6 0 0,1-3 0 16,-2-3 48-16,0 3 16 0,-2-2 0 0,-2 4 0 16,2-4-80-16,-3 3-16 15,-1 1 0-15,2-3 0 0,1 2-384 0,-3-1-64 0,3 1-128 0,-1 0 176 0,-3-2-176 0,0 4 0 16,-2-1 0-16,2-3 0 0,-2 6-160 0,-4-2 160 15,3-2 0-15,-1 2-144 0,-3 1 144 0,1-1 0 16,1 0 0-16,-4 4 0 16,0-3 0-16,-3 3 0 0,-1-1 0 0,-6 2 0 0,-4 2-144 0,-3 4 0 15,-6 3 0-15,-1-4 0 0,3 4 144 0,1-2-208 16,2 4 80-16,-4-3 128 0,1 5 0 0,0-3 240 16,0 4-16-16,2-1 0 0,0-3 160 0,-5 5 48 0,-2-5 0 0,-2-1 0 15,0 0-432-15,1-2 0 16,1-3 128-16,5 3-128 0,0 2 0 0,-1 0 0 0,-3 1 0 0,1 1 0 15,1-2 0-15,-3 3 0 16,-1 0 0-16,-5 1 0 0,1 2 0 0,-4-2 0 0,4-3 0 0,5 1 0 16,5-6 0-16,-1 4 0 0,5 0-176 0,-4-3 176 15,3 2 0-15,1-2 0 0,2 1 0 0,1-3-128 16,-5 1 0-16,0-3 0 0,-2 5 0 0,2-3 0 16,-2-2 128-16,4 1 0 0,1 1 0 0,4 1 0 15,5-3 0-15,-1 2-208 0,-4-1 80 0,3 1 128 16,4 1-336-16,-2-3 48 0,2-3 16 0,3-1 0 0,2-1 96 0,1-1 32 31,-1 3 0-31,3-4 0 0,-1-2 144 0,2-2 0 0,1 4 0 0,2-5 128 16,2 3-128-16,0-5 192 0,5 2-64 0,0-4 0 0,3 0-128 0,-1 1 0 15,5-5 0-15,-1 1 0 0,1-2 0 0,3-2 0 16,-1 1 0-16,1-5 0 0,1 5 0 0,1-1 0 16,-1-2 144-16,3 1-144 15,-4-4 256-15,2 4-64 0,-1-1-16 0,-2 1 0 0,0-3-176 0,-6-1 0 16,2 6 0-16,-8-3 0 0,0 4 0 0,-4 2 0 15,-6 0-144-15,0 3 144 0,-7 4 0 0,3-1 224 16,0 6-32-16,-4 0-16 0,4 2 560 0,1-2 112 0,-1 0 32 0,6 3 0 16,-3-1-224-16,0-1-32 0,4-2-16 15,1 1 0-15,4 1-608 0,3-3 0 16,4-1 0-16,4-2 0 16,1-2-576-16,3-2-176 0,-1-2-32 0,3 1-16 15,0-4-592-15,2 2-112 0,0-8-32 0,0 1-5616 0,2-4-1120 0</inkml:trace>
  <inkml:trace contextRef="#ctx0" brushRef="#br0" timeOffset="18660.29">22449 3108 20271 0,'-23'6'896'0,"9"-3"192"0,7 0-880 0,0-1-208 15,7-2 0-15,4 2 0 0,1 0 0 0,-3-1-192 16,5 8 48-16,2-4 0 16,1 6-2224-16,-1-2-448 0,-2 1-96 0,-4-1-16 0,1 3 2464 0,-4-3 464 15,-4 5 128-15,-1-2 48 0,0 0-176 0,-6-2 0 16,3-3 0-16,-3 2 0 0,4-2 0 0,-5 2 0 0,3-2 0 0,-1-4-128 15,3 2 1792-15,-4 2 384 0,4-1 64 0,0-3 0 16,-1 4-256-16,-1 0-48 0,2 0-16 0,0 5 48 16,-2-3-1264-16,2 5-256 0,-1 0-64 0,-3 1 0 31,1 3-1216-31,-1 1-240 0,-1 2-48 0,3-2 32 31,-5 2-480-31,2-2-96 0,2 0 0 0,-2 0-16 0,-1 2 1168 0,3-2 256 0,-1 1 32 0,1 1 48 16,0 1 960-16,1 1 192 0,-2-1 48 0,1 1 32 15,-4-2-352-15,-2 5-64 0,1 2 0 0,-3-4-16 16,1 6-496-16,-2-6 0 0,-4 4 0 0,2-5 0 0,5-4 0 0,6 0 0 16,-1 2 0-16,4-3 0 0,7-1 128 0,4-1 128 15,6-2 48-15,6-1 32 0,3 3-32 0,-19-16-16 16,0 0 0-16,82 44 0 0,-82-44-288 0,0 0 0 16,112 48 0-16,-112-48-128 0,94 23-176 0,-94-23-16 15,110 2-16-15,-110-2-7888 16</inkml:trace>
  <inkml:trace contextRef="#ctx0" brushRef="#br0" timeOffset="19889.23">21238 4422 911 0,'7'0'0'0,"0"-2"0"0,0 0 0 0,-4 0 0 15,1 2 544-15,4-1 32 0,3-3 0 0,6-3 0 0,8 2 576 0,-1 0 112 16,-3-2 16-16,-2 3 16 15,-1 4-400-15,-6 0-96 0,-2 0-16 0,-1 2 0 0,0 1-336 0,-1 3-64 16,-1-1 0-16,0-2-16 0,4-1 16 0,-4 2 0 16,1 1 0-16,3-2 0 0,1 1 16 0,-1-2 16 15,1 1 0-15,2 2 0 0,-4 2-16 0,4-3 0 16,2 4 0-16,-4-1 0 0,0-1-80 0,2 2 0 16,2-1-16-16,-6-1 0 0,4 2-64 0,0-3-16 15,-2 4 0-15,1-4 0 0,1 1-224 0,-8-5 128 16,5 6-128-16,-8-3 0 0,3 1 0 0,-6-3 0 15,-2 6 0-15,-3-1 0 0,-2-1 0 0,-4 4 128 0,-1-1-128 16,-4 3 0-16,4 0 0 0,-7-1 128 0,-5 3-128 0,1 0 0 31,-1-4 0-31,1 6 0 0,-5-2 0 0,2 1 0 0,0-1 0 0,-2 2 0 0,3 1 0 0,-6 1 0 16,1-1 0-16,-1 4 0 0,-2-2 0 0,-2 2 0 16,2-2 0-16,2-1 0 0,3-3 0 0,5-1 0 15,6-3 0-15,3 1 0 0,9-7 0 0,5-1 0 16,5-3 448-16,7-1 64 0,5-1 0 0,8-5 0 15,-25 6-64-15,0 0 0 0,106-31 0 0,-106 31 0 16,85-23 128-16,-85 23 32 0,88-22 0 0,-88 22 0 16,95-19-448-16,-95 19-160 0,98-16 0 0,-98 16 144 15,108-19-144-15,-108 19 0 0,122-16 0 0,-122 16-10800 16</inkml:trace>
  <inkml:trace contextRef="#ctx0" brushRef="#br0" timeOffset="26637.8">31805 684 3679 0,'-14'3'320'16,"3"-1"-320"-16,5 0 0 0,0 0 0 0,3-2 960 0,1 0 128 15,-1 1 32-15,-3 1 0 16,-4 3-1824-16,1-1-352 0,-5-1-80 0,2 1-16 15,2-4 576-15,1 1 128 0,4-1 0 0,1 0 16 0,2-1 1952 0,2 1 384 16,2 0 80-16,2-6 0 0,1 1-816 0,2-3-160 16,-2 4-48-16,2-3 0 0,2 2-112 0,-2 3-16 15,-2-3-16-15,0 3 0 0,-3 2-176 0,0 0-16 16,-2 2-16-16,0 0 0 0,-2 1-416 0,0 4-192 16,-3 2 160-16,-2-2-160 0,0 7 128 0,-2-2-128 0,1 0 0 0,-1 4 144 15,0 1-144-15,0 1 160 16,1 1-160-16,2 0 160 0,1 0 512 0,0 2 96 0,3 0 32 0,1 1 0 15,1-1 176-15,0 0 48 0,1-2 0 0,3-1 0 16,1 1-480-16,2-2-96 0,2 1 0 0,-1-4-16 16,5 3-272-16,-3 1-160 0,4-1 192 0,-4-3-192 15,3-4 0-15,2 4 0 0,-2-5 0 0,0-2 0 16,3-3 0-16,-2-1 0 0,5-1 0 0,-5-4-144 16,2 2 272-16,1-3 64 0,1-3 16 0,1-2 0 15,0 1 304-15,2-7 64 0,-4 3 16 0,-1-1 0 16,-2-2-224-16,-4 2-48 0,1-2-16 0,-4-2 0 0,0-1-304 0,-5-2 0 15,-2 0 0-15,0-1 0 0,-2 0 0 0,-3-1 0 16,1 0 0-16,2 0 0 16,1 0 0-16,-1 2-144 0,0 0 144 0,2-1 0 0,2 3 0 0,-2 0 0 15,3-1 0-15,-1 2 0 0,2 1 0 0,1 1 0 16,-3 3 0-16,-1-2 0 0,1 6 0 0,0-2 0 16,-2 4 0-16,0 1 0 0,-2 1 0 0,-1-1 0 31,1 4 0-31,-5 0 0 0,0 0 0 0,0 4 0 0,-2-1 0 0,2 2 0 0,-3-1 0 0,3 5 0 15,-4-2 0-15,3 3-128 0,1-1 128 0,0 3 176 16,2-2-48-16,-4 4 0 0,5-2 240 0,1-3 32 16,1 2 16-16,2-4 0 0,0 3-80 0,2-3-16 15,1 0 0-15,1 2 0 0,3-4-320 0,-2 4 144 16,4-4-144-16,1 0 0 0,1-3 0 0,1 5 0 0,2-4 0 0,-2 1 0 16,4-1 0-16,-2 2 0 0,0 4 0 0,-2-4 0 31,-2 4 0-31,2 0 0 0,-3 1 0 0,2-1 0 0,-6 5 0 0,4-4 0 0,-1 4 128 0,1 2-128 15,0-2 240-15,1 2-16 0,-10-16 0 0,0 0 0 16,0 0 96-16,63 50 32 0,-63-50 0 0,0 0 0 16,0 0-224-16,90 37-128 0,-90-37 128 0,0 0-128 15,0 0 0-15,0 0 0 0,100 22-160 0,-83-23-15760 16</inkml:trace>
  <inkml:trace contextRef="#ctx0" brushRef="#br0" timeOffset="28013.71">28067 2584 3679 0,'12'0'320'0,"-3"0"-320"0,0-3 0 0,-6 3 0 16,1-2 0-16,3 0 0 0,7 0-192 0,5 2 64 15,-19 0 128-15,0 0 0 0,0 0 0 0,0 0 0 16,85-17 0-16,-83 17 0 0,-2 0 0 0,-2-2 0 15,-5 2 0-15,2 0 0 16,0-2 0-16,-1 2 0 0,1-1 944 0,2 1 208 0,-1-2 64 0,2 2 0 16,2 0 592-16,-1 0 128 0,1 0 32 0,-4 2 0 15,4 1-704-15,-1-1-144 0,1 3-32 0,-2 2 0 0,-2-2-368 0,3 4-80 16,-5 0 0-16,1 3 16 0,2-2-320 0,-3 6-64 16,1-2-16-16,3-2 0 0,-5 4-256 0,4 0 128 15,1 1-128-15,2 2 0 16,-2 0 336-16,2 0-32 0,2 4-16 0,2 3 0 0,-3 0 384 0,1 4 80 15,0 0 16-15,-2 3 0 0,0 1-416 0,-2 0-80 16,-3-3-16-16,-2 2 48 0,-2-2-32 16,1 1 0-16,-6 3 0 0,1-4 0 0,1-2-32 0,-3 1-16 15,2-4 0-15,3 2 0 0,1-4 144 16,0-4 16-16,4-1 16 0,2-2 0 0,1-5-400 0,4-3 0 16,5 0 128-16,-6-4-128 0,5-3 0 0,1-2 0 15,1 0 0-15,1-4 0 0,2 1-192 0,-1-6 0 0,2 2 0 16,0-5 0-16,-1 2 48 0,1-6 16 0,2 0 0 15,0-1 0-15,2-2-16 0,-1-1 0 0,-1 3 0 0,4 1 0 16,-4 1 144-16,1 2 0 0,-1 1-144 0,2 5 144 16,0-1 0-16,-2 4 0 0,-1 4 0 0,0-2 0 15,2 4 0-15,-4-2 208 0,3 5-48 0,0 2-16 16,-4 0 176-16,2 2 16 0,2 0 16 0,-5 1 0 16,3-1-352-16,0 1 128 0,1-1-128 0,-3 1 0 15,-1-1 0-15,1 3 0 0,-1 1 0 0,-2 0 0 16,0 3 0-16,-4-4 0 0,-1 1 0 0,-2 0-192 0,-3 0 64 15,-1-5 0-15,-6 5 0 0,-1-6 0 0,-4 5 272 0,-3-5 64 16,-1 3 16-16,-2-6 0 0,-3-1 480 0,-3-3 112 16,1-2 16-16,2-1 0 0,0-6-96 0,1 2-16 15,4-8 0-15,3 1-10976 16,6 0-2208-16</inkml:trace>
  <inkml:trace contextRef="#ctx0" brushRef="#br0" timeOffset="60134.75">9026 11265 22111 0,'-7'9'1968'0,"2"-8"-1584"0,5 1-384 0,0-2 0 16,1-2 272-16,1 2-16 0,-2 2-16 16,-2-2 0-1,2 2-960-15,0-4-192 0,0 0-48 0,0 1 0 16,0-5-432-16,2-2-80 0,0 2-32 0,0-2 0 15,3 1 672-15,-2 0 144 0,1-2 32 0,-1 4 0 0,1 1 656 0,1 3 224 0,-5 2 0 0,2 1 0 16,-1 3 384-16,-1 6 80 0,0-3 16 0,-1 8 0 16,1 2-64-16,-2 4-16 0,0 8 0 0,-5-1 0 15,2 6-192-15,0 2-48 16,3 1 0-16,-1-1 0 0,1-1-224 0,4-1-160 0,3-4 192 0,0-1-192 16,2 3 544-16,3-5 0 0,1 0 0 0,3-5 0 0,0-4-96 15,1-2 0 1,-15-17-16-16,0 0 0 0,0 0 464 0,0 0 112 0,100 35 16 0,-100-35 0 0,0 0 1152 0,82-31 224 15,-51 10 48-15,6-5 16 0,4-9-1888 0,8-5-384 16,7-9-192-16,9-3 192 0,4 1 256 0,3-5 48 16,-6-1 16-16,2 1 0 0,0 2-512 0,-4 4-160 15,1 4 0-15,-1 5 0 32,-3-1-1376-32,2 9-256 0</inkml:trace>
  <inkml:trace contextRef="#ctx0" brushRef="#br0" timeOffset="114630.88">27293 2993 7359 0,'-10'9'656'0,"1"-2"-528"0,4-4-128 0,5-1 0 16,-2 2 272-16,-3-1 32 0,-2 4 0 0,-5 4 0 16,-4 1-880-16,0 3-160 0,2-2-32 0,2-5-16 15,2-1-320-15,3-1-64 0,0-5-16 0,2-1 0 16,-4 0 912-16,2 0 272 0,3-1-128 0,-4-1 128 16,4-2 960-16,1-1 272 0,-1 0 48 0,4 0 16 15,-3-4 208-15,3 2 32 0,0-3 16 0,-2-1 0 16,2-3-400-16,2-2-64 0,-2 4-32 0,3-3 0 0,-1-3-64 0,2 1-16 31,1-1 0-31,2 1 0 0,0 0-352 0,1-1-80 0,3 6-16 0,3-5 0 0,-2 1-528 16,2 0 0-16,3-1 0 0,1-2-192 15,1 1-416-15,2-4-80 0,3-1-16 0,4-7 0 0,2 6 448 0,3-6 64 32,0 2 32-32,2-3 0 0,3 3 656 0,1-5 128 15,-5 0 16-15,5 3 16 0,-3-1 176 0,3-2 16 16,-3 3 16-16,3 2 0 0,-3 4-416 0,-3 1-96 15,4-1-16-15,-1 1 0 0,-1 4-336 0,0 0 0 0,2 0 0 16,-2 2 0-16,3-1 0 0,-3 2 0 0,-2 4 0 0,-2-3-128 16,1-1 128-16,-8 2 0 0,0 4 0 0,3-3 0 15,-5-2 0-15,1 2 0 0,1 0 0 0,2-3 0 16,-3 0 128-16,1 6 64 0,-1-4 16 0,2-2 0 16,2 2 144-16,1 0 32 0,2 0 0 0,-2-1 0 15,1 1 96-15,-1 3 32 0,2-1 0 0,-2 3 0 16,1-1-64-16,1 3-16 0,0-2 0 0,-2 4 0 15,1-2-176-15,1-2-16 0,-2 6-16 0,0-8 0 16,-1 6-224-16,-4-5 0 0,2 1 0 0,-3-1 0 16,3 1 0-16,-5-2 0 0,1 3 0 0,-1 1 0 15,0-4 0-15,-2 4 0 0,1-1 0 0,-2 4 0 0,-1-1 0 0,3 1 0 16,-1 3 0-16,1-3 0 0,0 2 0 0,0 2 0 16,2 0 0-16,2-1 0 0,1 1 0 0,2-2 0 15,2 0 0-15,-28 2 0 0,0 0 0 0,98-15 128 16,-98 15-128-16,73-16 0 0,-36 7 0 0,-3-7 0 15,3 3 0-15,0 0 0 0,-1-2 0 0,-1-1 0 16,2 0 0-16,-8 1 0 0,3 2 0 0,-3 1 0 16,-1-3 0-16,-2 4 0 0,0 1 0 0,-3-4 0 15,-2 7 0-15,-2-5 0 0,-3 5-144 0,-2-2-80 16,-4 0-16-16,1-3-8528 16,-6 5-1728-16</inkml:trace>
  <inkml:trace contextRef="#ctx0" brushRef="#br0" timeOffset="115148.98">29888 1121 19343 0,'-14'0'1728'0,"9"0"-1392"0,1 0-336 0,8 0 0 0,-2 0 976 0,1 0 128 16,-1 0 32-16,0 0 0 15,1 0-2160-15,4-2-416 0,2-1-96 0,-1-2 0 16,-1 1-1040-16,0-1-208 0,2 0-32 0,-2-2-16 16,-2 5 1488-1,1-2 288-15,-3 1 64 0,1 1 16 0,-1-1 1680 0,0 1 320 0,3 0 80 0,-3 0 16 0,2 2 848 0,4 0 160 16,-4 0 48-16,8 0 0 0,-5 2-272 0,4 0-48 15,6 0-16-15,-2 1 0 0,3 1-1200 0,3-1-224 16,-1-1-48-16,2 3-16 0,1 2-352 0,-3-3 0 16,4-1 0-16,-8 6 0 0,-1-4-144 0,-1 0 144 15,-1-1-160-15,-1 3 160 0,-5-2-352 0,3 0 32 16,-6 4 0-16,0-2 0 0,-1-2-64 0,-1 4 0 16,-3-2 0-16,0 3 0 0,-3-3 384 0,-1 4 0 0,1-3 0 0,-2 6 0 15,3-3 464-15,-5 3 112 0,2-2 32 0,-2 2 0 16,-2 0-160-16,0 1-48 0,-3 4 0 0,-2 4 0 15,0 3-272-15,-9 0-128 0,3 2 0 0,-3 0 128 16,-2 3 64-16,-1-1 16 0,2 1 0 0,1-4 0 16,2 2-64-16,2-6-16 0,2 5 0 0,-2-4 0 15,5 0-128-15,-2 4 0 0,0 0 144 0,2 4-144 16,0-3-192-16,0 6-96 0,-1 2-32 0,3 1-10976 16</inkml:trace>
  <inkml:trace contextRef="#ctx0" brushRef="#br0" timeOffset="116735.19">26572 3645 22111 0,'0'1'1968'0,"0"1"-1584"0,0-2-384 0,3 0 0 16,-1 2 128-16,2-2-128 0,-1 0 0 0,4 0 128 15,-3 3-1024-15,1-1-224 0,-2 2-32 0,-4-4-16 16,-1 1 288-16,-5-1 64 0,-4 0 16 0,-1 0 0 16,-4 2 800-16,-3 2 256 0,-2-1 0 0,-3-1 0 15,0 7 1024-15,-4-4 224 0,-5 0 32 0,-2 4 16 0,0-2-176 0,0-2-32 16,-2 4-16-16,-1-4 0 0,0 0-576 0,-4 2-112 16,-3-2-32-16,-4-1 0 15,4-1-448-15,-9 4-160 0,0-2 0 0,-1-1 144 0,5 5-144 0,-1-2 0 16,-6 5 0-16,1-2 0 0,-1 6-384 0,-6-4 32 15,2-3 16-15,-7 3 0 16,0-7-144-16,2 4-32 0,1-6 0 16,4 3 0-16,4-5 288 0,-1 1 48 0,4-2 16 0,-1 0 0 0,4-2 160 0,-3 1 0 15,-5-3 0-15,-2-1 0 0,1-2 0 0,3 3 0 16,-1-1 0-16,-1 2-128 0,5-1 256 0,-5 4 48 16,3 6 16-16,-1-1 0 0,1 0 48 0,-2 2 16 0,1-2 0 0,-2-1 0 15,1-3 48-15,2-1 16 0,2 2 0 0,7-2 0 16,7 2-32-16,-3-2 0 0,-1 0 0 0,2 0 0 15,0 3-288-15,4-1 0 0,-5 2 0 0,1-3 0 16,-4 1 128-16,-2 0-128 0,-3 0 0 0,1-1 0 16,1 5 0-16,2-3 0 15,-2 0 0-15,4 1 0 0,3-4 272 0,3 2 48 0,1-1 16 0,5-1 0 16,0 2 304-16,3-2 64 0,1 0 16 0,1 0 0 16,2-2-448-16,-2 2-80 0,0 0-32 0,0 0 0 15,2 0-160-15,-4 0 0 0,-1 0 0 0,0 2 0 16,3 2 0-16,-4-3 0 0,6 1 0 0,-2 0 0 0,4 0 0 15,1-1 0-15,-1 1 0 0,3-2 0 16,2 2 0-16,-2 0 0 0,-2 3 0 0,2-2 0 0,0 1 0 16,2-2 0-16,0-1 0 0,0-1 0 0,1 4 0 0,-1 1 0 15,4-3 0-15,1 1 0 0,1 1 0 0,3-3 0 16,0 1 0-16,1 0 0 0,0 1 0 0,0-1 0 16,4 0 0-16,-4-2 0 0,4 2-240 0,0-1 80 15,0-1 16-15,1 2 0 0,-1 0 16 0,2 0 0 16,1 1 0-16,-3 2 0 0,3-1 128 0,2-1 0 15,-4-1 0-15,4 2 0 0,4 1 0 0,-2-2 0 16,5 1 0-16,-4-3 0 0,4 1 0 0,2-2-128 16,1 0 128-16,-1-2-128 0,1 2 128 0,1-5 0 15,3 2 0-15,-4-4 0 0,4 2 0 0,2-2 0 0,1-2 0 0,2 0 0 16,1-1 0-16,2-4 0 0,4 2 0 0,4-4 0 16,3-3 0-16,-2 0 0 15,6-4 0-15,1-1-128 0,4 1 128 0,2-3 0 0,3-2 0 0,3 4-128 16,1-6-48-16,-2 4 0 0,-2-4 0 0,-4 4 0 31,-4 0-256-31,-3 0-48 0,1 5-16 0,-4 3 0 0,4 1 240 0,-8 5 32 0,1-2 16 0,-4-2 0 16,2 4 64-16,-2 3 16 0,-3-1 0 0,-4 5 0 31,-4 3-240-31,-2 0-32 0,-6 2-16 0,-6 2 0 0,-2 1 48 0,-6 8 16 0,-6-1 0 0,-4 8 0 16,-2 1 192-16,-7 5 160 0,-6 4-208 0,-4 4 80 0,-6 4 128 0,-5 4 128 15,-2 4-128-15,-1-1 176 0,-3 4 208 0,-2-5 64 16,-5-4 0-16,-2 1 0 0,4-3-224 0,1-1-32 15,-1 3-16-15,2-3 0 0,6 0-176 0,3-5 160 16,-4 5-160-16,6-8 160 0,0 0-160 0,1-3 0 16,2 6 0-16,-3-4 0 15,0 3 0-15,3-4 0 0,3-4 0 0,5-4 0 0,7 0 0 0,5 1 0 16,6-4 0-16,7-4 0 0,6 4-144 0,5-3 144 16,6-3 0-16,8 6 0 0,3-3-144 0,9 3 144 15,-28-14 0-15,0 0-144 16,106 38-224-16,-106-38-32 0,101 28-16 0,-101-28 0 0,105 36 256 0,-105-36 160 15,124 47-192-15,-124-47 192 0,141 58 0 0,-56-20-128 16,9-1 128-16,0 3 0 0,-5 3 0 0,-3-3 0 0,3-1 0 16,-1-3 0-1,12-3-720-15,4-1-96 0,13-8-16 0,-4-8-9568 0</inkml:trace>
  <inkml:trace contextRef="#ctx0" brushRef="#br0" timeOffset="117442.99">26401 1522 16575 0,'-3'0'1472'0,"1"0"-1168"16,2 0-304-16,0 0 0 0,2 0 352 0,-2 0 16 15,0 1 0-15,0 3 0 0,-2 5-512 0,-2-3-112 16,1 8 0-16,-1 2-16 0,3 1-48 0,-1 3-16 16,-2 1 0-16,4-1 0 0,4 3 496 0,-1 0 96 15,4 3 32-15,2-2 0 0,0-1 480 0,1 3 112 16,4 2 16-16,0 1 0 0,2 1-80 0,-2 5-16 15,3 5 0-15,-5 5 0 0,4 2-160 0,0 6-48 16,1 2 0-16,2 3 0 0,1 1 16 0,0-2 0 16,5 1 0-16,1 1 0 0,-2 4-256 0,3-4-48 15,0-1-16-15,0-1 0 0,0 1-160 0,-2-3-128 0,1 3 144 16,-2-1-144-16,-3 1 128 0,-3-4-128 0,-1-2 0 0,-6-7 0 16,-3 4 0-16,-4-7 128 0,-2-4-128 0,-4 0 0 15,-2-1 0-15,-3-6 0 0,2-3 0 0,-2 0 0 16,2-5 0-16,0-4 0 0,1-3 0 0,1-8 0 31,3 3-400-31,-2-8-32 0,4-1 0 0,-1-6-11840 0</inkml:trace>
  <inkml:trace contextRef="#ctx0" brushRef="#br0" timeOffset="117835.22">26387 2624 25791 0,'-9'-5'1152'0,"6"1"224"0,3 3-1104 0,3 1-272 15,3 0 0-15,-3 1 0 0,6 1 480 0,3 5 32 16,7 0 16-16,6 7 0 0,-25-14-528 0,0 0 0 16,85 61 0-16,-59-31 0 15,2 3-720-15,-5 5-160 0,3 6-16 0,0 1-16 0,0 4 480 0,4-4 112 16,1 2 0-16,2-4 16 0,2-3 656 0,-35-40 128 15,66 68 32-15,-66-68 0 0,70 56 656 0,-70-56 144 16,0 0 32-16,105 58 0 0,-105-58-352 0,0 0-64 16,95 33-16-16,-95-33 0 0,0 0-640 0,0 0-128 0,0 0-16 0,0 0-128 15,68-30 0-15,-71 9 0 0,-4-7 0 0,-4-7 0 16,1-3 128-16,-6-5-128 0,4-10 192 0,2-1-192 16,-3 2 384-16,6-9-16 0,2-3-16 0,4-8 0 15,6 1-352-15,0 0 0 0,9-3 0 0,2 5-192 31,3 4-640-31,7 4-144 0,2 11-32 0,3 1 0 0,4 7-608 16,0 2-128-16,-2 4-32 0,2-1-10320 0</inkml:trace>
  <inkml:trace contextRef="#ctx0" brushRef="#br0" timeOffset="118070.65">26429 1137 7359 0,'-19'0'656'0,"5"0"-528"16,10 0-128-16,4-2 0 15,2-2-384-15,-4 1-96 0,-5-1-32 0,-3-8 0 0,-2 2 512 0</inkml:trace>
  <inkml:trace contextRef="#ctx0" brushRef="#br0" timeOffset="118416.55">26258 1011 2751 0,'0'0'256'0,"-2"0"-256"0,1 0 0 0,-3-2 0 15,-1 2 2336-15,-4 0 416 0,-1 0 96 0,-2 0 16 16,1 4-656-16,6-2-128 0,5 5-32 0,7-2 0 16,5 0-1456-16,7-3-288 0,6 1-64 0,-25-3-16 15,0 0-224-15,104-3-128 0,-104 3 128 0,91-4-208 16,-91 4-48-16,110-1 0 0,-110 1 0 0,143 3 0 15,-143-3 96-15,151 14 16 0,-151-14 0 0,145 7 0 16,-145-7 144-16,132 14 0 0,-132-14 0 0,155 17-128 0,-155-17 128 16,173 18 0-16,-173-18 0 0,160 14 0 0,-160-14 0 0,143 5 0 15,-143-5 0-15,143 3-128 0,-143-3 128 16,165 2 0-16,-165-2 0 0,161-5 0 0,-161 5 256 0,157-17 16 16,-77 4 16-16,-80 13 0 0,155-17 16 0,-155 17 0 15,167-9 0-15,-167 9 0 0,155-10-128 0,-155 10-32 16,129-4 0-16,-129 4 0 0,112-3 224 0,-112 3 32 15,104 0 16-15,-104 0 0 0,103 5 32 0,-103-5 16 16,101 10 0-16,-101-10 0 0,0 0-128 0,129-6-16 16,-129 6-16-16,0 0 0 0,99-23-304 0,-67 12 0 15,-4 1 128-15,0-4-128 0,-1 5 272 0,1-5 0 16,0 4 0-16,0-2 0 0,0 0 304 0,-2 3 48 16,2-3 16-16,2 3 0 0,-6-3-512 0,-1 3-128 0,-4-1 0 0,-2-3-8736 15,-3 3-1760-15</inkml:trace>
  <inkml:trace contextRef="#ctx0" brushRef="#br0" timeOffset="118707.9">30031 639 5871 0,'-19'-9'128'0,"3"-3"16"0,7 6 16 0,4 1 16 0,-2 0-176 0,-3 0 0 0,-9-11 0 0,-16-5 0 16,-5-10 752-16,-4 3 112 0,6 0 32 0,6 7 0 16,6 11-1728-16,4 1-320 15,1 9-80-15,3 5-16 0,3 2 992 0,4 0 256 0,2 4 0 0,6-1 0 16,1 2 192-16,4 2 144 0,5-5 32 0,2 5 16 15,4-2 2208-15,1-2 432 0,9 6 96 0,0 0 32 0,-23-16-1104 0,0 0-240 16,92 45-32-16,-92-45-16 0,0 0-496 0,117 54-112 16,-117-54 0-16,97 42-16 15,-97-42-752-15,107 43-160 0,-107-43-32 0,103 40 0 0,-103-40-192 0,0 0 0 16,108 58 0-16,-89-42 0 0,-5 1 0 0,-11-3 0 16,-3 2 0-16,-3-1 0 0,-8 1-320 0,-3 0 32 15,-5 1 16-15,-5 2 0 0,-6 0 272 0,-5 2-128 16,-7 0 128-16,-3 2 0 15,-4-4-656-15,-3 4-32 0</inkml:trace>
  <inkml:trace contextRef="#ctx0" brushRef="#br0" timeOffset="119689.43">20624 1520 12895 0,'-8'-2'1152'0,"1"0"-928"0,7 2-224 0,2 0 0 0,1 0 928 0,-1 0 144 0,-2-1 16 0,-2-1 16 16,4 2-768-16,-2 0-144 0,0 3-48 0,1 3 0 15,-1 6-144-15,0-4 0 0,2 8 0 0,-2 0 0 16,0 3-192-16,4 2 48 16,-1 0 0-16,4 1 0 0,0 3 144 0,5 1 0 0,-3-3 0 0,3 6 0 15,6-3 0-15,-3 6 192 0,6-3-64 0,-2 4 0 16,2 6 96-16,0 1 32 0,4 10 0 0,-3 4 0 15,-1 2-256-15,2 5 0 0,-4 7 0 0,0-2 0 16,-7 2 0-16,-1 5-208 0,-1 6 16 0,1 2 0 0,3 10-128 0,-6-9 0 16,3 3-16-16,-1-5 0 15,3-3 336-15,0 5 0 0,0 1 192 0,1-4-64 0,1-4 128 0,1-2 32 16,1-7 0-16,-4-3 0 0,-1-4-288 0,0-7 0 16,-3-7 128-16,1-4-128 15,-5-5-432-15,1-3-144 0,-3-10-16 0,-1-6-6736 0</inkml:trace>
  <inkml:trace contextRef="#ctx0" brushRef="#br0" timeOffset="120035.87">20884 2770 24879 0,'-10'6'2208'0,"6"-3"-1760"0,6-1-448 0,5 0 0 16,-2-2 1344-16,4 3 192 0,1 6 48 0,8 1 0 15,8 9-1328-15,-26-19-256 0,66 61 0 0,-29-21-144 16,-4 6-1568-16,2 8-304 0,-2 5-64 0,-2 11-16 16,-3 1 304-16,2 6 48 15,-1 4 16-15,1 3 0 0,-2 3 1424 0,-2-7 304 0,-2-5 0 0,-1-9 0 0,-4-12 992 0,-3-10 96 16,-4-9 32-16,-3-9 0 0,-1-3-48 0,-8-6-16 15,4-1 0-15,-4-6 0 0,3-3 256 0,-3-7 48 16,0-2 16-16,0-6 0 0,-1-5-608 0,1-8-112 16,-2-8-16-16,2-8-16 0,0-6-624 0,0-11 0 15,0-2 0-15,0-8-192 16,2-4-576-16,-1-7-128 0,5 0-32 0,1-2 0 16,0-3 160-16,5-9 16 0,2-3 16 0,3-4 0 0,2 0 544 0,4-1 192 15,-2 5-144-15,0 6-7376 16,-4 15-1472-16</inkml:trace>
  <inkml:trace contextRef="#ctx0" brushRef="#br0" timeOffset="120647.39">21074 1520 33167 0,'-31'3'1472'0,"17"4"304"0,3-1-1424 0,11-3-352 0,5-1 0 0,4-2 0 16,7 1 0-16,5 1-192 0,-21-2 32 0,0 0 0 16,143 16-2864-16,-143-16-576 0,106 14-112 0,-106-14-32 15,0 0-688-15,101 24-144 0,-80-10-32 0,-4-2 0 0,3-1 3744 0,-6 3 864 16,3-4 0-16,-1 4 0 0,1 4 2320 0,4-5 496 15,3 3 80-15,-24-16 32 0,0 0-272 0,86 52-48 16,-86-52-16-16,0 0 0 0,125 68-1264 0,-125-68-256 16,107 42-48-16,-107-42-16 0,116 47-816 0,-116-47-192 15,114 45 0-15,-114-45 0 0,116 49-240 0,-116-49-80 16,124 44-32-16,-124-44 0 16,141 38-208-16,-141-38-32 0,160 31-16 0,-160-31 0 0,157 39 368 0,-157-39 80 15,145 42 16-15,-145-42 0 0,153 48 144 0,-153-48 0 0,173 58 0 0,-173-58 0 16,164 62 0-16,-164-62 224 0,151 61-48 0,-151-61-16 15,147 65 96-15,-147-65 0 16,160 66 16-16,-160-66 0 0,165 71-144 0,-165-71-128 16,149 74 192-16,-149-74-192 0,132 73 368 0,-132-73-48 0,139 80 0 0,-139-80 0 15,149 90 448-15,-149-90 96 0,141 88 16 0,-141-88 0 16,122 83-512-16,-122-83-112 0,113 80 0 0,-113-80-16 16,113 79-240-16,-113-79 128 0,122 73-128 0,-122-73 0 15,124 64 0-15,-124-64 0 0,110 56 0 0,-110-56 0 16,90 47 0-16,-90-47 0 0,84 40 0 0,-84-40 0 15,0 0 0-15,103 54 0 0,-103-54 0 0,0 0 0 16,101 58 0-16,-101-58 0 0,0 0 0 0,99 66 0 16,-99-66 0-16,0 0 0 0,96 57 0 0,-96-57 0 15,0 0-512-15,98 39-128 0,-98-39-48 16,0 0 0-16,94 10-1424 0,-94-10-272 0,0 0-64 0,83-9-16 16,-53-1 480-16,-7 5 80 0,-2-6 32 0,-4 6-4336 15</inkml:trace>
  <inkml:trace contextRef="#ctx0" brushRef="#br0" timeOffset="121055.58">25725 2457 20271 0,'16'0'896'0,"-1"-2"192"0,10 2-880 0,-6 0-208 0,2 0 0 0,-2 2 0 15,-19-2-512-15,0 0-128 0,162 19-48 0,-61-3 0 16,5 6-1696-16,-6 6-352 0,-8 7-64 0,-12 5-16 16,-80-40 864-16,154 91 160 15,-78-37 48-15,-6 0 0 0,-6 0 1280 0,-10 0 256 0,-5-2 48 0,-10-3 16 16,-39-49 496-16,55 76 96 0,-35-43 32 0,-10-5 0 0,0 0 1280 0,-3-2 256 15,-3-1 48-15,-6-1 16 0,-1-5-224 0,-4 2-32 16,-5 2-16-16,-4-1 0 0,-3 5-1184 0,-4-1-240 16,-7-2-64-16,-3 6 0 15,-9-6-1632-15,-8 7-336 0,-8 2-64 16,-11 4-16-16,-3 1 240 0,1 1 32 0,-1-1 16 0,-3 6 0 0,-5 1 2080 0,-2 5 432 16,4 4 80-16,-2-3 0 0,0-4 1424 0,3-4 288 15,7 1 48-15,15-9 16 0,7-4-1904 0,12-5-368 16,6-5-80-16,8-12 0 0</inkml:trace>
  <inkml:trace contextRef="#ctx0" brushRef="#br0" timeOffset="122438.22">21199 1084 12895 0,'-8'-10'1152'0,"4"5"-928"0,6 3-224 0,3 0 0 0,2 0 992 0,2-4 160 15,3-1 16-15,9-11 16 0,10-1-1184 0,3-2 0 16,7 0-256-16,-1 0 32 15,-1 2-704-15,-1 0-144 0,2 0-16 0,0 0-16 0,0-1 688 0,6-4 144 16,-3 3 16-16,10-1 16 16,-1 1 448-16,9 0 96 0,7 0 16 0,0 3 0 0,3 5-32 0,-71 13 0 15,127-23 0-15,-127 23 0 0,131-14-288 0,-131 14 0 16,145-16 0-16,-63 9 0 0,5 0 0 0,2 0 0 16,-6 2 0-16,1-5 0 0,-6 4 0 0,2-2 0 15,8-1-128-15,2-1 128 0,11-1-304 0,-3-1 48 0,-6 3 0 16,-1-1 0-16,-8 3 256 0,8 2-128 0,3 1 128 15,4 1 0-15,-2 3 496 0,-4 0 208 0,-92 0 32 0,172 8 16 16,-172-8-32-16,176 16 0 0,-81-7 0 0,-95-9 0 16,186 19-528-16,-186-19-192 0,176 16 144 0,-176-16-144 15,167 15 0-15,-167-15 0 0,180 9 128 0,-84-4-128 16,-4-1 0-16,-92-4 0 0,174 1 0 0,-174-1 0 16,166-1 144-16,-77-3-144 0,7-1 160 0,-2 1-160 15,-4 4 304-15,-90 0-48 16,171 0 0-16,-171 0 0 0,157 0-256 0,-157 0 128 0,174 0-128 0,-83 0 0 15,-91 0 0-15,172 0 0 0,-172 0 0 0,162-1 0 0,-162 1 0 0,162-2 0 16,-162 2-144-16,169 2 144 0,-169-2-192 0,157 1 32 16,-157-1 16-16,140 0 0 0,-140 0 144 0,139 2 0 15,-139-2 0-15,139 11 0 0,-139-11 0 0,135 19 0 16,-135-19 0-16,111 29 0 16,-111-29 256-16,0 0 0 0,129 63-16 0,-129-63 0 0,0 0-64 0,110 65-16 15,-110-65 0-15,0 0 0 0,120 57 32 0,-120-57 16 16,105 33 0-16,-105-33 0 0,111 25-208 0,-111-25 0 15,108 17 0-15,-108-17 0 0,100 14 0 0,-100-14 0 16,0 0 0-16,115 9 0 0,-115-9 0 0,0 0 0 16,92 15 0-16,-68-10 0 0,-3 6 416 0,-2-4-16 15,-1 3 0-15,-6-4 0 0,-5 2 48 0,-2-1 0 0,-5-3 0 0,-3-1 0 16,-4 2-320-16,-4-3-128 0,-4 0 0 0,-6-2 128 16,-2-2-128-16,-1-1 0 0,-2-4 0 0,1 0 0 15,1-5-240-15,1-4 32 0,-3-2 0 0,2-4 0 31,3-1-368-31,0-5-64 0,2-5 0 0,-1-2-16 16,-4 1-800-16,1-3-144 0,1 4-48 0,-3 3 0 16,1-1 640-16,-4 7 128 0,4 1 32 0,-6 2 0 0,4-2 848 0,0 4 160 0,5 5 32 0,3-3 16 15,4 1-208-15,6 0 176 0,2-1-176 0,5 0 160 16,2-1-160-16,5 1 0 0,8 3 0 0,0-2 128 16,8 1-288-16,6-1-64 0,4 2-16 0,6 2 0 15,4-2-336 1,-1-2-80-16,3 7-16 0,0-1 0 0,-44 10-64 0,97-7-16 0,-97 7 0 0,98 9 0 15,-98-9 576-15,115 33 176 0,-115-33 0 0,125 45 0 0,-125-45 576 0,126 54 240 16,-126-54 32-16,94 56 16 0,-94-56-448 0,71 59-96 16,-71-59 0-16,49 71-16 0,-30-32-48 0,-7 1 0 15,-3-2 0-15,-4 0 0 0,-1 6 448 0,-9-2 64 16,-2 1 32-16,-7 3 0 0,-2-5 528 0,-7 1 96 16,-3-2 32-1,-3-3 0-15,-3 1 224 0,-4-3 48 0,-3 0 16 0,-8 0 0 16,-3 1-400-16,-4-3-64 0,-11 4-32 0,1-2-14272 0</inkml:trace>
  <inkml:trace contextRef="#ctx0" brushRef="#br0" timeOffset="-169223.95">9001 9619 10127 0,'0'0'896'0,"0"0"-704"15,4 0-192-15,-2 0 0 0,-2 0 624 16,1 0 80-16,5 0 32 0,1 0 0 0,5-2-224 0,0-1-64 16,0-3 0-16,0-1 0 0,4 2-448 0,-6 0 0 15,-1-2 0-15,-2 4 0 0,2 3 0 0,-6-2 224 16,1 2-64-16,-1-2-16 0,-1 4 432 0,-2-2 64 16,2 0 32-16,-2 2 0 0,0-2 224 0,3 0 64 15,-1 0 0-15,2-2 0 0,4 0-256 0,1-3-32 16,7-2-16-16,-1 0 0 0,3-5-192 0,6 1-32 15,-5-1-16-15,4-4 0 0,3 1-288 0,0-1-128 16,-1 0 0-16,3-1 128 0,-28 17-128 0,55-30 0 0,-55 30 0 16,56-26 0-1,-56 26-464-15,0 0 16 0,75-29 16 0,-75 29 0 0,0 0 32 0,0 0 0 0,0 0 0 0,84-13 0 16,-74 17 400-16,2 1 0 0,0 0 0 0,-3 4 0 16,2-2 448-16,-1 5 160 0,2-1 32 0,-1 3 16 15,1 3 304-15,2-3 64 0,2 2 16 0,-6 1 0 16,4 4-400-16,0 0-96 0,-2 3-16 0,0 1 0 15,2 4-304-15,-5 6-64 0,1 2-16 0,-1 4 0 16,0 3-144-16,-6 5 0 0,1-6 0 0,-2 6 0 16,-2-4 0-16,0 2 0 0,0 0 0 0,-2-8 0 15,4-1 0-15,-1-1 128 0,5 3-128 0,-3-5 0 0,2-4 0 16,2-5-304-16,0 0 48 0,-3-7-12944 16</inkml:trace>
  <inkml:trace contextRef="#ctx0" brushRef="#br0" timeOffset="-168831.75">10287 9178 20271 0,'-5'-2'896'0,"5"1"192"0,2 1-880 0,3-4-208 0,2 3 0 0,0-1 0 15,5 0 0-15,-12 2 176 0,0 0-176 0,82-19 160 32,-82 19-1952-32,0 0-400 0,79-18-80 0,-72 20-16 15,-7 9-688-15,-6-3-144 0,-8 8-16 0,-8 3-16 0,-3 0 3792 0,-4 2 768 0,-6 7 160 0,-2-2 32 16,1-1 2080-16,-3 4 416 0,3-4 96 0,1 2 16 15,4 0-1136-15,-4 4-208 0,2-1-48 0,-1 3-16 16,3 3-1664-16,-2 3-336 0,0-1-64 0,0 2-16 16,0 5-720-16,-9-1-160 0,5 1-32 0,-3 4 0 15,-2-6-768-15,-1 1-144 16,-6-2-48-16,2-6 0 0,-4 1 256 0,6-2 32 0,0-6 16 0,3 3 0 0,5-6 512 0,4 0 96 16,9-3 32-16,1-3 0 15,4 0-464-15,3-3-96 16</inkml:trace>
  <inkml:trace contextRef="#ctx0" brushRef="#br0" timeOffset="-168250.28">11483 9291 18431 0,'0'-1'1632'0,"2"-1"-1312"16,3-2-320-16,0 3 0 0,0-1 160 0,2 0-32 16,4-3-128-16,6-4 192 15,-17 9-1200-15,0 0-240 0,66-21-48 0,-66 21-16 16,0 0 576-16,0 0 112 0,0 0 32 0,0 0 0 0,0 0 912 0,0 0 192 15,46 56 48-15,-59-38 0 0,0 1 624 0,-7 2 128 16,1 0 32-16,-3 1 0 0,-1 3-64 0,0-5-16 16,-3 1 0-16,2 0 0 0,1 2-112 0,0 3-32 15,4-3 0-15,-5-1 0 0,1 6-672 0,0-2-128 16,3-1-16-16,-1 1-16 0,0 0-288 0,-2-2 0 0,2 6 0 0,2-6 0 16,0 2 0-16,3-3 0 0,2 0-160 0,4-6 160 15,3-1 0-15,5-2 0 0,2-4 0 0,0 4 128 16,5-5 320-16,2 3 48 0,2-5 16 0,1 3 0 15,4-1-256-15,0 2-32 0,-14-11-16 0,0 0 0 16,0 0-208-16,84 24 0 0,-84-24 0 0,0 0 0 31,0 0-1056-31,103 17-96 0,-103-17-32 0,0 0 0 16,0 0-1216-16,97 20-240 0</inkml:trace>
  <inkml:trace contextRef="#ctx0" brushRef="#br0" timeOffset="-167951.09">11147 10373 5519 0,'-25'-2'496'0,"9"-1"-496"0,3-1 0 0,6 3 0 0,5-5 3008 0,0 5 496 0,0-3 96 0,-3-1 32 31,0-6-3632-31,-2-1-816 0,3-3-112 0,1-1-32 16,8 0-1248-16,0 6-256 0,9-2-48 0,0-2-16 0,9 5 2528 0,0-3 704 0,-23 12 32 0,61-23 16 15,-61 23 1968-15,76-28 400 0,-76 28 80 0,91-21 0 16,-91 21-192-16,99-12-32 0,-99 12-16 0,103-3 0 16,-103 3-1856-16,101 10-368 0,-101-10-80 0,87 16-16 31,-87-16-1088-31,0 0-208 0,93 33-48 0,-93-33-13376 0</inkml:trace>
  <inkml:trace contextRef="#ctx0" brushRef="#br0" timeOffset="-166616.22">11026 10350 11055 0,'-3'2'976'0,"3"-2"-784"16,3 0-192-16,1-2 0 0,1 1 784 0,2-1 112 15,3-5 32-15,6 2 0 0,-16 5-720 0,51-23-208 16,-51 23 0-16,54-24 128 16,-33 13-816-16,-4 4-144 0,-1 0-48 0,-4 4 0 15,-2 3 304-15,-6 0 64 0,1 2 16 0,-1 3 0 0,-3-2 112 0,-1 4 0 16,0 4 16-16,0-3 0 0,0 3 656 0,-1-2 128 0,2 1 32 0,5-1 0 15,-3-1 704-15,2-1 128 0,7 0 48 0,4 2 0 16,-4-2-176-16,-12-7-16 0,0 0-16 0,0 0 0 16,84 30-608-16,-84-30-112 0,0 0-16 0,0 0-16 15,108 29-368-15,-108-29 0 0,0 0 0 0,94 23 0 32,-94-23-880-32,0 0-144 0</inkml:trace>
  <inkml:trace contextRef="#ctx0" brushRef="#br0" timeOffset="-166019.33">12392 9619 28559 0,'-5'5'2544'0,"2"2"-2032"0,5-3-512 0,1-4 0 16,2 1 448-16,0 1 0 0,2 0 0 0,6 5 0 16,4-2-1408-16,-17-5-304 0,0 0-48 0,0 0-16 31,0 0-384-31,96-9-80 0,-77 2 0 0,0-5-16 0,2 2 1392 0,-2-4 288 0,-1 3 128 0,1-3-128 15,0 0 1088-15,-2-1 208 0,3 3 48 0,-1-4 16 0,0 2 96 0,0-3 16 16,-1 3 0-16,-1 1 0 0,2 1-432 0,-19 12-80 16,0 0 0-16,0 0-16 0,0 0-448 0,70-15-96 15,-60 16-16-15,-1 8 0 0,0-2-256 0,-2 7 0 16,1 2 0-16,1 3 0 0,2 3 0 0,-1-1-176 16,1 2 176-16,2 3-160 0,0 0 160 0,2 4 0 15,-1-2 0-15,2 5 128 0,-2 2 256 0,-2 3 64 16,2 2 16-16,2-2 0 0,-6 1-16 15,2-3 0-15,4 2 0 0,-5-1 0 0,2 0-96 0,3-3-32 16,2-2 0-16,1 3 0 0,-19-35-320 0,40 57-208 16,-40-57 16-16,47 51 16 15,-47-51-1616-15,0 0-320 0</inkml:trace>
  <inkml:trace contextRef="#ctx0" brushRef="#br0" timeOffset="-165768.15">13333 9316 19343 0,'-29'0'1728'0,"10"2"-1392"0,0-1-336 0,8 3 0 0,4-1 2448 0,2 1 432 15,-4 3 64-15,-8 5 32 0,-6 7-1312 0,-14 7-272 16,-4 11-48-16,-8 5-16 15,-2 8-1744-15,-1 6-352 0,-4 5-64 0,2 7 0 0,-2 7 400 0,-3 3 96 16,0 2 16-16,-4 5 0 0,1-1 560 0,1-2 112 16,3-5 32-16,-3-10 0 0,2 1-256 15,8-10-128-15</inkml:trace>
  <inkml:trace contextRef="#ctx0" brushRef="#br0" timeOffset="-154851.83">20694 1177 1839 0,'-2'3'160'0,"2"-1"-160"16,0-2 0-16,0 0 0 0,0 2 464 0,0-1 64 15,0 1 16-15,0 5 0 0,0-2 32 0,0-1 0 16,0 5 0-16,-1-4 0 0,-3-2-576 0,1 1-192 15,-3 1 0-15,1 0 0 16,-5 0-640-16,1-1-112 0,-3 1-16 0,-4 0-16 0,1-1 720 0,-3-2 256 16,2 3-192-16,-1-2 192 0,0 1 976 0,1-1 304 15,2 1 48-15,0-4 16 0,0 3-416 0,2 1-80 16,-2 1-16-16,2-2 0 0,0 3-464 0,-1 1-112 0,-1-2 0 0,0 0-16 16,0-1-240-16,1 1 128 0,0-2-128 15,-1-1 0-15,0 0 192 0,2-1-48 0,-2 1-16 0,-1 0 0 16,1 0 176-16,0 1 16 0,-4-1 16 0,3 0 0 15,-1-2 288-15,0 0 48 0,1 0 16 0,1 0 0 16,-4 1 32-16,4-2 16 0,-1 1 0 0,1 0 0 16,0-2-352-16,-2 0-80 0,0-1-16 0,1 1 0 15,-1-2-288-15,2 4 128 0,-3-3-128 0,-3 1 0 16,3 2 0-16,-2 0 0 0,-6 2 0 0,-1 1 0 0,2 1 0 0,-9 6 0 16,0 1 0-16,-4 3 0 15,2 3 0-15,-1 2 0 0,1 1-128 0,-4-1 128 0,3 0 192 0,-1 2 64 16,4 3 32-16,2-1 0 0,1 1 592 0,4 1 112 15,2 1 32-15,-1-2 0 16,6-1-528-16,0 5-112 0,-2-2 0 0,-2-2-16 0,2 4-368 0,-1-4 0 16,-1 6 0-16,0-4-128 0,-1 2 128 0,3-4 0 15,2-1 0-15,2 5 0 0,-1 0 384 0,4-4 0 16,2 6 0-16,2-4 0 0,1 5 80 0,4-5 32 16,-2 6 0-16,1-6 0 0,3 5-256 0,-1-1-48 15,4-2-16-15,0-1 0 0,0 0-176 0,2-3 0 16,2 4 144-16,1-4-144 0,2-1 0 0,0 1 128 0,5-3-128 15,-1-2 0-15,2-1 0 0,5-6 128 0,-1 2-128 0,2-7 0 16,1 3 0-16,2-5 0 0,1-1 0 0,3-1 0 16,-3-3 0-16,1 0 0 0,1 0 0 0,-25 0 0 15,0 0 144-15,0 0-144 0,111-7 192 0,-111 7-192 16,0 0 128-16,82-6-128 0,-82 6 0 0,0 0 0 16,85-16 0-16,-85 16 0 0,61-21 0 0,-31 7-144 15,1 0 144-15,-1 0 0 0,0-3 0 0,-1-2 0 16,1-1 208-16,1-2 128 0,-5-1 32 0,0 0 0 15,1 3 0-15,-3-3 0 0,-1-3 0 0,-2 1 0 16,1 5-240-16,-6-3-128 0,0 2 128 0,-1 2-128 16,1 1 0-16,-2 1 0 0,0 3 0 0,-2-2 0 0,0 6 0 0,0-4 0 15,1 0-128-15,1 4 128 0,0-1 0 0,1-5 0 16,1 4 0-16,0-2 0 16,-1 0 0-16,1 0 0 0,-4 4 0 0,0-4 0 0,1 5 0 0,-7 1 0 15,0 4 0-15,-5 1 0 0,1-1 0 0,-4 4 0 16,2 0 0-16,-1 2 0 0,-3 0 320 0,2-1-16 15,2 3 0-15,0-1 0 0,2 3-96 0,0-3-16 16,1 2 0-16,3-3 0 0,-5 0-192 0,5 0 0 16,1-2-144-16,0 0 144 0,0 0-320 0,3-4 48 15,-1 1 0-15,3-4 0 16,0-2-240-16,2-2-64 0,-2 3 0 0,0-6 0 16,-1 3-48-16,1-3-16 0,-3-1 0 0,-2-1 0 0,0 6 416 15,-2-4 80-15,-2 3 16 0,1-1 0 0,-1 2 128 0,1 1 224 0,1-2-48 0,0 5-16 16,1-7-16-16,2 6 0 0,5-5 0 0,-1 2 0 15,5-4-144-15,2-2 0 0,6 0 0 0,-4 2 0 16,1-1-336-16,1-3 0 16,-2 3 0-16,-2-3 0 0,2-1 208 0,-4 2 128 0,3-1-160 0,-7 6 160 15,3-2 0-15,-4 2 0 0,-3 9 0 0,-2-4 0 16,-2 1 0-16,-5 5 160 0,-1 1-32 0,-5 0 0 0,-1 1-288 16,-3 5-64-16,-2-1-16 0,-2-2 0 15,-4 2-80-15,1 4 0 0,-2-2-16 0,-2 4 0 16,0-3 336-16,-2 5 0 0,2-3 0 0,-7 4 0 15,1 0 0-15,-1 1 0 0,-2 1 0 0,-5 0 128 0,0 3-416 0,1 0-96 16,-1 6 0-16,0-5-16 16,3 5-240-16,-2-1-32 0,0 4-16 0,0-2 0 0,1 4 688 0,1-4 0 15,3 2 176-15,1-2-48 0,1 4 560 0,1-4 96 16,4-2 32-16,-1 2 0 0,-3-1-384 0,3-5-80 16,-1 0-16-16,-1-3 0 0,3-1-336 0,-1-2 0 15,4-6 0-15,2 3 128 0,1-4-128 0,5-4 128 0,-1-1-128 16,7-2 128-1,3 0 192-15,2-2 32 0,2 1 16 0,7-5 0 0,1-2-80 0,8 1-16 16,3-7 0-16,5 0 0 16,5-9-464-16,4 0-80 0,1-3-32 0,3-5 0 15,-1 3-416-15,0-7-96 0,8-3-16 0,1-2 0 16,-4-2-416-16,3 2-96 0,-1 0 0 0,-1 2-16 16,-1 3 544-16,-1 5 112 0,-4 2 32 0,-5 4 0 0,-1 0 528 0,-3-1 144 15,-6 6 0-15,-2 2 0 0,-4 6 224 0,-3 1 112 0,-1 1 32 16,-3 2 0-16,0 5 336 0,1 2 80 0,-2 2 16 0,-1 5 0 15,-1-2-448-15,2 4-96 0,-4 1 0 0,0 4-16 0,2 4-240 0,-5 1 0 16,2 5-192-16,-4 1 192 0,0 6 0 0,-4 2-128 16,-1 2 128-16,0 7 0 15,-4 1 0-15,0 8 176 0,2 1-32 0,4 4 0 0,-2 3 176 0,6 4 16 16,6-2 16-16,7 7-7024 31,7 1-1408-31</inkml:trace>
  <inkml:trace contextRef="#ctx0" brushRef="#br0" timeOffset="-153485.72">22557 3767 17503 0,'-23'5'1552'0,"9"-2"-1232"0,6-1-320 0,6-2 0 16,2 0 1664-16,-4 2 256 0,-6 0 64 0,-6 1 16 15,-1 6-1168-15,-2-4-256 0,3-2-32 0,2 4-16 32,2-1-1408-32,1-1-272 0,1 0-64 0,0 4-16 15,-1-2 480-15,1 3 112 0,-3 1 0 0,3 3 16 0,-2 5 624 0,0 0 0 0,1 0 224 0,-5 9-64 16,2 0 864-16,1 7 192 0,2 0 16 0,1 3 16 16,3 2-16-16,3 0 0 0,4 4 0 0,0 4 0 15,2 3-272-15,5 3-64 0,3 0-16 0,3 2 0 16,0 1-624-16,1-1-128 0,4-1-128 0,-1 3 176 0,2 3-176 0,4 0 0 15,3 0 0-15,2-4 0 0,2 4 0 0,3 0 0 16,3-2 0-16,5-1 0 0,2-2 0 0,2-8 0 16,2 1-144-16,-47-49 144 0,96 80 0 0,-96-80-128 15,100 63 128-15,-100-63 0 0,99 38-192 0,-99-38 192 16,108 21-192-16,-108-21 192 0,113-7 0 0,-113 7 0 16,105-24 0-16,-105 24 0 0,82-44 0 0,-54 18 0 15,-6 2 0-15,-3-8 0 0,-3 5 0 0,-2-6 128 16,-4-4-128-16,-1-1 0 0,-2-4 192 0,-3-10-48 15,1-4-16-15,-3-5 0 0,-2-7-128 0,-4-3 0 16,-3-4 0-16,-3-5 128 0,-1 5-128 0,-3-4 0 16,0 3 0-16,-8 4 0 0,-1 8-240 0,-5-2 80 0,-3 8 16 15,-8 11 0-15,1 10 144 0,-5 4 0 0,-4 11 0 0,-1 1 0 16,3 5 0-16,-5 0 0 0,-1 8 0 0,-1-3 0 16,3 4 0-16,-2-3 176 0,3 5-176 0,2-2 192 15,5-2-192-15,-3 0 192 0,6-1-192 0,-1 3 192 16,8-5-192-16,-2 6 160 0,5-2-160 0,4 3 160 15,4-4-160-15,6 0 0 0,6 2 0 0,3-2 0 16,5 6 0-16,1-1 160 0,8 1-160 0,1 0 160 16,8-1 128-16,1 4 32 15,-19 0 0-15,0 0 0 0,0 0-176 0,122 23-16 0,-122-23-128 0,0 0 192 16,117 38-192-16,-117-38 0 0,0 0 0 0,118 51 0 0,-118-51-192 16,89 47 64-16,-89-47 128 0,82 54-208 0,-82-54 208 15,73 66 0-15,-41-26 0 0,-3 5 0 0,-1 0 0 0,-2 6 0 16,0-2 0-16,-3 1 0 0,-2 1 288 0,-2-6-48 15,0 0-16-15,-5-6 0 0,0-3-224 0,-3-6 0 16,-1-1 128-16,-3-4-128 0,0-4 0 0,-2-2 0 16,0 0 0-16,2-5 0 0,-5 0 0 0,0-5 0 15,1-3 0-15,1 1 0 16,-1-3-688-16,3-2-128 0,-3-2-16 0,1-4-14208 0</inkml:trace>
  <inkml:trace contextRef="#ctx0" brushRef="#br0" timeOffset="-153147.33">23052 3951 28559 0,'-32'0'2544'0,"15"0"-2032"0,5 0-512 0,7 0 0 16,3 0 1024-16,4-1 128 0,3-1 0 0,-3-2 16 15,3-3-1040-15,5 0-128 0,-1 0-176 0,3-3 48 16,-3 3-1552-16,0-2-304 0,-1 4-64 0,1 0-16 16,-2-2 576-1,0 3 112-15,2 3 32 0,-1 1 0 0,1 0 1472 0,-2 0 288 0,4 3 64 0,-6 8 16 16,0-3 1072-16,-1 8 224 0,-3 3 32 0,-2 2 16 0,-5 7-448 0,-1 0-96 16,-5 8-16-16,-5 3 0 0,-1 2-928 0,-3 8-192 15,-3 0-32-15,-4 2-128 16,-2 4-240-16,-1 3-144 0,0-3-48 15,1-1 0-15,2 2 432 0,2-4 144 0,3 2 0 0,3-8 0 0,4-3 352 0,5-1 64 16,3-9 16-16,4 0 0 31,6-3-880-31,7-4-160 0</inkml:trace>
  <inkml:trace contextRef="#ctx0" brushRef="#br0" timeOffset="-152166.89">26893 3789 10127 0,'1'11'896'0,"1"-6"-704"0,0 0-192 15,-1-3 0-15,5 0 608 0,-5-1 96 0,3 5 0 0,3 8 16 16,-2 0-80-16,2-1 0 0,-3 0-16 0,-4-1 0 15,-4-3 720-15,2 3 128 0,-6-4 48 16,-1 6 0-16,-2-1 464 0,-1-3 112 0,0 2 16 0,-4 2 0 16,1-2-1056-16,1 6-208 15,-5-1-32-15,-1 2-16 0,0 2-544 0,-1 4-128 0,0 1 0 0,0 0-128 16,0 5 0-16,3 2 0 0,1 2 0 0,1 2 0 16,6-2 0-16,1 1 128 0,4 1-128 0,5-1 0 15,3 4 128-15,4 2-128 0,4 2 0 0,3-2 0 16,5-1 0-16,2 1 128 0,5-2-128 0,4-2 0 0,5-1 128 0,-35-37-128 15,71 63 0-15,-71-63 0 16,80 43 0-16,-80-43 0 0,94 37 0 0,-94-37 0 0,103 19 0 0,-103-19 0 31,124 9 0-31,-124-9 0 0,144-7 0 0,-144 7 0 0,147-12 128 0,-147 12-128 0,125-18 0 0,-125 18 0 16,113-26 0-16,-113 26 0 0,103-38 0 0,-103 38 0 16,89-51 160-16,-56 22-160 0,-5-3 0 0,-9 3-144 15,-5-3 0-15,-7 4 0 31,-2-1-240-31,-8 1-64 0,-2-3 0 0,-6-4 0 0,-4-4 448 0,-5 1 0 0,1-2 0 0,-7-3 128 0,2-3 176 0,-2 6 32 16,-2-2 16-16,0-1 0 0,-5-2-96 0,-2-1-32 0,-2 1 0 16,-1 1 0-16,-2 1-48 0,-2-1-16 0,2 4 0 15,-7 4 0-15,2 4-160 0,-9 1 0 0,-2 3 0 0,0 2 0 16,2 5 0-16,2 2 0 0,5 3 0 0,0 8 0 16,3-3-144-16,6 9 144 15,3 1 0-15,9-3 0 0,1 4 0 0,11-2 0 0,2 2 0 0,7-1 0 16,3 1 336-16,4 0 32 0,3 1 0 0,7 3 0 15,-1 1-208-15,3 6-32 0,3 1-128 0,2 5 192 16,4 8-192-16,0 1 0 0,3 0 0 0,-2 5 0 16,6 2 0-16,-4 0 0 0,5 0 0 0,1 4 0 15,1-2 0-15,-2 1 0 0,-3-2 0 0,0-1 0 16,-5-4 0-16,-4 4 0 0,-2-1 0 0,-1-3 0 0,-4 1 0 0,-1 0 144 16,-3 1-16-16,1-3 0 0,0 3 448 0,-1-7 64 15,-2 4 32-15,1-3 0 0,0-3-480 0,-6 4-192 16,3-5 128-16,-2-1-128 15,-1-3-528-15,-2-1-192 16,1-4-48-16,-2 0-9840 0,2-7-1968 0</inkml:trace>
  <inkml:trace contextRef="#ctx0" brushRef="#br0" timeOffset="-151915.43">27147 3650 30399 0,'9'-2'1344'0,"1"-1"288"0,8-1-1312 0,1-3-320 0,-2 4 0 0,2-1 0 15,-19 4 480-15,0 0 32 0,148-38 0 0,-53 14 0 32,11-4-1824-32,-10 2-352 0,-4 3-80 0,-7 2-16 15,1 2 320-15,1 0 64 0,0 0 16 0,2 3 0 0,-9-1 1152 0,4 1 208 0,-1-2 0 0,3-1-6208 31,3 2-1344-31</inkml:trace>
  <inkml:trace contextRef="#ctx0" brushRef="#br0" timeOffset="-151067.86">30928 1367 8287 0,'-8'-11'736'0,"2"6"-592"0,3 1-144 0,-1 1 0 15,4 3 1664-15,-1 0 320 0,1 0 48 0,-2 0 16 16,-3 0-608-16,-4 3-112 0,-1 3-32 0,-8 6 0 31,-1 5-1552-31,-5 2-320 0,1 6-64 0,-3 1-16 16,-2 5 80-16,2 2 0 0,-4 2 16 0,4 2 0 0,-4-4 752 0,4 2 160 0,-2 1 32 0,0 1 0 15,1 1 768-15,-3 4 176 0,2 3 16 0,0 1 16 16,0 2-128-16,2 6-16 0,0 6-16 0,0 2 0 16,2 11-224-16,-3 2-32 0,5 4-16 0,-1-1 0 0,4 4-480 0,5-5-112 15,5-4-16-15,7-4 0 0,8 1-80 0,8-7-32 16,8-1 0-16,11-13 0 0,-33-49-64 0,72 84-16 16,-72-84 0-16,94 59 0 0,-94-59 128 0,110 35 0 15,-110-35 16-15,123 9 0 0,-123-9-128 0,149-14-16 16,-71 0-128-16,-5-5 192 0,-3-8-192 0,-4-2 128 15,0-6-128-15,-3-2 0 0,2 3 192 0,1-5-48 16,0-3-16-16,0 1 0 0,-3-3-128 0,-7 4 0 16,-6-2 0-16,-10 0 0 15,-3-1-416-15,-7 3-112 0,-4 0-32 0,-4-2 0 16,-1 0 176-16,-3-5 16 0,-4 5 16 0,-11-1 0 16,-1-1-384-16,-7 2-80 0,-9 2-16 0,-6-1 0 15,-2 2-80-15,-6 3-32 0,-2 1 0 0,-5 2 0 0,4 8 1232 0,-4 1 240 0,-1 1 48 0,-3 2 16 16,3 4 288-16,-3 1 48 0,6 1 16 0,-3-3 0 15,1 1-944-15,2-2 0 0,1 0 0 0,1-2-176 32,3 0-256-32,2-2-48 0,2 0-16 0,-4 1 0 0,2-3 304 0,-1 1 48 0,3 1 16 0,0 4 0 15,3 2 128-15,-4 1 144 0,3 4-16 0,1 0-128 16,0 7 144-16,0-4-144 0,2 5 0 0,0 3 144 16,3 1-144-16,2 0 192 0,4 3-192 0,1-1 192 15,4 5 128-15,1 0 48 0,4-2 0 0,0 7 0 16,0 0-368-16,2 1 0 0,3 2 0 0,2 4 128 0,2 2 80 15,5 0 32-15,0 4 0 0,1-3 0 0,-15-22 112 0,37 56 32 16,-18-28 0-16,-1 5 0 0,-1 3-64 0,-3 3 0 16,-2 1 0-16,-1 5 0 0,-4 2-320 0,-6 2 144 15,3 0-144-15,-4 3 0 0,0 4 448 0,-4-4-32 16,4-3 0-16,0-2 0 0,4-5-64 0,-3-4-16 16,5-2 0-16,-1-4 0 0,2-8-480 0,-4-5-112 15,1-5 0-15,-2-9-16 16,-2 1-2032-16,0-3-384 0,-2-10-96 0,-2 2-10016 0</inkml:trace>
  <inkml:trace contextRef="#ctx0" brushRef="#br0" timeOffset="-150894.49">30826 1865 911 0,'5'-21'0'0,"-3"9"0"0,1-1 0 0,0 3 0 16,3 6 1152-16,-1 3 128 0,0-3 48 0,9-6 0 15,4-2-304-15,6-4-48 0,9-1-16 0,4-3 0 16,-37 20 128-16,83-36 32 0,-83 36 0 0,108-39 0 15,-108 39-32-15,133-36 0 0,-58 18 0 0,5-1 0 16,7 2-752-16,-3-1-144 0,-8-1-48 0,-76 19 0 16,136-29-144-16,-136 29-192 0</inkml:trace>
  <inkml:trace contextRef="#ctx0" brushRef="#br0" timeOffset="-149794.08">25542 1168 17503 0,'-3'-2'1552'0,"4"1"-1232"16,6-3-320-16,2-1 0 0,3-2 176 0,-1 3-32 0,3-4 0 0,10-6 0 15,13-5-848 1,8-11-160-16,2 2-32 0,-7-2-16 0,-9 4 720 0,-8 2 192 0,-7 1 0 0,-8 2 0 31,-6 4-2496-31,-4-2-448 0,-3 5-64 0,0-4 0 0,-6 5 4144 0,3-3 816 0,-6 0 160 0,2 2 48 0,-2 0 336 0,0 0 80 16,-4 0 16-16,-1 1 0 15,-2-1-1376-15,-3-2-288 0,-4 2-48 0,-2 4-16 0,1-1-864 0,-6 4 0 16,-3 4 0-16,-4 3 0 16,-9 3-960-16,-3 4-96 0,-7 5-32 0,0-1 0 15,-2 4 64-15,4 1 0 0,3-2 0 0,1-4 0 16,-1 6 464-16,-2-4 112 0,4 4 0 0,-3 3 16 0,-1 4 192 0,-3 1 48 15,-1 4 0-15,4-4 0 0,4-1 368 0,0 5 80 16,7 0 0-16,0 3 16 0,5 1 288 0,-1 1 48 16,6 3 16-16,4-1 0 0,2 0-32 0,4 1 0 0,3 3 0 0,3 3 0 15,4 1-240-15,4 2-48 16,1 1-16-16,9 1 0 0,1-2 32 0,7-3 16 16,7-2 0-16,1-4 0 0,6-2-336 0,7-3 0 15,-26-31 0-15,56 49 128 0,-56-49-128 0,0 0 0 16,111 57 0-16,-111-57 0 0,0 0 192 0,129 49 80 15,-129-49 16-15,117 21 0 0,-117-21 528 0,132 17 96 16,-132-17 32-16,131 5 0 0,-131-5-368 0,110 2-80 16,-110-2-16-16,108-3 0 0,-108 3-480 0,104-9 0 15,-104 9-128-15,107-21 128 0,-107 21-176 0,108-35 176 16,-108 35-160-16,106-42 160 0,-62 16-384 0,-2 0 0 16,-4-3 16-16,-5 1 0 15,0-2-1152-15,-5 0-224 0,-2 3-48 0,-5 2-16 16,-4 3-288-16,-3-3-48 0,-3 4-16 0,-2 4 0 15,-4-1 496-15,-4 6 112 0,-1-2 16 0,-1 2 0 16,-4 3 816-16,-2-3 160 0</inkml:trace>
  <inkml:trace contextRef="#ctx0" brushRef="#br0" timeOffset="-149605.04">25647 1377 5519 0,'-65'-9'240'0,"56"8"64"0,4 1-304 0,9 0 0 15,-11 0 0-15,-4 1 0 0,-8 1 576 0,-11 2 64 16,-10 4 16-16,-3 1 0 16,1 5 176-16,9-2 16 0,7-1 16 0,12-1 0 0,3-1 464 0,15 1 80 15,6-1 32-15,8-4 0 0,-18-5-672 0,0 0-144 16,97 30-32-16,-97-30 0 15,0 0 336-15,115 33 64 0,-115-33 16 0,0 0 0 0,114 42-704 0,-114-42-144 0,0 0-32 0,94 43 0 32,-94-43-816-32,0 0-160 0,57 51-48 0,-50-34 0 0,-2 2 640 0,-10 4 256 15,-5-1-192-15,-6 10 192 0,-3 4 1264 0,-11 6 368 0,-3 7 80 0,-4 0 16 16,-1 5-624-16,0 1-112 0,-1-1-32 0,5 2-13056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6:25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24038 9480 10127 0,'-16'-9'896'0,"4"5"-704"16,5 4-192-16,2 0 0 0,0 0 560 0,-7 2 80 0,-9 2 0 0,-16 3 16 15,-10 1 256-15,-10 10 48 0,-4 3 16 0,0 5 0 16,5 2 624-16,2 1 112 0,5 1 16 0,-1 5 16 16,8-1-464-16,2 3-112 0,0 1-16 0,-4-3 0 15,2-2-384-15,2-3-64 0,-2 1-32 0,4-5 0 16,0 7 176-16,-4-1 48 0,2 3 0 15,1 5 0-15,-1 0-64 0,0 0 0 0,4 3 0 0,1-3 0 16,5 4-256-16,-1 0-64 16,6-3-16-16,-1 3 0 0,4 5-240 0,2-4-64 0,3 2 0 0,1-4 0 15,4-1-192-15,2 2 144 0,1-4-144 0,9-4 128 16,-4 1-128-16,8-2 0 0,1 1 0 0,4-2 0 0,0 2 0 16,6-1 0-16,-15-35-144 0,30 73 144 0,-30-73 0 15,40 68 0 1,-40-68 0-16,49 66 0 0,-49-66 176 0,54 56-176 0,-54-56 192 0,66 50-192 0,-66-50 0 0,70 51 0 15,-70-51 0-15,75 56 0 0,-75-56 144 0,82 66-144 16,-82-66 0-16,90 64 144 0,-90-64 16 16,105 68 0-1,-105-68 0-15,108 63 0 0,-108-63-32 0,113 64-128 16,-113-64 192-16,127 54-64 0,-127-54-128 0,150 46 0 16,-65-27 0-16,1 2 0 0,3-2 0 0,-2-3 0 15,-7-2 0-15,-80-14 128 0,155 27 0 0,-70-9 0 16,6 1 0-16,3 4 0 0,2 1 64 0,-4-1 0 15,-3-2 0-15,0 1 0 0,-2 1-192 0,13 3 192 0,1 0-192 16,0 4 192-16,-2-6-192 0,-5-1 0 0,-1-4 0 0,2 2 0 16,8-2 0-16,7-3 0 0,1-2 0 0,-1-4 0 15,-7 2 0-15,3-3 0 0,6-2 0 0,-1-4 0 16,4 1 128-16,-3 1 0 0,-4 2 0 0,-2-2 0 16,1 2 0-16,6 0-128 0,7 0 192 0,-7 5-64 15,-6 4-128-15,-5 0 0 0,-2-2 144 0,3 3-144 16,5 0 0-16,-11 1 0 0,-3-1 0 0,-8-1 128 15,-3-4-128-15,4 0 0 0,4 4 0 0,3-2 0 16,6 2 0-16,-3-6 0 0,-6-3 0 0,-2-2 0 16,-2 1 0-16,5-5 0 0,2 8 0 0,4-6 0 15,1 3 0-15,-7-6 0 0,-4 0 0 0,-7-4 0 0,7 2 0 0,-3-1 0 16,4-2 0-16,1 1 0 0,-2-4 0 0,-5-6 0 16,-6-4 0-16,-2-1 0 0,2-2 0 0,3-2 0 15,5-3 0-15,0 0 0 0,4-3 0 0,-5 1 0 16,-2-4 0-16,0 5 0 0,0-5 0 0,3-1 0 15,0 5 0-15,1-1 0 0,-2 4 0 0,-8 1 0 16,-10 5 0-16,-8-2 0 0,-8-2 0 0,-50 23 0 16,81-36 0-16,-81 36 0 0,54-32 0 0,-37 15 0 15,-3-1 0-15,-4-3 0 0,-3-1 0 0,-1-3 0 16,-3-2 0-16,-1-7 0 0,1-2 0 0,-1-6 0 16,2-5 0-16,1-2 0 0,-3-6 0 0,1-5 0 0,-1-2 0 15,-2 1 0-15,-2 0 0 0,-1-2-256 0,-1-1 64 0,-6 1 0 16,-3 2-144-16,-1 0-48 0,-1 2 0 0,-4 1 0 15,-2 1 160-15,2 1 32 0,-6 0 0 0,2 1 0 16,3-1 192-16,-3 2 0 0,2 3 0 0,0 1 160 16,-2 1 64-16,-1 6 16 0,-2-3 0 0,-4 1 0 15,1 7-80-15,-8 1-16 0,-6 7 0 0,-5 1 0 16,1 6-16-16,-5 1-128 0,-9 1 192 0,2 1-64 16,0 3 0-16,-1 0 0 0,-1 3 0 0,0-4 0 15,0 1-128-15,-3-1 160 0,-4-1-160 0,0-2 160 16,0 2-160-16,-2 0 0 0,1 0 0 0,-6 0 128 0,0 1-128 15,0-1 0-15,-2 4 0 0,-6-3 0 0,-1 4 0 0,-3-3 0 16,0 3 0-16,1 0 0 0,6 5 0 0,-7-1 0 16,0 5 0-16,-9-2 0 0,-2 1 0 0,6 3 0 15,1 3 0-15,1-4 0 0,-3 3 0 0,3-1 0 16,-1-2 0-16,-1-3 0 0,0 4 0 0,3-4 0 16,0-3 0-16,2 1 0 0,6 0-160 0,0-5 160 15,-7 4 0-15,-2-4-144 0,4 7 144 0,-4-5 0 16,1 5 0-16,4-6 0 0,-1 1 0 0,3 0 0 15,-5-2 0-15,1 2 0 0,-2 3 0 0,1-3 0 16,-1 3 0-16,3-5 0 0,3 4 0 0,-3-2 0 16,1-2 0-16,-2 3 0 0,0-1 0 0,3-3 0 0,-3-3 0 15,7 1 0-15,-2 4 0 0,2-4 0 0,-2-2 0 16,-4-2 0-16,1-2 0 0,0 4 0 0,1 2 0 0,0 3 0 16,-3 2 0-16,-5-1 144 0,-1 8-144 0,-4-2 160 15,-6 0-160-15,-2 7 0 0,-3 7 0 0,0 4 0 16,-5 6 0-16,-9 2 0 0,0 2 0 0,-2 4 0 15,2 2-176-15,-1 1-16 16,-3 0 0-16,-4 4 0 0,-1 2 64 0,-2 3 0 0,3 5 0 0,-8 1 0 16,0 1 0-16,-4 1 0 0,4-1 0 0,4-3 0 15,-2 5 128-15,-4-6 0 0,-1-4 0 0,0 1 0 16,3 3-576 0,-8 2-48-16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57:5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19399 1013 11055 0,'4'-2'976'0,"1"0"-784"0,-3 1-192 0,0-1 0 16,-1 2 144-16,1-2-16 0,2-3 0 0,-1 0 0 15,4 1-352-15,-7-3-80 16,0 0-16-16,-2 2 0 0,-6 0 576 0,1 0 128 0,-2 1 0 0,0 1 16 16,0-2 816-16,1-1 144 15,-1 3 48-15,2-1 0 0,2 1-176 0,1-2-16 0,-1-1-16 0,0 3 0 0,1 1-944 0,-1-1-256 16,-4 1 0-16,1 2 0 0,-6-2 0 0,2 2 0 16,-4 2-144-16,0 1 144 0,-1 1 0 0,-2-2 0 15,-2 6 0-15,-2-1 0 0,4-1 192 0,-2 4 64 16,2-3 0-16,0 5 0 0,1 0-256 0,1-1 0 15,3 4 0-15,-4-1 0 0,5 4 0 0,-3-4 0 16,2 1 128-16,0 3-128 0,2 1 0 0,0-2 0 16,3 1 0-16,4-2 0 0,-1-1 0 0,6-4 0 15,2 3 0-15,3-2 0 0,4-2 0 0,3 2 0 16,6-1 0-16,1 3 0 0,-19-14 0 0,0 0 0 0,82 29 0 16,-82-29 0-16,0 0 0 0,99 23 0 0,-99-23 176 0,0 0-176 15,105 17 304-15,-105-17-48 16,0 0-16-16,92 20 0 0,-66-13-64 0,-26-7-16 15,0 0 0-15,0 0 0 0,0 0-160 0,89 55 0 0,-82-39 0 0,-5 0 0 16,-6 1 0-16,-6 6 0 0,-2 1 0 0,-8 6 128 16,0-1 432-16,-8 4 80 0,-2 2 0 0,-7-2 16 15,-1-3-336-15,-7-4-80 0,-4-3-16 0,-2-8 0 16,3-4 64-16,-3-2 16 0,4-4 0 0,4-5 0 16,1 0 0-16,0-5 0 15,4-6 0-15,-4 1 0 0,3-4-304 0,6-4 0 0,-2-1-128 0,2-2 128 16,7 0-1792-16,-3-3-272 0</inkml:trace>
  <inkml:trace contextRef="#ctx0" brushRef="#br0" timeOffset="661.73">20034 1034 29487 0,'0'2'2624'0,"0"-2"-2112"15,0 1-512-15,0 3 0 16,0-2-944-16,-2-1-288 0,2 5-64 0,-9-1-16 15,-1 5-2368-15,-9 1-480 0,-8 3-80 0,-2 0-32 16,-4-2 1504-16,0-2 288 0,-2 1 64 0,2-3 16 0,0 6 2992 0,1-5 608 16,4 3 112-16,2-1 32 0,7-3 1232 0,2-1 256 15,3 7 48-15,0-2 16 0,2 1-1008 0,1 1-208 16,2 3-32-16,2-1-16 0,4 3-1248 0,-6 2-240 16,6 1-144-16,-1 6 160 15,2 0-368-15,2 7-80 0,0 0-16 0,0 0 0 16,2-4-464-16,2 2-80 0,1 0-32 0,2-2 0 15,3-3-208-15,1-3-32 0,1 1-16 0,-12-26 0 16,0 0 560-16,0 0 96 0,70 63 32 0,-70-63 0 0,0 0 816 0,0 0 160 0,108 19 48 0,-75-23 0 16,-4-1 624-16,3-5 128 0,-3-3 16 0,-4 1 16 15,-4-3-400-15,-6-5-64 16,-2-1-32-16,-5-3 0 0,-2-6-736 0,-5-4-128 0,1-1 0 0,-4-5 0 16,4 1 0-16,-2-1 0 0,-2 2 0 0,2 0 0 15,2 1 0-15,0 2 0 0,-2 6 128 0,2-1-128 16,-2 7 0-16,0 3 0 0,-2 4 0 0,0 2 0 15,-1 7 0-15,1 2-160 0,-2 3 16 0,-1 2 0 16,0 5-752-16,1 2-128 16</inkml:trace>
  <inkml:trace contextRef="#ctx0" brushRef="#br0" timeOffset="1386.92">20513 1206 4607 0,'-9'-3'400'0,"4"1"-400"0,-2 4 0 0,5 0 0 0,2-1 2960 0,2-1 512 16,0 6 112-16,-1-3 0 0,1 2-2960 0,3 7-624 15,-5-1 0-15,0 3-192 16,0 0-1504-16,-7-4-304 0,2 4-64 0,-2 0-16 16,-1 0 1312-16,-1-2 256 0,0 6 48 0,2-4 16 0,2 1 1632 0,0 1 336 15,1-2 64-15,3 2 16 0,-1 3 192 0,2-2 64 16,2 2 0-16,-1 2 0 0,1 5-960 0,-2-1-192 15,3-3-48-15,1 6 0 0,-2-3-656 0,-1-1 0 16,1 2 0-16,0-3 0 0,0-2-304 0,-2 0-32 0,3-4-16 0,1-1 0 31,1-1-80-31,-3-4-16 0,5 1 0 0,-2-3 0 0,0-1 176 0,0-4 16 0,-1-1 16 0,-3-1 0 16,1-4-48-16,-2-1-16 0,0-2 0 0,-2-4 0 16,1 2 528-16,-1-5 96 0,0-2 32 0,-3-4 0 15,3-1 400-15,-3-3 80 0,0-1 0 0,0-3 16 16,1-2-176-16,-5 4-32 0,4-6-16 0,2 2 0 15,-3-2-192-15,5 1-48 0,1-4 0 0,1-2 0 16,5 0-256-16,-1-1-128 0,7 1 128 0,-1 2-128 16,3 1 0-16,-1 3 0 0,1 4 0 0,2 1 0 0,3 5 0 0,0 1-144 15,1 3 144-15,1-1 0 0,1 7-176 0,-1-1 176 16,-2 3-160-16,4-2 160 16,0 4-880-16,-3 1-80 0,1 1 0 0,4-2-16 15,-4 1-704-15,1 2-144 0,4 4-32 0,1 0-5984 16</inkml:trace>
  <inkml:trace contextRef="#ctx0" brushRef="#br0" timeOffset="1686.38">21470 466 23951 0,'-13'0'1056'0,"6"0"224"0,4 2-1024 0,1-2-256 0,2 3 0 0,2 3 0 15,0-3-336-15,1 2-128 0,1 11-32 0,3 3 0 16,-6 5-1216-16,5 6-240 0,-3 0-48 0,-1 3-16 16,0 2 864-1,3-2 192-15,0 5 16 0,-1-1 16 0,1 3 1472 0,0 1 288 0,-2 0 64 0,4 4 16 0,-1-3 816 0,-1-1 144 16,-2 1 48-16,1 2 0 0,-1-6-560 15,3 6-96-15,-5-1-32 0,3 8 0 0,-1-4-848 16,1 3-160-16,3-1-32 0,-4-2-16 0,4 2-320 0,-2-6-64 16,2-1-16-16,-1-5 0 15,1-1-1392-15,-4-3-288 0</inkml:trace>
  <inkml:trace contextRef="#ctx0" brushRef="#br0" timeOffset="1953.74">21076 881 32255 0,'-18'-4'1424'0,"10"2"304"0,6 1-1392 0,4 1-336 0,1 0 0 0,4 0 0 16,5 1-384-16,6 3-160 0,-18-4-32 0,75 10 0 15,-75-10-1584 1,113 13-320-16,-113-13-64 0,113 13-16 0,-113-13-432 0,110 7-80 0,-110-7-32 16,103 11 0-16,-103-11 1520 0,111 9 304 0</inkml:trace>
  <inkml:trace contextRef="#ctx0" brushRef="#br0" timeOffset="5380.31">22388 416 11055 0,'-5'-2'976'0,"3"2"-784"0,2 0-192 0,0-2 0 0,0 2 192 0,0-2 0 0,0 2 0 0,-2-1 0 16,0-3-192-16,1 1 0 0,-1-3 0 0,0 3 0 15,1-1-144-15,1 1 144 0,-2-1 0 0,0-1-144 16,2 2 144-16,-3 3 144 0,-1 0-16 0,1 0-128 16,1 0 784-16,0 2 48 0,0 1 16 0,1 2 0 15,-5 0-208-15,3 1-64 0,-2 6 0 0,-1 0 0 16,1-1-384-16,-2 8-192 0,2 0 160 0,-4 0-160 15,2 2 0-15,-1 5 0 0,1 2-208 0,0 3 64 16,0 4 144-16,0 3 176 16,2 2-48-16,-2 4 0 0,1 3 336 0,-1 0 64 0,2 2 16 0,-4-2 0 0,4 3-192 0,-5-3-32 31,3 4-16-31,-2-4 0 0,2 0-304 0,-2 5 0 0,1 4 0 0,2 0-144 0,-1-1 144 0,6-8 0 16,1 2 0-16,3-9 0 0,6-1-192 0,1-8 32 15,-10-31 16-15,0 0 0 16,61 80-800-16,-61-80-144 15</inkml:trace>
  <inkml:trace contextRef="#ctx0" brushRef="#br0" timeOffset="6511.89">22712 867 3679 0,'2'-2'320'0,"0"0"-320"0,-1 2 0 0,-1-2 0 16,0 4 208-16,2-4-16 0,0 1-16 0,0-5 0 15,1 0 80-15,0 2 0 0,1 1 16 0,-2-1 0 16,-1 2 272-16,-1 1 48 0,0 1 16 0,0 0 0 15,0 0 352-15,-1 1 80 0,1 1 16 0,0 2 0 16,0-1 64-16,1 1 16 0,1 4 0 0,2-1 0 16,-1 2-368-16,2 0-80 0,2 3-16 0,0 0 0 0,-1 2-480 15,1 2-192-15,1-1 176 0,3 1-176 16,-3 3 0-16,1 0 0 0,0 0-128 0,-2 2 128 16,0 0 0-16,0 0 0 0,1 0 0 0,-1 0 0 0,0 2 0 0,0 1-128 15,0-3 128-15,0 0 0 0,2 0 0 0,-4-2 0 16,2 0 0-16,2-2 0 0,-4 1 0 0,2-4 0 15,0-6 0-15,-2 3 0 0,2-6 0 0,-1-1 0 16,-1-4 0-16,2 0 0 0,0-4 416 0,0-1 32 16,3-4 16-16,-3 2 0 0,2-3 256 0,1-1 48 15,2-4 16-15,-1-5 0 0,1-2-272 0,2-4-64 16,-2 0-16-16,2-6 0 0,0 4-176 0,-2-3-16 0,2-6-16 16,0 4 0-16,0 4-224 0,-5-3 0 0,3 5 0 0,-3 0-160 31,1 5-272-31,-1 3-48 0,0-1-16 0,-4 3 0 15,2 1-144-15,0 6-16 0,-2-2-16 0,0 5-8720 0</inkml:trace>
  <inkml:trace contextRef="#ctx0" brushRef="#br0" timeOffset="6825.46">23390 1051 18431 0,'2'-8'816'0,"1"1"160"0,2 3-784 0,2 2-192 16,0 1 0-16,2 1 0 0,-2 0-144 0,7-2-80 15,9 2-16-15,3 0 0 16,2 2-2000-16,-7 1-384 0,-8 6-96 0,-2-2-16 0,-4 0 2176 0,-7 3 560 15,0-3-128-15,-5 5 128 0,1-5 0 0,2 4 0 16,-1-6-160-16,3 4 160 0,0-2 1872 0,0-4 432 16,3 6 64-16,3-4 48 0,1 0-1344 0,-4 1-272 0,6 1-48 0,7-2-4160 31,-4-5-864-31,-5-7-160 0</inkml:trace>
  <inkml:trace contextRef="#ctx0" brushRef="#br0" timeOffset="7407.66">24014 522 12895 0,'-2'-4'1152'0,"2"3"-928"0,4 1-224 0,1 0 0 0,2 0 0 0,-6-2 0 15,6 0 0-15,4-3 0 16,3 1-2048-16,-2 4-384 0,0-3-96 0,-3 1-16 0,-2 4 2016 0,-5 0 400 16,-2-1 128-16,0 5 0 0,0 4 0 0,-6-3 0 15,3 7 0-15,-2 0-128 0,-1 3 1248 0,0 1 256 16,0 3 48-16,-1 1 32 0,0 1 736 0,2 5 160 16,2 0 16-16,-4 6 32 0,1 1-1136 0,-1 2-240 15,0 3-32-15,-1-2 16 0,3 1-880 0,-4 1-128 16,2-4-128-16,2-1 128 0,-4-2-192 0,4-1 192 0,1 1-208 0,-1-4 208 15,3-3-176-15,2-3 176 0,-2-2-128 0,1-4 128 16,1 1-128-16,-2-6 128 0,2-3-192 16,0-1 192-16,2-2 0 0,-2-5 0 0,1-1 208 0,1 0-48 15,2 0 400-15,-1-5 80 16,2 0 0-16,2-4 32 0,2 0-512 0,0-1-160 0,1-4 0 0,2 0 128 16,2-2-400-16,0-1-96 0,4 0-16 0,-3-3 16 15,3 3 0-15,-4 0 0 0,3 1 0 0,-1 5 16 16,0 1 224-16,-2 3 128 0,3 0-160 0,-5 4 160 15,2 1 0-15,0 2 0 0,-5 0 0 16,1 0-128-16,-3 2 128 0,0 5 0 16,0-2 0-16,-2 0 128 0,-1 4-128 0,1-1 0 15,-5-1 0-15,0 4 0 0,-3-2 0 0,-3 1 0 16,1-1 160-16,-4 1-160 0,1-3 464 0,-4 4 0 0,1-3 0 0,-8 6 0 16,3 0 496-16,-3 2 112 0,0-2 16 0,-2 1 0 0,-3 3-400 15,-1-2-80-15,1-4-16 0,1-4 0 0,-3 3-592 0,2-2 0 16,-1-6 0-16,1 2 0 15,5-5-640-15,-1-3-192 0,8-2-32 0,-2-1-16 16,9-6-1600-16,0 2-320 0,3-4-64 0,4-2-16 16,3-1 144-16,2-2 32 0</inkml:trace>
  <inkml:trace contextRef="#ctx0" brushRef="#br0" timeOffset="7847.36">24425 1185 23951 0,'2'-3'1056'0,"1"-1"224"0,2 1-1024 0,2 1-256 0,0-1 0 0,4 1 0 16,-2 2 144-16,8-2-16 0,13 1-128 0,3-1 192 15,5 0-1536-15,-1 2-304 0,-4-2-64 0,-4 1-16 16,-6-1-1264-16,-6 0-256 15,1-3-48-15,-6 1-16 0,-1 1 2352 0,-4-2 480 0,0-2 96 0,-2 3 0 0,-2-3 2112 0,1-1 432 16,1 2 80-16,-3-2 0 0,1-1 0 0,-1 2 0 16,0-2 0-16,-2 2 0 0,-2-3-1440 15,0 3-288-15,-1-4-64 0,-6 6-16 16,0-4-736-16,-3 1-144 0,-2 1-16 0,0-4-16 16,-5 4-256-16,0-3-48 0,1 3-16 0,-1 0 0 0,0 2 800 0,2 1 144 15,-3 4 48-15,1 2 0 0,4 5 256 0,-3 0 48 16,3 3 16-16,1 1 0 0,1 3-304 0,-2 3-48 15,2 2-16-15,3 2 0 0,-4 2-144 0,2 5-176 16,1-2 48-16,3 0 0 0,-1 4 128 0,2-4 0 16,2 5-144-16,3-1 144 15,0-1 0-15,2-1 0 0,6 0 0 0,2-4 0 16,-1 1 0-16,5-4 0 0,-12-21 0 0,0 0 0 0,0 0-336 0,82 66 48 0,-82-66 16 0,0 0-8528 16</inkml:trace>
  <inkml:trace contextRef="#ctx0" brushRef="#br0" timeOffset="8917.08">25038 1219 2751 0,'18'-27'128'0,"-6"8"16"0,-2 2-144 0,-3 5 0 0,-1 6 0 0,-5-1 0 16,3 2 416-16,3-9 48 0,2-1 16 0,3-12 0 15,-2 5-304-15,-3 1-176 0,-3 2 192 0,-4 5-192 0,-2 0 0 0,-2 7 0 16,-4 2 0-16,-1-2-192 16,0 5 496-16,-1 2 96 0,-2 0 32 0,-2 2 0 0,2 3 1120 0,-6 0 240 15,1 0 32-15,-1 2 16 16,-1 0 352-16,2 0 80 0,-2 5 16 0,1-3 0 0,1 5-944 0,-1-2-176 15,3 1-32-15,1 0-16 0,-2 3-640 0,2-2-128 16,2 3-32-16,1-3 0 16,1 2-320-16,1-2 0 15,4 0 0-15,-2-4 0 0,3 6 0 0,3-2 0 16,1 0-176-16,1-4 176 0,5 6-192 0,1-4 48 16,1-1 16-16,3-3 0 15,1 1-432-15,0-5-80 0,2 1 0 0,0-3-16 16,0-2 16-16,2-6 16 0,-2 1 0 0,3-5 0 15,-5-1 64-15,4-4 16 0,-2 1 0 0,0-2 0 0,0-3 224 0,0 1 32 0,0 1 16 0,-4 0 0 16,1 3 144-16,-4-2 128 0,0 5-192 0,-2 1 192 16,0 5 0-16,-3 3 0 0,-2 0 0 0,0 4 0 15,-2 2 208-15,0 1-48 0,-1 7-16 0,-1 4 0 16,1 3-144-16,-6 5 0 0,2 2 0 0,-3 9 0 16,1 9 0-16,-1 4 0 0,-1 8 0 0,-1 5 0 15,1 7 0-15,-1 0 0 0,2-2 0 0,-1-3 0 16,-4 0 0-16,1-8 0 0,-4-8 0 0,-1-1 0 15,0-6 0-15,-2-9 0 0,0 0 0 0,0-8 0 16,2 0 720-16,0-1 64 0,3-8 16 0,0 0 0 0,8-5 0 16,-1-6 0-16,4-3 0 0,1-3 0 0,4-6-800 0,0-5-224 15,4-7-16-15,1-3 0 16,5-9-544-16,3-2-112 16,4-5-32-16,4 0 0 0,5-4 480 0,7-6 112 0,0-4 16 0,0 0 0 15,2 2-128-15,-3 1 0 0,-1 1-16 0,-1 6 0 0,-6 6 224 0,4-2 48 16,-4 0 16-16,-3 3 0 0,4 2 176 0,-1 2 224 15,-1 7-48-15,-1-2-16 0,-1 7 128 0,0 2 32 16,-2 2 0-16,1-1 0 0,-1 6-320 0,-4-2 0 16,1 2 0-16,-2 3 0 0,-2-1-304 0,-3 5 48 15,-4-2 0-15,-1 1 0 0,-3 5 256 0,-1-1-192 16,0 2 192-16,-3 0-160 0,1 0 800 0,-3 3 144 16,1 6 48-16,-4-2 0 0,1 3-352 0,-2 3-64 0,0 4-16 0,1 1 0 15,-1-1-272-15,2 4-128 0,-4 0 128 0,5 5-128 16,-1-2 0-16,3 1 0 0,2 1 0 0,6-2 0 15,5-1 0-15,-1 3 0 0,-8-26 0 0,0 0 0 16,58 68 0-16,-58-68 0 0,0 0 0 0,80 45 0 16,-80-45-192-16,0 0 192 0,82 9-192 0,-60-14 192 15,-1-4-224-15,-1 0 80 0,-1-5 16 0,0-1 0 16,-2-1 320-16,1-3 64 0,3-6 0 0,-2 1 16 16,0-6-16-16,0 2 0 0,2-3 0 0,-2 0 0 0,0 1-96 15,1-1-32-15,-1 6 0 0,0 1 0 0,-3 5-128 0,-1 1 0 16,-1 6 0-16,-2 4 0 0,-1-1 0 0,-2 7 0 15,-2 4 0-15,-1-2 0 0,0 5 0 0,-1 2 0 16,-5 0 0-16,2 7 0 0,-2 0 0 0,-2 0 0 16,0 2 128-16,-3 4-128 0,-2 10 240 0,0-2-48 15,-2 7 0-15,1 0 0 0,-3-1-192 0,4-1 0 16,0-3 0-16,-1-2 0 0,2-4 0 0,1-4 0 16,0-5 0-16,0-6 0 0,1 0 0 0,1-6 0 15,1-1 0-15,0-2 0 0,2-4 624 0,2-1 176 16,3-4 32-16,-1 1 16 0,3-6-160 0,1-5-48 15,3-2 0-15,-1-7 0 16,1 2-960-16,-1-6-208 0,1 3-48 0,-3-3 0 16,6-1-80-16,-5-2-32 0,1 4 0 0,3-4 0 15,1-1 208-15,-1 1 32 0,3 0 16 0,-4 9 0 0,2-2 160 0,0 9 16 0,-5 5 16 0,0 5 0 16,-4 4 240-16,0 5 0 0,2 4 144 0,-5 2-144 16,3 7 576-16,-1 1 0 0,-1 3 16 0,-1 4 0 15,1 3-464-15,-3 1-128 16,0 3 0-16,-3-2 0 0,1 3 0 0,0 3-128 0,2 2 0 0,-1 3 0 15,-1 1 128-15,0 1 0 0,2-1-144 0,0-1 144 16,0-3 0-16,2 1 0 0,1 0-144 0,-3-9 144 16,2 2-192-16,0-9 32 0,1 0 0 0,-6-8-10128 15</inkml:trace>
  <inkml:trace contextRef="#ctx0" brushRef="#br0" timeOffset="9106.34">25481 722 34095 0,'-19'-7'1504'0,"10"4"320"0,6 3-1456 0,3 0-368 16,3 0 0-16,4 0 0 15,-3 0-1968-15,6 0-464 0,6 1-80 0,-4 3-32 0</inkml:trace>
  <inkml:trace contextRef="#ctx0" brushRef="#br0" timeOffset="9452.31">26739 496 29487 0,'-12'-11'2624'0,"7"6"-2112"15,1 2-512-15,4 3 0 0,4 0 0 0,-9-4 0 16,-2 2 0-16,-6-1 0 16,-4 1-3568-16,-6 4-720 0,-3 3-128 0,0 7-48 0,2 0 3648 0,-1 4 816 15,3 3 0-15,-3 4 0 16,6 0-2224-16,2-1-528 0,3 8-128 0,-4-2 16 0,4 7 4576 0,2 3 912 15,0 2 176-15,0 7 32 16,-1 0-400-16,5 3-64 0,1 1-32 0,-2-1 0 0,4 4-992 0,1 2-208 16,4-4-48-16,0 2 0 0,6 0-1088 0,1-3 0 15,5 3-160-15,-12-54 0 16,36 92-1312-16,-36-92-272 0,46 72-48 0,-46-72-4608 0,0 0-928 0</inkml:trace>
  <inkml:trace contextRef="#ctx0" brushRef="#br0" timeOffset="9829.17">27008 497 21183 0,'-4'-3'1888'0,"1"3"-1504"16,6 0-384-16,-1 2 0 0,3-1 240 0,-1 1-32 16,4 2 0-16,-1-1 0 0,5 9-208 0,2 4 0 15,-14-16 0-15,0 0 0 16,0 0 0-16,65 84 0 0,-65-84-192 0,0 0 192 0,57 75-192 0,-57-75 192 16,0 0-192-16,72 94 192 0,-72-94-224 0,61 78 64 15,-61-78 16-15,71 89 0 0,-71-89 592 0,70 92 112 16,-70-92 16-16,63 91 32 0,-63-91-336 0,36 87-64 15,-36-87-16-15,12 96 32 16,-12-48-528-16,-3-4-96 0,-2 3-32 0,-6-5 16 16,-1-2-160-16,-5-5-16 0,-1-4-16 0,-3-7 32 15,0-3 0-15,-5-2 0 0,2-3 0 0,1-2 0 0,-1-2 288 0,5 0 48 0,-1-6 16 0,3-3 32 16</inkml:trace>
  <inkml:trace contextRef="#ctx0" brushRef="#br0" timeOffset="10112.15">27957 1469 6447 0,'-12'6'576'0,"0"-3"-576"0,7 2 0 0,-4-1 0 0,5 3 800 0,-1-2 48 15,0 2 16-15,-7 9 0 16,-6 3-1552-16,-6 12-304 0,-7 6-64 0,-4 3-16 16,2-2-240-16,1 0-48 0,1-1-16 0,5-2 0 0,0-4 1968 0,1 2 400 15,3-3 80-15,4-4 16 0,1 2-416 0,3-4-80 16,5-3-16-16,-1 0 0 0,6-2-416 0,6-8-160 16,7-10 0-16</inkml:trace>
  <inkml:trace contextRef="#ctx0" brushRef="#br0" timeOffset="10886.87">28494 658 18431 0,'0'0'1632'0,"2"-2"-1312"15,-1 2-320-15,1-2 0 16,0 2-432-16,0 0-144 0,-1-2-48 0,3-1 0 15,1-1-1152-15,0 1-224 0,-1 0-48 0,-2 3-16 16,-1 0 1232-16,1 0 256 0,2 3 64 0,-3 2 0 0,1 0 1104 0,0 1 240 16,0 4 32-16,-1 1 16 0,3 3 416 0,-1 5 96 15,1 0 16-15,1 2 0 0,2 7-128 0,0-2-32 16,-2 7 0-16,2 2 0 0,0 3-512 0,0 0-96 16,3 6-32-16,-4-1 0 0,2 4-352 0,1-3-80 15,0 5-16-15,0-6 0 0,-9-43-160 0,20 89 0 16,-20-89 0-16,21 82 0 0,-21-82 0 0,20 75 0 15,-20-75 0-15,13 70 0 0,-7-43 0 0,-5-1 0 16,3-5 0-16,-4-5 0 0,2-7 0 0,-2 1 0 16,1-5 0-16,3-3 0 0,-2-2 608 0,-1-2 96 15,5-3 0-15,-3-5 16 0,1-4 16 0,1-5 0 0,-3-4 0 0,-1-7 0 16,-1-8-384-16,0-7-80 0,0 3-16 0,2-7 0 16,0 4-64-16,0-6-32 0,1 1 0 0,2 1 0 15,0 4-160-15,2 0 0 0,0 6-192 0,0 4 192 31,4 6-1072-31,-6 1-80 0,6 9-32 0,1 1-6640 0,0 6-1328 0</inkml:trace>
  <inkml:trace contextRef="#ctx0" brushRef="#br0" timeOffset="11196.81">29273 1478 29487 0,'-19'-12'1296'0,"8"7"288"0,4 1-1264 0,6-1-320 15,1 3 0-15,1 0 0 16,1 1-672-16,0-3-192 0,1-1-32 0,1-4-16 15,-4 2-2128-15,0-3-416 0,-5 6-96 0,-1-1-16 16,1 0 1072-16,2-2 192 0,-4 5 64 0,1-1 0 0,1 1 2240 0,0 2 368 0,0-2 112 0,1 0 32 16,-1 2 1648-16,3 0 336 0,-3 2 64 0,3 2 0 15,1-1-1312-15,-1 1-272 0,2 4-48 0,0-1-16 16,3 6-752-16,-1-3-160 0,5 4 0 0</inkml:trace>
  <inkml:trace contextRef="#ctx0" brushRef="#br0" timeOffset="12583.07">29606 996 32255 0,'-25'-6'1424'0,"11"3"304"0,0 1-1392 0,11 2-336 16,3 2 0-16,0-2 0 15,2 3-416-15,-1 1-160 0,1-1-16 0,3 8-16 16,-3-3-2752-16,3 5-544 0,-3-1-128 0,3-2 0 16,6 1 1376-16,-4-3 288 0,5 3 48 0,-2-4 16 0,4 5 2064 0,2-3 432 15,-2 3 64-15,7-5 32 0,-2 3 1136 0,2-3 240 16,-2-1 32-16,6-1 16 0,-1-2-544 0,0-3-96 16,-3-1-32-16,0-3 0 0,-5-1-656 0,-2 1-144 0,-4-4-32 0,-1-3 0 15,0 1 144-15,-4-2 32 16,-2-2 0-16,-1 0 0 0,-2 1-64 0,-3-4-16 0,-1 1 0 0,-3-1 0 15,-2 0-304-15,-1-1-192 0,-4 6 16 0,0-2 16 16,0 2 160-16,0 5-192 16,-3-2 192-16,1 6-192 0,0 1 192 0,1 2 176 0,3 2-48 0,-6 1 0 15,4 6 496-15,0-2 80 0,2 5 32 0,-4 4 0 16,2 3 352-16,2 2 80 0,0 3 16 0,-4 4 0 16,2 0-544-16,6-4-96 0,-3 6-32 0,6-7 0 15,3-1-96-15,6 3-32 0,3-3 0 0,3-1 0 0,-10-21-192 0,0 0-32 16,0 0-16-16,75 71 0 15,-75-71-528-15,0 0-96 0,0 0-32 0,108 35 0 16,-108-35 112-16,66 0 16 0,-27-5 0 0,-1 0 0 0,0-4 192 0,-1 0 32 16,0-4 16-16,-4 2 0 0,2-5-176 0,-4 1-48 15,-1-4 0-15,-4 1 0 0,0-1 112 0,-7 2 32 16,0-1 0-16,-1 1 0 0,-4 1 64 0,-2-1 16 16,0-3 0-16,-2 1 0 15,-1 0-272-15,0-3-48 0,1 2-16 0,-3 5 0 16,0-1 16-16,0 0 0 0,-2 2 0 0,-1 7 0 0,1 0 464 0,-5 4 240 0,2 3-32 0,-2 2 0 15,-2 5 688-15,-1 1 128 0,1 5 16 0,-2 1 16 16,1-1-288-16,-1 7-48 0,-1 1-16 0,2 5 0 16,-3-2-384-16,1-1-96 15,0 5-16-15,3-4 0 0,1 0-208 0,1 2 0 0,1-1 0 0,1-4 0 16,2-4 0-16,-4 1 0 16,1-5 0-16,-1-2 0 0,2-1 0 0,0-4 0 0,-1-1 0 0,1 0 0 15,-2-3 0-15,2-4 176 0,0 0-32 0,-1-5 0 16,5 2 96-16,-3-7 16 0,1 3 0 0,3-5 0 15,1-3-256-15,1-1 0 0,2-2 128 0,-3-1-128 16,4-5-160-16,1-4-80 0,-1 2-16 0,2-3 0 16,1-2 48-16,1-2 0 0,3 2 0 0,-1-2 0 0,-6 5 16 0,-2 4 16 15,1 0 0-15,-2 7 0 0,-2 7 176 0,-4 1 0 16,2 6 0-16,-5 3 0 0,2 4 1360 0,0 3 304 16,-2 0 64-16,0 8 16 15,0 1-1744-15,-2-1-496 0,2 3-16 16,-2 7-16-16,2 1 320 0,-5 2 64 0,2 4 16 0,-1 0 0 0,2 1 128 0,1 4-128 15,1-2 128-15,0-4-128 0,1 5 128 0,3-3 0 16,1-3 0-16,0 0 0 16,4-2-624-16,1-5-80 0,-10-21-32 0,0 0 0 15,0 0-1808-15,63 69-352 0,-63-69-80 0,0 0-16 16,87 25-352-16,-87-25-80 0,72 3-16 0,-72-3 0 16,87-3 1648-16,-44-6 320 0,1-1 64 0,-2 1 0 15,0-2 784-15,-1-4 160 0,3 2 16 0,-4-2 16 0,0 1 624 0,0-4 128 0,2 3 32 0,-4 3 0 16,-1-1 496-16,-4-1 112 15,-5 6 0-15,-4-3 16 0,-4 4-64 0,-3-5-16 0,-5 3 0 0,-3-3 0 16,0-3-32-16,-6 2-16 0,2-1 0 0,-6-1 0 16,-6-3-192-16,-2 1-32 0,-3 0-16 0,-4-3 0 15,-1 3 864-15,-4-2 160 0,-4 1 32 0,-1 3 16 16,-2 2 688-16,0 1 128 0,0 7 16 0,1 0 16 16,-3 3-864-16,2 2-192 0,-3 4-16 0,-1 1-16 0,1 5-672 15,0-1-144-15,1 8-32 0,0-1 0 0,3 3-416 16,0-1-176-16,1 3 128 0,0-1-128 0,2 1 0 0,3 2-176 15,3 1 16-15,1 1 0 0,3-3-48 0,4 3-16 32,1 4 0-32,5-4 0 0,3 3 224 0,2-2-144 15,-1-26 144-15,0 0-128 0,35 71 128 0,-35-71 0 0,0 0-144 0,0 0 144 16,91 54-608-16,-91-54-48 0,0 0-16 0,68-14 0 16,-42-1 144-16,-3-6 16 0,3-2 16 0,2-8 0 0,-1-1 1456 15,1-4 272-15,2-4 64 0,0-6 16 16,-1-1-1872-16,1-5-368 0,1-2-80 0,-3-2-16 15,2-1 448-15,-4-6 64 0,5-5 32 0,-3-5 0 16,3-2-80-16,-1 4-16 0,0 5 0 0,-1-2 0 0,-3 7 240 0,-3 3 32 16,-2 4 16-16,-5 11 0 0,-4 6 288 0,-3 4 0 15,-2 10 0-15,-6 6 0 0,-1 5 416 0,0 8 32 0,-5 6 16 0,-2 10 0 16,0 2 144-16,-9 9 32 0,1 6 0 0,-6 10 0 16,-2 6-640-16,-1 0-128 0,-2 9-32 0,1 0 0 15,4 2 16-15,-1 5 0 0,1 7 0 0,3 0 0 31,6 7 144-31,2-2 0 0,1 0 0 0,2-5 128 0,0-4 272 0,2-3 64 0,0 0 16 0,-2-3 0 0,0 1-32 16,0 0 0-16,2-1 0 0,1-2 0 0,2-4-272 16,1-7-176-16,2-5 192 0,3-5-192 15,-4-35-640-15,12 54-256 16,-12-54-32-16,0 0-12832 0</inkml:trace>
  <inkml:trace contextRef="#ctx0" brushRef="#br0" timeOffset="12897.45">31981 391 21183 0,'-12'-15'944'0,"5"6"192"0,1 2-912 0,3 3-224 0,1 3 0 0,2 1 0 16,-1 0 240-16,-3 0 0 0,-1 1 0 0,-7 3 0 31,-4 6-2800-31,-2-1-544 0,1 7-112 0,-2 3-32 16,3 2 432-16,1 3 96 0,-1 0 16 0,0 3 0 0,4 4 2384 0,2 2 496 0,-3 2 80 0,6 1 32 16,-1 8 2128-16,1 3 416 0,3 12 96 0,-1 0 16 15,1 2-288-15,3 0-48 0,1 4-16 0,1-2 0 16,-1-4-1696-16,0-2-320 0,2 8-80 0,0-6-16 15,3 0-480-15,-1-3-208 0,1-9 16 0,-5-47 0 16,21 83-960-16,-21-83-192 16,0 0-48-16,59 63-4480 0,-59-63-896 0</inkml:trace>
  <inkml:trace contextRef="#ctx0" brushRef="#br0" timeOffset="13243.09">32345 409 5519 0,'-30'-14'496'0,"11"7"-496"0,5 1 0 0,7 1 0 16,6 5 5008-16,1 0 912 0,0 2 176 0,0 3 48 15,0-1-5104-15,1 1-1040 0,-1 9-144 0,2 0-64 31,3 3-2048-31,2-1-416 0,-7-16-80 0,0 0 0 16,0 0 1536-16,44 94 320 0,-44-94 64 0,0 0 16 0,49 108 1056 0,-49-108 208 0,35 89 32 0,-35-89 16 16,36 103 1136-16,-36-103 224 0,38 109 64 0,-38-109 0 15,41 100-1152-15,-41-100-240 0,40 92-32 0,-40-92-16 16,33 82-272-16,-33-82-48 0,19 75-16 0,-16-42 0 16,-3 2 272-16,-3-2 48 0,-4-2 16 0,0-5 0 0,-2 2-320 15,-3-5-160-15,-2-4 160 0,-2-4-160 16,1-2-1616-16,-6-1-432 15</inkml:trace>
  <inkml:trace contextRef="#ctx0" brushRef="#br0" timeOffset="13536.54">32951 177 17039 0,'7'-17'368'0,"-5"6"80"0,0 6 0 0,3 3 64 0,2 2-512 0,-2 4 0 0,2-1 0 0,6 8 0 16,-13-11 1632-16,0 0 224 0,59 73 64 0,-59-73 0 15,28 92-1344-15,-20-35-256 0,-2 6-48 0,-1 9-16 16,2 6-32-16,-5 4-16 0,-1 10 0 0,-1 0 0 16,-1-1-208-16,-3 0 176 0,-3-6-176 0,0 2 160 15,2-5 48-15,-6 5 16 0,4 0 0 0,-10 2 0 16,-2-6 816-16,-12-2 176 0,-11-6 16 0,-9-8 16 15,-5 0-704-15,-8-6-144 0,-4 5-16 0,-5-4-9856 32,-4-1-1984-32</inkml:trace>
  <inkml:trace contextRef="#ctx0" brushRef="#br0" timeOffset="25665.94">24392 2614 13823 0,'-14'-7'1216'0,"4"0"-960"15,3 3-256-15,3 4 0 0,2 0 0 0,2 0-208 16,2 0 32-16,-2 0 16 16,2 2-928-16,0-2-176 0,3 2-32 0,0 1-16 15,2-3 336-15,3 2 64 0,4-2 16 0,-1 2 0 0,4-1 896 0,2-1 0 16,2 0 128-16,5 0 0 0,-1 0 736 0,6 0 160 16,0 0 16-16,8 2 16 0,8-2-112 0,0 2-32 0,2 0 0 0,-2-2 0 15,0 0-640-15,5 1-128 0,-3 3-16 16,5-1-128-16,2 1 0 0,1-2 0 0,9 1 0 0,-1-1 0 15,6 0 0-15,2 5 0 0,1-2 128 0,-5 0-128 16,-1 4 288-16,-2-4-48 0,2-2-16 0,2-1 0 16,5 0 160-16,5 3 48 0,4-3 0 0,-1-2 0 15,3 0-48-15,-4-5 0 0,-2 3 0 0,2-2 0 16,1 1-160-16,8-2-32 0,3-2-16 0,-8 5 0 16,-1-2 240-16,-5 3 48 0,0-3 16 0,0-1 0 0,2 3 96 15,4-1 32-15,3 1 0 0,1 0 0 0,-4 1-144 0,-1-1-16 16,0 0-16-16,-1-3 0 0,0 3-432 0,6-1 0 15,6 3 0-15,0-6 0 0,-5 1 0 0,1-4 0 16,4 1-128-16,3-3 128 16,4-1 0-16,7 3 0 0,5-5 0 0,-2 4 0 0,-8-4 0 0,1-2 0 15,4 8 176-15,1-3-176 0,2 8 432 0,-6-8-16 16,-6 3 0-16,-2-5 0 0,-3 8-240 0,3-2-48 16,6 0-128-16,-2 0 192 0,-2-7-192 0,-7 4 0 15,0-4 0-15,2 2 0 0,0 1 0 0,5 1 0 16,3-2 0-16,-10 1 0 0,-1-3 0 0,-10 0 0 15,3 6 0-15,-4-5 0 0,1 7-144 0,-1-5 144 16,-2 2 0-16,-8-1-144 16,-6 1-880-16,-12 0-192 0,-5 4-16 0,-13 4-8560 0</inkml:trace>
  <inkml:trace contextRef="#ctx0" brushRef="#br0" timeOffset="26390.3">23951 3666 7359 0,'2'3'656'0,"3"-3"-528"0,4 2-128 0,-1-2 0 31,1 0-544-31,0 2-144 0,5-4-16 0,7 2-16 16,-21 0-240-16,82-4-64 0,-32 1 0 0,1-2 0 0,-4-2 1216 0,-4 1 256 0,-1 0 32 0,0-1 16 15,-4 3 816-15,1-1 160 0,-1-2 48 0,2 3 0 16,-40 4-112-16,84-1-32 0,-41-3 0 0,-43 4 0 15,87 0-368-15,-87 0-80 0,84-2-16 0,-84 2 0 16,77 0-144-16,-77 0-48 0,85 0 0 0,-38-1 0 16,5-1-320-16,1 2-64 0,8-2-16 0,1-1 0 0,12 3-144 0,-1-4-48 15,2 2 0-15,0-1 0 0,-6 0-128 0,3-1 0 16,1 1 0-16,2-1 0 0,9 2 0 0,3-1 0 16,5-1 0-16,0 3 0 0,-1-5 400 0,-2 3 48 15,0 3 16-15,8-2 0 16,8-1 176-16,5 1 16 0,-6 0 16 0,1 0 0 0,-8-1-352 0,6-1-64 15,3 4 0-15,3 0-16 0,2 0-240 0,-3 0 176 16,-5 2-176-16,-2 0 160 16,4-2 64-16,6 0 16 0,2 3 0 0,1-3 0 0,-8 4 112 0,2-2 32 15,-2-1 0-15,7-1 0 0,1 2 64 0,-8 0 32 16,-1 1 0-16,-8 3 0 0,-3-3-320 0,2 1-160 0,3-1 160 0,1 4-160 16,-6-2 0-16,-10 0 0 0,-4-3 0 0,-5 2 0 15,-2 1 0-15,-2-2 0 16,2-1 0-16,-1 0 0 0,3-4 0 0,-12-1-128 15,-2-4 128-15,-7 1 0 0,-6 0-288 0,-4-5 48 0,-4 1 16 0,-3-3-12864 16</inkml:trace>
  <inkml:trace contextRef="#ctx0" brushRef="#br0" timeOffset="27459.29">25662 3915 19343 0,'5'-2'1728'0,"-1"0"-1392"16,1 0-336-16,0 1 0 0,-1-1 0 0,1-1 0 15,4-3-192-15,5-1 64 16,3-3-1376-16,1 3-272 0,-4-4-48 0,-2 4-16 16,-4 4-416-16,-4-6-96 0,3 4-16 0,-2 0 0 31,-1-4 1536-31,1 2 288 0,0 0 64 0,2-2 16 0,2 4 1392 0,1-5 288 0,2 1 48 0,2-1 16 0,4 1 416 0,1-3 96 15,5 1 0-15,3-3 16 0,4 0-448 0,2 2-80 16,5-2-32-16,-1-1 0 0,3-3-736 0,-2 1-160 16,-1-2-32-16,1-1 0 0,-3 0-320 0,-2-1 0 15,0 2-160-15,-1-1 160 16,1 3-576-16,-4 1-16 0,-8 2 0 0,0 4 0 0,2-2 272 16,-2 3 48-16,0-1 16 0,-2 3 0 0,0-2 256 15,0 5 224-15,-1 3-32 0,-1-1-16 16,1 2 480-16,-1 0 112 0,0 2 0 0,3-1 16 15,-1 1-160-15,2 5-48 0,0-2 0 0,-1 1 0 16,-20-6-224-16,0 0-48 0,0 0-16 0,84 41 0 16,-84-41-288-16,0 0 128 0,0 0-128 0,63 87 0 15,-63-87 192-15,0 0-192 0,35 79 192 0,-27-57-192 16,-8-22 0-16,0 0 0 0,0 0-192 0,44 81 48 16,-34-67-720-1,1 1-144-15</inkml:trace>
  <inkml:trace contextRef="#ctx0" brushRef="#br0" timeOffset="27694.6">26373 3669 23951 0,'-7'-5'1056'0,"6"0"224"0,2-1-1024 0,1 5-256 0,1-1 0 0,1 0 0 31,-1 0-2400-31,3 1-544 0,2-3-96 0,1-4-32 0</inkml:trace>
  <inkml:trace contextRef="#ctx0" brushRef="#br0" timeOffset="27993.03">26419 3702 16575 0,'-13'33'736'0,"10"-24"160"0,1-5-720 0,2-3-176 0,0 3 0 0,0 1 0 15,0 9 976-15,0 10 176 0,0 11 16 0,4 5 16 16,-1 2-912-16,2 5-272 0,2-2 128 0,-3-3-128 16,1 5-384-1,-2-2-128-15,4 1-48 0,-1 1 0 0,-1 0 208 0,2 1 32 0,-5 0 16 0,3-1 0 16,-2 0 304-16,1 0 0 0,3 0 128 0,0 0-128 0,3 1 784 0,-1 1 64 16,3 3 16-16,-12-52 0 0,35 107-16 0,-35-107 0 15,42 102 0-15,-42-102 0 0,54 103-464 0,-54-103-112 16,57 87-16-16,-57-87 0 0,65 82-128 0,-65-82-128 15,70 68 192-15,-70-68-192 0,67 65 352 0,-67-65-32 16,72 60-16-16,-72-60 0 0,77 56 192 0,-77-56 32 16,81 54 16-16,-81-54 0 0,77 49-144 0,-77-49-16 15,80 51-16-15,-80-51 0 0,87 41-368 0,-87-41 0 16,89 40 0-16,-89-40 0 0,87 33 128 0,-87-33-128 16,89 20 128-16,-89-20-128 0,94 10 384 0,-94-10 0 15,107 2 0-15,-48-6 0 0,5-1-384 0,8 0-160 16,3-2 16-16,-5-5 0 15,-3-2-1136-15,-2-2-240 0</inkml:trace>
  <inkml:trace contextRef="#ctx0" brushRef="#br0" timeOffset="28685.54">29100 4890 20271 0,'0'0'1792'0,"2"2"-1424"15,0 0-368-15,0 5 0 0,1-1 256 0,-3 0-32 0,2 8 0 0,-2 5 0 31,0 12-2048-31,-4 7-416 0,-4 8-64 0,-3 1-32 16,1 2 16-16,-6 1 0 0,-1 2 0 0,1 6 0 0,0 1 3136 0,4 0 624 0,-2 0 128 0,4 2 32 16,-1 2 624-16,2-7 128 0,1-6 16 0,-1-1 16 15,2-9-1040-15,2-5-224 0,-2-4-32 0,0-3-16 16,0-7-544-16,0 0-96 0,2-5-32 0,1-8 0 16,3-2-240-16,1-6-160 0,0 0 192 0,0-4-192 0,1-3 192 15,3 2-192-15,1-7 192 0,4 1-192 16,1-4-496-16,2-3-208 15,2 1-32-15,2-4-16 0,5-2-288 0,0 1-64 0,1-4-16 0,3 1 0 32,1 2 128-32,-2-3 32 0,3 4 0 0,-1 1 0 0,-5 3 512 0,-1 1 96 0,0 3 32 0,-1 4 0 0,-2-3 320 0,-1 8 0 15,-4-2 160-15,2 2-160 16,-2 5 928-16,0 0 80 0,-3 7 16 0,0-2 0 0,0 4-240 0,-6 5-32 16,1 2-16-16,-4-1 0 0,1 1-112 0,-4 3-32 15,-2-2 0-15,-4 3 0 0,0-1 96 0,-5-2 16 16,-3 4 0-16,-2 0 0 0,-1-2-64 0,-4 2-16 15,-2 2 0-15,-2-4 0 0,0 2 112 0,-1 0 32 16,1-4 0-16,2-1 0 0,1 1-464 0,4-6-96 0,-1-4-16 0,2-4 0 31,6-1-784-31,-3-2-176 0,3-2-16 0,0 2-11904 0</inkml:trace>
  <inkml:trace contextRef="#ctx0" brushRef="#br0" timeOffset="30179.47">29046 5817 4831 0,'20'-4'0'0,"-8"1"192"0,-2 1-48 0,-1 0 16 0,-4 2-160 0,0 2 0 0,2-2 0 0,2 2 0 16,8 1 1088-16,-17-3 176 0,0 0 32 0,0 0 16 16,98 30-432-16,-98-30-96 0,0 0-16 0,78 22 0 15,-78-22-32-15,0 0-16 0,86 9 0 0,-86-9 0 0,64-3 128 0,-64 3 32 16,65-16 0-16,-36 7 0 0,-1-1 688 0,-3-1 144 16,-1-3 16-16,-3-1 16 0,2-3-48 0,-6 3-16 15,-1 1 0-15,-1-2 0 0,-2-1-768 0,1-1-144 16,-4-1-48-16,1-2 0 0,-3 0-720 15,-1 2 0-15,-3 0 0 0,-1 2 0 16,-1 1-384-16,-2 0-32 0,-2 1 0 0,-1-1 0 16,1 4-368-16,0-4-80 0,-5 0-16 0,0 6 0 15,0-2 352-15,0-1 64 0,-1 6 16 0,-3-1 0 0,4 6 448 0,-5 7 0 16,3 2 0-16,-5 5 160 0,4 1 384 0,-2 6 80 0,-1 7 16 16,1 2 0-16,2 1 128 0,1 6 16 0,0 5 16 0,4 0 0 15,0 2-320-15,5-2-64 0,5-3-16 0,-1-2 0 16,3-4-400-16,-7-31 0 0,0 0 128 0,33 68-128 15,-33-68-160-15,0 0-64 0,0 0-16 0,71 57 0 32,-71-57-224-32,0 0-48 0,84 9-16 0,-55-12 0 0,3-6 208 0,1-2 64 0,2-2 0 0,3-7 0 15,0-2 256-15,1-4 0 0,1-2 0 0,0-5 0 16,-2-2 0-16,-3-2 272 0,-2 2-16 0,-1-1-16 16,-10-6 0-16,-1 4 0 0,-3 1 0 0,-8 2 0 15,-1 7-240-15,-6 4-192 0,-3 0 48 0,-5 6 0 31,-2 6-272-31,-3 0-48 0,-3 3-16 0,-2 2 0 0,1 5 272 0,-5 2 48 16,-1 6 16-16,1 2 0 0,-3 3 416 0,-1 6 96 0,0 2 16 0,2 7 0 0,-1 1-256 0,1-3-128 16,2 6 128-16,1-4-128 0,3 5 512 15,2-1 48-15,5-1 0 0,-1 1 0 0,4-4-96 0,3-5-16 16,5 0 0-16,1-4 0 0,5-1-448 0,-4-4 0 16,4-5 0-16,1 2 0 0,-10-9-208 0,0 0-96 15,0 0-16-15,0 0 0 0,89 0 32 0,-70-11 0 16,4-1 0-16,-1-2 0 0,-1-3 144 0,0-2 144 15,-2-1-208-15,-1 1 80 0,-3-2-48 0,-2 4 0 16,-3-2 0-16,-3 5 0 0,0 0-80 0,-3 7 0 16,-3 4-16-16,1 4 0 0,-2 5 64 0,-3 2 16 15,-1 10 0-15,-1 8 0 0,-2 3 192 0,-4 10-176 0,-3 11 176 16,-3 8-160-16,-2 3 160 0,-4 10 224 0,1 4-48 0,-5 12-16 16,1 5-160-16,2 4 0 0,0 2 0 0,4-3 0 15,5-2 384-15,-3-8 0 0,1 0 0 0,1-13 0 16,0-9-64-16,-3-11 0 15,-3-10-16-15,-5-6 0 16,1-6-304-16,0-8 0 0,2-2 128 0,3-12-128 0,3-2 624 0,5-12 64 0,2 1 16 0,8-11 0 16,1-6-32-16,5-11 0 0,10-6 0 0,-3-13 0 31,6 3-1120-31,3-10-208 0,5-7-48 0,6-9-16 0,3-2 16 0,5 3 0 0,2-3 0 16,4 2 0-16,5 0 128 15,-6 5 48-15,8 4 0 0,-9 0 0 0,-1 10 208 0,0 8 64 0,-3-3 0 0,-2 9 0 0,-1 0 256 0,0 2-192 16,0 6 192-16,-4 2-160 15,-1 6-352-15,-4 2-64 0,2 5 0 0,-4 1-16 0,4 6 224 0,-7 0 48 16,2 5 16-16,-4 3 0 16,-3 6 304-16,-16-2 256 0,0 0-64 0,0 0 0 0,36 64 256 0,-36-34 64 15,-1 0 0-15,-1 5 0 0,-3 1-256 0,1-3-64 16,1 2 0-16,1-5 0 0,2 1-32 0,3-7-16 16,4-1 0-16,-7-23 0 0,0 0 176 0,0 0 16 15,0 0 16-15,56 68 0 0,-45-65 304 0,3 1 64 16,-6-4 16-1,3-2 0-15,-3-1-480 0,1-4-80 0,-2-4-32 0,0-3 0 16,2 2-144-16,-1-4-176 0,1-4 48 0,-4-1 0 16,4-5-320-16,0 1-64 0,0-6-16 0,-1-1 0 0,-1-2 208 0,2-5 64 15,-4 3 0-15,-1 1 0 0,-1 0 64 0,-3 2 32 0,0 9 0 0,0 1 0 16,-2 7 160-16,-1 8 0 0,1 2 0 0,-1 8 0 16,1 7 0-16,-3 5 192 0,1 3 0 0,3 6-16 15,2 3 960-15,-1 5 192 16,4 2 32-16,1 0 16 15,0 4-1760-15,2 0-368 0,2 1-64 0,-9-38-16 0,19 66 688 0,-19-66 144 0,24 61 0 0,-24-61 0 16,0 0 160-16,47 77 32 0,-47-77 0 0,0 0 0 16,70 59 80-16,-70-59 32 0,0 0 0 0,86 30 0 15,-86-30-128-15,0 0-32 0,73-14 0 0,-54-2 0 0,-5 4-144 0,-2-7-176 16,0-4 48-16,-3 0 0 0,0-3-64 0,-4-3-16 16,0 2 0-16,-3-2 0 15,-2 6-240-15,-4-1-32 0,3-1-16 16,-6 4 0-16,0 4 80 0,-2 1 16 0,4 2 0 0,-4 2 0 15,4-2 400-15,1 6 0 0,1 1 192 0,1 0-64 0,4 3-128 0,1 1 0 16,-1-1 0-16,3-1 0 0,2 2-160 0,0 1-96 16,0-2-32-16,4 3 0 31,-4-1-160-31,3 2-48 0,-3 0 0 0,2 2 0 0,1 1 304 0,-1-1 192 16,1 0-208-16,-1 4 80 0,2-2 128 0,-11-4 128 15,0 0-128-15,0 0 176 0,0 0 48 0,0 0 16 0,0 0 0 16,83 31 0-16,-83-31-240 0,0 0 0 15,0 0 0-15,0 0 0 0,80-1 0 0,-80 1 0 0,0 0-176 0,56-9 176 16,-37 4-208-16,1-4 80 0,2 4 128 0,1-7-208 16,-2 3 208-16,0-3 0 0,0 3 0 0,1-2 0 15,-4 3 0-15,-3-4 0 0,3-2 0 0,-1 1 0 16,1-2 0-16,-1-4 0 0,-1-2 0 0,3-4 0 16,0 3 320-16,0 3 0 0,2-1 0 0,-2 3 0 15,0 6-320-15,1 3 0 0,-20 8 0 0,0 0 0 16,0 0 688-16,0 0 128 0,76 29 16 0,-76-29 16 15,0 0 320-15,0 0 64 0,51 79 16 0,-51-79 0 0,0 0-624 16,35 66-128-16,-35-66-32 0,0 0 0 16,0 0-336-16,47 70-128 0,-47-70 0 0,0 0 0 15,0 0-1024-15,0 0-320 0,0 0-48 16,0 0-9136-16,83 29-1824 0</inkml:trace>
  <inkml:trace contextRef="#ctx0" brushRef="#br0" timeOffset="30352.48">31744 4873 10127 0,'-52'-26'896'0,"13"6"-704"15,6 6-192-15,7 4 0 0,12 5 3504 0,5 5 656 16,-5-2 144-16,-12-1 32 0,-14-3-2352 0,-9-1-448 0,-1 6-112 0,-2-1-6976 31,3 4-1392-31,9 6-288 0</inkml:trace>
  <inkml:trace contextRef="#ctx0" brushRef="#br0" timeOffset="31170.97">29745 2540 16575 0,'11'0'1472'0,"-6"-1"-1168"0,2 1-304 0,-4-2 0 16,1 2 704-16,1 0 64 0,7-2 32 0,4-1 0 15,3-1-928-15,4 1-192 0,-9 3-48 0,-4 3 0 32,-3 3-992-32,-2-1-208 0,-5 0-32 0,-5 7-16 15,2-1 848-15,-3 3 160 0,-1 3 32 0,-1 2 16 0,1 2 1056 0,-6 3 208 16,8 3 32-16,-5-3 16 0,3 9 944 0,0-2 192 0,3 2 32 0,3-1 16 16,-1 3-368-16,2 3-80 0,3-1-16 0,-1-3 0 15,3 3-816-15,-3 1-160 0,2 1-48 0,-1-1 0 0,-1 2-448 0,0 2 0 16,1 3 0-16,1-1 0 0,-3-1 0 0,3 4 0 15,1-3-160-15,0 3 160 16,0-5-480-16,1-1-16 16,-1-2 0-16,-5-39-10816 0</inkml:trace>
  <inkml:trace contextRef="#ctx0" brushRef="#br0" timeOffset="31548.3">30719 2366 17503 0,'-12'0'768'0,"3"2"176"0,2 0-752 0,4 1-192 0,3 3 0 0,0-3 0 16,0 2 640-16,0 4 80 0,0 3 32 0,-2 7 0 0,2 7-752 0,2 1 0 16,0-3 0-16,-1 6 0 15,5-6-736-15,-5 6-144 16,3-3-16-16,1 8-16 0,0 2 640 0,0 3 128 0,-3 9 144 0,2-1-208 0,-1 6 880 0,-1 2 176 31,0 0 48-31,-1 1 0 0,-1 4-32 0,-1 0 0 0,1-3 0 0,-2 1 0 0,0 4-864 0,-1-4-128 16</inkml:trace>
  <inkml:trace contextRef="#ctx0" brushRef="#br0" timeOffset="32285.62">26006 2563 18431 0,'0'0'1632'0,"1"0"-1312"0,3 0-320 0,-2 0 0 16,1 4-176-16,-1-4-96 0,3 1-32 0,0 1 0 31,2 2-912-31,0 1-192 0,-5 5-48 0,-2-1 0 0,0 7 1216 0,0-2 240 0,-5 3 0 0,3 2 0 0,0 2 1008 0,2 2 80 16,7 1 32-16,-2 6 0 0,-5-30-496 0,20 62-112 15,-20-62 0-15,29 86-16 16,-29-86-1136-16,32 96-240 0,-32-96-32 0,29 99-16 16,-29-99-832-16,23 97-160 0,-14-46-48 0,-1-1 0 15,-1 4 1120-15,-2 6 208 0,-1 2 64 16,-4 4 0-16,0 4 576 0,-4 2 0 0,-1-5 0 15,-5-2 0-15,-2-6 0 0,-2-1 128 0,3-3-128 0,-5-1 0 16,4 0-432-16,4-12-160 0,6-7-48 0,-10-12 0 0</inkml:trace>
  <inkml:trace contextRef="#ctx0" brushRef="#br0" timeOffset="32552.64">27013 2392 17503 0,'-7'13'1552'0,"-2"-6"-1232"0,4 1-320 0,3-1 0 32,2 2 736-32,2-2 96 0,0 3 0 0,-1 6 16 15,3 15-1344-15,1 8-272 0,-1 6-48 0,-1 4-16 16,2 5-816-16,2-2-160 0,-5 2-48 15,3 4 0-15,0 1 1472 0,2 0 384 0,0 0-128 0,-1 0 128 16,1 8 912-16,-2-1 240 0,-2 7 64 0,2 4 0 0,1 10-224 16,-1 1-32-16,0 7-16 0,2-5 0 0,0-1-688 0,0-2-128 15</inkml:trace>
  <inkml:trace contextRef="#ctx0" brushRef="#br0" timeOffset="33841.17">30785 3763 17503 0,'-5'4'1552'0,"2"-1"-1232"16,3-1-320-16,0 0 0 0,1-1 384 0,-1 1 32 16,-1 2 0-16,-1-1 0 0,0 6-544 0,-5-2-128 15,4-2 0-15,-2 0-16 16,3-1-128-16,2-4-32 0,-2 0 0 0,2-4 0 0,2-1 768 0,-2 1 160 15,3 1 16-15,1-4 16 0,3-3 816 0,0 3 144 16,5-4 48-16,2-3 0 0,3 6-416 0,4-8-80 16,5 0-16-16,-1-3 0 0,8 2-768 0,-4-4-256 15,1-2 160-15,-2 0-160 16,-2-1-320-16,2-2-128 0,2 2-48 0,-2-4 0 16,-1 5-112-16,-2-1-32 0,-1-1 0 0,2 3 0 0,-6 2 496 0,0 5 144 0,0-1 0 0,-1 4 0 15,-2 0-128-15,1 6 128 0,-4 1 0 0,-1 2 0 16,1 5 0-16,0-1 0 15,4 3 0-15,-6-1 0 0,2 4 128 0,0 0 16 0,3 0 16 0,-3 5 0 16,-14-12 144-16,0 0 16 0,0 0 16 0,0 0 0 16,66 77 0-16,-59-56 0 0,2 2 0 0,-7 6 0 15,1 2 112-15,-1 1 0 0,2 3 16 0,3-1 0 0,-4-4-464 16,-3-30-256-16,0 0 16 0,30 68 16 16,-30-68-1312-1,0 0-272-15,0 0-48 0,0 0-8496 0</inkml:trace>
  <inkml:trace contextRef="#ctx0" brushRef="#br0" timeOffset="34516.4">31057 3568 31327 0,'-12'-3'1392'0,"7"-3"272"0,3 5-1328 0,0-1-336 16,2 0 0-16,0 2 0 16,2-2-320-16,-2-1-144 0,2-1-32 0,0-1 0 15,1 2-2688-15,-1 3-528 0,0 0-128 0,-2 3 0 16,1 2 1312-16,1 4 272 0,3 2 48 0,-3-1 16 0,2 7 2928 0,1 1 592 16,3 1 112-16,-1 2 32 0,-7-21 1200 0,0 0 240 0,42 75 48 0,-42-75 16 15,0 0-1376-15,60 89-256 0,-60-89-64 0,0 0-16 16,62 99-960-16,-62-99-304 0,37 73 160 0,-37-73-160 15,43 75 0-15,-43-75 0 0,53 71 0 0,-53-71 0 16,73 61 0-16,-73-61 0 0,85 54 0 0,-85-54 0 16,105 46 0-16,-105-46 208 0,101 38-16 0,-101-38-16 15,96 33 208-15,-96-33 32 0,85 31 16 0,-85-31 0 0,80 37-432 0,-80-37 128 16,80 42-128-16,-80-42 0 0,82 43 0 0,-82-43 0 16,84 49 0-16,-84-49 0 0,85 44 0 0,-85-44 0 15,81 50 0-15,-81-50 0 0,83 45 0 0,-83-45 0 16,86 51 0-16,-86-51 0 15,80 54 816-15,-80-54 176 0,85 59 32 0,-85-59 16 16,82 70-1632-16,-82-70-336 0,73 80-64 0,-73-80-16 0,58 92 864 16,-58-92 144-16,40 101 0 0,-40-101 128 0,31 112 416 0,-24-55 96 15,5 9 0-15,-6 1 16 0,-1 6-208 0,-2-5-64 16,2-4 0-16,-5-5 0 0,4 2 112 0,-2 2 16 16,-1 0 0-16,-1 12 0 0,-1 10-192 0,1-3-48 15,-2-6 0-15,4-4 0 0,-1-8-272 0,3 4 0 0,-1-3 0 0,1 6 0 16,-4 6 0-16,0 6 0 0,-4 11 0 0,1-10 0 31,-2-9-544-31,-1-12-64 0,-4-8-16 0,0-1 0 0,-8-5 624 0,-1-4 0 0,-4 2 0 0,-3-3 0 16,-2-2 496-16,-7-2 208 0,-1 10 64 0,-4-6 0 15,-2 1-272-15,-3-1-48 0,-1-3-16 0,-2-2 0 16,2-1-208-16,-4-3-32 0,3 2-16 0,0-4 0 16,3-4-176-16,-8 1 0 0,1-4 0 0,2 0 0 15,-3-5 0-15,7-2 0 0,3-3-224 0,5-7 80 16,6 1-464-1,1-3-96-15,10-5 0 0,4-2-16224 0</inkml:trace>
  <inkml:trace contextRef="#ctx0" brushRef="#br0" timeOffset="35883.3">31200 8682 14047 0,'-22'0'1248'0,"4"-2"-992"0,1 2-256 0,6 0 0 15,1 0 0-15,3 0 0 0,-4 2 0 0,-8 1 0 16,-9 3 0-16,-10-1 0 15,1 7 0-15,3 0 0 0,9 2 0 0,1 0 0 0,8 2 0 0,4-1-160 16,5 1 1792-16,3 0 352 0,4-1 80 0,2-1 32 16,3-3 768-16,1 3 144 0,-6-14 48 0,0 0 16 15,0 0-1152-15,0 0-240 0,78 38-32 0,-78-38 0 16,0 0-848-16,0 0-160 0,92 14-48 0,-92-14 16 16,0 0-432-16,82-4-176 0,-82 4 128 15,0 0-128-15,94-24 0 0,-94 24 0 0,72-26 0 0,-72 26 0 0,73-35 0 0,-73 35 0 16,70-43-128-16,-41 18 128 0,1-1-192 0,-7 2 192 15,-4-6-208-15,-7 2 208 0,-5-3-256 0,-7 3 64 16,-2-2 0-16,-5 4 32 16,-7-3-288-16,-3 3-64 0,-6-2-16 15,-3 5 16-15,-2 2-656 0,-5 5-128 0,-4 6-32 0,1 3 16 0,3 5 768 0,0 8 160 32,-6 7 16-32,1 7 32 0,1 2 1040 0,1 8 192 0,1 3 64 0,0 5 0 0,4 4 0 0,1 3-16 15,0 8 0-15,1-1 0 0,3 4-464 0,1 1-96 16,4 1 0-16,7-6-16 15,6-3-128-15,8-2-32 0,8-7 0 0,8-7 0 0,-16-33-208 0,49 57 128 16,-49-57-128-16,0 0 0 16,96 54-688-16,-96-54-224 15,0 0-48-15,106 23-16 0,-106-23 464 0,84 16 112 0,-84-16 16 0,85 1 0 16,-85-1-48-16,75-31 0 0,-75 31 0 0,77-54 0 0,-39 26 1072 0,6-5 192 0,-4-5 64 0,5-2 0 16,0 0-464-16,-3-6-96 0,0 3-16 0,-2-3 0 15,0 1-320-15,-2 2 0 0,1 3 0 0,-6 6 0 16,-3 5-208-16,-8 4-16 0,-1 8 0 0,-3 3 0 15,-5 9 64-15,-4 1 16 0,0 4 0 0,-7 4 0 16,-1 1 272-16,-2 9 48 0,-5 2 16 0,-2 5 0 16,-5 1 240-16,-2 10 48 0,1 1 16 0,-7 3 0 0,-3 10-336 15,-1 1-160-15,1 1 160 0,-4 1-160 0,3-5 0 0,3-6 0 16,3 0-176-16,0-5 176 0,3-8 0 0,2 1 0 16,5-7 0-16,0-7 0 0,2 2 0 0,4-7 0 15,3 2 0-15,0-7 0 0,0-1 0 0,5-4 0 31,4-6 0-31,3 2 0 0,4-5-352 0,3-2 48 0,5-5 16 0,4-5 0 0,5 1 96 0,4-8 32 16,0 1 0-16,3-5 0 0,3-5 160 0,3-9-160 16,4-1 160-16,4-6-160 0,-3-1 160 0,-4 1 0 15,-2 2 0-15,-8 5-128 0,-4 5 128 0,-7 6-128 16,-2 7 128-16,-12 5-128 0,1 10 128 0,-8 4-208 16,-3 8 80-16,-2 4 128 0,-2 9 0 0,-3 3 0 31,-2 6 192-31,-4 10-64 0,-1 3 448 0,0 7 64 0,-2 9 32 15,-2-3 0-15,0 5-416 0,3-2-96 0,-3 5-16 0,0-2 0 16,6 1-144-16,-2-1 0 0,-1-1 0 0,5-4 0 16,-1-5 0-16,4-3 0 0,3-4-144 0,4-8 144 15,1-5-384-15,4-2 0 0,2-2-16 0,-9-16 0 32,0 0-496-32,0 0-80 0,0 0-32 0,94-7 0 15,-68-11-768-15,2-3-144 0,2-7-48 0,-1 0 0 0,1-3-160 16,-1-2-48-16,3 3 0 0,-4-3 0 15,3 0 1408-15,-1 7 256 0,-1-2 64 0,-1 4 16 0,-2 1 432 0,-1 2 0 0,-25 21 144 0,43-31-144 16,-43 31 400-16,0 0-16 0,60-35-16 0,-60 35 0 0,0 0 848 16,45-26 160-16,-45 26 32 0,0 0 16 0,0 0-672 0,45-33-144 15,-38 24-32-15,-3-1 0 0,-4-2-144 0,-2 3-48 16,-2-5 0-16,-4 3 0 0,-3-1 464 0,-4-2 96 16,-1 6 16-16,-3-3 0 0,-2 6-32 0,-2 1 0 15,-1 3 0-15,-2 2 0 0,1 3-160 0,1 1-16 16,-2 7-16-16,1 2 0 0,1 2-160 0,3 7-48 15,0 3 0-15,4 3 0 0,-1 1-256 0,6 3-48 16,-4 7-16-16,8 0 0 0,-1-1-208 0,5-3 0 16,3-1 128-16,2-9-128 0,5 4 0 0,1-9 0 15,1-2 0-15,1-2 0 0,1-3 0 0,-10-14-160 16,0 0 160-16,0 0-192 0,0 0 16 0,75 42 0 16,-75-42 0-16,0 0 0 0,72-21 176 0,-46-3 128 0,5-8-128 0,4-8 176 15,-2-7 32-15,2-3 16 0,0-6 0 0,-4-5 0 16,-4 0-224-16,-1 0 0 0,-4-5 0 0,-1 0 0 15,-3-4 0-15,-1-5 0 0,-6-3-192 0,-1-4 192 16,-1 0-192-16,1 4 192 0,1-1-192 0,-3 3 192 16,5 1 0-16,-1 3-128 0,0 11 128 0,-2 9 0 15,-1 12 0-15,-2 12 0 0,-3 12 0 0,-6 11 0 16,2 10 0-16,-4 6 0 0,3 19 0 0,-5 10 0 16,-1 14 128-16,-1 10 48 0,-3 14 0 0,1 11 0 15,-2 16 80-15,-1 1 0 0,-1 9 16 0,2-4 0 0,2-1-144 0,3-5-128 16,2-8 144-16,3-6-144 0,7-8 0 0,7 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00:58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6407 10363 7359 0,'-11'8'656'0,"4"1"-528"16,4 0-128-16,-4-4 0 0,3 2 608 0,1-4 96 16,-1 3 0-16,-3 6 16 0,-3 5 64 0,-2 4 16 15,0 2 0-15,-1-4 0 0,3-3-592 0,1-6-208 16,2 1 144-16,0-5-144 0,2 1 0 0,2-3 0 15,-1-1 0-15,1-1 0 0,-3 5 448 0,1-3 192 16,-5-1 64-16,1 1 0 0,0-3 688 0,-5 1 144 16,0 3 16-16,-1-1 16 0,-5-1-720 0,-2 1-144 15,-3-1-16-15,-1 2-16 0,-3 1-672 0,1-3 0 16,0 1 0-16,0 3 0 16,2-2-832-16,-2 0-64 0,4 4 0 0,3-1 0 15,0-2 128-15,2 2 32 0,-2-2 0 0,5 4 0 0,0-1 576 0,4-1 160 0,3 3 0 0,1-2 0 16,2 1 240-16,3 2 112 0,1 2 32 0,1 0 0 15,-3 4 480-15,2 2 96 0,2 7 32 0,-1-1 0 16,1 7 48-16,-2 2 16 0,0 3 0 0,-1 2 0 16,1 2 208-16,2-4 32 0,0 0 16 0,0-1 0 15,3-7-320-15,3-6-64 0,2-5-16 0,-3-5 0 16,8-3-608-16,-6-3-128 0,5-4-32 0,-5-2 0 16,5-4-144-16,-2-5-272 0,1-2 64 0,-1-5 16 15,1 2-112-15,3-9-16 0,-2-5 0 0,5-4 0 16,3-4 320-16,-1-3 0 0,3-3-128 0,3-5 128 0,-1 3 0 0,2 0 0 15,2 0 0-15,0-1 0 0,-2 3 0 0,0 1 0 16,-1 3 0-16,-1-1 0 0,1 1-336 0,-3 2 32 16,-1 3 16-16,0 1 0 15,-2 8-224-15,-5 3-64 0,-2 5 0 16,-5 9 0-16,2 3 0 0,-9 4-16 0,0 6 0 0,0 3 0 0,-3 6 416 0,-3 4 176 16,-1 7-128-16,-1 1 128 0,-1 8 736 0,0 3 224 15,0 7 64-15,3-5 0 0,-3-2-80 0,2-2-16 16,0 1 0-16,2-1 0 0,1-1-416 0,2-3-64 15,1-8-32-15,2-1 0 0,3-6-416 0,1-9 0 16,2 3 0-16,-2-10 0 16,8 1-576-16,-3-3-192 0,2-2-32 0,4-3-16 15,-4-1-2064-15,2-6-432 0,0 5-80 0,-2-7-7680 0</inkml:trace>
  <inkml:trace contextRef="#ctx0" brushRef="#br0" timeOffset="423.46">6635 10746 5183 0,'0'0'0'0,"0"-2"224"0,2 0-64 0,-1-1-16 0,3-2-144 0,-1 1 0 0,3 1 0 0,2-8 0 15,6-3 1120-15,7-7 192 0,4-5 32 0,2 4 16 16,3-1-688-16,-4 4-144 0,0 1-16 0,-5 4-16 16,0 4 224-16,-3 3 48 0,-1 2 16 0,-5 3 0 15,-1 2 112-15,-4 5 32 0,0 4 0 0,-4 1 0 0,4 6 112 0,-5 3 32 16,-2 2 0-16,0 4 0 0,-2 4-352 0,-3-1-64 15,1 5-16-15,-3-2 0 0,0 4-384 16,-1 2-96-16,3 3-16 0,-8 0 0 0,6 2 0 0,-8 1 0 16,2 3 0-16,3-3 0 0,-4-3 32 0,4-1 0 15,1-5 0-15,0-9 0 0,4-4-48 0,1-9-128 16,3 0 192-16,-1-7-64 0,2-5 32 0,0 0 0 16,2-5 0-16,1-5 0 0,1-3 160 0,3-9 48 15,-6-3 0-15,6-4 0 0,-1-8 112 0,1-5 32 16,-2 1 0-16,0-3 0 0,2-3-16 0,-2 2 0 15,2-6 0-15,0 6 0 0,4 1-256 0,1 3-48 0,-2 7-16 16,2 1 0-16,-1 4-176 0,-1 8 0 0,1 2 0 16,-1 5 0-16,-1 5-192 0,1 2-32 0,1 0 0 0,-1 5 0 15,1-1-80-15,1-1-16 0,-1 3 0 0,1-5 0 32,3 6-80-32,-2-1-32 0,2-1 0 0,-1-1 0 15,2-3-656-15,1-1-128 0,-1 2-16 0,1-2-16 0,3-2-1184 0,-3 4-224 16</inkml:trace>
  <inkml:trace contextRef="#ctx0" brushRef="#br0" timeOffset="832.52">7717 10467 11055 0,'-9'4'976'0,"6"-1"-784"15,-1-1-192-15,4-2 0 0,4-2 1296 0,-4 2 224 16,-4 0 32-16,1 2 16 15,-1-2-480-15,3 2-80 0,1-1-32 0,0 1 0 16,1 0-1296-16,-1 0-272 0,2 3-48 0,-2 3-16 16,2-2 16-16,-2 6 16 0,0-2 0 0,0 6 0 0,-2 1 624 0,0 3 336 15,1 2-32-15,-1 8-16 0,-2-2 480 0,-1 7 80 16,-2 3 32-16,0 0 0 0,-1 6-304 0,-1-4-48 16,-2 3-16-16,3-3 0 0,-1-3-384 0,0 0-128 0,2-6 0 15,2-5 0-15,0-3 0 0,0-4 0 0,-2-4 0 0,1-1 0 16,1-5 128-16,0-2 0 0,2-3 16 0,-3-4 0 15,5-2 912-15,-3-7 176 16,1 2 48-16,-1-9 0 0,2-3-48 0,2-2 0 0,0-3 0 0,0-7 0 16,2-6-576-16,0 1-112 0,3-3-32 0,2-4 0 15,5-8-272-15,-3-1-64 0,5 0-16 0,2-6 0 16,3 2-160-16,-2 1 0 16,2 4 0-16,-1 6 0 0,-3 5 0 0,-1 12 0 0,0 5 0 0,0 4 0 15,-3 9 0-15,-1 1 0 0,1 2 0 0,-1 4 0 16,4 3 0-16,-4 0 0 0,6 1 0 0,0 3 0 15,5 1-912 1,-2-3-64-16,2 0-16 0,-21-2-12896 0</inkml:trace>
  <inkml:trace contextRef="#ctx0" brushRef="#br0" timeOffset="1587.43">9160 9802 15663 0,'-9'8'1392'0,"2"1"-1120"15,6-5-272-15,1-3 0 0,0-1 688 0,-2 2 80 16,-2 7 0-16,-4 1 16 0,-1 8-784 0,-5-4 0 16,2 1-224-16,0-4 48 15,-4 4-1360-15,0-2-288 0,1-3-48 0,-5 2-16 32,1 0 1120-32,-2-1 240 0,-1-1 32 0,1-1 16 0,-5 2 1552 0,1-4 304 0,1-1 64 0,3 3 16 0,-4-2 512 0,3 0 96 15,-1 0 32-15,2-3 0 16,0 3-1120-16,2-2-208 0,0-2-64 0,2-1 0 15,1 0-1168-15,-2-1-240 0,1 1-64 0,1 2 0 16,1-1-1408-16,1-1-272 0,-4 1-64 0,4-1-16 16,-1 2 816-16,4 1 176 0,-1 0 16 0,5 0 16 0,-3 4 944 0,3-2 192 15,1-4 48-15,3 8 0 0,-1-1 768 0,3 6 176 0,-1 3 16 0,2 0 16 16,2 4 544-16,-1 5 96 0,5 0 32 0,-3 5 0 16,1 2 48-16,-1 3 16 0,2 2 0 0,1 0 0 15,-1 7-112-15,0-2-32 0,0-1 0 0,-1 1 0 16,1-5-272-16,-3 2-48 0,1 3-16 0,-1-1 0 31,0-4-528-31,-2 0-128 0,0 0 0 0,-4-3-16 0,2-1-240 16,-1-3 0-16,3-8 0 15,-2-4 0-15,-1-4 128 0,3-5 0 0,0-7-128 0,0-1 192 16,3-2 464-16,-1-6 96 0,1 2 16 0,1-3 0 0,3-5-224 16,2 1-32-16,-1-5-16 0,3 0 0 0,-1 4-496 0,2-4-240 15,2 0 32-15,2 0 0 16,-2 2-1152-16,2-4-240 0,-1 7-32 0,1-1-16 15,1 1 160-15,3-1 16 0,2 1 16 0,3-1 0 0,-25 10 880 0,57-28 160 16,-57 28 32-16,72-33-8192 0</inkml:trace>
  <inkml:trace contextRef="#ctx0" brushRef="#br0" timeOffset="2026.9">9383 10183 18431 0,'-17'18'1632'0,"6"-11"-1312"0,4 3-320 0,5-6 0 16,1-1 768-16,1-1 64 0,0 3 32 0,0 0 0 15,-4 7-1600-15,1 6-320 0,-1 3-64 0,-3 5-16 16,-3 0 960-16,1 5 176 0,-5 1 0 0,2 2 128 15,0 5-128-15,-4 3 0 0,-1-1-176 0,1 3 176 16,2 5-144-16,2-1 144 0,0 1-208 0,1 7 208 16,4 0 1680-16,0-1 432 0,5 3 96 0,2-6 32 0,2 0-240 15,0-5-48-15,3 1-16 0,6-10 32 16,-4-7-1248-16,5-3-240 0,2-7-48 0,3-5 16 0,2-4-448 0,-1-3-256 16,-18-9 16-16,0 0 48 0,0 0 192 0,87-14 192 15,-63-4-48-15,-3-3 32 0,0-5 368 0,-2-5 80 16,-3-8 16-16,-4-4 16 0,-1-4-128 0,-6 0-16 15,0-7-16-15,-3 0 16 0,-4-2-512 0,-3-1-176 16,0 1 0-16,-2 0 32 0,0 0-64 0,-4 1-16 16,3-1 0-16,-6 0 32 0,1 2-112 0,1 9-16 15,0 7 0-15,-4 1 48 16,1 4-544-16,-3 9-96 0,-1 4-32 0,-2 7 32 16,2 6-432-16,-2 3-64 0,0 6-32 0,0 3-7072 0,2 0-1456 0</inkml:trace>
  <inkml:trace contextRef="#ctx0" brushRef="#br0" timeOffset="2607.44">10096 9941 11055 0,'-12'2'976'0,"5"-2"-784"15,1-2-192-15,5 0 0 0,-1 2 896 0,2 0 128 16,2-1 16-16,-2-1 16 0,0-2-608 0,0 1-112 16,-2-1-16-16,0 3-16 15,0 2-752-15,1 3-160 0,1-1-32 0,0 3 0 0,0-5 880 0,0 3 160 16,3 3 48-16,2-4 0 0,1 1 304 0,1-2 64 15,1-1 16-15,3 4 0 0,3-3 704 0,-4 0 128 16,6 1 48-16,-1-1 0 0,5 0-272 0,-20-2-48 0,0 0-16 16,0 0 0-16,0 0-1040 0,109 3-208 0,-89-3-128 0,-1 0 160 15,-2 2-416-15,-5-2-96 0,1 0-16 0,-3 5 0 32,-3-1-208-32,-2-1-32 0,0 3-16 0,-3 2 0 0,2 1 624 0,-4 5 0 0,0 2 0 0,-4 1 0 15,-1 6 480-15,0-1 112 0,0 11 32 0,-4 2 0 16,0 5 160-16,0 4 48 0,1 6 0 0,-1-3 0 15,2 6 0-15,2 2 16 0,-4 3 0 0,2-4 0 16,4-2-256-16,-3-3-48 0,3 0-16 0,3-1 0 16,2 1-272-16,-2-2-64 0,1 0-16 0,1-1 0 15,2-3 16-15,-4-3 0 0,0-5 0 0,-7-2 0 16,1-3 96-16,1-2 32 0,-7-4 0 0,3-3 0 0,-5-6-128 16,2-2 0-16,0-6-16 0,-2-4 0 15,0 2-48-15,-2-5 0 0,1 0 0 0,-1-3 0 0,-1 1 16 0,-1-7 0 16,1-3 0-16,-2-3 0 0,-1-3-144 0,3-3 0 15,0 2 0-15,-3-4 0 0,3 1-256 0,0-3-96 16,-3 3-16-16,-2 1 0 16,1 2-1296-16,0 0-272 0,2 3-48 15,-4 5-13440-15</inkml:trace>
  <inkml:trace contextRef="#ctx0" brushRef="#br0" timeOffset="3252.02">11221 10131 9215 0,'-5'2'816'0,"2"-2"-656"16,3-2-160-16,1 2 0 0,3-2 1728 0,-1 0 320 15,3 2 64-15,1-5 16 0,7 2-1632 0,-4-6-336 16,4 4-160-16,0-2 160 16,-7 2-1488-16,-2 3-288 0,-1 2-64 0,-4 3-16 15,-2 1 992-15,0 1 208 0,-3 0 48 0,0-1 0 0,-2 5 1344 0,0-4 288 16,2-2 48-16,-2 4 16 0,-2 0 736 0,4-2 128 15,-6 8 48-15,4-5 0 0,-2 6-864 0,-1 0-160 0,1 2-48 0,1-2 0 16,-3 3-800-16,2 1-160 0,-1 1-128 0,1-2 144 16,1 2-144-16,1 0 0 0,1-1-160 0,-2-1 160 15,1 2-208-15,0 1 48 0,0-1 16 0,1 0 0 16,1-2 144-16,2 3 0 0,-1-5 0 0,3 1 0 16,-1-6 0-16,2 4 0 0,0-2 0 15,2-3 128-15,-1 2 96 0,1-4 32 0,2 1 0 0,2-2 0 16,1-1 272-16,4-4 64 0,3 1 16 0,0-4 0 0,3 1-304 0,2-1-64 15,1-1-16-15,0-1 0 0,1-1-224 0,0 1 0 16,-21 4-144-16,0 0 144 16,0 0-832-16,93-8-80 0,-93 8-16 0,0 0 0 15,0 0-704-15,92-7-144 0</inkml:trace>
  <inkml:trace contextRef="#ctx0" brushRef="#br0" timeOffset="3534.98">11307 10704 13823 0,'-18'0'608'0,"6"-2"128"0,4 2-592 0,1-2-144 0,3 2 0 0,2-3 0 16,1 3 432-16,-3 0 48 0,2-2 16 0,-6 1 0 31,2-1-1264-31,3 2-240 0,1 0-48 0,4 2-16 16,1 1 176-16,3 2 16 0,2-1 16 0,-1-1 0 0,6 1 1184 0,-5 4 256 0,6-1 32 0,2 0 16 15,1 4 1072-15,1-1 224 0,1 1 32 0,0-1 16 16,-19-10-720-16,0 0-144 0,0 0-16 0,89 42-7056 16,-89-42-1408-16</inkml:trace>
  <inkml:trace contextRef="#ctx0" brushRef="#br0" timeOffset="4277.58">12455 10485 15663 0,'0'5'1392'0,"2"0"-1120"15,0-3-272-15,-2-2 0 0,1 0 0 0,1 0 0 16,0 3 0-16,0 1 0 15,-1-3-1088-15,-2 1-240 0,-5-2-32 0,1-3-16 16,-5-3 432-16,-2-6 96 0,-2 2 16 0,-6-2 0 16,0-4 1152-16,-7 5 256 0,1-1 32 0,-2 2 16 0,0 5 880 0,1 1 176 15,2 2 48-15,1 4 0 0,3 2-160 0,0 6-32 0,-3 2 0 0,4 6 0 16,3 3-608-16,0 5-128 0,3 2-32 0,-6 6 0 16,7 1-416-16,-3 4-96 0,2-1 0 15,2 2-16-15,1-3-240 0,4 3 0 0,0 0 128 0,6-4-128 16,1 1 0-16,7-4 0 0,-2-9 0 0,3 1 0 31,3-4-176-31,1-9 32 0,-1 2 0 0,1-4 0 16,3-3 144-16,3-5-208 0,-2-2 80 0,3-4 128 15,0-6 224-15,4-1 160 0,1-6 48 0,2-6 0 16,2-6 80-16,0-3 32 0,3-1 0 0,1-5 0 0,-5 1-544 16,3-3 0-16,-4-3 0 0,0 1 0 15,-1-7-384 1,-3 4-192-16,-1-7-48 0,-3 6 0 0,-3-4-304 0,-2 12-64 0,-3 3-16 0,-3 10 0 0,0 8 544 0,-3 5 96 15,-3 7 32-15,1 6 0 0,-4 10 640 0,1 1 128 16,-5 12 16-16,3 4 16 0,-4 9 1024 0,2 5 208 16,-2 3 32-16,1-2 16 0,1 4-848 0,2-5-160 15,-3-2-32-15,5-3-16 16,-1-2-880-16,2-7-192 0,2 1-16 0,-1-6-16 16,5-1-1712-16,-3-4-352 0,2-2-64 0,4-8-8096 0</inkml:trace>
  <inkml:trace contextRef="#ctx0" brushRef="#br0" timeOffset="4685.21">12889 10429 11967 0,'-9'17'1072'0,"6"-6"-864"0,-1-3-208 0,3 1 0 15,2-4 1536-15,-1-3 272 0,4 2 48 0,-1 4 16 16,1 3-864-16,1 6-176 0,0-1-48 0,-3-2 0 15,0-2-1280 1,-4 4-256-16,-1-4-48 0,-1 0-16 0,-1 2 576 0,-2-2 240 0,0 4-192 0,0-2 192 16,-2 5 0-16,1 3 256 0,-1 1 0 0,-2 0-16 15,1 1 16-15,-1 4 0 0,3-2 0 0,-3 4 0 16,3-1-16-16,-1 1 0 0,2-6 0 0,-2 6 0 16,2-4-240-16,0-3 0 0,-3 1 0 0,3-3 0 0,3-2 0 15,-3-3 0-15,4-4 0 0,3 0 0 0,2-7 0 0,3-3 0 16,0-2 0-16,6-3 0 0,2-9 0 0,3-2 0 15,2-7 0-15,2-7-160 0,3-7 160 0,2-5 192 16,1-14-32-16,0-4-16 0,2-1 16 0,0-10 0 16,3-1 0-16,0-3 0 0,4-4-160 0,-3 4 0 15,1 3 0-15,-9 9 128 0,-1 9-128 0,-4 5 0 16,-2 10 0-16,-3 6 0 0,2 9 0 0,-4 2 0 0,0 8 0 16,2 2 0-16,2 3 0 0,-2 3 128 0,3 4-128 0,-1 0 128 15,1 2 48-15,-1 1 0 0,2 4 0 0,-1 0 0 31,0 0-1120-31,-1 4-208 0</inkml:trace>
  <inkml:trace contextRef="#ctx0" brushRef="#br0" timeOffset="5360.71">14146 10258 20271 0,'-6'-2'1792'0,"3"-1"-1424"0,3-1-368 0,0-1 0 15,2 2 0-15,-2-1 0 16,-2-1 0-16,-2-5 0 16,-3 3-1984-16,-1 0-352 0,-5 10-80 0,3 6-16 15,-6 5-320-15,2 5-80 0,-1 4-16 0,-3 1 0 0,4 9 2848 0,-3 2 448 0,1 5 160 0,1 0 32 16,1 5 1936-16,-2 1 400 0,2-3 80 0,-2 4 16 16,4-2-528-16,0 4-112 0,-2-5 0 0,3-3-16 15,1-4-1152-15,-2-2-240 0,5-2-32 0,-4-2-16 16,3-3-784-16,-6-3-192 0,7-1 0 0,-5-8 0 15,3-4 0-15,0-3 0 0,4-6 0 0,0-5 0 0,-1 1-240 0,5-8 64 16,-1-3 16-16,4-2 0 16,-1-7-256-1,3-7-48-15,1-2-16 0,-1-4 0 0,3-5 64 0,-2-4 16 0,0 1 0 0,0-9 0 0,2 1 128 0,0-8 16 16,4 1 16-16,-3-9 0 0,3 3 240 0,-1 4 0 16,4 7 0-16,-7 8-144 0,5 9 144 0,-5 7 0 15,4 7-144-15,-6 7 144 0,2 7 0 0,2 2 0 16,-1 5 128-16,3 2-128 0,-1 3 448 0,1 6 16 0,1-3 0 15,2 6 0-15,0-3-112 0,2 3-32 0,1-2 0 16,2-5 0 0,0 5-1152-16,-19-12-224 0,0 0-48 0,0 0-8784 0</inkml:trace>
  <inkml:trace contextRef="#ctx0" brushRef="#br0" timeOffset="5959.1">15076 9993 14735 0,'-9'-1'1312'0,"2"-1"-1056"0,6 0-256 0,-1 2 0 16,2 0 1824-16,-5-2 304 0,-2 2 64 0,-7-5 16 15,-4 5-912-15,-3-2-176 16,-1 2-32-16,1-1-16 15,-2 2-1920-15,2 1-384 0,-3 2-80 0,1-3-16 16,1 3-1168-16,1 1-224 0,-2-1-48 0,4 3-16 16,-6 0 1376-16,5-2 256 0,-1 5 64 0,1-3 16 0,3 4 1552 0,1-6 304 0,4 4 64 0,2-2 16 15,1-2 64-15,2 2 16 0,0 0 0 0,2-2 0 16,5 5-656-16,-2-3-128 0,-1 4-32 0,3-3 0 16,3 1-272-16,-1 0-64 0,0 3-16 0,1 0 0 15,1 2-32-15,1 4-16 0,0 1 0 0,0 2 0 16,-1 0 272-16,-3 6 0 0,3 1-128 0,-1 5 128 0,-3 2 256 0,0 2 128 15,0 5 0-15,-5-2 16 16,3 1 768-16,-3 3 160 0,0-4 16 16,0 2 16-16,-2-2 96 0,0-2 16 0,2 1 0 0,-1-5 0 0,1-4-208 15,2-4-48-15,-3-3 0 0,5-1 0 16,-1-1-448-16,2-7-80 0,0 2-32 0,2-4 0 0,-2-5-448 0,1-2-80 16,5 2-128-16,-5-5 176 0,5 0-176 0,-3-2 0 15,4 0 0-15,-3-2-176 16,3 0-336-16,-2-5-80 0,0 2-16 0,0 0 0 15,2-4-752-15,0 0-160 0,2-4-16 0,1 2-16 16,-1-1-656-16,1-4-128 0</inkml:trace>
  <inkml:trace contextRef="#ctx0" brushRef="#br0" timeOffset="6320.75">15621 10098 6447 0,'-8'-4'272'0,"4"1"80"0,3 1-352 0,-1 0 0 0,0-1 0 0,2 1 0 0,-2-1 0 0,2-3 0 15,-5 1-192-15,0-3 64 16,0-1-512-16,-4 5-80 0,0 3-32 0,0 2 0 0,1 5 1616 0,1 6 320 31,-5 2 64-31,1-2 16 0,4 5 1040 0,0 4 224 0,-3 0 32 0,1 5 16 0,0-1-848 0,1-1-192 16,-1 7-16-16,2 2-16 0,2 8-480 0,-6 0-80 16,4 10-32-16,-3-2 0 0,3 5-224 0,0-2-48 15,2-2-16-15,-1-3 0 0,3 4-784 0,-4-4-160 0,3 0-16 0,3-5-11808 16</inkml:trace>
  <inkml:trace contextRef="#ctx0" brushRef="#br0" timeOffset="6808.85">15662 10056 26719 0,'-2'5'1184'0,"4"-3"240"0,3 0-1136 15,0-2-288-15,2 0 0 0,2 0 0 0,3 0 880 0,-12 0 112 16,0 0 32-16,97-2 0 16,-97 2-1152-16,96-3-240 0,-96 3-32 0,87-7-16 15,-87 7-1456-15,0 0-304 0,100-11-48 0,-100 11-16 16,0 0 1152-16,0 0 240 0,89-17 32 0,-75 11 16 0,-2 3 1728 0,-2 1 352 15,-5 1 64-15,1-3 0 0,-3 2 688 0,-3 1 128 16,2 1 16-16,-6 0 16 0,1 0-1136 0,-2 3-224 16,1 2-64-16,-6 4 0 0,1 1-496 0,-5 6-96 15,2 2-32-15,1 2 0 0,-2 1-144 0,0 7-272 16,1 0 64-16,2 3 16 0,3-1 192 0,-2 3 0 16,4 5 0-16,0-3-144 0,5 4 144 0,-6-1 0 0,5 0 0 0,-3 1 128 15,2 2 64-15,1 1 0 0,-3-4 16 0,2-3 0 16,2 2-208-16,-1-2 0 0,-3 0 128 0,2-1-128 15,-1-2 0-15,-1-3 0 0,-1 3 0 0,-2-6 0 16,0 0 0-16,-1-3 0 0,-1-4 0 0,-3-4 0 16,-1 3 0-16,-2-6 192 0,-1 4-48 0,0-4-16 15,1-3 400-15,1 1 80 0,-4-3 16 0,1-2 0 16,0 2-320-16,-1-2-64 0,1-3-16 0,-6 2 0 16,2 1-384-16,-7-2-80 0,2 4-16 0,0-3 0 15,0 3-1216-15,0-2-240 16,0 0-48-16,3 2-12832 0</inkml:trace>
  <inkml:trace contextRef="#ctx0" brushRef="#br0" timeOffset="7484.55">17436 10316 20271 0,'3'0'1792'0,"0"-2"-1424"16,4 0-368-16,-7 0 0 0,4 1 336 0,-2-1 0 15,5-3 0-15,0-1 0 16,1 1-688-16,1 0-144 0,-7-2-16 0,0 5-16 15,-4-1-1712-15,-5 3-352 0,-2 0-64 0,-1 3-16 16,-6 2 1024-16,0 4 208 0,-1 0 32 0,-8 3 16 0,3 2 2112 0,-4-2 432 0,0 7 64 0,-2-1 32 16,2 3 1056-16,-6 3 224 0,3-1 32 0,-3-1 16 15,1 3-880-15,1 1-176 0,2-3-48 0,4-3 0 16,1 0-672-16,4-1-144 0,3-2-16 0,1 1-16 16,2 1-208-16,5-2-32 0,-3-1-16 0,4-1 0 15,2-2-80-15,0 2-16 0,3-1 0 0,2 0 0 16,4-3-32-16,3 3-16 0,3 0 0 0,-10-14 0 15,0 0-224-15,0 0 0 0,85 41 0 0,-85-41 0 0,0 0 0 16,105 26 0-16,-105-26 0 0,0 0 0 16,101 27-464-16,-101-27 16 15,0 0 0-15,0 0-12096 0</inkml:trace>
  <inkml:trace contextRef="#ctx0" brushRef="#br0" timeOffset="7877.52">16805 11026 34095 0,'-14'16'1504'0,"5"-9"320"0,6 3-1456 0,4-6-368 0,5-1 0 0,0-1 0 0,5-2 256 0,-11 0-32 16,0 0 0-16,87 12 0 15,-87-12-2064-15,108 7-400 0,-108-7-96 0,117 5-16 16,-117-5-1216-16,110 14-240 0,-110-14-48 0,87 23-16 16,-87-23 2592-16,0 0 528 0,110 50 112 0,-110-50 0 0</inkml:trace>
  <inkml:trace contextRef="#ctx0" brushRef="#br0" timeOffset="8601.48">18291 11089 18431 0,'-7'-11'1632'0,"2"-1"-1312"0,3 0-320 0,2 7 0 0,-3 0 848 0,-1-8 112 0,-3-4 0 0,-7-9 16 16,-3-9-608-16,-8 0-128 0,1 7-32 0,-4 4 0 31,2 12-1120-31,-2 1-240 0,2 11-32 0,-2 0-16 16,2 9 624-16,2 0 128 0,-4 3 32 0,2 5 0 0,3 6 1088 0,-5 3 224 0,2 9 32 0,-2 3 16 15,4 4 672-15,-1 7 144 0,6 5 32 0,0 0 0 16,1 0-160-16,8-5-32 0,3 5 0 0,7-9 0 16,4 4-912-16,3-9-192 0,6-5-48 0,5-9 0 15,-18-26-672-15,0 0-144 0,87 50-16 0,-87-50-16 16,0 0-1024-16,105-14-208 15,-105 14-32-15,71-38-16 0,-36 10 720 0,0-7 160 16,-4-5 32-16,0-2 0 0,1-1 768 0,1-2 320 0,-3-6 0 0,1 4-16 0,-7-4 144 0,1 6 48 31,-4 2 0-31,-6 6 0 0,-2 6-496 0,-5 3 128 0,-3 7-128 0,-3 7 0 0,-4 7 0 0,-5 4 0 16,1 4 0-16,-3 3-160 0,-2 11 0 0,-1 3 0 16,2 3 0-16,-6 1 0 31,2 10-352-31,0-3-80 0,2 4-16 0,0 4 0 0,1-4 832 0,3 0 160 0,2-1 48 0,1-1 0 15,3-5 16-15,4 0 16 0,3-3 0 0,2-2 0 16,4-4-1648-16,-1-3-336 0</inkml:trace>
  <inkml:trace contextRef="#ctx0" brushRef="#br0" timeOffset="8963.26">18734 11125 5519 0,'5'-6'496'0,"0"-3"-496"0,0 5 0 0,-3 3 0 16,0 1 1760-16,1-2 256 0,4-3 48 0,2-6 16 15,7 6-848-15,-6 1-160 0,-1 8-48 0,-6 3 0 16,-3 10-1024-16,-1 2 0 0,-3 4 0 0,-6 8-192 16,3 1 688-16,-5-3 144 0,-1 5 16 0,1 0 16 15,-2 3 1264-15,0 1 256 0,2 4 48 0,-2-2 16 16,2 9 32-16,1-4 0 0,3 6 0 0,1-10 0 16,3 1-1152-16,-1-7-240 15,0-2-32-15,1-7-16 16,1 2-848-16,3-9 0 0,-5-3-208 0,5-9 32 15,-2-5-896-15,4-9-176 0,1-4-32 0,-1-8-16 16,-2-3 224-16,3-8 48 16,1 0 16-16,-1-8 0 0,4-2 688 0,-7-5 144 0,4 1 32 0,-2-3 0 0,-1 4 144 0,1-3 0 15,0-3 0-15,1 6 0 0,2-2 0 0,1 5 0 16,1 5 0-16,0 5 0 0,3 6 128 0,1 6 0 16,-3 8 0-16,1 3 0 0,0 5 528 0,1 4 112 15,-1 3 32-15,1-1 0 0,6 4 0 0,-6-2 0 16,6-3 0-16,-2 1 0 0,-14-4-544 0,0 0-96 0,0 0-32 0,0 0 0 31,92-4-688-31,-92 4-144 0,0 0-16 0,0 0-16 16,86-19-1680-16,-86 19-336 0</inkml:trace>
  <inkml:trace contextRef="#ctx0" brushRef="#br0" timeOffset="9324.94">19318 11220 4607 0,'3'8'192'0,"-1"-4"64"0,-2 1-256 0,0-3 0 0,0 1 0 0,0 1 0 16,-2-1 304-16,-1 2 16 0,1 2 0 0,-7 7 0 15,0-2-320-15,1-3 0 0,-3 3-176 0,2-5 176 16,-1 6 144-16,1-8 144 0,1 5 32 0,1-3 0 0,0-2 1568 0,0 6 320 16,0-4 64-16,1 3 16 0,-1-1 240 0,1 5 48 15,-3 0 16-15,0-2 0 0,-1 5-544 0,-1 3-96 16,1 2-32-16,-1 4 0 0,3 0-784 0,-3 6-176 16,2-1-16-16,1-1-16 0,1 5-768 15,1-4-160-15,0-5 0 0,-1-5 0 16,3-2-992-16,-5-3-160 0,4 0-16 0,0-8-16 15,-4 4 256-15,4-6 48 0,1 1 16 0,4-6 0 0,0-1 864 16,0-7 320-16,4 2-16 0,3-11 0 0,3-3 128 0,3-3 16 16,2-10 16-16,3-1 0 0,1-7-304 0,4-5-160 15,3-4 160-15,2-5-160 0,1-3 0 0,4-4 128 16,-1 0-128-16,1-4 0 0,0 3 0 0,0 2 0 16,-3 10 0-16,-1 3 0 0,-1 10 0 0,0 11 0 0,-4 5 0 0,-24 21 0 15,0 0 0-15,0 0 0 0,79-24 0 0,-79 24 0 16,0 0 0-16,0 0 0 0,75 42 0 0,-75-42-8880 15,0 0-1776 1</inkml:trace>
  <inkml:trace contextRef="#ctx0" brushRef="#br0" timeOffset="11456.79">20499 11031 12895 0,'-7'6'1152'0,"2"-3"-928"0,5-1-224 0,0-2 0 15,2-2 304-15,-4 2 16 0,0 0 0 0,-5 2 0 32,-2-2-1024-32,-1-5-192 0,-2 1-32 0,0 1-16 15,-4-4 208-15,0-2 32 0,2 2 16 0,-3-2 0 0,-2 4 544 0,-2-4 144 0,-2-1 0 0,2 5 0 16,0 0 496-16,0-2 160 0,2 5 48 0,-2-2 0 15,4 1 336-15,-2-1 80 0,1 1 16 0,1 1 0 16,1 2-192-16,2-2-48 0,-2 4 0 0,3-2 0 16,2 0-208-16,-1 2-48 0,3 3-16 0,0-1 0 15,4-1-272-15,-2-1-48 0,4 3-16 0,1 0 0 0,0 0-288 0,2 1 0 16,-1 2-208-16,-1 1 80 0,2 2-144 0,0-1-32 16,-2 6 0-16,-5 1 0 0,2 2 304 0,-4 4 0 15,-1 5 0-15,-1 0 0 0,-1 5 176 16,-2-2 80-16,-2 0 32 0,2 3 0 0,1 0 96 0,-5-4 0 15,4 3 16-15,2-2 0 0,2-3 384 0,1 4 80 16,0-6 16-16,6 5 0 0,-4-1-48 0,0-2-16 16,3-1 0-16,1 1 0 0,-3 2-544 0,3 0-96 15,1 3-32-15,-1 0 0 0,-1-4-144 0,4 4 0 16,-3-3 144-16,1-2-144 16,0-5 0-16,2 3 128 0,2-5-128 0,3-4 0 0,-1-5 512 0,4 0 48 0,5-5 0 0,1-1 0 15,-14-6 208-15,0 0 64 0,0 0 0 0,0 0 0 16,92-6-416-16,-73 1-80 0,-3 0-16 0,1-4 0 31,1 2-1408-31,-1 0-272 0</inkml:trace>
  <inkml:trace contextRef="#ctx0" brushRef="#br0" timeOffset="11959.54">20865 11632 7359 0,'2'0'320'16,"-1"-1"80"-16,5 1-400 0,-1-2 0 0,-3-2 0 0,1-1 0 0,2 2 1392 0,4-3 192 15,3-8 32-15,4-3 16 0,3-2-352 0,-3-2-80 16,-1-2-16-16,1 1 0 0,-5-1-464 0,-1 0-80 16,0 3-32-16,-1 0 0 0,-2 3 96 0,2 7 32 15,-4-3 0-15,0 5 0 0,1-1 224 0,-1 5 32 16,0-1 16-16,0 3 0 15,2-1-336-15,-3 3-64 0,1 3-16 0,-2 3 0 0,1 1-336 0,-4 7-64 16,-4 3 0-16,-3 6-16 0,-3 10 272 0,-2 3 64 16,-7 4 16-16,-2 2 0 0,-5 10 624 0,-1 2 128 15,0 4 32-15,-5 1 0 16,3 0-1456-16,-3-1-304 0,1 1-48 0,-1-5-16 0,5-2 512 0,-7-10 240 0,5-2-32 0,-3-7 0 16,-1 0-208-16,0-8 0 0,0-3-192 0,2-4 192 31,-2-3-640-31,5-4 0 0,2-4-16 0,1-5 0 15,6-2-48-15,0-4 0 0,5-3 0 0,0-3 0 0,5-6 352 16,2-3 64-16,4 0 16 0,3-4 0 0,3-1 272 0,4-4 128 0,6 2-128 0,2-6 192 16,10 4-64-16,-1-1 0 0,6 6-128 0,1 2 192 15,-31 21-32-15,68-29-16 0,-68 29 0 0,0 0 0 16,98-18-144-16,-98 18 0 16,0 0 0-16,90-3 0 0,-90 3 192 0,0 0 64 0,93-2 16 0,-93 2 0 0,0 0-144 0,106-2-128 15,-106 2 144-15,0 0-144 16,132 4-784-16,-132-4-256 0,103 0-48 0,-103 0-11408 15</inkml:trace>
  <inkml:trace contextRef="#ctx0" brushRef="#br0" timeOffset="12432.44">21917 11418 6447 0,'-1'-10'576'0,"1"3"-576"16,1 0 0-16,3 1 0 0,-1 5 1536 0,1-6 192 0,3-7 32 0,5-5 16 15,4-6-576-15,1-3-112 0,2 4-32 0,1 1 0 16,-3 4-272-16,-1 2-48 0,-1 3-16 0,3-2 0 16,-8 6 768-16,4-1 160 0,-3 3 16 0,-1-1 16 31,2 5-160-31,-5 1-48 0,5 1 0 0,-3 2 0 0,2 2-688 0,-1 0-144 0,4 3-16 0,2-2-16 16,-1 4-256-16,-15-7-48 0,0 0-16 0,0 0 0 15,0 0-288-15,94 25 0 0,-94-25 0 0,0 0 0 16,0 0 0-16,0 0 0 15,95 19 0-15,-95-19 0 0,0 0 0 0,0 0 0 0,0 0 0 0,0 0 0 16,67 38 0-16,-65-26 0 0,-2-1 0 0,-3 6 0 16,-1 2 272-16,-1 4 112 0,-2 7 0 0,0 1 16 0,0 4-96 0,-3 1-32 15,3 8 0-15,-2-2 0 0,4 0-272 0,0 6 160 32,-1-1-160-32,3 6 128 0,3-5 240 0,3 3 32 15,3 3 16-15,1 0 0 0,5 0-80 0,0-2-16 16,2-3 0-16,2 1 0 0,-1-8-320 0,-1 0 0 15,4-4 0-15,-4-5 0 0,-1-5 0 0,-4-7 0 16,-4-3 0-16,-10-6-192 0,-4 2 192 0,-6-7-208 16,-4 1 80-16,-4-4 128 0,-3-2 208 0,-4-2 176 15,1-4 16-15,-1-3 16 0,-3-2-64 0,-2-4-16 16,-5 0 0-16,0-2 0 0,1-1-208 0,1-1-128 16,0 3 128-16,-1 1-128 0,-1 1 0 0,-3 4 0 0,-1-1 0 0,2 4 0 15,4-1-256-15,2-1-80 0,1 6-16 0,3-1 0 31,6 2-832-31,5-2-160 0,6 2-48 0,6-2-9600 0,4 2-1920 0</inkml:trace>
  <inkml:trace contextRef="#ctx0" brushRef="#br0" timeOffset="13452.94">23538 11341 19343 0,'2'-3'1728'0,"1"1"-1392"0,3 0-336 0,-3 1 0 16,0 1 416-16,3-2 16 0,2-1 0 0,6-3 0 16,-14 6-80-16,0 0-16 0,0 0 0 0,0 0 0 15,72-28-336-15,-67 27-128 0,-1-1 0 0,-4 0 0 16,-2 2-512-16,-3 0-112 0,-1 5-16 16,-4 1 0-16,1 4 528 0,-5-1 112 0,2 5 128 0,0 0-208 15,-4 0 1104-15,0 3 240 0,1-3 32 0,1 3 16 0,0 3 192 0,-2-1 32 16,2 2 16-16,-1 1 0 0,-1 1-880 0,-3 1-176 15,0 1-48-15,-6 4 0 0,1-3-320 0,-2 4-192 16,-2-2 32-16,2 0 0 16,-2-4-288-16,2 2-64 0,-1-1-16 0,7-6 0 0,-1 0 384 0,1-3 144 15,3-1 0-15,3-4-144 0,0 3 384 0,4-6 80 16,1 5 0-16,0-6 16 0,6 1 480 0,1-1 80 16,4-3 32-16,3 1 0 0,4 0-608 0,3 0-128 15,-12-5-32-15,0 0 0 16,0 0-1440-16,92 11-272 0,-92-11-64 0,0 0-16 15,101 2-896-15,-101-2-176 0,84-4-48 0,-84 4-5888 0</inkml:trace>
  <inkml:trace contextRef="#ctx0" brushRef="#br0" timeOffset="14065.96">23142 12204 10127 0,'-27'14'896'0,"9"-9"-704"0,6 3-192 0,3-4 0 0,8-2 2528 0,1-2 480 16,1 1 80-16,-1 5 32 0,4-3-1952 0,1 2-384 16,2-1-80-16,5 3 0 15,-12-7-1312-15,0 0-256 0,0 0-48 0,0 0-16 16,92 24-48-16,-92-24-16 0,0 0 0 0,0 0 0 0,98 21 816 0,-98-21 176 16,0 0 0-16,82 12 0 0,-82-12 1248 0,0 0 208 15,85 13 32-15,-85-13 16 0,0 0-672 0,89 15-144 16,-89-15-32-16,0 0-7696 15,94 5-1552-15</inkml:trace>
  <inkml:trace contextRef="#ctx0" brushRef="#br0" timeOffset="14458.33">24415 12301 21183 0,'-11'4'1888'0,"4"-1"-1504"16,5-1-384-16,2-2 0 0,0 0 1520 0,0 2 224 15,-1-1 48-15,-3 3 16 0,2 3-1072 0,4-2-224 0,3-3-32 0,-5-2-8960 31,0 0-1792-31</inkml:trace>
  <inkml:trace contextRef="#ctx0" brushRef="#br0" timeOffset="14646.69">25282 12179 26719 0,'-10'18'1184'0,"3"-6"240"0,2-3-1136 0,1-1-288 0,4-4 0 0,0-4 0 15,0 1-128-15,0 3-96 0,0-1-16 0,-2 3-4944 16,6-6-1008 0,5-7-192-16</inkml:trace>
  <inkml:trace contextRef="#ctx0" brushRef="#br0" timeOffset="14819.17">25850 12089 33167 0,'-8'21'1472'0,"3"-8"304"0,5 3-1424 0,0-9-352 16,3 0 0-16,2-2 0 0,4-1 672 0,-9-4 64 16,0 0 16-16,45 47 0 0,-45-47-624 0,0 0-128 0,73 42 0 0,-73-42 0 31,0 0-2432-31,0 0-416 0,89-20-96 0,-89 20 0 0</inkml:trace>
  <inkml:trace contextRef="#ctx0" brushRef="#br0" timeOffset="15493.91">27529 11085 10127 0,'-16'6'896'0,"4"1"-704"0,5 0-192 0,0-4 0 16,5 1 0-16,2-1 0 0,2 1-160 0,-4 1 160 15,-1 2-1072-15,-1 5-112 0,1 0-32 0,-4-3 0 16,1 0 768-16,3-3 160 0,1-2 32 0,2-1 0 16,0 1 2576-16,2-2 528 0,3-2 96 0,0-2 32 15,-5 2 112-15,0 0 32 0,0 0 0 0,0 0 0 0,0 0-1376 0,0 0-272 16,0 0-48-16,0 0-16 0,0 0-896 0,0 0-176 15,0 0-32-15,0 0-16 0,0 0-288 0,33 45-192 16,-41-33 16-16,-8-1 16 16,2 5-528-16,-3-1-96 0,-3 3-32 0,-4 1 0 0,1 0 464 0,-4 0 96 15,-1 4 0-15,-2-1 16 0,-1 5 240 0,1-3 0 16,4 2 0-16,3 0 0 0,6-3 336 0,5-4 64 16,5-3 16-16,3-8 0 0,4 3 288 0,2-6 64 15,1-3 16-15,3 1 0 0,2 2-512 0,-8-5-96 16,0 0-32-16,0 0 0 0,77 6-144 0,-77-6 0 15,0 0 0-15,110 1 0 0,-110-1 0 0,94 2-144 0,-94-2 0 16,101 2 0 0,-101-2-528-16,101 2-96 0,-101-2-32 0,106 0 0 15,-106 0-608-15,105-2-112 0,-105 2-16 0,113-4-10160 0</inkml:trace>
  <inkml:trace contextRef="#ctx0" brushRef="#br0" timeOffset="15778.27">27203 12097 24879 0,'-4'-1'2208'0,"4"-5"-1760"15,5 3-448-15,4 1 0 0,-9 2 1280 0,0 0 192 16,0 0 16-16,82-43 16 15,-28 13-1872-15,11 2-368 0,3-3-80 0,-4 5-16 16,-1-2-3008-16,-63 28-592 0,118-44-128 0,-118 44-32 16,113-36 1728-16,-113 36 352 0,119-33 64 0,-119 33 16 0,131-23 2240 0,-131 23 448 15,123-17 80-15,-123 17 32 0,100-7-224 0,-100 7-144 16,85 3 192-16,-85-3-192 0,0 0 0 0</inkml:trace>
  <inkml:trace contextRef="#ctx0" brushRef="#br0" timeOffset="16314.08">29492 11125 27647 0,'-13'0'1216'0,"7"-3"256"0,6 0-1168 0,0-1-304 0,0 1 0 0,2 1 0 0,0-2 0 0,0-1 0 16,1-5 0-16,-3 1-144 15,-2-5-864-15,-5 5-160 0,-8-1-48 0,-3 5 0 16,-1 1 176-16,-4-1 16 0,-6 3 16 0,-3 4 0 16,-1 3-272-16,-3 2-48 0,-3 5-16 0,-4 2 0 0,-1 5 1776 0,2 6 336 15,1 1 80-15,-1 5 16 0,3 4 1376 0,-1 3 288 16,4 4 48-16,-1 2 16 0,4 3-1056 0,0 0-224 15,5 2-32-15,4 5-16 0,1 5-880 0,6 2-192 16,3 0-16-16,3-2-16 0,9-2-416 0,2-6-64 16,6-4-32-16,2-7 0 15,5-5-688-15,-13-35-144 0,36 52-32 0,-36-52 0 16,0 0-224-16,84 35-48 0,-84-35-16 0,0 0 0 16,92-16 704-16,-92 16 144 0,51-33 16 0,-27 4 16 0,-1-8 624 0,-1-10 0 0,-1-5 0 0,2-13 0 15,0-1 384-15,-1-5 0 0,3-3 0 0,-4 1 0 16,1 5-384-16,3-6-320 0,2-5 48 0,-2-4 16 31,5-1-784-31,-3-1-160 0,5 8-16 0,-4 7-16 0,0 18 112 0,-8 15 32 16,-2 13 0-16,-6 14 0 0,-3 6 592 0,-7 9 128 0,-2 9 32 0,-4 7 0 15,-1 7 2112-15,-4 10 416 0,-1 9 96 0,-3 9 16 16,3 5-192-16,0 7-48 0,-1 2 0 0,2 1 0 0,8-8-1392 16,-3 0-288-16,4-4-48 0,4-4-16 0,-1-1-512 15,4-7-128-15,4 1 0 0,-3-10-16 16,6-2-1472-16,-14-36-304 15,33 51-48-15,-33-51-7056 0</inkml:trace>
  <inkml:trace contextRef="#ctx0" brushRef="#br0" timeOffset="16705.62">29946 11164 28559 0,'-20'29'1264'0,"5"-9"272"0,4-1-1232 0,4-4-304 0,6-6 0 0,-1 3 0 16,0-1 1088-16,0 15 144 0,-5 12 48 0,-1 11 0 16,-3 12-832-16,2 0-144 0,-3 0-48 0,4-4 0 31,-5-1-1136-31,3-4-224 0,-1-6-48 0,1-5-16 16,0-1-448-16,-3-10-96 0,-1 1-16 0,0-6 0 15,-1-6 656-15,1-2 128 0,2-4 32 0,-1-6 0 0,1-4 1552 0,3-3 304 0,-1-2 64 0,3-1 16 16,-2-8 192-16,8-1 64 0,-1-2 0 0,2-7 0 15,2-3-1088-15,1-7-192 0,2-6 0 0,-1-5 0 16,3-3-384-16,1-2 16 0,1-7 16 0,3-4 0 16,4-3 192-16,0-6 160 0,3 0-208 0,4-1 80 0,-4-1 128 0,3 10 0 15,1 1 0-15,-2 16 0 0,0 6 160 0,-2 10 16 16,0 3 0-16,-19 23 0 0,37-23 784 0,-37 23 176 16,0 0 16-16,0 0 16 0,73-17-16 0,-73 17 0 15,0 0 0-15,0 0 0 0,84 12-704 0,-84-12-128 16,0 0-48-16,0 0 0 31,94 10-1344-31,-94-10-272 0,0 0-48 0,0 0-13552 0</inkml:trace>
  <inkml:trace contextRef="#ctx0" brushRef="#br0" timeOffset="17082.96">30404 11153 6447 0,'0'2'576'0,"2"-2"-576"0,3 0 0 0,0 0 0 15,-1 0 1280-15,1 0 160 16,0-2 32-16,5 1 0 0,-10 1-1024 0,0 0-208 15,0 0-48-15,0 0 0 16,84 19-1136-16,-75-9-224 0,-4 6-48 0,-3 1-16 0,-4 1 1648 0,0 3 336 0,-3 1 64 0,2 3 16 16,-6 3 1024-16,2-1 224 0,0 5 32 0,0-1 16 15,2 0-144-15,-1 3-16 0,1-3-16 0,0-2 0 16,0 5-944-16,0-5-192 0,-1-1-48 0,1-5 0 16,2 3-768-16,-6-7-192 0,2-2-32 0,-2-6 0 15,2 1-448-15,2-7-96 16,-4-1 0-16,2-1-16 0,2-6 384 0,-2-1 80 0,4 1 0 0,1-8 16 15,0 4-80-15,0-8-32 0,2-3 0 16,2-4 0-16,2 1 416 0,3-5 0 0,0-2 144 0,3-7-144 0,2 0 720 0,4-7 48 16,5-1 0-16,2-10 0 0,4-2-272 0,-2-3-48 15,1 6-16-15,0 2 0 16,-3 1-432-16,1 2 0 0,1 3 0 0,1 9 0 0,-4 6 0 0,-1 4-144 16,-21 25 144-16,37-28-160 0,-37 28 160 0,0 0 0 15,0 0 0-15,0 0 0 0,80 21 320 0,-80-21 160 16,0 0 32-16,57 56 0 0,-57-56-256 0,39 47-32 15,-39-47-16-15,42 44-8720 16,-42-44-1728-16</inkml:trace>
  <inkml:trace contextRef="#ctx0" brushRef="#br0" timeOffset="17946.28">31679 10471 20271 0,'-8'-6'1792'0,"2"3"-1424"0,3-1-368 0,1 3 0 0,2-1 0 0,-7-2 144 16,-1-1-144-16,-8-2 0 15,-7-3-1152-15,1 3-320 0,-6 3-80 0,3-1-16 16,3 3 608-16,-3 4 128 0,3 3 32 0,-3 1 0 0,3-1 1312 0,2 3 256 31,-4 1 48-31,5 0 16 0,0 1 768 0,5 1 144 0,-2-2 48 0,4 3 0 0,3-4-576 0,-1 6-128 16,1 0 0-16,-3 4-16 0,5 3-896 0,-2 3-176 15,2 0 0-15,4 8 0 16,-4-1-416-16,3 6 0 0,1 3 0 0,1 2 0 0,2 1 416 0,0 8 0 16,0 1 0-16,-2 4 0 0,-1-1 0 0,-3 6 0 0,-1 4 0 15,-3 3 0-15,-2-4 192 0,-6 7 0 16,-1 3 16-16,0 2 0 15,2 1 272-15,-1-2 48 0,3 0 16 0,1-6 0 16,3-2 160-16,-3-12 48 0,7-6 0 0,-3-11 0 16,5-5 144-16,-1-6 48 0,3-7 0 0,1-4 0 15,4-4-64-15,-2-12-16 0,0 0 0 0,0 0 0 16,0 0-416-16,0 0-64 0,75-10-32 0,-75 10 0 16,47-31-352-16,-23 11 0 0,1 5-160 0,-1-4 160 31,-3-4-736-31,-2 6-32 0,-1 3-16 0,-5 0 0 15,0-2-688-15,-1 2-144 0,-5 4-32 0,0-3 0 0,-2 5 224 0,0-3 32 0,0 1 16 0,2-1-9584 16</inkml:trace>
  <inkml:trace contextRef="#ctx0" brushRef="#br0" timeOffset="18401.9">31531 11077 25791 0,'-22'3'2304'0,"9"-1"-1856"15,6 0-448-15,2-1 0 0,3 1 2192 0,2-2 352 16,2 4 64-16,-2 3 16 0,0 1-1728 0,-2 10-320 16,1 1-80-16,-4 5-16 15,1 6-2080-15,-3-4-432 0,0 5-80 0,2 1 0 16,-6 1 192-16,3 3 64 0,-1 3 0 0,0-1 0 0,6-1 1856 0,-4-1 576 0,3 1 0 0,3-2 16 15,-1-6 800-15,2-6 144 0,0-4 48 16,0-5 0-16,-2-5-576 0,2-8-112 0,-2 1-32 0,2-4 0 16,0-1-736-16,-3-6-128 0,1-3 0 0,2-4-128 31,0-3-352-31,0-3-64 0,0-3-16 0,0-3 0 0,2 2 16 16,1-5 0-16,4-1 0 0,4 3 0 0,-1-4 352 0,6-4 192 0,3 2-192 0,2-3 192 15,9 1 0-15,-2-4 0 0,5-5 0 0,0 1 0 16,-2 10 160-16,-1 6-160 0,-1 6 160 0,-29 23-160 0,0 0 192 0,67-26-48 15,-67 26-16-15,0 0 0 0,0 0 704 0,0 0 144 16,0 0 32-16,55 63 0 0,-48-41 144 0,0 3 16 16,0 4 16-16,-3 1 0 0,-1 6-768 0,1 1-160 15,-4 0-16-15,-4 1-16 16,-1 0-704-16,-2 0-144 0,0 1-16 16,0-4-16-16,0-1-368 0,-3 0-80 0,3-5-16 0,0 1-8976 15,0-6-1792-15</inkml:trace>
  <inkml:trace contextRef="#ctx0" brushRef="#br0" timeOffset="18638.36">32002 11157 1839 0,'8'-12'160'0,"1"6"-160"0,0-2 0 0,0 2 0 16,-4 6 2064-16,2-1 384 0,2-1 80 0,-9 2 16 15,0 0-720-15,0 0-144 0,101-7-16 0,-101 7-16 16,0 0-688-16,88 7-128 0,-88-7-16 0,0 0-16 15,0 0-16-15,82 24 0 0,-82-24 0 0,0 0 0 16,0 0-576-16,0 0-208 0,74 46 144 0,-74-46-144 16,0 0 0-16,0 0 0 0,0 0 0 0,0 0 0 15,0 0-400-15,90 19-16 0,-90-19 0 0,0 0-9248 16</inkml:trace>
  <inkml:trace contextRef="#ctx0" brushRef="#br0" timeOffset="18842.75">32793 10842 15663 0,'-21'1'1392'0,"4"3"-1120"16,3 3-272-16,7-4 0 0,1 1 3200 0,6-1 576 15,-1 4 112-15,-5 2 16 0,-1 10-1728 0,-5 5-336 16,2 10-80-16,-1 4-16 0,1-2-1584 0,-1 4-320 16,3 4-64-16,-1 0-16 15,-1-1-288-15,1 6-64 0,-2 3-16 0,3-3 0 16,1 1 160-16,0-4 16 0,2-3 16 0,3-4 0 0,2-8 96 0,0 0 32 15,0-6 0-15,2-6 0 16,1-4-1424-16,2-2-272 0</inkml:trace>
  <inkml:trace contextRef="#ctx0" brushRef="#br0" timeOffset="19376.22">32974 10401 40543 0,'-3'0'3600'15,"4"-2"-2880"-15,6 2-576 0,-1 0-144 0,-6 0 448 0,0 0 48 16,0 0 16-16,0 0 0 0,90 7-672 0,-90-7-128 16,0 0-32-16,96 19 0 15,-96-19-2144-15,0 0-432 0,0 0-96 0,77 32-16 16,-77-32 1280-16,0 0 256 0,0 0 64 0,0 0 0 0,0 0 2224 0,0 0 448 15,0 0 80-15,0 0 32 0,0 0 1168 0,0 0 224 16,0 0 48-16,0 0 16 0,0 0-1920 0,78 14-384 16,-78-14-80-16,0 0 0 0,0 0-448 0,0 0 0 15,0 0 128-15,61-13-128 0,-54 15-160 0,-3 0-64 16,1 1-16-16,-3 6 0 0,-1 0-80 0,-2 5 0 0,1 1-16 16,-4 5 0-16,1 4 128 0,-1 2 16 0,4 7 16 15,-5 0 0-15,1 7 176 0,1 0 0 0,-1-1 0 0,3 4 0 16,-1 6 288-16,-3-4 96 0,1 6 0 0,-1-1 16 15,2-3-240-15,-1 2-160 0,-1-2 192 16,0-2-192-16,-1-3 0 0,1-2 0 0,0 0 0 0,0 0 0 16,1 4 0-16,-3-2 0 0,4 0 0 0,-3-4 0 15,3-2 128-15,-2-1-128 0,0-9 0 0,-2 2 0 16,0-3 256-16,-2-4 0 0,-2 5 0 0,1-5 0 16,-2-2-96-16,-2-9-32 0,0 4 0 0,-2-9 0 15,1 4-128-15,-3-4 128 0,1-1-128 0,-4-3 128 16,0 5-128-16,-4-5 160 0,1 3-160 0,-6-2 160 0,-3 1-160 15,-7-3 0-15,-2 4 144 0,-3 1-144 0,-2-2 0 16,-2 1 0-16,0-2 0 0,-3-2 0 0,3-2 0 0,1-2-288 16,-5-3 48-16,1 2-18784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2:00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23524 5724 13823 0,'-16'2'1216'0,"6"-2"-960"0,0 4-256 0,4-3 0 16,5 1 832-16,1-2 112 0,0 2 16 0,0 0 16 0,0 1-672 0,-2 2-144 15,-3 4-32-15,-1-4 0 16,3 4-1344-16,-6 1-256 0,0 1-64 0,-1-2-16 15,-2 3 416-15,-2-2 96 0,0 4 16 0,-4 2 0 0,-1-1 1264 16,0 3 256-16,-2-1 48 0,0 4 16 0,0 0 736 0,-1 2 160 16,1 1 16-16,-7 9 16 0,4 2-560 0,-4 5-112 15,2 7-32 1,-1 0 0-16,-2 4-576 0,3 1-208 0,-6 2 144 0,-1 12-144 0,-2 2 0 0,-1 2 0 0,-3 5 0 0,1-1 0 16,1 1 160-16,4 7 48 0,-2 4 16 15,4-1 0 1,3 0 176-16,0-6 48 0,6-6 0 0,6-4 0 0,7-6-320 0,1 0-128 15,6-6 128-15,5-8-128 0,4 2 0 0,2-10 0 0,5-2 0 0,2-8 0 16,-16-31 0-16,0 0 0 0,69 63 0 0,-69-63 0 16,0 0 384-16,89 17 112 0,-89-17 16 0,0 0 0 15,96-19-32-15,-65 2 0 0,3-3 0 0,-5-2 0 16,1-1-224-16,-2-6-64 0,-2 1 0 0,0-4 0 16,0-1-192-16,-2-2 0 0,1 2 0 0,-1-8 0 15,1 2 0-15,-10-1-240 16,1 0 32-16,-7-2 0 0,-6 1 0 0,-6-5 0 0,-6 4 0 0,-3 1 0 0,-7 4-48 0,-6 0-16 15,1 3 0-15,-2 1 0 16,-4 8 16-16,4 3 16 16,-7 8 0-16,1 7 0 0,-2 7 720 0,1 8 144 15,-4 10 16-15,-1 1 16 0,1 9-16 0,4 1 0 16,2 4 0-16,-1-1 0 16,3-3-1632-16,2 1-336 0</inkml:trace>
  <inkml:trace contextRef="#ctx0" brushRef="#br0" timeOffset="394.68">24176 5712 25791 0,'-18'-14'1152'0,"10"2"224"0,2 5-1104 0,5 2-272 16,1 0 0-16,0 1 0 0,1 2 0 0,1-5 0 15,0-3 0-15,-2 3 0 16,0-2-1488-16,-5 6-256 0,-4 6-48 0,-3 6-16 15,-4 3 752-15,-3 4 160 0,-2 5 16 0,2 3 16 0,-2 1 1584 0,2 1 320 16,1 5 64-16,3 0 16 0,1 2 496 0,5 8 112 16,0 0 0-16,2 3 16 0,4 5-1040 0,-4 1-192 15,-2 8-64-15,0 4 0 0,-1 3-448 0,-2 3 0 16,3 0 0-16,-5 0 0 0,4-6 0 0,-1 4-192 0,4-5 192 16,2-1-160-1,2-3-240-15,1-1-48 0,2 0-16 0,2-6-7408 0,-1-3-1488 0</inkml:trace>
  <inkml:trace contextRef="#ctx0" brushRef="#br0" timeOffset="629.28">23758 7642 39615 0,'-49'12'3520'0,"19"-5"-2816"0,9 5-560 0,13-6-144 0,4-5 224 0,8 1 16 16,-3 0 0-16,6 3 0 16,4 2-1200-16,8-5-256 0,-19-2-32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4:45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30129 15461 22111 0,'-13'3'1968'0,"3"-3"-1584"0,5 0-384 0,3-3 0 0,0 1 880 0,0 2 80 15,-8 0 32-15,-6-2 0 0,-1 0-816 0,-2 1-176 16,-1 1 0-16,0 1 0 16,0 1-1216-16,1 9-192 0,-3-3-32 0,1 10-16 15,-2 1-240-15,-1 2-48 0,-3 10-16 0,3-3 0 16,-4 5 912-16,2 4 176 0,5-1 32 0,-3 1 16 0,1 3 864 0,2 0 160 31,0 5 48-31,0 2 0 0,2 9 896 0,0 1 176 16,0 1 32-16,-2 1 16 0,5 4-224 0,2-2-32 15,4 0-16-15,-1 0 0 0,10 5-688 0,-1-5-144 16,9-2-16-16,5-3-16 0,4 0-432 0,3-4 0 16,7-12 0-16,-2-2 0 15,1-6-336-15,-1-6-112 0,8 3 0 0,-8-6-16 16,4-4-464-16,-28-19-96 0,0 0 0 0,94 42-16 0,-94-42 720 0,0 0 128 0,106 12 48 0,-106-12 0 16,0 0 656-16,131-29 128 0,-131 29 16 0,96-41 16 15,-96 41 288-15,94-55 48 0,-50 20 16 0,-3-7 0 16,-6-3-256-16,-2-4-64 0,-1-5 0 0,-3 0 0 15,-1 2-176-15,-5-4-32 0,-2 2-16 0,-7-3 0 16,0-3-288-16,-9-1-64 0,-2-1-128 0,-4-1 192 16,-5 4-192-16,-2-2 0 0,-5 5 0 0,1 0 0 15,-3 4 432-15,-3-2 32 0,2 4 16 0,1-3 0 16,-3 6 464-16,4-1 80 0,0 1 32 0,2-2 0 0,-2 3-480 0,0 3-80 16,-1 3-32-16,-3 3 0 0,1 8-336 0,-4 1-128 15,-3 9 0-15,-6 10 0 0,-3 7 0 0,-6 9-208 16,-4 12 16-16,-2 11 0 15,3 0-576-15,-2 10-96 0,1 7-32 0,3-2 0 16,3 4-16-16,4 1-16 0,3-1 0 0,4-2 0 16,5-2-352-16,6-5-64 0</inkml:trace>
  <inkml:trace contextRef="#ctx0" brushRef="#br0" timeOffset="404.47">31437 14750 17503 0,'-22'5'1552'0,"4"-3"-1232"0,6 0-320 0,5-1 0 0,5 1 1328 0,2-2 208 16,-3 0 32-16,1 0 16 0,-2 5-272 0,-2-3-48 16,2 3-16-16,-6-1 0 15,3 5-1248-15,-6 1-416 0,5 4 0 0,-10 3 0 16,1 4-1072-16,-8 2-224 0,3 8-32 0,-6 2-16 16,2 6 704-16,-2-1 144 0,5 6 16 0,-5 1 16 0,4 7 1136 0,1 0 240 15,2 6 32-15,-1 1 16 0,4 2 1024 0,3 5 208 16,-1-1 32-16,4 6 16 0,3 4-656 0,0 3-128 15,4 8-16-15,3 1-16 0,2 3-816 0,2-3-192 16,3-5 0-16,4-7 0 0,3-5-192 0,4-7-96 16,1-6-16-16,3-1 0 15,2-2-1360-15,-1-5-288 0,3 1-48 0,1-1-8320 16</inkml:trace>
  <inkml:trace contextRef="#ctx0" brushRef="#br0" timeOffset="926.55">31711 15657 18431 0,'-23'9'816'0,"9"2"160"0,4-4-784 0,4 0-192 0,3-4 0 0,6-3 0 16,-1 2 1824-16,-2 3 320 0,0 5 64 0,4-1 16 16,1 7-1872-16,0-2-352 0,2 3 0 0,-3 2-192 15,-1 7-2528-15,-3 4-496 0,-2 7-112 0,-3 4 0 16,-2 8-96-16,-3 5-16 0,-2 2 0 0,-1 1 0 0,-2 3 3440 16,2-5 720-16,5-1 128 0,-1-1 32 0,2-3 2128 0,5-5 416 15,-3-6 96-15,3-4 0 0,2-6-1280 0,0-6-272 16,0-4-48-16,2-7-16 0,-2-1-1392 0,0-8-288 15,0-6-48-15,4-8-16 16,-4 1-864-16,1-8-192 0,-1-1-16 0,0-7-16 16,0-4-848-16,0-4-160 0,0-5-48 0,0-1 0 15,2-3 1120-15,0-4 224 0,3 1 32 0,4-8 16 0,-2-5 592 0,3-9 0 0,2-1 224 0,2-5-64 16,4-4 416-16,1 3 64 0,0 7 32 0,-2 2 0 16,4 9-272-16,-1 10-48 0,0 3-16 0,0 11 0 15,-3 3-336-15,-1 13 0 0,-1 3 0 0,-1 9 0 16,2 1 288-16,-4 4-16 0,2 0 0 0,-2 4 0 15,1 1 832-15,1 7 176 0,-1 4 16 0,1 3 16 16,-1 2-64-16,-1 5-16 0,0 7 0 0,-2 5 0 16,1 4-608-16,-2 5-128 0,-1 4-32 0,1 1 0 15,-5 4-336-15,1 1-128 0,-2 2 0 0,-1-1 0 16,-2-2 0-16,2-6 0 0,-2 4-176 0,0-5 176 16,0-4-576-16,3-1 0 0,-1-2 0 0,1-9-7376 15,4 0-1472-15</inkml:trace>
  <inkml:trace contextRef="#ctx0" brushRef="#br0" timeOffset="1287.98">32978 14501 14735 0,'-11'5'640'0,"8"-1"160"0,-1-1-640 0,4-1-160 15,2 1 0-15,0 3 0 0,1-3 768 0,4 4 112 0,4 10 16 0,3 3 16 16,3 7-512-16,-5 3-96 0,2-2-32 0,-2 2 0 15,-1 3-272-15,-3-2-144 0,-2 2 16 0,-1 0 0 16,-2 2 128-16,3-2 0 0,-5-3 0 0,3 3-128 16,-1-4 832-16,-1-1 192 0,2-2 16 0,-1 1 16 15,-1-1-128-15,0 5-32 0,-1 0 0 0,-1 8 0 16,0 4-768-16,0 13-256 0,0 8 0 0,-1 13-10384 16</inkml:trace>
  <inkml:trace contextRef="#ctx0" brushRef="#br0" timeOffset="1696.03">32681 16560 24879 0,'-17'7'2208'16,"7"-2"-1760"-16,6-2-448 0,8-6 0 0,1 1 1696 0,-5 0 256 15,1 2 48-15,-1 0 16 0,2-1-1440 0,0 1-272 16,5-2-64-16,2 2-6656 31,3 5-1328-31,5 9-272 0</inkml:trace>
  <inkml:trace contextRef="#ctx0" brushRef="#br0" timeOffset="2229.56">33568 13904 9215 0,'-15'1'816'0,"2"1"-656"0,7 0-160 0,0 0 0 0,5-1 1840 0,-6-1 336 16,-6 4 64-16,-6 4 0 0,-5-1-16 0,-1 6-16 15,3-3 0-15,3 4 0 0,3-2-1440 0,4 0-272 16,1 4-64-16,1 1-16 0,3 1-416 0,3 3-192 16,-1 1 0-16,-2 5 16 15,2-3-512-15,1 6-96 0,-1 1-32 0,2 5 0 0,1 8 480 0,2 1 80 16,0 6 32-16,2-1 0 0,1 6 224 0,4 5 0 15,0 0 0-15,4 0 0 0,6-2 0 0,4 6 160 16,3-3 0-16,8-1 0 0,6-2 224 0,7 2 64 16,6-1 0-16,5 1 0 0,-1 0-16 0,-2 5 0 0,-5-4 0 15,-4 3 0 1,0 3-432-16,-6-2 0 0,-8 2 0 0,-3 2 0 16,-7-1-320-1,-5 8-112-15,-9 7-16 0,-6 3 0 0,-6-4-960 0,-11 10-208 0,-4 2-48 0,-10 1 0 16,-3 5-800-16,-4 4-160 0,-5 4-48 0,-6 1 0 0,-7-4 2144 0,-5 2 528 0,-2 0 0 0,1-7 0 15,6 2 2240-15,7-9 576 0,9-10 96 0,3-8 32 16,9-2-1408-16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9:23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2444 15114 2751 0,'7'0'256'0,"-3"0"-256"16,-1 2 0-16,-3-2 0 0,2 0 1008 0,-1 2 144 16,5-2 48-16,-1 1 0 0,4 3 640 0,-1 3 128 0,1-2 16 0,-2 0 16 15,-3 2-768-15,-1-2-144 0,0-1-48 16,-3-1 0-16,0 4-272 0,-3-1-64 15,-2-1-16-15,-4 3 0 0,-1-1 256 0,-3 2 48 0,5 0 16 0,-8-2 0 16,4 3-96-16,-2-3-16 0,0 4 0 0,-2-4 0 16,1 1-48-16,-1-2-16 0,2-3 0 0,0 1 0 15,-2 1-416-15,1-5-96 16,-1 2 0-16,0-2-16 0,2 0-304 0,-5-2 0 16,2 2 128-16,-4-2-128 0,-4 2 0 0,-1 2 0 0,-2 1 0 0,-5 2 0 15,0 8 0-15,-7-1 0 0,0 5 0 0,-5 6 0 0,1 0 0 16,1 3-144-16,4 2 144 0,-4 1-128 15,1 6 128-15,4 0 0 0,3 1 0 0,5-1 0 0,2-3 352 0,4 1 48 16,5 3 16-16,5-4 0 0,5-3-96 0,0 4 0 16,8-1-16-16,-1-4 0 0,7 3-304 0,4-5 0 15,-1 4 0-15,8-8 0 0,2-1 0 0,-18-21 0 16,0 0 0-16,0 0 0 0,108 38 0 0,-108-38 0 16,0 0 0-16,113 4-144 0,-113-4 144 0,89 0 0 15,-89 0 0-15,90 5 0 0,-90-5 0 0,0 0 0 16,105 26 0-16,-105-26 128 0,0 0-128 0,47 51 128 15,-38-29-128-15,-8 1 128 0,1 7-128 0,-4-2 0 16,1-1 0-16,-5 1 128 0,3-5-128 0,-2 5 128 0,1-4-128 16,-3-3 128-16,-1-3 0 0,-3-5 0 0,-3-4 0 0,-9-2 0 15,-3-3 48-15,-7-6 16 0,-9-5 0 0,-3 2 0 16,-5-6 80-16,-6-4 32 0,-7-1 0 0,-3-3 0 16,1 1-128-16,-1 3-32 0,3 1 0 0,2 3 0 15,4-3 128-15,1 6 32 0,11-1 0 0,7 7 0 16,8 0-304-16,4 2 0 15,14 2 0-15,3-2-11248 0,9 0-2336 0</inkml:trace>
  <inkml:trace contextRef="#ctx0" brushRef="#br0" timeOffset="393.06">2920 14929 10127 0,'-18'-7'896'0,"10"0"-704"0,4 2-192 0,4 2 0 16,2-2 2432-16,5-2 448 0,-2 0 80 0,6-9 32 15,8-3-2032-15,3-13-384 0,8 5-96 0,-2-3-16 32,-4 9-2080-32,-3 7-432 0,-3 7-64 0,-4 5-32 15,-2 6-192-15,-4 6-32 0,-1 4-16 0,0 2 0 0,-5 8 2544 0,2 2 512 0,-4 6 96 0,0 3 32 16,0 5 2528-16,1 5 496 0,-1 11 96 0,0 1 32 16,0 11-896-16,0 5-176 0,-1 9-48 0,-1 9 0 15,0 3-1424-15,-3 9-272 0,1 8-64 0,-3 0-16 16,4 3-736-16,-6 1-160 0,4 0-32 0,0-6 0 15,5-1-128-15,0-12 0 0,2-9-160 0,3-15 160 16,0-8-1008 0,2-15-96-16,2-6-32 0,-1-15-14416 0</inkml:trace>
  <inkml:trace contextRef="#ctx0" brushRef="#br0" timeOffset="1085.08">2664 15767 35007 0,'-2'5'3120'0,"5"-3"-2496"15,6-2-496-15,3-3-128 16,2-3 880-16,5-2 144 0,-19 8 48 0,81-21 0 0,-81 21-944 0,142-44-128 0,-63 18 0 0,-6 7-192 31,-73 19-2352-31,139-24-464 0,-139 24-80 0,131-4-32 16,-131 4 496-16,120 7 80 0,-120-7 32 0,112 19 0 0,-112-19 1904 0,101 32 384 0,-101-32 80 0,106 26 16 15,-106-26 896-15,105 31 192 0,-105-31 48 0,108 23 0 16,-108-23-352-16,99 24-64 16,-99-24-16-16,82 28 0 0,-82-28-576 0,0 0-336 0,80 33 32 0,-62-26 16 0,-8-3-16 0,-1-1 0 15,-4 1 0-15,-3-3 0 0,-2-1 560 0,-4 0 128 16,-1 0 0-16,-9-5 16 0,2 2 96 0,-5-3 16 15,-4-1 0-15,-2-1 0 0,-1-5 80 0,-8 5 32 16,1-3 0-16,-2 6 0 0,-2 2-208 0,-3 1-32 16,3 5-16-16,-2 4 0 15,2 5-368-15,-1 4 0 16,-1 7 0-16,-1 1 0 0,-1 9 0 0,-1 7-208 16,2 7 48-16,1-1 16 0,1 6 384 0,3-3 80 15,3-1 0-15,4 3 16 0,5-4 544 0,2 3 96 16,3 1 32-16,6-6 0 0,6 2-688 0,1-8-128 15,8-6-16-15,5-2-16 0,4-7-160 0,-14-24 0 16,0 0 0-16,0 0 0 0,93 46 0 0,-93-46 0 0,0 0 0 0,97-30 0 16,-97 30-176-16,75-47 176 0,-35 14-128 0,2-9 128 15,2-7-144-15,4-5 144 0,3-1-160 0,3-3 160 16,2 1-400-16,-2-2 16 0,-7-4 0 0,-2-2 0 31,-5 3-608-31,-5 1-112 0,-5 2-32 0,-2 6 0 16,-6 3-400-16,-1 11-96 0,-3 6-16 0,-3 11 0 15,-3 4 800-15,-3 8 144 0,-5 3 48 0,-1 7 0 0,1 5 928 0,-3 2 192 0,5 2 48 0,-3 5 0 16,1 5 1376-16,-3 5 288 0,1 6 48 0,-2 3 16 16,2 5-640-16,-2 4-128 0,0 2-32 0,-2 3 0 15,2-2-352-15,2 0-80 0,0-1-16 0,1-4 0 16,1-2-624-16,1-5-128 0,5-5-32 0,-1-2 0 16,1-3-864-16,4-7-176 15,-14-16-48-15,0 0 0 0,0 0-2160 0,0 0-432 0</inkml:trace>
  <inkml:trace contextRef="#ctx0" brushRef="#br0" timeOffset="1351.7">5338 14489 10879 0,'4'-14'240'0,"-4"9"48"0,-2 1 16 0,-1 4 0 0,-1 4-304 0,3 1 0 0,-6 2 0 0,-4 8 0 15,-5 15 3424-15,-3 10 624 16,-3 7 128-16,1 9 64 0,-2 8-1376 0,4-1-288 0,0 3-48 0,5 2 16 16,-2 9-1440-16,4 5-272 0,1 1-64 15,-1 4 16-15,3-3-464 0,1 3-112 0,-3-2-16 16,3 6 48-16,-3-2-240 0,1 1 0 0,-4-1 0 0,0 2 0 16,0-1-144-16,-4-3 144 0,1-3-160 0,1-7 160 15,2-4 0-15,4-7 0 0,3-7 0 0,5-12 0 31,2-7-512-31,9-8-16 0,0-11-16 0,6-9-15904 0</inkml:trace>
  <inkml:trace contextRef="#ctx0" brushRef="#br0" timeOffset="1603.09">5577 15814 28559 0,'-47'37'2544'0,"19"-13"-2032"15,4 4-512-15,15-11 0 0,6-10 2176 0,4 2 352 16,3 2 64-16,1 11 16 0,2 13-1408 0,5 9-288 16,4-1-48-16,-2-3-16 15,0-1-2032-15,0-6-416 0,-2-5-64 0,0-1-14864 0</inkml:trace>
  <inkml:trace contextRef="#ctx0" brushRef="#br0" timeOffset="2012.02">6347 15593 11055 0,'-3'5'480'0,"1"-1"112"0,-1 1-464 0,1 0-128 0,0 2 0 0,2-2 0 0,-1 4 2240 15,-1 3 416-15,0 11 96 0,-5 10 0 0,2 4-160 0,0 1-32 16,-4 2-16-16,-2-2 0 0,3 6-1216 0,-3-1-240 16,1-1-64-16,1-2 0 0,2-1-192 0,-3-5-64 15,3 3 0-15,0-4 0 16,1-3-384-16,1 1-64 0,4-7-32 0,1-1 0 0,1-7-432 0,3-2-96 16,1-6-16-16,0-4 0 15,4-2-1360-15,-4-4-288 0,4-5-48 0,0-2-16 16,1-8-400-16,4-6-96 0,3-10-16 0,3-4 0 15,0-3 1472-15,3-10 304 0,3-1 48 0,0-4 16 0,4-8 944 0,0 2 192 16,-1 5 32-16,4-3 16 0,0-2 352 0,9-3 64 16,0 3 0-16,2 5 16 0,3 2-464 0,-2 10-80 15,-1 8-32-15,-6 4 0 0,-38 32-400 0,61-31 0 0,-61 31 0 0,0 0 0 16,0 0 0-16,0 0 0 0,0 0 0 0,70 44 0 16,-65-22 1168-16,-3 10 208 0,-2 2 32 0,-2 5 16 15,-2 4 224-15,-1 6 32 0,0 5 16 16,0-2 0-16,-4 6-864 0,0 3-160 0,1-2-32 0,-1-2-16 15,0 1-448-15,0-4-176 0,2-9 128 0,0-3-128 16,1-5-624 0,-1-4-208-16,1-9-32 0,3-5-15584 0</inkml:trace>
  <inkml:trace contextRef="#ctx0" brushRef="#br0" timeOffset="2216.54">5638 15041 36863 0,'-15'3'3264'0,"8"-3"-2608"16,10-1-528-16,6-3-128 0,1-3 0 0,4-3-256 16,7-8 64-16,2-6 16 0</inkml:trace>
  <inkml:trace contextRef="#ctx0" brushRef="#br0" timeOffset="2813.14">8482 15381 20271 0,'-16'0'1792'0,"9"0"-1424"16,0 0-368-16,6 0 0 0,-1 0 0 0,2 0 0 0,0 0 0 0,-2 0 0 31,-1 1-592-31,-4 8-96 0,-5 0-16 0,-6 8 0 15,-3 2-1936-15,-5 6-400 0,-3 1-80 0,-3 0-16 16,-3 2 1472-16,-3 0 304 0,0 1 48 0,1-1 16 0,6 3 2768 0,-1-4 576 0,8 4 96 16,1-7 32-16,8 2 576 0,1-1 112 0,10-4 16 0,-1-2 16 15,10 0-384-15,-1 0-80 0,4 0 0 0,5 2-16 16,-13-21-1328-16,34 53-256 0,-34-53-48 0,37 54-16 16,-37-54-768-16,42 45 0 0,-42-45-224 0,42 45 48 15,-42-45-576 1,0 0-112-16,61 52-32 0,-61-52 0 0,0 0 576 0,22 42 96 0,-25-31 32 0,-4 1 0 0,-5-3 1040 0,-4 1 224 15,-3-1 32-15,-9 3 16 0,-5-5 336 0,-6 3 64 16,-6-3 16-16,-2 4 0 0,0-4-432 0,-7 3-80 16,-5-1 0-16,-1 0-16 0,8-1-560 0,9-6-128 31,1-4 0-31,10-3-16 0,10-7-544 0,4-7-96 0,8-2-32 0,8-11-17568 16</inkml:trace>
  <inkml:trace contextRef="#ctx0" brushRef="#br0" timeOffset="3206.91">9172 15504 16575 0,'4'-10'736'0,"-4"-1"160"0,5 1-720 0,-2-2-176 0,1 6 0 0,-1 1 0 16,1-5 1344-16,3-6 224 0,5-5 48 0,-5-1 16 15,0-1-1776 1,-4 5-368-16,-8 12-64 0,-4 9 0 16,-4 6-1600-16,-3 10-304 0,-5 9-64 0,0 1-16 0,0 8 1888 0,-2 1 368 0,4 1 80 0,2-1 16 15,3 4 2384-15,7-2 464 0,-2 0 112 0,4 2 0 16,3 1-192-16,2 1-32 0,2-4-16 0,0 0 0 16,3 0-1216-16,2-5-240 0,0-4-48 0,3-5-16 0,-1-5-400 15,2-7-80 1,-4-5 0-16,-1-1-16 0,0-2-304 0,-3-6-64 0,-1-2-128 0,-4-5 192 0,2-2 272 0,-2-6 48 15,2-5 16-15,2-6 0 0,2-7 320 0,3-5 64 16,1-4 16-16,6-5 0 0,0 5-608 0,0-10-128 16,4 0-32-16,-4-2 0 0,-2 5-160 0,-2-5-192 15,-3 0 32 1,0 7 16-16,-7 3-960 16,-2 11-192-16,-6 5-48 0,-1 15 0 0,-5 2-1616 0,-2 9-336 0</inkml:trace>
  <inkml:trace contextRef="#ctx0" brushRef="#br0" timeOffset="3615.29">9836 15351 32255 0,'-21'21'1424'0,"9"-11"304"0,7 4-1392 0,1-7-336 0,4 0 0 0,4-2 0 0,-4 1 928 0,3 8 112 16,1 6 32-16,-1 10 0 0,-1 1-1792 0,-2 4-368 0,-4 0-64 0,-2 0 0 15,-3 0-1744-15,-2 1-352 0,1 3-64 0,-1 1-16 16,-4 0 2224-16,3-2 432 16,-2 0 96-16,3-5 0 0,2-3 1696 0,1-4 336 0,-1-7 64 0,0-8 16 0,-1-1 128 0,-1-8 16 15,-1-5 16-15,2-8 0 0,1 1-240 16,2-10-48-16,4-7-16 0,3-6 0 0,0-2-944 0,0-11-176 15,5 3-32-15,0-8-16 32,2 3-1664-32,-2-1-336 0,2 0-64 0,2 0-16 0,0-3-1056 0,1 0-224 0,4 3-32 0,0 0-16 15,3-1 1568-15,1 6 304 0,1 4 64 0,0 7 16 0,0 12 1232 0,2 2 464 16,-2 3-16-16,-19 16 0 0,0 0 1664 0,0 0 336 0,79-22 64 16,-79 22 16-16,0 0-288 15,0 0-48 1,82-6-16-16,-82 6 0 0,0 0-1344 0,0 0-288 0,101-8-48 15,-101 8-14896-15</inkml:trace>
  <inkml:trace contextRef="#ctx0" brushRef="#br0" timeOffset="3898.12">10721 14567 27647 0,'-31'28'1216'0,"14"-5"256"0,3-2-1168 0,7-6-304 16,3-4 0-16,4-1 0 0,0 8 1760 0,-2 11 288 16,2 18 64-16,-1 18 16 0,1 15-1312 0,0 5-272 15,1 4-48-15,-2-4-16 16,1-5-1200-16,-6-5-240 0,-1-3-64 0,-3-4 0 15,0-6-80-15,-3 1-32 0,5 0 0 0,-3-4 0 0,4-2 880 0,5-10 256 16,2-3 0-16,-1-13 0 0,1-3 0 0,-6-9 0 16,0-1 0-16,-5-13-12992 0</inkml:trace>
  <inkml:trace contextRef="#ctx0" brushRef="#br0" timeOffset="4070.56">10089 15137 17503 0,'-21'-14'1552'0,"9"9"-1232"0,3-1-320 0,5 5 0 16,6-1 4048-16,3 2 752 0,2 2 160 0,-7-2 32 16,0 0-2400-16,84-4-480 0,-84 4-80 0,129-9-32 15,-129 9-1392-15,162-17-288 0,-77 10-48 0,6-5-16 16,0 5-256-16,8 3-256 0,4 3 64 0,1 2-12608 16,-3 8-2528-16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2:11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2545 11416 911 0,'-9'0'0'0,"1"0"0"0,4 0 0 0,-1 0 0 0,0 0 272 0,-2 0-16 0,-5 2-16 0,-9-2 0 0,-4 2 32 0,-1-2 16 15,2 0 0-15,3 0 0 0,3-4-16 0,3 1 0 16,1 1 0-16,0 0 0 0,2 2 240 0,-2-1 64 16,2 1 0-16,-4 1 0 0,2 3 288 0,0 1 64 15,0 2 16-15,-2-3 0 0,1 3-80 0,-3 1-16 16,3-3 0-16,-5 6 0 16,1-4-640-16,-2 3-208 0,0-3 128 0,0 4-128 0,1-3 0 0,-1 5 0 15,-4-5 0-15,6 5-144 0,0-1 144 0,1-4 0 16,-1 6 0-16,2-3 0 0,1 1 304 0,1 2 144 15,-1-4 16-15,4 6 16 0,1-2 80 0,2-2 16 16,1 2 0-16,1 2 0 0,2-4-224 0,-1 0-32 0,3 4-16 16,-4 0 0-16,2 3-112 0,-2-4-32 15,0 5 0-15,1-1 0 0,0 2 208 0,-1-4 32 16,0 0 16-16,3-1 0 0,-3 3 32 0,2-1 0 0,0-1 0 0,1-3 0 16,-1 3-112-16,0-1-16 0,-1 2 0 0,5-5 0 15,-1-2 64-15,-1 3 16 0,1 2 0 0,0-4 0 16,0 0 240-16,2 4 32 0,-1-2 16 0,-1-2 0 15,2 3-176-15,-4 1-16 0,3 0-16 0,1-1 0 16,-6 1-224-16,3-2-32 16,-1 2-16-16,3-1 0 15,-1 1-208-15,2-2 0 0,0-2 128 0,2 4-128 0,1-4 0 0,6-1 0 16,-4 4 0-16,6-4 0 0,1-1 0 0,2 1 0 16,1-5 0-16,-1 3 0 0,4-2 496 0,1-3 0 15,0-1 0-15,0 4 0 0,0-3 16 0,4 1 0 16,-2-3 0-16,2 1 0 0,-23-3-64 0,0 0-16 15,73 12 0-15,-73-12 0 0,0 0-288 0,73 16-144 16,-73-16 160-16,0 0-160 0,0 0 192 0,85 23-48 16,-64-20-16-16,-2 4 0 0,2-4 0 0,2 1 0 15,-2-2 0-15,-2-1 0 0,5-1 96 0,1-1 16 16,1 1 0-16,-2-4 0 0,8 1 112 0,-6-1 32 16,4-1 0-16,-6 3 0 0,0 1-112 0,-1 1-16 15,1 0 0-15,-1 1 0 0,0 1-96 0,-2 3-32 0,-2-1 0 16,0-1 0-16,-19-3-128 0,0 0 0 0,0 0 0 0,0 0 0 15,91 33 0-15,-91-33 0 16,0 0 0-16,0 0 0 0,0 0 0 0,90 30 0 0,-90-30 0 0,0 0 0 16,0 0 0-16,0 0 0 0,86 19 0 0,-69-14 0 15,0-1 0-15,1 1 0 0,1-3 0 0,-2 1 0 16,3 4 0-16,1-2 0 0,-1-1 0 0,0 5 0 16,-3-2 0-16,-17-7 0 0,0 0 0 0,0 0 0 15,82 38 0-15,-82-38 0 0,0 0 0 0,0 0 0 16,85 40 0-16,-85-40 0 0,0 0 0 0,0 0 0 15,89 33 0-15,-89-33 0 0,0 0 0 0,0 0 0 16,0 0 0-16,86 31 0 0,-71-24 0 0,-1-1 0 16,2 2 0-16,0-1 0 0,1-1 0 0,-3 0 0 0,3 1 0 0,-1-1 0 15,0 1 0-15,1-2 0 0,1-2 0 0,-1 4 0 16,2-1 0-16,-5-1 0 0,4-3 0 0,-1 1 0 16,-1 4 0-16,1-4 0 0,-1 1 0 0,-1-1 0 15,3 3 0-15,1-3 0 0,-2-1 0 0,4 0 0 16,-1-1 0-16,4-2 0 0,0 1 0 0,4-4 0 15,9 1 0-15,3-6 0 0,2 4 0 0,5-4 0 16,-2 4 0-16,2-4 0 0,-2-1 0 0,-3 1 0 16,0 0 0-16,-2 2 0 0,2 0 0 0,-5 2 0 15,-3 2 0-15,1-1 0 0,2 2 0 0,-2 1 0 16,-35 1 0-16,71 0 0 0,-71 0-128 0,72 1 128 16,-72-1 0-16,76-1 0 0,-76 1 0 0,75-7 0 0,-42 5 0 15,2-2 0-15,-2 1 0 0,0-4 0 0,2 2 0 0,-2 1 0 16,2-1 0-16,0 0 160 0,0 1-160 0,0 3 160 15,0-1 16-15,-35 2 0 0,69 0 0 0,-69 0 0 16,70 2-176-16,-70-2 0 0,68 1 0 0,-68-1 0 16,70 9 0-16,-70-9 0 0,62 3 0 0,-62-3 0 15,0 0 0-15,86 6 0 0,-58-6 0 0,1 0 0 16,-3 0 0-16,2 0 0 0,-28 0 0 0,61 0 0 16,-61 0 0-16,0 0 0 0,86 1 0 0,-86-1 0 15,64 2 0-15,-64-2 0 0,73 0 0 0,-73 0 0 16,79-3 0-16,-79 3 0 0,82-6 0 0,-41-2 0 0,0 3 0 15,-1-4 0-15,0 0 0 0,-2-5 0 0,0 5 0 0,4-3 0 16,-3 4 0-16,1-5 0 0,0 6-128 0,2-5 128 16,1 4 0-16,2-3 0 0,1 4 0 0,1-3 0 15,-2 1 0-15,-1-3 0 0,-3 3 0 0,-2-1 0 16,-1-4 0-16,-1 3 0 0,-1 1 0 0,3 3 0 16,-6-2 0-16,3 2 0 0,3-2 0 0,-1-1 0 15,4-4 0-15,-4 4 0 0,2-3 0 0,-1-1 0 16,-3 4 0-16,-1-4 0 0,-4 0 0 0,-3 2 0 15,-3 0 0-15,-4-4 0 0,-2 6 0 0,-4-4 0 16,1 0 0-16,0-4 0 0,-6 6 0 0,2 0 0 0,2-4 0 16,-7 2 0-16,4 2 0 0,-6-4 0 0,0 3 0 15,1-5 0-15,-1 1 0 0,-5 5 0 0,0-1 0 0,0-2 0 16,-5-1 0-16,1 2 0 0,-1-2 0 0,0 1 0 16,-4-1 0-16,-2-1 0 0,-1 1 0 0,-5 4 0 15,-4-4 0-15,-4 2 0 0,-2-2 0 0,-3 4 0 16,-8 0 0-16,-6-4 0 0,-1 6 0 0,-1-4 0 15,1 0 0-15,0 5 0 0,-2-3 0 0,1-2 0 16,6 6 0-16,-3-6 0 0,-1 1 0 0,2 5 0 16,2-6 0-16,-8 5 0 0,-3-3 0 0,-1-2 0 15,-9 5 0-15,0-3 0 0,2 7 0 0,-2-6-176 16,3 6-144-16,1-2-16 0,-1-2-16 0,2 2 0 16,1-5 96-16,2 4 32 0,3-6 0 0,-4 5 0 0,1-2 224 0,-1 3 0 15,2-1-160-15,-2 0 160 0,2 1 0 0,1 4 0 16,-1-3 0-16,1 0 0 0,3 2 0 0,-6 0 0 15,0 3 0-15,-4-3 0 0,-1 8 0 0,-7 1 0 16,-1 1 0-16,1 0 0 0,3 4-272 0,-3-2 16 16,2 2 0-16,-1-2 0 15,4-2-448-15,0 4-96 0,-1-3-16 16,-3 0 0-16,1 1 0 0,1-2 0 0,0-2 0 0,4 1 0 0,5 1 512 0,-2-1 112 16,2-3 0-16,4 3 16 0,-3-4 176 0,5 3 0 15,-1-1 160-15,0 2-160 0,-2-3 128 0,3 1-128 16,-1 1 0-16,2 1 144 0,0-2-144 0,5 1 0 0,5 2 0 15,-3-1 0-15,2 1-176 0,0 0 176 0,-1 2-128 16,4-1 128-16,2-5-128 0,2 3 128 0,-2 1-128 0,3-2 128 16,1 1-160-16,-5-2 160 0,1-1-192 0,4 1 192 15,-6 3 0-15,0 1 0 0,-3-1 0 0,-2 5 0 16,1-3 0-16,1 0 0 0,3 4 0 0,-3-4 0 16,-6 7 128-16,1-4 0 0,1 0-128 0,0 1 192 15,4-4-16-15,-6 2-16 0,2-2 0 0,-5-6 0 16,0 1-160-16,-5-2 0 0,1 0 0 0,-4-2 0 15,2 1 0-15,-6-1 0 0,-2-2 0 0,-5-4 0 16,1 2 0-16,-10-1 0 0,-5 2 0 0,-5 5 0 16,-4 7-128-16,-3 4 128 0,5 10-160 0,-6 15-13040 15</inkml:trace>
  <inkml:trace contextRef="#ctx0" brushRef="#br0" timeOffset="32764.97">2165 14912 11055 0,'-7'0'976'0,"4"-2"-784"0,1 2-192 0,2 0 0 15,0 0 1056-15,0 0 160 0,-2 0 48 0,-1-1 0 16,1-1 80-16,-1 0 32 0,-3 2 0 0,3-2 0 15,-1 2-480-15,1 0-112 0,-4 2-16 0,2 0 0 16,-1 0-768-16,-4-1-192 0,1 1-32 0,1 1 0 31,-1 3-240-31,-2-3-48 0,3 1-16 0,-3-3 0 0,3 6 528 0,-6-3 0 0,3 1 0 0,-1-3 0 0,0 7 832 0,-2-4 160 16,0 2 32-16,0 1 16 0,2 1 416 0,1-4 80 31,1 4 0-31,3-4 16 0,3-1-608 0,1 3-128 0,1-4-32 0,4 2 0 0,3-3-336 0,0 3-64 16,4 1 0-16,2-1-16 0,1-3-160 0,2-1-16 15,-14-1-16-15,0 0 0 0,0 0-48 0,0 0-128 16,87 16 192-16,-68-16-64 16,-19 0 0-16,0 0 0 0,71-5 0 0,-44 1 0 0,0-1 32 0,1 0 0 15,2 0 0-15,5-6 0 0,0 4 0 0,3-5 0 16,4 0 0-16,0 0 0 0,-1-2-160 0,3 2 192 0,1 1-192 16,-1 2 192-16,-44 9-192 0,85-8 0 0,-85 8 0 0,75 3 0 15,-75-3-144-15,0 0 144 0,79 28 0 0,-79-28 0 16,0 0-336-16,0 0 32 15,71 54 16-15,-71-54 0 16,0 0-496-16,0 0-112 0,47 64 0 0,-47-64-16 16,0 0 336-16,0 0 64 0,0 0 0 0,75 61 16 15,-75-61-592-15,0 0-112 0,0 0-16 0,80 18-11264 0</inkml:trace>
  <inkml:trace contextRef="#ctx0" brushRef="#br0" timeOffset="33441.3">1599 15945 4607 0,'0'0'400'0,"0"2"-400"0,0-1 0 0,0-1 0 0,-4 2 1200 0,4 3 144 16,-1-1 48-16,-1-1 0 0,4-1 944 0,-2 2 192 15,5 1 32-15,-2-5 16 0,4-5-1392 0,4-1-288 16,6-6-48-16,-1-2-16 16,7-3-1728-16,-3-2-336 0,5-2-80 0,-2 2-16 15,3-4-624-15,-5 4-128 0,1 1-32 0,1 3 0 0,-4-1 1392 0,0 2 272 16,0 5 48-16,-1-1 16 0,-2 3 1504 0,-1-2 304 16,3 6 64-16,1-3 16 0,-19 6 400 0,0 0 80 15,61-8 0-15,-61 8 16 0,0 0-1040 0,0 0-192 16,82 7-64-16,-82-7 0 0,0 0-480 0,0 0-96 0,0 0-128 0,0 0 176 15,85 45 496-15,-85-45 96 0,0 0 32 0,0 0 0 16,0 0-144-16,78 59-16 0,-78-59-16 16,0 0 0-16,79 26-320 0,-79-26-64 0,73 6-16 0,-73-6 0 15,87-9 96-15,-87 9 32 0,103-21 0 0,-47 11 0 16,5-3-224-16,-4 1-128 0,-3 5 160 0,-54 7-160 31,101-16-288-31,-101 16-160 0,96-6-16 0,-96 6-16 0,93-9-912 16,-93 9-176-16,99-2-32 0,-99 2-9856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3:45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9972 6498 1839 0,'-5'7'160'0,"-2"-6"-160"0,3 3 0 0,1-2 0 15,1-2 320-15,0 0 16 0,1 1 16 0,-6 3 0 16,-2 1-560-16,-2 0-112 0,1 1-32 0,-2 2 0 16,0-4 352-16,1 1 0 0,1-3 128 0,-1 1-128 15,3 2 0-15,1-1 0 0,1-1 0 0,-2-3 0 16,2 6 336-16,1 2 0 0,-4-2 0 0,3 2 48 15,0 1 176-15,-1-2 32 0,4 3 16 0,-1-3 32 16,-1 4-640-16,0-6 0 0,1 4 0 0,1-4 0 16,1-2-192-16,0-1-144 0,-1 5-32 0,1-3 48 15,0 1-112-15,-1 0-16 0,1 2 0 0,-1-3 32 16,1 1 752-16,0-4 160 0,-1 1 16 0,1 0 64 16,0 3 624-16,2-1 128 0,-1 1 16 0,-1-3 48 15,0 5-464-15,-1-4-96 0,1 2 0 0,0-1 0 16,-3-1-288-16,1 4-64 0,1-3-16 0,-1-1 48 0,3-1 176 0,-3 0 32 15,4 1 16-15,0-3 32 0,0-3-160 0,0 1-32 16,4 0 0-16,-1-3 48 0,1 0-432 0,1-6-192 16,2-1 160-16,0 3-32 0,0-3-128 0,1 0 0 15,-1-2-176-15,2-2 176 0,-4 2 0 0,4 1 256 16,2-1-16-16,-3-2-16 0,1-1 384 0,0 1 80 16,1-2 16-16,-1 5 0 0,1-3-192 0,-1 0-48 15,0 0 0-15,-1 1 0 0,1 1-272 0,0 2-48 16,0-2-16-16,-1-2 0 0,3 6-128 0,-3-3 0 15,1 3 0-15,0 0 0 0,1-4 0 0,-1 5-176 16,2-2 176-16,-6 6-128 0,3-5 128 0,-2 3 0 16,1 2 0-16,-2-2 0 0,2 1 0 0,-2 5 0 0,-1-1 0 0,3 2 0 15,-6 2 0-15,1-1 0 0,2-1 0 16,-3 4 0-16,1 3 0 0,-2-2 0 0,3 0 0 0,-1 4-128 16,2 0 128-16,-4-1 0 0,1 1 0 0,1 2 128 15,2-3 0-15,-1 6 0 0,2 0 0 0,1-3 0 16,1 4 64-16,3-1 32 0,-1 4 0 0,3 1 0 15,0 0-224-15,2 2 0 0,2 0 0 0,-2 1 0 16,5-1 128-16,-5 2-128 16,2 5 0-16,-3-6 0 0,5 6 0 0,-2-5 0 15,1-2 0-15,-3-4 0 0,3 2 0 0,-17-19 0 0,0 0 0 0,51 44 0 0,-51-44 0 16,0 0 0-16,0 0 0 0,49 40 0 16,-44-30-1040-1,0-4-160-15,0 2-16 0,-1-2-8896 0</inkml:trace>
  <inkml:trace contextRef="#ctx0" brushRef="#br0" timeOffset="565.81">9934 6454 8287 0,'-4'2'368'0,"4"0"80"0,0-1-448 0,0-1 0 0,0 0 0 0,0 0 0 0,0 4 480 0,0-4 16 16,0 2 0-16,0-2 0 0,0 3 144 0,0-1 48 15,0 0 0-15,0-1 0 0,-2 1 224 0,2 2 48 16,0 1 16-16,0-2 0 0,-3 1-544 16,3-1-112-16,-2 6-32 0,2-2 0 0,0 0-160 0,-2 3-128 15,2-1 144-15,0 3-144 0,0-1 448 0,2-1-16 16,-2 4 0-16,2 0 0 0,1-4 16 0,-1 8 0 15,-2-2 0-15,2 3 0 0,1 2-256 0,-1-2-32 16,2 3-16-16,-1 5 0 16,2-1 176-16,-3 2 16 0,3-1 16 0,1 5 0 0,1 3 144 0,1-2 16 15,3 3 16-15,-6 3 0 0,4 1-272 0,-2 0-64 0,1 0-16 0,-1 2 0 16,-1-1 80-16,-1 3 32 0,2 1 0 0,-6 0 0 16,1 2 224-16,0-1 64 0,-2 3 0 0,-2-4 0 15,0 0-32-15,1-1 0 0,-5-4 0 0,3-4 0 16,0-1-128-16,-3-7-32 15,5 0 0-15,-5-9 0 0,5-7-384 0,-1-1 0 0,2-8 0 0,-2 1-13920 16</inkml:trace>
  <inkml:trace contextRef="#ctx0" brushRef="#br0" timeOffset="1695.93">9636 11611 6447 0,'-6'-1'576'0,"5"-1"-576"0,1 0 0 0,0 0 0 16,-2-1 544-16,2 3 0 0,0-2 0 0,-3-1 0 16,1-1-128-16,-2-1-32 0,-3-2 0 0,0 4 0 15,-3-1 160-15,-1 2 32 0,4 2 0 0,-3 0 0 0,1 2 704 16,4-2 160-16,-4 2 32 0,4 0 0 0,2-2-128 0,-3 1 0 16,3-1-16-16,-1 2 0 0,1 0-240 15,-1 1-32-15,4-1-16 0,-1 0 0 0,-3-2-368 0,4 2-80 16,0-2-16-16,0 0 0 0,0 0-208 15,4-4-48-15,-3 2-16 0,3-5 0 0,1 6-304 0,4-8 128 16,-2-2-128-16,2 1 0 16,1-2 0-16,-10 12 0 0,0 0 0 0,0 0 0 0,51-56 0 0,-51 56 0 15,0 0 0-15,40-52 0 0,-40 52 0 0,0 0 0 16,40-49-160-16,-26 33 160 16,-2 2 0-16,0 0 0 0,2 6 0 0,-5-1 0 0,1 4 0 0,1 1 0 15,-1 1 0-15,-1 3 0 0,3 0 0 0,0 0 0 0,-3 2 0 0,3 1 0 16,-5 1 0-16,5 1 0 15,-5 2 0-15,5-2 0 16,-3-2 0-16,3 1 0 0,1 1 0 0,-1 0 0 0,2-3 0 0,0 0 0 0,-4 1 0 0,1 1 0 16,-1-2 0-16,0 1 0 0,1 2 0 0,-4 1 0 15,0 2 0-15,-2 1 0 0,0 5 0 0,1 0 0 16,0-2 352-16,1 4 96 0,-1 1 0 0,-1 1 16 16,4 1 128-16,-4 0 32 0,2 0 0 0,0-2 0 31,0 4-384-31,0-2-80 0,0 2-16 0,-2-3 0 15,4-1-144-15,-6-1 0 0,2-4 0 0,2-3 0 16,-1 0-304-16,-5-4 16 0,3 0 0 0,-1-5 0 16,-1 2-1168-16,0-1-224 15,0-2-48-15,-2-1-10768 0</inkml:trace>
  <inkml:trace contextRef="#ctx0" brushRef="#br0" timeOffset="2183.42">9834 11343 2751 0,'-5'4'128'0,"3"-3"16"0,1 1-144 0,-1-2 0 0,0 2 0 0,2 0 0 0,-2 3 512 15,1 0 80-15,-1 2 16 0,-3 7 0 0,1 0 848 0,1-2 160 16,-1 4 48-16,3-2 0 0,-1 0 432 0,-2-2 80 16,3 4 32-16,1-1 0 0,-2-3-752 0,0 2-160 15,2 4-16-15,-2 1-16 0,2 2-880 0,0 3-160 16,0 1-32-16,-1 4-16 0,1 3 400 0,0 4 64 16,0 4 32-16,0 5 0 0,1 1 480 0,1 4 80 15,-2-1 32-15,2 3 0 0,0 2-432 16,-2-1-96-16,0-1-16 0,0-3 0 0,1-4-336 0,-1-3-64 15,4-2 0-15,-2-5-16 0,1-4-304 0,0 0 0 0,1-1 0 16,1-1-15424-16</inkml:trace>
  <inkml:trace contextRef="#ctx0" brushRef="#br0" timeOffset="19881.32">9714 10861 7359 0,'-5'5'656'0,"1"0"-528"0,4-3-128 0,0-2 0 16,2 0 384-16,-2 2 64 0,-2 1 0 0,2-1 0 16,-1 0-160-16,1-1-32 0,0-1 0 0,0 0 0 15,-6 0-512-15,1-1-128 0,0 1 0 0,-4-2-16 31,2 2-176-31,0-2-16 0,-1 0-16 0,1-1 0 0,5 3 736 0,-3 0 160 0,3-2 32 0,4-3 0 16,3 0 272-16,4 1 64 0,3-6 16 0,3 1 0 16,5-5-512-16,4-3-160 0,4-4 0 0,2-5 0 15,3-4 0-15,5-3 0 0,4-5 0 0,1-2 0 16,4 0-256-16,6-2-128 0,-1-5 0 0,9 1-16 16,5 1 400-16,6-5-128 0,1-3 128 0,-19 6 0 0</inkml:trace>
  <inkml:trace contextRef="#ctx0" brushRef="#br0" timeOffset="21070.34">10061 14867 5519 0,'-4'-5'496'0,"3"-1"-496"0,1 5 0 0,-2-1 0 0,2 2 544 0,-2-4 16 15,0 1 0-15,-1-8 0 0,-1 4 224 0,-4-5 48 0,3 5 16 0,-1-5 0 16,-1 5-16-16,0-5-16 0,2 1 0 0,0-1 0 31,-2-2-688-31,2 6-128 0,-2-3 0 0,0 2 0 0,2-1-128 0,-6 5 128 0,2 1 0 0,-3 4-144 16,3 4 144-16,-3 1 144 15,0 5-16-15,0 3-128 0,0 4 512 0,-1 0 0 0,3 4 0 0,0 4 0 16,1-3 112-16,-2 3 16 0,3-1 0 0,-1 4 0 16,4-4-336-16,-2 3-64 0,2-1-16 0,1 0 0 15,2 2-224-15,1-4 0 0,1 6 0 0,1-2 0 16,1-2 0-16,3-2-208 0,1 0 64 0,0 1 16 16,5 3 128-16,-2-4 0 0,1 7 0 0,2-4 0 15,2 0 128-15,0 0-128 0,2-7 128 0,-2 1-128 0,5 2 0 0,-19-23 0 16,44 35 0-16,-44-35 0 0,0 0 128 0,67 33 96 15,-67-33 32-15,0 0 0 0,0 0 0 0,96 0 0 16,-96 0 0-16,0 0 0 0,0 0 0 0,68-47 0 16,-54 28 0-16,-3-6 0 0,-1 4 512 0,-1-3 128 15,-2-2 0-15,0-4 16 16,0-5 112-16,0-1 0 0,-2-2 16 0,-2-2 0 16,-1-2-512-16,-4-4-96 0,-1 6-32 0,-4 0 0 0,-5 0-400 0,-2 2 0 15,-4 0 0-15,-1 3 0 0,-3 7 0 0,-5 2 0 16,0 5-160-16,-5 3 160 31,-1 8-640-31,2 0-48 0,1 3 0 0,-1 3 0 0,-1 4-1616 0,3 4-320 0,1-1-64 0,3 1-6432 0</inkml:trace>
  <inkml:trace contextRef="#ctx0" brushRef="#br0" timeOffset="22060.08">9191 12345 12895 0,'4'1'1152'0,"-2"-1"-928"0,3 0-224 0,0 0 0 15,2 0 256-15,0 0 16 0,7-1 0 0,-14 1 0 0,0 0-272 0,92-16 0 16,-92 16-128-16,82-21 128 16,-82 21-1296-16,77-29-176 0,-77 29-16 0,73-39-16 15,-73 39 384-15,65-42 80 0,-38 23 16 0,-2-3 0 0,-3 1 1488 0,-2-2 304 16,-1-1 64-16,-4 1 16 0,-1 2 896 0,0-2 176 15,-3 3 48-15,-1 0 0 0,-1 3-672 0,-2 3-128 16,-2-2-16-16,0 8-16 0,-1-3-784 0,-4 6-160 16,0 0-16-16,-2 0-16 0,-1 3-160 0,-4 2 0 15,-2 0 0-15,-1 3 0 0,-3 6 0 0,-2-2 0 16,-1 7 0-16,0 0 0 0,-3 2 160 0,-4 4 48 16,1 5 16-16,-3-1 0 0,3 4 256 0,-3-4 48 15,4-1 16-15,2-4 0 0,7-1 288 0,-4-4 64 0,9-6 16 16,0-2 0-16,6-5 0 0,2-2 0 0,1-6 0 0,3 0 0 15,6-7-624-15,1-2-128 0,-3-3-32 0,5-4 0 16,3-1-128-16,1-6 0 0,4 2 0 0,-1-3 0 16,4-4 192-16,-5 4-32 0,5-4-16 0,-8-2 0 15,4 3 0-15,-2-1 0 0,-1 7 0 0,-4 0 0 16,3 2-144-16,-3 0 0 0,-2 3 0 0,-1 6 0 16,-3 1 0-16,-4 7 0 0,-2 2-176 0,-2 0 176 31,0 6-656-31,-4 1-48 0,1 0-16 0,-6 0 0 0,0 1 80 15,1 1 0-15,-1 5 16 0,-3 0 0 0,-2 0 624 0,0 3 0 0,2-3 0 0,-4 6 0 0,2-1 256 0,0-2 192 16,-2 6 16-16,1 0 16 0,-1-1 272 0,0-4 48 16,2 4 16-16,-3-2 0 0,-2-1-464 0,1 2-96 15,1-4 0-15,-1-1-16 0,3-4-240 0,1 2 0 16,3-3 0-16,3-1 0 0,-1-3-144 0,4 2-32 16,-2-2 0-16,2 0 0 15,1-2-400-15,2 0-96 0,-1-3-16 0,1-2 0 0,2 2 336 16,2-6 64-16,3 1 16 0,2-6 0 0,3 1 272 0,3-5 128 15,2 0-128-15,-1-1 192 0,4 0-464 0,-3 0-112 16,-2 0 0-16,1-2-7312 16,-2-1-1456-16</inkml:trace>
  <inkml:trace contextRef="#ctx0" brushRef="#br0" timeOffset="23087.16">11476 11597 18431 0,'-5'4'1632'0,"5"-4"-1312"0,3 0-320 0,-1-2 0 16,1 0 496-16,1 1 16 0,6-4 16 0,-1-4 0 15,8-2-656-15,3-4-144 0,1-3-32 0,-2 1 0 32,0-2-1088-32,-2 1-208 0,1 1-64 0,-3-1 0 15,1 1 256-15,-5-2 32 0,1 0 16 0,2 0 0 0,-4-1 1360 0,1 1 240 0,1-2 64 0,0 2 16 16,0-2 1088-16,0 2 240 0,-1 2 32 0,3-2 16 15,-2-2-656-15,2-2-128 0,2 0-16 0,1 1-16 16,2 1-704-16,-1 2-176 0,1 5 0 0,-2 2 0 16,2-2 0-16,-5 7 0 0,2 0-160 0,-4 3 160 15,4 4-464 1,-6 2 0-16,1 3 0 0,-1 0 0 0,1 2 464 0,1 4 0 0,-3-3 128 0,3 5-128 0,-2-1 832 0,1-2 64 16,-1 6 16-16,2-2 0 0,1 2-112 0,-3-4-32 15,2 5 0-15,2 1 0 0,-5-3-256 0,3 3-64 16,-1 1-16-16,-1 2 0 0,0 1 64 0,3-1 16 15,1 2 0-15,3 1 0 0,-5-3-176 0,-12-21-16 16,0 0-16-16,51 47 0 0,-51-47-304 0,0 0 0 16,0 0 0-16,0 0-144 31,92 25-1328-31,-92-25-256 0</inkml:trace>
  <inkml:trace contextRef="#ctx0" brushRef="#br0" timeOffset="23660.24">12079 11186 12895 0,'-5'4'1152'0,"1"-2"-928"16,2-2-224-16,2 0 0 0,0 1 304 0,-1-1 16 16,-3 2 0-16,-1 0 0 15,-4 1-1392-15,0-1-272 0,-3 2-48 0,5-1-16 16,-5-1-464-16,5 0-112 0,-3-2 0 0,4-2-16 0,3 0 1360 0,-2-3 288 0,3 1 48 0,2 1 16 16,2-2 1568-16,-2-1 304 0,5 1 64 0,-3 3 16 15,-1-1 384-15,3 1 96 0,-2 1 16 0,-1 1 0 16,1 0-112-16,0 3-32 0,3 0 0 0,-3 1 0 15,0 6-688-15,-1-3-144 0,3 4-32 0,-2-2 0 16,-1 4-832-16,1 3-160 0,3 2-32 0,-3 1-128 31,-2 3-240-31,0 3-144 0,0 4-48 0,0 1 0 0,0 3 240 16,0 2 64-16,2 5 0 0,-2 0 0 0,2 5 352 0,-1 4 80 0,3 5 16 0,-3 2 0 16,3 3 256-16,-1-2 64 0,1 3 16 0,1 1 0 15,0-7 48-15,2 5 0 0,-1-3 0 0,1-6 0 16,0-1-448-16,0-7-64 0,3-6-32 0,-1-10-13808 15</inkml:trace>
  <inkml:trace contextRef="#ctx0" brushRef="#br0" timeOffset="29072.68">9770 5582 7359 0,'-5'-4'656'0,"1"-1"-528"0,-1 1-128 0,3 4 0 16,2 0 976-16,-2 0 176 0,2-1 16 0,-1 1 16 0,-1-2-256 0,0 2-48 15,0-2-16-15,1 2 0 16,-1 2-1504-16,2-2-288 0,0 0-64 0,3 0-16 16,3 0 528-16,2-4 96 0,5-1 32 0,2 0 0 0,6-2 768 0,-21 7 160 15,51-21 16-15,-23 9 16 0,1-4-224 0,-29 16-64 16,58-22 0-16,-32 8 0 0,-26 14-320 0,0 0 0 16,80-21 0-16,-80 21 0 0,0 0 256 0,75 0 96 15,-75 0 16-15,0 0 0 0,78 19 496 0,-78-19 96 16,0 0 32-16,86 54 0 0,-86-54-256 0,54 52-48 15,-54-52-16-15,52 63 0 0,-52-63-336 0,47 75-64 16,-47-75-16-16,47 66 0 16,-47-66-704-16,58 59-128 0,-58-59-48 0,69 49-8224 0</inkml:trace>
  <inkml:trace contextRef="#ctx0" brushRef="#br0" timeOffset="30225.17">10321 5780 11055 0,'-11'5'976'0,"2"-1"-784"15,4-2-192-15,5-2 0 0,0 0 0 0,-3 1 0 16,-3 1 128-16,-6 0-128 0,0-2 0 0,0 0 0 15,-4 0 0-15,2-7 0 0,2-2 0 0,-2 0 0 16,0-3-176-16,-2 2 176 0,-1-2 0 0,-2-1-176 16,-2 3 176-16,0-2 0 0,-2 3 544 0,2-1 224 15,1-1 64-15,-5 2 32 0,4 2-496 0,0-1-112 16,0 1 0-16,2-5 16 16,2 3-736-16,1-3-160 0,0-2-16 0,4 2 16 15,2-2-608-15,1-2-128 0,0-1-32 0,4 1 32 16,2 4 496-16,1-4 96 0,0 0 32 0,2 6 32 0,2 3 416 0,-2 2 80 0,0 3 16 0,0 2 32 15,2 2 0-15,-1-1 0 0,1 3 0 0,0 5 160 16,1-1 576-16,4 3 224 0,-3 1 48 0,3 4 48 16,2 1 208-16,-1-1 48 0,6-2 0 0,-14-14 16 15,0 0-176-15,0 0-32 0,86 40-16 0,-86-40 32 16,0 0-160-16,92 10-48 16,-92-10 0-16,0 0 48 0,117 16-288 0,-117-16-48 0,80 17-16 0,-80-17 48 15,0 0-256-15,106 53-32 0,-106-53-16 0,0 0 16 16,82 64 336-16,-82-64 64 0,0 0 16 0,61 70 0 15,-61-70 496-15,0 0 96 0,59 73 32 0,-59-73 0 0,0 0-560 0,58 61-96 16,-58-61-32-16,0 0 0 16,68 50-896-16,-68-50-192 15,0 0-48-15,0 0-11552 0</inkml:trace>
  <inkml:trace contextRef="#ctx0" brushRef="#br0" timeOffset="30601.38">9597 6165 11967 0,'-12'4'1072'0,"3"-3"-864"0,6 1-208 0,-2-2 0 0,5 0 1280 0,3 0 224 16,-1 0 32-16,5-3 16 0,5-4 64 0,6-2 16 15,6-9 0-15,4 1 0 0,1-4-1040 0,3-2-208 31,-4-4-32-31,3 0-16 0,4-4-112 0,-2 0-32 0,5-2 0 0,4-6 0 0,0-1-448 0,3-5-80 16,4 3-32-16,5-5 0 16,5-3-448-16,11-4-80 0,2 1-32 0,2 1 0 15,1 0 64-15,7-4 16 0,4 0 0 0,6 4-7504 16</inkml:trace>
  <inkml:trace contextRef="#ctx0" brushRef="#br0" timeOffset="31402.9">9970 7851 25791 0,'-19'0'1152'0,"7"0"224"0,5 0-1104 0,5 0-272 16,2 0 0-16,0-2 0 0,5 1 832 0,2-3 128 16,4-5 0-16,5-1 16 0,3-4-976 0,-2-3-256 15,-3 1-32-15,2 2 0 16,-4-2-1648-16,-3 1-336 0,-1-1-64 0,-1 0-16 16,-3 2 496-16,-2 0 80 0,-4 0 32 0,-2 6 0 0,-1-1 1872 0,2 0 384 15,-10 1 80-15,1 2 16 0,2 3 1136 0,-2-1 240 16,1 1 32-16,-6 1 16 0,1 4-336 0,0 1-64 0,1-1-16 0,-3 2 0 15,3 1-880-15,1 0-176 0,0 4-48 0,-2 0 0 16,2 4-512-16,0 0 0 0,0-1-192 0,2 3 48 31,0 3-560-31,1-1-96 0,4 1-32 0,2-8 0 0,3 1 512 0,8-10 112 0,-3 1 16 0,8-5 0 16,2-6 192-16,5-5 0 0,3-7 0 0,3-9 0 16,4 3-160-16,0-6-32 0,0-2-16 0,1-2 0 15,3 1-48-15,-1-3 0 0,6 1 0 0,-2 0 0 16,-2-1 768-16,0 1 160 0,0 1 32 0,2-1 0 15,-2 5 64-15,-2 0 32 0,-1 2 0 0,-11-3 0 16,2 8-592-16,-5-5-208 0,-1 0 144 0,-4 3-144 0,-1 2 0 0,-6-2 0 16,-1 7 0-16,-3 2-176 15,-1 3-272-15,-3 2-48 16,-6 9-16-16,1-2 0 0,-7 3 192 0,-3 1 48 0,-2 3 0 0,-5 5 0 0,-2-1 272 0,-2 1 0 16,1 0 176-16,-6 4-176 0,2-2 528 0,0 3 0 15,1-1 0-15,3 1 0 0,4-3 176 0,4-3 48 16,2-2 0-16,4-2 0 0,-3 0-256 0,3-6-48 15,-1 1-16-15,-2-5 0 0,-1 1-432 0,0-5 0 16,0 4-224-16,-2-6 80 0,0 0-176 0,-3-3-16 16,3 2-16-16,-7-1 0 0,0 1 208 0,0-2 144 15,-2 5-192-15,-1 3 192 0,0 1 0 0,1 1 0 0,2-1 0 16,4 3 0-16,3-4 256 0,4 6-32 0,3-4-16 0,5-1 0 16,2 1-64-16,3-5-16 0,6 0 0 0,5-3 0 31,2-2-1056-31,7 0-224 0,4-4-32 0,12-5-7968 0,-1 4-1600 0</inkml:trace>
  <inkml:trace contextRef="#ctx0" brushRef="#br0" timeOffset="32141.28">11568 6977 21183 0,'-7'-6'1888'0,"4"-1"-1504"16,1 6-384-16,4-1 0 0,-2 0 1088 0,0-1 128 15,-2-8 48-15,-1-3 0 0,1-1-592 0,0-3-112 16,-1-1-32-16,1 3 0 0,0 1-528 0,0-1 0 15,4 2 0-15,0 2 0 0,5-2-176 0,-2-3 176 16,4-3-192-16,3-2 192 0,2 1-320 0,2-5 64 16,-2 1 0-16,3-2 0 15,0-1 256-15,3 3-160 0,0-4 160 0,0 4-128 0,-1 1 400 0,0-2 96 16,4 5 16-16,-4 0 0 0,-4 0 192 0,3 2 32 16,1 0 16-16,-3 3 0 0,-1-1-624 0,1 6 0 15,0 1 0-15,-2 3-192 16,0 0-448-16,0 5-80 0,1 0-32 0,-15 2 0 0,0 0 512 0,0 0 112 0,82 9 128 0,-82-9-208 15,0 0 384-15,0 0 80 0,105 26 0 0,-105-26 16 16,0 0-144-16,90 42-128 0,-90-42 192 16,0 0-192-16,87 64 224 0,-87-64-64 0,49 49-16 0,-49-49 0 15,42 52 112-15,-42-52 0 0,0 0 16 0,52 58 0 16,-52-58-272-16,0 0 0 0,0 0-128 0,0 0 128 31,47 52-1744-31,-41-47-256 0</inkml:trace>
  <inkml:trace contextRef="#ctx0" brushRef="#br0" timeOffset="32487.12">12054 6536 18431 0,'-14'-2'816'0,"4"1"160"0,5-1-784 0,3 2-192 16,2-2 0-16,0 0 0 0,0 1-160 0,2-5-80 15,0-1-16-15,-1 2 0 16,1-5-1856-16,-2 4-384 0,0 3-80 0,-2 0-16 16,1 3 1568-16,-3 1 304 0,4 4 64 0,-2 8 16 0,-3-1 1408 0,2 5 272 0,-1 4 64 0,2 5 16 15,-1-1-32-15,1 4 0 0,-3 3 0 0,1 2 0 16,3 5 288-16,1 1 48 0,0 3 16 0,1 3 0 15,5 6-736-15,-1 5-128 0,-2 3-48 0,3 8 0 16,2 8 224-16,-2 8 32 0,2 12 16 0,1 10 0 16,1 11-16-16,-1 4 0 0,5 7 0 0,-5 4 0 15,5 0-336-15,1-3-64 0,5-2 0 0,-1-1-12592 32</inkml:trace>
  <inkml:trace contextRef="#ctx0" brushRef="#br0" timeOffset="33397.85">11852 14884 12895 0,'-8'-2'1152'0,"2"-3"-928"16,3 2-224-16,3-1 0 0,2 1 2688 0,-1-2 480 15,5-4 96-15,2 0 32 0,1-8-2208 0,5-4-432 16,2-2-80-16,-2 4-32 15,-2 5-864-15,-2 4-160 0,-3 3-32 0,0 3-16 0,-2 1 176 0,-1 3 32 16,3 0 16-16,-4 3 0 16,1 2 96-16,-4 2 16 0,0 6 0 0,-5 0 0 0,1 3 544 0,1 3 112 15,-3 7 32-15,1 1 0 0,2 6 592 0,-1 3 128 16,1 6 32-16,1-2 0 0,2 7 224 0,0-2 64 16,3-3 0-16,3 2 0 0,2-4-672 0,1-2-128 15,3 0-32-15,4 1 0 0,-2-4-832 0,3 5-192 0</inkml:trace>
  <inkml:trace contextRef="#ctx0" brushRef="#br0" timeOffset="40356.94">13593 14639 911 0,'-7'5'0'0,"0"-3"0"16,2-1 0-16,3 1 0 0,2-2 2112 0,0 0 352 15,0 0 64-15,-2 0 16 0,2 0-2016 0,0-2-400 16,0 1-128-16,0-1 0 15,2-2-384-15,-2 1-144 0,0-4-48 0,2 5 0 0,-2-3 576 0,0-4 224 16,-4 4-16-16,4 1 0 0,-1-1 496 0,-1-2 112 0,2 4 16 0,-4 1 0 16,3-1 80-16,-1-1 32 0,0-1 0 0,1 1 0 15,-1 3-464-15,2 1-96 0,0-4 0 0,0 1-16 16,3-1 272-16,-1-1 64 0,0 3 16 0,3 0 0 16,-3 1 288-16,1-1 48 0,1 2 16 0,-3 0 0 15,3 2-416-15,1-1-80 0,-5 5 0 0,0 2-16 16,-2-1-112-16,2 9-32 0,0 0 0 0,0 1 0 15,0 6-416-15,0-2 0 0,-3 7 0 0,3-1-176 16,-2 3-144-16,2 0-48 0,-2 6 0 0,2 1 0 16,-1 3 512-16,-1 3 112 0,2 3 0 0,0-1 16 15,0 5 224-15,2-1 32 0,1-3 16 0,4-6 0 0,-2-2-544 16,4-3 0-16</inkml:trace>
  <inkml:trace contextRef="#ctx0" brushRef="#br0" timeOffset="43002.78">12105 12209 11055 0,'-5'5'976'0,"1"-3"-784"16,1 0-192-16,3-2 0 0,0 0 576 0,-2 0 64 0,-3 3 0 0,-2 4 16 15,-4 0-336-15,-3 2-64 0,0-1 0 0,-3-1-16 16,0 4 16-16,-3-2 0 0,1 3 0 0,-2-2 0 16,2 1 480-16,0-3 96 0,2 1 32 0,-3-2 0 15,1 3-416-15,4-3-64 0,-1 6-32 0,0-8 0 0,2 5-224 0,0-5-128 16,-1 1 160-16,1-3-160 0,5-1 128 0,-1-4-128 16,4-3 0-16,5 0 144 0,2-7-16 0,5-2 0 15,1-9 0-15,5-1 0 16,2-3-432-16,1-4-80 0,5-4-32 0,0-3 0 15,1-2-768-15,-2 0-160 0,4-4-16 0,0-1-16 16,1 5 352-16,-1 0 80 0,0 0 16 0,1 2 0 0,2-1 928 0,-3 3 272 16,1 3 16-16,2-1 0 0,-3 3 1072 0,1-2 224 15,6 2 32-15,-7 3 16 0,-1 0-448 0,-1 4-96 16,-21 24 0-16,40-46-16 16,-40 46-672-16,33-42-128 0,-20 29-16 0,-5 0-16 0,-3 3-240 0,-5 5 0 0,-1 5 0 0,-5 0 0 15,0 1 400-15,-10 6 96 0,0 2 16 0,-3 2 0 16,-2 1 448-16,-2 3 80 15,-3 3 32-15,0 1 0 0,0 0-336 0,-4 2-64 0,6-4-16 0,-7 4 0 16,1 2-192-16,-1 0-32 0,-1-4-16 0,1-5 0 16,1 3-224-16,1-3-32 0,2-2-16 0,0-3 0 15,2 1-144-15,1-3 0 16,1-3-192-16,1-1 192 16,2 1-704-16,6-8-32 0,-1 1 0 0,1-1 0 0,5-4-272 0,-1-3-48 0,4-3-16 0,1 0 0 15,2-3-96 1,-1 0-32-16,2-1 0 0,2-1 0 0,2 0 560 0,-2 1 128 0,2-1 0 0,3 2 16 0,-3-1 624 0,-2 3 128 15,2 1 32-15,-2 3 0 0,0-1 208 0,0 2 32 16,-2-1 16-16,-3 3 0 0,1-1-288 0,-3-2-48 16,-1 3-16-16,-1-3 0 0,-2 2 0 0,1-4-16 15,-1 2 0-15,1-3 0 0,0-2-176 0,1 6 0 16,2 0 0-16,0 1 0 0,2 2-176 0,-1 5-64 16</inkml:trace>
  <inkml:trace contextRef="#ctx0" brushRef="#br0" timeOffset="43839.53">13168 11726 11967 0,'-14'14'1072'0,"5"-7"-864"0,4 4-208 0,2-4 0 16,1-6 320-16,2 3 0 0,0 1 16 0,0 4 0 15,0 3-128-15,-2 4-16 0,2-1-16 0,0-1 0 16,-3 2-480 0,1-11-80-16,0 2-32 0,2-3 0 0,0-4 176 0,0-4 48 0,4-1 0 0,1 0 0 15,-2-4 640-15,3-5 144 0,2 0 32 0,-3-3 0 0,2-1 720 0,2 1 128 16,0 1 48-16,0-5 0 16,1 2-240-16,2-2-64 0,-1 0 0 0,-1 0 0 0,4 2-640 0,-5-2-144 15,3 2-32-15,2 0 0 16,-2 0-400-16,-1 2 0 0,1 1 0 0,0-3 0 15,2 1-704-15,2 1 0 0,-2-2-16 0,1 1 0 16,3 1-320-16,-3 1-64 0,1 1-16 0,-16 15 0 16,0 0 560-16,52-39 112 0,-52 39 32 0,0 0 0 0,0 0 416 0,0 0 0 15,86-17 192-15,-86 17-64 0,0 0 848 0,0 0 176 16,0 0 48-16,85 35 0 0,-85-35 400 0,0 0 64 16,47 45 32-16,-47-45 0 0,30 35-480 0,-30-35-112 15,24 36-16-15,-24-36 0 0,0 0-528 0,42 44-112 0,-42-44-32 0,0 0 0 16,0 0-416-16,64 38 0 0,-64-38 0 0,0 0 0 31,0 0-624-31,77 37-48 0,-77-37-16 0,0 0 0 16,0 0-1424-16,84 38-272 0,-84-38-64 0,0 0-8608 15</inkml:trace>
  <inkml:trace contextRef="#ctx0" brushRef="#br0" timeOffset="44340.04">13663 11463 11055 0,'-12'2'976'0,"5"0"-784"0,1 0-192 0,5-2 0 16,1 0 1872-16,1 0 336 0,3 0 64 0,-2 3 16 16,-1-1-1472-16,1 0-304 0,0 1-48 0,-4 2-16 31,-1 4-2560-31,-4 0-528 0,-2-1-112 0,-3 3 0 0,0 3 2176 0,-4 0 576 0,2 3 0 0,0-3 0 16,4 5 0-16,-6 0 0 0,4 4 0 0,1-2 0 15,2-2 0-15,3 0 0 0,0 4-160 0,-1-2 160 16,2 0 2176-16,0 0 496 0,0 6 80 0,1 1 64 0,1 4-1200 15,1-3-240-15,-2 4-48 0,4-1-16 0,0 3-448 16,2-4-96-16,0 2 0 0,1 2 16 0,4 0-304 0,0-2-64 16,0 0-16-16,2 2 48 0,1 1-448 0,-1 1-272 15,3-2 32-15,-3-2-12800 16</inkml:trace>
  <inkml:trace contextRef="#ctx0" brushRef="#br0" timeOffset="47995.68">15264 14797 2751 0,'0'-5'256'0,"0"0"-256"0,0-2 0 0,0 5 0 16,0 0 288-16,0-3 16 0,2-6 0 0,0 1 0 16,1-4-304-16,-1-2 0 0,3 2 0 0,-1 6 0 15,-1-4 0-15</inkml:trace>
  <inkml:trace contextRef="#ctx0" brushRef="#br0" timeOffset="48514.51">15226 14553 11967 0,'-11'4'528'0,"4"-1"112"0,1 1-512 0,2-3-128 15,2-1 0-15,2 0 0 0,-1 0 704 0,-1 0 96 16,0 2 32-16,-1-2 0 0,3 0-240 0,-6-2-32 15,3 1-16-15,-1-3 0 0,1 1 32 0,1-1 16 16,-3 2 0-16,1-1 0 0,1 0 64 0,1-4 16 0,0 1 0 16,2 1 0-16,0-4-48 0,4 2-16 0,1-3 0 15,2 1 0-15,2-5 16 0,1 2 0 0,3 0 0 0,0-4 0 16,3 2-256-16,0 2-48 0,1-2-16 0,2 0 0 16,-19 14-304-16,0 0 0 0,0 0 0 0,74-21 0 15,-74 21 0-15,0 0-144 0,0 0 144 0,0 0-128 16,71 35 128-16,-62-16 0 0,-2 4 128 0,-4 5-128 15,-3 1 544-15,-3 6 32 0,-4 4 16 0,-4 2 0 16,-1 3 96-16,-4 0 16 0,2-1 0 0,-3 2 0 16,1 1 208-16,-3-3 48 0,2 4 16 0,-1-5 0 15,4 0-272-15,-1 1-48 0,3-3-16 0,1-3 0 0,-1-2-304 16,0-6-64-16,1-1-16 0,-1-2 0 0,2-3-256 16,-6-4 0-16,4-1 0 0,-2-6 0 0,2-3-256 0,-2-2-16 15,1-4 0-15,3-1 0 31,1-4-240-31,1-1-64 0,4-6 0 0,-1 2 0 0,3-5-192 0,2-6-32 0,0 3-16 0,2-5 0 16,3 1 256-16,0 0 48 0,4 0 16 0,1 0 0 16,4 5 304-16,4-4 192 0,-18 18-208 0,38-27 80 0,-38 27 128 0,0 0 192 15,75-28-32-15,-75 28-16 0,0 0 688 0,84 1 144 16,-84-1 32-16,0 0 0 0,92 32-208 0,-92-32-32 16,0 0-16-16,96 42 0 0,-96-42-528 0,0 0-96 15,96 33-128-15,-96-33-16400 0</inkml:trace>
  <inkml:trace contextRef="#ctx0" brushRef="#br0" timeOffset="50933.6">11852 8114 11055 0,'2'-2'976'0,"1"2"-784"0,1-1-192 0,-1-3 0 15,3 1 320-15,-5-3 32 0,8 1 0 0,3-9 0 0,6 0-352 0,1-5 0 16,2 0 0-16,-5 0 0 16,1 1 192-16,-5 1-16 0,0 1-16 0,2 1 0 0,-5-3 928 0,1 4 192 15,-3 2 48-15,4-2 0 0,-4 0-48 0,2 2 0 16,1 0 0-16,2-4 0 0,-1 6-704 0,-1-6-128 16,-1 0-48-16,0 1 0 15,-1-1-656-15,1 4-144 0,-4 0-32 0,-3-2 0 16,1 5-640-16,-4-2-128 0,1 6-16 0,-4-2-16 0,1 2 800 0,-8 2 176 15,3-1 16-15,-6 1 16 0,0 1 416 0,-2 2 64 16,4-2 32-16,-6 4 0 0,3 0 240 0,-1 3 48 16,-3 0 16-16,-2 6 0 0,2-1-144 0,-2 4-16 15,0 2-16-15,2-1 0 0,0 1-224 0,3-4-32 0,2 0-16 16,5-6 0-16,1-3-144 0,2-3 128 0,6-2-128 0,0-1 128 16,4-6-128-16,1-5 0 0,0-3 0 0,2-6 128 15,4-3-128-15,-3 0 0 0,3-5 0 0,-2 3 128 16,3-5 48-16,-4-1 0 0,5 1 0 0,-3-3 0 15,2-1 192-15,2-1 32 0,4 1 16 0,-6 1 0 16,4-1-64-16,-2 1-16 0,1-1 0 0,1 0 0 16,-7 3-336-16,-2-5 0 0,0 3 0 0,-4 1 0 15,-3 2-384 1,-3 3-32-16,-1 1-16 0,-6 6 0 0,1 4-160 16,-7 3-48-16,-1 6 0 0,-4-3 0 0,0 10 640 0,-7 3 0 0,4 2 0 0,-4-1 128 0,-2 10 544 0,1-2 96 15,1 3 32-15,-4 2 0 0,1 1-64 0,0 3-16 16,-3 1 0-16,1 5 0 0,0-1-112 0,4 0-32 15,4-2 0-15,3-4 0 0,8 0-32 0,1-6-16 16,8-4 0-16,0-5 0 0,8-2-240 0,1-6-48 16,8-2-16-16,6-5 0 0,6-4-432 0,2-11-96 15,7 0-16-15,4-5 0 0,-1-2-64 0,3-1 0 16,-1-1-16-16,-1 1 0 0,-1 3 0 0,1-6 0 16,1-1 0-16,-1 2 0 15,-4-2-224-15,2 0-32 0,1 1-16 0,-3-2 0 16,1 1 16-16,-3-1 0 0,4 5 0 0,-6-1 0 0,-2 2 464 0,-7 4 192 15,-4 8-128-15,-4 3 128 0,-6 2 0 0,-6 2-128 0,-6 3 128 0,-6 2 0 32,-5 1-1040-32,-8 6-128 0</inkml:trace>
  <inkml:trace contextRef="#ctx0" brushRef="#br0" timeOffset="51958.53">13360 6977 5519 0,'-13'1'496'0,"8"-1"-496"0,-2 2 0 0,5-2 0 16,2 0 1392-16,2 0 176 0,0 0 32 0,1 0 16 15,-1 0-1296-15,0-2-320 0,1 1 0 0,-3 1 0 16,-1 0-256-16,-1-2-64 0,0 2 0 0,-5 0-16 15,4 0 1104-15,-3 0 240 0,5-2 32 0,-1 0 16 16,2-3 288-16,0 2 48 0,0 1 16 0,0-5 0 16,3-2-336-16,3-1-64 15,2-2-16-15,-1-6 0 0,7 1-544 0,-1-4-128 0,0-3 0 0,3-3-16 16,0 5-448-16,1-4-96 0,-3-4-16 0,2 6 0 16,-2-1-464-1,0 1-112-15,1 3 0 0,-2-2-16 0,2 2 448 0,-1 2 80 0,2 2 32 0,-6-1 0 0,6 3 288 0,-2 1 0 16,2 3 0-16,-4-3 0 0,2 6 0 0,-14 8 0 15,0 0 0-15,0 0 0 0,61-26 0 0,-61 26 0 16,0 0 0-16,0 0 0 0,0 0 0 0,0 0 0 16,84 7 0-16,-84-7 0 0,0 0 480 0,0 0 48 15,0 0 16-15,60 48 0 0,-46-34 496 0,0-1 112 16,0-3 0-16,-14-10 16 0,0 0-144 0,0 0-16 16,67 47-16-16,-67-47 0 0,0 0-624 0,0 0-128 15,0 0-32-15,90 42 0 0,-90-42-208 0,0 0 0 16,0 0 0-16,0 0 0 0,93 33 0 0,-93-33 0 15,0 0 0-15,0 0 0 0,83 26 0 0,-83-26-160 0,0 0 0 0,0 0 0 32,99 5-1184-32,-99-5-256 0,0 0-32 0,81-3-9472 0</inkml:trace>
  <inkml:trace contextRef="#ctx0" brushRef="#br0" timeOffset="52583.65">13881 6609 14735 0,'-6'-2'1312'0,"3"1"-1056"0,3 1-256 0,0-2 0 16,2 0 1152-16,-2-3 192 0,3-2 16 0,-3-2 16 15,0-5-704-15,2-3-144 0,0 1-16 0,-1 4-16 16,-1 0-640-16,0-2-128 0,0 5-32 0,0-1 0 0,-1 5 48 0,1-1 0 16,-2 3 0-16,2-1 0 0,0 3 256 0,0 2 0 15,-2 3 0-15,0-2 0 0,1 3 0 0,-3 0 0 16,2 7 0-16,-1-3 0 0,1 5 496 0,0 0 48 16,2 2 16-16,0-1 0 0,2 6 16 0,3 2 0 15,-3 1 0-15,3 6 0 16,2 1-208-16,0 9-48 0,0 11 0 0,4 6 0 0,-4 4 304 0,5 9 48 15,-5 3 16-15,3-2 0 0,-1 1 144 0,2-6 48 16,-3-3 0-16,3-2 0 16,1-4-496-16,0-6-80 0,2-1-32 0,0-1-14096 0</inkml:trace>
  <inkml:trace contextRef="#ctx0" brushRef="#br0" timeOffset="56120.87">17038 14731 8287 0,'-3'2'736'0,"-3"-2"-592"0,6 0-144 0,0 0 0 16,0 0 752-16,0-2 112 0,-1 2 32 0,-3 0 0 15,1-2-304-15,-1-3-48 0,-1 3-16 0,0-1 0 16,1-1-256-16,1-3-48 0,1 2-16 0,-5 0 0 16,2-6 352-16,0 3 64 0,-2-6 16 0,0 0 0 15,2 0 96-15,1-4 32 0,-1-1 0 0,3 2 0 16,0-1-208-16,2 3-48 0,4 1 0 0,-2 3 0 0,3 3-176 0,-3 2-32 15,1 3-16-15,0 1 0 0,3 2 272 0,-1 2 48 16,0 1 16-16,-5-3 0 0,0 0 16 0,0 0 16 16,0 0 0-16,58 49 0 0,-58-49-384 0,0 0-80 15,57 40 0-15,-57-40-16 0,0 0-464 0,68 40-96 16,-68-40 0-16,0 0-16 16,0 0-16-16,77 40 0 0,-77-40 0 0,0 0 0 0,0 0 416 0,0 0 192 15,0 0 0-15,59 46-16 0,-55-36 672 0,-3-3 144 16,-1 4 32-16,-1-5 0 0,-1 5-128 0,-3-4 0 0,-2 5-16 15,-2-3 0-15,4 1-384 0,-6-3-80 16,4 2-16-16,-3-4 0 0,1-1-400 0,-3-3-224 0,1 3 32 0,1-1 0 31,0 1-496-31,-1-1-80 0,1 1-32 0,-1-1 0 16,2 4 224-16,2-2 64 0,2 1 0 0,-2 1 0 0,2 0 512 0,2-2 0 16,1 5 0-16,4-4 0 0,-2-6 128 0,0 0 128 0,0 0 16 0,0 0 16 15,0 0-288-15,87 17 128 0,-87-17-128 0,0 0 0 31,76-14-352-31,-76 14-176 0,0 0-48 0,0 0 0 16,74-5 64-16,-74 5 0 0,0 0 0 0,0 0 0 0,13 40 896 0,-18-21 176 0,-3 2 32 0,-5 5 16 16,-2 2 1088-16,-3 0 224 0,-1 0 32 0,0-4 16 15,0 2-448-15,-4-5-96 0,-3-2-16 0,-4-1 0 0,-3 1-864 16,-7-4-176-16,0-1-48 0,-4 0 0 0,1 0-512 0,-1-3-128 16,-3 3 0-16,0-2-17456 15</inkml:trace>
  <inkml:trace contextRef="#ctx0" brushRef="#br0" timeOffset="57190.01">13672 12083 23951 0,'-35'2'2128'0,"12"2"-1696"0,4 3-432 0,5-4 0 15,7 1 1024-15,2-3 112 0,-1 5 16 0,-6 2 16 0,-5 3-400 0,-6 4-64 16,-5 5-32-16,0-3 0 15,2 4-1008-15,-2-2-208 0,1 0-32 0,-1-1-16 16,3-1-16-16,-4 0 0 0,3-1 0 0,-1-4 0 0,3-1 608 0,0 1 0 16,4-3 0-16,3-2 0 0,3-2 768 0,4-3 64 15,1-4 0-15,5-3 16 0,4-2-32 0,4-2-16 16,1-7 0-16,6-3 0 0,4-2-800 0,1-7-176 16,7-1-16-16,-1-3-16 15,3-2-192-15,-1-1-48 0,-1 0 0 0,1 0 0 0,-3 4 96 0,0-1 16 16,0 8 0-16,-4-2 0 0,1 5 96 0,-3 2 32 15,-1 1 0-15,-3 4 0 0,-1 0 208 0,-3 9 0 16,-3 0 144-16,-3 3-144 0,-1 4 448 0,-3 2 0 0,-4 1 0 0,-4 5 0 16,-1 1 896-16,-5 6 160 0,-1 0 32 0,-4 3 16 31,-3-1-1840-31,1 2-368 0,1 0-80 0,1 0-16 0,-4 3 1072 0,1 0 192 0,2-3 64 16,1 4 0-16,-3-1 0 0,1-1 0 0,0-3 0 0,-1 1 0 15,1-1-256-15,-2-1-64 0,1 0 0 0,4-2 0 16,7-3 64-16,1-9 0 0,9-1 0 0,-3-4 0 15,7-4-128-15,4-4-32 0,3-4 0 0,3-6 0 32,4-8-496-32,3-4-112 0,6-4 0 0,0-7-16 0,3 1-672 15,-2-3-128-15,4-6-16 0,-5 4-16 16,1-4-32-16,-3 2 0 0,0-2 0 0,-2 2 0 0,0 4 560 0,-5 1 96 16,0 4 32-16,-5-1 0 0,0 3 496 0,-8 1 144 0,1 9 0 0,-5 3 0 0,-4 6 0 0,-2 3 240 15,-2 2-48-15,-2 5 0 0,-1 1 1008 0,0-1 192 16,-2 6 32-16,2-3 16 0,0 2-496 0,2-1-112 15,5-2 0-15,0-1-16 32,5 3-1296-32,2-2-256 0</inkml:trace>
  <inkml:trace contextRef="#ctx0" brushRef="#br0" timeOffset="58021.96">14830 11702 19343 0,'-24'3'1728'0,"12"-1"-1392"0,3 0-336 0,6-2 0 15,3 2-320-15,0-2-128 0,1 1-16 0,3 1-16 16,1 3-240-16,-5 1-48 0,3-3-16 0,-1 2 0 16,-2 2-816-16,-2-3-144 0,-1-2-48 0,3 1 0 15,-5-1 2240-15,3-2 432 0,0 0 80 0,2-2 32 16,2 0 1120-16,0 1 240 0,3-3 32 0,-2-6 16 15,4 3-672-15,2-7-128 0,0 2-16 0,1-4-16 0,-1 0-1056 0,2-5-224 16,1 2-32-16,0-4-16 0,2-1-240 0,2 1-128 16,-3 1 128-16,3-1-208 0,0 2 208 15,1 2-144-15,-1 0 144 0,1 3-128 0,-3 2 128 0,0 0 0 16,-14 14 0-16,0 0 0 0,47-24 0 0,-47 24 0 16,0 0 0-16,0 0 0 15,60-16 0-15,-60 16 0 0,0 0 0 0,0 0-128 0,0 0 128 0,0 0 0 16,78 11 0-16,-78-11-128 0,0 0 128 0,0 0 0 15,0 0 0-15,0 0 0 0,51 56 464 0,-48-43 128 16,2 7 32-16,-1-1 0 0,3 0 544 0,-6 4 112 16,5-1 32-16,1 1 0 0,1-2-464 0,3-2-80 0,-11-19-32 0,0 0 0 15,45 49-464-15,-45-49-80 16,0 0-32-16,0 0 0 16,82 24-608-16,-82-24-112 0,0 0-16 0,80-19-16 15,-80 19-1520-15,58-23-320 0,-58 23-48 0,61-19-6160 0,-61 19-1248 0</inkml:trace>
  <inkml:trace contextRef="#ctx0" brushRef="#br0" timeOffset="58790.21">15003 11543 15663 0,'-4'-3'1392'0,"1"-2"-1120"15,3 1-272-15,3 3 0 0,-3-3 1024 0,2-1 128 16,2-2 48-16,1-7 0 0,5-3-528 0,2-3-96 15,6 1-32-15,3 2 0 0,-21 17-416 0,49-28-128 16,-49 28 0-16,0 0 0 0,73-26 0 0,-73 26 160 0,0 0-160 16,0 0 128-16,0 0-128 0,80 17 160 0,-70-5-160 0,1-1 160 15,-2 3 592-15,-2 3 112 0,1 4 32 0,-4 0 0 16,3 5-320-16,-2 2-48 0,0 10-16 0,-1 13 0 16,-1 5-208-16,-5 6-48 0,1 15-16 0,-3 10 0 15,-1 2 288-15,-2 1 64 0,0 10 16 0,2-1 0 16,1 2-128-16,4 0-32 0,4-7 0 0,3-16-14512 15</inkml:trace>
  <inkml:trace contextRef="#ctx0" brushRef="#br0" timeOffset="62643.46">18776 14602 5519 0,'-6'5'496'0,"5"-3"-496"15,-3-2 0-15,4 0 0 0,0 0 1136 0,0 0 128 16,0 2 16-16,-2-2 16 0,2 0-64 0,2-2-16 16,2-3 0-16,1-6 0 0,2 4-400 0,0-3-96 15,0 1-16-15,3-5 0 0,-5 6-144 0,-5 8-48 16,0 0 0-16,0 0 0 0,35-37 32 0,-33 26 0 16,3 6 0-16,-3-2 0 0,0 2-64 0,-4 3-16 15,0 2 0-15,-3 2 0 0,2 5-176 0,-6 0-32 16,0 3-16-16,-5 3 0 0,2 4 144 0,0 2 16 0,-6 7 16 0,4-1 0 15,-1 1 320-15,-1 3 64 0,2 1 16 0,-3 3 0 16,3 4-48-16,0-2 0 0,0-1 0 0,2 1 0 16,1 2-224-16,1-1-48 0,-2 3-16 0,5-1 0 15,-4 4-288-15,2 1-64 0,-3-1-128 0,2 5 192 16,-1-2-192-16,3 3 0 0,1-3 0 0,1-9 0 16,3-1 240-16,-1-9-48 0,4 2-16 15,4-7 0-15,-2-5-176 0,1-6 192 0,-3-10-192 0,0 0 192 16,0 0-192-16,0 0 0 0,0 0-160 0,0 0 160 15,0 0-432 1,0 0 16-16,65-36 0 0,-58 15 0 0,0 0 176 0,-2 0 48 0,2-2 0 0,-4-1 0 16,2-4 192-16,1 0 0 0,-1-1 0 0,-3-3 0 0,-1 10 0 0,-4-3 0 15,1 6-160-15,-10 2 160 0,0 3 0 0,-6 3 0 16,-1 1 0-16,-3 3 0 0,-3 5 288 0,1 2 128 16,-6 4 32-16,0 3 0 0,3 1-192 0,2 3-16 15,-4 4-16-15,2-2-15008 16</inkml:trace>
  <inkml:trace contextRef="#ctx0" brushRef="#br0" timeOffset="64150.82">14076 7416 27647 0,'-19'12'2448'0,"1"-4"-1952"0,8 1-496 0,6-7 0 0,1 1 1072 0,-6 1 112 15,-5 10 32-15,-14 3 0 0,-3 6-800 0,1-2-160 16,6-2-16-16,-1-7-16 16,10-3-880-16,1 0-176 0,3-4-48 0,3-5 0 15,-3 2 176-15,4-4 48 0,4-2 0 0,-6-1 0 16,2-2 368-16,0 2 80 0,2-6 16 0,3 3 0 0,0-6 192 0,2 0 160 16,2 2-32-16,2-4 0 0,1 0 144 0,2-1 32 15,2-1 0-15,-2 1 0 0,1 3-304 0,3-2 0 16,-3-1 0-16,3 0 0 0,-2-1 0 0,-1 3 0 15,-1 1-144-15,-2 5 144 16,-1-2-256-16,-1 6 48 0,-3 2 0 0,-3 1 0 16,-2 2-416-16,-2 0-80 0,-4 3 0 0,-1 1-16 15,-5 5 224-15,-2-1 48 0,-6 5 16 0,-1-1 0 0,-4 3 1264 0,-1 1 256 0,1 3 64 0,-3-1 0 16,2 1 464-16,0-3 112 0,4 1 0 0,-2-1 16 16,6-2-656-16,2-1-128 0,2 0-16 0,3-6-16 15,2-2-448-15,4 0-96 0,1-1 0 0,2-4-16 16,4-2-240-16,3-2-128 0,0-3 128 0,0 0-128 31,0-3 0-31,3 0 0 0,2-4 0 0,4-6-128 16,0 1-96-16,3-3-16 0,0-6 0 0,2 3 0 15,2-4 16-15,-2 1 0 0,0-3 0 0,0 1 0 16,0 0-368 0,0 2-80-16,-4 1-16 0,1 2 0 0,-1 1 208 0,-1 1 32 0,-2 2 16 0,-4 4 0 0,-3 3 304 0,-3 5 128 15,-4 4-128-15,-5 3 128 0,-1 6 0 0,-6 1 0 16,-4 9 0-16,-1 3 128 0,0 4 240 0,-4 2 48 15,-2 8 16-15,-5-3 0 0,6 5 272 0,-4 0 48 16,3 2 16-16,0-7 0 0,2 3-288 0,2-6-48 16,2-3-16-16,0 1 0 0,3-9-416 0,1-2 0 15,5-3 128-15,3-2-128 0,5-4 0 0,3-4 0 16,4-5 0-16,5-2 0 0,8-8 0 0,-13 16 0 16,38-42-128-16,-15 11 128 0,4 1-384 0,5-6-16 15,1 1 0-15,-5-4 0 16,3 3-432-16,2-2-96 0,-7-1-16 0,4 1 0 15,-7 3 208-15,-1 2 32 0,1 5 16 0,-2-3 0 0,-4 3 496 0,1-2 192 0,-3 6-128 0,-1 0 128 16,-5 1 0-16,2 7 256 0,-6 1-48 0,-3 1 0 16,-4 1-208-16,-3 6 0 0,-8 0 0 0,-4 4 0 15,-2 1 928-15,-7 4 96 0,-6 1 0 0,-6 4 16 16,-4 6-1040-16,0-1-320 0,-3 5-16 0,0 2 0 16,-2 2 1040-16,1-3 224 0,4-1 32 0,-1-6 16 15,5-6-272-15,8-5-64 0,9-7-16 0,4-7 0 16,8-9-464-16,9-13-160 0,7-13 0 0,12-17-17536 15</inkml:trace>
  <inkml:trace contextRef="#ctx0" brushRef="#br0" timeOffset="65974.82">15038 6916 12895 0,'-14'3'1152'0,"9"-1"-928"0,-1 0-224 0,5-2 0 16,1 0 544-16,1 0 64 0,5 0 16 0,-5 0 0 15,6 0-752-15,4 0-160 0,-3-2-32 0,1-2 0 32,-2 3-800-32,-2-5-160 0,-1 3-48 0,1 0 0 0,0-4 1456 0,1-2 304 15,0-2 48-15,3-1 16 0,2-3 528 0,-1-3 128 0,2-1 0 0,2 0 16 16,0-2-512-16,2-3-96 0,0-3-32 0,-1 5 0 15,1 1-528-15,-2-2 0 16,2 1 0-16,-1-5 0 0,1 7 256 0,0-3-48 0,1 2-16 0,0 0 0 16,-1 5 16-16,0-1 0 0,1 1 0 15,1 2 0-15,1 6-208 0,-2-3 144 0,-1 8-144 0,1-2 128 0,-17 5-128 16,0 0 0-16,0 0 0 0,0 0 0 0,87 5 0 0,-87-5 0 16,0 0 0-16,0 0 0 0,81 35 0 0,-81-35 0 15,0 0 128-15,0 0-128 16,97 34 336-16,-97-34-16 0,0 0 0 0,73 35 0 0,-73-35-144 0,0 0-48 15,0 0 0-15,75 56 0 0,-75-56-128 0,0 0 0 16,0 0 144-16,46 61-144 0,-36-45 0 0,-1-6 128 16,1 2-128-16,-1-5 0 15,3 2-672-15,0-4-208 0</inkml:trace>
  <inkml:trace contextRef="#ctx0" brushRef="#br0" timeOffset="66494.69">15508 6658 6447 0,'-10'-4'576'0,"5"-1"-576"15,3 2 0-15,2 1 0 0,0 0 848 0,0 1 64 0,2-3 16 0,1-5 0 16,1 1-800-16,1-6-128 0,-2-2 0 0,1 2 0 31,-3 0-880-31,-2 2-48 0,-3 5-16 0,-1 0 0 0,0 4 1344 0,0 3 272 0,-2 1 48 0,0 5 16 16,0 0 720-16,0 1 144 0,0 7 16 0,1-1 16 15,5 4-48-15,-5-3-16 0,5 9 0 0,-1-3 0 16,2 3-480-16,0 1-112 0,2 11-16 0,1 2 0 16,1 3-672-16,-3 10-144 0,1 11-16 0,2 7-128 15,-3 9 0-15,1 3 0 0,0 2 0 0,-2 5 0 16,2-3 240-16,-1 4-16 0,3 1 0 0,-2-9 0 16,-1-3-48-16,3-6-16 0,3-10 0 0,2-7-11408 15</inkml:trace>
  <inkml:trace contextRef="#ctx0" brushRef="#br0" timeOffset="70534.45">20070 14781 12895 0,'-10'7'1152'0,"5"-3"-928"0,3-2-224 0,2-2 0 16,0-2 1248-16,0 2 208 0,-2 0 32 0,0 0 16 0,-3-2-1120 0,3-5-240 15,1 2-144-15,1 5 192 16,1-19-1376-16,-2 8-272 0,-1 3-48 0,0-3-16 31,0 4 768-31,-1 0 160 0,3-2 16 0,-2 4 16 0,-1-2 1184 0,-1 0 224 0,1 4 48 0,1 1 16 0,0 0 464 0,-1 1 96 16,1 2 0-16,-5-1 16 0,4 4 304 0,-1-1 48 16,1 4 16-16,-1 0 0 0,4-7-384 0,0 14-80 15,0-14-16-15,0 0 0 0,0 0-752 0,14 28-160 16,-14-28-16-16,0 0-16 0,0 0-432 0,0 0 0 15,52 31-192-15,-52-31 192 16,0 0-512-16,0 0 32 0,0 0 0 0,72 23 0 0,-72-23 112 0,0 0 32 16,0 0 0-16,0 0 0 0,83 19 336 0,-83-19 0 15,0 0 0-15,0 0 0 0,84 9 576 0,-84-9 16 0,0 0 16 0,0 0 0 16,91 5-128-16,-91-5-32 0,0 0 0 0,71-2 0 16,-71 2-320-16,0 0-128 0,73-3 0 0,-73 3 144 15,0 0-144-15,75-9 0 0,-75 9 0 0,0 0-176 16,75-10-96-16,-75 10-32 15,0 0 0-15,0 0 0 0,80-11-80 0,-80 11 0 0,0 0-16 0,0 0 0 16,0 0 400-16,0 0 0 0,0 0 0 0,68 19 0 16,-68-19 656-16,0 0 64 0,7 21 16 0,-10-10 0 15,-2-1 0-15,-6 6 0 0,-1 1 0 0,-5 1 0 16,-4 3-352-16,-7 1-64 0,0 8 0 0,-4 0-16 16,-4 4-176-16,-4 3-128 0,0 5 144 0,0 0-144 15,3-6-160-15,4 4-128 0,9 4-32 0,4-6-10704 16,10-5-2160-16</inkml:trace>
  <inkml:trace contextRef="#ctx0" brushRef="#br0" timeOffset="72286.55">15235 12406 15663 0,'-2'3'1392'0,"2"-1"-1120"0,2-2-272 0,-2 0 0 16,1-2 1216-16,3 2 192 0,1 2 48 0,-1-2 0 15,3 0-656-15,3-4-128 0,0 3-32 0,1-1 0 16,-1-2-640-16,1 1 0 0,1-4 0 0,-3 2 0 15,1-2-320-15,-10 7 48 0,0 0 16 0,0 0 0 16,52-47-192-16,-52 47-16 0,0 0-16 0,42-56 0 16,-42 56 272-16,21-38 48 0,-10 19 16 0,-4-1 0 15,-2 1 144-15,-2 2 0 0,-1-1 0 0,0 6 0 16,-4-2 0-16,0 2 0 0,-1 3 0 0,-2 1 0 0,-2 4 256 0,-4-1 48 16,2 3 0-16,-3-1 0 0,-3-1 144 0,-1 4 16 15,-2 4 16-15,-1-4 0 0,0 1-272 0,-2 3-48 16,2-1-16-16,-4 1 0 0,4 3 240 0,-5 0 32 15,1-2 16-15,1 6 0 0,1-3 16 0,0 4 16 16,2 1 0-16,1-1 0 0,2 5-144 0,1-3-16 16,4-3-16-16,-1 1 0 0,7-5 128 0,0 0 32 15,5-6 0-15,0-1 0 0,0 0-112 0,0 0-16 16,0 0 0-16,66-47 0 0,-66 47-320 0,45-41-256 16,-45 41 32-16,44-49 16 15,-44 49-464-15,42-56-96 0,-42 56 0 0,36-56-16 16,-36 56 160-16,35-54 48 0,-18 25 0 0,-4 4 0 0,-13 25 576 0,28-48 0 0,-16 28 0 0,-2 1 0 15,2 5 176-15,-6 0 96 0,-1 2 32 0,-3 5 0 16,-4 0-304-16,-2 4 160 0,-1 1-160 0,-5 2 128 16,-3 2-128-16,0 1 0 0,-3 3 0 0,-2 1 0 15,-1-2 0-15,-2 5 0 0,0 2 144 0,-3-1-144 16,0 6 384-16,-3 1 0 0,1-1 0 0,-3 2 0 16,-1 0 160-16,0-3 32 0,-1 0 16 0,1-6 0 15,4 4-80-15,2-9-32 0,5 4 0 0,1-7 0 16,6 0-224-16,3-6-64 0,4-1 0 0,3-2 0 0,2-7-192 0,6-2 0 15,-1-3 0-15,2-4 0 16,5-3-640-16,2-3-80 16,-2 1-16-16,2-3 0 0,-14 31-96 0,32-56 0 0,-32 56-16 0,33-56 0 0,-33 56 352 0,31-54 80 15,-31 54 16-15,28-45 0 0,-28 45 256 0,21-39 144 16,-21 39-160-16,12-29 160 0,-7 22 0 0,-5 3 0 16,-5 4 0-16,-4 4 0 0,-1 1 384 0,-2 7 64 15,-6 2 0-15,-1-2 16 0,-2 6 112 16,-2-6 0-16,4 2 16 0,0-9 0 15,2-1-1104-15,3-8-240 0</inkml:trace>
  <inkml:trace contextRef="#ctx0" brushRef="#br0" timeOffset="73713.48">17016 11942 20271 0,'5'-3'1792'0,"3"-1"-1424"16,-1 4-368-16,-3-3 0 0,1-1 320 0,4-4 0 15,-9 8 0-15,0 0 0 0,66-46-320 0,-66 46 0 16,61-48 0-16,-61 48 0 0,0 0 0 0,72-61-160 15,-72 61 160-15,0 0 0 0,55-56 0 0,-55 56-128 16,0 0 128-16,49-56 0 0,-49 56 0 0,0 0 0 16,44-52 0-16,-44 52 0 0,0 0 384 0,38-45 48 15,-26 29 0-15,0 6 0 0,-1 1 80 0,3 2 0 16,-14 7 16-16,0 0 0 0,0 0 0 0,0 0 0 16,0 0 0-16,0 0 0 0,0 0-128 0,78 19-16 0,-69-9-16 0,0 4 0 15,1 4 112-15,2-4 32 0,2 1 0 16,-5-1 0-16,3 2 64 0,2 1 0 15,-2-1 16-15,2-2 0 0,2 0-48 0,1 2-16 0,-3 1 0 0,4 1 0 16,1-3-144-16,-2-1-48 0,2 0 0 0,-19-14 0 16,0 0-336-16,63 31 128 0,-63-31-128 0,0 0 0 31,0 0-448-31,87-14-176 0,-87 14-16 0,0 0-14272 0</inkml:trace>
  <inkml:trace contextRef="#ctx0" brushRef="#br0" timeOffset="74327.22">17585 11806 6447 0,'0'-1'576'0,"0"1"-576"16,2-2 0-16,-2 2 0 0,2 0 1216 0,-2 0 144 15,2 0 32-15,1-3 0 0,2 1 64 0,-3-3 16 16,0-1 0-16,0 5 0 16,-1-1-304-16,-1 2-48 0,-1 0-16 0,-1 0 0 0,0 0-192 0,0 0-32 15,-1 2-16-15,-1-1 0 0,1 1-656 0,-1 3-208 16,1-1 128-16,1 1-128 16,-5 4-720-16,4 1-208 0,-3 4-32 0,3 2-16 15,-2 3 160-15,0 4 48 0,1 3 0 0,1 3 0 0,-1 4 1120 0,1 4 224 16,1 3 64-16,0 5 0 0,0 6 800 0,2 3 160 15,2 9 48-15,2 1 0 0,3 9-368 0,-4 9-64 16,4 2 0-16,0 1-16 0,-5-3-432 0,1-4-96 0,-1-3-16 0,0-2 0 16,-1-8-464-16,-2-10-192 0,-5-6 128 0,5-12-14688 15</inkml:trace>
  <inkml:trace contextRef="#ctx0" brushRef="#br0" timeOffset="81871.89">22207 14978 11055 0,'-6'-3'976'0,"3"-3"-784"0,0 5-192 0,3-1 0 0,0 2 704 0,-2-3 112 16,0-4 16-16,-3-4 0 0,0-5-400 0,-1 2-80 16,3 1-16-16,3-1 0 0,2-2 32 0,3 2 0 15,-2 2 0-15,6-2 0 0,0-2 288 0,1 1 64 16,-10 15 16-16,26-25 0 0,-26 25-544 0,21-26-192 15,-12 14 0-15,0-2 144 0,-6 5 32 0,1-3 0 16,-3 7 0-16,-1-4 0 0,-1 6 432 0,-5 1 96 16,-1 2 0-16,-3 0 16 0,-2 3-208 0,-4 8-32 15,-3-1-16-15,-4 6 0 0,-1 3-224 0,-1 5-48 16,-2 1-16-16,0-1 0 0,3 2 80 0,1-1 32 16,3-3 0-16,4-2 0 0,-2-3 48 0,8 0 16 15,-1 1 0-15,5-1 0 0,0 1-352 0,1-1 0 0,2 2 0 16,1-1 0-16,0 1-224 0,2 0 32 0,0-19 16 0,5 42 0 15,-5-42 176-15,11 43 0 0,-11-43 0 0,22 44 0 16,-22-44 160-16,32 50 112 0,-32-50 32 0,36 49 0 16,-36-49-176-16,0 0-128 0,53 63 144 0,-53-63-144 15,0 0 128-15,41 54-128 0,-41-54 0 0,6 35 0 16,-6-35 352-16,-4 40-32 0,-6-18 0 0,-2-1 0 16,-2 5 96-16,-6-3 16 0,1 0 0 0,-2-2 0 15,-1-4-64-15,-3-5-16 0,4-5 0 0,1-5 0 16,0-4-96-16,1-7-32 0,5-5 0 0,0-3 0 15,2-7-224-15,2-8 0 0,1-3 0 0,0-5 0 16,2 0 384-16,4-1 0 0,-4-1-16 0,3 2 0 0,3 0 80 0,-1 1 0 16,0 1 16-16,0 0 0 0,4 1-288 0,3 2-176 15,1 4 192-15,4 1-192 0,4 2 0 0,5 1 0 16,4 2 0-16,-23 25 0 16,56-42-432-16,-56 42-80 0,71-31-32 0,-71 31-14880 15</inkml:trace>
  <inkml:trace contextRef="#ctx0" brushRef="#br0" timeOffset="82768.48">23815 14891 23039 0,'0'0'2048'0,"0"0"-1648"0,0 0-400 0,0 0 0 15,0 0 0-15,0 0 0 0,0 0-192 0,0 0 192 16,0 0-1200-16,0 0-112 0,68-17-32 0,-68 17 0 16,0 0 1040-16,12-19 304 0,-12 13-128 0,-1-6 128 0,-5 2 1088 0,1-4 272 15,-2-2 64-15,-2 0 16 0,-1-1-32 0,-4 3-16 16,-2-2 0-16,-3 1 0 0,-2-1-608 0,0 6-112 16,-1-1-32-16,-3 6 0 0,-1 1-640 0,3 4-192 15,3 4-16-15,-5 1 0 16,8 2-416-16,1 7-80 0,-1 2 0 15,3 1-16 1,2 2 0-16,1 2 0 0,-1 2 0 0,5 3 0 0,-2 0 208 0,2 0 32 0,4 4 16 0,-4-4 0 0,3 2 464 0,3-4 0 16,-1 6 0-16,2-4 0 0,2-2 256 0,-2-24 32 15,10 44 16-15,-10-44 0 16,0 0-16-16,0 0 0 0,31 45 0 0,-31-45 0 0,0 0-288 0,0 0 0 16,0 0 0-16,0 0 0 0,70-23 0 0,-70 23 0 0,24-29-144 15,-24 29 144-15,27-30 0 0,-27 30 272 0,26-31-32 0,-14 15-16 16,-12 16-224-16,19-21 0 0,-19 21 0 0,0 0 0 31,0 0-416-31,0 0-80 0,0 0-16 0,0 0 0 0,0 0 512 0,0 0 0 0,0 0 0 0,0 0 0 16,75 37 496-16,-75-37 192 0,12 40 32 0,-12-40 16 15,14 59 224-15,-7-21 32 0,-2 6 16 0,-1 1 0 16,-1 4 80-16,-1-2 32 16,-2 4 0-16,0-8 0 0,0-1-112 0,-2-2-32 0,2-9 0 0,0-4-16928 15</inkml:trace>
  <inkml:trace contextRef="#ctx0" brushRef="#br0" timeOffset="83648.05">22095 14825 16575 0,'-3'-7'1472'0,"1"3"-1168"0,2 1-304 0,0 0 0 16,2 1 1024-16,-1-2 160 16,3 1 32-16,-1 1 0 0,3-5-1824 0,1-3-352 0,0 3-80 0,-4 1-16 15,1-1 928-15,-3 6 128 16,1-4 128-16,0 1 0 0,0-3-4000 0,-1 4-800 0,1-1-144 0,1 1-16 0,-3-4 5120 0,2 3 1024 16,-2 1 208-16,0-1 32 0,0 1 1520 0,-2-3 288 15,-1 3 64-15,1 1 16 0,-1-1-448 0,-1-1-96 16,1 3-16-16,1-3 0 15,-5 2-1424-15,2 1-304 0,0-1-48 0,-6 2-16 0,4 0-1088 0,-5 0-128 16,3 0-80-16,-8 0-16 16,1 0-592-16,-3 3-112 0,-2 3-32 0,2-1 0 15,2 2 384-15,3 5 64 0,1 0 0 0,6 0 16 16,7 2 880-16,0-14 192 0,0 0 16 0,42 44 16 16,-42-44 288-16,0 0 64 0,101 45 16 0,-101-45 0 0,89 14-528 0,-89-14-96 15,105-2-32-15,-105 2-14864 0</inkml:trace>
  <inkml:trace contextRef="#ctx0" brushRef="#br0" timeOffset="85053.18">15093 6506 11967 0,'0'-14'1072'0,"0"4"-864"0,0 1-208 0,0 8 0 16,0-3 464-16,-3-6 48 0,0-3 16 0,-3-9 0 15,1-1-192-15,-5 2-32 0,1 7-16 0,-3 7 0 16,3 4 912-16,-1-1 176 16,4 4 32-16,5-5 16 0,1 2 144 0,1-3 32 0,5-6 0 0,6-3 0 15,2-5-608-15,8-4-112 0,3 0-32 0,6-9 0 16,2-6-400-16,2-3-96 0,0 1-16 0,1-5 0 16,3 5-336-16,-1-6-128 0,4 1 0 0,2-3 0 31,-1 4-1744-31,4-5-352 0,2 4-64 0,3-4-8560 15</inkml:trace>
  <inkml:trace contextRef="#ctx0" brushRef="#br0" timeOffset="85540.19">16702 6156 23039 0,'21'-19'2048'0,"0"0"-1648"16,-2 3-400-16,-5 8 0 0,0-6 160 0,8-5-160 16,25-16 192-16,21-21-192 15,21-12-672-15,-2-5-240 0,-5 3-48 0,-19 11-16 16,-7 5 0-16,-7 5 0 0,-8 4 0 0,0 1-6896 0</inkml:trace>
  <inkml:trace contextRef="#ctx0" brushRef="#br0" timeOffset="86074.89">13548 6000 19343 0,'-11'-4'1728'0,"6"1"-1392"0,3-1-336 0,4 4 0 16,-2 0 576-16,0-2 64 0,0-1 0 0,-2-1 0 15,2-3-640-15,0-1 0 0,2 3-144 0,3-2 144 16,1 3-704-16,2 2-32 0,3-3 0 0,3 0 0 15,3-4 880-15,6-1 176 0,5-4 48 0,1-4 0 0,6-3 192 0,2-6 32 16,3 0 16-16,2-6 0 16,-1 0-1616-16,1-7-320 0</inkml:trace>
  <inkml:trace contextRef="#ctx0" brushRef="#br0" timeOffset="86420.82">11640 6447 21183 0,'-19'9'944'0,"8"-6"192"0,4 4-912 0,5-3-224 0,4-2 0 0,3-4 0 16,2 2 432-16,5-2 32 0,-12 2 16 0,0 0 0 0,93-26-272 0,-53 5-48 16,2-3-16-16,1-9 0 0,3 1-144 0,-3-4 0 15,6-3 0-15,-2-4-176 0,5-1-80 0,2-5 0 16,7 2-16-16,9-5-6448 15,5-2-1280-15</inkml:trace>
  <inkml:trace contextRef="#ctx0" brushRef="#br0" timeOffset="87445.77">11476 10753 22111 0,'-16'3'1968'0,"7"-3"-1584"15,6 2-384-15,1-2 0 16,4 0 688-16,1 0 48 0,3 0 16 0,1 0 0 0,-7 0-624 0,0 0-128 16,0 0 0-16,80 3 0 15,-80-3-1712-15,0 0-336 0,94-15-64 0,-94 15 0 16,77-32 464-16,-77 32 112 0,94-43 0 0,-42 13 16 0,2-1 1248 0,0-4 272 15,0 2 0-15,2 0 0 0,0 2 768 0,-1-4 128 16,3 2 16-16,5 3-7056 16</inkml:trace>
  <inkml:trace contextRef="#ctx0" brushRef="#br0" timeOffset="87807.4">13253 10788 14735 0,'-7'3'1312'0,"0"1"-1056"16,6-3-256-16,1-2 0 0,0 1 1648 0,-2-4 272 16,0 2 48-16,-3-1 16 0,0 1-768 0,1-3-160 15,2-4-32-15,1 4 0 0,2 0-864 0,1-4-160 16,5 6 0-16,-3-4 0 0,4-2-272 0,1 2 64 16,2-5 16-16,4-4 0 0,1 2 192 0,3-7 0 15,2-5 0-15,5 2 0 0,0-4 304 0,7-2 96 16,0-1 32-16,6-7 0 0,6-1-432 0,4-4-176 15,7-3 16-15,6 3 0 16,1-1-1520-16,2 1-304 0</inkml:trace>
  <inkml:trace contextRef="#ctx0" brushRef="#br0" timeOffset="88153.55">15132 10751 21183 0,'-12'7'944'0,"8"-4"192"0,2-1-912 0,2-2-224 16,2-2 0-16,2 1 0 0,3-6 448 0,1 2 32 16,-8 5 16-16,37-28 0 0,-13 3-496 0,1 3 128 15,-1-6-128-15,0 0 0 0,4-2 0 0,-2-1 0 16,4-2 128-16,0 3-128 0,3-1 640 0,-2 0 64 16,4 3 32-16,0-4 0 0,2 6-400 0,-1-3-80 0,4-1 0 0,0 2-16 31,-40 28-2000-31,86-50-400 0</inkml:trace>
  <inkml:trace contextRef="#ctx0" brushRef="#br0" timeOffset="90335.4">14965 7943 17503 0,'0'13'1552'0,"1"-8"-1232"0,1 0-320 0,0-2 0 15,-1-3 768-15,3 2 80 0,3 3 32 0,2 1 0 16,5 1-656-16,0-11-224 0,5-3 144 0,-2-10-144 31,2-4-384-31,0-10-176 0,-1-3-16 0,-2-9-16 16,-1 1-400-16,1-8-80 0,-2 4-16 0,-4-2 0 0,1 7 416 15,-1 1 80-15,2 0 16 0,1 2 0 0,-1 0 832 0,4 1 192 0,1 2 16 0,0-1 16 16,6-3-80-16,1-1-16 0,1 0 0 0,-1 0 0 16,2 4-1088-1,-5 1-208-15</inkml:trace>
  <inkml:trace contextRef="#ctx0" brushRef="#br0" timeOffset="90492.68">15500 7001 7135 0,'-34'40'144'0,"24"-26"48"0,6-9 0 0,-1-3 16 15,3 3-208-15,-4 2 0 0,-15 16 0 0,-14 15 0 0,-9 16 2624 0,-12 7 464 16,-1 2 112-16,3-7 0 0,3-8-1024 0,6-8-224 15,5-3-32-15,3-7-16 0,8-6-800 0,6-8-144 16,6-6-48-16,4-5 0 0,5-5-528 0,6-10-128 31,6-1 0-31,4-13-16 0,6 0-512 0,5-15-112 16,6-8 0-16,8-5-16 16,3-4-976-16,8-10-192 0,3 0-32 0,0-9-5824 15,2-9-1152-15</inkml:trace>
  <inkml:trace contextRef="#ctx0" brushRef="#br0" timeOffset="91435.65">18338 7203 22111 0,'0'2'1968'0,"2"0"-1584"16,0-1-384-16,-1-1 0 15,3 0-320-15,-2 2-128 0,3 0-48 0,-2 5 0 16,4-2-1664-16,0-2-336 0,-5 3-64 0,0-1 0 16,0-3 1328-16,-2-2 272 0,1-4 48 0,1-3 16 0,1 2 1856 0,4-11 368 0,-3 1 80 0,6-5 0 15,1 0 384-15,3-5 64 16,0-4 0-16,5-3 16 0,4-4-528 0,-3-4-128 0,1 0 0 0,4-2-16 16,3 2-624-16,-7 3-128 0,3 1-32 15,-3 1 0-15,0 3-416 0,-2 3 0 0,0 1-144 0,-1 0 144 31,-1 5-720-31,0 1-48 0,-1 3 0 0,2 1 0 16,-1 6-208-16,0-2-48 0,3 7-16 0,-5 0 0 0,3 0 208 16,-18 7 64-16,0 0 0 0,0 0 0 0,85-12 432 0,-85 12 80 0,0 0 32 0,0 0 0 15,101 10 224-15,-101-10 0 0,0 0 0 0,0 0 0 16,92 53 480-16,-92-53-16 0,0 0 0 0,51 69 0 16,-51-69 864-16,30 54 160 0,-18-24 48 0,0-2 0 0,2 0-336 0,-2 0-64 15,0-2-16-15,1-4 0 0,0 4-416 0,1-3-64 16,2-2-32-16,-16-21 0 0,0 0-608 0,54 47-160 15,-54-47-16-15,0 0-8208 16,0 0-1664-16</inkml:trace>
  <inkml:trace contextRef="#ctx0" brushRef="#br0" timeOffset="92095.58">18938 6813 6447 0,'-14'-14'576'0,"8"7"-576"0,-1-2 0 0,4 1 0 16,3 4 1776-16,2-1 240 0,1-4 48 0,-1 1 16 15,3-10-928-15,2-5-176 0,0-1-32 0,2 3-16 32,1 4-1424-32,-4 5-272 0,-1 3-64 0,-2 4-16 15,-1 1-512-15,0 4-112 0,-2 4 0 0,0-1-16 16,0 2 496-16,-2 6 96 0,2-3 32 0,-2 6 0 0,1 0 720 0,-1 2 144 0,0-2 0 0,0 5 0 16,4 4 1136-16,0-2 176 0,0 3 32 0,-1 0 16 15,3 10 144-15,1-1 32 0,-3 1 0 0,3 3 0 16,0 1-256-16,2 4-64 0,-3 3 0 0,1 8 0 0,-2-1-64 0,4 5-32 15,-5 4 0-15,3 0 0 0,0 6 48 0,2-1 16 16,-1 3 0-16,1 1 0 0,1-6-352 0,5-4-64 16,1-5 0-16,-1-4-16 0,5-9-528 0,-18-42-96 15,42 62-128-15,-42-62-14096 16</inkml:trace>
  <inkml:trace contextRef="#ctx0" brushRef="#br0" timeOffset="99122.86">25535 14957 6447 0,'0'-7'576'0,"2"4"-576"0,-2 3 0 0,0-2 0 16,0 2 0-16,0-3 0 0,2-1 0 0,-1-3-144 15,-1 4-304 1,0-3-48-16,-1 3-16 0,1 3 0 0,-2 2 1008 0,0 3 192 0,2-2 32 0,0 6 16 15,0 0 704-15,0 1 144 0,0-1 16 0,2 3 16 16,0-1-80-16,-1 4 0 0,3 1-16 0,-2 0 0 0,-2-1-368 16,1 5-64-16,1 0 0 0,-4 3-16 0,1 0-400 0,-5 6-80 15,1 1-16-15,-2 5 0 0,-2 3-384 0,1 0-64 16,-1 1-128-16,-2-4 176 0,3-2-176 0,3-7 0 16,-4 2 0-16,2-6-7296 15,5-3-1408-15</inkml:trace>
  <inkml:trace contextRef="#ctx0" brushRef="#br0" timeOffset="99500.1">25875 14983 31327 0,'-19'20'1392'0,"6"-6"272"0,7-1-1328 0,-1-4-336 0,7-5 0 0,0-1 0 16,0 4 400-16,0 2 16 0,0 8 0 0,-2 2 0 16,2 4-1616-16,0 0-320 0,-2-4-64 15,0 0-16 1,1-3-3088-16,-3 1-624 0,2 2-128 0,1 0-32 0,-3 4 4352 0,2-4 864 0,4-3 256 0,2 1 0 16,-3-1 0-16,5 1 0 0,1-3-128 0,1-3 128 15,-8-11 2192-15,0 0 496 0,0 0 112 0,0 0 16 16,0 0-1328-16,73 33-256 0,-73-33-48 0,0 0-16 15,0 0-784-15,56-26-176 0,-44 14-16 0,1 1-16 0,1-3-48 0,-6 0-128 16,1-3 192-16,-7-1-16 0,-2 1-176 0,-2-4 0 16,-8-2 0-16,-3 1 0 0,-1-4 0 0,-3 1-256 15,-4 3 48-15,-3-3 0 0,3-1 336 0,0 3 80 16,2 1 16-16,1-1 0 0,8-1 224 0,-1 1 64 16,6 2 0-16,5-1-11136 0</inkml:trace>
  <inkml:trace contextRef="#ctx0" brushRef="#br0" timeOffset="100112.4">27290 14957 20271 0,'-2'-7'1792'0,"2"4"-1424"0,0 1-368 0,0 0 0 16,2 2 256-16,-2-1 0 0,0-1-16 0,0-2 0 15,0 1-240-15,-2 6-288 0,2 4 64 0,-2 6 16 16,-1 6-48-16,1 3-16 0,2 4 0 0,0 6 0 15,2 3 592-15,1 1 112 0,-1 3 16 0,2-1 16 16,-1 0 624-16,2-1 128 0,2-4 32 0,-2-2 0 0,2-6-1248 0,2-3 0 31,-9-22-208-31,0 0-10976 0</inkml:trace>
  <inkml:trace contextRef="#ctx0" brushRef="#br0" timeOffset="100474.27">27691 15041 30399 0,'-14'2'1344'0,"5"-1"288"0,5 1-1312 0,4-2-320 0,0 0 0 0,0 0 0 16,2-2 0-16,0 1 0 0,0-1 0 0,-1 2 0 31,-1 0-2656-31,-1 3-544 0,-5 4-128 0,-2 0 0 15,1 6 256-15,-2-5 48 0,0 10 16 0,4-4 0 0,0 1 2496 0,3-1 512 0,0 4 0 0,4-1 160 16,2 2 1056-16,3 0 192 0,0 2 64 0,1 2 0 16,5-2-736-16,-13-21-144 0,27 42-16 0,-27-42-16 15,0 0-416-15,49 54-144 0,-49-54 0 0,0 0 144 16,54 50 32-16,-54-50 0 0,0 0 0 0,46 51 0 16,-38-34 544-16,-3-3 112 15,1-2 32-15,-6 0 0 0,-6 1 464 0,-1-5 80 0,1 4 32 0,-3-5 0 0,2 4 112 0,-2-4 32 16,2-2 0-16,2 2 0 0,-7-2-752 0,3-1-128 15,-5 3-48-15,-2-4 0 0,-1 2-528 0,-4-1-128 16,0 5 0-16,-2-4 0 16,3 0-432-16,-5 2-112 0,3-4-32 15,-1-1-8656-15,4 0-1744 0</inkml:trace>
  <inkml:trace contextRef="#ctx0" brushRef="#br0" timeOffset="100650.29">27743 14814 13823 0,'10'-6'608'0,"-3"-1"128"0,2 5-592 0,-2 0-144 0,-4 2 0 0,1 2 0 16,1 0 1216-16,4-1 224 0,-9-1 32 0,0 0 16 16,0 0-992-16,75 30-208 0,-75-30-32 0,0 0-16 15,0 0-48-15,89 7-16 0</inkml:trace>
  <inkml:trace contextRef="#ctx0" brushRef="#br0" timeOffset="102564.12">28876 14976 10127 0,'-6'-5'896'0,"6"0"-704"16,-1 3-192-16,1-1 0 0,1 1 512 0,-1 0 64 15,0 1 0-15,2-5 16 0,2 1-96 0,1-2-32 16,-2-2 0-16,1 2 0 0,-2 0-16 0,-1 2 0 0,1 5 0 0,0-3 0 16,-1 1 496-16,3 0 80 15,-1 2 32-15,3-1 0 0,-3 1 48 0,2-2 16 0,4 2 0 0,-2-4 0 16,5 3-96-16,-3-1-32 15,3 0 0-15,-12 2 0 0,0 0-496 0,0 0-112 0,0 0 0 0,0 0-16 16,0 0-368-16,0 0 0 0,84 23 0 0,-82-8 128 16,-2 1-128-16,-4 2 0 0,-1 4 0 0,-4-3 0 15,0 7 128-15,-3-3 16 0,2 3 0 0,-8-1 0 16,3 2 128-16,-1-2 32 0,-1 3 0 0,-3-2 0 16,3 3-304-16,-4-1 0 0,2 0 128 0,-2-2-128 15,0-3-368 1,0 0-128-16,2-1-16 0,3-3-16 0,1 1 16 0,-1-7 16 0,5 1 0 0,-2 0 0 0,6-7 352 0,-2 0 144 15,2-1-128-15,3-3 128 0,-1-1 0 0,3-2 272 16,1 0-32-16,1-2-16 0,1 0 96 0,6-1 0 16,-1-4 16-16,8 0 0 0,-14 7 176 0,0 0 16 15,68-44 16-15,-68 44 0 16,66-48 16-16,-66 48 0 0,75-56 0 0,-75 56 0 0,68-56-560 0,-37 32-192 16,-31 24 0-16,58-40 0 15,-58 40-272-15,0 0-48 0,71-35-16 0,-71 35 0 0,0 0 384 0,0 0 144 16,75-23 0-16,-75 23-144 0,0 0-48 0,0 0 0 15,0 0 0-15,0 0 0 16,75-16-928-16,-66 15-192 0,-1 1-32 0,-8 0-10048 16</inkml:trace>
  <inkml:trace contextRef="#ctx0" brushRef="#br0" timeOffset="102894">29752 14855 10127 0,'-10'-2'896'0,"1"2"-704"0,2-2-192 0,2 0 0 16,3 2 1856-16,2 0 352 16,-2 0 64-16,-5-1 16 0,-1 1-640 0,-5 0-128 0,3 3-32 0,-6-1 0 15,2 7-1232-15,0-3-256 0,4 3 0 0,-4 3 0 16,7 2-192-16,-5-3 32 0,7 3 0 0,-6 0 0 16,4 1 160-16,2 3 0 0,0 3 0 0,-2 1 0 15,3 3 0-15,-1 3 0 0,2-1 0 0,3 3 0 0,-2-4 368 0,5-2 48 16,4 1 16-16,-2-4 0 15,9-2 112-15,-5-5 32 0,-9-14 0 0,0 0 0 0,0 0-720 16,0 0-144-16,0 0-32 0,0 0 0 0,0 0-64 0,0 0 0 16,0 0-16-16,0 0 0 0,0 0 1168 0,68-35 224 15,-68 14 48-15,0-3 16 0,0-1 352 0,4-6 64 16,1 1 0-16,0-3 16 16,2 0-416-16,2-2-96 0,-1 4-16 0,-1-4 0 0,2 2-960 0,-7 5-368 15,1 4 16-15,-3 6-10304 16,0 10-2064-16</inkml:trace>
  <inkml:trace contextRef="#ctx0" brushRef="#br0" timeOffset="103742.4">30529 14856 27647 0,'-5'6'2448'0,"3"-5"-1952"0,4-1-496 0,3 0 0 0,-3-1 1328 0,3-3 160 0,6 2 48 0,-3-1 0 15,-8 3-864-15,0 0-160 0,68-21-48 0,-68 21 0 16,0 0-1264-16,93-35-256 0,-93 35-48 0,69-23-16 15,-69 23-480-15,77-19-112 0,-77 19-16 0,0 0 0 16,91-12 512-16,-91 12 80 0,0 0 32 0,0 0 0 0,0 0 1104 0,66 44 368 16,-66-32 0-16,-2 5 0 0,-5-1 1424 0,0 1 304 15,-3 2 48-15,-2 1 16 0,-4-1-416 0,-3 2-80 32,0-2 0-32,-2 0-16 0,2 0-1120 0,-4-3-208 0,7 0-64 0,-3-6 0 0,2 4-400 0,3-5-96 15,1-1-16-15,3-4 0 16,1 3-704-16,1-4-128 0,4-1-48 0,-1 0 0 15,5-4-48-15,0 0-16 0,5-1 0 16,-1-4 0-16,4 2 864 0,-8 5 160 0,0 0 48 0,0 0 0 0,0 0 384 0,67-34 96 16,-67 34 16-16,0 0 0 0,0 0-128 0,83-13-32 15,-83 13 0-15,0 0 0 0,0 0 112 0,101 3 32 0,-101-3 0 16,0 0 0-16,0 0-352 0,80 19 0 16,-80-19 0-16,0 0 0 0,0 0-368 0,39 45 16 0,-34-29 0 0,-5 0 0 15,0 1 672-15,-2 2 128 16,-3-1 16-16,-4 1 16 0,1 2 832 0,-6 0 160 0,0 0 48 0,-7 0 0 15,-2-1-480-15,-3 1-80 0,-7 4-32 0,-4-4 0 16,-3 0-480-16,-5-4-112 0,1 0-16 0,1-3 0 16,3 2-320-16,1-2-192 0,6 0 32 0,5-5 0 15,6-6-960 17,6 2-192-32</inkml:trace>
  <inkml:trace contextRef="#ctx0" brushRef="#br0" timeOffset="104056.8">31671 14722 7359 0,'0'-9'320'0,"0"-1"80"15,0 5-400-15,-2 0 0 0,0-1 0 0,0 5 0 0,1-1 0 0,-3 0-144 0,-1-1 0 0,-4 3 0 16,-1 3 144-16,-2 9 224 0,-1 6-48 0,5 4-16 16,-3 3 1568-16,4 6 320 0,0-1 64 0,2 3 16 15,0 5 496-15,1-1 80 0,1-1 32 0,-2 1 0 16,1-1-256-16,1 3-48 0,1-1-16 0,-3 0 0 15,3-1-1472-15,0 1-304 0,-1 2-48 0,-1 7-16112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2.png"/><Relationship Id="rId7" Type="http://schemas.openxmlformats.org/officeDocument/2006/relationships/image" Target="../media/image18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5" Type="http://schemas.openxmlformats.org/officeDocument/2006/relationships/image" Target="../media/image24.png"/><Relationship Id="rId9" Type="http://schemas.openxmlformats.org/officeDocument/2006/relationships/image" Target="../media/image200.png"/><Relationship Id="rId1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5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.xml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Relationship Id="rId1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1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4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270.png"/><Relationship Id="rId4" Type="http://schemas.openxmlformats.org/officeDocument/2006/relationships/image" Target="../media/image13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QMDkUFzh4" TargetMode="External"/><Relationship Id="rId2" Type="http://schemas.openxmlformats.org/officeDocument/2006/relationships/hyperlink" Target="https://sortvisualiz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6C59A-359A-A848-9355-3DFC6191D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F83D30-B600-46D8-4D7A-4FAD7EB7E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Sections 11.1, 11.2, 11.3</a:t>
            </a:r>
          </a:p>
        </p:txBody>
      </p:sp>
    </p:spTree>
    <p:extLst>
      <p:ext uri="{BB962C8B-B14F-4D97-AF65-F5344CB8AC3E}">
        <p14:creationId xmlns:p14="http://schemas.microsoft.com/office/powerpoint/2010/main" val="397232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DC2-5117-9B2A-4903-3F4B83595DBF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0547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sort(vector&lt;int&gt;&amp;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 {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</a:t>
            </a:r>
            <a:r>
              <a:rPr lang="en-CA" sz="3600" dirty="0" err="1">
                <a:latin typeface="Consolas" panose="020B0609020204030204" pitchFamily="49" charset="0"/>
              </a:rPr>
              <a:t>v.clear</a:t>
            </a:r>
            <a:r>
              <a:rPr lang="en-CA" sz="3600" dirty="0">
                <a:latin typeface="Consolas" panose="020B0609020204030204" pitchFamily="49" charset="0"/>
              </a:rPr>
              <a:t>(); // removes all elements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}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43FB8-BA3B-F3BD-37D6-3D75BC8353D8}"/>
              </a:ext>
            </a:extLst>
          </p:cNvPr>
          <p:cNvSpPr txBox="1"/>
          <p:nvPr/>
        </p:nvSpPr>
        <p:spPr>
          <a:xfrm>
            <a:off x="8658971" y="3985300"/>
            <a:ext cx="336678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post-condition allows values to be added/removed/changed.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E54F3-A113-DD39-8CDD-392C7DE9D4C3}"/>
              </a:ext>
            </a:extLst>
          </p:cNvPr>
          <p:cNvSpPr txBox="1"/>
          <p:nvPr/>
        </p:nvSpPr>
        <p:spPr>
          <a:xfrm>
            <a:off x="3332820" y="5836081"/>
            <a:ext cx="36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This is not what we mean by sorting!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D8497-6A64-20FA-B91F-6CDF74901324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853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769089" y="1846582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768898" y="2215376"/>
            <a:ext cx="929268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283120" y="3744183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same elements in </a:t>
            </a:r>
            <a:r>
              <a:rPr lang="en-CA" b="1" dirty="0" err="1"/>
              <a:t>arr</a:t>
            </a:r>
            <a:r>
              <a:rPr lang="en-CA" dirty="0"/>
              <a:t> before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 must be the same elements in </a:t>
            </a:r>
            <a:r>
              <a:rPr lang="en-CA" b="1" dirty="0" err="1"/>
              <a:t>arr</a:t>
            </a:r>
            <a:r>
              <a:rPr lang="en-CA" dirty="0"/>
              <a:t>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called, just in a different order.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68E6-DBFE-AB00-AD82-E7704DE76E4A}"/>
              </a:ext>
            </a:extLst>
          </p:cNvPr>
          <p:cNvSpPr txBox="1"/>
          <p:nvPr/>
        </p:nvSpPr>
        <p:spPr>
          <a:xfrm>
            <a:off x="8283120" y="5750172"/>
            <a:ext cx="30280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do we guarantee this?</a:t>
            </a:r>
            <a:endParaRPr lang="en-AU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68F6E5-4034-7CF3-7F01-42BF63035913}"/>
              </a:ext>
            </a:extLst>
          </p:cNvPr>
          <p:cNvSpPr/>
          <p:nvPr/>
        </p:nvSpPr>
        <p:spPr>
          <a:xfrm rot="10800000">
            <a:off x="9618203" y="5303318"/>
            <a:ext cx="507103" cy="3650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A0524-6988-9F32-09DF-6694DA8F70E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9285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689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elements of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 are </a:t>
            </a:r>
            <a:r>
              <a:rPr lang="en-CA" sz="3600" dirty="0">
                <a:solidFill>
                  <a:srgbClr val="FF0000"/>
                </a:solidFill>
                <a:latin typeface="Consolas" panose="020B0609020204030204" pitchFamily="49" charset="0"/>
              </a:rPr>
              <a:t>permuted</a:t>
            </a:r>
            <a:r>
              <a:rPr lang="en-CA" sz="3600" dirty="0">
                <a:latin typeface="Consolas" panose="020B0609020204030204" pitchFamily="49" charset="0"/>
              </a:rPr>
              <a:t> so that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639959" y="673880"/>
            <a:ext cx="324724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 idea is that sort </a:t>
            </a:r>
            <a:r>
              <a:rPr lang="en-CA" b="1" dirty="0"/>
              <a:t>permutes</a:t>
            </a:r>
            <a:r>
              <a:rPr lang="en-CA" dirty="0"/>
              <a:t> (</a:t>
            </a:r>
            <a:r>
              <a:rPr lang="en-CA" b="1" dirty="0"/>
              <a:t>re-arranges</a:t>
            </a:r>
            <a:r>
              <a:rPr lang="en-CA" dirty="0"/>
              <a:t>) the elements of </a:t>
            </a:r>
            <a:r>
              <a:rPr lang="en-CA" dirty="0" err="1"/>
              <a:t>arr</a:t>
            </a:r>
            <a:r>
              <a:rPr lang="en-CA" dirty="0"/>
              <a:t> into a particular ordering. No elements are removed/added/changed.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B4706-9435-681F-D867-11E56DAB5DE2}"/>
              </a:ext>
            </a:extLst>
          </p:cNvPr>
          <p:cNvSpPr/>
          <p:nvPr/>
        </p:nvSpPr>
        <p:spPr>
          <a:xfrm>
            <a:off x="2163336" y="3040566"/>
            <a:ext cx="9240643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ADD7F-49DE-FE72-955D-424D7B3EAAA2}"/>
              </a:ext>
            </a:extLst>
          </p:cNvPr>
          <p:cNvSpPr txBox="1"/>
          <p:nvPr/>
        </p:nvSpPr>
        <p:spPr>
          <a:xfrm>
            <a:off x="6645189" y="2623551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Correct post-condition!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B5A7-D88F-6832-16C0-C4DAD662B4CE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7833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431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[begin+1]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[end-1]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begin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end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F9AD5-BDF6-CED3-1CD4-8B4E4E8BB537}"/>
              </a:ext>
            </a:extLst>
          </p:cNvPr>
          <p:cNvSpPr txBox="1"/>
          <p:nvPr/>
        </p:nvSpPr>
        <p:spPr>
          <a:xfrm>
            <a:off x="3751881" y="5522378"/>
            <a:ext cx="14966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range is </a:t>
            </a:r>
            <a:r>
              <a:rPr lang="en-CA" b="1" dirty="0"/>
              <a:t>asymmetric</a:t>
            </a:r>
            <a:r>
              <a:rPr lang="en-CA" dirty="0"/>
              <a:t>: </a:t>
            </a:r>
            <a:r>
              <a:rPr lang="en-CA" b="1" dirty="0"/>
              <a:t>[begin, end)</a:t>
            </a:r>
            <a:endParaRPr lang="en-AU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CF909BB-B880-8E39-F1C4-6E51A1630B58}"/>
              </a:ext>
            </a:extLst>
          </p:cNvPr>
          <p:cNvSpPr/>
          <p:nvPr/>
        </p:nvSpPr>
        <p:spPr>
          <a:xfrm rot="16200000">
            <a:off x="4605458" y="3511441"/>
            <a:ext cx="319668" cy="3508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66847-72E9-5F3F-C48B-367DB1143C09}"/>
              </a:ext>
            </a:extLst>
          </p:cNvPr>
          <p:cNvSpPr txBox="1"/>
          <p:nvPr/>
        </p:nvSpPr>
        <p:spPr>
          <a:xfrm>
            <a:off x="7859243" y="4580717"/>
            <a:ext cx="1321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[begin] </a:t>
            </a:r>
            <a:r>
              <a:rPr lang="en-CA" b="1" dirty="0"/>
              <a:t>is </a:t>
            </a:r>
            <a:r>
              <a:rPr lang="en-CA" dirty="0"/>
              <a:t>included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A340D-FB5A-AD86-C75E-A34EC2A36660}"/>
              </a:ext>
            </a:extLst>
          </p:cNvPr>
          <p:cNvCxnSpPr>
            <a:cxnSpLocks/>
          </p:cNvCxnSpPr>
          <p:nvPr/>
        </p:nvCxnSpPr>
        <p:spPr>
          <a:xfrm flipH="1" flipV="1">
            <a:off x="3650166" y="3429000"/>
            <a:ext cx="4088780" cy="116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0A65D-DFA2-7800-663D-4CAECD31C1FB}"/>
              </a:ext>
            </a:extLst>
          </p:cNvPr>
          <p:cNvSpPr txBox="1"/>
          <p:nvPr/>
        </p:nvSpPr>
        <p:spPr>
          <a:xfrm>
            <a:off x="9949601" y="4596428"/>
            <a:ext cx="1551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[end] </a:t>
            </a:r>
            <a:r>
              <a:rPr lang="en-CA" b="1" dirty="0"/>
              <a:t>is</a:t>
            </a:r>
            <a:r>
              <a:rPr lang="en-CA" dirty="0"/>
              <a:t> </a:t>
            </a:r>
            <a:r>
              <a:rPr lang="en-CA" b="1" dirty="0"/>
              <a:t>not</a:t>
            </a:r>
            <a:r>
              <a:rPr lang="en-CA" dirty="0"/>
              <a:t> included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30786-BE4E-DE82-7BA4-D6CF6CD97F75}"/>
              </a:ext>
            </a:extLst>
          </p:cNvPr>
          <p:cNvCxnSpPr>
            <a:cxnSpLocks/>
          </p:cNvCxnSpPr>
          <p:nvPr/>
        </p:nvCxnSpPr>
        <p:spPr>
          <a:xfrm flipH="1" flipV="1">
            <a:off x="10344614" y="3429000"/>
            <a:ext cx="49917" cy="10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C924B-C221-2C9B-A24A-C6456C0524D5}"/>
              </a:ext>
            </a:extLst>
          </p:cNvPr>
          <p:cNvCxnSpPr>
            <a:cxnSpLocks/>
          </p:cNvCxnSpPr>
          <p:nvPr/>
        </p:nvCxnSpPr>
        <p:spPr>
          <a:xfrm flipV="1">
            <a:off x="5389756" y="5311792"/>
            <a:ext cx="2510942" cy="6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D72900-C968-A77F-7E87-E1886DDEC241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2D779-37FF-3F5E-5F01-BDF73ECC629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BFA9F-8A4D-A9F6-7357-4EDC05A6A0F7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5C089F-F020-0B91-069D-AEA84A4A1A64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36DB3-388D-156B-E9EE-85CCB73682B9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2E9A7-1D4C-1DEE-0887-2C94185D7DD1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AC827-CCA0-16FC-F3BB-9B6A6E5B33D4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5DF6F-AE44-BDE6-F293-C36E2F746B5F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4F8D51E-F93E-8AFC-3855-E97FDF331C4E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DC8AC-34AA-B8E3-77C5-DAEF9F2535E4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7AD760-1CB3-C015-ACE0-6A97DE4A1BCB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22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3FD6-B01B-A5B9-2602-5DAD40DF4ADA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0EAC-2008-77D9-9366-A9652B84C166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70A29-A607-F016-ACF5-0C3CD7863355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FC21F-3964-26B2-439E-DA31F013E561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DBCF6-09A7-D35B-A5BC-E458311E9244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050F2-E717-B347-D13F-014AF1F4E341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BC38B-F496-D650-4465-5BA53E04EF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61586-754E-5C36-BDC0-C6119F34EABD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FB0009-90B9-40F4-5D76-0B5CD3F7AA2E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85A7A-E44A-DC34-E19F-757075298A38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7481036-4596-E244-ADF3-5A7873F32038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CE1C4-128B-FB3A-1A9C-CF0161274423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C08906-CB4B-3F03-D863-93D544A3C458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93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{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sort(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, 0, 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arr.size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}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6D276-9F7E-3B99-1467-CB42316C7AE3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FD485-F0D8-9E61-3F9F-2F29F44276FE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100C-2063-B3DD-E7FF-352011CE81F4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DCD13-E487-60D4-0B22-0EACC5EA7F4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920FD-F91E-3C5A-2572-B2B66FE01096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C9777-6B6A-3B67-0FFB-05F0D0D821E9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0AD0-1118-09AF-5EF1-C0297107A7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1A40-B45B-B51B-8016-2490FBA29A54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C34C1-D1A1-53F4-4B26-C1D81904F55D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1FAEC-A8D0-BFA0-ACBA-435BE7D3434D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0B66C9B-3901-14EE-85D5-E62FEF7FEA4C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4A7AC-B489-0C1E-32DC-10CFE37359F1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2BA7F-9FCE-07A8-5931-05790DB7DE2F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47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D7A9F-FEA6-BAF4-1C3E-EC9D54FF1914}"/>
              </a:ext>
            </a:extLst>
          </p:cNvPr>
          <p:cNvSpPr txBox="1"/>
          <p:nvPr/>
        </p:nvSpPr>
        <p:spPr>
          <a:xfrm>
            <a:off x="7262968" y="766233"/>
            <a:ext cx="269206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simplicity, we will assume </a:t>
            </a:r>
            <a:r>
              <a:rPr lang="en-CA" b="1" dirty="0"/>
              <a:t>no duplicates </a:t>
            </a:r>
            <a:r>
              <a:rPr lang="en-CA" dirty="0"/>
              <a:t>unless we explicitly say so.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2906D5-0706-789D-70A7-41EDF4EBF34C}"/>
                  </a:ext>
                </a:extLst>
              </p14:cNvPr>
              <p14:cNvContentPartPr/>
              <p14:nvPr/>
            </p14:nvContentPartPr>
            <p14:xfrm>
              <a:off x="8130600" y="2025720"/>
              <a:ext cx="573120" cy="785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2906D5-0706-789D-70A7-41EDF4EBF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240" y="2016360"/>
                <a:ext cx="591840" cy="8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81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45A10-8DF8-3A5B-9773-65E870D542C8}"/>
              </a:ext>
            </a:extLst>
          </p:cNvPr>
          <p:cNvSpPr txBox="1"/>
          <p:nvPr/>
        </p:nvSpPr>
        <p:spPr>
          <a:xfrm>
            <a:off x="1722357" y="4192223"/>
            <a:ext cx="20244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different items can be permuted in </a:t>
            </a:r>
            <a:r>
              <a:rPr lang="en-CA" b="1" dirty="0"/>
              <a:t>n factorial </a:t>
            </a:r>
            <a:r>
              <a:rPr lang="en-CA" dirty="0"/>
              <a:t>ways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/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n factorial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!=1⋅2⋅3⋅…⋅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blipFill>
                <a:blip r:embed="rId2"/>
                <a:stretch>
                  <a:fillRect l="-1105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0DBA1EA5-E64F-71F7-7EAB-FB961212EB6B}"/>
              </a:ext>
            </a:extLst>
          </p:cNvPr>
          <p:cNvSpPr/>
          <p:nvPr/>
        </p:nvSpPr>
        <p:spPr>
          <a:xfrm>
            <a:off x="2297150" y="5224447"/>
            <a:ext cx="230459" cy="5376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/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6!=1⋅2⋅3⋅4⋅5⋅6=720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9018971" y="951637"/>
            <a:ext cx="260803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n! is a </a:t>
            </a:r>
            <a:r>
              <a:rPr lang="en-CA" b="1" dirty="0"/>
              <a:t>worst-case</a:t>
            </a:r>
            <a:r>
              <a:rPr lang="en-CA" dirty="0"/>
              <a:t> number of permutations.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If there are duplicate values, then the number of different permutations could be as small as 1, e.g. when the values are all the same. </a:t>
            </a:r>
            <a:endParaRPr lang="en-AU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C0BB8C-1748-D303-E53D-C55D0580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2" y="3536960"/>
            <a:ext cx="2080614" cy="4352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1A282F-041D-7A45-C699-E9122D14A59C}"/>
              </a:ext>
            </a:extLst>
          </p:cNvPr>
          <p:cNvSpPr txBox="1"/>
          <p:nvPr/>
        </p:nvSpPr>
        <p:spPr>
          <a:xfrm>
            <a:off x="6918825" y="5732493"/>
            <a:ext cx="24519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0 factorial </a:t>
            </a:r>
            <a:r>
              <a:rPr lang="en-CA" dirty="0"/>
              <a:t>is defined to be 1, i.e. </a:t>
            </a:r>
            <a:r>
              <a:rPr lang="en-CA" b="1" dirty="0"/>
              <a:t>0! = 1</a:t>
            </a:r>
            <a:endParaRPr lang="en-AU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E5D7EFA-D286-83B8-4C64-21AFCBCD2269}"/>
              </a:ext>
            </a:extLst>
          </p:cNvPr>
          <p:cNvSpPr/>
          <p:nvPr/>
        </p:nvSpPr>
        <p:spPr>
          <a:xfrm rot="10800000">
            <a:off x="6219904" y="5906363"/>
            <a:ext cx="457374" cy="3339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A8C24-F66C-A52D-4BB7-F841745FE277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4793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DAF60A9-5A0F-B584-1DD8-26F2096CF5B0}"/>
              </a:ext>
            </a:extLst>
          </p:cNvPr>
          <p:cNvSpPr txBox="1"/>
          <p:nvPr/>
        </p:nvSpPr>
        <p:spPr>
          <a:xfrm>
            <a:off x="1613210" y="104939"/>
            <a:ext cx="341151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0! = 1</a:t>
            </a:r>
          </a:p>
          <a:p>
            <a:r>
              <a:rPr lang="en-AU" sz="1600" dirty="0"/>
              <a:t>1! = 1</a:t>
            </a:r>
          </a:p>
          <a:p>
            <a:r>
              <a:rPr lang="en-AU" sz="1600" dirty="0"/>
              <a:t>2! = 2</a:t>
            </a:r>
          </a:p>
          <a:p>
            <a:r>
              <a:rPr lang="en-AU" sz="1600" dirty="0"/>
              <a:t>3! = 6</a:t>
            </a:r>
          </a:p>
          <a:p>
            <a:r>
              <a:rPr lang="en-AU" sz="1600" dirty="0"/>
              <a:t>4! = 24</a:t>
            </a:r>
          </a:p>
          <a:p>
            <a:r>
              <a:rPr lang="en-AU" sz="1600" dirty="0"/>
              <a:t>5! = 120</a:t>
            </a:r>
          </a:p>
          <a:p>
            <a:r>
              <a:rPr lang="en-AU" sz="1600" dirty="0"/>
              <a:t>6! = 720</a:t>
            </a:r>
          </a:p>
          <a:p>
            <a:r>
              <a:rPr lang="en-AU" sz="1600" dirty="0"/>
              <a:t>7! = 5040</a:t>
            </a:r>
          </a:p>
          <a:p>
            <a:r>
              <a:rPr lang="en-AU" sz="1600" dirty="0"/>
              <a:t>8! = 40320</a:t>
            </a:r>
          </a:p>
          <a:p>
            <a:r>
              <a:rPr lang="en-AU" sz="1600" dirty="0"/>
              <a:t>9! = 362880</a:t>
            </a:r>
          </a:p>
          <a:p>
            <a:r>
              <a:rPr lang="en-AU" sz="1600" dirty="0"/>
              <a:t>10! = 3628800</a:t>
            </a:r>
          </a:p>
          <a:p>
            <a:r>
              <a:rPr lang="en-AU" sz="1600" dirty="0"/>
              <a:t>11! = 39916800</a:t>
            </a:r>
          </a:p>
          <a:p>
            <a:r>
              <a:rPr lang="en-AU" sz="1600" dirty="0"/>
              <a:t>12! = 479001600</a:t>
            </a:r>
          </a:p>
          <a:p>
            <a:r>
              <a:rPr lang="en-AU" sz="1600" dirty="0"/>
              <a:t>13! = 6227020800</a:t>
            </a:r>
          </a:p>
          <a:p>
            <a:r>
              <a:rPr lang="en-AU" sz="1600" dirty="0"/>
              <a:t>14! = 87178291200</a:t>
            </a:r>
          </a:p>
          <a:p>
            <a:r>
              <a:rPr lang="en-AU" sz="1600" dirty="0"/>
              <a:t>15! = 1307674368000</a:t>
            </a:r>
          </a:p>
          <a:p>
            <a:r>
              <a:rPr lang="en-AU" sz="1600" dirty="0"/>
              <a:t>16! = 20922789888000</a:t>
            </a:r>
          </a:p>
          <a:p>
            <a:r>
              <a:rPr lang="en-AU" sz="1600" dirty="0"/>
              <a:t>17! = 355687428096000</a:t>
            </a:r>
          </a:p>
          <a:p>
            <a:r>
              <a:rPr lang="en-AU" sz="1600" dirty="0"/>
              <a:t>18! = 6402373705728000</a:t>
            </a:r>
          </a:p>
          <a:p>
            <a:r>
              <a:rPr lang="en-AU" sz="1600" dirty="0"/>
              <a:t>19! = 121645100408832000</a:t>
            </a:r>
          </a:p>
          <a:p>
            <a:r>
              <a:rPr lang="en-AU" sz="1600" dirty="0"/>
              <a:t>20! = 2432902008176640000</a:t>
            </a:r>
          </a:p>
          <a:p>
            <a:r>
              <a:rPr lang="en-AU" sz="1600" dirty="0"/>
              <a:t>21! = 51090942171709440000</a:t>
            </a:r>
          </a:p>
          <a:p>
            <a:r>
              <a:rPr lang="en-AU" sz="1600" dirty="0"/>
              <a:t>22! = 1124000727777607680000</a:t>
            </a:r>
          </a:p>
          <a:p>
            <a:r>
              <a:rPr lang="en-AU" sz="1600" dirty="0"/>
              <a:t>23! = 25852016738884976640000</a:t>
            </a:r>
          </a:p>
          <a:p>
            <a:r>
              <a:rPr lang="en-AU" sz="1600" dirty="0"/>
              <a:t>24! = 620448401733239439360000</a:t>
            </a:r>
          </a:p>
          <a:p>
            <a:r>
              <a:rPr lang="en-AU" sz="1600" dirty="0"/>
              <a:t>25! = 15511210043330985984000000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765675" y="594798"/>
            <a:ext cx="12895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Factorials get big fast!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CA27E-36EE-F918-411B-1C24DB22E3C7}"/>
              </a:ext>
            </a:extLst>
          </p:cNvPr>
          <p:cNvSpPr txBox="1"/>
          <p:nvPr/>
        </p:nvSpPr>
        <p:spPr>
          <a:xfrm>
            <a:off x="5389756" y="6122086"/>
            <a:ext cx="20441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Over </a:t>
            </a:r>
            <a:r>
              <a:rPr lang="en-CA" b="1" dirty="0"/>
              <a:t>15 sextillion</a:t>
            </a:r>
            <a:r>
              <a:rPr lang="en-CA" dirty="0"/>
              <a:t>!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CED441-0471-0759-6912-9526FED06542}"/>
              </a:ext>
            </a:extLst>
          </p:cNvPr>
          <p:cNvCxnSpPr/>
          <p:nvPr/>
        </p:nvCxnSpPr>
        <p:spPr>
          <a:xfrm flipH="1">
            <a:off x="4906537" y="6281854"/>
            <a:ext cx="386575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1287459" y="462777"/>
            <a:ext cx="513564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An n-element array/vector </a:t>
            </a:r>
            <a:r>
              <a:rPr lang="en-CA" sz="2800" b="1" dirty="0" err="1"/>
              <a:t>arr</a:t>
            </a:r>
            <a:r>
              <a:rPr lang="en-CA" sz="2800" dirty="0"/>
              <a:t> is in </a:t>
            </a:r>
            <a:r>
              <a:rPr lang="en-CA" sz="2800" b="1" dirty="0"/>
              <a:t>sorted order </a:t>
            </a:r>
            <a:r>
              <a:rPr lang="en-CA" sz="2800" dirty="0"/>
              <a:t>if it is empty, or if:</a:t>
            </a:r>
            <a:br>
              <a:rPr lang="en-CA" sz="2800" dirty="0"/>
            </a:br>
            <a:r>
              <a:rPr lang="en-CA" sz="2800" dirty="0" err="1"/>
              <a:t>arr</a:t>
            </a:r>
            <a:r>
              <a:rPr lang="en-CA" sz="2800" dirty="0"/>
              <a:t>[0] &lt;= </a:t>
            </a:r>
            <a:r>
              <a:rPr lang="en-CA" sz="2800" dirty="0" err="1"/>
              <a:t>arr</a:t>
            </a:r>
            <a:r>
              <a:rPr lang="en-CA" sz="2800" dirty="0"/>
              <a:t>[1] &lt;= … &lt;= </a:t>
            </a:r>
            <a:r>
              <a:rPr lang="en-CA" sz="2800" dirty="0" err="1"/>
              <a:t>arr</a:t>
            </a:r>
            <a:r>
              <a:rPr lang="en-CA" sz="2800" dirty="0"/>
              <a:t>[n-1]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284346" y="5547785"/>
            <a:ext cx="1183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{"add", "bat", "bat", "batman", "cat", "cats"}</a:t>
            </a:r>
            <a:endParaRPr lang="en-US" sz="36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6040-745F-05F7-4C7F-86B55C05DD52}"/>
              </a:ext>
            </a:extLst>
          </p:cNvPr>
          <p:cNvSpPr txBox="1"/>
          <p:nvPr/>
        </p:nvSpPr>
        <p:spPr>
          <a:xfrm>
            <a:off x="284346" y="4479802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{0, 3, 7, 99, 99, 100, 200}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284346" y="2343836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}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4E715-37BC-FC77-F4F1-1BC94E83CD1F}"/>
              </a:ext>
            </a:extLst>
          </p:cNvPr>
          <p:cNvSpPr txBox="1"/>
          <p:nvPr/>
        </p:nvSpPr>
        <p:spPr>
          <a:xfrm>
            <a:off x="284346" y="341181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-5.8}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48974" y="453483"/>
            <a:ext cx="37750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can we sort </a:t>
            </a:r>
            <a:r>
              <a:rPr lang="en-CA" sz="3600" dirty="0" err="1"/>
              <a:t>arr</a:t>
            </a:r>
            <a:r>
              <a:rPr lang="en-CA" sz="3600" dirty="0"/>
              <a:t> by </a:t>
            </a:r>
            <a:r>
              <a:rPr lang="en-CA" sz="3600" b="1" dirty="0"/>
              <a:t>searching permutations</a:t>
            </a:r>
            <a:r>
              <a:rPr lang="en-CA" sz="3600" dirty="0"/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4182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72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b="1" dirty="0"/>
              <a:t>??</a:t>
            </a:r>
            <a:endParaRPr lang="en-AU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8E813-42B7-3ABE-5990-64BF6E5467B8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0AD2EB-0619-FCF0-B048-7F0F9403AF8F}"/>
                  </a:ext>
                </a:extLst>
              </p14:cNvPr>
              <p14:cNvContentPartPr/>
              <p14:nvPr/>
            </p14:nvContentPartPr>
            <p14:xfrm>
              <a:off x="10618560" y="5005440"/>
              <a:ext cx="1622160" cy="134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0AD2EB-0619-FCF0-B048-7F0F9403AF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9200" y="4996080"/>
                <a:ext cx="1640880" cy="13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08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81F4D-1599-0A16-96DF-400358FD1651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913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E1BE0-3210-35C4-7AC0-C1897DE4FB7A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31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randomized_permutation_sort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random_shuffle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random guessing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random_shuffle</a:t>
            </a:r>
            <a:r>
              <a:rPr lang="en-CA" b="1" dirty="0"/>
              <a:t> </a:t>
            </a:r>
            <a:r>
              <a:rPr lang="en-CA" dirty="0"/>
              <a:t>is a standard C++ function that randomly permutes the elements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4282493" y="6064096"/>
            <a:ext cx="654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Average-case performance of randomized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6DCF90-28F1-3303-4D9B-3FE8999B7EC8}"/>
              </a:ext>
            </a:extLst>
          </p:cNvPr>
          <p:cNvSpPr/>
          <p:nvPr/>
        </p:nvSpPr>
        <p:spPr>
          <a:xfrm>
            <a:off x="4282493" y="6064096"/>
            <a:ext cx="6544164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E18D54-B2E7-3EE4-D365-ABF730874DB5}"/>
                  </a:ext>
                </a:extLst>
              </p14:cNvPr>
              <p14:cNvContentPartPr/>
              <p14:nvPr/>
            </p14:nvContentPartPr>
            <p14:xfrm>
              <a:off x="410040" y="5207760"/>
              <a:ext cx="3588480" cy="844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E18D54-B2E7-3EE4-D365-ABF730874D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680" y="5198400"/>
                <a:ext cx="3607200" cy="8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59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77375" y="1880904"/>
            <a:ext cx="623724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err="1"/>
              <a:t>permutation_sort</a:t>
            </a:r>
            <a:r>
              <a:rPr lang="en-CA" sz="3600" b="1" dirty="0"/>
              <a:t> </a:t>
            </a:r>
            <a:r>
              <a:rPr lang="en-CA" sz="3600" dirty="0"/>
              <a:t>and </a:t>
            </a:r>
            <a:r>
              <a:rPr lang="en-CA" sz="3600" b="1" dirty="0" err="1"/>
              <a:t>randomized_permutation_sort</a:t>
            </a:r>
            <a:r>
              <a:rPr lang="en-CA" sz="3600" b="1" dirty="0"/>
              <a:t> </a:t>
            </a:r>
            <a:r>
              <a:rPr lang="en-CA" sz="3600" dirty="0"/>
              <a:t>are interesting because of how slow they are … we would never actually use them in practice!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1390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6049901" y="19871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6049900" y="3084935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Solve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5738372" y="4605094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Re-combine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93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3A89-CACA-57FD-9931-49A0145A24B1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83096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sort(v)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E75A-1A68-EC0F-E12B-F1D995BD707C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DBF5D7-5C35-88B0-0A8F-FAC291F4A476}"/>
                  </a:ext>
                </a:extLst>
              </p14:cNvPr>
              <p14:cNvContentPartPr/>
              <p14:nvPr/>
            </p14:nvContentPartPr>
            <p14:xfrm>
              <a:off x="573120" y="4106880"/>
              <a:ext cx="2235600" cy="1643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DBF5D7-5C35-88B0-0A8F-FAC291F4A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760" y="4097520"/>
                <a:ext cx="2254320" cy="16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64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F7BF542-5951-4C8F-5DB3-572110B09C25}"/>
              </a:ext>
            </a:extLst>
          </p:cNvPr>
          <p:cNvSpPr/>
          <p:nvPr/>
        </p:nvSpPr>
        <p:spPr>
          <a:xfrm>
            <a:off x="3739376" y="4081348"/>
            <a:ext cx="289931" cy="2111296"/>
          </a:xfrm>
          <a:prstGeom prst="rightBrace">
            <a:avLst>
              <a:gd name="adj1" fmla="val 8333"/>
              <a:gd name="adj2" fmla="val 151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B2378-B933-7AAB-7231-EE5A3E23D1B1}"/>
              </a:ext>
            </a:extLst>
          </p:cNvPr>
          <p:cNvSpPr txBox="1"/>
          <p:nvPr/>
        </p:nvSpPr>
        <p:spPr>
          <a:xfrm>
            <a:off x="4118542" y="4073119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recursive algorithm</a:t>
            </a:r>
          </a:p>
          <a:p>
            <a:r>
              <a:rPr lang="en-CA" dirty="0"/>
              <a:t>known as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44945" y="5986548"/>
            <a:ext cx="2597956" cy="464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4380690" y="5480665"/>
            <a:ext cx="2254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merge(left, right) </a:t>
            </a:r>
            <a:r>
              <a:rPr lang="en-CA" dirty="0"/>
              <a:t>efficiently combines two sorted vectors into one sorted vector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1791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br>
              <a:rPr lang="en-CA" dirty="0"/>
            </a:br>
            <a:r>
              <a:rPr lang="en-CA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2790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4ECE4277-C864-35F7-CF60-8DEB347D701B}"/>
              </a:ext>
            </a:extLst>
          </p:cNvPr>
          <p:cNvSpPr txBox="1"/>
          <p:nvPr/>
        </p:nvSpPr>
        <p:spPr>
          <a:xfrm>
            <a:off x="122753" y="2265382"/>
            <a:ext cx="194746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b="1" dirty="0"/>
            </a:br>
            <a:r>
              <a:rPr lang="en-CA" b="1" dirty="0"/>
              <a:t>left</a:t>
            </a:r>
            <a:r>
              <a:rPr lang="en-CA" dirty="0"/>
              <a:t> and </a:t>
            </a:r>
            <a:r>
              <a:rPr lang="en-CA" b="1" dirty="0"/>
              <a:t>right</a:t>
            </a:r>
            <a:r>
              <a:rPr lang="en-CA" dirty="0"/>
              <a:t> must both already be in sorted order for merging to work</a:t>
            </a:r>
            <a:endParaRPr lang="en-AU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2345C9-E2F9-8C2E-57A0-407E5155C2D7}"/>
              </a:ext>
            </a:extLst>
          </p:cNvPr>
          <p:cNvCxnSpPr/>
          <p:nvPr/>
        </p:nvCxnSpPr>
        <p:spPr>
          <a:xfrm flipV="1">
            <a:off x="2222810" y="2265382"/>
            <a:ext cx="599395" cy="32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F0ADE04-F8DD-7705-7F58-E8E8AC853E97}"/>
              </a:ext>
            </a:extLst>
          </p:cNvPr>
          <p:cNvCxnSpPr/>
          <p:nvPr/>
        </p:nvCxnSpPr>
        <p:spPr>
          <a:xfrm>
            <a:off x="2224861" y="3251922"/>
            <a:ext cx="597344" cy="3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A57C7-7013-3CCC-FDAA-7F6A10874549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</a:t>
            </a:r>
            <a:r>
              <a:rPr lang="en-CA" b="1" dirty="0"/>
              <a:t>left</a:t>
            </a:r>
            <a:r>
              <a:rPr lang="en-CA" dirty="0"/>
              <a:t> that has </a:t>
            </a:r>
            <a:r>
              <a:rPr lang="en-CA" i="1" dirty="0"/>
              <a:t>not</a:t>
            </a:r>
            <a:r>
              <a:rPr lang="en-CA" dirty="0"/>
              <a:t>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</a:t>
            </a:r>
            <a:r>
              <a:rPr lang="en-CA" b="1" dirty="0"/>
              <a:t>right</a:t>
            </a:r>
            <a:r>
              <a:rPr lang="en-CA" dirty="0"/>
              <a:t> that has not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B2C443-7FDA-AFF7-3E13-4A424F74785F}"/>
                  </a:ext>
                </a:extLst>
              </p14:cNvPr>
              <p14:cNvContentPartPr/>
              <p14:nvPr/>
            </p14:nvContentPartPr>
            <p14:xfrm>
              <a:off x="3308760" y="1903320"/>
              <a:ext cx="8093160" cy="374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B2C443-7FDA-AFF7-3E13-4A424F747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9400" y="1893960"/>
                <a:ext cx="8111880" cy="37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243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6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7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8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</a:t>
            </a:r>
            <a:r>
              <a:rPr lang="en-CA" b="1" dirty="0"/>
              <a:t>left</a:t>
            </a:r>
            <a:r>
              <a:rPr lang="en-CA" dirty="0"/>
              <a:t> that has </a:t>
            </a:r>
            <a:r>
              <a:rPr lang="en-CA" i="1" dirty="0"/>
              <a:t>not</a:t>
            </a:r>
            <a:r>
              <a:rPr lang="en-CA" dirty="0"/>
              <a:t>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</a:t>
            </a:r>
            <a:r>
              <a:rPr lang="en-CA" b="1" dirty="0"/>
              <a:t>right</a:t>
            </a:r>
            <a:r>
              <a:rPr lang="en-CA" dirty="0"/>
              <a:t> that has not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1E25FA-7DEE-B176-9743-CF9A0AEFBCBD}"/>
              </a:ext>
            </a:extLst>
          </p:cNvPr>
          <p:cNvSpPr txBox="1"/>
          <p:nvPr/>
        </p:nvSpPr>
        <p:spPr>
          <a:xfrm>
            <a:off x="168369" y="2460949"/>
            <a:ext cx="246624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Performance</a:t>
            </a:r>
          </a:p>
          <a:p>
            <a:r>
              <a:rPr lang="en-CA" sz="1600" dirty="0"/>
              <a:t>Each value in </a:t>
            </a:r>
            <a:r>
              <a:rPr lang="en-CA" sz="1600" b="1" dirty="0"/>
              <a:t>left</a:t>
            </a:r>
            <a:r>
              <a:rPr lang="en-CA" sz="1600" dirty="0"/>
              <a:t> and </a:t>
            </a:r>
            <a:r>
              <a:rPr lang="en-CA" sz="1600" b="1" dirty="0"/>
              <a:t>right</a:t>
            </a:r>
            <a:r>
              <a:rPr lang="en-CA" sz="1600" dirty="0"/>
              <a:t> is moved into result using O(1) work. So </a:t>
            </a:r>
            <a:r>
              <a:rPr lang="en-CA" sz="1600" b="1" dirty="0"/>
              <a:t>O(m + n) </a:t>
            </a:r>
            <a:r>
              <a:rPr lang="en-CA" sz="1600" dirty="0"/>
              <a:t>work in total, where m and n are the array sizes.</a:t>
            </a:r>
            <a:endParaRPr lang="en-AU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730DB6-5030-AE2C-D0D9-B70D21AD5963}"/>
              </a:ext>
            </a:extLst>
          </p:cNvPr>
          <p:cNvSpPr txBox="1"/>
          <p:nvPr/>
        </p:nvSpPr>
        <p:spPr>
          <a:xfrm>
            <a:off x="169386" y="4551629"/>
            <a:ext cx="24662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</a:t>
            </a:r>
            <a:r>
              <a:rPr lang="en-CA" sz="1600" b="1" dirty="0"/>
              <a:t>m = n</a:t>
            </a:r>
            <a:r>
              <a:rPr lang="en-CA" sz="1600" dirty="0"/>
              <a:t>, then merging does </a:t>
            </a:r>
            <a:r>
              <a:rPr lang="en-CA" sz="1600" b="1" dirty="0"/>
              <a:t>O(n)</a:t>
            </a:r>
            <a:r>
              <a:rPr lang="en-CA" sz="1600" dirty="0"/>
              <a:t> work.</a:t>
            </a:r>
            <a:endParaRPr lang="en-AU" sz="1600" dirty="0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24513F3-4627-3DC2-5FA6-87BBB4533EA1}"/>
              </a:ext>
            </a:extLst>
          </p:cNvPr>
          <p:cNvSpPr/>
          <p:nvPr/>
        </p:nvSpPr>
        <p:spPr>
          <a:xfrm rot="10800000">
            <a:off x="1051143" y="4087146"/>
            <a:ext cx="512956" cy="348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20516-B100-5072-CFCF-3D5D020A64A8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341851-FB28-2007-8374-9AA4EF908C3A}"/>
                  </a:ext>
                </a:extLst>
              </p14:cNvPr>
              <p14:cNvContentPartPr/>
              <p14:nvPr/>
            </p14:nvContentPartPr>
            <p14:xfrm>
              <a:off x="4217760" y="2359080"/>
              <a:ext cx="3835440" cy="11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341851-FB28-2007-8374-9AA4EF908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400" y="2349720"/>
                <a:ext cx="3854160" cy="11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863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387610" y="187546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6243536" y="3534208"/>
            <a:ext cx="19071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merge is </a:t>
            </a:r>
            <a:r>
              <a:rPr lang="en-CA" b="1" dirty="0"/>
              <a:t>O(n)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3F67A-43AE-E6D3-4C9F-A081D664CA59}"/>
              </a:ext>
            </a:extLst>
          </p:cNvPr>
          <p:cNvCxnSpPr>
            <a:cxnSpLocks/>
          </p:cNvCxnSpPr>
          <p:nvPr/>
        </p:nvCxnSpPr>
        <p:spPr>
          <a:xfrm flipH="1">
            <a:off x="5762541" y="3718874"/>
            <a:ext cx="46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5FF423-8936-0ADA-80E7-96F41B73A904}"/>
              </a:ext>
            </a:extLst>
          </p:cNvPr>
          <p:cNvSpPr txBox="1"/>
          <p:nvPr/>
        </p:nvSpPr>
        <p:spPr>
          <a:xfrm>
            <a:off x="6140725" y="1804314"/>
            <a:ext cx="20647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for an n-element vector?</a:t>
            </a:r>
            <a:endParaRPr lang="en-AU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471D67-A905-20EB-9305-05EDFEE4F020}"/>
              </a:ext>
            </a:extLst>
          </p:cNvPr>
          <p:cNvSpPr txBox="1"/>
          <p:nvPr/>
        </p:nvSpPr>
        <p:spPr>
          <a:xfrm>
            <a:off x="4163401" y="4954924"/>
            <a:ext cx="333393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Imagine tracing how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runs on an n-element vector. We get this tree-like structure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400E4-580F-E005-E695-3D01E3914D47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76488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735551" y="1297891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4311805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443001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635082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4025590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854067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7244574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929821" y="1297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357424" y="23602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5226228" y="231976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352530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962022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571514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9181007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842605" y="4406885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662716" y="4406885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482827" y="4406885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6302938" y="4406885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7123049" y="4406885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943160" y="4406885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763271" y="4406885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583379" y="4406885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482870" y="1775226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83069" y="1775226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609171" y="2783599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482870" y="2783599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828155" y="2783599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614066" y="2783599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4134396" y="3851707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609171" y="3851707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774618" y="3851707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6218663" y="3851707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414840" y="3851707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828155" y="3851707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9055062" y="3851707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437648" y="3851707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EA8C08-6422-4B3A-2E0B-7397648031DC}"/>
              </a:ext>
            </a:extLst>
          </p:cNvPr>
          <p:cNvSpPr txBox="1"/>
          <p:nvPr/>
        </p:nvSpPr>
        <p:spPr>
          <a:xfrm>
            <a:off x="7414839" y="5142525"/>
            <a:ext cx="199619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of the array splits might not be perfectly even, but they are as close to perfect as possible.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1695958" y="267257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1DF67F4-F1D7-2FA0-CECB-8FBF2024B666}"/>
              </a:ext>
            </a:extLst>
          </p:cNvPr>
          <p:cNvSpPr/>
          <p:nvPr/>
        </p:nvSpPr>
        <p:spPr>
          <a:xfrm>
            <a:off x="3137129" y="1297891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57D07-4BF6-F1E0-7108-A823EAC5306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D16A38-21F5-D8CD-2094-BE93ACACA5DF}"/>
                  </a:ext>
                </a:extLst>
              </p14:cNvPr>
              <p14:cNvContentPartPr/>
              <p14:nvPr/>
            </p14:nvContentPartPr>
            <p14:xfrm>
              <a:off x="3047760" y="1237320"/>
              <a:ext cx="9054000" cy="511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D16A38-21F5-D8CD-2094-BE93ACACA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8400" y="1227960"/>
                <a:ext cx="9072720" cy="51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A051D95-4205-8A55-897F-0FAE3B1F6789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66767-BD37-8F81-0CC7-899DDDCDE8F0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71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859081" y="962718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2" t="-4959" r="-2121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/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/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⋅1≤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/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/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/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      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 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/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92330BA6-39B8-7CBC-28B8-CBCA83AEA17A}"/>
              </a:ext>
            </a:extLst>
          </p:cNvPr>
          <p:cNvSpPr/>
          <p:nvPr/>
        </p:nvSpPr>
        <p:spPr>
          <a:xfrm>
            <a:off x="5811643" y="1736647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EDD60DB-79D6-2AD9-8D89-ACA307158785}"/>
              </a:ext>
            </a:extLst>
          </p:cNvPr>
          <p:cNvSpPr/>
          <p:nvPr/>
        </p:nvSpPr>
        <p:spPr>
          <a:xfrm>
            <a:off x="5811643" y="2806883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3FD7821-1582-9608-0501-CF8EB0C4B124}"/>
              </a:ext>
            </a:extLst>
          </p:cNvPr>
          <p:cNvSpPr/>
          <p:nvPr/>
        </p:nvSpPr>
        <p:spPr>
          <a:xfrm>
            <a:off x="5811643" y="3677985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11B68-EBE4-D7AB-A6ED-6346F6F0B103}"/>
              </a:ext>
            </a:extLst>
          </p:cNvPr>
          <p:cNvSpPr/>
          <p:nvPr/>
        </p:nvSpPr>
        <p:spPr>
          <a:xfrm>
            <a:off x="5811643" y="4491781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21146DA-FAB4-486A-54C7-82E20D588476}"/>
              </a:ext>
            </a:extLst>
          </p:cNvPr>
          <p:cNvSpPr/>
          <p:nvPr/>
        </p:nvSpPr>
        <p:spPr>
          <a:xfrm>
            <a:off x="5811643" y="5289219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3F60DA-6185-934D-CA1B-D45A6F847A96}"/>
              </a:ext>
            </a:extLst>
          </p:cNvPr>
          <p:cNvSpPr/>
          <p:nvPr/>
        </p:nvSpPr>
        <p:spPr>
          <a:xfrm>
            <a:off x="4581021" y="5751122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/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shows </a:t>
                </a:r>
                <a:r>
                  <a:rPr lang="en-CA" b="1" dirty="0" err="1"/>
                  <a:t>i</a:t>
                </a:r>
                <a:r>
                  <a:rPr lang="en-CA" dirty="0"/>
                  <a:t>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blipFill>
                <a:blip r:embed="rId9"/>
                <a:stretch>
                  <a:fillRect t="-3289" r="-304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86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750E2AB-9915-AC61-DBAD-71AE16F7CACC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4DD7372-6BDA-1343-F766-B04DB63342D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299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of this tree:</a:t>
                </a:r>
                <a:br>
                  <a:rPr lang="en-CA" b="1" dirty="0"/>
                </a:b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blipFill>
                <a:blip r:embed="rId9"/>
                <a:stretch>
                  <a:fillRect t="-3974" b="-5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386A4-62C8-BF70-DB42-A7759F846742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5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2212E-DF1B-D8EE-AC57-D92386FB70B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13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814728" y="2170771"/>
            <a:ext cx="5797623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two</a:t>
                </a:r>
                <a:r>
                  <a:rPr lang="en-CA" dirty="0"/>
                  <a:t> sub-arrays at </a:t>
                </a:r>
                <a:r>
                  <a:rPr lang="en-CA" b="1" dirty="0"/>
                  <a:t>level 1 </a:t>
                </a:r>
                <a:r>
                  <a:rPr lang="en-CA" dirty="0"/>
                  <a:t>get merged into an array of size n.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077713" y="2582073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0BC62F-AFA9-B1AA-E2DD-F189C8542AB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r>
              <a:rPr lang="en-CA" b="1" dirty="0">
                <a:highlight>
                  <a:srgbClr val="FFFF00"/>
                </a:highlight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5EB3F-8402-D8D8-C5C7-A7152B06CD80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2499141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583764" y="3259454"/>
            <a:ext cx="6228378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648026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four</a:t>
                </a:r>
                <a:r>
                  <a:rPr lang="en-CA" dirty="0"/>
                  <a:t> sub-arrays at </a:t>
                </a:r>
                <a:r>
                  <a:rPr lang="en-CA" b="1" dirty="0"/>
                  <a:t>level 2 </a:t>
                </a:r>
                <a:r>
                  <a:rPr lang="en-CA" dirty="0"/>
                  <a:t>get merged into arrays of size n/2.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6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846749" y="3670756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7215DE-274B-6687-EFD5-D0EA2CEDC01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89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417511" y="4317377"/>
            <a:ext cx="6557221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eight</a:t>
                </a:r>
                <a:r>
                  <a:rPr lang="en-CA" dirty="0"/>
                  <a:t> sub-arrays at </a:t>
                </a:r>
                <a:r>
                  <a:rPr lang="en-CA" b="1" dirty="0"/>
                  <a:t>level 3 </a:t>
                </a:r>
                <a:r>
                  <a:rPr lang="en-CA" dirty="0"/>
                  <a:t>get merged into arrays of size n/4.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73092" y="4466359"/>
            <a:ext cx="544419" cy="26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A6D2AC-AE63-0618-3EF5-521367F47A65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6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866495" y="3009045"/>
            <a:ext cx="12229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level does </a:t>
            </a:r>
            <a:r>
              <a:rPr lang="en-CA" b="1" dirty="0"/>
              <a:t>O(n) </a:t>
            </a:r>
            <a:r>
              <a:rPr lang="en-CA" dirty="0"/>
              <a:t>work!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2B4-83F8-16CD-8478-4AD2BBFF3E97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1BD4-9F11-5051-F988-79690C14DC87}"/>
              </a:ext>
            </a:extLst>
          </p:cNvPr>
          <p:cNvSpPr txBox="1"/>
          <p:nvPr/>
        </p:nvSpPr>
        <p:spPr>
          <a:xfrm>
            <a:off x="2864316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C314B-2B59-14E3-09E3-6D4653B5592C}"/>
              </a:ext>
            </a:extLst>
          </p:cNvPr>
          <p:cNvSpPr txBox="1"/>
          <p:nvPr/>
        </p:nvSpPr>
        <p:spPr>
          <a:xfrm>
            <a:off x="2675801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B4EEC-0A19-88A6-A167-5D367E2FCD7F}"/>
              </a:ext>
            </a:extLst>
          </p:cNvPr>
          <p:cNvSpPr txBox="1"/>
          <p:nvPr/>
        </p:nvSpPr>
        <p:spPr>
          <a:xfrm>
            <a:off x="5403756" y="5340498"/>
            <a:ext cx="1598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What is the total amount of work done?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82B5E-7708-5458-9355-70640B1B542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56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26BF2-1C82-81AB-3A83-8B67A0D9B65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6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72661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comparisons = (# levels in tree) x (comparisons done at each level)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F9495-4DC1-5CEF-20CF-EE5C0E8D21F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59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A6555-33A1-01DC-4D70-CE96CEFEB7C6}"/>
                  </a:ext>
                </a:extLst>
              </p:cNvPr>
              <p:cNvSpPr txBox="1"/>
              <p:nvPr/>
            </p:nvSpPr>
            <p:spPr>
              <a:xfrm>
                <a:off x="1725894" y="5552874"/>
                <a:ext cx="6897716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total comparisons = (# levels in tree) x (comparisons done at each level)</a:t>
                </a:r>
                <a:br>
                  <a:rPr lang="en-CA" dirty="0"/>
                </a:br>
                <a:r>
                  <a:rPr lang="en-CA" dirty="0"/>
                  <a:t>                                 =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            x 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                                 </a:t>
                </a:r>
                <a:r>
                  <a:rPr lang="en-CA" b="1" dirty="0"/>
                  <a:t>=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A6555-33A1-01DC-4D70-CE96CEFE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94" y="5552874"/>
                <a:ext cx="6897716" cy="923330"/>
              </a:xfrm>
              <a:prstGeom prst="rect">
                <a:avLst/>
              </a:prstGeom>
              <a:blipFill>
                <a:blip r:embed="rId7"/>
                <a:stretch>
                  <a:fillRect l="-707" t="-3974" b="-9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BFC3094-F8C6-F4C1-789E-37C81CB2D03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8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7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237519" y="2748140"/>
            <a:ext cx="23806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 log n) </a:t>
            </a:r>
            <a:r>
              <a:rPr lang="en-CA" dirty="0"/>
              <a:t>comparisons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AF9B-072E-1D33-DDA9-3743031FEBD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F49F95-7DE8-CC29-8653-5C79F2E225DC}"/>
                  </a:ext>
                </a:extLst>
              </p:cNvPr>
              <p:cNvSpPr txBox="1"/>
              <p:nvPr/>
            </p:nvSpPr>
            <p:spPr>
              <a:xfrm>
                <a:off x="346684" y="5198091"/>
                <a:ext cx="37598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worst-case</a:t>
                </a:r>
                <a:r>
                  <a:rPr lang="en-CA" sz="2400" dirty="0"/>
                  <a:t>, </a:t>
                </a:r>
                <a:r>
                  <a:rPr lang="en-CA" sz="2400" b="1" dirty="0" err="1"/>
                  <a:t>merge_sort</a:t>
                </a:r>
                <a:r>
                  <a:rPr lang="en-CA" sz="2400" b="1" dirty="0"/>
                  <a:t> </a:t>
                </a:r>
                <a:r>
                  <a:rPr lang="en-CA" sz="2400" dirty="0"/>
                  <a:t>does 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b="1" dirty="0"/>
                  <a:t> comparisons </a:t>
                </a:r>
                <a:r>
                  <a:rPr lang="en-CA" sz="2400" dirty="0"/>
                  <a:t>to sort </a:t>
                </a:r>
                <a:r>
                  <a:rPr lang="en-CA" sz="2400" b="1" dirty="0"/>
                  <a:t>n</a:t>
                </a:r>
                <a:r>
                  <a:rPr lang="en-CA" sz="2400" dirty="0"/>
                  <a:t> items</a:t>
                </a:r>
                <a:endParaRPr lang="en-A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F49F95-7DE8-CC29-8653-5C79F2E2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4" y="5198091"/>
                <a:ext cx="3759834" cy="1200329"/>
              </a:xfrm>
              <a:prstGeom prst="rect">
                <a:avLst/>
              </a:prstGeom>
              <a:blipFill>
                <a:blip r:embed="rId7"/>
                <a:stretch>
                  <a:fillRect l="-2431" t="-4061" r="-1135" b="-10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D6EA4-9824-580A-A59C-8E63BB07F98A}"/>
              </a:ext>
            </a:extLst>
          </p:cNvPr>
          <p:cNvSpPr/>
          <p:nvPr/>
        </p:nvSpPr>
        <p:spPr>
          <a:xfrm>
            <a:off x="346684" y="5249521"/>
            <a:ext cx="3724684" cy="1200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32D57-31C4-149D-CC2E-003CDF5668B7}"/>
                  </a:ext>
                </a:extLst>
              </p14:cNvPr>
              <p14:cNvContentPartPr/>
              <p14:nvPr/>
            </p14:nvContentPartPr>
            <p14:xfrm>
              <a:off x="1802160" y="5016600"/>
              <a:ext cx="1580400" cy="86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32D57-31C4-149D-CC2E-003CDF5668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92800" y="5007240"/>
                <a:ext cx="1599120" cy="8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042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Mergesort Notes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b="1" dirty="0"/>
                  <a:t>Mergesort does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1" dirty="0"/>
                  <a:t> comparisons in the worst case</a:t>
                </a:r>
                <a:endParaRPr lang="en-CA" dirty="0"/>
              </a:p>
              <a:p>
                <a:pPr lvl="1"/>
                <a:r>
                  <a:rPr lang="en-CA" dirty="0"/>
                  <a:t>This turns out to be the theoretical limit for comparison-based sorting</a:t>
                </a:r>
              </a:p>
              <a:p>
                <a:r>
                  <a:rPr lang="en-AU" b="1" dirty="0"/>
                  <a:t>Merging requires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AU" b="1" dirty="0"/>
                  <a:t> memory </a:t>
                </a:r>
                <a:r>
                  <a:rPr lang="en-AU" dirty="0"/>
                  <a:t>to merge two n-element lists</a:t>
                </a:r>
              </a:p>
              <a:p>
                <a:pPr lvl="1"/>
                <a:r>
                  <a:rPr lang="en-AU" dirty="0"/>
                  <a:t>Double the amount of memory needed to store the array being sorted!</a:t>
                </a:r>
              </a:p>
              <a:p>
                <a:r>
                  <a:rPr lang="en-AU" b="1" dirty="0"/>
                  <a:t>Mergesort is recursive</a:t>
                </a:r>
              </a:p>
              <a:p>
                <a:pPr lvl="1"/>
                <a:r>
                  <a:rPr lang="en-AU" dirty="0"/>
                  <a:t>but the recursion is quite efficient and doesn’t usually cause significant performance problems</a:t>
                </a:r>
              </a:p>
              <a:p>
                <a:r>
                  <a:rPr lang="en-CA" dirty="0"/>
                  <a:t>Some practical sorting algorithms are highly-tuned versions of merge sort</a:t>
                </a:r>
              </a:p>
              <a:p>
                <a:pPr lvl="1"/>
                <a:r>
                  <a:rPr lang="en-CA" dirty="0"/>
                  <a:t>E.g. Python’s built-in sort function uses a version of merge sort called </a:t>
                </a:r>
                <a:r>
                  <a:rPr lang="en-CA" b="1" dirty="0" err="1"/>
                  <a:t>timsort</a:t>
                </a:r>
                <a:endParaRPr lang="en-CA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 b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555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" y="-226995"/>
            <a:ext cx="6002110" cy="1495425"/>
          </a:xfrm>
        </p:spPr>
        <p:txBody>
          <a:bodyPr>
            <a:normAutofit/>
          </a:bodyPr>
          <a:lstStyle/>
          <a:p>
            <a:r>
              <a:rPr lang="en-CA" sz="4000" dirty="0"/>
              <a:t>Quicksort</a:t>
            </a:r>
            <a:endParaRPr lang="en-A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CA" sz="5100" b="1" dirty="0"/>
                  <a:t>Quicksort is a variation on divide and conquer sorting</a:t>
                </a:r>
              </a:p>
              <a:p>
                <a:r>
                  <a:rPr lang="en-CA" sz="5100" dirty="0"/>
                  <a:t>It uses an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5100" dirty="0"/>
                  <a:t> algorithm called </a:t>
                </a:r>
                <a:r>
                  <a:rPr lang="en-CA" sz="5100" b="1" dirty="0"/>
                  <a:t>partitioning</a:t>
                </a:r>
                <a:r>
                  <a:rPr lang="en-CA" sz="5100" dirty="0"/>
                  <a:t> to split the array into two halves</a:t>
                </a:r>
              </a:p>
              <a:p>
                <a:pPr lvl="1"/>
                <a:r>
                  <a:rPr lang="en-CA" sz="5100" dirty="0"/>
                  <a:t>The way partitioning works, there is no need for merging</a:t>
                </a:r>
              </a:p>
              <a:p>
                <a:r>
                  <a:rPr lang="en-CA" sz="5100" dirty="0"/>
                  <a:t>Quicksort does </a:t>
                </a:r>
                <a:r>
                  <a:rPr lang="en-CA" sz="5100" b="1" dirty="0"/>
                  <a:t>not</a:t>
                </a:r>
                <a:r>
                  <a:rPr lang="en-CA" sz="5100" dirty="0"/>
                  <a:t> need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5100" dirty="0"/>
                  <a:t> memory like mergesort does</a:t>
                </a:r>
              </a:p>
              <a:p>
                <a:r>
                  <a:rPr lang="en-CA" sz="5100" dirty="0"/>
                  <a:t>In practice, quicksort is often the fasted general-purposes sorting algorithm</a:t>
                </a:r>
              </a:p>
              <a:p>
                <a:pPr lvl="1"/>
                <a:r>
                  <a:rPr lang="en-CA" sz="5100" dirty="0"/>
                  <a:t>On </a:t>
                </a:r>
                <a:r>
                  <a:rPr lang="en-CA" sz="5100" b="1" dirty="0"/>
                  <a:t>average</a:t>
                </a:r>
                <a:r>
                  <a:rPr lang="en-CA" sz="5100" dirty="0"/>
                  <a:t>, quicksort is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51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5100" dirty="0"/>
                  <a:t>, and tends to be faster than mergesort and other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51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/>
                  <a:t>algorithms</a:t>
                </a:r>
              </a:p>
              <a:p>
                <a:pPr lvl="1"/>
                <a:r>
                  <a:rPr lang="en-CA" sz="5100" b="1" dirty="0"/>
                  <a:t>Problem</a:t>
                </a:r>
                <a:r>
                  <a:rPr lang="en-CA" sz="5100" dirty="0"/>
                  <a:t>: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>
                    <a:highlight>
                      <a:srgbClr val="FFFF00"/>
                    </a:highlight>
                  </a:rPr>
                  <a:t>in the worst case!</a:t>
                </a:r>
              </a:p>
              <a:p>
                <a:pPr lvl="2"/>
                <a:r>
                  <a:rPr lang="en-CA" sz="5100" dirty="0"/>
                  <a:t>Can be implemented so that this worst case is very rare.</a:t>
                </a:r>
              </a:p>
              <a:p>
                <a:endParaRPr lang="en-AU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  <a:blipFill>
                <a:blip r:embed="rId2"/>
                <a:stretch>
                  <a:fillRect l="-1087" t="-2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ony Hoare - Wikipedia">
            <a:extLst>
              <a:ext uri="{FF2B5EF4-FFF2-40B4-BE49-F238E27FC236}">
                <a16:creationId xmlns:a16="http://schemas.microsoft.com/office/drawing/2014/main" id="{27C6C09B-160A-5D8F-7B1E-E1654D070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r="12351"/>
          <a:stretch/>
        </p:blipFill>
        <p:spPr bwMode="auto">
          <a:xfrm>
            <a:off x="8114340" y="170915"/>
            <a:ext cx="3754535" cy="51573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A1374-078F-DA67-3D66-EA106986E043}"/>
              </a:ext>
            </a:extLst>
          </p:cNvPr>
          <p:cNvSpPr txBox="1"/>
          <p:nvPr/>
        </p:nvSpPr>
        <p:spPr>
          <a:xfrm>
            <a:off x="8114340" y="5306554"/>
            <a:ext cx="375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Quicksort was developed in 1959 by computer scientist Anthony Hoare.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5246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8764487" y="1448109"/>
            <a:ext cx="2349563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984161" y="2430641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313127" y="2423263"/>
            <a:ext cx="23495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684944" y="1961772"/>
            <a:ext cx="101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Partition</a:t>
            </a:r>
            <a:endParaRPr lang="en-AU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568758" y="4247082"/>
            <a:ext cx="125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Recombine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3042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quick_sort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smalls, </a:t>
            </a:r>
            <a:r>
              <a:rPr lang="en-CA" dirty="0" err="1"/>
              <a:t>bigs</a:t>
            </a:r>
            <a:r>
              <a:rPr lang="en-CA" dirty="0"/>
              <a:t> = partition(v)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quick_sort</a:t>
            </a:r>
            <a:r>
              <a:rPr lang="en-CA" dirty="0"/>
              <a:t>(smalls)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quick_sort</a:t>
            </a:r>
            <a:r>
              <a:rPr lang="en-CA" dirty="0"/>
              <a:t>(</a:t>
            </a:r>
            <a:r>
              <a:rPr lang="en-CA" dirty="0" err="1"/>
              <a:t>bigs</a:t>
            </a:r>
            <a:r>
              <a:rPr lang="en-CA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3240624" y="4431748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3240624" y="5013104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3240624" y="5594461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2751152" y="4125159"/>
            <a:ext cx="1449613" cy="421515"/>
          </a:xfrm>
          <a:prstGeom prst="bentConnector3">
            <a:avLst>
              <a:gd name="adj1" fmla="val 99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397499-E067-DB11-32F6-AB5557192D6B}"/>
                  </a:ext>
                </a:extLst>
              </p:cNvPr>
              <p:cNvSpPr txBox="1"/>
              <p:nvPr/>
            </p:nvSpPr>
            <p:spPr>
              <a:xfrm>
                <a:off x="4200764" y="3386496"/>
                <a:ext cx="2657388" cy="14773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partition(v) </a:t>
                </a:r>
                <a:r>
                  <a:rPr lang="en-CA" dirty="0"/>
                  <a:t>efficiently divides </a:t>
                </a:r>
                <a:r>
                  <a:rPr lang="en-CA" b="1" dirty="0"/>
                  <a:t>v</a:t>
                </a:r>
                <a:r>
                  <a:rPr lang="en-CA" dirty="0"/>
                  <a:t> into 2 sub-arrays, </a:t>
                </a:r>
                <a:r>
                  <a:rPr lang="en-CA" b="1" dirty="0"/>
                  <a:t>smalls</a:t>
                </a:r>
                <a:r>
                  <a:rPr lang="en-CA" dirty="0"/>
                  <a:t> and </a:t>
                </a:r>
                <a:r>
                  <a:rPr lang="en-CA" b="1" dirty="0" err="1"/>
                  <a:t>bigs</a:t>
                </a:r>
                <a:r>
                  <a:rPr lang="en-CA" dirty="0"/>
                  <a:t>. All the values in </a:t>
                </a:r>
                <a:r>
                  <a:rPr lang="en-CA" b="1" dirty="0"/>
                  <a:t>smalls</a:t>
                </a:r>
                <a:r>
                  <a:rPr lang="en-CA" dirty="0"/>
                  <a:t> are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all the values in </a:t>
                </a:r>
                <a:r>
                  <a:rPr lang="en-CA" b="1" dirty="0" err="1"/>
                  <a:t>bigs</a:t>
                </a:r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397499-E067-DB11-32F6-AB555719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64" y="3386496"/>
                <a:ext cx="2657388" cy="1477328"/>
              </a:xfrm>
              <a:prstGeom prst="rect">
                <a:avLst/>
              </a:prstGeom>
              <a:blipFill>
                <a:blip r:embed="rId2"/>
                <a:stretch>
                  <a:fillRect l="-1835" t="-2479" r="-3670" b="-57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conquer.</a:t>
            </a:r>
            <a:endParaRPr lang="en-AU" sz="3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6F3F81-7688-6175-D660-78C72FD17CEA}"/>
              </a:ext>
            </a:extLst>
          </p:cNvPr>
          <p:cNvSpPr/>
          <p:nvPr/>
        </p:nvSpPr>
        <p:spPr>
          <a:xfrm>
            <a:off x="6984161" y="3625236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0A532F-BB92-7CC6-92CE-AAD26315ED2B}"/>
              </a:ext>
            </a:extLst>
          </p:cNvPr>
          <p:cNvSpPr/>
          <p:nvPr/>
        </p:nvSpPr>
        <p:spPr>
          <a:xfrm>
            <a:off x="9313127" y="3617858"/>
            <a:ext cx="23495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13A52D-09C0-12A1-29BC-FFB4E45DD214}"/>
              </a:ext>
            </a:extLst>
          </p:cNvPr>
          <p:cNvSpPr txBox="1"/>
          <p:nvPr/>
        </p:nvSpPr>
        <p:spPr>
          <a:xfrm>
            <a:off x="7398407" y="248113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A666FF-1410-828B-0B14-8942AFB4487D}"/>
              </a:ext>
            </a:extLst>
          </p:cNvPr>
          <p:cNvSpPr txBox="1"/>
          <p:nvPr/>
        </p:nvSpPr>
        <p:spPr>
          <a:xfrm>
            <a:off x="10174425" y="246497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CDF66A-6A7E-E1F7-9EF1-5342FFDCADE0}"/>
              </a:ext>
            </a:extLst>
          </p:cNvPr>
          <p:cNvSpPr/>
          <p:nvPr/>
        </p:nvSpPr>
        <p:spPr>
          <a:xfrm>
            <a:off x="7248292" y="4678607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719922-12B4-1F4A-26ED-44187277DBA1}"/>
              </a:ext>
            </a:extLst>
          </p:cNvPr>
          <p:cNvSpPr/>
          <p:nvPr/>
        </p:nvSpPr>
        <p:spPr>
          <a:xfrm>
            <a:off x="8764487" y="4678606"/>
            <a:ext cx="2349563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5A5B9-349E-6CC1-65D6-E6D7B4423CF9}"/>
              </a:ext>
            </a:extLst>
          </p:cNvPr>
          <p:cNvSpPr txBox="1"/>
          <p:nvPr/>
        </p:nvSpPr>
        <p:spPr>
          <a:xfrm>
            <a:off x="8123075" y="86435"/>
            <a:ext cx="212100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quicksort partition can result in sub-arrays of different sizes.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60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7EDC-F55F-2A87-E681-C4C36BE5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4197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dirty="0"/>
                  <a:t>Sorting</a:t>
                </a:r>
                <a:r>
                  <a:rPr lang="en-CA" dirty="0"/>
                  <a:t> is the process of arranging data into ascending/descending order. </a:t>
                </a:r>
              </a:p>
              <a:p>
                <a:pPr lvl="1"/>
                <a:r>
                  <a:rPr lang="en-CA" dirty="0"/>
                  <a:t>It requires that all the items can be compared, e.g.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or x &lt;=&gt; y is defined.</a:t>
                </a:r>
              </a:p>
              <a:p>
                <a:pPr lvl="1"/>
                <a:r>
                  <a:rPr lang="en-CA" b="1" dirty="0"/>
                  <a:t>In C++</a:t>
                </a:r>
                <a:r>
                  <a:rPr lang="en-CA" dirty="0"/>
                  <a:t>, basic types like numbers and strings have a standard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operator defined for them</a:t>
                </a:r>
              </a:p>
              <a:p>
                <a:pPr lvl="1"/>
                <a:r>
                  <a:rPr lang="en-CA" dirty="0"/>
                  <a:t>C++ vectors have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defined for them, so you can sort them if you need to</a:t>
                </a:r>
              </a:p>
              <a:p>
                <a:pPr lvl="2"/>
                <a:r>
                  <a:rPr lang="en-CA" dirty="0"/>
                  <a:t>For vectors,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lexicographic ordering</a:t>
                </a:r>
              </a:p>
              <a:p>
                <a:pPr lvl="1"/>
                <a:r>
                  <a:rPr lang="en-CA" dirty="0"/>
                  <a:t>Arrays don’t have a pre-defined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, but you can define one</a:t>
                </a:r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41974" cy="4351338"/>
              </a:xfrm>
              <a:blipFill>
                <a:blip r:embed="rId2"/>
                <a:stretch>
                  <a:fillRect l="-163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A753E3-8B66-1EA5-8D38-0F2A13D61D20}"/>
              </a:ext>
            </a:extLst>
          </p:cNvPr>
          <p:cNvSpPr txBox="1"/>
          <p:nvPr/>
        </p:nvSpPr>
        <p:spPr>
          <a:xfrm>
            <a:off x="9096458" y="394464"/>
            <a:ext cx="2595272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In C++ you can overload </a:t>
            </a:r>
            <a:r>
              <a:rPr lang="en-CA" dirty="0">
                <a:latin typeface="Consolas" panose="020B0609020204030204" pitchFamily="49" charset="0"/>
              </a:rPr>
              <a:t>operator&lt;=</a:t>
            </a:r>
            <a:r>
              <a:rPr lang="en-CA" dirty="0"/>
              <a:t>, or some functions also let you use a comparison function defined like this:</a:t>
            </a:r>
            <a:br>
              <a:rPr lang="en-CA" dirty="0"/>
            </a:b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bool </a:t>
            </a:r>
            <a:r>
              <a:rPr lang="en-CA" dirty="0" err="1">
                <a:latin typeface="Consolas" panose="020B0609020204030204" pitchFamily="49" charset="0"/>
              </a:rPr>
              <a:t>cmp</a:t>
            </a:r>
            <a:r>
              <a:rPr lang="en-CA" dirty="0">
                <a:latin typeface="Consolas" panose="020B0609020204030204" pitchFamily="49" charset="0"/>
              </a:rPr>
              <a:t>(T x, T y)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…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  <a:endParaRPr lang="en-CA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2E26-ADAA-C139-7317-A2F46EE32A02}"/>
              </a:ext>
            </a:extLst>
          </p:cNvPr>
          <p:cNvSpPr txBox="1"/>
          <p:nvPr/>
        </p:nvSpPr>
        <p:spPr>
          <a:xfrm>
            <a:off x="9096458" y="3601213"/>
            <a:ext cx="2595272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C++20 also lets you write a </a:t>
            </a:r>
            <a:r>
              <a:rPr lang="en-CA" b="1" dirty="0"/>
              <a:t>three-way comparison operator</a:t>
            </a:r>
            <a:r>
              <a:rPr lang="en-CA" dirty="0"/>
              <a:t>, i.e. the </a:t>
            </a:r>
            <a:r>
              <a:rPr lang="en-CA" b="1" dirty="0"/>
              <a:t>spaceship operator</a:t>
            </a:r>
            <a:r>
              <a:rPr lang="en-CA" dirty="0"/>
              <a:t>: 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x &lt;=&gt; y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this one operator all the other comparisons can be defined, e.g. &lt;, &lt;=, &gt;, &gt;=, ==, !=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91607A-FABC-E459-625A-F8B3AFD1A458}"/>
                  </a:ext>
                </a:extLst>
              </p14:cNvPr>
              <p14:cNvContentPartPr/>
              <p14:nvPr/>
            </p14:nvContentPartPr>
            <p14:xfrm>
              <a:off x="2147760" y="155160"/>
              <a:ext cx="9705600" cy="6244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91607A-FABC-E459-625A-F8B3AFD1A4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400" y="145800"/>
                <a:ext cx="9724320" cy="62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315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D14FB2-2C7A-E30B-DE11-A4F3A0F566C9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35A49-1CA8-EFBD-BD5F-819F136EBB3B}"/>
                  </a:ext>
                </a:extLst>
              </p14:cNvPr>
              <p14:cNvContentPartPr/>
              <p14:nvPr/>
            </p14:nvContentPartPr>
            <p14:xfrm>
              <a:off x="2075040" y="1720440"/>
              <a:ext cx="4768560" cy="343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35A49-1CA8-EFBD-BD5F-819F136EB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680" y="1711080"/>
                <a:ext cx="4787280" cy="34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35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922596" y="3472256"/>
            <a:ext cx="143973" cy="1852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28498" y="3461636"/>
            <a:ext cx="143972" cy="1874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7" y="4452782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8" y="44527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942223" y="3241288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626228" y="319354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93331" y="31795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B53001-C73A-A60C-2F91-18ECB21E6F03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3427EE-3F8E-D367-D30A-596AAF4AA45F}"/>
              </a:ext>
            </a:extLst>
          </p:cNvPr>
          <p:cNvSpPr/>
          <p:nvPr/>
        </p:nvSpPr>
        <p:spPr>
          <a:xfrm>
            <a:off x="5155370" y="3822017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41A37-9B50-2790-EF82-41476465BFC9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</p:spTree>
    <p:extLst>
      <p:ext uri="{BB962C8B-B14F-4D97-AF65-F5344CB8AC3E}">
        <p14:creationId xmlns:p14="http://schemas.microsoft.com/office/powerpoint/2010/main" val="2960401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808187" y="3316829"/>
            <a:ext cx="149780" cy="1842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01893" y="3228916"/>
            <a:ext cx="143976" cy="201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6" y="430081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7" y="4300811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835973" y="3179512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565423" y="338150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37834" y="33815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B513A-7349-C260-B27F-11E868CF7AE3}"/>
              </a:ext>
            </a:extLst>
          </p:cNvPr>
          <p:cNvSpPr txBox="1"/>
          <p:nvPr/>
        </p:nvSpPr>
        <p:spPr>
          <a:xfrm>
            <a:off x="3068180" y="1242977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5FEE8-3286-8F22-4080-03717641133F}"/>
              </a:ext>
            </a:extLst>
          </p:cNvPr>
          <p:cNvSpPr txBox="1"/>
          <p:nvPr/>
        </p:nvSpPr>
        <p:spPr>
          <a:xfrm>
            <a:off x="2961930" y="3732971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400F34-D06B-6A35-2CF9-09329BA09DFD}"/>
              </a:ext>
            </a:extLst>
          </p:cNvPr>
          <p:cNvSpPr txBox="1"/>
          <p:nvPr/>
        </p:nvSpPr>
        <p:spPr>
          <a:xfrm>
            <a:off x="4835974" y="3732971"/>
            <a:ext cx="7018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pivot</a:t>
            </a:r>
            <a:endParaRPr lang="en-AU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DEA21D6-227A-3405-95C5-7F4A128B9263}"/>
              </a:ext>
            </a:extLst>
          </p:cNvPr>
          <p:cNvSpPr/>
          <p:nvPr/>
        </p:nvSpPr>
        <p:spPr>
          <a:xfrm>
            <a:off x="4616605" y="1769327"/>
            <a:ext cx="557560" cy="1261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874B4-7CB0-B2FA-15A2-62C8916F9C70}"/>
              </a:ext>
            </a:extLst>
          </p:cNvPr>
          <p:cNvSpPr txBox="1"/>
          <p:nvPr/>
        </p:nvSpPr>
        <p:spPr>
          <a:xfrm>
            <a:off x="3700113" y="1942962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partition</a:t>
            </a:r>
            <a:br>
              <a:rPr lang="en-CA" dirty="0"/>
            </a:br>
            <a:r>
              <a:rPr lang="en-CA" dirty="0"/>
              <a:t>array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2FFDF-24DD-A117-EAFF-E7684589A69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491F6-4FB2-4A81-11D6-544EF6DBE223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</p:spTree>
    <p:extLst>
      <p:ext uri="{BB962C8B-B14F-4D97-AF65-F5344CB8AC3E}">
        <p14:creationId xmlns:p14="http://schemas.microsoft.com/office/powerpoint/2010/main" val="18576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E67A-41E9-50DA-5D09-79758F2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0227-F088-2D5C-9EA7-4A4FB610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Quicksort needs 2 main things to be efficient: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partitioning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way to pick a good pivot</a:t>
            </a:r>
          </a:p>
          <a:p>
            <a:pPr lvl="2"/>
            <a:r>
              <a:rPr lang="en-CA" dirty="0"/>
              <a:t>A good pivot causes the array to be partitioned into two nearly-equal halves.</a:t>
            </a:r>
          </a:p>
          <a:p>
            <a:pPr lvl="2"/>
            <a:r>
              <a:rPr lang="en-CA" dirty="0"/>
              <a:t>This is tough!</a:t>
            </a:r>
          </a:p>
          <a:p>
            <a:pPr lvl="2"/>
            <a:r>
              <a:rPr lang="en-CA" dirty="0"/>
              <a:t>The </a:t>
            </a:r>
            <a:r>
              <a:rPr lang="en-CA" b="1" dirty="0"/>
              <a:t>median</a:t>
            </a:r>
            <a:r>
              <a:rPr lang="en-CA" dirty="0"/>
              <a:t> value would be the perfect pivot, but that can’t be calculated efficiently in general.</a:t>
            </a:r>
          </a:p>
          <a:p>
            <a:pPr lvl="2"/>
            <a:r>
              <a:rPr lang="en-CA" dirty="0"/>
              <a:t>Various tricks can be used to lower the chance of bad pivots, e.g.</a:t>
            </a:r>
          </a:p>
          <a:p>
            <a:pPr lvl="3"/>
            <a:r>
              <a:rPr lang="en-CA" b="1" dirty="0"/>
              <a:t>Median of 3</a:t>
            </a:r>
            <a:r>
              <a:rPr lang="en-CA" dirty="0"/>
              <a:t>: choose median of first, middle, and last element</a:t>
            </a:r>
          </a:p>
          <a:p>
            <a:pPr lvl="3"/>
            <a:r>
              <a:rPr lang="en-CA" b="1" dirty="0"/>
              <a:t>Random pivot</a:t>
            </a:r>
            <a:r>
              <a:rPr lang="en-CA" dirty="0"/>
              <a:t>: choose pivot randomly</a:t>
            </a:r>
          </a:p>
          <a:p>
            <a:pPr lvl="4"/>
            <a:r>
              <a:rPr lang="en-CA" dirty="0"/>
              <a:t>E.g. randomly shuffle the array once at the start, and then always choose the first element of sub-array to be the pivot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172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67981" y="1520916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644235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7775431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967512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58020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186497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577004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D6FF37-5A0A-3B92-47C5-F8A37669ADAE}"/>
              </a:ext>
            </a:extLst>
          </p:cNvPr>
          <p:cNvSpPr txBox="1"/>
          <p:nvPr/>
        </p:nvSpPr>
        <p:spPr>
          <a:xfrm>
            <a:off x="10634649" y="1603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35242-D3D4-64A7-A013-37C5EB034957}"/>
              </a:ext>
            </a:extLst>
          </p:cNvPr>
          <p:cNvSpPr txBox="1"/>
          <p:nvPr/>
        </p:nvSpPr>
        <p:spPr>
          <a:xfrm>
            <a:off x="10531255" y="26209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5B8531-AD5A-278B-6F69-289A83C1246E}"/>
              </a:ext>
            </a:extLst>
          </p:cNvPr>
          <p:cNvSpPr txBox="1"/>
          <p:nvPr/>
        </p:nvSpPr>
        <p:spPr>
          <a:xfrm>
            <a:off x="10531255" y="36381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FE45D-B23D-DDE0-34A8-9002F1336389}"/>
              </a:ext>
            </a:extLst>
          </p:cNvPr>
          <p:cNvGrpSpPr/>
          <p:nvPr/>
        </p:nvGrpSpPr>
        <p:grpSpPr>
          <a:xfrm>
            <a:off x="4175035" y="4629910"/>
            <a:ext cx="583581" cy="477335"/>
            <a:chOff x="5329434" y="3803398"/>
            <a:chExt cx="583581" cy="4773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E85C56-1A08-FD21-510E-6A921F68A760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49D103-487E-D08E-8F2A-7B64449FE1B0}"/>
                </a:ext>
              </a:extLst>
            </p:cNvPr>
            <p:cNvSpPr txBox="1"/>
            <p:nvPr/>
          </p:nvSpPr>
          <p:spPr>
            <a:xfrm>
              <a:off x="5364583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708E69-B6B3-6641-71CC-94FC10BD8E93}"/>
              </a:ext>
            </a:extLst>
          </p:cNvPr>
          <p:cNvGrpSpPr/>
          <p:nvPr/>
        </p:nvGrpSpPr>
        <p:grpSpPr>
          <a:xfrm>
            <a:off x="4995146" y="4629910"/>
            <a:ext cx="583581" cy="477335"/>
            <a:chOff x="6174823" y="3803398"/>
            <a:chExt cx="583581" cy="47733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E29334-1D1A-1601-38BE-C3BD9BC77766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942A5D-561C-F501-7055-84AC3A7A4CFB}"/>
                </a:ext>
              </a:extLst>
            </p:cNvPr>
            <p:cNvSpPr txBox="1"/>
            <p:nvPr/>
          </p:nvSpPr>
          <p:spPr>
            <a:xfrm>
              <a:off x="6209972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5815257" y="4629910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635368" y="4629910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455479" y="4629910"/>
            <a:ext cx="583581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275590" y="4629910"/>
            <a:ext cx="583581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095701" y="4629910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15809" y="4629910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C81C7D-DF70-E431-5611-EA3797FEFA30}"/>
              </a:ext>
            </a:extLst>
          </p:cNvPr>
          <p:cNvSpPr txBox="1"/>
          <p:nvPr/>
        </p:nvSpPr>
        <p:spPr>
          <a:xfrm>
            <a:off x="10531255" y="46554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n/8</a:t>
            </a:r>
            <a:endParaRPr lang="en-AU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5815300" y="1998251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7415499" y="1998251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941601" y="3006624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5815300" y="3006624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8160585" y="3006624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946496" y="3006624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7B3F78-5E39-DC34-4824-2C7D1B4FC51D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4466826" y="4074732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CFF6E8E-F3C1-A587-E85F-C4C13ED58FA2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4941601" y="4074732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6107048" y="4074732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6551093" y="4074732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747270" y="4074732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8160585" y="4074732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 flipH="1">
            <a:off x="9387492" y="4074732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stCxn id="36" idx="2"/>
            <a:endCxn id="67" idx="0"/>
          </p:cNvCxnSpPr>
          <p:nvPr/>
        </p:nvCxnSpPr>
        <p:spPr>
          <a:xfrm>
            <a:off x="9770078" y="4074732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06089" y="1407434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5610350" y="244473"/>
            <a:ext cx="336588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mergesort</a:t>
            </a:r>
            <a:r>
              <a:rPr lang="en-CA" dirty="0"/>
              <a:t>, the arrays are always divided (as close to) perfectly as possible.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15257" y="5508703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mergesort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  <a:stCxn id="26" idx="0"/>
            <a:endCxn id="26" idx="2"/>
          </p:cNvCxnSpPr>
          <p:nvPr/>
        </p:nvCxnSpPr>
        <p:spPr>
          <a:xfrm>
            <a:off x="7415499" y="1520916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5815300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8946496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17FDF-BC55-2395-057D-6CE004E84FC3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4941601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6551093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8160585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774C0D3-A5AD-0B51-C4BB-439A39CC6BE3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466826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9770078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17BB64-7C2F-8745-ECB4-ACB30F530A28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5286937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  <a:stCxn id="52" idx="0"/>
            <a:endCxn id="52" idx="2"/>
          </p:cNvCxnSpPr>
          <p:nvPr/>
        </p:nvCxnSpPr>
        <p:spPr>
          <a:xfrm>
            <a:off x="6107048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927159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  <a:stCxn id="58" idx="0"/>
            <a:endCxn id="58" idx="2"/>
          </p:cNvCxnSpPr>
          <p:nvPr/>
        </p:nvCxnSpPr>
        <p:spPr>
          <a:xfrm>
            <a:off x="774727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F97322-47F8-E0E6-CC49-029585167DF6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8567381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9387492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1020760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/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blipFill>
                <a:blip r:embed="rId2"/>
                <a:stretch>
                  <a:fillRect r="-3750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28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97718" y="1833150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721643" y="2855527"/>
            <a:ext cx="1330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6813677" y="2841050"/>
            <a:ext cx="338282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235775" y="3868181"/>
            <a:ext cx="104831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98750" y="3868181"/>
            <a:ext cx="30112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216234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045267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4766297" y="4915143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145811" y="4915143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007178" y="4915143"/>
            <a:ext cx="951550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316934" y="4925334"/>
            <a:ext cx="213423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101987" y="4915143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22095" y="4915143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387072" y="2310485"/>
            <a:ext cx="1014405" cy="54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6428575" y="2301624"/>
            <a:ext cx="1578024" cy="52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549311" y="3332862"/>
            <a:ext cx="475572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009702" y="3332862"/>
            <a:ext cx="750231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628848" y="3318385"/>
            <a:ext cx="377751" cy="54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06599" y="3310429"/>
            <a:ext cx="1793216" cy="5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5058088" y="4345516"/>
            <a:ext cx="70184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5759933" y="4345516"/>
            <a:ext cx="677669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482953" y="4345516"/>
            <a:ext cx="14589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7628848" y="4345516"/>
            <a:ext cx="794798" cy="5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9393778" y="4345516"/>
            <a:ext cx="291790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9685568" y="4345516"/>
            <a:ext cx="528318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35826" y="171966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4726987" y="727183"/>
            <a:ext cx="33658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in </a:t>
            </a:r>
            <a:r>
              <a:rPr lang="en-CA" b="1" dirty="0"/>
              <a:t>quicksort</a:t>
            </a:r>
            <a:r>
              <a:rPr lang="en-CA" dirty="0"/>
              <a:t>, the arrays could be divided unevenly.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44994" y="5820937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</p:cNvCxnSpPr>
          <p:nvPr/>
        </p:nvCxnSpPr>
        <p:spPr>
          <a:xfrm>
            <a:off x="6409928" y="183315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</p:cNvCxnSpPr>
          <p:nvPr/>
        </p:nvCxnSpPr>
        <p:spPr>
          <a:xfrm>
            <a:off x="5024883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</p:cNvCxnSpPr>
          <p:nvPr/>
        </p:nvCxnSpPr>
        <p:spPr>
          <a:xfrm>
            <a:off x="8006599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5759933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</p:cNvCxnSpPr>
          <p:nvPr/>
        </p:nvCxnSpPr>
        <p:spPr>
          <a:xfrm>
            <a:off x="8006599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</p:cNvCxnSpPr>
          <p:nvPr/>
        </p:nvCxnSpPr>
        <p:spPr>
          <a:xfrm>
            <a:off x="9687178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</p:cNvCxnSpPr>
          <p:nvPr/>
        </p:nvCxnSpPr>
        <p:spPr>
          <a:xfrm>
            <a:off x="505808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</p:cNvCxnSpPr>
          <p:nvPr/>
        </p:nvCxnSpPr>
        <p:spPr>
          <a:xfrm>
            <a:off x="6414151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</p:cNvCxnSpPr>
          <p:nvPr/>
        </p:nvCxnSpPr>
        <p:spPr>
          <a:xfrm>
            <a:off x="7459502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</p:cNvCxnSpPr>
          <p:nvPr/>
        </p:nvCxnSpPr>
        <p:spPr>
          <a:xfrm>
            <a:off x="939377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</p:cNvCxnSpPr>
          <p:nvPr/>
        </p:nvCxnSpPr>
        <p:spPr>
          <a:xfrm>
            <a:off x="10213886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F517932-51DD-F0F1-441F-93E7CEB55E12}"/>
              </a:ext>
            </a:extLst>
          </p:cNvPr>
          <p:cNvSpPr txBox="1"/>
          <p:nvPr/>
        </p:nvSpPr>
        <p:spPr>
          <a:xfrm>
            <a:off x="8952005" y="490650"/>
            <a:ext cx="2277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pivots</a:t>
            </a:r>
            <a:r>
              <a:rPr lang="en-CA" sz="1600" dirty="0"/>
              <a:t> for the partition might not be in the middle, resulting in unbalanced trees.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/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height</a:t>
                </a:r>
                <a:r>
                  <a:rPr lang="en-CA" b="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on </a:t>
                </a:r>
                <a:r>
                  <a:rPr lang="en-CA" b="1" dirty="0"/>
                  <a:t>average</a:t>
                </a:r>
                <a:endParaRPr lang="en-AU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blipFill>
                <a:blip r:embed="rId2"/>
                <a:stretch>
                  <a:fillRect t="-3289" r="-4464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1419846" y="4565741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50A88EB8-50D3-C99F-882E-EC5126067656}"/>
              </a:ext>
            </a:extLst>
          </p:cNvPr>
          <p:cNvSpPr/>
          <p:nvPr/>
        </p:nvSpPr>
        <p:spPr>
          <a:xfrm>
            <a:off x="2421922" y="4007524"/>
            <a:ext cx="234322" cy="482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453454-AD07-6F48-659D-D0A62B0F70FB}"/>
                  </a:ext>
                </a:extLst>
              </p14:cNvPr>
              <p14:cNvContentPartPr/>
              <p14:nvPr/>
            </p14:nvContentPartPr>
            <p14:xfrm>
              <a:off x="1774440" y="1623600"/>
              <a:ext cx="9304200" cy="317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453454-AD07-6F48-659D-D0A62B0F70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5080" y="1614240"/>
                <a:ext cx="9322920" cy="31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208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5969286" y="1752924"/>
            <a:ext cx="285182" cy="4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4815930" y="126672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6473943" y="370199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97D54-37BD-9631-6992-66F14BF59630}"/>
              </a:ext>
            </a:extLst>
          </p:cNvPr>
          <p:cNvGrpSpPr/>
          <p:nvPr/>
        </p:nvGrpSpPr>
        <p:grpSpPr>
          <a:xfrm>
            <a:off x="5679930" y="1266728"/>
            <a:ext cx="4695035" cy="486196"/>
            <a:chOff x="5506596" y="1623567"/>
            <a:chExt cx="4695035" cy="48619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A53F31-D12B-B4E8-8F15-D37B40362384}"/>
                </a:ext>
              </a:extLst>
            </p:cNvPr>
            <p:cNvSpPr/>
            <p:nvPr/>
          </p:nvSpPr>
          <p:spPr>
            <a:xfrm>
              <a:off x="5506596" y="1632428"/>
              <a:ext cx="4695035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7DD61E0-AA36-950E-19BA-CB7FAAC6F74C}"/>
                </a:ext>
              </a:extLst>
            </p:cNvPr>
            <p:cNvCxnSpPr>
              <a:cxnSpLocks/>
            </p:cNvCxnSpPr>
            <p:nvPr/>
          </p:nvCxnSpPr>
          <p:spPr>
            <a:xfrm>
              <a:off x="5795950" y="1623567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BC979-BD5D-3F57-F9CF-8E7B0BDEEC14}"/>
              </a:ext>
            </a:extLst>
          </p:cNvPr>
          <p:cNvGrpSpPr/>
          <p:nvPr/>
        </p:nvGrpSpPr>
        <p:grpSpPr>
          <a:xfrm>
            <a:off x="5969284" y="2133012"/>
            <a:ext cx="4405681" cy="487526"/>
            <a:chOff x="5795950" y="2500419"/>
            <a:chExt cx="4405681" cy="4875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A6A29-9CAF-0690-FB35-85A556AA23B8}"/>
                </a:ext>
              </a:extLst>
            </p:cNvPr>
            <p:cNvSpPr/>
            <p:nvPr/>
          </p:nvSpPr>
          <p:spPr>
            <a:xfrm>
              <a:off x="5795950" y="2510610"/>
              <a:ext cx="44056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7D46F0-7EE0-A1DB-7402-853EE2C848A2}"/>
                </a:ext>
              </a:extLst>
            </p:cNvPr>
            <p:cNvCxnSpPr>
              <a:cxnSpLocks/>
            </p:cNvCxnSpPr>
            <p:nvPr/>
          </p:nvCxnSpPr>
          <p:spPr>
            <a:xfrm>
              <a:off x="6081132" y="2500419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753729" y="1887534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8BDB3-2149-4F1A-A9E9-53040A487716}"/>
              </a:ext>
            </a:extLst>
          </p:cNvPr>
          <p:cNvSpPr txBox="1"/>
          <p:nvPr/>
        </p:nvSpPr>
        <p:spPr>
          <a:xfrm>
            <a:off x="700793" y="4128011"/>
            <a:ext cx="209064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example of the  worst case occurs when partition </a:t>
            </a:r>
            <a:r>
              <a:rPr lang="en-CA" b="1" dirty="0"/>
              <a:t>pivot</a:t>
            </a:r>
            <a:r>
              <a:rPr lang="en-CA" dirty="0"/>
              <a:t> values are always the </a:t>
            </a:r>
            <a:r>
              <a:rPr lang="en-CA" b="1" dirty="0"/>
              <a:t>min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6125125-D962-785F-33E9-BEC6CEF242CE}"/>
              </a:ext>
            </a:extLst>
          </p:cNvPr>
          <p:cNvSpPr/>
          <p:nvPr/>
        </p:nvSpPr>
        <p:spPr>
          <a:xfrm>
            <a:off x="1489186" y="3539292"/>
            <a:ext cx="490140" cy="503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142F0-FC0C-FE22-95B9-310317FA7A81}"/>
              </a:ext>
            </a:extLst>
          </p:cNvPr>
          <p:cNvGrpSpPr/>
          <p:nvPr/>
        </p:nvGrpSpPr>
        <p:grpSpPr>
          <a:xfrm>
            <a:off x="6254468" y="3000626"/>
            <a:ext cx="4120497" cy="477335"/>
            <a:chOff x="6081132" y="3326826"/>
            <a:chExt cx="4120497" cy="4773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B261D-0069-7D80-F9D3-54B35274F140}"/>
                </a:ext>
              </a:extLst>
            </p:cNvPr>
            <p:cNvSpPr/>
            <p:nvPr/>
          </p:nvSpPr>
          <p:spPr>
            <a:xfrm>
              <a:off x="6081132" y="3326826"/>
              <a:ext cx="4120497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66F033-D568-DA7F-4478-3C5FA61F4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58991" y="3326826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D777D1-3F45-ABEB-4745-490BD53BEC14}"/>
              </a:ext>
            </a:extLst>
          </p:cNvPr>
          <p:cNvGrpSpPr/>
          <p:nvPr/>
        </p:nvGrpSpPr>
        <p:grpSpPr>
          <a:xfrm>
            <a:off x="6532327" y="3858049"/>
            <a:ext cx="3842638" cy="477335"/>
            <a:chOff x="6358992" y="4234852"/>
            <a:chExt cx="3842638" cy="4773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4CCAE-3321-DF76-C462-21BFF56A6C84}"/>
                </a:ext>
              </a:extLst>
            </p:cNvPr>
            <p:cNvSpPr/>
            <p:nvPr/>
          </p:nvSpPr>
          <p:spPr>
            <a:xfrm>
              <a:off x="6358992" y="4234852"/>
              <a:ext cx="3842638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449559-2E57-B00F-76E0-7BB90FC3D4DE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50" y="4234852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1689F1-2159-AD48-46D4-AC8321C9E673}"/>
              </a:ext>
            </a:extLst>
          </p:cNvPr>
          <p:cNvGrpSpPr/>
          <p:nvPr/>
        </p:nvGrpSpPr>
        <p:grpSpPr>
          <a:xfrm>
            <a:off x="6810186" y="4715472"/>
            <a:ext cx="3564779" cy="477335"/>
            <a:chOff x="6636850" y="5072311"/>
            <a:chExt cx="3564779" cy="4773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AD43D-D559-CDDE-F49A-6158B512A088}"/>
                </a:ext>
              </a:extLst>
            </p:cNvPr>
            <p:cNvSpPr/>
            <p:nvPr/>
          </p:nvSpPr>
          <p:spPr>
            <a:xfrm>
              <a:off x="6636850" y="5072311"/>
              <a:ext cx="3564779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729BE9-4D04-1B12-3E2C-07763CC9FF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4708" y="5072311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988FBC-6B67-934F-C11D-0019D1E9788B}"/>
              </a:ext>
            </a:extLst>
          </p:cNvPr>
          <p:cNvCxnSpPr>
            <a:cxnSpLocks/>
          </p:cNvCxnSpPr>
          <p:nvPr/>
        </p:nvCxnSpPr>
        <p:spPr>
          <a:xfrm>
            <a:off x="6269336" y="2620538"/>
            <a:ext cx="262991" cy="3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91AE81-B101-D557-8B25-0CB5EC53E92D}"/>
              </a:ext>
            </a:extLst>
          </p:cNvPr>
          <p:cNvCxnSpPr>
            <a:cxnSpLocks/>
          </p:cNvCxnSpPr>
          <p:nvPr/>
        </p:nvCxnSpPr>
        <p:spPr>
          <a:xfrm>
            <a:off x="6532327" y="3472866"/>
            <a:ext cx="277858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5EF07B-EC39-F49F-4517-2B5E684211BE}"/>
              </a:ext>
            </a:extLst>
          </p:cNvPr>
          <p:cNvCxnSpPr>
            <a:cxnSpLocks/>
          </p:cNvCxnSpPr>
          <p:nvPr/>
        </p:nvCxnSpPr>
        <p:spPr>
          <a:xfrm>
            <a:off x="6810185" y="4330289"/>
            <a:ext cx="277859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07E219-05CC-D5FF-ADD6-B7407568CB2C}"/>
              </a:ext>
            </a:extLst>
          </p:cNvPr>
          <p:cNvSpPr txBox="1"/>
          <p:nvPr/>
        </p:nvSpPr>
        <p:spPr>
          <a:xfrm>
            <a:off x="10702784" y="13295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F7AA4-D2CF-8CDD-6724-ACA73AF3B413}"/>
              </a:ext>
            </a:extLst>
          </p:cNvPr>
          <p:cNvSpPr txBox="1"/>
          <p:nvPr/>
        </p:nvSpPr>
        <p:spPr>
          <a:xfrm>
            <a:off x="10609008" y="217351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n-1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230DAF-5FD8-B367-9293-4CB6CAD4AD19}"/>
              </a:ext>
            </a:extLst>
          </p:cNvPr>
          <p:cNvSpPr txBox="1"/>
          <p:nvPr/>
        </p:nvSpPr>
        <p:spPr>
          <a:xfrm>
            <a:off x="10609008" y="301743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n-2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118A9-95F9-566B-A550-BEDAAEC51104}"/>
              </a:ext>
            </a:extLst>
          </p:cNvPr>
          <p:cNvSpPr txBox="1"/>
          <p:nvPr/>
        </p:nvSpPr>
        <p:spPr>
          <a:xfrm>
            <a:off x="10609008" y="38613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n-3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0BD5AF-763D-1565-BD67-727A29E11025}"/>
              </a:ext>
            </a:extLst>
          </p:cNvPr>
          <p:cNvSpPr txBox="1"/>
          <p:nvPr/>
        </p:nvSpPr>
        <p:spPr>
          <a:xfrm>
            <a:off x="10609008" y="47052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n-4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989E66-2B66-285D-02A7-8F3ECCECDFB7}"/>
              </a:ext>
            </a:extLst>
          </p:cNvPr>
          <p:cNvSpPr txBox="1"/>
          <p:nvPr/>
        </p:nvSpPr>
        <p:spPr>
          <a:xfrm>
            <a:off x="3190552" y="5693808"/>
            <a:ext cx="325075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size of the unsorted part decreases </a:t>
            </a:r>
            <a:r>
              <a:rPr lang="en-CA" b="1" dirty="0"/>
              <a:t>1 item per level </a:t>
            </a:r>
            <a:r>
              <a:rPr lang="en-CA" dirty="0"/>
              <a:t>(compared to n/2 for mergesort)</a:t>
            </a:r>
            <a:endParaRPr lang="en-AU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3FCE0C-0059-9CDD-2FCC-E868BE36D4B5}"/>
              </a:ext>
            </a:extLst>
          </p:cNvPr>
          <p:cNvSpPr txBox="1"/>
          <p:nvPr/>
        </p:nvSpPr>
        <p:spPr>
          <a:xfrm>
            <a:off x="3624404" y="3132696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height is n</a:t>
            </a:r>
            <a:endParaRPr lang="en-AU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568FFF-207A-1B28-5921-88B97BC41A59}"/>
              </a:ext>
            </a:extLst>
          </p:cNvPr>
          <p:cNvSpPr/>
          <p:nvPr/>
        </p:nvSpPr>
        <p:spPr>
          <a:xfrm>
            <a:off x="10097108" y="6081441"/>
            <a:ext cx="277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871D4E-F2F3-545B-BB11-465C11F80939}"/>
              </a:ext>
            </a:extLst>
          </p:cNvPr>
          <p:cNvCxnSpPr>
            <a:cxnSpLocks/>
          </p:cNvCxnSpPr>
          <p:nvPr/>
        </p:nvCxnSpPr>
        <p:spPr>
          <a:xfrm>
            <a:off x="7439767" y="5367997"/>
            <a:ext cx="2544292" cy="7874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A73FA8A-EF16-8CF0-3176-3F04945FB479}"/>
              </a:ext>
            </a:extLst>
          </p:cNvPr>
          <p:cNvSpPr txBox="1"/>
          <p:nvPr/>
        </p:nvSpPr>
        <p:spPr>
          <a:xfrm>
            <a:off x="10609008" y="6135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9CD00C-D55C-D622-98B6-865448BE1770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771E36-01B6-1A24-961E-0B65B8124892}"/>
                  </a:ext>
                </a:extLst>
              </p14:cNvPr>
              <p14:cNvContentPartPr/>
              <p14:nvPr/>
            </p14:nvContentPartPr>
            <p14:xfrm>
              <a:off x="5558040" y="1206720"/>
              <a:ext cx="5645520" cy="559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771E36-01B6-1A24-961E-0B65B8124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8680" y="1197360"/>
                <a:ext cx="5664240" cy="56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359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4351338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marL="457200" lvl="1" indent="0">
              <a:buNone/>
            </a:pPr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marL="457200" lvl="1" indent="0">
              <a:buNone/>
            </a:pPr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marL="457200" lvl="1" indent="0">
              <a:buNone/>
            </a:pPr>
            <a:r>
              <a:rPr lang="en-AU" dirty="0"/>
              <a:t>{1, 9, 8, 2, 5}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F27F4-3BA5-59B5-6627-73A344CE6CF0}"/>
              </a:ext>
            </a:extLst>
          </p:cNvPr>
          <p:cNvSpPr txBox="1"/>
          <p:nvPr/>
        </p:nvSpPr>
        <p:spPr>
          <a:xfrm>
            <a:off x="2929699" y="4620422"/>
            <a:ext cx="195151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all three cases, pivots are chosen such that all other numbers are on one side.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644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2843019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8D1C2-4413-C1A0-65E5-3E9D8CF10ED0}"/>
              </a:ext>
            </a:extLst>
          </p:cNvPr>
          <p:cNvSpPr txBox="1"/>
          <p:nvPr/>
        </p:nvSpPr>
        <p:spPr>
          <a:xfrm>
            <a:off x="1304855" y="4796394"/>
            <a:ext cx="503233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Rule of thumb for basic quicksort</a:t>
            </a:r>
            <a:br>
              <a:rPr lang="en-CA" sz="2400" dirty="0"/>
            </a:br>
            <a:r>
              <a:rPr lang="en-CA" sz="2400" dirty="0"/>
              <a:t>It goes </a:t>
            </a:r>
            <a:r>
              <a:rPr lang="en-CA" sz="2400" i="1" dirty="0"/>
              <a:t>slower</a:t>
            </a:r>
            <a:r>
              <a:rPr lang="en-CA" sz="2400" dirty="0"/>
              <a:t> on partially ordered data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862957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6DDCAA-FA52-160E-98EE-0A4A2B742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3422"/>
              </p:ext>
            </p:extLst>
          </p:nvPr>
        </p:nvGraphicFramePr>
        <p:xfrm>
          <a:off x="1675160" y="2042944"/>
          <a:ext cx="85839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792">
                  <a:extLst>
                    <a:ext uri="{9D8B030D-6E8A-4147-A177-3AD203B41FA5}">
                      <a16:colId xmlns:a16="http://schemas.microsoft.com/office/drawing/2014/main" val="3037317447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3648488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1904547651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583821890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30353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Worst-case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Memory Usage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Implementation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/>
                        <a:t>Mergsort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merging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Quicksort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partitioning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8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Rules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0" dirty="0"/>
                  <a:t>If you define your own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for a type </a:t>
                </a:r>
                <a:r>
                  <a:rPr lang="en-CA" b="1" dirty="0"/>
                  <a:t>T</a:t>
                </a:r>
                <a:r>
                  <a:rPr lang="en-CA" dirty="0"/>
                  <a:t>, it should be a </a:t>
                </a:r>
                <a:r>
                  <a:rPr lang="en-CA" b="1" dirty="0"/>
                  <a:t>total order</a:t>
                </a:r>
                <a:r>
                  <a:rPr lang="en-CA" dirty="0"/>
                  <a:t>. </a:t>
                </a:r>
              </a:p>
              <a:p>
                <a:pPr marL="0" indent="0">
                  <a:buNone/>
                </a:pPr>
                <a:r>
                  <a:rPr lang="en-CA" dirty="0"/>
                  <a:t>This means that for all values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 of type </a:t>
                </a:r>
                <a:r>
                  <a:rPr lang="en-CA" b="1" dirty="0"/>
                  <a:t>T</a:t>
                </a:r>
                <a:r>
                  <a:rPr lang="en-CA" dirty="0"/>
                  <a:t>, these must hold: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1" i="0" dirty="0" smtClean="0"/>
                      <m:t>T</m:t>
                    </m:r>
                    <m:r>
                      <m:rPr>
                        <m:nor/>
                      </m:rPr>
                      <a:rPr lang="en-CA" b="1" dirty="0"/>
                      <m:t>otal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i="0" dirty="0" smtClean="0"/>
                      <m:t>(</m:t>
                    </m:r>
                    <m:r>
                      <m:rPr>
                        <m:nor/>
                      </m:rPr>
                      <a:rPr lang="en-CA" b="1" dirty="0"/>
                      <m:t>strongly</m:t>
                    </m:r>
                    <m:r>
                      <m:rPr>
                        <m:nor/>
                      </m:rPr>
                      <a:rPr lang="en-CA" b="1" dirty="0"/>
                      <m:t> </m:t>
                    </m:r>
                    <m:r>
                      <m:rPr>
                        <m:nor/>
                      </m:rPr>
                      <a:rPr lang="en-CA" b="1" dirty="0"/>
                      <m:t>connected</m:t>
                    </m:r>
                    <m:r>
                      <m:rPr>
                        <m:nor/>
                      </m:rPr>
                      <a:rPr lang="en-CA" i="0" dirty="0" smtClean="0"/>
                      <m:t>)</m:t>
                    </m:r>
                    <m:r>
                      <m:rPr>
                        <m:nor/>
                      </m:rPr>
                      <a:rPr lang="en-CA" dirty="0" smtClean="0"/>
                      <m:t>:</m:t>
                    </m:r>
                    <m:r>
                      <m:rPr>
                        <m:nor/>
                      </m:rPr>
                      <a:rPr lang="en-CA" b="0" i="1" dirty="0" smtClean="0"/>
                      <m:t> </m:t>
                    </m:r>
                  </m:oMath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CA" b="1" dirty="0"/>
                  <a:t>Reflexive</a:t>
                </a:r>
                <a:r>
                  <a:rPr lang="en-CA" dirty="0"/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en-CA" b="1" dirty="0"/>
                  <a:t>Transitive</a:t>
                </a:r>
                <a:r>
                  <a:rPr lang="en-CA" dirty="0"/>
                  <a:t>: </a:t>
                </a:r>
              </a:p>
              <a:p>
                <a:pPr marL="514350" indent="-514350">
                  <a:buAutoNum type="arabicPeriod"/>
                </a:pPr>
                <a:r>
                  <a:rPr lang="en-CA" b="1" dirty="0"/>
                  <a:t>Anti-symmetric</a:t>
                </a:r>
                <a:r>
                  <a:rPr lang="en-CA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75F391-9394-7F99-59D1-36EB1C86064C}"/>
                  </a:ext>
                </a:extLst>
              </p14:cNvPr>
              <p14:cNvContentPartPr/>
              <p14:nvPr/>
            </p14:nvContentPartPr>
            <p14:xfrm>
              <a:off x="3240360" y="97560"/>
              <a:ext cx="8435520" cy="415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75F391-9394-7F99-59D1-36EB1C860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1000" y="88200"/>
                <a:ext cx="8454240" cy="41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010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958516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958516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103774" r="-30141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103774" r="-2024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774" r="-101773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205714" r="-3014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205714" r="-20249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5714" r="-10177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7593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70D-4483-4AC1-C61C-657B744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Fast Can Sorting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32D-92B0-F8C0-494B-8BDF3D62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Important question!</a:t>
            </a:r>
            <a:r>
              <a:rPr lang="en-CA" dirty="0"/>
              <a:t> Lots of programs use sorting.</a:t>
            </a:r>
          </a:p>
          <a:p>
            <a:r>
              <a:rPr lang="en-CA" dirty="0"/>
              <a:t>Here we will consider </a:t>
            </a:r>
            <a:r>
              <a:rPr lang="en-CA" b="1" dirty="0"/>
              <a:t>general-purpose sorting </a:t>
            </a:r>
            <a:r>
              <a:rPr lang="en-CA" dirty="0"/>
              <a:t>with a few assumptions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deterministic</a:t>
            </a:r>
            <a:r>
              <a:rPr lang="en-CA" dirty="0"/>
              <a:t>, i.e. no randomness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comparison-based</a:t>
            </a:r>
            <a:r>
              <a:rPr lang="en-CA" dirty="0"/>
              <a:t>, i.e. comparing 2 array values is the only operation that gets information about the array</a:t>
            </a:r>
          </a:p>
          <a:p>
            <a:pPr lvl="2"/>
            <a:r>
              <a:rPr lang="en-CA" dirty="0"/>
              <a:t>E.g. adding numbers is not allowed</a:t>
            </a:r>
          </a:p>
          <a:p>
            <a:pPr lvl="1"/>
            <a:r>
              <a:rPr lang="en-CA" dirty="0"/>
              <a:t>There are </a:t>
            </a:r>
            <a:r>
              <a:rPr lang="en-CA" b="1" dirty="0"/>
              <a:t>no duplicate values </a:t>
            </a:r>
            <a:r>
              <a:rPr lang="en-CA" dirty="0"/>
              <a:t>in the array being sorted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0220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D5BA5-47BD-C57E-9CBE-21B19FED9B8B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882726" y="2325998"/>
            <a:ext cx="24840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1 comparison has exactly 2 possible outcomes: </a:t>
            </a:r>
            <a:br>
              <a:rPr lang="en-CA" sz="2400" dirty="0"/>
            </a:br>
            <a:r>
              <a:rPr lang="en-CA" sz="2400" dirty="0"/>
              <a:t>true or false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54503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995320" y="1367048"/>
            <a:ext cx="265415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later comparisons can depend upon the outcome of earlier comparisons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953140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241488" y="1802605"/>
            <a:ext cx="369240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exact comparisons that are done depend upon the sorting algorithm, and the data it is sorting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287644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088780" y="79545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088780" y="144178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5925015" y="144178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3598127" y="17187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6411952" y="171320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763229" y="413644"/>
            <a:ext cx="291716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sorting algorithm continues doing comparisons until the array is sorted.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144751" y="229781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144751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3980986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4467923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5574260" y="229781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5574260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7410495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7897432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1688757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5832518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CFA5D-02E2-D415-6C3F-AF04BBF2E694}"/>
              </a:ext>
            </a:extLst>
          </p:cNvPr>
          <p:cNvSpPr txBox="1"/>
          <p:nvPr/>
        </p:nvSpPr>
        <p:spPr>
          <a:xfrm>
            <a:off x="1902377" y="397428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BA9-117B-0EE4-5813-C00E2D14DCD9}"/>
              </a:ext>
            </a:extLst>
          </p:cNvPr>
          <p:cNvSpPr txBox="1"/>
          <p:nvPr/>
        </p:nvSpPr>
        <p:spPr>
          <a:xfrm>
            <a:off x="4507577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5391A-D98F-8B01-95A8-5A9AD730EE05}"/>
              </a:ext>
            </a:extLst>
          </p:cNvPr>
          <p:cNvSpPr txBox="1"/>
          <p:nvPr/>
        </p:nvSpPr>
        <p:spPr>
          <a:xfrm>
            <a:off x="5544871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2D893-A138-820C-2598-6BC26D0970FF}"/>
              </a:ext>
            </a:extLst>
          </p:cNvPr>
          <p:cNvSpPr txBox="1"/>
          <p:nvPr/>
        </p:nvSpPr>
        <p:spPr>
          <a:xfrm>
            <a:off x="7964758" y="370286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3ECC3-438C-65A4-592C-A971FAF4F518}"/>
                  </a:ext>
                </a:extLst>
              </p:cNvPr>
              <p:cNvSpPr txBox="1"/>
              <p:nvPr/>
            </p:nvSpPr>
            <p:spPr>
              <a:xfrm>
                <a:off x="5787245" y="4856118"/>
                <a:ext cx="6276763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Over the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400" dirty="0"/>
                  <a:t> possible input orderings, we get a </a:t>
                </a:r>
                <a:br>
                  <a:rPr lang="en-CA" sz="2400" dirty="0"/>
                </a:br>
                <a:r>
                  <a:rPr lang="en-CA" sz="2400" b="1" dirty="0"/>
                  <a:t>decision tree</a:t>
                </a:r>
                <a:r>
                  <a:rPr lang="en-CA" sz="2400" dirty="0"/>
                  <a:t> where each root-to-leaf path shows the comparisons made to sort that input.</a:t>
                </a:r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3ECC3-438C-65A4-592C-A971FAF4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45" y="4856118"/>
                <a:ext cx="6276763" cy="1200329"/>
              </a:xfrm>
              <a:prstGeom prst="rect">
                <a:avLst/>
              </a:prstGeom>
              <a:blipFill>
                <a:blip r:embed="rId2"/>
                <a:stretch>
                  <a:fillRect l="-97" t="-4061" b="-10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C2B34C-C376-75A5-74A5-1735E0FBCCCC}"/>
                  </a:ext>
                </a:extLst>
              </p14:cNvPr>
              <p14:cNvContentPartPr/>
              <p14:nvPr/>
            </p14:nvContentPartPr>
            <p14:xfrm>
              <a:off x="1147680" y="522720"/>
              <a:ext cx="7668720" cy="5102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C2B34C-C376-75A5-74A5-1735E0FBC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8320" y="513360"/>
                <a:ext cx="7687440" cy="51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564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336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846111"/>
            <a:ext cx="3016913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Every possible input permutation </a:t>
            </a:r>
            <a:r>
              <a:rPr lang="en-CA" sz="2000" dirty="0"/>
              <a:t>we give the sorting algorithm results in a different path through its decision tree.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1023DF-A150-0111-7534-9F90281D5D0D}"/>
                  </a:ext>
                </a:extLst>
              </p14:cNvPr>
              <p14:cNvContentPartPr/>
              <p14:nvPr/>
            </p14:nvContentPartPr>
            <p14:xfrm>
              <a:off x="2121480" y="4025880"/>
              <a:ext cx="5952240" cy="874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1023DF-A150-0111-7534-9F90281D5D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2120" y="4016520"/>
                <a:ext cx="5970960" cy="8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3279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221236" y="2395388"/>
            <a:ext cx="31701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</a:t>
            </a:r>
            <a:r>
              <a:rPr lang="en-CA" sz="2000" b="1" dirty="0"/>
              <a:t>binary tree</a:t>
            </a:r>
            <a:r>
              <a:rPr lang="en-CA" sz="2000" dirty="0"/>
              <a:t>, and so there is </a:t>
            </a:r>
            <a:r>
              <a:rPr lang="en-CA" sz="2000" b="1" dirty="0"/>
              <a:t>one</a:t>
            </a:r>
            <a:r>
              <a:rPr lang="en-CA" sz="2000" dirty="0"/>
              <a:t>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955059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370016"/>
            <a:ext cx="338997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FBDB2-395E-C25B-2F34-5610D3F0B1C4}"/>
                  </a:ext>
                </a:extLst>
              </p:cNvPr>
              <p:cNvSpPr txBox="1"/>
              <p:nvPr/>
            </p:nvSpPr>
            <p:spPr>
              <a:xfrm>
                <a:off x="8502227" y="4049299"/>
                <a:ext cx="2663049" cy="10156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There are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000" dirty="0"/>
                  <a:t> leaf nodes, and so there are 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000" b="1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000" b="1" dirty="0"/>
                  <a:t> root-to-leaf paths</a:t>
                </a:r>
                <a:r>
                  <a:rPr lang="en-CA" sz="2000" dirty="0"/>
                  <a:t>.</a:t>
                </a:r>
                <a:endParaRPr lang="en-A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FBDB2-395E-C25B-2F34-5610D3F0B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227" y="4049299"/>
                <a:ext cx="2663049" cy="1015663"/>
              </a:xfrm>
              <a:prstGeom prst="rect">
                <a:avLst/>
              </a:prstGeom>
              <a:blipFill>
                <a:blip r:embed="rId2"/>
                <a:stretch>
                  <a:fillRect l="-2059" t="-2994" r="-4119" b="-9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C2B773-CB8F-7C91-FEEF-638CF1F90B44}"/>
              </a:ext>
            </a:extLst>
          </p:cNvPr>
          <p:cNvCxnSpPr>
            <a:cxnSpLocks/>
          </p:cNvCxnSpPr>
          <p:nvPr/>
        </p:nvCxnSpPr>
        <p:spPr>
          <a:xfrm flipH="1">
            <a:off x="8014010" y="3496454"/>
            <a:ext cx="560814" cy="68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4C4D80-1613-0468-2C17-DC0E3F9B4D10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33EC0-E028-5E62-3F76-B744AD31DEC3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1B8BA5-B5F8-2D1E-FA75-8BD848978DEF}"/>
                  </a:ext>
                </a:extLst>
              </p14:cNvPr>
              <p14:cNvContentPartPr/>
              <p14:nvPr/>
            </p14:nvContentPartPr>
            <p14:xfrm>
              <a:off x="832320" y="2112120"/>
              <a:ext cx="8622360" cy="4564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1B8BA5-B5F8-2D1E-FA75-8BD848978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960" y="2102760"/>
                <a:ext cx="8641080" cy="45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Rules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0" dirty="0"/>
                  <a:t>If you define your own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for a type, it should be a </a:t>
                </a:r>
                <a:r>
                  <a:rPr lang="en-CA" b="1" dirty="0"/>
                  <a:t>total order</a:t>
                </a:r>
                <a:r>
                  <a:rPr lang="en-CA" dirty="0"/>
                  <a:t>. </a:t>
                </a:r>
              </a:p>
              <a:p>
                <a:pPr marL="0" indent="0">
                  <a:buNone/>
                </a:pPr>
                <a:r>
                  <a:rPr lang="en-CA" dirty="0"/>
                  <a:t>This means that for all values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 of the type, these must hold: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1" i="0" dirty="0" smtClean="0"/>
                      <m:t>T</m:t>
                    </m:r>
                    <m:r>
                      <m:rPr>
                        <m:nor/>
                      </m:rPr>
                      <a:rPr lang="en-CA" b="1" dirty="0"/>
                      <m:t>otal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i="0" dirty="0" smtClean="0"/>
                      <m:t>(</m:t>
                    </m:r>
                    <m:r>
                      <m:rPr>
                        <m:nor/>
                      </m:rPr>
                      <a:rPr lang="en-CA" b="1" dirty="0"/>
                      <m:t>strongly</m:t>
                    </m:r>
                    <m:r>
                      <m:rPr>
                        <m:nor/>
                      </m:rPr>
                      <a:rPr lang="en-CA" b="1" dirty="0"/>
                      <m:t> </m:t>
                    </m:r>
                    <m:r>
                      <m:rPr>
                        <m:nor/>
                      </m:rPr>
                      <a:rPr lang="en-CA" b="1" dirty="0"/>
                      <m:t>connected</m:t>
                    </m:r>
                    <m:r>
                      <m:rPr>
                        <m:nor/>
                      </m:rPr>
                      <a:rPr lang="en-CA" i="0" dirty="0" smtClean="0"/>
                      <m:t>)</m:t>
                    </m:r>
                    <m:r>
                      <m:rPr>
                        <m:nor/>
                      </m:rPr>
                      <a:rPr lang="en-CA" b="0" i="1" dirty="0" smtClean="0"/>
                      <m:t>: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</a:t>
                </a:r>
                <a:endParaRPr lang="en-CA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CA" b="1" dirty="0"/>
                  <a:t>Reflexive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b="1" dirty="0"/>
                  <a:t>Transitive</a:t>
                </a:r>
                <a:r>
                  <a:rPr lang="en-CA" dirty="0"/>
                  <a:t>: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b="1" dirty="0"/>
                  <a:t>Anti-symmetric</a:t>
                </a:r>
                <a:r>
                  <a:rPr lang="en-CA" dirty="0"/>
                  <a:t>: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F3D496-32F3-0734-81DF-A1546B7385B5}"/>
                  </a:ext>
                </a:extLst>
              </p:cNvPr>
              <p:cNvSpPr txBox="1"/>
              <p:nvPr/>
            </p:nvSpPr>
            <p:spPr>
              <a:xfrm>
                <a:off x="9126276" y="3539629"/>
                <a:ext cx="2595272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If your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does not follow all these rules, then it won’t behave like the usual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for numbers</a:t>
                </a:r>
                <a:r>
                  <a:rPr lang="en-CA" b="1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F3D496-32F3-0734-81DF-A1546B738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276" y="3539629"/>
                <a:ext cx="2595272" cy="1200329"/>
              </a:xfrm>
              <a:prstGeom prst="rect">
                <a:avLst/>
              </a:prstGeom>
              <a:blipFill>
                <a:blip r:embed="rId4"/>
                <a:stretch>
                  <a:fillRect l="-235" t="-3046" r="-2113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5583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2570B6C-918B-9A98-6A21-743D00DD036F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10B70033-BA3E-493A-5876-B1BC9178B456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5B5BA5-665C-B729-F3A5-4942B02C3D98}"/>
                  </a:ext>
                </a:extLst>
              </p14:cNvPr>
              <p14:cNvContentPartPr/>
              <p14:nvPr/>
            </p14:nvContentPartPr>
            <p14:xfrm>
              <a:off x="8737920" y="2412000"/>
              <a:ext cx="3322080" cy="233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5B5BA5-665C-B729-F3A5-4942B02C3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8560" y="2402640"/>
                <a:ext cx="3340800" cy="23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625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FC8D6E-AA26-9117-E29F-DE36420F3E87}"/>
              </a:ext>
            </a:extLst>
          </p:cNvPr>
          <p:cNvSpPr txBox="1"/>
          <p:nvPr/>
        </p:nvSpPr>
        <p:spPr>
          <a:xfrm>
            <a:off x="8574823" y="3587635"/>
            <a:ext cx="339188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br>
              <a:rPr lang="en-CA" sz="2000" b="1" dirty="0"/>
            </a:br>
            <a:r>
              <a:rPr lang="en-CA" sz="2000" dirty="0"/>
              <a:t>This is the worst-case number of comparisons that any comparison-based sorting algorithm must do. For some particular inputs it might do much better. But there’s always at least one input that needs this many comparisons.</a:t>
            </a:r>
            <a:endParaRPr lang="en-AU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6A7112-4025-9F98-05E2-D29B1E348C1B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D71A2B0C-E00B-C378-A953-49E6CCD1BE3D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5B05D-1913-E37E-0A12-F444125D2D0B}"/>
                  </a:ext>
                </a:extLst>
              </p:cNvPr>
              <p:cNvSpPr txBox="1"/>
              <p:nvPr/>
            </p:nvSpPr>
            <p:spPr>
              <a:xfrm>
                <a:off x="136205" y="3671334"/>
                <a:ext cx="3297225" cy="23083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/>
                  <a:t>Intuitively</a:t>
                </a:r>
                <a:r>
                  <a:rPr lang="en-CA" sz="1600" dirty="0"/>
                  <a:t>: Start with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1600" dirty="0"/>
                  <a:t> nodes, and try to make the shortest possible tree on them. First pair them up, leaving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600" dirty="0"/>
                  <a:t>little trees. Then pair-up the little trees, leaving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 sz="1600" dirty="0"/>
                  <a:t> larger trees. Continuing doing this pairing-up, each time cutting the number of trees in half. It takes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r>
                  <a:rPr lang="en-AU" sz="1600" dirty="0"/>
                  <a:t> “</a:t>
                </a:r>
                <a:r>
                  <a:rPr lang="en-AU" sz="1600" dirty="0" err="1"/>
                  <a:t>halvings</a:t>
                </a:r>
                <a:r>
                  <a:rPr lang="en-AU" sz="1600" dirty="0"/>
                  <a:t>” to get a final single tree.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5B05D-1913-E37E-0A12-F444125D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5" y="3671334"/>
                <a:ext cx="3297225" cy="2308324"/>
              </a:xfrm>
              <a:prstGeom prst="rect">
                <a:avLst/>
              </a:prstGeom>
              <a:blipFill>
                <a:blip r:embed="rId4"/>
                <a:stretch>
                  <a:fillRect l="-555" t="-792" r="-2403" b="-2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3575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/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Stirling’s approximation: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blipFill>
                <a:blip r:embed="rId3"/>
                <a:stretch>
                  <a:fillRect l="-2004" t="-5172" r="-1559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/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 case</a:t>
                </a:r>
                <a:r>
                  <a:rPr lang="en-CA" sz="2400" dirty="0"/>
                  <a:t>, a </a:t>
                </a:r>
                <a:r>
                  <a:rPr lang="en-CA" sz="2400" b="1" dirty="0"/>
                  <a:t>comparison-based</a:t>
                </a:r>
                <a:r>
                  <a:rPr lang="en-CA" sz="2400" dirty="0"/>
                  <a:t> sort does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comparisons.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blipFill>
                <a:blip r:embed="rId4"/>
                <a:stretch>
                  <a:fillRect l="-2761" t="-3113" r="-4931" b="-81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DCD31-1DE8-C22B-DFBE-D51082A49434}"/>
              </a:ext>
            </a:extLst>
          </p:cNvPr>
          <p:cNvSpPr/>
          <p:nvPr/>
        </p:nvSpPr>
        <p:spPr>
          <a:xfrm>
            <a:off x="8505951" y="4772722"/>
            <a:ext cx="3088172" cy="16778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CAA185-6A76-5C0D-8CD1-5101FB0718DC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5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D4F2A73-7709-E0F8-CBB5-A076F70A6F14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0B0B2A-74A1-101E-B7D3-B335677FD932}"/>
                  </a:ext>
                </a:extLst>
              </p14:cNvPr>
              <p14:cNvContentPartPr/>
              <p14:nvPr/>
            </p14:nvContentPartPr>
            <p14:xfrm>
              <a:off x="7925400" y="3335400"/>
              <a:ext cx="3617640" cy="122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0B0B2A-74A1-101E-B7D3-B335677FD9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6040" y="3326040"/>
                <a:ext cx="3636360" cy="12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074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612D68-9005-6BFD-7D26-2E067CEB21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Sorting Faster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612D68-9005-6BFD-7D26-2E067CEB2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6D3B3-4649-F9E3-329C-05ABF18A0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You can sort faster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if you change one or more of the assumptions about the sorting algorithms the proof considers</a:t>
                </a:r>
              </a:p>
              <a:p>
                <a:r>
                  <a:rPr lang="en-CA" dirty="0"/>
                  <a:t>If the sort is not restricted to </a:t>
                </a:r>
                <a:r>
                  <a:rPr lang="en-CA" b="1" dirty="0"/>
                  <a:t>comparisons only</a:t>
                </a:r>
                <a:r>
                  <a:rPr lang="en-CA" dirty="0"/>
                  <a:t>, better performance can be achieved</a:t>
                </a:r>
              </a:p>
              <a:p>
                <a:r>
                  <a:rPr lang="en-CA" b="1" dirty="0"/>
                  <a:t>Radix sort </a:t>
                </a:r>
                <a:r>
                  <a:rPr lang="en-CA" dirty="0"/>
                  <a:t>can sort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items in worst-case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dirty="0"/>
                  <a:t>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is the </a:t>
                </a:r>
                <a:r>
                  <a:rPr lang="en-CA" b="1" dirty="0"/>
                  <a:t>range</a:t>
                </a:r>
                <a:r>
                  <a:rPr lang="en-CA" dirty="0"/>
                  <a:t> of the “digits” in the key, e.g. if the keys are ordinary base-10 numbers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CA" dirty="0"/>
                  <a:t>; if the keys are bit-strings,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is the </a:t>
                </a:r>
                <a:r>
                  <a:rPr lang="en-CA" b="1" dirty="0"/>
                  <a:t>length of the key</a:t>
                </a:r>
                <a:r>
                  <a:rPr lang="en-CA" dirty="0"/>
                  <a:t>, i.e. # of digits in the key</a:t>
                </a:r>
              </a:p>
              <a:p>
                <a:pPr lvl="1"/>
                <a:r>
                  <a:rPr lang="en-CA" dirty="0"/>
                  <a:t>It works by grouping keys by digits, doing one pass through the array for each digit</a:t>
                </a:r>
              </a:p>
              <a:p>
                <a:pPr lvl="1"/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are fixed values, this is effectively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sort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6D3B3-4649-F9E3-329C-05ABF18A0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3081" r="-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80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906F9-6343-9604-8574-6B2FC9FEBBB0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39932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33579-356A-1A61-DCD0-D8CB36DA4526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665165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  <a:p>
            <a:r>
              <a:rPr lang="en-CA" dirty="0"/>
              <a:t>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2, 8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4</a:t>
            </a:r>
            <a:r>
              <a:rPr lang="en-CA" dirty="0"/>
              <a:t>5, 0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6, 1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0, 0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5, 1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0  (sorted by middle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9203E-C1DF-7CD0-84E0-99F7DB1C04D3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619884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  <a:p>
            <a:r>
              <a:rPr lang="en-CA" dirty="0"/>
              <a:t>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2, 8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4</a:t>
            </a:r>
            <a:r>
              <a:rPr lang="en-CA" dirty="0"/>
              <a:t>5, 0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6, 1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0, 0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5, 1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0  (sorted by middle digit)</a:t>
            </a:r>
          </a:p>
          <a:p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02,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02,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45,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66,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75, 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70, 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90, 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20  (sorted by left-most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AEA1E-348B-A053-9C77-6B61ECD57B9B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80769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B77B-A460-38D0-C86C-E6C1EA0B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0171" cy="1325563"/>
          </a:xfrm>
        </p:spPr>
        <p:txBody>
          <a:bodyPr/>
          <a:lstStyle/>
          <a:p>
            <a:r>
              <a:rPr lang="en-CA" dirty="0"/>
              <a:t>Sort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79D7-FF75-C10A-1E3D-742180AF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1868" cy="4351338"/>
          </a:xfrm>
        </p:spPr>
        <p:txBody>
          <a:bodyPr/>
          <a:lstStyle/>
          <a:p>
            <a:r>
              <a:rPr lang="en-CA" dirty="0"/>
              <a:t>Many fun and interesting visualizations of sorting have been created</a:t>
            </a:r>
          </a:p>
          <a:p>
            <a:r>
              <a:rPr lang="en-CA" dirty="0"/>
              <a:t>E.g. </a:t>
            </a:r>
            <a:r>
              <a:rPr lang="en-CA" dirty="0">
                <a:hlinkClick r:id="rId2"/>
              </a:rPr>
              <a:t>https://sortvisualizer.com/</a:t>
            </a:r>
            <a:r>
              <a:rPr lang="en-CA" dirty="0"/>
              <a:t> </a:t>
            </a:r>
          </a:p>
          <a:p>
            <a:r>
              <a:rPr lang="en-CA" dirty="0"/>
              <a:t>Classic sorting film from the 1980s: </a:t>
            </a:r>
            <a:r>
              <a:rPr lang="en-CA" b="1" dirty="0"/>
              <a:t>Sorting Out Sorting</a:t>
            </a:r>
          </a:p>
          <a:p>
            <a:pPr marL="457200" lvl="1" indent="0">
              <a:buNone/>
            </a:pPr>
            <a:r>
              <a:rPr lang="en-CA" dirty="0">
                <a:hlinkClick r:id="rId3"/>
              </a:rPr>
              <a:t>https://www.youtube.com/watch?v=HnQMDkUFzh4</a:t>
            </a:r>
            <a:endParaRPr lang="en-CA" dirty="0"/>
          </a:p>
          <a:p>
            <a:r>
              <a:rPr lang="en-CA" dirty="0"/>
              <a:t>Search for “sort visualizations” for many more examples!</a:t>
            </a:r>
          </a:p>
        </p:txBody>
      </p:sp>
      <p:pic>
        <p:nvPicPr>
          <p:cNvPr id="5" name="Picture 4" descr="A blue and white vertical lines&#10;&#10;Description automatically generated">
            <a:extLst>
              <a:ext uri="{FF2B5EF4-FFF2-40B4-BE49-F238E27FC236}">
                <a16:creationId xmlns:a16="http://schemas.microsoft.com/office/drawing/2014/main" id="{FEADE2A2-0911-D092-7D18-52B378466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74" y="1825625"/>
            <a:ext cx="4255848" cy="3409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E7246-47E5-316F-EFFD-4408AEEE37B5}"/>
              </a:ext>
            </a:extLst>
          </p:cNvPr>
          <p:cNvSpPr txBox="1"/>
          <p:nvPr/>
        </p:nvSpPr>
        <p:spPr>
          <a:xfrm>
            <a:off x="8573100" y="1321356"/>
            <a:ext cx="23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Animation of Heapsort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7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85732" y="1539781"/>
            <a:ext cx="297230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</a:t>
            </a:r>
            <a:r>
              <a:rPr lang="en-CA" dirty="0"/>
              <a:t> is the type of the data being sorted. We will usually take it to be </a:t>
            </a:r>
            <a:r>
              <a:rPr lang="en-CA" b="1" dirty="0"/>
              <a:t>int</a:t>
            </a:r>
            <a:r>
              <a:rPr lang="en-CA" dirty="0"/>
              <a:t> or </a:t>
            </a:r>
            <a:r>
              <a:rPr lang="en-CA" b="1" dirty="0"/>
              <a:t>string</a:t>
            </a:r>
            <a:r>
              <a:rPr lang="en-CA" dirty="0"/>
              <a:t>, but </a:t>
            </a:r>
            <a:r>
              <a:rPr lang="en-CA" b="1" dirty="0"/>
              <a:t>T</a:t>
            </a:r>
            <a:r>
              <a:rPr lang="en-CA" dirty="0"/>
              <a:t> can be any data type that can be compared with </a:t>
            </a:r>
            <a:r>
              <a:rPr lang="en-CA" b="1" dirty="0"/>
              <a:t>operator&lt;=</a:t>
            </a:r>
            <a:r>
              <a:rPr lang="en-CA" dirty="0"/>
              <a:t> 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977054" y="3114907"/>
            <a:ext cx="1008678" cy="10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7EDCD8-FDA0-1F9E-7C5E-B106384B5D33}"/>
              </a:ext>
            </a:extLst>
          </p:cNvPr>
          <p:cNvSpPr txBox="1"/>
          <p:nvPr/>
        </p:nvSpPr>
        <p:spPr>
          <a:xfrm>
            <a:off x="7839983" y="5508703"/>
            <a:ext cx="29723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convenience we will sort </a:t>
            </a:r>
            <a:r>
              <a:rPr lang="en-CA" b="1" dirty="0"/>
              <a:t>vector&lt;T&gt; </a:t>
            </a:r>
            <a:r>
              <a:rPr lang="en-CA" dirty="0"/>
              <a:t>objects. But you can just as easily sort regular arrays of type </a:t>
            </a:r>
            <a:r>
              <a:rPr lang="en-CA" b="1" dirty="0"/>
              <a:t>T[]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7CDCB-C117-5A60-A134-90C25F9C8CF2}"/>
              </a:ext>
            </a:extLst>
          </p:cNvPr>
          <p:cNvCxnSpPr>
            <a:cxnSpLocks/>
          </p:cNvCxnSpPr>
          <p:nvPr/>
        </p:nvCxnSpPr>
        <p:spPr>
          <a:xfrm flipH="1" flipV="1">
            <a:off x="4928839" y="5248507"/>
            <a:ext cx="2854712" cy="9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625319-888C-1C54-CA56-3769769B05A2}"/>
                  </a:ext>
                </a:extLst>
              </p14:cNvPr>
              <p14:cNvContentPartPr/>
              <p14:nvPr/>
            </p14:nvContentPartPr>
            <p14:xfrm>
              <a:off x="6698520" y="51120"/>
              <a:ext cx="5266800" cy="328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625319-888C-1C54-CA56-3769769B0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9160" y="41760"/>
                <a:ext cx="5285520" cy="33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62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829614" y="2748918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4224573" y="3293327"/>
            <a:ext cx="25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B3B891-95EB-15E9-D84F-1003DC58931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65EB68-88B8-0F17-5959-41C1847BEF06}"/>
                  </a:ext>
                </a:extLst>
              </p14:cNvPr>
              <p14:cNvContentPartPr/>
              <p14:nvPr/>
            </p14:nvContentPartPr>
            <p14:xfrm>
              <a:off x="2062440" y="3528720"/>
              <a:ext cx="9964080" cy="93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65EB68-88B8-0F17-5959-41C1847BEF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080" y="3519360"/>
                <a:ext cx="9982800" cy="9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7079</Words>
  <Application>Microsoft Office PowerPoint</Application>
  <PresentationFormat>Widescreen</PresentationFormat>
  <Paragraphs>1151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Office Theme</vt:lpstr>
      <vt:lpstr>Sorting</vt:lpstr>
      <vt:lpstr>PowerPoint Presentation</vt:lpstr>
      <vt:lpstr>PowerPoint Presentation</vt:lpstr>
      <vt:lpstr>PowerPoint Presentation</vt:lpstr>
      <vt:lpstr>Sorting</vt:lpstr>
      <vt:lpstr>Rules for x≤y</vt:lpstr>
      <vt:lpstr>Rules for x≤y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 Notes</vt:lpstr>
      <vt:lpstr>Quicksort</vt:lpstr>
      <vt:lpstr>PowerPoint Presentation</vt:lpstr>
      <vt:lpstr>PowerPoint Presentation</vt:lpstr>
      <vt:lpstr>PowerPoint Presentation</vt:lpstr>
      <vt:lpstr>PowerPoint Presentation</vt:lpstr>
      <vt:lpstr>Quicksort</vt:lpstr>
      <vt:lpstr>PowerPoint Presentation</vt:lpstr>
      <vt:lpstr>PowerPoint Presentation</vt:lpstr>
      <vt:lpstr>PowerPoint Presentation</vt:lpstr>
      <vt:lpstr>Quicksort Worst Case</vt:lpstr>
      <vt:lpstr>Quicksort Worst Case</vt:lpstr>
      <vt:lpstr>Quicksort vs Mergesort</vt:lpstr>
      <vt:lpstr>Quicksort vs Mergesort</vt:lpstr>
      <vt:lpstr>How Fast Can Sorting Go?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Faster than O(n log⁡n)</vt:lpstr>
      <vt:lpstr>Radix sort example</vt:lpstr>
      <vt:lpstr>Radix sort example</vt:lpstr>
      <vt:lpstr>Radix sort example</vt:lpstr>
      <vt:lpstr>Radix sort example</vt:lpstr>
      <vt:lpstr>Sort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2023-11-03T19:25:15Z</cp:lastPrinted>
  <dcterms:created xsi:type="dcterms:W3CDTF">2023-06-22T21:45:49Z</dcterms:created>
  <dcterms:modified xsi:type="dcterms:W3CDTF">2023-11-05T02:16:48Z</dcterms:modified>
</cp:coreProperties>
</file>