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4" r:id="rId5"/>
    <p:sldId id="260" r:id="rId6"/>
    <p:sldId id="261" r:id="rId7"/>
    <p:sldId id="259" r:id="rId8"/>
    <p:sldId id="258" r:id="rId9"/>
    <p:sldId id="266" r:id="rId10"/>
    <p:sldId id="262" r:id="rId11"/>
    <p:sldId id="263" r:id="rId12"/>
    <p:sldId id="265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E19A5-D397-4329-8116-0599C150F614}" v="2" dt="2023-09-06T22:48:56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C1FE19A5-D397-4329-8116-0599C150F614}"/>
    <pc:docChg chg="delSld modSld sldOrd">
      <pc:chgData name="Toby Donaldson" userId="2e6e5431-bb17-4c41-9985-d39c50d83c73" providerId="ADAL" clId="{C1FE19A5-D397-4329-8116-0599C150F614}" dt="2023-09-06T22:48:56.600" v="7"/>
      <pc:docMkLst>
        <pc:docMk/>
      </pc:docMkLst>
      <pc:sldChg chg="addSp">
        <pc:chgData name="Toby Donaldson" userId="2e6e5431-bb17-4c41-9985-d39c50d83c73" providerId="ADAL" clId="{C1FE19A5-D397-4329-8116-0599C150F614}" dt="2023-09-06T22:48:56.600" v="7"/>
        <pc:sldMkLst>
          <pc:docMk/>
          <pc:sldMk cId="2626597881" sldId="256"/>
        </pc:sldMkLst>
        <pc:inkChg chg="add">
          <ac:chgData name="Toby Donaldson" userId="2e6e5431-bb17-4c41-9985-d39c50d83c73" providerId="ADAL" clId="{C1FE19A5-D397-4329-8116-0599C150F614}" dt="2023-09-06T22:48:56.600" v="7"/>
          <ac:inkMkLst>
            <pc:docMk/>
            <pc:sldMk cId="2626597881" sldId="256"/>
            <ac:inkMk id="2" creationId="{9CE765F9-6270-44B5-4706-FDDE61C032DD}"/>
          </ac:inkMkLst>
        </pc:inkChg>
      </pc:sldChg>
      <pc:sldChg chg="ord">
        <pc:chgData name="Toby Donaldson" userId="2e6e5431-bb17-4c41-9985-d39c50d83c73" providerId="ADAL" clId="{C1FE19A5-D397-4329-8116-0599C150F614}" dt="2023-09-06T20:21:54.306" v="3"/>
        <pc:sldMkLst>
          <pc:docMk/>
          <pc:sldMk cId="1048924034" sldId="258"/>
        </pc:sldMkLst>
      </pc:sldChg>
      <pc:sldChg chg="ord">
        <pc:chgData name="Toby Donaldson" userId="2e6e5431-bb17-4c41-9985-d39c50d83c73" providerId="ADAL" clId="{C1FE19A5-D397-4329-8116-0599C150F614}" dt="2023-09-06T20:20:59.173" v="1"/>
        <pc:sldMkLst>
          <pc:docMk/>
          <pc:sldMk cId="494177007" sldId="266"/>
        </pc:sldMkLst>
      </pc:sldChg>
      <pc:sldChg chg="modSp mod">
        <pc:chgData name="Toby Donaldson" userId="2e6e5431-bb17-4c41-9985-d39c50d83c73" providerId="ADAL" clId="{C1FE19A5-D397-4329-8116-0599C150F614}" dt="2023-09-06T22:27:25.279" v="6" actId="20577"/>
        <pc:sldMkLst>
          <pc:docMk/>
          <pc:sldMk cId="782405148" sldId="267"/>
        </pc:sldMkLst>
        <pc:spChg chg="mod">
          <ac:chgData name="Toby Donaldson" userId="2e6e5431-bb17-4c41-9985-d39c50d83c73" providerId="ADAL" clId="{C1FE19A5-D397-4329-8116-0599C150F614}" dt="2023-09-06T22:27:25.279" v="6" actId="20577"/>
          <ac:spMkLst>
            <pc:docMk/>
            <pc:sldMk cId="782405148" sldId="267"/>
            <ac:spMk id="5" creationId="{96E7A17F-D1E0-551D-8211-14485E3ECE8A}"/>
          </ac:spMkLst>
        </pc:spChg>
      </pc:sldChg>
      <pc:sldChg chg="modSp del mod">
        <pc:chgData name="Toby Donaldson" userId="2e6e5431-bb17-4c41-9985-d39c50d83c73" providerId="ADAL" clId="{C1FE19A5-D397-4329-8116-0599C150F614}" dt="2023-09-06T21:49:32.642" v="5" actId="2696"/>
        <pc:sldMkLst>
          <pc:docMk/>
          <pc:sldMk cId="3311019704" sldId="268"/>
        </pc:sldMkLst>
        <pc:picChg chg="mod">
          <ac:chgData name="Toby Donaldson" userId="2e6e5431-bb17-4c41-9985-d39c50d83c73" providerId="ADAL" clId="{C1FE19A5-D397-4329-8116-0599C150F614}" dt="2023-09-06T20:22:16.471" v="4" actId="1076"/>
          <ac:picMkLst>
            <pc:docMk/>
            <pc:sldMk cId="3311019704" sldId="268"/>
            <ac:picMk id="3" creationId="{BB445FAB-0185-A419-CAA9-6206A5620C48}"/>
          </ac:picMkLst>
        </pc:picChg>
      </pc:sldChg>
    </pc:docChg>
  </pc:docChgLst>
  <pc:docChgLst>
    <pc:chgData name="Toby Donaldson" userId="2e6e5431-bb17-4c41-9985-d39c50d83c73" providerId="ADAL" clId="{A166CBAB-8C11-46F8-A485-830BAA891634}"/>
    <pc:docChg chg="modSld">
      <pc:chgData name="Toby Donaldson" userId="2e6e5431-bb17-4c41-9985-d39c50d83c73" providerId="ADAL" clId="{A166CBAB-8C11-46F8-A485-830BAA891634}" dt="2023-09-06T02:52:02.530" v="4" actId="20577"/>
      <pc:docMkLst>
        <pc:docMk/>
      </pc:docMkLst>
      <pc:sldChg chg="modSp mod">
        <pc:chgData name="Toby Donaldson" userId="2e6e5431-bb17-4c41-9985-d39c50d83c73" providerId="ADAL" clId="{A166CBAB-8C11-46F8-A485-830BAA891634}" dt="2023-09-06T02:52:02.530" v="4" actId="20577"/>
        <pc:sldMkLst>
          <pc:docMk/>
          <pc:sldMk cId="3311019704" sldId="268"/>
        </pc:sldMkLst>
        <pc:spChg chg="mod">
          <ac:chgData name="Toby Donaldson" userId="2e6e5431-bb17-4c41-9985-d39c50d83c73" providerId="ADAL" clId="{A166CBAB-8C11-46F8-A485-830BAA891634}" dt="2023-09-06T02:52:02.530" v="4" actId="20577"/>
          <ac:spMkLst>
            <pc:docMk/>
            <pc:sldMk cId="3311019704" sldId="268"/>
            <ac:spMk id="8" creationId="{C009EE81-D8BB-99B0-6C15-936B71649AD6}"/>
          </ac:spMkLst>
        </pc:spChg>
      </pc:sldChg>
    </pc:docChg>
  </pc:docChgLst>
  <pc:docChgLst>
    <pc:chgData name="Toby Donaldson" userId="2e6e5431-bb17-4c41-9985-d39c50d83c73" providerId="ADAL" clId="{9B414C58-1F5C-4502-9D44-AFCBE5994C2C}"/>
    <pc:docChg chg="undo custSel addSld delSld modSld sldOrd">
      <pc:chgData name="Toby Donaldson" userId="2e6e5431-bb17-4c41-9985-d39c50d83c73" providerId="ADAL" clId="{9B414C58-1F5C-4502-9D44-AFCBE5994C2C}" dt="2023-05-09T04:08:35.092" v="613" actId="1076"/>
      <pc:docMkLst>
        <pc:docMk/>
      </pc:docMkLst>
      <pc:sldChg chg="addSp delSp modSp new mod">
        <pc:chgData name="Toby Donaldson" userId="2e6e5431-bb17-4c41-9985-d39c50d83c73" providerId="ADAL" clId="{9B414C58-1F5C-4502-9D44-AFCBE5994C2C}" dt="2023-05-09T03:43:22.721" v="319" actId="1076"/>
        <pc:sldMkLst>
          <pc:docMk/>
          <pc:sldMk cId="2626597881" sldId="256"/>
        </pc:sldMkLst>
        <pc:spChg chg="del">
          <ac:chgData name="Toby Donaldson" userId="2e6e5431-bb17-4c41-9985-d39c50d83c73" providerId="ADAL" clId="{9B414C58-1F5C-4502-9D44-AFCBE5994C2C}" dt="2023-05-09T03:12:30.210" v="1" actId="21"/>
          <ac:spMkLst>
            <pc:docMk/>
            <pc:sldMk cId="2626597881" sldId="256"/>
            <ac:spMk id="2" creationId="{D271D6D8-28BA-1DE0-41BF-4C059927ED22}"/>
          </ac:spMkLst>
        </pc:spChg>
        <pc:spChg chg="del">
          <ac:chgData name="Toby Donaldson" userId="2e6e5431-bb17-4c41-9985-d39c50d83c73" providerId="ADAL" clId="{9B414C58-1F5C-4502-9D44-AFCBE5994C2C}" dt="2023-05-09T03:12:33.618" v="2" actId="21"/>
          <ac:spMkLst>
            <pc:docMk/>
            <pc:sldMk cId="2626597881" sldId="256"/>
            <ac:spMk id="3" creationId="{7898D7CA-4BE3-A37B-4C98-BB63D4586FE4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4" creationId="{F4F522AF-D597-2BE9-915A-01C0A835D7CD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5" creationId="{B941E0CB-A206-F7A2-1C7E-577C194896DE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6" creationId="{6ECBE210-CBB8-10A1-E761-CF0DF5BBF3BB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7" creationId="{A281F7A3-77A2-9C92-8910-7D8FD2D67A75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8" creationId="{56C82C6B-C589-B8F4-C9DE-B608994F4F16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9" creationId="{E9E2337D-994D-7DB1-AFC8-CFA134EF6DF1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10" creationId="{5ABE76BA-2D9B-47C7-5FAB-92807E51B5EA}"/>
          </ac:spMkLst>
        </pc:spChg>
        <pc:spChg chg="add mod topLvl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11" creationId="{80370138-322A-E9C8-843E-6E18B6F35646}"/>
          </ac:spMkLst>
        </pc:spChg>
        <pc:spChg chg="add del mod">
          <ac:chgData name="Toby Donaldson" userId="2e6e5431-bb17-4c41-9985-d39c50d83c73" providerId="ADAL" clId="{9B414C58-1F5C-4502-9D44-AFCBE5994C2C}" dt="2023-05-09T03:13:45.935" v="19" actId="11529"/>
          <ac:spMkLst>
            <pc:docMk/>
            <pc:sldMk cId="2626597881" sldId="256"/>
            <ac:spMk id="13" creationId="{607462CF-A6E6-AD4C-8396-24ABA26A0B29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14" creationId="{D41FA331-AC94-C847-9E0D-03D8D4CCD650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15" creationId="{0D432128-62FB-B97A-8E45-40DCAC9352D2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16" creationId="{F052BAF0-41AB-43AF-2984-C5FA79902548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17" creationId="{06DD04D8-4F7D-7D61-BF7C-C226A74C9FA1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34" creationId="{FB095AA4-6854-CE85-71F9-E54286927BFC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41" creationId="{339952D8-88B3-FAEC-C3BC-E6B928FE0B27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42" creationId="{B97F79B4-2DF7-CF22-0CEA-A89F69CD1D8C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43" creationId="{A3768150-08B5-A8EF-5BF0-EDFA953B059E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44" creationId="{EBD2395F-A922-BBD3-D1A8-24EEB6230376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53" creationId="{04C4614D-3D95-6131-0558-C18BEF171E96}"/>
          </ac:spMkLst>
        </pc:spChg>
        <pc:spChg chg="add del mod">
          <ac:chgData name="Toby Donaldson" userId="2e6e5431-bb17-4c41-9985-d39c50d83c73" providerId="ADAL" clId="{9B414C58-1F5C-4502-9D44-AFCBE5994C2C}" dt="2023-05-09T03:37:56.454" v="232" actId="21"/>
          <ac:spMkLst>
            <pc:docMk/>
            <pc:sldMk cId="2626597881" sldId="256"/>
            <ac:spMk id="88" creationId="{787B3198-4E86-2E12-296F-822AAA8A4F71}"/>
          </ac:spMkLst>
        </pc:spChg>
        <pc:spChg chg="add del">
          <ac:chgData name="Toby Donaldson" userId="2e6e5431-bb17-4c41-9985-d39c50d83c73" providerId="ADAL" clId="{9B414C58-1F5C-4502-9D44-AFCBE5994C2C}" dt="2023-05-09T03:20:12.208" v="105" actId="11529"/>
          <ac:spMkLst>
            <pc:docMk/>
            <pc:sldMk cId="2626597881" sldId="256"/>
            <ac:spMk id="96" creationId="{69ABC158-513F-4608-3274-89534AE311A4}"/>
          </ac:spMkLst>
        </pc:spChg>
        <pc:spChg chg="add mod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97" creationId="{12553B73-B7D5-6699-907E-CE950783299F}"/>
          </ac:spMkLst>
        </pc:spChg>
        <pc:spChg chg="add mod">
          <ac:chgData name="Toby Donaldson" userId="2e6e5431-bb17-4c41-9985-d39c50d83c73" providerId="ADAL" clId="{9B414C58-1F5C-4502-9D44-AFCBE5994C2C}" dt="2023-05-09T03:43:22.721" v="319" actId="1076"/>
          <ac:spMkLst>
            <pc:docMk/>
            <pc:sldMk cId="2626597881" sldId="256"/>
            <ac:spMk id="98" creationId="{02475ED6-B09F-15BF-B31B-E707D1919815}"/>
          </ac:spMkLst>
        </pc:spChg>
        <pc:spChg chg="add mod">
          <ac:chgData name="Toby Donaldson" userId="2e6e5431-bb17-4c41-9985-d39c50d83c73" providerId="ADAL" clId="{9B414C58-1F5C-4502-9D44-AFCBE5994C2C}" dt="2023-05-09T03:43:14.857" v="318" actId="1076"/>
          <ac:spMkLst>
            <pc:docMk/>
            <pc:sldMk cId="2626597881" sldId="256"/>
            <ac:spMk id="99" creationId="{DEE41FE0-0A8D-1DC9-F3B7-E27F85C6DBB5}"/>
          </ac:spMkLst>
        </pc:spChg>
        <pc:grpChg chg="add del mod">
          <ac:chgData name="Toby Donaldson" userId="2e6e5431-bb17-4c41-9985-d39c50d83c73" providerId="ADAL" clId="{9B414C58-1F5C-4502-9D44-AFCBE5994C2C}" dt="2023-05-09T03:20:17.949" v="106" actId="165"/>
          <ac:grpSpMkLst>
            <pc:docMk/>
            <pc:sldMk cId="2626597881" sldId="256"/>
            <ac:grpSpMk id="12" creationId="{36AECF50-016F-510A-7953-339785906876}"/>
          </ac:grpSpMkLst>
        </pc:grpChg>
        <pc:grpChg chg="add mod">
          <ac:chgData name="Toby Donaldson" userId="2e6e5431-bb17-4c41-9985-d39c50d83c73" providerId="ADAL" clId="{9B414C58-1F5C-4502-9D44-AFCBE5994C2C}" dt="2023-05-09T03:18:04.530" v="82" actId="164"/>
          <ac:grpSpMkLst>
            <pc:docMk/>
            <pc:sldMk cId="2626597881" sldId="256"/>
            <ac:grpSpMk id="80" creationId="{89104BD5-FC2F-B07D-475E-466BC97C8D57}"/>
          </ac:grpSpMkLst>
        </pc:grpChg>
        <pc:grpChg chg="add del mod">
          <ac:chgData name="Toby Donaldson" userId="2e6e5431-bb17-4c41-9985-d39c50d83c73" providerId="ADAL" clId="{9B414C58-1F5C-4502-9D44-AFCBE5994C2C}" dt="2023-05-09T03:37:56.454" v="232" actId="21"/>
          <ac:grpSpMkLst>
            <pc:docMk/>
            <pc:sldMk cId="2626597881" sldId="256"/>
            <ac:grpSpMk id="86" creationId="{F5DC16B1-41CC-18DC-AF32-D5C98071A8CD}"/>
          </ac:grpSpMkLst>
        </pc:grp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19" creationId="{DF64F504-E66B-8CCA-5353-081BD1AE5F11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21" creationId="{ADD60B98-1BF0-2E51-17C9-5C1DA19918CE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23" creationId="{3AB1AEE1-C854-4DEA-983E-63813AFCA3C9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25" creationId="{18892DBD-A90D-0387-46D9-BCCFD7F08326}"/>
          </ac:cxnSpMkLst>
        </pc:cxnChg>
        <pc:cxnChg chg="add del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27" creationId="{7D787581-2450-88FC-F623-1D05CDACEFF5}"/>
          </ac:cxnSpMkLst>
        </pc:cxnChg>
        <pc:cxnChg chg="add del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29" creationId="{AAAAF3AA-D382-91EB-7A84-35D12F9B4636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30" creationId="{DDF23156-4D91-211F-4EE9-53C6ADB81B19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32" creationId="{B62A836F-3805-D62B-DA42-8E862DF6FD4E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36" creationId="{47E43B8C-7F63-C7DB-F173-5D1F8615162E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45" creationId="{5C9A2CCF-8954-268D-A5E8-DA384449CE59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46" creationId="{54BDD7D0-06DC-0F11-9C80-74A7C0AD2D12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47" creationId="{E224CC5A-8733-6528-B04E-6759654EB7AE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48" creationId="{EDB824A7-F677-23C6-D6C4-BEF65CDCAA25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49" creationId="{DB18664F-68D1-E0DF-3244-4744C4FE837E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50" creationId="{4480DE69-ACAE-6732-EC98-0CC78856EBB6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51" creationId="{4D3534E7-A43A-9EF9-A447-005A421095F6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52" creationId="{0433AF38-5824-B665-A592-B4D155787238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54" creationId="{94B75100-E356-B4C9-DFF1-A56E303D4A31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61" creationId="{F7A372C8-2D48-D114-5170-838000C6CD2B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64" creationId="{45120057-CFD1-FD90-7A9E-8CAC8BD25816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67" creationId="{34F311A0-C2E8-F96F-DFDA-C0303A4D0547}"/>
          </ac:cxnSpMkLst>
        </pc:cxnChg>
        <pc:cxnChg chg="add del mod">
          <ac:chgData name="Toby Donaldson" userId="2e6e5431-bb17-4c41-9985-d39c50d83c73" providerId="ADAL" clId="{9B414C58-1F5C-4502-9D44-AFCBE5994C2C}" dt="2023-05-09T03:18:06.201" v="83"/>
          <ac:cxnSpMkLst>
            <pc:docMk/>
            <pc:sldMk cId="2626597881" sldId="256"/>
            <ac:cxnSpMk id="75" creationId="{E65A8B9D-7E7A-38BA-9850-F5D1F932F979}"/>
          </ac:cxnSpMkLst>
        </pc:cxnChg>
        <pc:cxnChg chg="add del mod">
          <ac:chgData name="Toby Donaldson" userId="2e6e5431-bb17-4c41-9985-d39c50d83c73" providerId="ADAL" clId="{9B414C58-1F5C-4502-9D44-AFCBE5994C2C}" dt="2023-05-09T03:18:06.201" v="83"/>
          <ac:cxnSpMkLst>
            <pc:docMk/>
            <pc:sldMk cId="2626597881" sldId="256"/>
            <ac:cxnSpMk id="76" creationId="{A08D6917-9DCB-EC68-AE5E-FC2984713F04}"/>
          </ac:cxnSpMkLst>
        </pc:cxnChg>
        <pc:cxnChg chg="add del mod">
          <ac:chgData name="Toby Donaldson" userId="2e6e5431-bb17-4c41-9985-d39c50d83c73" providerId="ADAL" clId="{9B414C58-1F5C-4502-9D44-AFCBE5994C2C}" dt="2023-05-09T03:18:06.201" v="83"/>
          <ac:cxnSpMkLst>
            <pc:docMk/>
            <pc:sldMk cId="2626597881" sldId="256"/>
            <ac:cxnSpMk id="77" creationId="{E504B822-D91C-E7A7-3732-AA080EBA69C0}"/>
          </ac:cxnSpMkLst>
        </pc:cxnChg>
        <pc:cxnChg chg="add del mod">
          <ac:chgData name="Toby Donaldson" userId="2e6e5431-bb17-4c41-9985-d39c50d83c73" providerId="ADAL" clId="{9B414C58-1F5C-4502-9D44-AFCBE5994C2C}" dt="2023-05-09T03:18:06.201" v="83"/>
          <ac:cxnSpMkLst>
            <pc:docMk/>
            <pc:sldMk cId="2626597881" sldId="256"/>
            <ac:cxnSpMk id="78" creationId="{B1068B3B-F09B-463C-3EB3-1C5A6E9A1627}"/>
          </ac:cxnSpMkLst>
        </pc:cxnChg>
        <pc:cxnChg chg="add del mod">
          <ac:chgData name="Toby Donaldson" userId="2e6e5431-bb17-4c41-9985-d39c50d83c73" providerId="ADAL" clId="{9B414C58-1F5C-4502-9D44-AFCBE5994C2C}" dt="2023-05-09T03:18:06.201" v="83"/>
          <ac:cxnSpMkLst>
            <pc:docMk/>
            <pc:sldMk cId="2626597881" sldId="256"/>
            <ac:cxnSpMk id="79" creationId="{6AE81707-D71D-B0CC-28A8-0A18232411CE}"/>
          </ac:cxnSpMkLst>
        </pc:cxnChg>
        <pc:cxnChg chg="add mod">
          <ac:chgData name="Toby Donaldson" userId="2e6e5431-bb17-4c41-9985-d39c50d83c73" providerId="ADAL" clId="{9B414C58-1F5C-4502-9D44-AFCBE5994C2C}" dt="2023-05-09T03:18:19.224" v="86" actId="164"/>
          <ac:cxnSpMkLst>
            <pc:docMk/>
            <pc:sldMk cId="2626597881" sldId="256"/>
            <ac:cxnSpMk id="81" creationId="{89F2B46E-9C8F-9577-F19D-564CC0094E7D}"/>
          </ac:cxnSpMkLst>
        </pc:cxnChg>
        <pc:cxnChg chg="add mod">
          <ac:chgData name="Toby Donaldson" userId="2e6e5431-bb17-4c41-9985-d39c50d83c73" providerId="ADAL" clId="{9B414C58-1F5C-4502-9D44-AFCBE5994C2C}" dt="2023-05-09T03:18:19.224" v="86" actId="164"/>
          <ac:cxnSpMkLst>
            <pc:docMk/>
            <pc:sldMk cId="2626597881" sldId="256"/>
            <ac:cxnSpMk id="82" creationId="{FC3C9623-FD5B-8425-28B3-0BEAD14E3F80}"/>
          </ac:cxnSpMkLst>
        </pc:cxnChg>
        <pc:cxnChg chg="add mod">
          <ac:chgData name="Toby Donaldson" userId="2e6e5431-bb17-4c41-9985-d39c50d83c73" providerId="ADAL" clId="{9B414C58-1F5C-4502-9D44-AFCBE5994C2C}" dt="2023-05-09T03:18:19.224" v="86" actId="164"/>
          <ac:cxnSpMkLst>
            <pc:docMk/>
            <pc:sldMk cId="2626597881" sldId="256"/>
            <ac:cxnSpMk id="83" creationId="{39607801-3872-72B3-0F9D-E1613E17C4A4}"/>
          </ac:cxnSpMkLst>
        </pc:cxnChg>
        <pc:cxnChg chg="add mod">
          <ac:chgData name="Toby Donaldson" userId="2e6e5431-bb17-4c41-9985-d39c50d83c73" providerId="ADAL" clId="{9B414C58-1F5C-4502-9D44-AFCBE5994C2C}" dt="2023-05-09T03:18:19.224" v="86" actId="164"/>
          <ac:cxnSpMkLst>
            <pc:docMk/>
            <pc:sldMk cId="2626597881" sldId="256"/>
            <ac:cxnSpMk id="84" creationId="{39DB4AB8-6784-72B4-901A-1B5BBB75859F}"/>
          </ac:cxnSpMkLst>
        </pc:cxnChg>
        <pc:cxnChg chg="add mod">
          <ac:chgData name="Toby Donaldson" userId="2e6e5431-bb17-4c41-9985-d39c50d83c73" providerId="ADAL" clId="{9B414C58-1F5C-4502-9D44-AFCBE5994C2C}" dt="2023-05-09T03:18:19.224" v="86" actId="164"/>
          <ac:cxnSpMkLst>
            <pc:docMk/>
            <pc:sldMk cId="2626597881" sldId="256"/>
            <ac:cxnSpMk id="85" creationId="{AA6079BA-186B-46CD-BFDF-E9A3230A9318}"/>
          </ac:cxnSpMkLst>
        </pc:cxnChg>
        <pc:cxnChg chg="add del mod">
          <ac:chgData name="Toby Donaldson" userId="2e6e5431-bb17-4c41-9985-d39c50d83c73" providerId="ADAL" clId="{9B414C58-1F5C-4502-9D44-AFCBE5994C2C}" dt="2023-05-09T03:37:56.454" v="232" actId="21"/>
          <ac:cxnSpMkLst>
            <pc:docMk/>
            <pc:sldMk cId="2626597881" sldId="256"/>
            <ac:cxnSpMk id="90" creationId="{04FD3B3D-F0C5-7C57-548B-C837329430E5}"/>
          </ac:cxnSpMkLst>
        </pc:cxnChg>
      </pc:sldChg>
      <pc:sldChg chg="addSp delSp modSp add mod">
        <pc:chgData name="Toby Donaldson" userId="2e6e5431-bb17-4c41-9985-d39c50d83c73" providerId="ADAL" clId="{9B414C58-1F5C-4502-9D44-AFCBE5994C2C}" dt="2023-05-09T03:39:47.452" v="268" actId="1076"/>
        <pc:sldMkLst>
          <pc:docMk/>
          <pc:sldMk cId="1116150213" sldId="257"/>
        </pc:sldMkLst>
        <pc:spChg chg="add mod">
          <ac:chgData name="Toby Donaldson" userId="2e6e5431-bb17-4c41-9985-d39c50d83c73" providerId="ADAL" clId="{9B414C58-1F5C-4502-9D44-AFCBE5994C2C}" dt="2023-05-09T03:39:35.999" v="266" actId="20577"/>
          <ac:spMkLst>
            <pc:docMk/>
            <pc:sldMk cId="1116150213" sldId="257"/>
            <ac:spMk id="2" creationId="{02A03E8D-0C1B-BC7B-C8E6-A3F7A2B90005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4" creationId="{F4F522AF-D597-2BE9-915A-01C0A835D7CD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5" creationId="{B941E0CB-A206-F7A2-1C7E-577C194896DE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6" creationId="{6ECBE210-CBB8-10A1-E761-CF0DF5BBF3BB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7" creationId="{A281F7A3-77A2-9C92-8910-7D8FD2D67A75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8" creationId="{56C82C6B-C589-B8F4-C9DE-B608994F4F16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9" creationId="{E9E2337D-994D-7DB1-AFC8-CFA134EF6DF1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10" creationId="{5ABE76BA-2D9B-47C7-5FAB-92807E51B5EA}"/>
          </ac:spMkLst>
        </pc:spChg>
        <pc:spChg chg="del">
          <ac:chgData name="Toby Donaldson" userId="2e6e5431-bb17-4c41-9985-d39c50d83c73" providerId="ADAL" clId="{9B414C58-1F5C-4502-9D44-AFCBE5994C2C}" dt="2023-05-09T03:39:16.980" v="250" actId="21"/>
          <ac:spMkLst>
            <pc:docMk/>
            <pc:sldMk cId="1116150213" sldId="257"/>
            <ac:spMk id="11" creationId="{80370138-322A-E9C8-843E-6E18B6F35646}"/>
          </ac:spMkLst>
        </pc:spChg>
        <pc:spChg chg="mod">
          <ac:chgData name="Toby Donaldson" userId="2e6e5431-bb17-4c41-9985-d39c50d83c73" providerId="ADAL" clId="{9B414C58-1F5C-4502-9D44-AFCBE5994C2C}" dt="2023-05-09T03:39:42.931" v="267" actId="1076"/>
          <ac:spMkLst>
            <pc:docMk/>
            <pc:sldMk cId="1116150213" sldId="257"/>
            <ac:spMk id="14" creationId="{D41FA331-AC94-C847-9E0D-03D8D4CCD650}"/>
          </ac:spMkLst>
        </pc:spChg>
        <pc:spChg chg="mod">
          <ac:chgData name="Toby Donaldson" userId="2e6e5431-bb17-4c41-9985-d39c50d83c73" providerId="ADAL" clId="{9B414C58-1F5C-4502-9D44-AFCBE5994C2C}" dt="2023-05-09T03:39:42.931" v="267" actId="1076"/>
          <ac:spMkLst>
            <pc:docMk/>
            <pc:sldMk cId="1116150213" sldId="257"/>
            <ac:spMk id="15" creationId="{0D432128-62FB-B97A-8E45-40DCAC9352D2}"/>
          </ac:spMkLst>
        </pc:spChg>
        <pc:spChg chg="mod">
          <ac:chgData name="Toby Donaldson" userId="2e6e5431-bb17-4c41-9985-d39c50d83c73" providerId="ADAL" clId="{9B414C58-1F5C-4502-9D44-AFCBE5994C2C}" dt="2023-05-09T03:39:42.931" v="267" actId="1076"/>
          <ac:spMkLst>
            <pc:docMk/>
            <pc:sldMk cId="1116150213" sldId="257"/>
            <ac:spMk id="16" creationId="{F052BAF0-41AB-43AF-2984-C5FA79902548}"/>
          </ac:spMkLst>
        </pc:spChg>
        <pc:spChg chg="mod">
          <ac:chgData name="Toby Donaldson" userId="2e6e5431-bb17-4c41-9985-d39c50d83c73" providerId="ADAL" clId="{9B414C58-1F5C-4502-9D44-AFCBE5994C2C}" dt="2023-05-09T03:39:42.931" v="267" actId="1076"/>
          <ac:spMkLst>
            <pc:docMk/>
            <pc:sldMk cId="1116150213" sldId="257"/>
            <ac:spMk id="17" creationId="{06DD04D8-4F7D-7D61-BF7C-C226A74C9FA1}"/>
          </ac:spMkLst>
        </pc:spChg>
        <pc:spChg chg="mod">
          <ac:chgData name="Toby Donaldson" userId="2e6e5431-bb17-4c41-9985-d39c50d83c73" providerId="ADAL" clId="{9B414C58-1F5C-4502-9D44-AFCBE5994C2C}" dt="2023-05-09T03:39:42.931" v="267" actId="1076"/>
          <ac:spMkLst>
            <pc:docMk/>
            <pc:sldMk cId="1116150213" sldId="257"/>
            <ac:spMk id="34" creationId="{FB095AA4-6854-CE85-71F9-E54286927BFC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41" creationId="{339952D8-88B3-FAEC-C3BC-E6B928FE0B27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42" creationId="{B97F79B4-2DF7-CF22-0CEA-A89F69CD1D8C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43" creationId="{A3768150-08B5-A8EF-5BF0-EDFA953B059E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44" creationId="{EBD2395F-A922-BBD3-D1A8-24EEB6230376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53" creationId="{04C4614D-3D95-6131-0558-C18BEF171E96}"/>
          </ac:spMkLst>
        </pc:spChg>
        <pc:spChg chg="mod">
          <ac:chgData name="Toby Donaldson" userId="2e6e5431-bb17-4c41-9985-d39c50d83c73" providerId="ADAL" clId="{9B414C58-1F5C-4502-9D44-AFCBE5994C2C}" dt="2023-05-09T03:39:47.452" v="268" actId="1076"/>
          <ac:spMkLst>
            <pc:docMk/>
            <pc:sldMk cId="1116150213" sldId="257"/>
            <ac:spMk id="88" creationId="{787B3198-4E86-2E12-296F-822AAA8A4F71}"/>
          </ac:spMkLst>
        </pc:spChg>
        <pc:spChg chg="del">
          <ac:chgData name="Toby Donaldson" userId="2e6e5431-bb17-4c41-9985-d39c50d83c73" providerId="ADAL" clId="{9B414C58-1F5C-4502-9D44-AFCBE5994C2C}" dt="2023-05-09T03:39:09.156" v="248" actId="21"/>
          <ac:spMkLst>
            <pc:docMk/>
            <pc:sldMk cId="1116150213" sldId="257"/>
            <ac:spMk id="97" creationId="{12553B73-B7D5-6699-907E-CE950783299F}"/>
          </ac:spMkLst>
        </pc:spChg>
        <pc:spChg chg="del">
          <ac:chgData name="Toby Donaldson" userId="2e6e5431-bb17-4c41-9985-d39c50d83c73" providerId="ADAL" clId="{9B414C58-1F5C-4502-9D44-AFCBE5994C2C}" dt="2023-05-09T03:39:09.156" v="248" actId="21"/>
          <ac:spMkLst>
            <pc:docMk/>
            <pc:sldMk cId="1116150213" sldId="257"/>
            <ac:spMk id="98" creationId="{02475ED6-B09F-15BF-B31B-E707D1919815}"/>
          </ac:spMkLst>
        </pc:spChg>
        <pc:grpChg chg="mod">
          <ac:chgData name="Toby Donaldson" userId="2e6e5431-bb17-4c41-9985-d39c50d83c73" providerId="ADAL" clId="{9B414C58-1F5C-4502-9D44-AFCBE5994C2C}" dt="2023-05-09T03:39:47.452" v="268" actId="1076"/>
          <ac:grpSpMkLst>
            <pc:docMk/>
            <pc:sldMk cId="1116150213" sldId="257"/>
            <ac:grpSpMk id="86" creationId="{F5DC16B1-41CC-18DC-AF32-D5C98071A8CD}"/>
          </ac:grpSpMkLst>
        </pc:grp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19" creationId="{DF64F504-E66B-8CCA-5353-081BD1AE5F11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21" creationId="{ADD60B98-1BF0-2E51-17C9-5C1DA19918CE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23" creationId="{3AB1AEE1-C854-4DEA-983E-63813AFCA3C9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25" creationId="{18892DBD-A90D-0387-46D9-BCCFD7F08326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27" creationId="{7D787581-2450-88FC-F623-1D05CDACEFF5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29" creationId="{AAAAF3AA-D382-91EB-7A84-35D12F9B4636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30" creationId="{DDF23156-4D91-211F-4EE9-53C6ADB81B19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32" creationId="{B62A836F-3805-D62B-DA42-8E862DF6FD4E}"/>
          </ac:cxnSpMkLst>
        </pc:cxnChg>
        <pc:cxnChg chg="mod">
          <ac:chgData name="Toby Donaldson" userId="2e6e5431-bb17-4c41-9985-d39c50d83c73" providerId="ADAL" clId="{9B414C58-1F5C-4502-9D44-AFCBE5994C2C}" dt="2023-05-09T03:39:42.931" v="267" actId="1076"/>
          <ac:cxnSpMkLst>
            <pc:docMk/>
            <pc:sldMk cId="1116150213" sldId="257"/>
            <ac:cxnSpMk id="36" creationId="{47E43B8C-7F63-C7DB-F173-5D1F8615162E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45" creationId="{5C9A2CCF-8954-268D-A5E8-DA384449CE59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46" creationId="{54BDD7D0-06DC-0F11-9C80-74A7C0AD2D12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47" creationId="{E224CC5A-8733-6528-B04E-6759654EB7AE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48" creationId="{EDB824A7-F677-23C6-D6C4-BEF65CDCAA25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49" creationId="{DB18664F-68D1-E0DF-3244-4744C4FE837E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50" creationId="{4480DE69-ACAE-6732-EC98-0CC78856EBB6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51" creationId="{4D3534E7-A43A-9EF9-A447-005A421095F6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52" creationId="{0433AF38-5824-B665-A592-B4D155787238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54" creationId="{94B75100-E356-B4C9-DFF1-A56E303D4A31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61" creationId="{F7A372C8-2D48-D114-5170-838000C6CD2B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64" creationId="{45120057-CFD1-FD90-7A9E-8CAC8BD25816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67" creationId="{34F311A0-C2E8-F96F-DFDA-C0303A4D0547}"/>
          </ac:cxnSpMkLst>
        </pc:cxnChg>
        <pc:cxnChg chg="mod">
          <ac:chgData name="Toby Donaldson" userId="2e6e5431-bb17-4c41-9985-d39c50d83c73" providerId="ADAL" clId="{9B414C58-1F5C-4502-9D44-AFCBE5994C2C}" dt="2023-05-09T03:39:47.452" v="268" actId="1076"/>
          <ac:cxnSpMkLst>
            <pc:docMk/>
            <pc:sldMk cId="1116150213" sldId="257"/>
            <ac:cxnSpMk id="90" creationId="{04FD3B3D-F0C5-7C57-548B-C837329430E5}"/>
          </ac:cxnSpMkLst>
        </pc:cxnChg>
      </pc:sldChg>
      <pc:sldChg chg="addSp delSp modSp new mod">
        <pc:chgData name="Toby Donaldson" userId="2e6e5431-bb17-4c41-9985-d39c50d83c73" providerId="ADAL" clId="{9B414C58-1F5C-4502-9D44-AFCBE5994C2C}" dt="2023-05-09T03:46:23.403" v="389" actId="1076"/>
        <pc:sldMkLst>
          <pc:docMk/>
          <pc:sldMk cId="1048924034" sldId="258"/>
        </pc:sldMkLst>
        <pc:spChg chg="del">
          <ac:chgData name="Toby Donaldson" userId="2e6e5431-bb17-4c41-9985-d39c50d83c73" providerId="ADAL" clId="{9B414C58-1F5C-4502-9D44-AFCBE5994C2C}" dt="2023-05-09T03:21:54.457" v="119" actId="21"/>
          <ac:spMkLst>
            <pc:docMk/>
            <pc:sldMk cId="1048924034" sldId="258"/>
            <ac:spMk id="2" creationId="{63C9F26D-BE3A-2978-DF63-95DB2C7269D0}"/>
          </ac:spMkLst>
        </pc:spChg>
        <pc:spChg chg="del">
          <ac:chgData name="Toby Donaldson" userId="2e6e5431-bb17-4c41-9985-d39c50d83c73" providerId="ADAL" clId="{9B414C58-1F5C-4502-9D44-AFCBE5994C2C}" dt="2023-05-09T03:21:56.554" v="120" actId="21"/>
          <ac:spMkLst>
            <pc:docMk/>
            <pc:sldMk cId="1048924034" sldId="258"/>
            <ac:spMk id="3" creationId="{17DCF3AE-279B-5FA0-4B01-59380181FCA3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4" creationId="{D590928C-6761-D73D-5752-B13047092B4C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5" creationId="{4D21FDAD-6473-D156-FA6E-FBFD3F6BB71F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6" creationId="{F068B8CB-6CA6-7B35-AF61-463AF95DD87D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7" creationId="{02C1AB57-22FC-1D20-DD25-738E126AAF8A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8" creationId="{206B52C9-FE16-B9B1-D90B-CC6734737D5D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9" creationId="{09D84776-AA36-B7F4-F8FB-7DB3EC7B0117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10" creationId="{8BC5ADCD-DA3E-AA85-0284-49000CA85D0B}"/>
          </ac:spMkLst>
        </pc:spChg>
        <pc:spChg chg="add del mod">
          <ac:chgData name="Toby Donaldson" userId="2e6e5431-bb17-4c41-9985-d39c50d83c73" providerId="ADAL" clId="{9B414C58-1F5C-4502-9D44-AFCBE5994C2C}" dt="2023-05-09T03:25:32.782" v="164" actId="478"/>
          <ac:spMkLst>
            <pc:docMk/>
            <pc:sldMk cId="1048924034" sldId="258"/>
            <ac:spMk id="11" creationId="{ACA8FB82-E3F8-035B-DD43-DEEB1E8A3ED1}"/>
          </ac:spMkLst>
        </pc:spChg>
        <pc:spChg chg="add del mod">
          <ac:chgData name="Toby Donaldson" userId="2e6e5431-bb17-4c41-9985-d39c50d83c73" providerId="ADAL" clId="{9B414C58-1F5C-4502-9D44-AFCBE5994C2C}" dt="2023-05-09T03:26:01.297" v="168" actId="11529"/>
          <ac:spMkLst>
            <pc:docMk/>
            <pc:sldMk cId="1048924034" sldId="258"/>
            <ac:spMk id="33" creationId="{D6027AEB-AF2B-23C3-98B2-899058FC557E}"/>
          </ac:spMkLst>
        </pc:spChg>
        <pc:spChg chg="add mod">
          <ac:chgData name="Toby Donaldson" userId="2e6e5431-bb17-4c41-9985-d39c50d83c73" providerId="ADAL" clId="{9B414C58-1F5C-4502-9D44-AFCBE5994C2C}" dt="2023-05-09T03:40:11.908" v="277" actId="164"/>
          <ac:spMkLst>
            <pc:docMk/>
            <pc:sldMk cId="1048924034" sldId="258"/>
            <ac:spMk id="40" creationId="{372ECA95-A44A-686E-569E-28DC0C4CF39E}"/>
          </ac:spMkLst>
        </pc:spChg>
        <pc:spChg chg="add mod">
          <ac:chgData name="Toby Donaldson" userId="2e6e5431-bb17-4c41-9985-d39c50d83c73" providerId="ADAL" clId="{9B414C58-1F5C-4502-9D44-AFCBE5994C2C}" dt="2023-05-09T03:40:11.908" v="277" actId="164"/>
          <ac:spMkLst>
            <pc:docMk/>
            <pc:sldMk cId="1048924034" sldId="258"/>
            <ac:spMk id="41" creationId="{75F3E96D-C879-3524-EAE4-09AA413FBAA8}"/>
          </ac:spMkLst>
        </pc:spChg>
        <pc:spChg chg="add mod">
          <ac:chgData name="Toby Donaldson" userId="2e6e5431-bb17-4c41-9985-d39c50d83c73" providerId="ADAL" clId="{9B414C58-1F5C-4502-9D44-AFCBE5994C2C}" dt="2023-05-09T03:45:24.624" v="375" actId="20577"/>
          <ac:spMkLst>
            <pc:docMk/>
            <pc:sldMk cId="1048924034" sldId="258"/>
            <ac:spMk id="42" creationId="{AC7441DA-3184-6241-2D7C-DB732551751C}"/>
          </ac:spMkLst>
        </pc:spChg>
        <pc:spChg chg="add mod">
          <ac:chgData name="Toby Donaldson" userId="2e6e5431-bb17-4c41-9985-d39c50d83c73" providerId="ADAL" clId="{9B414C58-1F5C-4502-9D44-AFCBE5994C2C}" dt="2023-05-09T03:46:23.403" v="389" actId="1076"/>
          <ac:spMkLst>
            <pc:docMk/>
            <pc:sldMk cId="1048924034" sldId="258"/>
            <ac:spMk id="44" creationId="{C8E06CB7-2BDB-9C39-A274-29E3E7FBE0DE}"/>
          </ac:spMkLst>
        </pc:spChg>
        <pc:grpChg chg="add del mod">
          <ac:chgData name="Toby Donaldson" userId="2e6e5431-bb17-4c41-9985-d39c50d83c73" providerId="ADAL" clId="{9B414C58-1F5C-4502-9D44-AFCBE5994C2C}" dt="2023-05-09T03:45:28.852" v="376" actId="21"/>
          <ac:grpSpMkLst>
            <pc:docMk/>
            <pc:sldMk cId="1048924034" sldId="258"/>
            <ac:grpSpMk id="43" creationId="{85F20A68-39D5-2C87-928C-CBD20588B323}"/>
          </ac:grpSpMkLst>
        </pc:grp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13" creationId="{CD5FB6D9-7C31-32F3-557E-4ED5D573FBB7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15" creationId="{C4FF3F74-5BAD-1913-2540-DD8F7AE63F0B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18" creationId="{A457DD98-CA48-B3B5-29B1-CE19AC889FB5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21" creationId="{32B650A7-FD03-B741-A176-323152A06856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24" creationId="{C64D2BF5-1106-0ED6-6DE5-0D57B8E71B23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27" creationId="{AED6A91D-5AC3-DC55-C49F-42A32A454EAD}"/>
          </ac:cxnSpMkLst>
        </pc:cxnChg>
        <pc:cxnChg chg="add del mod">
          <ac:chgData name="Toby Donaldson" userId="2e6e5431-bb17-4c41-9985-d39c50d83c73" providerId="ADAL" clId="{9B414C58-1F5C-4502-9D44-AFCBE5994C2C}" dt="2023-05-09T03:25:32.782" v="164" actId="478"/>
          <ac:cxnSpMkLst>
            <pc:docMk/>
            <pc:sldMk cId="1048924034" sldId="258"/>
            <ac:cxnSpMk id="30" creationId="{63564E9B-23C8-5E3A-C890-DFB6FD6067BE}"/>
          </ac:cxnSpMkLst>
        </pc:cxnChg>
        <pc:cxnChg chg="add mod">
          <ac:chgData name="Toby Donaldson" userId="2e6e5431-bb17-4c41-9985-d39c50d83c73" providerId="ADAL" clId="{9B414C58-1F5C-4502-9D44-AFCBE5994C2C}" dt="2023-05-09T03:40:11.908" v="277" actId="164"/>
          <ac:cxnSpMkLst>
            <pc:docMk/>
            <pc:sldMk cId="1048924034" sldId="258"/>
            <ac:cxnSpMk id="35" creationId="{AAE401A4-6889-BEF8-EA35-763BEA00E8ED}"/>
          </ac:cxnSpMkLst>
        </pc:cxnChg>
        <pc:cxnChg chg="add mod">
          <ac:chgData name="Toby Donaldson" userId="2e6e5431-bb17-4c41-9985-d39c50d83c73" providerId="ADAL" clId="{9B414C58-1F5C-4502-9D44-AFCBE5994C2C}" dt="2023-05-09T03:40:11.908" v="277" actId="164"/>
          <ac:cxnSpMkLst>
            <pc:docMk/>
            <pc:sldMk cId="1048924034" sldId="258"/>
            <ac:cxnSpMk id="36" creationId="{25A31477-2F90-17AB-0F6F-C5BBDA70687A}"/>
          </ac:cxnSpMkLst>
        </pc:cxnChg>
        <pc:cxnChg chg="add del">
          <ac:chgData name="Toby Donaldson" userId="2e6e5431-bb17-4c41-9985-d39c50d83c73" providerId="ADAL" clId="{9B414C58-1F5C-4502-9D44-AFCBE5994C2C}" dt="2023-05-09T03:26:40.818" v="176" actId="21"/>
          <ac:cxnSpMkLst>
            <pc:docMk/>
            <pc:sldMk cId="1048924034" sldId="258"/>
            <ac:cxnSpMk id="38" creationId="{DC269C3B-307D-DF00-5E3B-7D15A277C6D4}"/>
          </ac:cxnSpMkLst>
        </pc:cxnChg>
        <pc:cxnChg chg="add del mod">
          <ac:chgData name="Toby Donaldson" userId="2e6e5431-bb17-4c41-9985-d39c50d83c73" providerId="ADAL" clId="{9B414C58-1F5C-4502-9D44-AFCBE5994C2C}" dt="2023-05-09T03:26:45.017" v="178" actId="21"/>
          <ac:cxnSpMkLst>
            <pc:docMk/>
            <pc:sldMk cId="1048924034" sldId="258"/>
            <ac:cxnSpMk id="39" creationId="{71BC8050-9C8D-B9E8-B40A-32F85D890940}"/>
          </ac:cxnSpMkLst>
        </pc:cxnChg>
      </pc:sldChg>
      <pc:sldChg chg="addSp modSp add mod">
        <pc:chgData name="Toby Donaldson" userId="2e6e5431-bb17-4c41-9985-d39c50d83c73" providerId="ADAL" clId="{9B414C58-1F5C-4502-9D44-AFCBE5994C2C}" dt="2023-05-09T03:41:48.599" v="309" actId="20577"/>
        <pc:sldMkLst>
          <pc:docMk/>
          <pc:sldMk cId="2902582709" sldId="259"/>
        </pc:sldMkLst>
        <pc:spChg chg="add mod">
          <ac:chgData name="Toby Donaldson" userId="2e6e5431-bb17-4c41-9985-d39c50d83c73" providerId="ADAL" clId="{9B414C58-1F5C-4502-9D44-AFCBE5994C2C}" dt="2023-05-09T03:41:48.599" v="309" actId="20577"/>
          <ac:spMkLst>
            <pc:docMk/>
            <pc:sldMk cId="2902582709" sldId="259"/>
            <ac:spMk id="3" creationId="{530F62F8-4C7E-F4FF-2D21-ACBA582904E8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4" creationId="{D590928C-6761-D73D-5752-B13047092B4C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5" creationId="{4D21FDAD-6473-D156-FA6E-FBFD3F6BB71F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6" creationId="{F068B8CB-6CA6-7B35-AF61-463AF95DD87D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7" creationId="{02C1AB57-22FC-1D20-DD25-738E126AAF8A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8" creationId="{206B52C9-FE16-B9B1-D90B-CC6734737D5D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9" creationId="{09D84776-AA36-B7F4-F8FB-7DB3EC7B0117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10" creationId="{8BC5ADCD-DA3E-AA85-0284-49000CA85D0B}"/>
          </ac:spMkLst>
        </pc:spChg>
        <pc:spChg chg="mod">
          <ac:chgData name="Toby Donaldson" userId="2e6e5431-bb17-4c41-9985-d39c50d83c73" providerId="ADAL" clId="{9B414C58-1F5C-4502-9D44-AFCBE5994C2C}" dt="2023-05-09T03:41:40.060" v="303" actId="1076"/>
          <ac:spMkLst>
            <pc:docMk/>
            <pc:sldMk cId="2902582709" sldId="259"/>
            <ac:spMk id="11" creationId="{ACA8FB82-E3F8-035B-DD43-DEEB1E8A3ED1}"/>
          </ac:spMkLst>
        </pc:sp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13" creationId="{CD5FB6D9-7C31-32F3-557E-4ED5D573FBB7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15" creationId="{C4FF3F74-5BAD-1913-2540-DD8F7AE63F0B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18" creationId="{A457DD98-CA48-B3B5-29B1-CE19AC889FB5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21" creationId="{32B650A7-FD03-B741-A176-323152A06856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24" creationId="{C64D2BF5-1106-0ED6-6DE5-0D57B8E71B23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27" creationId="{AED6A91D-5AC3-DC55-C49F-42A32A454EAD}"/>
          </ac:cxnSpMkLst>
        </pc:cxnChg>
        <pc:cxnChg chg="mod">
          <ac:chgData name="Toby Donaldson" userId="2e6e5431-bb17-4c41-9985-d39c50d83c73" providerId="ADAL" clId="{9B414C58-1F5C-4502-9D44-AFCBE5994C2C}" dt="2023-05-09T03:41:40.060" v="303" actId="1076"/>
          <ac:cxnSpMkLst>
            <pc:docMk/>
            <pc:sldMk cId="2902582709" sldId="259"/>
            <ac:cxnSpMk id="30" creationId="{63564E9B-23C8-5E3A-C890-DFB6FD6067BE}"/>
          </ac:cxnSpMkLst>
        </pc:cxnChg>
      </pc:sldChg>
      <pc:sldChg chg="new del ord">
        <pc:chgData name="Toby Donaldson" userId="2e6e5431-bb17-4c41-9985-d39c50d83c73" providerId="ADAL" clId="{9B414C58-1F5C-4502-9D44-AFCBE5994C2C}" dt="2023-05-09T03:25:24.929" v="162" actId="2696"/>
        <pc:sldMkLst>
          <pc:docMk/>
          <pc:sldMk cId="3279630516" sldId="259"/>
        </pc:sldMkLst>
      </pc:sldChg>
      <pc:sldChg chg="addSp delSp modSp add mod">
        <pc:chgData name="Toby Donaldson" userId="2e6e5431-bb17-4c41-9985-d39c50d83c73" providerId="ADAL" clId="{9B414C58-1F5C-4502-9D44-AFCBE5994C2C}" dt="2023-05-09T03:40:48.048" v="289" actId="1076"/>
        <pc:sldMkLst>
          <pc:docMk/>
          <pc:sldMk cId="3500241808" sldId="260"/>
        </pc:sldMkLst>
        <pc:spChg chg="add mod">
          <ac:chgData name="Toby Donaldson" userId="2e6e5431-bb17-4c41-9985-d39c50d83c73" providerId="ADAL" clId="{9B414C58-1F5C-4502-9D44-AFCBE5994C2C}" dt="2023-05-09T03:40:34.894" v="286" actId="20577"/>
          <ac:spMkLst>
            <pc:docMk/>
            <pc:sldMk cId="3500241808" sldId="260"/>
            <ac:spMk id="5" creationId="{417AE8D2-A095-755E-A32E-34E4382254D2}"/>
          </ac:spMkLst>
        </pc:spChg>
        <pc:spChg chg="mod">
          <ac:chgData name="Toby Donaldson" userId="2e6e5431-bb17-4c41-9985-d39c50d83c73" providerId="ADAL" clId="{9B414C58-1F5C-4502-9D44-AFCBE5994C2C}" dt="2023-05-09T03:40:41.702" v="287" actId="164"/>
          <ac:spMkLst>
            <pc:docMk/>
            <pc:sldMk cId="3500241808" sldId="260"/>
            <ac:spMk id="40" creationId="{372ECA95-A44A-686E-569E-28DC0C4CF39E}"/>
          </ac:spMkLst>
        </pc:spChg>
        <pc:spChg chg="mod">
          <ac:chgData name="Toby Donaldson" userId="2e6e5431-bb17-4c41-9985-d39c50d83c73" providerId="ADAL" clId="{9B414C58-1F5C-4502-9D44-AFCBE5994C2C}" dt="2023-05-09T03:40:41.702" v="287" actId="164"/>
          <ac:spMkLst>
            <pc:docMk/>
            <pc:sldMk cId="3500241808" sldId="260"/>
            <ac:spMk id="41" creationId="{75F3E96D-C879-3524-EAE4-09AA413FBAA8}"/>
          </ac:spMkLst>
        </pc:spChg>
        <pc:grpChg chg="add del mod">
          <ac:chgData name="Toby Donaldson" userId="2e6e5431-bb17-4c41-9985-d39c50d83c73" providerId="ADAL" clId="{9B414C58-1F5C-4502-9D44-AFCBE5994C2C}" dt="2023-05-09T03:27:41.457" v="188" actId="165"/>
          <ac:grpSpMkLst>
            <pc:docMk/>
            <pc:sldMk cId="3500241808" sldId="260"/>
            <ac:grpSpMk id="2" creationId="{21683D5C-935A-93AC-8C02-EF248049C3C3}"/>
          </ac:grpSpMkLst>
        </pc:grpChg>
        <pc:grpChg chg="add mod">
          <ac:chgData name="Toby Donaldson" userId="2e6e5431-bb17-4c41-9985-d39c50d83c73" providerId="ADAL" clId="{9B414C58-1F5C-4502-9D44-AFCBE5994C2C}" dt="2023-05-09T03:40:48.048" v="289" actId="1076"/>
          <ac:grpSpMkLst>
            <pc:docMk/>
            <pc:sldMk cId="3500241808" sldId="260"/>
            <ac:grpSpMk id="6" creationId="{71C6081A-FC68-EB67-2C23-15F0B000D150}"/>
          </ac:grpSpMkLst>
        </pc:grpChg>
        <pc:cxnChg chg="add mod">
          <ac:chgData name="Toby Donaldson" userId="2e6e5431-bb17-4c41-9985-d39c50d83c73" providerId="ADAL" clId="{9B414C58-1F5C-4502-9D44-AFCBE5994C2C}" dt="2023-05-09T03:40:41.702" v="287" actId="164"/>
          <ac:cxnSpMkLst>
            <pc:docMk/>
            <pc:sldMk cId="3500241808" sldId="260"/>
            <ac:cxnSpMk id="4" creationId="{9532177E-05F2-FE87-195A-A5F4F5F87806}"/>
          </ac:cxnSpMkLst>
        </pc:cxnChg>
        <pc:cxnChg chg="mod topLvl">
          <ac:chgData name="Toby Donaldson" userId="2e6e5431-bb17-4c41-9985-d39c50d83c73" providerId="ADAL" clId="{9B414C58-1F5C-4502-9D44-AFCBE5994C2C}" dt="2023-05-09T03:40:41.702" v="287" actId="164"/>
          <ac:cxnSpMkLst>
            <pc:docMk/>
            <pc:sldMk cId="3500241808" sldId="260"/>
            <ac:cxnSpMk id="35" creationId="{AAE401A4-6889-BEF8-EA35-763BEA00E8ED}"/>
          </ac:cxnSpMkLst>
        </pc:cxnChg>
        <pc:cxnChg chg="mod topLvl">
          <ac:chgData name="Toby Donaldson" userId="2e6e5431-bb17-4c41-9985-d39c50d83c73" providerId="ADAL" clId="{9B414C58-1F5C-4502-9D44-AFCBE5994C2C}" dt="2023-05-09T03:40:41.702" v="287" actId="164"/>
          <ac:cxnSpMkLst>
            <pc:docMk/>
            <pc:sldMk cId="3500241808" sldId="260"/>
            <ac:cxnSpMk id="36" creationId="{25A31477-2F90-17AB-0F6F-C5BBDA70687A}"/>
          </ac:cxnSpMkLst>
        </pc:cxnChg>
      </pc:sldChg>
      <pc:sldChg chg="addSp delSp modSp add mod ord">
        <pc:chgData name="Toby Donaldson" userId="2e6e5431-bb17-4c41-9985-d39c50d83c73" providerId="ADAL" clId="{9B414C58-1F5C-4502-9D44-AFCBE5994C2C}" dt="2023-05-09T03:41:26.348" v="300" actId="1076"/>
        <pc:sldMkLst>
          <pc:docMk/>
          <pc:sldMk cId="3472085046" sldId="261"/>
        </pc:sldMkLst>
        <pc:spChg chg="add del mod">
          <ac:chgData name="Toby Donaldson" userId="2e6e5431-bb17-4c41-9985-d39c50d83c73" providerId="ADAL" clId="{9B414C58-1F5C-4502-9D44-AFCBE5994C2C}" dt="2023-05-09T03:29:53.195" v="213" actId="21"/>
          <ac:spMkLst>
            <pc:docMk/>
            <pc:sldMk cId="3472085046" sldId="261"/>
            <ac:spMk id="2" creationId="{E54D34C6-AFA9-E17B-287D-1237DBE959D0}"/>
          </ac:spMkLst>
        </pc:spChg>
        <pc:spChg chg="add del mod">
          <ac:chgData name="Toby Donaldson" userId="2e6e5431-bb17-4c41-9985-d39c50d83c73" providerId="ADAL" clId="{9B414C58-1F5C-4502-9D44-AFCBE5994C2C}" dt="2023-05-09T03:30:12.706" v="219" actId="21"/>
          <ac:spMkLst>
            <pc:docMk/>
            <pc:sldMk cId="3472085046" sldId="261"/>
            <ac:spMk id="3" creationId="{E4154FE7-3973-18CA-184A-95CA2E12D26C}"/>
          </ac:spMkLst>
        </pc:spChg>
        <pc:spChg chg="add del mod">
          <ac:chgData name="Toby Donaldson" userId="2e6e5431-bb17-4c41-9985-d39c50d83c73" providerId="ADAL" clId="{9B414C58-1F5C-4502-9D44-AFCBE5994C2C}" dt="2023-05-09T03:30:12.706" v="219" actId="21"/>
          <ac:spMkLst>
            <pc:docMk/>
            <pc:sldMk cId="3472085046" sldId="261"/>
            <ac:spMk id="4" creationId="{182AE0B3-2095-3CBC-18A6-450C8E70EAE7}"/>
          </ac:spMkLst>
        </pc:spChg>
        <pc:spChg chg="add mod">
          <ac:chgData name="Toby Donaldson" userId="2e6e5431-bb17-4c41-9985-d39c50d83c73" providerId="ADAL" clId="{9B414C58-1F5C-4502-9D44-AFCBE5994C2C}" dt="2023-05-09T03:41:06.305" v="297" actId="164"/>
          <ac:spMkLst>
            <pc:docMk/>
            <pc:sldMk cId="3472085046" sldId="261"/>
            <ac:spMk id="5" creationId="{40E18FD3-0329-F688-29EA-55598E5D3CA6}"/>
          </ac:spMkLst>
        </pc:spChg>
        <pc:spChg chg="add mod">
          <ac:chgData name="Toby Donaldson" userId="2e6e5431-bb17-4c41-9985-d39c50d83c73" providerId="ADAL" clId="{9B414C58-1F5C-4502-9D44-AFCBE5994C2C}" dt="2023-05-09T03:41:06.305" v="297" actId="164"/>
          <ac:spMkLst>
            <pc:docMk/>
            <pc:sldMk cId="3472085046" sldId="261"/>
            <ac:spMk id="6" creationId="{703EF4C9-30E7-13C6-D954-87070E76DD3A}"/>
          </ac:spMkLst>
        </pc:spChg>
        <pc:spChg chg="add mod">
          <ac:chgData name="Toby Donaldson" userId="2e6e5431-bb17-4c41-9985-d39c50d83c73" providerId="ADAL" clId="{9B414C58-1F5C-4502-9D44-AFCBE5994C2C}" dt="2023-05-09T03:41:06.305" v="297" actId="164"/>
          <ac:spMkLst>
            <pc:docMk/>
            <pc:sldMk cId="3472085046" sldId="261"/>
            <ac:spMk id="7" creationId="{A03E59E5-9558-0D12-B6FF-117B9CAEAAE1}"/>
          </ac:spMkLst>
        </pc:spChg>
        <pc:spChg chg="add mod">
          <ac:chgData name="Toby Donaldson" userId="2e6e5431-bb17-4c41-9985-d39c50d83c73" providerId="ADAL" clId="{9B414C58-1F5C-4502-9D44-AFCBE5994C2C}" dt="2023-05-09T03:41:00.359" v="296" actId="20577"/>
          <ac:spMkLst>
            <pc:docMk/>
            <pc:sldMk cId="3472085046" sldId="261"/>
            <ac:spMk id="8" creationId="{FB417D9C-9B1C-E332-37CF-F96F7C41EE61}"/>
          </ac:spMkLst>
        </pc:spChg>
        <pc:spChg chg="mod">
          <ac:chgData name="Toby Donaldson" userId="2e6e5431-bb17-4c41-9985-d39c50d83c73" providerId="ADAL" clId="{9B414C58-1F5C-4502-9D44-AFCBE5994C2C}" dt="2023-05-09T03:41:06.305" v="297" actId="164"/>
          <ac:spMkLst>
            <pc:docMk/>
            <pc:sldMk cId="3472085046" sldId="261"/>
            <ac:spMk id="40" creationId="{372ECA95-A44A-686E-569E-28DC0C4CF39E}"/>
          </ac:spMkLst>
        </pc:spChg>
        <pc:spChg chg="del">
          <ac:chgData name="Toby Donaldson" userId="2e6e5431-bb17-4c41-9985-d39c50d83c73" providerId="ADAL" clId="{9B414C58-1F5C-4502-9D44-AFCBE5994C2C}" dt="2023-05-09T03:29:04.812" v="205" actId="21"/>
          <ac:spMkLst>
            <pc:docMk/>
            <pc:sldMk cId="3472085046" sldId="261"/>
            <ac:spMk id="41" creationId="{75F3E96D-C879-3524-EAE4-09AA413FBAA8}"/>
          </ac:spMkLst>
        </pc:spChg>
        <pc:grpChg chg="add mod">
          <ac:chgData name="Toby Donaldson" userId="2e6e5431-bb17-4c41-9985-d39c50d83c73" providerId="ADAL" clId="{9B414C58-1F5C-4502-9D44-AFCBE5994C2C}" dt="2023-05-09T03:41:26.348" v="300" actId="1076"/>
          <ac:grpSpMkLst>
            <pc:docMk/>
            <pc:sldMk cId="3472085046" sldId="261"/>
            <ac:grpSpMk id="9" creationId="{DCF6EB29-77FC-2A42-7EE9-C9AF7693E441}"/>
          </ac:grpSpMkLst>
        </pc:grpChg>
        <pc:cxnChg chg="mod">
          <ac:chgData name="Toby Donaldson" userId="2e6e5431-bb17-4c41-9985-d39c50d83c73" providerId="ADAL" clId="{9B414C58-1F5C-4502-9D44-AFCBE5994C2C}" dt="2023-05-09T03:41:06.305" v="297" actId="164"/>
          <ac:cxnSpMkLst>
            <pc:docMk/>
            <pc:sldMk cId="3472085046" sldId="261"/>
            <ac:cxnSpMk id="35" creationId="{AAE401A4-6889-BEF8-EA35-763BEA00E8ED}"/>
          </ac:cxnSpMkLst>
        </pc:cxnChg>
        <pc:cxnChg chg="mod">
          <ac:chgData name="Toby Donaldson" userId="2e6e5431-bb17-4c41-9985-d39c50d83c73" providerId="ADAL" clId="{9B414C58-1F5C-4502-9D44-AFCBE5994C2C}" dt="2023-05-09T03:41:06.305" v="297" actId="164"/>
          <ac:cxnSpMkLst>
            <pc:docMk/>
            <pc:sldMk cId="3472085046" sldId="261"/>
            <ac:cxnSpMk id="36" creationId="{25A31477-2F90-17AB-0F6F-C5BBDA70687A}"/>
          </ac:cxnSpMkLst>
        </pc:cxnChg>
      </pc:sldChg>
      <pc:sldChg chg="addSp delSp modSp new mod">
        <pc:chgData name="Toby Donaldson" userId="2e6e5431-bb17-4c41-9985-d39c50d83c73" providerId="ADAL" clId="{9B414C58-1F5C-4502-9D44-AFCBE5994C2C}" dt="2023-05-09T03:42:11.523" v="316" actId="1076"/>
        <pc:sldMkLst>
          <pc:docMk/>
          <pc:sldMk cId="2160674567" sldId="262"/>
        </pc:sldMkLst>
        <pc:spChg chg="del">
          <ac:chgData name="Toby Donaldson" userId="2e6e5431-bb17-4c41-9985-d39c50d83c73" providerId="ADAL" clId="{9B414C58-1F5C-4502-9D44-AFCBE5994C2C}" dt="2023-05-09T03:34:01.107" v="226" actId="21"/>
          <ac:spMkLst>
            <pc:docMk/>
            <pc:sldMk cId="2160674567" sldId="262"/>
            <ac:spMk id="2" creationId="{1F88C0B6-2390-287E-097D-D2AD99AC3B27}"/>
          </ac:spMkLst>
        </pc:spChg>
        <pc:spChg chg="del">
          <ac:chgData name="Toby Donaldson" userId="2e6e5431-bb17-4c41-9985-d39c50d83c73" providerId="ADAL" clId="{9B414C58-1F5C-4502-9D44-AFCBE5994C2C}" dt="2023-05-09T03:33:58.483" v="225" actId="21"/>
          <ac:spMkLst>
            <pc:docMk/>
            <pc:sldMk cId="2160674567" sldId="262"/>
            <ac:spMk id="3" creationId="{39F65E75-ABE6-521E-0A85-4E0C56D47B45}"/>
          </ac:spMkLst>
        </pc:spChg>
        <pc:spChg chg="add mod">
          <ac:chgData name="Toby Donaldson" userId="2e6e5431-bb17-4c41-9985-d39c50d83c73" providerId="ADAL" clId="{9B414C58-1F5C-4502-9D44-AFCBE5994C2C}" dt="2023-05-09T03:42:06.248" v="315" actId="20577"/>
          <ac:spMkLst>
            <pc:docMk/>
            <pc:sldMk cId="2160674567" sldId="262"/>
            <ac:spMk id="8" creationId="{C009EE81-D8BB-99B0-6C15-936B71649AD6}"/>
          </ac:spMkLst>
        </pc:spChg>
        <pc:picChg chg="add del">
          <ac:chgData name="Toby Donaldson" userId="2e6e5431-bb17-4c41-9985-d39c50d83c73" providerId="ADAL" clId="{9B414C58-1F5C-4502-9D44-AFCBE5994C2C}" dt="2023-05-09T03:36:38.412" v="227" actId="21"/>
          <ac:picMkLst>
            <pc:docMk/>
            <pc:sldMk cId="2160674567" sldId="262"/>
            <ac:picMk id="5" creationId="{4CC67EF2-69E1-C7AF-9D56-C36A0E8B7B35}"/>
          </ac:picMkLst>
        </pc:picChg>
        <pc:picChg chg="add mod">
          <ac:chgData name="Toby Donaldson" userId="2e6e5431-bb17-4c41-9985-d39c50d83c73" providerId="ADAL" clId="{9B414C58-1F5C-4502-9D44-AFCBE5994C2C}" dt="2023-05-09T03:42:11.523" v="316" actId="1076"/>
          <ac:picMkLst>
            <pc:docMk/>
            <pc:sldMk cId="2160674567" sldId="262"/>
            <ac:picMk id="7" creationId="{8B4C4DD8-C630-BDFC-A159-F2926F0BDD8C}"/>
          </ac:picMkLst>
        </pc:picChg>
      </pc:sldChg>
      <pc:sldChg chg="addSp delSp modSp add mod">
        <pc:chgData name="Toby Donaldson" userId="2e6e5431-bb17-4c41-9985-d39c50d83c73" providerId="ADAL" clId="{9B414C58-1F5C-4502-9D44-AFCBE5994C2C}" dt="2023-05-09T03:44:48.130" v="366" actId="1076"/>
        <pc:sldMkLst>
          <pc:docMk/>
          <pc:sldMk cId="4142173699" sldId="263"/>
        </pc:sldMkLst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2" creationId="{421A4801-2433-7BA2-7772-87ABFED2804C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3" creationId="{B2CD0FCC-42EA-4AEC-9732-4ADC9FFA8596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4" creationId="{1575F31D-19D7-4535-456F-DDE683A9D23A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5" creationId="{99E63C89-84A9-2139-7857-B44B6B02E1B6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6" creationId="{6A95937B-000B-2EC7-15D9-4567BF6ACE30}"/>
          </ac:spMkLst>
        </pc:spChg>
        <pc:spChg chg="mod">
          <ac:chgData name="Toby Donaldson" userId="2e6e5431-bb17-4c41-9985-d39c50d83c73" providerId="ADAL" clId="{9B414C58-1F5C-4502-9D44-AFCBE5994C2C}" dt="2023-05-09T03:44:06.944" v="346" actId="20577"/>
          <ac:spMkLst>
            <pc:docMk/>
            <pc:sldMk cId="4142173699" sldId="263"/>
            <ac:spMk id="8" creationId="{C009EE81-D8BB-99B0-6C15-936B71649AD6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9" creationId="{499EF26C-1A0B-01F6-E201-97F83C9B743A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10" creationId="{84C1CC3F-BD4E-0B94-C87A-142B9BBA9AC0}"/>
          </ac:spMkLst>
        </pc:spChg>
        <pc:spChg chg="add mod">
          <ac:chgData name="Toby Donaldson" userId="2e6e5431-bb17-4c41-9985-d39c50d83c73" providerId="ADAL" clId="{9B414C58-1F5C-4502-9D44-AFCBE5994C2C}" dt="2023-05-09T03:43:52.254" v="327" actId="164"/>
          <ac:spMkLst>
            <pc:docMk/>
            <pc:sldMk cId="4142173699" sldId="263"/>
            <ac:spMk id="11" creationId="{9A2B73B5-CF36-6D93-8C44-8DD17EEE11E5}"/>
          </ac:spMkLst>
        </pc:spChg>
        <pc:spChg chg="add mod">
          <ac:chgData name="Toby Donaldson" userId="2e6e5431-bb17-4c41-9985-d39c50d83c73" providerId="ADAL" clId="{9B414C58-1F5C-4502-9D44-AFCBE5994C2C}" dt="2023-05-09T03:44:20.794" v="355" actId="1076"/>
          <ac:spMkLst>
            <pc:docMk/>
            <pc:sldMk cId="4142173699" sldId="263"/>
            <ac:spMk id="13" creationId="{40DC0F0B-1543-820F-6275-5B703AFDB339}"/>
          </ac:spMkLst>
        </pc:spChg>
        <pc:spChg chg="add mod">
          <ac:chgData name="Toby Donaldson" userId="2e6e5431-bb17-4c41-9985-d39c50d83c73" providerId="ADAL" clId="{9B414C58-1F5C-4502-9D44-AFCBE5994C2C}" dt="2023-05-09T03:44:23.368" v="356" actId="1076"/>
          <ac:spMkLst>
            <pc:docMk/>
            <pc:sldMk cId="4142173699" sldId="263"/>
            <ac:spMk id="14" creationId="{78DF2406-E130-D1DD-A7F4-156189746E8B}"/>
          </ac:spMkLst>
        </pc:spChg>
        <pc:spChg chg="add mod">
          <ac:chgData name="Toby Donaldson" userId="2e6e5431-bb17-4c41-9985-d39c50d83c73" providerId="ADAL" clId="{9B414C58-1F5C-4502-9D44-AFCBE5994C2C}" dt="2023-05-09T03:44:25.747" v="357" actId="1076"/>
          <ac:spMkLst>
            <pc:docMk/>
            <pc:sldMk cId="4142173699" sldId="263"/>
            <ac:spMk id="15" creationId="{CFAF3477-4A47-305C-DCA9-AD99D8B6E59B}"/>
          </ac:spMkLst>
        </pc:spChg>
        <pc:spChg chg="add mod">
          <ac:chgData name="Toby Donaldson" userId="2e6e5431-bb17-4c41-9985-d39c50d83c73" providerId="ADAL" clId="{9B414C58-1F5C-4502-9D44-AFCBE5994C2C}" dt="2023-05-09T03:44:27.517" v="358" actId="1076"/>
          <ac:spMkLst>
            <pc:docMk/>
            <pc:sldMk cId="4142173699" sldId="263"/>
            <ac:spMk id="16" creationId="{2784DC73-4DCC-8EFA-B1C2-7A1F403F4BE5}"/>
          </ac:spMkLst>
        </pc:spChg>
        <pc:spChg chg="add mod">
          <ac:chgData name="Toby Donaldson" userId="2e6e5431-bb17-4c41-9985-d39c50d83c73" providerId="ADAL" clId="{9B414C58-1F5C-4502-9D44-AFCBE5994C2C}" dt="2023-05-09T03:44:29.961" v="359" actId="1076"/>
          <ac:spMkLst>
            <pc:docMk/>
            <pc:sldMk cId="4142173699" sldId="263"/>
            <ac:spMk id="17" creationId="{E0D35688-9E08-8FC0-740A-098E660C4585}"/>
          </ac:spMkLst>
        </pc:spChg>
        <pc:spChg chg="add mod">
          <ac:chgData name="Toby Donaldson" userId="2e6e5431-bb17-4c41-9985-d39c50d83c73" providerId="ADAL" clId="{9B414C58-1F5C-4502-9D44-AFCBE5994C2C}" dt="2023-05-09T03:44:39.532" v="362" actId="1076"/>
          <ac:spMkLst>
            <pc:docMk/>
            <pc:sldMk cId="4142173699" sldId="263"/>
            <ac:spMk id="18" creationId="{C1DD0D5F-1111-F9D9-2BD3-A5D6A41C7F14}"/>
          </ac:spMkLst>
        </pc:spChg>
        <pc:spChg chg="add mod">
          <ac:chgData name="Toby Donaldson" userId="2e6e5431-bb17-4c41-9985-d39c50d83c73" providerId="ADAL" clId="{9B414C58-1F5C-4502-9D44-AFCBE5994C2C}" dt="2023-05-09T03:44:32.038" v="360" actId="1076"/>
          <ac:spMkLst>
            <pc:docMk/>
            <pc:sldMk cId="4142173699" sldId="263"/>
            <ac:spMk id="19" creationId="{CE2DEEB2-6325-B255-4CFD-37BDF8E13295}"/>
          </ac:spMkLst>
        </pc:spChg>
        <pc:spChg chg="add mod">
          <ac:chgData name="Toby Donaldson" userId="2e6e5431-bb17-4c41-9985-d39c50d83c73" providerId="ADAL" clId="{9B414C58-1F5C-4502-9D44-AFCBE5994C2C}" dt="2023-05-09T03:44:34.862" v="361" actId="1076"/>
          <ac:spMkLst>
            <pc:docMk/>
            <pc:sldMk cId="4142173699" sldId="263"/>
            <ac:spMk id="20" creationId="{F72DBCF9-CF7C-776B-B3AE-203784595B60}"/>
          </ac:spMkLst>
        </pc:spChg>
        <pc:spChg chg="add mod">
          <ac:chgData name="Toby Donaldson" userId="2e6e5431-bb17-4c41-9985-d39c50d83c73" providerId="ADAL" clId="{9B414C58-1F5C-4502-9D44-AFCBE5994C2C}" dt="2023-05-09T03:44:48.130" v="366" actId="1076"/>
          <ac:spMkLst>
            <pc:docMk/>
            <pc:sldMk cId="4142173699" sldId="263"/>
            <ac:spMk id="21" creationId="{CE0E5C75-056B-C29A-A3EF-06AF4CE49ECC}"/>
          </ac:spMkLst>
        </pc:spChg>
        <pc:grpChg chg="add mod">
          <ac:chgData name="Toby Donaldson" userId="2e6e5431-bb17-4c41-9985-d39c50d83c73" providerId="ADAL" clId="{9B414C58-1F5C-4502-9D44-AFCBE5994C2C}" dt="2023-05-09T03:44:02.009" v="329" actId="1076"/>
          <ac:grpSpMkLst>
            <pc:docMk/>
            <pc:sldMk cId="4142173699" sldId="263"/>
            <ac:grpSpMk id="12" creationId="{1D441451-011B-AFB4-2523-2A23A3DB05B7}"/>
          </ac:grpSpMkLst>
        </pc:grpChg>
        <pc:picChg chg="del">
          <ac:chgData name="Toby Donaldson" userId="2e6e5431-bb17-4c41-9985-d39c50d83c73" providerId="ADAL" clId="{9B414C58-1F5C-4502-9D44-AFCBE5994C2C}" dt="2023-05-09T03:43:41.475" v="323" actId="21"/>
          <ac:picMkLst>
            <pc:docMk/>
            <pc:sldMk cId="4142173699" sldId="263"/>
            <ac:picMk id="7" creationId="{8B4C4DD8-C630-BDFC-A159-F2926F0BDD8C}"/>
          </ac:picMkLst>
        </pc:picChg>
      </pc:sldChg>
      <pc:sldChg chg="add">
        <pc:chgData name="Toby Donaldson" userId="2e6e5431-bb17-4c41-9985-d39c50d83c73" providerId="ADAL" clId="{9B414C58-1F5C-4502-9D44-AFCBE5994C2C}" dt="2023-05-09T03:45:20.763" v="367" actId="2890"/>
        <pc:sldMkLst>
          <pc:docMk/>
          <pc:sldMk cId="2916060093" sldId="264"/>
        </pc:sldMkLst>
      </pc:sldChg>
      <pc:sldChg chg="addSp delSp modSp add mod">
        <pc:chgData name="Toby Donaldson" userId="2e6e5431-bb17-4c41-9985-d39c50d83c73" providerId="ADAL" clId="{9B414C58-1F5C-4502-9D44-AFCBE5994C2C}" dt="2023-05-09T03:58:12.884" v="508" actId="14100"/>
        <pc:sldMkLst>
          <pc:docMk/>
          <pc:sldMk cId="1174956524" sldId="265"/>
        </pc:sldMkLst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7" creationId="{BDECE590-DF1B-3EAA-816E-2A85D0F1CA09}"/>
          </ac:spMkLst>
        </pc:spChg>
        <pc:spChg chg="mod">
          <ac:chgData name="Toby Donaldson" userId="2e6e5431-bb17-4c41-9985-d39c50d83c73" providerId="ADAL" clId="{9B414C58-1F5C-4502-9D44-AFCBE5994C2C}" dt="2023-05-09T03:51:42.891" v="465" actId="1076"/>
          <ac:spMkLst>
            <pc:docMk/>
            <pc:sldMk cId="1174956524" sldId="265"/>
            <ac:spMk id="8" creationId="{C009EE81-D8BB-99B0-6C15-936B71649AD6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3" creationId="{40DC0F0B-1543-820F-6275-5B703AFDB339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4" creationId="{78DF2406-E130-D1DD-A7F4-156189746E8B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5" creationId="{CFAF3477-4A47-305C-DCA9-AD99D8B6E59B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6" creationId="{2784DC73-4DCC-8EFA-B1C2-7A1F403F4BE5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7" creationId="{E0D35688-9E08-8FC0-740A-098E660C4585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8" creationId="{C1DD0D5F-1111-F9D9-2BD3-A5D6A41C7F14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19" creationId="{CE2DEEB2-6325-B255-4CFD-37BDF8E13295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20" creationId="{F72DBCF9-CF7C-776B-B3AE-203784595B60}"/>
          </ac:spMkLst>
        </pc:spChg>
        <pc:spChg chg="del">
          <ac:chgData name="Toby Donaldson" userId="2e6e5431-bb17-4c41-9985-d39c50d83c73" providerId="ADAL" clId="{9B414C58-1F5C-4502-9D44-AFCBE5994C2C}" dt="2023-05-09T03:47:17.915" v="397" actId="21"/>
          <ac:spMkLst>
            <pc:docMk/>
            <pc:sldMk cId="1174956524" sldId="265"/>
            <ac:spMk id="21" creationId="{CE0E5C75-056B-C29A-A3EF-06AF4CE49ECC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2" creationId="{9EC7BFF5-CF03-73FF-96BA-4A93AF03527A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3" creationId="{3A7B8CBE-2B42-4ED2-70E1-FCCD2B190CB1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4" creationId="{7B6FDF1A-A3AB-A8AD-A656-C3E9D3E1D9D7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5" creationId="{398818FC-B7EA-2532-F2DC-62EC738C2604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6" creationId="{2BEDD65B-0AEF-0AE9-C4FE-17CE591EA521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7" creationId="{FE7112D9-C99A-F2B2-BA9B-59B30AA4B3DF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8" creationId="{9D0E1979-6E02-34E1-86BE-472742E0EABA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29" creationId="{4155B694-EA60-ED9A-4970-DFA1FBE0DCD8}"/>
          </ac:spMkLst>
        </pc:spChg>
        <pc:spChg chg="add mod">
          <ac:chgData name="Toby Donaldson" userId="2e6e5431-bb17-4c41-9985-d39c50d83c73" providerId="ADAL" clId="{9B414C58-1F5C-4502-9D44-AFCBE5994C2C}" dt="2023-05-09T03:51:50.812" v="466" actId="1076"/>
          <ac:spMkLst>
            <pc:docMk/>
            <pc:sldMk cId="1174956524" sldId="265"/>
            <ac:spMk id="59" creationId="{4CD50827-7430-A4F0-0B23-3D4EADCC3A46}"/>
          </ac:spMkLst>
        </pc:spChg>
        <pc:grpChg chg="del">
          <ac:chgData name="Toby Donaldson" userId="2e6e5431-bb17-4c41-9985-d39c50d83c73" providerId="ADAL" clId="{9B414C58-1F5C-4502-9D44-AFCBE5994C2C}" dt="2023-05-09T03:47:17.915" v="397" actId="21"/>
          <ac:grpSpMkLst>
            <pc:docMk/>
            <pc:sldMk cId="1174956524" sldId="265"/>
            <ac:grpSpMk id="12" creationId="{1D441451-011B-AFB4-2523-2A23A3DB05B7}"/>
          </ac:grpSpMkLst>
        </pc:grp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31" creationId="{50EC30F8-1F04-57DD-DCF8-B8EBD069697B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32" creationId="{A41EC1E5-0EC0-AB3B-D620-5B66FAA17697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35" creationId="{3E4ADF8E-34BF-ECFE-FA2B-02FF0A93C113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38" creationId="{E0F4C77D-B089-F711-B5D8-4D29226B5C09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41" creationId="{D4E5C950-8031-C32B-4AB2-EE0D242DCE03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44" creationId="{D5BB5F91-91C9-6CF9-EB89-207F54D1CB55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47" creationId="{C6A855CE-40AF-1AEC-BDA1-97A1DF9F7CDA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50" creationId="{873FE9D7-C672-3F5A-85FC-5E79FF587FDD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53" creationId="{DFE4D9A4-EC38-EC78-5709-710E4CE5D63F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56" creationId="{C5818D61-0C9B-42F5-663B-984AFA515915}"/>
          </ac:cxnSpMkLst>
        </pc:cxnChg>
        <pc:cxnChg chg="add mod">
          <ac:chgData name="Toby Donaldson" userId="2e6e5431-bb17-4c41-9985-d39c50d83c73" providerId="ADAL" clId="{9B414C58-1F5C-4502-9D44-AFCBE5994C2C}" dt="2023-05-09T03:51:50.812" v="466" actId="1076"/>
          <ac:cxnSpMkLst>
            <pc:docMk/>
            <pc:sldMk cId="1174956524" sldId="265"/>
            <ac:cxnSpMk id="61" creationId="{0E5E2CC4-4C86-F4E9-9E83-9CAD6073D6E7}"/>
          </ac:cxnSpMkLst>
        </pc:cxnChg>
        <pc:cxnChg chg="add">
          <ac:chgData name="Toby Donaldson" userId="2e6e5431-bb17-4c41-9985-d39c50d83c73" providerId="ADAL" clId="{9B414C58-1F5C-4502-9D44-AFCBE5994C2C}" dt="2023-05-09T03:57:33.671" v="505" actId="11529"/>
          <ac:cxnSpMkLst>
            <pc:docMk/>
            <pc:sldMk cId="1174956524" sldId="265"/>
            <ac:cxnSpMk id="69" creationId="{624A50E0-D904-7242-40D0-5327D715C815}"/>
          </ac:cxnSpMkLst>
        </pc:cxnChg>
        <pc:cxnChg chg="add">
          <ac:chgData name="Toby Donaldson" userId="2e6e5431-bb17-4c41-9985-d39c50d83c73" providerId="ADAL" clId="{9B414C58-1F5C-4502-9D44-AFCBE5994C2C}" dt="2023-05-09T03:57:51.665" v="506" actId="11529"/>
          <ac:cxnSpMkLst>
            <pc:docMk/>
            <pc:sldMk cId="1174956524" sldId="265"/>
            <ac:cxnSpMk id="71" creationId="{8126F6C8-E3AD-CD14-FA10-4F6F9C58B1B6}"/>
          </ac:cxnSpMkLst>
        </pc:cxnChg>
        <pc:cxnChg chg="add mod">
          <ac:chgData name="Toby Donaldson" userId="2e6e5431-bb17-4c41-9985-d39c50d83c73" providerId="ADAL" clId="{9B414C58-1F5C-4502-9D44-AFCBE5994C2C}" dt="2023-05-09T03:58:12.884" v="508" actId="14100"/>
          <ac:cxnSpMkLst>
            <pc:docMk/>
            <pc:sldMk cId="1174956524" sldId="265"/>
            <ac:cxnSpMk id="73" creationId="{00A4BE2E-08CC-947F-EDA1-4E1997372987}"/>
          </ac:cxnSpMkLst>
        </pc:cxnChg>
      </pc:sldChg>
      <pc:sldChg chg="addSp delSp modSp add mod">
        <pc:chgData name="Toby Donaldson" userId="2e6e5431-bb17-4c41-9985-d39c50d83c73" providerId="ADAL" clId="{9B414C58-1F5C-4502-9D44-AFCBE5994C2C}" dt="2023-05-09T03:56:03.500" v="504" actId="1076"/>
        <pc:sldMkLst>
          <pc:docMk/>
          <pc:sldMk cId="494177007" sldId="266"/>
        </pc:sldMkLst>
        <pc:spChg chg="add mod">
          <ac:chgData name="Toby Donaldson" userId="2e6e5431-bb17-4c41-9985-d39c50d83c73" providerId="ADAL" clId="{9B414C58-1F5C-4502-9D44-AFCBE5994C2C}" dt="2023-05-09T03:56:00.848" v="503" actId="1076"/>
          <ac:spMkLst>
            <pc:docMk/>
            <pc:sldMk cId="494177007" sldId="266"/>
            <ac:spMk id="2" creationId="{C0C02DF1-F3EF-661E-9079-3F11107B3FBC}"/>
          </ac:spMkLst>
        </pc:spChg>
        <pc:spChg chg="add mod">
          <ac:chgData name="Toby Donaldson" userId="2e6e5431-bb17-4c41-9985-d39c50d83c73" providerId="ADAL" clId="{9B414C58-1F5C-4502-9D44-AFCBE5994C2C}" dt="2023-05-09T03:56:00.848" v="503" actId="1076"/>
          <ac:spMkLst>
            <pc:docMk/>
            <pc:sldMk cId="494177007" sldId="266"/>
            <ac:spMk id="3" creationId="{74D935C5-DC59-C266-C680-30BE293F28EA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4" creationId="{F4F522AF-D597-2BE9-915A-01C0A835D7CD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5" creationId="{B941E0CB-A206-F7A2-1C7E-577C194896DE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6" creationId="{6ECBE210-CBB8-10A1-E761-CF0DF5BBF3BB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7" creationId="{A281F7A3-77A2-9C92-8910-7D8FD2D67A75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8" creationId="{56C82C6B-C589-B8F4-C9DE-B608994F4F16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9" creationId="{E9E2337D-994D-7DB1-AFC8-CFA134EF6DF1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10" creationId="{5ABE76BA-2D9B-47C7-5FAB-92807E51B5EA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11" creationId="{80370138-322A-E9C8-843E-6E18B6F35646}"/>
          </ac:spMkLst>
        </pc:spChg>
        <pc:spChg chg="add mod">
          <ac:chgData name="Toby Donaldson" userId="2e6e5431-bb17-4c41-9985-d39c50d83c73" providerId="ADAL" clId="{9B414C58-1F5C-4502-9D44-AFCBE5994C2C}" dt="2023-05-09T03:56:00.848" v="503" actId="1076"/>
          <ac:spMkLst>
            <pc:docMk/>
            <pc:sldMk cId="494177007" sldId="266"/>
            <ac:spMk id="12" creationId="{6830021A-3286-FD1C-A997-3ADF16AE4A9E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97" creationId="{12553B73-B7D5-6699-907E-CE950783299F}"/>
          </ac:spMkLst>
        </pc:spChg>
        <pc:spChg chg="del">
          <ac:chgData name="Toby Donaldson" userId="2e6e5431-bb17-4c41-9985-d39c50d83c73" providerId="ADAL" clId="{9B414C58-1F5C-4502-9D44-AFCBE5994C2C}" dt="2023-05-09T03:53:44.989" v="475" actId="21"/>
          <ac:spMkLst>
            <pc:docMk/>
            <pc:sldMk cId="494177007" sldId="266"/>
            <ac:spMk id="98" creationId="{02475ED6-B09F-15BF-B31B-E707D1919815}"/>
          </ac:spMkLst>
        </pc:spChg>
        <pc:spChg chg="mod">
          <ac:chgData name="Toby Donaldson" userId="2e6e5431-bb17-4c41-9985-d39c50d83c73" providerId="ADAL" clId="{9B414C58-1F5C-4502-9D44-AFCBE5994C2C}" dt="2023-05-09T03:53:15.855" v="474" actId="20577"/>
          <ac:spMkLst>
            <pc:docMk/>
            <pc:sldMk cId="494177007" sldId="266"/>
            <ac:spMk id="99" creationId="{DEE41FE0-0A8D-1DC9-F3B7-E27F85C6DBB5}"/>
          </ac:spMkLst>
        </pc:spChg>
        <pc:picChg chg="add mod">
          <ac:chgData name="Toby Donaldson" userId="2e6e5431-bb17-4c41-9985-d39c50d83c73" providerId="ADAL" clId="{9B414C58-1F5C-4502-9D44-AFCBE5994C2C}" dt="2023-05-09T03:56:03.500" v="504" actId="1076"/>
          <ac:picMkLst>
            <pc:docMk/>
            <pc:sldMk cId="494177007" sldId="266"/>
            <ac:picMk id="1026" creationId="{C86B5103-252B-E482-B3EB-1046C6E379EB}"/>
          </ac:picMkLst>
        </pc:picChg>
      </pc:sldChg>
      <pc:sldChg chg="addSp delSp modSp new mod ord modClrScheme chgLayout">
        <pc:chgData name="Toby Donaldson" userId="2e6e5431-bb17-4c41-9985-d39c50d83c73" providerId="ADAL" clId="{9B414C58-1F5C-4502-9D44-AFCBE5994C2C}" dt="2023-05-09T03:59:35.433" v="576" actId="20577"/>
        <pc:sldMkLst>
          <pc:docMk/>
          <pc:sldMk cId="782405148" sldId="267"/>
        </pc:sldMkLst>
        <pc:spChg chg="del mod ord">
          <ac:chgData name="Toby Donaldson" userId="2e6e5431-bb17-4c41-9985-d39c50d83c73" providerId="ADAL" clId="{9B414C58-1F5C-4502-9D44-AFCBE5994C2C}" dt="2023-05-09T03:59:12.020" v="512" actId="700"/>
          <ac:spMkLst>
            <pc:docMk/>
            <pc:sldMk cId="782405148" sldId="267"/>
            <ac:spMk id="2" creationId="{EB5F7C70-2BF6-21C2-40CA-26EBF383E6E6}"/>
          </ac:spMkLst>
        </pc:spChg>
        <pc:spChg chg="del mod ord">
          <ac:chgData name="Toby Donaldson" userId="2e6e5431-bb17-4c41-9985-d39c50d83c73" providerId="ADAL" clId="{9B414C58-1F5C-4502-9D44-AFCBE5994C2C}" dt="2023-05-09T03:59:12.020" v="512" actId="700"/>
          <ac:spMkLst>
            <pc:docMk/>
            <pc:sldMk cId="782405148" sldId="267"/>
            <ac:spMk id="3" creationId="{6BBBE6F7-D7BC-6C9B-96F5-701289D07656}"/>
          </ac:spMkLst>
        </pc:spChg>
        <pc:spChg chg="add mod ord">
          <ac:chgData name="Toby Donaldson" userId="2e6e5431-bb17-4c41-9985-d39c50d83c73" providerId="ADAL" clId="{9B414C58-1F5C-4502-9D44-AFCBE5994C2C}" dt="2023-05-09T03:59:26.576" v="563" actId="20577"/>
          <ac:spMkLst>
            <pc:docMk/>
            <pc:sldMk cId="782405148" sldId="267"/>
            <ac:spMk id="4" creationId="{AEB03D96-15C4-625B-C80F-98566D2A4214}"/>
          </ac:spMkLst>
        </pc:spChg>
        <pc:spChg chg="add mod ord">
          <ac:chgData name="Toby Donaldson" userId="2e6e5431-bb17-4c41-9985-d39c50d83c73" providerId="ADAL" clId="{9B414C58-1F5C-4502-9D44-AFCBE5994C2C}" dt="2023-05-09T03:59:35.433" v="576" actId="20577"/>
          <ac:spMkLst>
            <pc:docMk/>
            <pc:sldMk cId="782405148" sldId="267"/>
            <ac:spMk id="5" creationId="{96E7A17F-D1E0-551D-8211-14485E3ECE8A}"/>
          </ac:spMkLst>
        </pc:spChg>
      </pc:sldChg>
      <pc:sldChg chg="addSp delSp modSp add mod">
        <pc:chgData name="Toby Donaldson" userId="2e6e5431-bb17-4c41-9985-d39c50d83c73" providerId="ADAL" clId="{9B414C58-1F5C-4502-9D44-AFCBE5994C2C}" dt="2023-05-09T04:08:35.092" v="613" actId="1076"/>
        <pc:sldMkLst>
          <pc:docMk/>
          <pc:sldMk cId="3311019704" sldId="268"/>
        </pc:sldMkLst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7" creationId="{BDECE590-DF1B-3EAA-816E-2A85D0F1CA09}"/>
          </ac:spMkLst>
        </pc:spChg>
        <pc:spChg chg="mod">
          <ac:chgData name="Toby Donaldson" userId="2e6e5431-bb17-4c41-9985-d39c50d83c73" providerId="ADAL" clId="{9B414C58-1F5C-4502-9D44-AFCBE5994C2C}" dt="2023-05-09T04:08:27.296" v="611" actId="20577"/>
          <ac:spMkLst>
            <pc:docMk/>
            <pc:sldMk cId="3311019704" sldId="268"/>
            <ac:spMk id="8" creationId="{C009EE81-D8BB-99B0-6C15-936B71649AD6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2" creationId="{9EC7BFF5-CF03-73FF-96BA-4A93AF03527A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3" creationId="{3A7B8CBE-2B42-4ED2-70E1-FCCD2B190CB1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4" creationId="{7B6FDF1A-A3AB-A8AD-A656-C3E9D3E1D9D7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5" creationId="{398818FC-B7EA-2532-F2DC-62EC738C2604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6" creationId="{2BEDD65B-0AEF-0AE9-C4FE-17CE591EA521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7" creationId="{FE7112D9-C99A-F2B2-BA9B-59B30AA4B3DF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8" creationId="{9D0E1979-6E02-34E1-86BE-472742E0EABA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29" creationId="{4155B694-EA60-ED9A-4970-DFA1FBE0DCD8}"/>
          </ac:spMkLst>
        </pc:spChg>
        <pc:spChg chg="del">
          <ac:chgData name="Toby Donaldson" userId="2e6e5431-bb17-4c41-9985-d39c50d83c73" providerId="ADAL" clId="{9B414C58-1F5C-4502-9D44-AFCBE5994C2C}" dt="2023-05-09T04:06:45.821" v="606" actId="21"/>
          <ac:spMkLst>
            <pc:docMk/>
            <pc:sldMk cId="3311019704" sldId="268"/>
            <ac:spMk id="59" creationId="{4CD50827-7430-A4F0-0B23-3D4EADCC3A46}"/>
          </ac:spMkLst>
        </pc:spChg>
        <pc:picChg chg="add mod">
          <ac:chgData name="Toby Donaldson" userId="2e6e5431-bb17-4c41-9985-d39c50d83c73" providerId="ADAL" clId="{9B414C58-1F5C-4502-9D44-AFCBE5994C2C}" dt="2023-05-09T04:08:35.092" v="613" actId="1076"/>
          <ac:picMkLst>
            <pc:docMk/>
            <pc:sldMk cId="3311019704" sldId="268"/>
            <ac:picMk id="3" creationId="{BB445FAB-0185-A419-CAA9-6206A5620C48}"/>
          </ac:picMkLst>
        </pc:pic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31" creationId="{50EC30F8-1F04-57DD-DCF8-B8EBD069697B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32" creationId="{A41EC1E5-0EC0-AB3B-D620-5B66FAA17697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35" creationId="{3E4ADF8E-34BF-ECFE-FA2B-02FF0A93C113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38" creationId="{E0F4C77D-B089-F711-B5D8-4D29226B5C09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41" creationId="{D4E5C950-8031-C32B-4AB2-EE0D242DCE03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44" creationId="{D5BB5F91-91C9-6CF9-EB89-207F54D1CB55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47" creationId="{C6A855CE-40AF-1AEC-BDA1-97A1DF9F7CDA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50" creationId="{873FE9D7-C672-3F5A-85FC-5E79FF587FDD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53" creationId="{DFE4D9A4-EC38-EC78-5709-710E4CE5D63F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56" creationId="{C5818D61-0C9B-42F5-663B-984AFA515915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61" creationId="{0E5E2CC4-4C86-F4E9-9E83-9CAD6073D6E7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69" creationId="{624A50E0-D904-7242-40D0-5327D715C815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71" creationId="{8126F6C8-E3AD-CD14-FA10-4F6F9C58B1B6}"/>
          </ac:cxnSpMkLst>
        </pc:cxnChg>
        <pc:cxnChg chg="del mod">
          <ac:chgData name="Toby Donaldson" userId="2e6e5431-bb17-4c41-9985-d39c50d83c73" providerId="ADAL" clId="{9B414C58-1F5C-4502-9D44-AFCBE5994C2C}" dt="2023-05-09T04:06:45.821" v="606" actId="21"/>
          <ac:cxnSpMkLst>
            <pc:docMk/>
            <pc:sldMk cId="3311019704" sldId="268"/>
            <ac:cxnSpMk id="73" creationId="{00A4BE2E-08CC-947F-EDA1-4E1997372987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6T22:32:14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8845 14115 1839 0,'-12'5'160'0,"7"-1"-160"0,-1-2 0 0,6 3 0 16,-3-3 752-16,3-1 112 0,3-1 32 0,-3 5 0 16,0 2 512-16,0 6 128 0,2 1 0 0,-2 3 16 15,0 0 336-15,0 3 64 0,-2-3 16 0,2 4 0 16,0-2-208-16,0-2-32 0,0 1-16 0,0 3 0 15,2-2-1008-15,2 2-208 0,-1-2-48 0,2-2 0 16,-1 4-320-16,1-2-128 0,5 2 0 0,-3 0 0 16,2-2 0-16,-5 8 128 0,1-1-128 0,0 0 0 0,-1-2 0 15,-3 2-128-15,3 7 128 0,-4 1-208 0,3 0 208 16,-3 6-144-16,2 2 144 0,-2 0-128 0,3-2 128 16,-3-2 0-16,0-1 0 0,0-2-128 0,2 0 128 0,-2-6 0 15,2-1 0-15,3-7 128 16,-3-7-128-16,5-5 0 0,-2-4 0 0,-5-5 0 0,0 0 0 15,0 0 128-15,0 0-128 0,65-52 0 0,-65 52 0 0,33-68 0 16,-16 24 0-16,-1-5 0 0,-2 1 0 0,0-5 0 16,3 1 0-16,-5 2 0 0,4-3 240 0,1-8-32 15,1-1 0-15,3-3 0 0,0 3-208 0,1 4 0 16,-2 6 0-16,0 12 0 0,-20 40 0 0,35-58 0 0,-35 58 0 0,0 0 0 31,0 0-640-31,0 0-80 0,0 0-16 0,0 0-6496 0,0 0-1312 0</inkml:trace>
  <inkml:trace contextRef="#ctx0" brushRef="#br0" timeOffset="417.11">9525 14733 14735 0,'1'18'640'0,"6"-8"160"0,-7-10-640 0,0 0-160 0,0 0 0 0,0 0 0 0,0 0 1328 0,0 0 224 15,98-15 48-15,-98 15 16 0,87-32-624 0,-87 32-128 16,89-38-32-16,-89 38 0 0,78-37-384 0,-78 37-64 16,75-34-32-16,-75 34 0 0,0 0-176 0,103-35-48 15,-103 35 0-15,0 0 0 0,92-16 192 0,-92 16 16 0,0 0 16 0,75-7 0 16,-75 7 128-16,0 0 32 0,0 0 0 0,0 0 0 16,75-12-128-16,-75 12-32 0,0 0 0 0,0 0 0 15,2-18 112-15,-9 17 32 0,-5-3 0 0,-6-1 0 16,1 1 128-16,-6-1 16 0,1-2 16 0,-4 4 0 15,-6-2-480-15,3-1-176 0,1 3 0 0,-2 3 144 16,0 5-144-16,6 4-144 0,-2 1 144 0,0 8-208 16,3 1-128-16,0 3-32 0,6 5 0 0,1 2 0 15,2-4 224-15,6 1 144 0,-1 0-192 0,5 3 192 16,3-1 0-16,-4 4 0 0,10 1 128 0,-2-5-128 16,2 3 464-16,4-5 0 0,2 4 0 0,1-4 0 0,0-2 0 15,4-3 0-15,-1 5 0 0,3-5 0 0,-3-2-336 0,5-1-128 31,-20-18 0-31,0 0 144 0,54 26-480 0,-54-26-112 0,0 0 0 0,0 0-9872 16,78-4-1968-16</inkml:trace>
  <inkml:trace contextRef="#ctx0" brushRef="#br0" timeOffset="718.58">10954 14706 4607 0,'0'0'192'0,"0"0"64"0,74-25-256 0,-74 25 0 0,0 0 0 0,0 0 0 15,0 0 304-15,0 0 16 0,81-42 0 0,-81 42 0 16,0 0-320-16,62-41 0 0,-62 41 0 0,0 0 0 16,0 0 1088-16,-7-14 224 0,-5 19 32 0,-10 7 16 15,-3 5 544-15,-3 3 96 0,-3 4 32 0,-4 2 0 16,0 0-800-16,-5 2-144 0,5 0-48 0,4-2 0 16,0 4-240-16,4-2-48 0,1-2-16 0,4 0 0 15,-1 0-384-15,4 5-80 0,3-1-16 0,4 1 0 0,-2 9 176 16,5 0 16-16,1 0 16 0,4 9 0 0,2 2 528 15,4 3 96-15,3 0 32 0,4-2 0 0,3-3-416 0,6-9-96 16,1-2-16-16,7-8 0 0,7-6-368 0,-33-24-80 16,89 26-16-16,-89-26 0 15,118 0-496-15,-118 0-96 0,124-35-32 0,-124 35 0 16,108-62-1424-16,-108 62-304 0,99-79-48 0,-53 29-9552 0</inkml:trace>
  <inkml:trace contextRef="#ctx0" brushRef="#br0" timeOffset="979.71">12163 13716 15663 0,'-18'16'688'0,"8"-6"144"0,1-1-656 0,2 0-176 0,6-6 0 0,-1 2 0 16,0 4 1984-16,-3 5 352 0,-2 7 80 0,-2 9 16 0,4 4-672 0,-4 0-128 15,4 4-32-15,-2-3 0 0,5 0-784 0,-1-2-176 16,1 1-16-16,0 5-16 15,1 1-352-15,1 2-64 0,-6 1 0 0,5 8-16 0,-1 3 80 0,-3 5 0 16,1 2 16-16,-1 3 0 0,3-1-64 0,2 3-16 16,0 0 0-16,0 1 0 0,0-3-192 0,2-1 128 15,0-1-128-15,1-4 0 0,-3-1 0 0,0-1 0 16,-5-4-128-16,1-3 128 16,-4-4-1328-16,-1-5-144 0,-3-1-48 0,1-11-12304 0</inkml:trace>
  <inkml:trace contextRef="#ctx0" brushRef="#br0" timeOffset="1558.13">11476 14711 13823 0,'-5'-4'608'0,"5"-1"128"0,4-2-592 0,1 0-144 0,-5 7 0 0,0 0 0 15,0 0 2048-15,0 0 384 0,104-47 80 0,-104 47 16 16,124-35-224-16,-124 35-32 0,129-17-16 0,-129 17 0 0,115 9-640 0,-115-9-128 15,105 26-16-15,-105-26-16 16,101 38-864-16,-101-38-160 0,92 37-48 0,-92-37 0 0,98 40-384 16,-98-40 0-16,83 40-224 0,-83-40 80 15,72 43-112-15,-72-43 0 0,62 40-16 0,-62-40 0 16,56 33 272-16,-56-33 0 0,49 27 176 0,-49-27-176 0,0 0 400 0,0 0-16 16,68 13-16-16,-68-13 0 0,0 0-208 0,0 0-32 15,0 0-128-15,0 0 192 16,38-61-576-16,-43 49-128 0,-4-5-32 0,-5 1 0 15,2 1-2224-15,-5 1-448 0,-1 3-96 0,-1 4-16 16,2-2 944-16,-1 9 176 0,3-1 32 0,1 2 16 0,0 5 2704 0,0 2 544 0,2 5 96 16,-1 4 32-16,3 6 624 0,-2 1 128 0,1 4 16 15,1 3 16-15,-1 4-848 0,-3 5-160 0,2 9-32 0,-2-2-16 16,-1 3-560-16,-1 3-96 0,-1-1-32 0,3-3 0 16,1-1-64-16,5 0-32 0,1-3 0 0,7-5 0 15,8 5 784-15,8-8 144 0,7-6 48 0,-1-5 0 16,5-3-304-16,-27-23-64 15,64 28-16-15,-64-28 0 0,71 8-368 0,-71-8-80 0,0 0-16 0,98-26 0 16,-98 26-288-16,0 0 0 0,80-66 0 0,-80 66 0 16,35-71 0-16,-23 31 0 15,-1-4 0-15,-4-1 0 0,-2 1-144 0,-3-3 144 16,-2-2-128-16,-2-3 128 0,-2-2 0 0,3-3 0 16,-3 4 0-16,-5 3-128 0,4 3 128 0,-9 3 0 15,4 8 0-15,-6 1 0 0,-1 9 0 0,-6 8-192 16,-3 6 32-16,-4 7 0 15,-6 12-1504-15,1 9-288 0,-7 5-64 0,0 10-16 16,-7 9-1808-16,-3 4-352 0,-2 3-80 0,2 3-16 16,3 2 784-16,9-5 160 0,7-5 16 0,5-4 16 0,11-6 3024 0,-1-10 608 0</inkml:trace>
  <inkml:trace contextRef="#ctx0" brushRef="#br0" timeOffset="2113.92">13566 14648 14735 0,'-7'16'1312'0,"5"-8"-1056"0,2-1-256 0,0-5 0 16,3 3 1808-16,3 4 304 0,-5 7 64 0,6 10 16 15,4 5-80-15,1 6 0 0,0-4-16 0,-3-2 0 16,-2 1-1632-16,0-5-320 0,-5 3-144 0,-4 1 128 15,-2 8-1936-15,-1-3-400 0,-4 4-80 0,1 0-16 16,-6 2 384-16,0 4 64 0,-2 1 0 0,2 1 16 16,0 1 2480-16,-3-4 512 0,5-5 80 0,-1 4 32 15,3-6 1040-15,1-6 192 16,1-4 64-16,-1-11 0 0,4-3-1536 0,1-7-320 0,-1-7-48 0,1-7-16 16,-1-4-640-16,2-6 0 0,1-4 0 0,-2-10-176 15,4-4-1376 1,-3-7-288-16,1-5-48 0,-1-5-16 0,-2 0 144 0,1-6 32 0,1-1 0 0,1-2 0 0,7 3 1344 0,4 3 384 15,5-1 0-15,7 7-144 0,-21 49 800 16,57-78 176-16,-57 78 16 0,70-58 16 0,-70 58 160 0,80-38 48 16,-80 38 0-16,75-14 0 15,-75 14-80-15,0 0-16 0,89 4 0 0,-89-4 0 0,0 0-464 0,71 10-112 0,-71-10-16 0,0 0-13440 32</inkml:trace>
  <inkml:trace contextRef="#ctx0" brushRef="#br0" timeOffset="12582.96">12808 11497 13823 0,'0'4'1216'15,"3"-4"-960"-15,-3 0-256 0,2-4 0 0,1 4 640 0,1 0 96 16,-1 0 16-16,4-1 0 0,0 1-208 0,-2-2-32 16,-1 2-16-16,-8-2 0 0,1 4-496 0,-6 0 0 15,-1-1-176-15,-8 4 176 16,4 2-480-16,-3 2 32 0,0 0 0 0,-4 1 0 0,2 3 640 0,-2 0 128 16,1 3 16-16,3-5 16 0,1 3 480 0,-1-2 112 0,-2 2 16 15,1 0 0-15,-4-2-272 0,-1 2-48 0,2 3-16 0,-5 1 0 16,-2 2-496-16,-2 0-128 15,1 6 0-15,1 0 0 0,-3 0 0 0,-1 2 0 16,6-2 0-16,-4 0 0 0,8 7 336 0,-1-5 0 0,2 0 0 0,2-2 0 16,3 4-16-16,2-2-16 0,-3 1 0 0,3 2 0 15,2 1-176-15,1 1-128 0,3 0 144 0,-4 0-144 16,3 0 528-16,0 2 16 0,4-4 0 0,-4 1 0 16,2-4 128-16,0-4 32 0,4 6 0 0,-3-4 0 15,3 2-144-15,-6-2-32 0,4 5 0 0,-2-5 0 16,0 6-336-16,-2-1-64 0,1 2 0 0,-1-2-128 15,2 1 176-15,2 4-176 0,0-1 160 0,1 3-160 16,1-1 288-16,6 3-32 0,2 4-16 0,7-4 0 16,6 0 416-16,1-2 96 0,7 2 16 0,6-2 0 15,6-1-80-15,0 1-16 0,8-3 0 0,-3-7 0 0,9 3-448 16,-52-31-96-16,103 53 0 0,-54-24-128 0,-5-1 128 16,-44-28-128-16,80 49 0 0,-80-49 0 0,73 40 128 0,-73-40-128 15,71 35 0-15,-71-35 0 0,67 31 128 0,-67-31-128 16,52 30 192-16,-28-13-192 0,-24-17 144 0,51 37-144 15,-27-15 0-15,-1-1 144 0,1 2-144 0,-5 1 0 16,6 1 0-16,-3 1 0 0,1 0 0 0,3-3 0 16,0-3 0-16,1 3 0 0,-1-2 0 0,5-2 0 15,-31-19 0-15,66 35 0 0,-66-35 0 0,75 31 0 16,-75-31 0-16,77 25 0 0,-77-25 0 0,87 19 0 16,-87-19 0-16,92 9 0 0,-92-9 0 0,93 5 0 0,-93-5 0 15,97 0 0-15,-97 0 0 0,93-2 0 0,-93 2 0 16,0 0 0-16,125 0 0 0,-125 0 0 0,0 0 0 0,117-9 0 15,-117 9 0-15,84-12 0 0,-84 12 0 0,88-10 0 16,-88 10 0-16,94-11 0 16,-94 11 0-16,96-5 0 0,-96 5 0 0,84 4 0 15,-84-4 0-15,0 0 0 0,117 8 0 0,-117-8 0 0,0 0 0 0,110 9 0 16,-110-9 0-16,0 0 0 0,104 5 0 0,-104-5 0 16,0 0 0-16,105 0 0 0,-105 0 0 0,0 0 0 15,116-9 0-15,-116 9 0 0,0 0 0 0,121-13 0 16,-121 13 0-16,0 0 0 0,113-21 0 0,-113 21 0 0,0 0 0 0,110-28 0 15,-110 28 0-15,0 0 0 0,115-23 0 0,-115 23 0 16,83-12-176-16,-83 12 176 0,86-14 0 0,-86 14-160 16,90-12 160-16,-90 12 0 15,0 0-128-15,115-11 128 0,-115 11 0 0,0 0 0 0,98 0 0 0,-98 0 0 16,0 0 0-16,89 0 0 0,-89 0 0 0,0 0 0 16,0 0 0-16,113-8 0 0,-113 8 0 0,0 0 0 15,92-26 0-15,-92 26 0 0,0 0 0 0,93-47 0 16,-93 47 0-16,0 0 0 0,85-51 0 0,-85 51 0 0,0 0 0 0,72-47 0 15,-72 47 0-15,0 0 0 0,0 0 0 16,92-56 0-16,-92 56 0 0,0 0 0 0,78-54 0 0,-78 54 0 16,0 0 0-16,84-49 0 15,-84 49 0-15,0 0 0 0,87-43-128 0,-87 43 128 0,0 0 0 0,103-49 0 16,-103 49-144-16,0 0 144 0,110-49 0 0,-110 49-144 0,75-34 144 16,-75 34-160-1,0 0 160-15,92-49-160 0,-92 49 160 0,0 0-160 16,77-44 160-16,-77 44-160 0,0 0-32 0,71-49 0 0,-71 49 0 0,0 0 0 31,73-57-192-31,-73 57-64 0,0 0 0 0,79-66 0 0,-79 66 128 0,0 0 0 0,76-59 16 0,-76 59 0 16,0 0 304-16,72-51 0 15,-72 51 0-15,0 0 0 0,73-40 0 0,-73 40 0 0,0 0 0 16,0 0 0-16,77-50 0 0,-77 50 0 0,0 0 0 0,0 0 0 0,0 0 0 0,69-44 0 16,-56 37 0-16,-5 0 0 0,1 0 128 15,0-2-128-15,-2 4 0 0,0-2 0 16,1 2 272-16,-4 0-32 0,3-4-16 0,0 4 0 15,-2-4 48-15,0 0 16 0,2 1 0 0,0-5 0 16,0 3-288-16,-5-2 128 0,1 0-128 0,-3 3 0 16,-1 0 0-16,-3-1 0 0,-3-2 0 0,0 1 0 15,-5-1 0-15,-2 0 0 0,-3 1 0 0,-1-1 0 16,1-2 0-16,-6 2 0 0,2 2 0 0,2-3 0 16,-5 1 128-16,-1-2-128 0,1-3 0 0,-2 3 0 0,0-4 0 0,-2 1 0 15,0 0 0-15,2-1 0 0,-4 1 0 16,1-2 0-16,1-2 0 0,-4-2 0 0,6 6 0 0,-2-3 0 15,0 0 0-15,-3-1 0 0,0-2 0 0,-1 0 0 16,-3 2 0-16,1-3 0 0,-1 0 0 0,-2 5 0 16,-3-2 0-16,-7 0 0 0,2-2 0 0,-4 4 0 15,2 2 128-15,2-1-128 0,-4 1 0 0,0 3 160 16,2-2-160-16,-2 0 128 0,4 1-128 0,-4 1 160 16,-3 0-160-16,5 0 160 0,-2 2-160 0,-2-6 0 0,-1 6 0 15,-4-7 0-15,-1 3 0 0,3-3 0 0,0 2 0 0,3 5 0 16,2 3 0-16,1 0 0 15,2 2 0-15,-2 0 0 0,2 2 0 0,3 1 0 16,-1-4 0-16,4-1 0 0,2 2 0 0,1-3 0 16,-1-4 0-16,1 0 0 0,2 0 0 0,-1-2 0 0,1 0 0 15,0 1 0-15,2 4-192 0,0-1 48 16,-2 0 0-16,-2-2 0 0,4-3 144 0,2 3-208 0,-4-4 80 0,4 1 128 16,-4-1-160-16,-2 5 160 15,2-5 0-15,-5 6-144 0,2 1 144 0,-2-1 0 0,0 4 0 0,-6 2 0 16,3-2 0-16,1 2 0 0,0-1 0 0,2 2-128 0,-3 2 128 0,3-3 0 15,-1 1-144-15,1-2 144 0,6 2 0 0,-5-4-144 16,4 6 144-16,1-4 0 16,-3 0 0-16,0-2 0 0,2 4 0 0,-3 0 0 0,3 0 0 0,-5-2 0 15,-3 1 0-15,-6 1 0 0,4 2-144 0,-4-1 144 16,-7 2 0-16,2 1-144 16,-4 2-128-16,-4 5-32 0,-3-1 0 0,-3 7 0 15,-1 2 80-15,-6 7 16 0,5-2 0 0,0 4 0 16,4-2 208-16,3 0 0 0,2-2-160 0,2-5 160 15,-5 3-448-15,-3-5 0 0,-1 0-16 0,2-3 0 16,5-2-112-16,0-3-32 0,9 1 0 0,1-2 0 16,4 1 64-16,2-4 16 0,5 2 0 0,0-2 0 0,5 3 208 0,0 0 64 15,-1 3 0-15,1-1-8096 0,0-2-1616 0</inkml:trace>
  <inkml:trace contextRef="#ctx0" brushRef="#br0" timeOffset="13373.15">15256 10271 9215 0,'-4'5'816'0,"3"-1"-656"16,1-1-160-16,0-3 0 0,0-3 656 0,0 3 112 15,0 5 0-15,0-2 16 0,0 1-336 0,-4-2-80 0,4 1-16 0,-1-3 0 16,-3-3-32-16,4 3-16 0,-5-2 0 0,-2 2 0 16,2 0 128-16,-4 2 16 15,0 3 16-15,-5 4 0 0,0 1 352 0,-3 4 64 16,1 0 16-16,-3 3 0 0,3 6 256 0,-1 0 64 0,1 3 16 16,4-2 0-16,-2 4-368 0,0 0-80 0,4 0-16 0,1-4 0 15,0 1-560-15,4-6-208 0,0 3 144 16,0-4-144-16,1-1-448 15,-1-3-160-15,-2-2-32 0,0-3-16 0,3-4-544 16,-1 2-96-16,2-5-32 0,-4-4 0 0,5-1 256 0,-1-2 48 0,3-2 16 0,-2-2 0 0,4-2 704 16,1-1 144-16,-1-2 32 0,5-7 0 0,1 2 544 15,3-5 112-15,5-1 32 0,-1-4 0 16,4 3-176-16,6-6-16 0,4 1-16 0,6-7 0 0,-2 3-128 0,4-3-32 16,0-1 0-16,-6 1 0 0,4 1-192 0,-35 37 0 15,70-61 0-15,-70 61 0 0,67-45 0 0,-67 45 0 16,0 0 0-16,88-35 0 0,-88 35 0 0,0 0 0 15,0 0 0-15,87 11 0 0,-87-11 832 0,0 0 112 16,0 0 16-16,68 41 16 0,-68-41 224 16,31 35 32-16,-15-12 16 0,-2 5 0 0,0 3-320 0,-6 2-64 15,-2 4-16-15,-3 6 0 0,1 1-240 0,-8-1-48 16,-1 3-16-16,-2 3 0 0,-2-2-288 0,-1-2-48 16,1 0-16-16,0-7 0 0,2-6-192 0,6-10 0 0,1-4 0 0,1-13 0 31,6-5-736-31,-7 0-192 0</inkml:trace>
  <inkml:trace contextRef="#ctx0" brushRef="#br0" timeOffset="15883.14">12762 10971 10127 0,'-7'11'896'0,"2"-3"-704"0,3-2-192 0,4-5 0 16,2-1 768-16,-4 2 128 0,0 3 32 0,0 4 0 15,0 2-336-15,1-3-64 0,3-1-16 0,1-7 0 32,2 0-1248-32,-2-2-256 0,-1-1-48 0,1 1-16 0,-2 0 704 0,-1 1 144 0,2-3 16 0,-3 4 16 15,-1 0 1296-15,0 0 256 0,0 0 48 0,0-1 16 16,0-1 128-16,0-3 32 0,0 3 0 0,2-5 0 16,3 3-976-16,-3-4-192 0,2-3-48 0,1 2 0 15,2-3-384-15,-4-3 0 0,4-1 0 0,0-3 0 0,2-2 0 0,-4-2 0 16,4 1 0-16,0-3 0 15,-4-3-144-15,4-1 144 0,-2-3 0 0,1-2 0 16,3 2 176-16,1-3 144 0,2 4 16 0,0-4 16 16,3 0 0-16,4-1 0 0,-2 6 0 0,4-1 0 0,1 3-224 0,-1 2-128 15,-2 0 160-15,-2 0-160 0,0 6 0 0,-1-1 0 16,-1 1 0-16,-1-3 0 0,1 6 0 0,-3 3 0 16,0 5 0-16,-2 0 0 0,2 4 0 0,-5 1 0 15,0 4 0-15,-4 0 0 0,2 0 128 0,-2 4 48 16,-1-1 0-16,1 3 0 0,-3-5 352 0,1 6 80 15,0-1 16-15,-1 2 0 0,0 3-256 0,3-4-48 16,0 1-16-16,-1 1 0 0,5-4-128 0,-1 4-32 16,6 0 0-16,0-4 0 0,-14-5-144 0,0 0 0 15,0 0 0-15,0 0 0 0,101-5 864 0,-101 5 96 0,0 0 0 0,0 0 16 32,89-18-1552-32,-89 18-304 0,0 0-64 0,0 0-16 0,0 0 1280 0,84-8 256 15,-70 6 64-15,1 0 0 0,-1-3 80 0,-1 1 32 16,-13 4 0-16,0 0 0 0,0 0-416 0,0 0-80 0,85-27 0 0,-85 27-16 15,0 0-240-15,0 0 0 0,0 0 0 0,96-30 0 16,-96 30 0-16,0 0 0 0,0 0 0 0,0 0 0 16,94-9 0-16,-94 9 0 0,0 0 0 0,0 0 0 15,0 0 0-15,106 9 176 0,-106-9-48 0,0 0-128 0,84 7 464 0,-84-7-16 16,0 0 0-16,101 5 0 16,-101-5-208-16,0 0-48 0,122-3-16 0,-122 3 0 0,89-2-176 0,-89 2 0 15,0 0 0-15,115 2 0 0,-115-2 0 16,0 0 0-16,111 0 0 0,-111 0 0 0,0 0 0 0,115-6 0 15,-115 6 0-15,0 0 0 0,119-10 0 0,-119 10 0 16,89-10 0-16,-89 10 0 0,92-11 0 0,-92 11 0 16,91-9 0-16,-91 9 0 0,0 0 0 0,116 0 256 15,-116 0-32-15,0 0-16 16,117 4-32-16,-117-4-16 0,0 0 0 0,122 2 0 0,-122-2-160 16,99 0 0-16,-99 0 144 0,115 0-144 0,-115 0 0 0,115 0 0 0,-115 0 0 0,112-6 0 15,-112 6 0-15,113 0 0 16,-113 0 0-16,107 0 0 0,-107 0 0 0,120 0 0 15,-120 0 0-15,122 6 0 0,-122-6 0 0,115 17 0 0,-115-17 0 0,101 24 0 16,-101-24 192-16,94 23-48 16,-94-23 0-16,92 19 0 0,-92-19 0 0,96 9 0 15,-96-9 0-15,106 3 0 0,-106-3-144 0,102-12 0 16,-102 12 0-16,85-22 128 0,-85 22-128 0,0 0 0 0,91-35 0 16,-91 35 0-16,0 0 0 0,0 0 0 0,57-37 0 0,-52 28 0 15,-1-3 0-15,-2 4 0 16,1-5 0-16,-3-1 0 0,3 1 0 0,-3-1 0 0,2 0 0 0,2-2 0 0,-1 2 0 0,2 0 0 15,1 2 0 1,-1 1 0-16,2 1 0 0,-7 5 0 0,3 1 0 0,-3 3 0 16,0 2 0-16,-1 3 0 0,-1 3 0 0,-2 1 0 15,1 6-256-15,1 0 80 0,-5 9 16 0,5-2 0 0,-3 5 160 16,5 0-192-16,0 2 192 0,0 2-192 16,5-3 192-16,4 8 0 0,0 2 0 0,0 3 0 15,-1 2 144-15,1 3 16 0,-4 4 0 0,-1 7 0 0,-4 1 0 0,1 2 0 16,3 0 0-16,1-3 0 0,2-4 0 0,7-3 0 15,5-5 0-15,6-9 0 0,3-4-160 16,-28-31 160-16,78 52-160 0,-78-52 160 0,106 32-160 0,-106-32 0 16,124 13 0-16,-124-13 0 0,127-5 0 15,-127 5 0-15,126-17 0 0,-126 17 0 0,139-12 0 0,-139 12 128 16,146-14-128-16,-146 14 0 0,150-9 0 0,-150 9 0 16,133-5 0-16,-133 5 0 0,127 3 0 0,-127-3 0 0,132 9 0 0,-132-9 0 15,145 14 0-15,-145-14 0 16,152 14 0-16,-152-14 0 0,132 9 0 0,-132-9 0 15,120 8 0-15,-120-8 0 0,114 5 0 0,-114-5 0 16,111 7 0-16,-111-7 0 0,115 6 0 0,-115-6 0 16,103 0 0-16,-103 0 0 0,85 3-192 0,-85-3 192 15,0 0-192-15,101 0 192 0,-101 0 0 0,0 0 0 16,89-3 0-16,-89 3 0 0,0 0-128 0,98-18 128 16,-98 18 0-16,0 0 0 0,104-26 0 0,-104 26 0 15,0 0-144-15,101-28 144 0,-101 28-176 0,0 0 32 0,107-29 0 0,-107 29 0 16,0 0 16-16,92-26 0 0,-92 26 0 0,0 0 0 15,0 0 128-15,92 6-208 16,-92-6 80-16,0 0 128 0,63 42 0 0,-44-17 0 0,2-1 0 0,0 2 0 16,-3 0 0-16,4 7 0 0,1 0 0 0,-6 1 0 15,2-1 0-15,-1-2 0 0,-2-1 0 0,-2 1 0 16,-6 0 0-16,1 4 0 0,-9 3 0 0,0 3 0 16,-4-1-208-16,-1 5 16 0,0-2 16 0,2-8 0 15,-3 4-16-15,3-8-16 0,-1-7 0 0,3-13 0 31,2-6-736-31,6-17-144 0</inkml:trace>
  <inkml:trace contextRef="#ctx0" brushRef="#br0" timeOffset="16616.98">18405 9221 20271 0,'-7'9'1792'15,"5"-4"-1424"-15,4-2-368 0,1-3 0 0,1-3 704 0,1 3 64 0,4 3 0 0,1-1 16 16,-10-2-784-16,0 0 0 0,0 0-144 16,0 0 16-1,86-14-1840-15,-76 5-352 0,-1 6-80 0,-6-2-16 0,-3 3 880 16,-3-2 192-16,-2 1 16 0,-4-1 16 0,-3 3 1936 0,-2-3 384 16,-2 2 80-16,0 1 0 0,-1-1 336 0,-6-2 64 15,2 3 16-15,-5-3 0 0,4 4-752 0,-5 0-160 0,5 5-16 0,-4 1-16 0,3 1-368 0,-3 3-192 16,0 1 192-16,3-1-192 15,0 7 352-15,6 1-32 16,5 3-16-16,-2-2 0 0,7 4 128 0,2 3 16 16,1 0 16-16,2 3 0 0,2-1-336 0,0 4-128 0,0 1 0 15,4 0 0-15,1 0 224 0,4 0-48 0,0-3-16 0,1-2 0 0,6-2 384 0,1-4 80 16,2-1 16 0,-19-21 0-16,0 0-384 0,75 40-64 0,-75-40 0 0,0 0-16 31,101-3-960-31,-101 3-192 0</inkml:trace>
  <inkml:trace contextRef="#ctx0" brushRef="#br0" timeOffset="17180.66">19107 9451 24879 0,'-21'45'1088'0,"11"-15"256"16,4-4-1088-16,5-9-256 0,1-8 0 0,0-4 0 0,0 4 464 0,0 5 48 15,-2 8 0-15,2 5 0 16,-3-5-1024-16,-3-6-208 0,-1-6-48 0,-1-6 0 16,-1-6-544-16,-2-5-112 0,-1-2-32 0,-2-3 0 0,0-2 944 0,-3-3 192 15,-1 3 48-15,1-4 0 0,0 5 1264 0,-1-5 256 16,1 1 48-16,-2-1 16 0,3 4-32 0,0-3 0 16,-1 3 0-16,1 0 0 0,2 2-880 0,2 0-176 0,-2 3-32 0,4 4-16 31,-3 1-832-31,-1 4-176 0,2 4-16 0,2 1-16 15,-1 7-896-15,1 2-176 0,-4 9-48 0,-2 3 0 16,2 9 320-16,0 0 64 0,0 1 16 0,2-1 0 0,0-4 1824 0,3-1 352 16,4-4 80-16,3-3 16 0,4-2 1280 0,2-4 256 15,4 0 48-15,1-1 16 0,0-4-816 0,1-3-176 0,2 1-16 0,1-6-16 16,1-1-912-16,-2-3-176 0,-12 0-48 0,0 0 0 16,0 0-128-16,0 0 0 0,94-40 0 0,-94 40-176 15,43-38 48-15,-43 38 0 0,58-49 0 0,-58 49 0 0,54-52 128 0,-54 52 0 16,52-51 0-16,-52 51 0 15,44-47-352-15,-44 47-96 0,42-40 0 16,-42 40-16-16,38-38-112 16,-38 38-32-16,35-38 0 0,-35 38 0 0,35-39-208 15,-35 39-32-15,0 0-16 0,57-45 0 0,-57 45 208 0,0 0 32 0,0 0 16 0,0 0 0 0,0 0 192 0,0 0 32 16,0 0 16-16,0 0 0 0,0 0 624 0,32 58 112 16,-46-27 16-16,-4 6 16 0,1 6 1200 15,-4 6 224-15,-2 0 48 0,2 3 16 0,2-3-544 0,-2-2-96 16,4-2-32-16,3-5 0 0,0 0-832 0,5-2-160 15,0-5-32-15,4-3-16 0,-2 0-432 0,5-8-96 0,-1-1-16 16,3-5 0 0,3-4-1248-16,-1 0-256 0,2-3-48 0,1 0-5312 0,2-2-1040 0</inkml:trace>
  <inkml:trace contextRef="#ctx0" brushRef="#br0" timeOffset="17716.95">19476 9540 14735 0,'-17'17'640'0,"7"-5"160"0,3 2-640 0,0-5-160 16,5-4 0-16,2 4 0 0,-4-1 1248 0,-1 13 224 15,-7 11 32-15,2 8 16 0,-3 12-864 0,1-3-160 16,3 5-48-16,4-4 0 0,0 1-448 0,5 1 0 15,0 2 0-15,0-2 0 0,0-3-176 0,0 3 176 0,0 2-160 0,-3 2 160 32,-3-5-192-32,-2-4 192 0,-1-2-208 0,0-3 80 0,0-6 832 0,4-6 160 15,2-8 32-15,-1-8 16 0,8-1 496 0,-1-12 80 16,-1-1 32-16,5-5 0 16,0 0-848-16,0-9-160 0,2-3-48 0,1-10 0 15,2-4-464-15,0-7-320 0,-1-6 64 0,1-5 0 0,2-5 112 0,0-10 144 16,2-7-208-16,-6-1 80 15,4-3 128-15,-2-3 0 0,0 7-144 0,6-11 144 0,5-2-176 0,-1-1 48 16,4 5 0-16,2 6 0 0,2 7 128 0,-4 6 0 16,5 7 0-16,-1 10 0 0,1 9 0 0,-31 35 0 0,58-45 0 0,-58 45 0 15,0 0 0-15,80-19 0 16,-80 19 0-16,0 0 0 0,78 8 0 0,-78-8 0 16,0 0 0-16,81 16 0 0,-81-16 176 0,0 0-48 15,55 35 0-15,-41-19 0 0,0 3 0 0,-9 3 0 16,2 5 0-16,-5 0 0 0,2 3 384 0,-10-2 80 15,3 7 16-15,-6 0 0 0,-3 1 208 0,-5 2 32 16,-3 4 16-16,-9-3 0 0,-3 4-336 0,-4-3-64 16,-4-2-16-16,-4-4 0 0,2-5-256 0,1-8-64 15,-3-5-128-15,4-8 192 0,5-4-192 0,4-8 0 0,-4-4 0 0,5-8 0 32,2-10-912-32,2-18-80 0</inkml:trace>
  <inkml:trace contextRef="#ctx0" brushRef="#br0" timeOffset="-166339.95">4044 6572 3679 0,'-3'0'320'0,"3"0"-320"0,0 0 0 0,0 0 0 0,0 0 320 0,0 0-16 0,0 0 0 0,0 0 0 0,0 3 336 0,0-6 64 16,0 3 0-16,0 0 16 0,3 0-400 0,-3 0-96 0,0-2-16 0,0 0 0 15,0 0-16-15,-3-1-16 0,-3-1 0 0,-2-1 0 16,-1 0 496-16,-3 0 96 0,-2-2 32 0,0 2 0 15,-3-4 128-15,-1 5 32 0,2-1 0 0,1-4 0 16,-3 4-240-16,3-2-32 0,-3 0-16 0,3-1 0 0,-3-5-224 0,1 5-32 16,-6-1-16-16,2-3 0 15,-5 3-208-15,0-1-64 0,0 1 0 0,-2 2 0 16,2 2-128-16,0 0 0 0,-1 5-160 0,1 5 160 0,0 0 0 0,0 5 0 16,2 1 0-16,-3 6 0 15,1 1 0-15,0 3 0 0,3 5 0 0,-1 2 0 0,0 3 0 0,3 0 0 16,0 4 0-16,2 5 0 0,1 0 304 0,4 2-48 0,-3 0-16 0,5 1 0 31,1-3-112-31,3 4 0 0,-1 1-128 0,0 2 192 16,2 0-192-16,0 4 0 0,4 3 0 0,-6 2 0 15,6 1 0-15,1 1 0 0,-2-1 0 0,4 4 0 0,4-4 208 0,-4-3 112 0,5-1 0 16,-2-1 16-16,6-3 144 0,5-4 32 16,4-1 0-16,1-6 0 0,-19-38-240 0,61 59-32 15,-61-59-16-15,78 35 0 0,-78-35-96 0,99 5-128 16,-99-5 176-16,105-16-176 0,-105 16 0 0,103-40 0 0,-47 14-192 0,-4-3 48 31,-3-1-336-31,1-3-64 0,1 0-16 0,-1 0-9664 0</inkml:trace>
  <inkml:trace contextRef="#ctx0" brushRef="#br0" timeOffset="-165138.95">5389 7352 4607 0,'2'5'400'0,"2"-1"-400"0,-4-4 0 0,0 0 0 15,0 0 800-15,0 3 80 0,0-1 16 0,0 1 0 16,0 6-432-16,-6-4-80 0,-1 1 0 0,-1-3-16 16,-3 2 16-16,-1-1 16 15,-2-1 0-15,-3-1 0 0,-1 0 80 0,1-2 16 16,3 1 0-16,-3-1 0 0,1 0 64 0,2 0 16 0,0-3 0 0,0 1 0 16,-2-1-240-16,2-3-32 0,0 1-16 0,1-2 0 15,-3-1-288-15,2-1 0 16,0 0 0-16,-3 0 0 0,-1 4 0 0,1 0 0 15,-3 2 0-15,3 3 0 0,0 5 0 0,-4 2 0 16,2 1 0-16,-2 3 0 0,-5 5 0 0,3 1 0 16,0 2 0-16,-3 7-144 0,0 2 144 0,3 2-208 15,2 1 80-15,7-1 128 0,2-2 0 0,7 3 0 0,2 4 144 0,6 3-16 16,0 2 896-16,6 0 176 0,2 7 32 0,3-5 16 0,7 5-272 0,-4-7-48 16,9-3-16-16,-26-37 0 0,58 61-512 0,-58-61-96 15,62 36-32-15,-62-36 0 0,0 0-272 0,105 4 0 16,-105-4 0-16,71-26 0 15,-71 26 0-15,65-35 0 0,-65 35 0 0,56-54-144 16,-32 26 144-16,-1-5 144 0,-6 1-16 0,0-4-128 16,-3 1 320-16,-1-3-32 0,-5-2-16 0,1 0 0 15,0 1-272-15,-2-1 0 0,0 0 0 0,1 4 0 16,1-4 0-16,0 1 0 0,1 3 0 0,2-3 0 0,2 4 0 16,0 4 0-16,4 3 0 0,-3 4 0 0,-1 1 0 15,-14 23 0-15,0 0 0 0,0 0 0 16,0 0 0-16,0 0 0 0,0 0 0 0,21 49 0 0,-29-19 144 0,-5 6 80 15,-4 8 16-15,0 8 0 0,-1 7 800 0,1-3 176 16,3-2 16-16,0-2 16 0,5 0-496 0,0-6-112 0,2-5 0 16,6-4-16-16,-5-6-496 0,6-1-128 15,0-7 0-15,6-4 0 16,-1-3-352-16,-5-16-96 0,0 0 0 0,0 0-16 16,0 0-1840-16,0 0-352 0,75 19-80 0,-75-19-8272 0</inkml:trace>
  <inkml:trace contextRef="#ctx0" brushRef="#br0" timeOffset="-164212.52">5886 7493 16575 0,'-2'0'1472'0,"2"0"-1168"0,4 0-304 0,-2-3 0 15,1 3 1856-15,2 0 320 0,-1-6 64 0,4 3 16 16,-8 3-944-16,0 0-192 0,0 0-32 0,0 0-16 16,0 0-1072-16,46-28 0 0,-43 28-208 0,-3 2 16 15,-3 1-512-15,-1 6-96 0,-1 0-32 0,0 5 0 0,-2-2 448 0,0 5 64 16,0 1 32-16,2-5 0 16,-1 5 576-16,-2 3 112 0,4-2 32 0,-1 4 0 0,0 3 464 0,1 0 112 15,-1 5 16-15,2-5 0 0,-1 6 480 0,1-1 96 16,1-1 32-16,-5 4 0 15,5-2-2096-15,-5-1-432 0,5 2-64 0,-3-8-32 0,2 1 768 0,-2-5 224 16,1-4 0-16,-1-3 0 0,0-5-144 0,1-4 144 16,1 0 0-16,1-5 0 0,0-2 0 0,0-1 0 15,2-1 0-15,0-2 0 0,0-1 0 0,0-2 224 0,4-2-32 16,1-1-16-16,4-5 32 0,0-1 16 16,-1 1 0-16,3-6 0 0,3-5-224 0,1-5 128 15,3-1-128-15,-1-8 0 0,-1-2 0 0,1-3 128 0,4-2-128 16,-3-1 0-16,-1 1 0 0,-5 2 0 15,2-2 128-15,-3 9-128 0,1 5 0 0,-3 9 0 0,-1 7 0 16,-4 3 0-16,1 9 0 0,-2 1 0 0,3 6 0 0,-3 3 0 16,-3-3 208-16,0 0 0 0,0 0 0 0,0 0 0 15,0 0 304-15,77 17 48 0,-77-17 16 16,0 0 0-16,0 0-384 0,78 9-64 0,-78-9 0 0,0 0-128 0,0 0 0 0,0 0 0 16,89-12 0-16,-89 12 0 31,0 0-448-31,0 0 16 0,66-23 0 0,-66 23 0 15,0 0-1696-15,54-29-352 0,-54 29-64 0,0 0-16 16,49-40-464-16,-49 40-112 0,0 0 0 0,42-37-16 0,-42 37 224 16,0 0 48-16,45-40 16 0,-36 28 0 15,-9 12 1808-15,0 0 352 0,26-26 80 0,-21 22 16 0,1 4 1712 0,-3 0 352 0,2 4 64 0,-1 1 16 0,-1 2 112 0,3 3 16 16,-3 3 16-16,2 0 0 0,-1 1-688 0,-4 4-144 16,1-3-16-16,-1 5-16 0,4-3-816 0,-4 6 0 0,-4 1 0 15,3 0 0-15,-3 3 0 0,1-1 208 16,1 3-32-16,-5-1-16 0,5 2 816 15,-3-2 176-15,3-2 16 0,1-4 16 0,-5 3 448 0,3 1 96 16,3 2 0-16,-7 1 16 0,2 3-384 0,-1-1-80 0,-2 0 0 16,-4-1-16-16,3-2-848 0,-2-2-160 0,-3 4-48 0,4-6 0 15,0 0 608-15,-4-4 112 16,1-3 32-16,-1-3 0 0,2-2-1600 16,0-3-304-16,2-4-64 0,1-5-16 0,0 0 832 0,0-2 192 0,6 1 0 15,1-6 0-15,2-6 0 0,2-4 256 16,5-6-48-16,2-6-16 0,-1-4-192 0,3-6 128 15,4-4-128-15,-1-1 0 0,4-1 0 0,-1-7 0 16,-1 1 0-16,3-6-160 0,0-2 160 0,4-4 0 16,0 0 0-16,1 2-128 0,-1 0 128 0,-1 12 0 0,4 4 160 15,-6 7-160-15,1 6 256 0,-4 6-64 16,-17 26 0-16,31-31 0 0,-31 31 240 0,0 0 32 0,0 0 16 0,0 0 0 16,0 0-96-16,75-12-32 0,-75 12 0 0,0 0 0 0,0 0-352 0,0 0 0 0,79 22 0 0,-79-22 0 31,0 0-304-31,0 0-80 0,75 16 0 0,-75-16-16 31,0 0-1344-31,0 0-272 0,92-3-48 0,-92 3-11344 0</inkml:trace>
  <inkml:trace contextRef="#ctx0" brushRef="#br0" timeOffset="-163214.52">7923 7084 8223 0,'4'7'176'0,"-4"-2"32"0,5-2 16 15,-3-1 32-15,1 2-256 0,1-4 0 0,-4 0 0 0,1 1 0 0,3 1 2608 0,-1 0 464 16,1-2 112-16,-6 0 16 0,0-2-1392 0,-6-1-272 16,-1-3-48-16,-3-1-16 0,-2 2-848 0,-4 0-176 15,1-2-48-15,-2 2 0 0,1 0-400 0,-3 1 0 16,0 4 0-16,2 5 0 0,-2 2-128 0,2 4 128 15,-2 3 0-15,2 3 0 0,-2 0 0 0,2 4 0 16,-2 2 0-16,-2 8 0 0,-3 4 144 0,0 9 112 0,-2 8 0 16,2 9 16-16,0 7 368 0,3 2 64 0,6-1 0 0,1-3 16 15,9-1-192-15,6-8-32 0,4-6-16 0,6-6 0 16,3-5-240-16,4-5-48 0,-16-35-16 0,41 58 0 16,-41-58-176-16,53 40-144 0,-53-40 144 0,0 0-208 15,0 0 208-15,89-6 0 0,-89 6 0 0,33-43 0 16,-16 15 512-16,1-5 80 0,-1-4 32 0,-1-6 0 15,-2-1-352-15,-4-5-64 0,2-1-16 0,0-1 0 16,-5 1-192-16,0-2 0 0,2-1 0 0,-5 5-160 0,3 2 160 0,0 3-128 16,-4 4 128-16,2-1-128 0,-3 9 0 0,2 1 0 15,-1 3 0-15,-3 9 0 0,2 8 128 0,-4 3 0 16,-1 7 0-16,-3 7 0 0,-2 7 0 0,-6 5 0 16,1 10 0-16,-4 6 128 0,-2 5 32 0,0 4 16 15,0 1 0-15,-2 4 0 0,1 5 80 0,5-4 0 16,4-4 16-16,-3-3 0 0,11-6-272 0,-2-2 0 15,10-4 0-15,0-10 0 0,-5-21 0 0,24 38-144 16,-24-38 144-16,0 0-192 0,72 25 0 0,-72-25 0 16,0 0 0-16,106-9 0 0,-106 9 192 0,86-26-160 15,-86 26 160-15,104-49-160 0,-104 49 160 0,112-63 0 0,-57 27 0 16,-2-6 0-16,-10-3 0 0,-1-2-208 0,-4-4 16 0,-6 2 16 16,-6 2-144-16,-3-1-48 15,-2 2 0-15,-8-1 0 0,-2-2 16 0,-4 9 0 0,-4 0 0 0,-4 5 0 16,-1 8 160-16,-7 6 48 0,0 9 0 0,-4 6 0 15,-5 10 144-15,1 10 0 0,-6 7 0 0,-3 10 0 16,1 6 0-16,-1 8 0 16,4 2 0-16,-1 2 0 0,2 5 496 0,2 1 16 0,5 3 16 0,2 3 0 15,7 1-32-15,-1-4-16 0,8-4 0 0,3-7 0 16,2-7-480-16,7-5 0 0,0-4 0 0,-14-31 0 16,51 44 0-16,-51-44 0 0,71 21 0 0,-71-21 0 0,84 5 0 0,-84-5-128 15,80-14 128-15,-80 14 0 0,75-33 0 16,-75 33 0-16,68-58 0 0,-35 24 0 0,2-6 704 0,-4-1 32 15,1-2 16-15,-3-2 0 16,-1-2-464-16,-2-2-96 0,-7 0 0 0,-3 7-16 31,-2 0-576-31,-5 9-112 0,-1 0-32 0,-4 5 0 0,1 6-64 16,-3 4-16-16,-2 18 0 0,0-21 0 0,-2 21 624 0,-7 7 0 0,1 7 0 0,-6 9 0 16,-7 7 368-16,-2 8 32 0,-3 5 16 0,-5 13 0 0,-1 7 144 0,3 7 16 15,1 6 16-15,2 3 0 0,5 1-144 0,2 7-16 16,3 7-16-16,2-2 0 0,2-5-416 0,-4-7 0 15,0-8 0-15,-6-8 0 16,-4-6-640-16,-6-1-128 0,-8-1 0 0,0-6-16 0,-3-1 336 0,-5-9 80 16,7-5 16-16,-8-5 0 0,-2-11 352 0,1-3 160 0,1-6-16 0,-2-3 0 15,10-7-144-15,6-7 0 0,9-3 0 0,6-8 128 16,8-3-128-16,12-5-176 0,4 0 48 0,11-7 0 16,10 0 128-16,6 0 0 0,9 0-144 0,-40 33 144 15,101-60 0-15,-101 60-144 0,117-34 144 0,-117 34 0 0,126-16-320 0,-126 16 64 16,125-5 0-16,-125 5 0 0,132-6 256 0,-57 6 0 15,9-3-128-15,5-6-14688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130C-D0A0-7619-45F8-121D5CF0F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E1C22-307F-EA0F-4834-B535745C1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6482C-E303-A59C-5714-B52AD6A0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4667-3564-DDAC-FA33-FF14014D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65AC-B0C6-C180-B0CF-215F9271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0015-24CF-3542-8D6A-83CDDEA8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88F9A-6A84-8616-0129-82C1A634F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A817-623B-06EA-FAFD-68750175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70CE-CDA3-0024-C981-7F688B1D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D0BD-B29D-CD0D-A2FE-2295C031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56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40A13-614E-0F97-042D-D40160E8E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60A40-3B49-EC0A-128F-6282CC1B5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5BF7C-4F6D-8EEC-CE63-75C6BB3D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C9AD9-6601-7DEC-9D76-0796C7F0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6CE9-DF5C-B490-5614-BC0B0AC5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49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4523-BE2D-67E4-AC74-71546E9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9E97-D762-02DA-C206-07404034C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51D0A-A405-F978-F81F-ADCB992E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F028-132D-BDF6-BDFD-2BF92194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248F-858F-7097-FDD2-4BB8F3E6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04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5C3F-A812-F094-8E01-712EE87F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992DD-8C3B-0BB3-3B15-E342C15F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C3283-277E-8FAB-D75C-61F3CC3F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48D0E-B575-B67E-990E-D7F1F123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1D217-7191-1E25-62C7-BE21E470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31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37D3-B394-3FD9-C0D4-767B8D61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EA3E-807C-96AF-2519-080213788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AC296-2BE5-9C60-AFE6-ECE716857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F61B6-88C2-7A46-0E60-9450DEAE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A2726-4090-E510-6397-AC3AA3B6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06D57-CA35-1A9D-2320-92DD9849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022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9C2C-2FD5-5F24-0EE1-5E48C19F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1C542-0036-2D22-638B-1D2561B9B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20A6D-9FB7-E0F6-BE6C-4C52139CF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68D27-6763-9DEA-1B3C-7BBFAE346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5A800-8ABE-109F-C38B-BCDAF6671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9A8AD-A005-558D-F684-5576E98F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FDAB0-287C-2010-0E5E-D10A1A96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C9416-4AAF-13AD-BAF9-4ABBA9E2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35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592B-84D1-D037-25AC-191C5512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A2B41-8A64-8C95-728F-9ED2DFAF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07A5D-C4A6-6845-93A7-B5BA6AEE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68798-81D8-7F96-C40C-41BB53DA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261DB-57E8-1C89-C3B6-F8B6EB24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F6C07-63CA-FAEA-44CA-9F307ED0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B7214-07C0-EE66-EB5B-666066AB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43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AB93-D355-E3DA-00B6-6F3607BA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5430-2797-8066-BC1C-D5D81441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289A-8C87-F0A1-FDB3-437D32CEF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747AD-A976-7A4E-7EDC-F15C7AAC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AF827-6321-133D-7DE6-E10A6773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09E57-A916-92C9-C01C-688DDF98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9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9268-78AD-03CC-5B96-8640E199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6DC1-5422-5A7A-0828-1E796D647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B0FD8-6956-7E39-232E-80AE80999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24F92-B0EA-9DA7-729D-B296F83C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741F-7C48-4E1E-B795-A8BCE7812644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23CA8-F7F2-6378-C503-535331EC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04FF6-36EA-F271-3229-A2B15511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83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9213E-C43D-D476-5270-235FFE30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641CF-FD2F-B1DA-1735-CE83D969B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CAE5-9E0D-B61C-8BE8-E89D5B64E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741F-7C48-4E1E-B795-A8BCE7812644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DA3E1-E6D9-C7BC-7A9C-8AE55F261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F0F4-5F2C-0204-2DB4-356FFBB43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126D-986D-498C-A844-856A56F75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56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03D96-15C4-625B-C80F-98566D2A4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Structures and Algorithms</a:t>
            </a: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E7A17F-D1E0-551D-8211-14485E3EC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 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240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, screenshot, line, circle&#10;&#10;Description automatically generated">
            <a:extLst>
              <a:ext uri="{FF2B5EF4-FFF2-40B4-BE49-F238E27FC236}">
                <a16:creationId xmlns:a16="http://schemas.microsoft.com/office/drawing/2014/main" id="{8B4C4DD8-C630-BDFC-A159-F2926F0BD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57" y="1984652"/>
            <a:ext cx="4276190" cy="3419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9EE81-D8BB-99B0-6C15-936B71649AD6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Heaps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216067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09EE81-D8BB-99B0-6C15-936B71649AD6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Hash Tables</a:t>
            </a:r>
            <a:endParaRPr lang="en-AU" sz="9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441451-011B-AFB4-2523-2A23A3DB05B7}"/>
              </a:ext>
            </a:extLst>
          </p:cNvPr>
          <p:cNvGrpSpPr/>
          <p:nvPr/>
        </p:nvGrpSpPr>
        <p:grpSpPr>
          <a:xfrm>
            <a:off x="2249424" y="3067812"/>
            <a:ext cx="7324344" cy="722376"/>
            <a:chOff x="4480560" y="3127248"/>
            <a:chExt cx="2999232" cy="4663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1A4801-2433-7BA2-7772-87ABFED2804C}"/>
                </a:ext>
              </a:extLst>
            </p:cNvPr>
            <p:cNvSpPr/>
            <p:nvPr/>
          </p:nvSpPr>
          <p:spPr>
            <a:xfrm>
              <a:off x="4480560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CD0FCC-42EA-4AEC-9732-4ADC9FFA8596}"/>
                </a:ext>
              </a:extLst>
            </p:cNvPr>
            <p:cNvSpPr/>
            <p:nvPr/>
          </p:nvSpPr>
          <p:spPr>
            <a:xfrm>
              <a:off x="4855464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75F31D-19D7-4535-456F-DDE683A9D23A}"/>
                </a:ext>
              </a:extLst>
            </p:cNvPr>
            <p:cNvSpPr/>
            <p:nvPr/>
          </p:nvSpPr>
          <p:spPr>
            <a:xfrm>
              <a:off x="5230368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E63C89-84A9-2139-7857-B44B6B02E1B6}"/>
                </a:ext>
              </a:extLst>
            </p:cNvPr>
            <p:cNvSpPr/>
            <p:nvPr/>
          </p:nvSpPr>
          <p:spPr>
            <a:xfrm>
              <a:off x="5605272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95937B-000B-2EC7-15D9-4567BF6ACE30}"/>
                </a:ext>
              </a:extLst>
            </p:cNvPr>
            <p:cNvSpPr/>
            <p:nvPr/>
          </p:nvSpPr>
          <p:spPr>
            <a:xfrm>
              <a:off x="5980176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9EF26C-1A0B-01F6-E201-97F83C9B743A}"/>
                </a:ext>
              </a:extLst>
            </p:cNvPr>
            <p:cNvSpPr/>
            <p:nvPr/>
          </p:nvSpPr>
          <p:spPr>
            <a:xfrm>
              <a:off x="6355080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C1CC3F-BD4E-0B94-C87A-142B9BBA9AC0}"/>
                </a:ext>
              </a:extLst>
            </p:cNvPr>
            <p:cNvSpPr/>
            <p:nvPr/>
          </p:nvSpPr>
          <p:spPr>
            <a:xfrm>
              <a:off x="6729984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2B73B5-CF36-6D93-8C44-8DD17EEE11E5}"/>
                </a:ext>
              </a:extLst>
            </p:cNvPr>
            <p:cNvSpPr/>
            <p:nvPr/>
          </p:nvSpPr>
          <p:spPr>
            <a:xfrm>
              <a:off x="7104888" y="3127248"/>
              <a:ext cx="374904" cy="46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40DC0F0B-1543-820F-6275-5B703AFDB339}"/>
              </a:ext>
            </a:extLst>
          </p:cNvPr>
          <p:cNvSpPr/>
          <p:nvPr/>
        </p:nvSpPr>
        <p:spPr>
          <a:xfrm>
            <a:off x="2526792" y="3319272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DF2406-E130-D1DD-A7F4-156189746E8B}"/>
              </a:ext>
            </a:extLst>
          </p:cNvPr>
          <p:cNvSpPr/>
          <p:nvPr/>
        </p:nvSpPr>
        <p:spPr>
          <a:xfrm>
            <a:off x="4383024" y="3264408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AF3477-4A47-305C-DCA9-AD99D8B6E59B}"/>
              </a:ext>
            </a:extLst>
          </p:cNvPr>
          <p:cNvSpPr/>
          <p:nvPr/>
        </p:nvSpPr>
        <p:spPr>
          <a:xfrm>
            <a:off x="4541329" y="3496426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84DC73-4DCC-8EFA-B1C2-7A1F403F4BE5}"/>
              </a:ext>
            </a:extLst>
          </p:cNvPr>
          <p:cNvSpPr/>
          <p:nvPr/>
        </p:nvSpPr>
        <p:spPr>
          <a:xfrm>
            <a:off x="6229160" y="3496426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D35688-9E08-8FC0-740A-098E660C4585}"/>
              </a:ext>
            </a:extLst>
          </p:cNvPr>
          <p:cNvSpPr/>
          <p:nvPr/>
        </p:nvSpPr>
        <p:spPr>
          <a:xfrm>
            <a:off x="7193280" y="3307080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DD0D5F-1111-F9D9-2BD3-A5D6A41C7F14}"/>
              </a:ext>
            </a:extLst>
          </p:cNvPr>
          <p:cNvSpPr/>
          <p:nvPr/>
        </p:nvSpPr>
        <p:spPr>
          <a:xfrm>
            <a:off x="9160764" y="3264408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2DEEB2-6325-B255-4CFD-37BDF8E13295}"/>
              </a:ext>
            </a:extLst>
          </p:cNvPr>
          <p:cNvSpPr/>
          <p:nvPr/>
        </p:nvSpPr>
        <p:spPr>
          <a:xfrm>
            <a:off x="7211568" y="3493770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2DBCF9-CF7C-776B-B3AE-203784595B60}"/>
              </a:ext>
            </a:extLst>
          </p:cNvPr>
          <p:cNvSpPr/>
          <p:nvPr/>
        </p:nvSpPr>
        <p:spPr>
          <a:xfrm>
            <a:off x="8839200" y="3304032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0E5C75-056B-C29A-A3EF-06AF4CE49ECC}"/>
              </a:ext>
            </a:extLst>
          </p:cNvPr>
          <p:cNvSpPr/>
          <p:nvPr/>
        </p:nvSpPr>
        <p:spPr>
          <a:xfrm>
            <a:off x="9174480" y="3546348"/>
            <a:ext cx="91440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17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09EE81-D8BB-99B0-6C15-936B71649AD6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Graphs</a:t>
            </a:r>
            <a:endParaRPr lang="en-AU" sz="9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ECE590-DF1B-3EAA-816E-2A85D0F1CA09}"/>
              </a:ext>
            </a:extLst>
          </p:cNvPr>
          <p:cNvSpPr/>
          <p:nvPr/>
        </p:nvSpPr>
        <p:spPr>
          <a:xfrm>
            <a:off x="3237279" y="3548367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C7BFF5-CF03-73FF-96BA-4A93AF03527A}"/>
              </a:ext>
            </a:extLst>
          </p:cNvPr>
          <p:cNvSpPr/>
          <p:nvPr/>
        </p:nvSpPr>
        <p:spPr>
          <a:xfrm>
            <a:off x="5610148" y="3482835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7B8CBE-2B42-4ED2-70E1-FCCD2B190CB1}"/>
              </a:ext>
            </a:extLst>
          </p:cNvPr>
          <p:cNvSpPr/>
          <p:nvPr/>
        </p:nvSpPr>
        <p:spPr>
          <a:xfrm>
            <a:off x="5282487" y="5616435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6FDF1A-A3AB-A8AD-A656-C3E9D3E1D9D7}"/>
              </a:ext>
            </a:extLst>
          </p:cNvPr>
          <p:cNvSpPr/>
          <p:nvPr/>
        </p:nvSpPr>
        <p:spPr>
          <a:xfrm>
            <a:off x="6822490" y="3891082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8818FC-B7EA-2532-F2DC-62EC738C2604}"/>
              </a:ext>
            </a:extLst>
          </p:cNvPr>
          <p:cNvSpPr/>
          <p:nvPr/>
        </p:nvSpPr>
        <p:spPr>
          <a:xfrm>
            <a:off x="7266735" y="5172581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EDD65B-0AEF-0AE9-C4FE-17CE591EA521}"/>
              </a:ext>
            </a:extLst>
          </p:cNvPr>
          <p:cNvSpPr/>
          <p:nvPr/>
        </p:nvSpPr>
        <p:spPr>
          <a:xfrm>
            <a:off x="8565183" y="3949179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E7112D9-C99A-F2B2-BA9B-59B30AA4B3DF}"/>
              </a:ext>
            </a:extLst>
          </p:cNvPr>
          <p:cNvSpPr/>
          <p:nvPr/>
        </p:nvSpPr>
        <p:spPr>
          <a:xfrm>
            <a:off x="7502957" y="2500040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0E1979-6E02-34E1-86BE-472742E0EABA}"/>
              </a:ext>
            </a:extLst>
          </p:cNvPr>
          <p:cNvSpPr/>
          <p:nvPr/>
        </p:nvSpPr>
        <p:spPr>
          <a:xfrm>
            <a:off x="4455717" y="2605958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55B694-EA60-ED9A-4970-DFA1FBE0DCD8}"/>
              </a:ext>
            </a:extLst>
          </p:cNvPr>
          <p:cNvSpPr/>
          <p:nvPr/>
        </p:nvSpPr>
        <p:spPr>
          <a:xfrm>
            <a:off x="4459527" y="4226547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EC30F8-1F04-57DD-DCF8-B8EBD069697B}"/>
              </a:ext>
            </a:extLst>
          </p:cNvPr>
          <p:cNvCxnSpPr>
            <a:stCxn id="7" idx="7"/>
            <a:endCxn id="28" idx="3"/>
          </p:cNvCxnSpPr>
          <p:nvPr/>
        </p:nvCxnSpPr>
        <p:spPr>
          <a:xfrm flipV="1">
            <a:off x="3689963" y="3004008"/>
            <a:ext cx="843422" cy="61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1EC1E5-0EC0-AB3B-D620-5B66FAA17697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V="1">
            <a:off x="3767631" y="3716007"/>
            <a:ext cx="1842517" cy="6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4ADF8E-34BF-ECFE-FA2B-02FF0A93C113}"/>
              </a:ext>
            </a:extLst>
          </p:cNvPr>
          <p:cNvCxnSpPr>
            <a:cxnSpLocks/>
            <a:stCxn id="7" idx="4"/>
            <a:endCxn id="23" idx="1"/>
          </p:cNvCxnSpPr>
          <p:nvPr/>
        </p:nvCxnSpPr>
        <p:spPr>
          <a:xfrm>
            <a:off x="3502455" y="4014711"/>
            <a:ext cx="1857700" cy="167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F4C77D-B089-F711-B5D8-4D29226B5C09}"/>
              </a:ext>
            </a:extLst>
          </p:cNvPr>
          <p:cNvCxnSpPr>
            <a:cxnSpLocks/>
            <a:stCxn id="29" idx="6"/>
            <a:endCxn id="24" idx="2"/>
          </p:cNvCxnSpPr>
          <p:nvPr/>
        </p:nvCxnSpPr>
        <p:spPr>
          <a:xfrm flipV="1">
            <a:off x="4989879" y="4124254"/>
            <a:ext cx="1832611" cy="33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E5C950-8031-C32B-4AB2-EE0D242DCE03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H="1" flipV="1">
            <a:off x="4720893" y="3072302"/>
            <a:ext cx="3810" cy="115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BB5F91-91C9-6CF9-EB89-207F54D1CB55}"/>
              </a:ext>
            </a:extLst>
          </p:cNvPr>
          <p:cNvCxnSpPr>
            <a:cxnSpLocks/>
            <a:stCxn id="22" idx="7"/>
            <a:endCxn id="27" idx="2"/>
          </p:cNvCxnSpPr>
          <p:nvPr/>
        </p:nvCxnSpPr>
        <p:spPr>
          <a:xfrm flipV="1">
            <a:off x="6062832" y="2733212"/>
            <a:ext cx="1440125" cy="8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A855CE-40AF-1AEC-BDA1-97A1DF9F7CDA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7531911" y="4182351"/>
            <a:ext cx="1033272" cy="99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3FE9D7-C672-3F5A-85FC-5E79FF587FDD}"/>
              </a:ext>
            </a:extLst>
          </p:cNvPr>
          <p:cNvCxnSpPr>
            <a:cxnSpLocks/>
            <a:stCxn id="25" idx="2"/>
            <a:endCxn id="23" idx="6"/>
          </p:cNvCxnSpPr>
          <p:nvPr/>
        </p:nvCxnSpPr>
        <p:spPr>
          <a:xfrm flipH="1">
            <a:off x="5812839" y="5405753"/>
            <a:ext cx="1453896" cy="44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E4D9A4-EC38-EC78-5709-710E4CE5D63F}"/>
              </a:ext>
            </a:extLst>
          </p:cNvPr>
          <p:cNvCxnSpPr>
            <a:cxnSpLocks/>
            <a:endCxn id="24" idx="4"/>
          </p:cNvCxnSpPr>
          <p:nvPr/>
        </p:nvCxnSpPr>
        <p:spPr>
          <a:xfrm flipH="1" flipV="1">
            <a:off x="7087666" y="4357426"/>
            <a:ext cx="265176" cy="94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818D61-0C9B-42F5-663B-984AFA515915}"/>
              </a:ext>
            </a:extLst>
          </p:cNvPr>
          <p:cNvCxnSpPr>
            <a:cxnSpLocks/>
            <a:stCxn id="27" idx="3"/>
            <a:endCxn id="22" idx="6"/>
          </p:cNvCxnSpPr>
          <p:nvPr/>
        </p:nvCxnSpPr>
        <p:spPr>
          <a:xfrm flipH="1">
            <a:off x="6140500" y="2898090"/>
            <a:ext cx="1440125" cy="8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CD50827-7430-A4F0-0B23-3D4EADCC3A46}"/>
              </a:ext>
            </a:extLst>
          </p:cNvPr>
          <p:cNvSpPr/>
          <p:nvPr/>
        </p:nvSpPr>
        <p:spPr>
          <a:xfrm>
            <a:off x="5751823" y="224391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E5E2CC4-4C86-F4E9-9E83-9CAD6073D6E7}"/>
              </a:ext>
            </a:extLst>
          </p:cNvPr>
          <p:cNvCxnSpPr>
            <a:cxnSpLocks/>
            <a:stCxn id="27" idx="5"/>
            <a:endCxn id="27" idx="6"/>
          </p:cNvCxnSpPr>
          <p:nvPr/>
        </p:nvCxnSpPr>
        <p:spPr>
          <a:xfrm rot="5400000" flipH="1" flipV="1">
            <a:off x="7912036" y="2776817"/>
            <a:ext cx="164878" cy="77668"/>
          </a:xfrm>
          <a:prstGeom prst="curvedConnector4">
            <a:avLst>
              <a:gd name="adj1" fmla="val -180069"/>
              <a:gd name="adj2" fmla="val 621283"/>
            </a:avLst>
          </a:prstGeom>
          <a:ln cap="sq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4A50E0-D904-7242-40D0-5327D715C815}"/>
              </a:ext>
            </a:extLst>
          </p:cNvPr>
          <p:cNvCxnSpPr>
            <a:stCxn id="24" idx="3"/>
            <a:endCxn id="23" idx="7"/>
          </p:cNvCxnSpPr>
          <p:nvPr/>
        </p:nvCxnSpPr>
        <p:spPr>
          <a:xfrm flipH="1">
            <a:off x="5735171" y="4289132"/>
            <a:ext cx="1164987" cy="139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126F6C8-E3AD-CD14-FA10-4F6F9C58B1B6}"/>
              </a:ext>
            </a:extLst>
          </p:cNvPr>
          <p:cNvCxnSpPr>
            <a:stCxn id="23" idx="0"/>
            <a:endCxn id="29" idx="5"/>
          </p:cNvCxnSpPr>
          <p:nvPr/>
        </p:nvCxnSpPr>
        <p:spPr>
          <a:xfrm flipH="1" flipV="1">
            <a:off x="4912211" y="4624597"/>
            <a:ext cx="635452" cy="99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A4BE2E-08CC-947F-EDA1-4E1997372987}"/>
              </a:ext>
            </a:extLst>
          </p:cNvPr>
          <p:cNvCxnSpPr>
            <a:cxnSpLocks/>
            <a:stCxn id="24" idx="0"/>
            <a:endCxn id="27" idx="4"/>
          </p:cNvCxnSpPr>
          <p:nvPr/>
        </p:nvCxnSpPr>
        <p:spPr>
          <a:xfrm flipV="1">
            <a:off x="7087666" y="2966384"/>
            <a:ext cx="680467" cy="92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95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F522AF-D597-2BE9-915A-01C0A835D7CD}"/>
              </a:ext>
            </a:extLst>
          </p:cNvPr>
          <p:cNvSpPr/>
          <p:nvPr/>
        </p:nvSpPr>
        <p:spPr>
          <a:xfrm>
            <a:off x="4498848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1E0CB-A206-F7A2-1C7E-577C194896DE}"/>
              </a:ext>
            </a:extLst>
          </p:cNvPr>
          <p:cNvSpPr/>
          <p:nvPr/>
        </p:nvSpPr>
        <p:spPr>
          <a:xfrm>
            <a:off x="4873752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BE210-CBB8-10A1-E761-CF0DF5BBF3BB}"/>
              </a:ext>
            </a:extLst>
          </p:cNvPr>
          <p:cNvSpPr/>
          <p:nvPr/>
        </p:nvSpPr>
        <p:spPr>
          <a:xfrm>
            <a:off x="5248656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1F7A3-77A2-9C92-8910-7D8FD2D67A75}"/>
              </a:ext>
            </a:extLst>
          </p:cNvPr>
          <p:cNvSpPr/>
          <p:nvPr/>
        </p:nvSpPr>
        <p:spPr>
          <a:xfrm>
            <a:off x="5623560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82C6B-C589-B8F4-C9DE-B608994F4F16}"/>
              </a:ext>
            </a:extLst>
          </p:cNvPr>
          <p:cNvSpPr/>
          <p:nvPr/>
        </p:nvSpPr>
        <p:spPr>
          <a:xfrm>
            <a:off x="5998464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E2337D-994D-7DB1-AFC8-CFA134EF6DF1}"/>
              </a:ext>
            </a:extLst>
          </p:cNvPr>
          <p:cNvSpPr/>
          <p:nvPr/>
        </p:nvSpPr>
        <p:spPr>
          <a:xfrm>
            <a:off x="6373368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E76BA-2D9B-47C7-5FAB-92807E51B5EA}"/>
              </a:ext>
            </a:extLst>
          </p:cNvPr>
          <p:cNvSpPr/>
          <p:nvPr/>
        </p:nvSpPr>
        <p:spPr>
          <a:xfrm>
            <a:off x="6748272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370138-322A-E9C8-843E-6E18B6F35646}"/>
              </a:ext>
            </a:extLst>
          </p:cNvPr>
          <p:cNvSpPr/>
          <p:nvPr/>
        </p:nvSpPr>
        <p:spPr>
          <a:xfrm>
            <a:off x="7123176" y="2523744"/>
            <a:ext cx="37490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2553B73-B7D5-6699-907E-CE950783299F}"/>
              </a:ext>
            </a:extLst>
          </p:cNvPr>
          <p:cNvSpPr/>
          <p:nvPr/>
        </p:nvSpPr>
        <p:spPr>
          <a:xfrm>
            <a:off x="4498848" y="4384548"/>
            <a:ext cx="2249424" cy="46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2475ED6-B09F-15BF-B31B-E707D1919815}"/>
              </a:ext>
            </a:extLst>
          </p:cNvPr>
          <p:cNvSpPr/>
          <p:nvPr/>
        </p:nvSpPr>
        <p:spPr>
          <a:xfrm>
            <a:off x="6373368" y="4384548"/>
            <a:ext cx="1124712" cy="46634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EE41FE0-0A8D-1DC9-F3B7-E27F85C6DBB5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Arrays</a:t>
            </a:r>
            <a:endParaRPr lang="en-AU" sz="9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E765F9-6270-44B5-4706-FDDE61C032DD}"/>
                  </a:ext>
                </a:extLst>
              </p14:cNvPr>
              <p14:cNvContentPartPr/>
              <p14:nvPr/>
            </p14:nvContentPartPr>
            <p14:xfrm>
              <a:off x="1128960" y="2300760"/>
              <a:ext cx="6478920" cy="334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E765F9-6270-44B5-4706-FDDE61C032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9600" y="2291400"/>
                <a:ext cx="6497640" cy="33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59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D41FA331-AC94-C847-9E0D-03D8D4CCD650}"/>
              </a:ext>
            </a:extLst>
          </p:cNvPr>
          <p:cNvSpPr/>
          <p:nvPr/>
        </p:nvSpPr>
        <p:spPr>
          <a:xfrm>
            <a:off x="3769614" y="268833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432128-62FB-B97A-8E45-40DCAC9352D2}"/>
              </a:ext>
            </a:extLst>
          </p:cNvPr>
          <p:cNvSpPr/>
          <p:nvPr/>
        </p:nvSpPr>
        <p:spPr>
          <a:xfrm>
            <a:off x="5061204" y="2697480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52BAF0-41AB-43AF-2984-C5FA79902548}"/>
              </a:ext>
            </a:extLst>
          </p:cNvPr>
          <p:cNvSpPr/>
          <p:nvPr/>
        </p:nvSpPr>
        <p:spPr>
          <a:xfrm>
            <a:off x="6307074" y="2697480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DD04D8-4F7D-7D61-BF7C-C226A74C9FA1}"/>
              </a:ext>
            </a:extLst>
          </p:cNvPr>
          <p:cNvSpPr/>
          <p:nvPr/>
        </p:nvSpPr>
        <p:spPr>
          <a:xfrm>
            <a:off x="7514846" y="2697480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64F504-E66B-8CCA-5353-081BD1AE5F11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4299966" y="2921508"/>
            <a:ext cx="761238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D60B98-1BF0-2E51-17C9-5C1DA19918CE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5591556" y="2930652"/>
            <a:ext cx="71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B1AEE1-C854-4DEA-983E-63813AFCA3C9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6837426" y="2930652"/>
            <a:ext cx="67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892DBD-A90D-0387-46D9-BCCFD7F08326}"/>
              </a:ext>
            </a:extLst>
          </p:cNvPr>
          <p:cNvCxnSpPr>
            <a:stCxn id="17" idx="6"/>
          </p:cNvCxnSpPr>
          <p:nvPr/>
        </p:nvCxnSpPr>
        <p:spPr>
          <a:xfrm>
            <a:off x="8045198" y="2930652"/>
            <a:ext cx="669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787581-2450-88FC-F623-1D05CDACEFF5}"/>
              </a:ext>
            </a:extLst>
          </p:cNvPr>
          <p:cNvCxnSpPr/>
          <p:nvPr/>
        </p:nvCxnSpPr>
        <p:spPr>
          <a:xfrm>
            <a:off x="8714232" y="2807208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AAF3AA-D382-91EB-7A84-35D12F9B4636}"/>
              </a:ext>
            </a:extLst>
          </p:cNvPr>
          <p:cNvCxnSpPr/>
          <p:nvPr/>
        </p:nvCxnSpPr>
        <p:spPr>
          <a:xfrm>
            <a:off x="8787384" y="29306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F23156-4D91-211F-4EE9-53C6ADB81B19}"/>
              </a:ext>
            </a:extLst>
          </p:cNvPr>
          <p:cNvCxnSpPr>
            <a:cxnSpLocks/>
          </p:cNvCxnSpPr>
          <p:nvPr/>
        </p:nvCxnSpPr>
        <p:spPr>
          <a:xfrm>
            <a:off x="8811768" y="2837688"/>
            <a:ext cx="0" cy="20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2A836F-3805-D62B-DA42-8E862DF6FD4E}"/>
              </a:ext>
            </a:extLst>
          </p:cNvPr>
          <p:cNvCxnSpPr>
            <a:cxnSpLocks/>
          </p:cNvCxnSpPr>
          <p:nvPr/>
        </p:nvCxnSpPr>
        <p:spPr>
          <a:xfrm>
            <a:off x="8927592" y="2880360"/>
            <a:ext cx="0" cy="10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095AA4-6854-CE85-71F9-E54286927BFC}"/>
              </a:ext>
            </a:extLst>
          </p:cNvPr>
          <p:cNvSpPr txBox="1"/>
          <p:nvPr/>
        </p:nvSpPr>
        <p:spPr>
          <a:xfrm>
            <a:off x="2596896" y="2437876"/>
            <a:ext cx="6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Start</a:t>
            </a:r>
            <a:endParaRPr lang="en-AU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E43B8C-7F63-C7DB-F173-5D1F8615162E}"/>
              </a:ext>
            </a:extLst>
          </p:cNvPr>
          <p:cNvCxnSpPr>
            <a:cxnSpLocks/>
            <a:stCxn id="34" idx="3"/>
            <a:endCxn id="14" idx="2"/>
          </p:cNvCxnSpPr>
          <p:nvPr/>
        </p:nvCxnSpPr>
        <p:spPr>
          <a:xfrm>
            <a:off x="3227832" y="2622542"/>
            <a:ext cx="541782" cy="29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39952D8-88B3-FAEC-C3BC-E6B928FE0B27}"/>
              </a:ext>
            </a:extLst>
          </p:cNvPr>
          <p:cNvSpPr/>
          <p:nvPr/>
        </p:nvSpPr>
        <p:spPr>
          <a:xfrm>
            <a:off x="3847282" y="4846212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7F79B4-2DF7-CF22-0CEA-A89F69CD1D8C}"/>
              </a:ext>
            </a:extLst>
          </p:cNvPr>
          <p:cNvSpPr/>
          <p:nvPr/>
        </p:nvSpPr>
        <p:spPr>
          <a:xfrm>
            <a:off x="5138872" y="485535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3768150-08B5-A8EF-5BF0-EDFA953B059E}"/>
              </a:ext>
            </a:extLst>
          </p:cNvPr>
          <p:cNvSpPr/>
          <p:nvPr/>
        </p:nvSpPr>
        <p:spPr>
          <a:xfrm>
            <a:off x="6384742" y="485535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D2395F-A922-BBD3-D1A8-24EEB6230376}"/>
              </a:ext>
            </a:extLst>
          </p:cNvPr>
          <p:cNvSpPr/>
          <p:nvPr/>
        </p:nvSpPr>
        <p:spPr>
          <a:xfrm>
            <a:off x="7592514" y="485535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9A2CCF-8954-268D-A5E8-DA384449CE59}"/>
              </a:ext>
            </a:extLst>
          </p:cNvPr>
          <p:cNvCxnSpPr>
            <a:cxnSpLocks/>
            <a:stCxn id="41" idx="5"/>
            <a:endCxn id="42" idx="3"/>
          </p:cNvCxnSpPr>
          <p:nvPr/>
        </p:nvCxnSpPr>
        <p:spPr>
          <a:xfrm>
            <a:off x="4299966" y="5244262"/>
            <a:ext cx="916574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BDD7D0-06DC-0F11-9C80-74A7C0AD2D12}"/>
              </a:ext>
            </a:extLst>
          </p:cNvPr>
          <p:cNvCxnSpPr>
            <a:cxnSpLocks/>
            <a:stCxn id="42" idx="5"/>
            <a:endCxn id="43" idx="3"/>
          </p:cNvCxnSpPr>
          <p:nvPr/>
        </p:nvCxnSpPr>
        <p:spPr>
          <a:xfrm>
            <a:off x="5591556" y="5253406"/>
            <a:ext cx="870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24CC5A-8733-6528-B04E-6759654EB7AE}"/>
              </a:ext>
            </a:extLst>
          </p:cNvPr>
          <p:cNvCxnSpPr>
            <a:cxnSpLocks/>
            <a:stCxn id="43" idx="5"/>
            <a:endCxn id="44" idx="3"/>
          </p:cNvCxnSpPr>
          <p:nvPr/>
        </p:nvCxnSpPr>
        <p:spPr>
          <a:xfrm>
            <a:off x="6837426" y="5253406"/>
            <a:ext cx="8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B824A7-F677-23C6-D6C4-BEF65CDCAA25}"/>
              </a:ext>
            </a:extLst>
          </p:cNvPr>
          <p:cNvCxnSpPr>
            <a:cxnSpLocks/>
          </p:cNvCxnSpPr>
          <p:nvPr/>
        </p:nvCxnSpPr>
        <p:spPr>
          <a:xfrm>
            <a:off x="8049714" y="5253406"/>
            <a:ext cx="669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18664F-68D1-E0DF-3244-4744C4FE837E}"/>
              </a:ext>
            </a:extLst>
          </p:cNvPr>
          <p:cNvCxnSpPr>
            <a:cxnSpLocks/>
          </p:cNvCxnSpPr>
          <p:nvPr/>
        </p:nvCxnSpPr>
        <p:spPr>
          <a:xfrm>
            <a:off x="8718748" y="5129962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80DE69-ACAE-6732-EC98-0CC78856EBB6}"/>
              </a:ext>
            </a:extLst>
          </p:cNvPr>
          <p:cNvCxnSpPr>
            <a:cxnSpLocks/>
          </p:cNvCxnSpPr>
          <p:nvPr/>
        </p:nvCxnSpPr>
        <p:spPr>
          <a:xfrm>
            <a:off x="8791900" y="525340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3534E7-A43A-9EF9-A447-005A421095F6}"/>
              </a:ext>
            </a:extLst>
          </p:cNvPr>
          <p:cNvCxnSpPr>
            <a:cxnSpLocks/>
          </p:cNvCxnSpPr>
          <p:nvPr/>
        </p:nvCxnSpPr>
        <p:spPr>
          <a:xfrm>
            <a:off x="8816284" y="5160442"/>
            <a:ext cx="0" cy="20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33AF38-5824-B665-A592-B4D155787238}"/>
              </a:ext>
            </a:extLst>
          </p:cNvPr>
          <p:cNvCxnSpPr>
            <a:cxnSpLocks/>
          </p:cNvCxnSpPr>
          <p:nvPr/>
        </p:nvCxnSpPr>
        <p:spPr>
          <a:xfrm>
            <a:off x="8932108" y="5203114"/>
            <a:ext cx="0" cy="10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4C4614D-3D95-6131-0558-C18BEF171E96}"/>
              </a:ext>
            </a:extLst>
          </p:cNvPr>
          <p:cNvSpPr txBox="1"/>
          <p:nvPr/>
        </p:nvSpPr>
        <p:spPr>
          <a:xfrm>
            <a:off x="2816296" y="5194256"/>
            <a:ext cx="6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Start</a:t>
            </a:r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B75100-E356-B4C9-DFF1-A56E303D4A31}"/>
              </a:ext>
            </a:extLst>
          </p:cNvPr>
          <p:cNvCxnSpPr>
            <a:cxnSpLocks/>
            <a:stCxn id="53" idx="3"/>
            <a:endCxn id="41" idx="3"/>
          </p:cNvCxnSpPr>
          <p:nvPr/>
        </p:nvCxnSpPr>
        <p:spPr>
          <a:xfrm flipV="1">
            <a:off x="3447232" y="5244262"/>
            <a:ext cx="477718" cy="13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7A372C8-2D48-D114-5170-838000C6CD2B}"/>
              </a:ext>
            </a:extLst>
          </p:cNvPr>
          <p:cNvCxnSpPr>
            <a:cxnSpLocks/>
            <a:stCxn id="44" idx="1"/>
            <a:endCxn id="43" idx="7"/>
          </p:cNvCxnSpPr>
          <p:nvPr/>
        </p:nvCxnSpPr>
        <p:spPr>
          <a:xfrm flipH="1">
            <a:off x="6837426" y="4923650"/>
            <a:ext cx="8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120057-CFD1-FD90-7A9E-8CAC8BD25816}"/>
              </a:ext>
            </a:extLst>
          </p:cNvPr>
          <p:cNvCxnSpPr>
            <a:cxnSpLocks/>
            <a:stCxn id="43" idx="1"/>
            <a:endCxn id="42" idx="7"/>
          </p:cNvCxnSpPr>
          <p:nvPr/>
        </p:nvCxnSpPr>
        <p:spPr>
          <a:xfrm flipH="1">
            <a:off x="5591556" y="4923650"/>
            <a:ext cx="870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4F311A0-C2E8-F96F-DFDA-C0303A4D0547}"/>
              </a:ext>
            </a:extLst>
          </p:cNvPr>
          <p:cNvCxnSpPr>
            <a:cxnSpLocks/>
            <a:stCxn id="42" idx="1"/>
            <a:endCxn id="41" idx="7"/>
          </p:cNvCxnSpPr>
          <p:nvPr/>
        </p:nvCxnSpPr>
        <p:spPr>
          <a:xfrm flipH="1" flipV="1">
            <a:off x="4299966" y="4914506"/>
            <a:ext cx="916574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5DC16B1-41CC-18DC-AF32-D5C98071A8CD}"/>
              </a:ext>
            </a:extLst>
          </p:cNvPr>
          <p:cNvGrpSpPr/>
          <p:nvPr/>
        </p:nvGrpSpPr>
        <p:grpSpPr>
          <a:xfrm rot="10800000">
            <a:off x="3059813" y="4765702"/>
            <a:ext cx="882394" cy="265176"/>
            <a:chOff x="7792214" y="5259610"/>
            <a:chExt cx="882394" cy="26517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9F2B46E-9C8F-9577-F19D-564CC0094E7D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14" y="5383054"/>
              <a:ext cx="6690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3C9623-FD5B-8425-28B3-0BEAD14E3F80}"/>
                </a:ext>
              </a:extLst>
            </p:cNvPr>
            <p:cNvCxnSpPr>
              <a:cxnSpLocks/>
            </p:cNvCxnSpPr>
            <p:nvPr/>
          </p:nvCxnSpPr>
          <p:spPr>
            <a:xfrm>
              <a:off x="8461248" y="5259610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9607801-3872-72B3-0F9D-E1613E17C4A4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538305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9DB4AB8-6784-72B4-901A-1B5BBB75859F}"/>
                </a:ext>
              </a:extLst>
            </p:cNvPr>
            <p:cNvCxnSpPr>
              <a:cxnSpLocks/>
            </p:cNvCxnSpPr>
            <p:nvPr/>
          </p:nvCxnSpPr>
          <p:spPr>
            <a:xfrm>
              <a:off x="8558784" y="5290090"/>
              <a:ext cx="0" cy="20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A6079BA-186B-46CD-BFDF-E9A3230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8674608" y="5332762"/>
              <a:ext cx="0" cy="10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87B3198-4E86-2E12-296F-822AAA8A4F71}"/>
              </a:ext>
            </a:extLst>
          </p:cNvPr>
          <p:cNvSpPr txBox="1"/>
          <p:nvPr/>
        </p:nvSpPr>
        <p:spPr>
          <a:xfrm>
            <a:off x="8546017" y="45289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End</a:t>
            </a:r>
            <a:endParaRPr lang="en-AU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4FD3B3D-F0C5-7C57-548B-C837329430E5}"/>
              </a:ext>
            </a:extLst>
          </p:cNvPr>
          <p:cNvCxnSpPr>
            <a:cxnSpLocks/>
            <a:stCxn id="88" idx="1"/>
            <a:endCxn id="44" idx="7"/>
          </p:cNvCxnSpPr>
          <p:nvPr/>
        </p:nvCxnSpPr>
        <p:spPr>
          <a:xfrm flipH="1">
            <a:off x="8045198" y="4713624"/>
            <a:ext cx="500819" cy="21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A03E8D-0C1B-BC7B-C8E6-A3F7A2B90005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Linked Lists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111615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85F20A68-39D5-2C87-928C-CBD20588B323}"/>
              </a:ext>
            </a:extLst>
          </p:cNvPr>
          <p:cNvGrpSpPr/>
          <p:nvPr/>
        </p:nvGrpSpPr>
        <p:grpSpPr>
          <a:xfrm>
            <a:off x="3220974" y="2906270"/>
            <a:ext cx="5750052" cy="1045460"/>
            <a:chOff x="3878580" y="3334516"/>
            <a:chExt cx="3685032" cy="58216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E401A4-6889-BEF8-EA35-763BEA00E8ED}"/>
                </a:ext>
              </a:extLst>
            </p:cNvPr>
            <p:cNvCxnSpPr/>
            <p:nvPr/>
          </p:nvCxnSpPr>
          <p:spPr>
            <a:xfrm>
              <a:off x="4482084" y="3334516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A31477-2F90-17AB-0F6F-C5BBDA70687A}"/>
                </a:ext>
              </a:extLst>
            </p:cNvPr>
            <p:cNvCxnSpPr/>
            <p:nvPr/>
          </p:nvCxnSpPr>
          <p:spPr>
            <a:xfrm>
              <a:off x="4482084" y="3916684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372ECA95-A44A-686E-569E-28DC0C4CF39E}"/>
                </a:ext>
              </a:extLst>
            </p:cNvPr>
            <p:cNvSpPr/>
            <p:nvPr/>
          </p:nvSpPr>
          <p:spPr>
            <a:xfrm>
              <a:off x="3878580" y="3429000"/>
              <a:ext cx="603504" cy="356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75F3E96D-C879-3524-EAE4-09AA413FBAA8}"/>
                </a:ext>
              </a:extLst>
            </p:cNvPr>
            <p:cNvSpPr/>
            <p:nvPr/>
          </p:nvSpPr>
          <p:spPr>
            <a:xfrm>
              <a:off x="6960108" y="3429000"/>
              <a:ext cx="603504" cy="356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C7441DA-3184-6241-2D7C-DB732551751C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Queues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291606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C6081A-FC68-EB67-2C23-15F0B000D150}"/>
              </a:ext>
            </a:extLst>
          </p:cNvPr>
          <p:cNvGrpSpPr/>
          <p:nvPr/>
        </p:nvGrpSpPr>
        <p:grpSpPr>
          <a:xfrm>
            <a:off x="5061966" y="2284470"/>
            <a:ext cx="2068068" cy="3732282"/>
            <a:chOff x="5393436" y="2046726"/>
            <a:chExt cx="1002792" cy="293065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E401A4-6889-BEF8-EA35-763BEA00E8ED}"/>
                </a:ext>
              </a:extLst>
            </p:cNvPr>
            <p:cNvCxnSpPr/>
            <p:nvPr/>
          </p:nvCxnSpPr>
          <p:spPr>
            <a:xfrm rot="16200000">
              <a:off x="4154424" y="3738366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A31477-2F90-17AB-0F6F-C5BBDA70687A}"/>
                </a:ext>
              </a:extLst>
            </p:cNvPr>
            <p:cNvCxnSpPr/>
            <p:nvPr/>
          </p:nvCxnSpPr>
          <p:spPr>
            <a:xfrm rot="16200000">
              <a:off x="5157216" y="3738366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372ECA95-A44A-686E-569E-28DC0C4CF39E}"/>
                </a:ext>
              </a:extLst>
            </p:cNvPr>
            <p:cNvSpPr/>
            <p:nvPr/>
          </p:nvSpPr>
          <p:spPr>
            <a:xfrm rot="5400000">
              <a:off x="5835397" y="2170172"/>
              <a:ext cx="603504" cy="356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75F3E96D-C879-3524-EAE4-09AA413FBAA8}"/>
                </a:ext>
              </a:extLst>
            </p:cNvPr>
            <p:cNvSpPr/>
            <p:nvPr/>
          </p:nvSpPr>
          <p:spPr>
            <a:xfrm rot="16200000">
              <a:off x="5350764" y="2170172"/>
              <a:ext cx="603504" cy="356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532177E-05F2-FE87-195A-A5F4F5F87806}"/>
                </a:ext>
              </a:extLst>
            </p:cNvPr>
            <p:cNvCxnSpPr/>
            <p:nvPr/>
          </p:nvCxnSpPr>
          <p:spPr>
            <a:xfrm>
              <a:off x="5393436" y="4977378"/>
              <a:ext cx="1002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7AE8D2-A095-755E-A32E-34E4382254D2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Stacks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350024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CF6EB29-77FC-2A42-7EE9-C9AF7693E441}"/>
              </a:ext>
            </a:extLst>
          </p:cNvPr>
          <p:cNvGrpSpPr/>
          <p:nvPr/>
        </p:nvGrpSpPr>
        <p:grpSpPr>
          <a:xfrm>
            <a:off x="3790950" y="2907792"/>
            <a:ext cx="4610100" cy="1042416"/>
            <a:chOff x="4253484" y="2642616"/>
            <a:chExt cx="3685032" cy="58216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E401A4-6889-BEF8-EA35-763BEA00E8ED}"/>
                </a:ext>
              </a:extLst>
            </p:cNvPr>
            <p:cNvCxnSpPr/>
            <p:nvPr/>
          </p:nvCxnSpPr>
          <p:spPr>
            <a:xfrm>
              <a:off x="4856988" y="2642616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A31477-2F90-17AB-0F6F-C5BBDA70687A}"/>
                </a:ext>
              </a:extLst>
            </p:cNvPr>
            <p:cNvCxnSpPr/>
            <p:nvPr/>
          </p:nvCxnSpPr>
          <p:spPr>
            <a:xfrm>
              <a:off x="4856988" y="3224784"/>
              <a:ext cx="2478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372ECA95-A44A-686E-569E-28DC0C4CF39E}"/>
                </a:ext>
              </a:extLst>
            </p:cNvPr>
            <p:cNvSpPr/>
            <p:nvPr/>
          </p:nvSpPr>
          <p:spPr>
            <a:xfrm>
              <a:off x="4253484" y="2663333"/>
              <a:ext cx="603504" cy="216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0E18FD3-0329-F688-29EA-55598E5D3CA6}"/>
                </a:ext>
              </a:extLst>
            </p:cNvPr>
            <p:cNvSpPr/>
            <p:nvPr/>
          </p:nvSpPr>
          <p:spPr>
            <a:xfrm rot="10800000">
              <a:off x="4253484" y="2968446"/>
              <a:ext cx="603504" cy="216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03EF4C9-30E7-13C6-D954-87070E76DD3A}"/>
                </a:ext>
              </a:extLst>
            </p:cNvPr>
            <p:cNvSpPr/>
            <p:nvPr/>
          </p:nvSpPr>
          <p:spPr>
            <a:xfrm>
              <a:off x="7335012" y="2663333"/>
              <a:ext cx="603504" cy="216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A03E59E5-9558-0D12-B6FF-117B9CAEAAE1}"/>
                </a:ext>
              </a:extLst>
            </p:cNvPr>
            <p:cNvSpPr/>
            <p:nvPr/>
          </p:nvSpPr>
          <p:spPr>
            <a:xfrm rot="10800000">
              <a:off x="7335012" y="2968446"/>
              <a:ext cx="603504" cy="216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B417D9C-9B1C-E332-37CF-F96F7C41EE61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Deques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347208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90928C-6761-D73D-5752-B13047092B4C}"/>
              </a:ext>
            </a:extLst>
          </p:cNvPr>
          <p:cNvSpPr/>
          <p:nvPr/>
        </p:nvSpPr>
        <p:spPr>
          <a:xfrm>
            <a:off x="5708142" y="2350008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21FDAD-6473-D156-FA6E-FBFD3F6BB71F}"/>
              </a:ext>
            </a:extLst>
          </p:cNvPr>
          <p:cNvSpPr/>
          <p:nvPr/>
        </p:nvSpPr>
        <p:spPr>
          <a:xfrm>
            <a:off x="4973574" y="338937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68B8CB-6CA6-7B35-AF61-463AF95DD87D}"/>
              </a:ext>
            </a:extLst>
          </p:cNvPr>
          <p:cNvSpPr/>
          <p:nvPr/>
        </p:nvSpPr>
        <p:spPr>
          <a:xfrm>
            <a:off x="6361176" y="3389376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C1AB57-22FC-1D20-DD25-738E126AAF8A}"/>
              </a:ext>
            </a:extLst>
          </p:cNvPr>
          <p:cNvSpPr/>
          <p:nvPr/>
        </p:nvSpPr>
        <p:spPr>
          <a:xfrm>
            <a:off x="4443222" y="4294632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6B52C9-FE16-B9B1-D90B-CC6734737D5D}"/>
              </a:ext>
            </a:extLst>
          </p:cNvPr>
          <p:cNvSpPr/>
          <p:nvPr/>
        </p:nvSpPr>
        <p:spPr>
          <a:xfrm>
            <a:off x="5469636" y="4294632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D84776-AA36-B7F4-F8FB-7DB3EC7B0117}"/>
              </a:ext>
            </a:extLst>
          </p:cNvPr>
          <p:cNvSpPr/>
          <p:nvPr/>
        </p:nvSpPr>
        <p:spPr>
          <a:xfrm>
            <a:off x="6987542" y="4294632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ADCD-DA3E-AA85-0284-49000CA85D0B}"/>
              </a:ext>
            </a:extLst>
          </p:cNvPr>
          <p:cNvSpPr/>
          <p:nvPr/>
        </p:nvSpPr>
        <p:spPr>
          <a:xfrm>
            <a:off x="4939284" y="5199888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A8FB82-E3F8-035B-DD43-DEEB1E8A3ED1}"/>
              </a:ext>
            </a:extLst>
          </p:cNvPr>
          <p:cNvSpPr/>
          <p:nvPr/>
        </p:nvSpPr>
        <p:spPr>
          <a:xfrm>
            <a:off x="5999988" y="5199888"/>
            <a:ext cx="530352" cy="46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5FB6D9-7C31-32F3-557E-4ED5D573FBB7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238750" y="2748058"/>
            <a:ext cx="547060" cy="64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FF3F74-5BAD-1913-2540-DD8F7AE63F0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60826" y="2748058"/>
            <a:ext cx="465526" cy="64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57DD98-CA48-B3B5-29B1-CE19AC889FB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4708398" y="3787426"/>
            <a:ext cx="342844" cy="5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B650A7-FD03-B741-A176-323152A06856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5426258" y="3787426"/>
            <a:ext cx="308554" cy="5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4D2BF5-1106-0ED6-6DE5-0D57B8E71B23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6813860" y="3787426"/>
            <a:ext cx="438858" cy="5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6A91D-5AC3-DC55-C49F-42A32A454EAD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5204460" y="4692682"/>
            <a:ext cx="342844" cy="5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564E9B-23C8-5E3A-C890-DFB6FD6067BE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5922320" y="4692682"/>
            <a:ext cx="342844" cy="5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F62F8-4C7E-F4FF-2D21-ACBA582904E8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Trees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290258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AC7441DA-3184-6241-2D7C-DB732551751C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Notation</a:t>
            </a:r>
            <a:endParaRPr lang="en-AU" sz="9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E06CB7-2BDB-9C39-A274-29E3E7FBE0DE}"/>
              </a:ext>
            </a:extLst>
          </p:cNvPr>
          <p:cNvSpPr/>
          <p:nvPr/>
        </p:nvSpPr>
        <p:spPr>
          <a:xfrm>
            <a:off x="5526786" y="86974"/>
            <a:ext cx="11384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4892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DEE41FE0-0A8D-1DC9-F3B7-E27F85C6DBB5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Sorting</a:t>
            </a:r>
            <a:endParaRPr lang="en-AU" sz="9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02DF1-F3EF-661E-9079-3F11107B3FBC}"/>
              </a:ext>
            </a:extLst>
          </p:cNvPr>
          <p:cNvSpPr txBox="1"/>
          <p:nvPr/>
        </p:nvSpPr>
        <p:spPr>
          <a:xfrm>
            <a:off x="2286000" y="2039112"/>
            <a:ext cx="30040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/>
              <a:t>unsorted</a:t>
            </a:r>
            <a:endParaRPr lang="en-AU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935C5-DC59-C266-C680-30BE293F28EA}"/>
              </a:ext>
            </a:extLst>
          </p:cNvPr>
          <p:cNvSpPr txBox="1"/>
          <p:nvPr/>
        </p:nvSpPr>
        <p:spPr>
          <a:xfrm>
            <a:off x="7139652" y="2029968"/>
            <a:ext cx="29905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 err="1"/>
              <a:t>denorstu</a:t>
            </a:r>
            <a:endParaRPr lang="en-AU" sz="6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830021A-3286-FD1C-A997-3ADF16AE4A9E}"/>
              </a:ext>
            </a:extLst>
          </p:cNvPr>
          <p:cNvSpPr/>
          <p:nvPr/>
        </p:nvSpPr>
        <p:spPr>
          <a:xfrm>
            <a:off x="5689092" y="2404872"/>
            <a:ext cx="1051560" cy="39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6B5103-252B-E482-B3EB-1046C6E3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7" y="3721608"/>
            <a:ext cx="26384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7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26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Toby Donaldson</dc:creator>
  <cp:lastModifiedBy>Toby Donaldson</cp:lastModifiedBy>
  <cp:revision>1</cp:revision>
  <cp:lastPrinted>2023-09-06T20:15:30Z</cp:lastPrinted>
  <dcterms:created xsi:type="dcterms:W3CDTF">2023-05-09T03:12:21Z</dcterms:created>
  <dcterms:modified xsi:type="dcterms:W3CDTF">2023-09-06T22:48:59Z</dcterms:modified>
</cp:coreProperties>
</file>