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89" r:id="rId3"/>
    <p:sldId id="256" r:id="rId4"/>
    <p:sldId id="257" r:id="rId5"/>
    <p:sldId id="265" r:id="rId6"/>
    <p:sldId id="264" r:id="rId7"/>
    <p:sldId id="261" r:id="rId8"/>
    <p:sldId id="263" r:id="rId9"/>
    <p:sldId id="262" r:id="rId10"/>
    <p:sldId id="268" r:id="rId11"/>
    <p:sldId id="274" r:id="rId12"/>
    <p:sldId id="273" r:id="rId13"/>
    <p:sldId id="269" r:id="rId14"/>
    <p:sldId id="270" r:id="rId15"/>
    <p:sldId id="271" r:id="rId16"/>
    <p:sldId id="272" r:id="rId17"/>
    <p:sldId id="275" r:id="rId18"/>
    <p:sldId id="276" r:id="rId19"/>
    <p:sldId id="277" r:id="rId20"/>
    <p:sldId id="278" r:id="rId21"/>
    <p:sldId id="266" r:id="rId22"/>
    <p:sldId id="267" r:id="rId23"/>
    <p:sldId id="280" r:id="rId24"/>
    <p:sldId id="281" r:id="rId25"/>
    <p:sldId id="282" r:id="rId26"/>
    <p:sldId id="283" r:id="rId27"/>
    <p:sldId id="284" r:id="rId28"/>
    <p:sldId id="285" r:id="rId29"/>
    <p:sldId id="286" r:id="rId30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0E0D99-73BF-4DB3-8371-E814350B7A48}" v="6" dt="2023-09-08T23:25:14.2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108" autoAdjust="0"/>
  </p:normalViewPr>
  <p:slideViewPr>
    <p:cSldViewPr snapToGrid="0">
      <p:cViewPr varScale="1">
        <p:scale>
          <a:sx n="101" d="100"/>
          <a:sy n="101" d="100"/>
        </p:scale>
        <p:origin x="8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800E0D99-73BF-4DB3-8371-E814350B7A48}"/>
    <pc:docChg chg="undo redo custSel addSld delSld modSld sldOrd">
      <pc:chgData name="Toby Donaldson" userId="2e6e5431-bb17-4c41-9985-d39c50d83c73" providerId="ADAL" clId="{800E0D99-73BF-4DB3-8371-E814350B7A48}" dt="2023-09-08T23:25:14.226" v="2455"/>
      <pc:docMkLst>
        <pc:docMk/>
      </pc:docMkLst>
      <pc:sldChg chg="modSp mod">
        <pc:chgData name="Toby Donaldson" userId="2e6e5431-bb17-4c41-9985-d39c50d83c73" providerId="ADAL" clId="{800E0D99-73BF-4DB3-8371-E814350B7A48}" dt="2023-09-06T20:22:39.108" v="14" actId="20577"/>
        <pc:sldMkLst>
          <pc:docMk/>
          <pc:sldMk cId="689853615" sldId="256"/>
        </pc:sldMkLst>
        <pc:spChg chg="mod">
          <ac:chgData name="Toby Donaldson" userId="2e6e5431-bb17-4c41-9985-d39c50d83c73" providerId="ADAL" clId="{800E0D99-73BF-4DB3-8371-E814350B7A48}" dt="2023-09-06T20:22:39.108" v="14" actId="20577"/>
          <ac:spMkLst>
            <pc:docMk/>
            <pc:sldMk cId="689853615" sldId="256"/>
            <ac:spMk id="2" creationId="{0E9AB03E-B443-B619-04A3-82F551F5EF25}"/>
          </ac:spMkLst>
        </pc:spChg>
      </pc:sldChg>
      <pc:sldChg chg="addSp modSp mod ord">
        <pc:chgData name="Toby Donaldson" userId="2e6e5431-bb17-4c41-9985-d39c50d83c73" providerId="ADAL" clId="{800E0D99-73BF-4DB3-8371-E814350B7A48}" dt="2023-09-06T20:52:48.858" v="328" actId="113"/>
        <pc:sldMkLst>
          <pc:docMk/>
          <pc:sldMk cId="3454394997" sldId="262"/>
        </pc:sldMkLst>
        <pc:spChg chg="add mod">
          <ac:chgData name="Toby Donaldson" userId="2e6e5431-bb17-4c41-9985-d39c50d83c73" providerId="ADAL" clId="{800E0D99-73BF-4DB3-8371-E814350B7A48}" dt="2023-09-06T20:52:27.470" v="311"/>
          <ac:spMkLst>
            <pc:docMk/>
            <pc:sldMk cId="3454394997" sldId="262"/>
            <ac:spMk id="2" creationId="{0BBC5EA0-693A-5018-820A-91A574465226}"/>
          </ac:spMkLst>
        </pc:spChg>
        <pc:spChg chg="mod">
          <ac:chgData name="Toby Donaldson" userId="2e6e5431-bb17-4c41-9985-d39c50d83c73" providerId="ADAL" clId="{800E0D99-73BF-4DB3-8371-E814350B7A48}" dt="2023-09-06T20:52:45.197" v="327" actId="113"/>
          <ac:spMkLst>
            <pc:docMk/>
            <pc:sldMk cId="3454394997" sldId="262"/>
            <ac:spMk id="5" creationId="{8522F1E5-3231-9085-6A49-27BA3B42C3E8}"/>
          </ac:spMkLst>
        </pc:spChg>
        <pc:spChg chg="mod">
          <ac:chgData name="Toby Donaldson" userId="2e6e5431-bb17-4c41-9985-d39c50d83c73" providerId="ADAL" clId="{800E0D99-73BF-4DB3-8371-E814350B7A48}" dt="2023-09-06T20:52:48.858" v="328" actId="113"/>
          <ac:spMkLst>
            <pc:docMk/>
            <pc:sldMk cId="3454394997" sldId="262"/>
            <ac:spMk id="8" creationId="{9A50F616-695A-9245-B748-7B85A566C12C}"/>
          </ac:spMkLst>
        </pc:spChg>
      </pc:sldChg>
      <pc:sldChg chg="modSp mod">
        <pc:chgData name="Toby Donaldson" userId="2e6e5431-bb17-4c41-9985-d39c50d83c73" providerId="ADAL" clId="{800E0D99-73BF-4DB3-8371-E814350B7A48}" dt="2023-09-08T20:48:33.419" v="2336" actId="113"/>
        <pc:sldMkLst>
          <pc:docMk/>
          <pc:sldMk cId="336372675" sldId="263"/>
        </pc:sldMkLst>
        <pc:spChg chg="mod">
          <ac:chgData name="Toby Donaldson" userId="2e6e5431-bb17-4c41-9985-d39c50d83c73" providerId="ADAL" clId="{800E0D99-73BF-4DB3-8371-E814350B7A48}" dt="2023-09-08T20:48:33.419" v="2336" actId="113"/>
          <ac:spMkLst>
            <pc:docMk/>
            <pc:sldMk cId="336372675" sldId="263"/>
            <ac:spMk id="3" creationId="{BAE7FBB6-ECC3-F3FB-A824-3599E62E4C3A}"/>
          </ac:spMkLst>
        </pc:spChg>
      </pc:sldChg>
      <pc:sldChg chg="ord">
        <pc:chgData name="Toby Donaldson" userId="2e6e5431-bb17-4c41-9985-d39c50d83c73" providerId="ADAL" clId="{800E0D99-73BF-4DB3-8371-E814350B7A48}" dt="2023-09-06T20:47:53.020" v="115"/>
        <pc:sldMkLst>
          <pc:docMk/>
          <pc:sldMk cId="937856378" sldId="266"/>
        </pc:sldMkLst>
      </pc:sldChg>
      <pc:sldChg chg="modSp mod ord">
        <pc:chgData name="Toby Donaldson" userId="2e6e5431-bb17-4c41-9985-d39c50d83c73" providerId="ADAL" clId="{800E0D99-73BF-4DB3-8371-E814350B7A48}" dt="2023-09-06T20:53:18.351" v="331" actId="20577"/>
        <pc:sldMkLst>
          <pc:docMk/>
          <pc:sldMk cId="171154099" sldId="267"/>
        </pc:sldMkLst>
        <pc:spChg chg="mod">
          <ac:chgData name="Toby Donaldson" userId="2e6e5431-bb17-4c41-9985-d39c50d83c73" providerId="ADAL" clId="{800E0D99-73BF-4DB3-8371-E814350B7A48}" dt="2023-09-06T20:53:18.351" v="331" actId="20577"/>
          <ac:spMkLst>
            <pc:docMk/>
            <pc:sldMk cId="171154099" sldId="267"/>
            <ac:spMk id="8" creationId="{9A50F616-695A-9245-B748-7B85A566C12C}"/>
          </ac:spMkLst>
        </pc:spChg>
      </pc:sldChg>
      <pc:sldChg chg="addSp delSp modSp add mod ord">
        <pc:chgData name="Toby Donaldson" userId="2e6e5431-bb17-4c41-9985-d39c50d83c73" providerId="ADAL" clId="{800E0D99-73BF-4DB3-8371-E814350B7A48}" dt="2023-09-08T23:07:18.410" v="2454"/>
        <pc:sldMkLst>
          <pc:docMk/>
          <pc:sldMk cId="2670926103" sldId="268"/>
        </pc:sldMkLst>
        <pc:spChg chg="add mod">
          <ac:chgData name="Toby Donaldson" userId="2e6e5431-bb17-4c41-9985-d39c50d83c73" providerId="ADAL" clId="{800E0D99-73BF-4DB3-8371-E814350B7A48}" dt="2023-09-06T20:49:27.860" v="223" actId="20577"/>
          <ac:spMkLst>
            <pc:docMk/>
            <pc:sldMk cId="2670926103" sldId="268"/>
            <ac:spMk id="2" creationId="{2C37E86C-1045-0E4B-EB68-9FB6D3523FD6}"/>
          </ac:spMkLst>
        </pc:spChg>
        <pc:spChg chg="del mod">
          <ac:chgData name="Toby Donaldson" userId="2e6e5431-bb17-4c41-9985-d39c50d83c73" providerId="ADAL" clId="{800E0D99-73BF-4DB3-8371-E814350B7A48}" dt="2023-09-06T20:39:52.134" v="36" actId="21"/>
          <ac:spMkLst>
            <pc:docMk/>
            <pc:sldMk cId="2670926103" sldId="268"/>
            <ac:spMk id="4" creationId="{5EEFF6D8-CD41-F30E-2519-D26023580FDA}"/>
          </ac:spMkLst>
        </pc:spChg>
        <pc:spChg chg="mod">
          <ac:chgData name="Toby Donaldson" userId="2e6e5431-bb17-4c41-9985-d39c50d83c73" providerId="ADAL" clId="{800E0D99-73BF-4DB3-8371-E814350B7A48}" dt="2023-09-06T20:40:41.365" v="69" actId="1076"/>
          <ac:spMkLst>
            <pc:docMk/>
            <pc:sldMk cId="2670926103" sldId="268"/>
            <ac:spMk id="5" creationId="{8522F1E5-3231-9085-6A49-27BA3B42C3E8}"/>
          </ac:spMkLst>
        </pc:spChg>
        <pc:spChg chg="mod">
          <ac:chgData name="Toby Donaldson" userId="2e6e5431-bb17-4c41-9985-d39c50d83c73" providerId="ADAL" clId="{800E0D99-73BF-4DB3-8371-E814350B7A48}" dt="2023-09-06T20:39:32.741" v="34"/>
          <ac:spMkLst>
            <pc:docMk/>
            <pc:sldMk cId="2670926103" sldId="268"/>
            <ac:spMk id="6" creationId="{E4B7E03B-A8C4-A107-CCEF-0EDC3AF25ADD}"/>
          </ac:spMkLst>
        </pc:spChg>
        <pc:spChg chg="mod">
          <ac:chgData name="Toby Donaldson" userId="2e6e5431-bb17-4c41-9985-d39c50d83c73" providerId="ADAL" clId="{800E0D99-73BF-4DB3-8371-E814350B7A48}" dt="2023-09-06T20:39:32.741" v="34"/>
          <ac:spMkLst>
            <pc:docMk/>
            <pc:sldMk cId="2670926103" sldId="268"/>
            <ac:spMk id="7" creationId="{9649FB1E-C92E-36FF-0DB1-919CFD111101}"/>
          </ac:spMkLst>
        </pc:spChg>
        <pc:spChg chg="del">
          <ac:chgData name="Toby Donaldson" userId="2e6e5431-bb17-4c41-9985-d39c50d83c73" providerId="ADAL" clId="{800E0D99-73BF-4DB3-8371-E814350B7A48}" dt="2023-09-06T20:31:43.280" v="26" actId="21"/>
          <ac:spMkLst>
            <pc:docMk/>
            <pc:sldMk cId="2670926103" sldId="268"/>
            <ac:spMk id="8" creationId="{9A50F616-695A-9245-B748-7B85A566C12C}"/>
          </ac:spMkLst>
        </pc:spChg>
        <pc:spChg chg="mod">
          <ac:chgData name="Toby Donaldson" userId="2e6e5431-bb17-4c41-9985-d39c50d83c73" providerId="ADAL" clId="{800E0D99-73BF-4DB3-8371-E814350B7A48}" dt="2023-09-06T20:39:32.741" v="34"/>
          <ac:spMkLst>
            <pc:docMk/>
            <pc:sldMk cId="2670926103" sldId="268"/>
            <ac:spMk id="9" creationId="{B4B476B2-97A7-9173-3208-77985E09F3AE}"/>
          </ac:spMkLst>
        </pc:spChg>
        <pc:spChg chg="mod">
          <ac:chgData name="Toby Donaldson" userId="2e6e5431-bb17-4c41-9985-d39c50d83c73" providerId="ADAL" clId="{800E0D99-73BF-4DB3-8371-E814350B7A48}" dt="2023-09-06T20:39:32.741" v="34"/>
          <ac:spMkLst>
            <pc:docMk/>
            <pc:sldMk cId="2670926103" sldId="268"/>
            <ac:spMk id="10" creationId="{E7FB59DB-1D38-B4BD-D85B-E606845542DD}"/>
          </ac:spMkLst>
        </pc:spChg>
        <pc:spChg chg="mod">
          <ac:chgData name="Toby Donaldson" userId="2e6e5431-bb17-4c41-9985-d39c50d83c73" providerId="ADAL" clId="{800E0D99-73BF-4DB3-8371-E814350B7A48}" dt="2023-09-06T20:39:32.741" v="34"/>
          <ac:spMkLst>
            <pc:docMk/>
            <pc:sldMk cId="2670926103" sldId="268"/>
            <ac:spMk id="11" creationId="{802519D2-3F33-59BB-7762-83DF81EAF174}"/>
          </ac:spMkLst>
        </pc:spChg>
        <pc:spChg chg="mod">
          <ac:chgData name="Toby Donaldson" userId="2e6e5431-bb17-4c41-9985-d39c50d83c73" providerId="ADAL" clId="{800E0D99-73BF-4DB3-8371-E814350B7A48}" dt="2023-09-06T20:39:32.741" v="34"/>
          <ac:spMkLst>
            <pc:docMk/>
            <pc:sldMk cId="2670926103" sldId="268"/>
            <ac:spMk id="12" creationId="{3C81099C-2AFD-3B0F-5EA3-2E172761287D}"/>
          </ac:spMkLst>
        </pc:spChg>
        <pc:spChg chg="mod">
          <ac:chgData name="Toby Donaldson" userId="2e6e5431-bb17-4c41-9985-d39c50d83c73" providerId="ADAL" clId="{800E0D99-73BF-4DB3-8371-E814350B7A48}" dt="2023-09-06T20:39:32.741" v="34"/>
          <ac:spMkLst>
            <pc:docMk/>
            <pc:sldMk cId="2670926103" sldId="268"/>
            <ac:spMk id="13" creationId="{174F01F9-52AD-1D80-AC55-84075AF52722}"/>
          </ac:spMkLst>
        </pc:spChg>
        <pc:spChg chg="mod">
          <ac:chgData name="Toby Donaldson" userId="2e6e5431-bb17-4c41-9985-d39c50d83c73" providerId="ADAL" clId="{800E0D99-73BF-4DB3-8371-E814350B7A48}" dt="2023-09-06T20:39:32.741" v="34"/>
          <ac:spMkLst>
            <pc:docMk/>
            <pc:sldMk cId="2670926103" sldId="268"/>
            <ac:spMk id="14" creationId="{D7154A26-4FB9-5063-6D3E-0CAED4987A50}"/>
          </ac:spMkLst>
        </pc:spChg>
        <pc:spChg chg="mod">
          <ac:chgData name="Toby Donaldson" userId="2e6e5431-bb17-4c41-9985-d39c50d83c73" providerId="ADAL" clId="{800E0D99-73BF-4DB3-8371-E814350B7A48}" dt="2023-09-06T20:39:32.741" v="34"/>
          <ac:spMkLst>
            <pc:docMk/>
            <pc:sldMk cId="2670926103" sldId="268"/>
            <ac:spMk id="15" creationId="{1C78D1D9-44F5-4972-8AE0-3C2F45E9C3F5}"/>
          </ac:spMkLst>
        </pc:spChg>
        <pc:spChg chg="mod">
          <ac:chgData name="Toby Donaldson" userId="2e6e5431-bb17-4c41-9985-d39c50d83c73" providerId="ADAL" clId="{800E0D99-73BF-4DB3-8371-E814350B7A48}" dt="2023-09-06T20:39:32.741" v="34"/>
          <ac:spMkLst>
            <pc:docMk/>
            <pc:sldMk cId="2670926103" sldId="268"/>
            <ac:spMk id="16" creationId="{461D4D31-F65E-637D-0782-5691E84D4B5B}"/>
          </ac:spMkLst>
        </pc:spChg>
        <pc:spChg chg="mod">
          <ac:chgData name="Toby Donaldson" userId="2e6e5431-bb17-4c41-9985-d39c50d83c73" providerId="ADAL" clId="{800E0D99-73BF-4DB3-8371-E814350B7A48}" dt="2023-09-06T20:39:32.741" v="34"/>
          <ac:spMkLst>
            <pc:docMk/>
            <pc:sldMk cId="2670926103" sldId="268"/>
            <ac:spMk id="17" creationId="{06B988E6-BDE6-B209-0208-790158592032}"/>
          </ac:spMkLst>
        </pc:spChg>
        <pc:spChg chg="mod">
          <ac:chgData name="Toby Donaldson" userId="2e6e5431-bb17-4c41-9985-d39c50d83c73" providerId="ADAL" clId="{800E0D99-73BF-4DB3-8371-E814350B7A48}" dt="2023-09-06T20:39:32.741" v="34"/>
          <ac:spMkLst>
            <pc:docMk/>
            <pc:sldMk cId="2670926103" sldId="268"/>
            <ac:spMk id="18" creationId="{3D03EBD6-0FCD-0483-EAEF-8AF629EFE772}"/>
          </ac:spMkLst>
        </pc:spChg>
        <pc:spChg chg="mod">
          <ac:chgData name="Toby Donaldson" userId="2e6e5431-bb17-4c41-9985-d39c50d83c73" providerId="ADAL" clId="{800E0D99-73BF-4DB3-8371-E814350B7A48}" dt="2023-09-06T20:39:32.741" v="34"/>
          <ac:spMkLst>
            <pc:docMk/>
            <pc:sldMk cId="2670926103" sldId="268"/>
            <ac:spMk id="19" creationId="{9FB944E3-A741-DF79-9C4F-10E623D61177}"/>
          </ac:spMkLst>
        </pc:spChg>
        <pc:spChg chg="mod">
          <ac:chgData name="Toby Donaldson" userId="2e6e5431-bb17-4c41-9985-d39c50d83c73" providerId="ADAL" clId="{800E0D99-73BF-4DB3-8371-E814350B7A48}" dt="2023-09-06T20:39:32.741" v="34"/>
          <ac:spMkLst>
            <pc:docMk/>
            <pc:sldMk cId="2670926103" sldId="268"/>
            <ac:spMk id="20" creationId="{5361A443-E9E9-F934-4714-62EA45462091}"/>
          </ac:spMkLst>
        </pc:spChg>
        <pc:spChg chg="mod">
          <ac:chgData name="Toby Donaldson" userId="2e6e5431-bb17-4c41-9985-d39c50d83c73" providerId="ADAL" clId="{800E0D99-73BF-4DB3-8371-E814350B7A48}" dt="2023-09-06T20:39:32.741" v="34"/>
          <ac:spMkLst>
            <pc:docMk/>
            <pc:sldMk cId="2670926103" sldId="268"/>
            <ac:spMk id="21" creationId="{E7211109-98D8-1843-9FB1-732ED2A5BA19}"/>
          </ac:spMkLst>
        </pc:spChg>
        <pc:spChg chg="mod">
          <ac:chgData name="Toby Donaldson" userId="2e6e5431-bb17-4c41-9985-d39c50d83c73" providerId="ADAL" clId="{800E0D99-73BF-4DB3-8371-E814350B7A48}" dt="2023-09-06T20:39:32.741" v="34"/>
          <ac:spMkLst>
            <pc:docMk/>
            <pc:sldMk cId="2670926103" sldId="268"/>
            <ac:spMk id="22" creationId="{E8E3CC87-8269-051F-52E0-E11468229D1C}"/>
          </ac:spMkLst>
        </pc:spChg>
        <pc:spChg chg="mod">
          <ac:chgData name="Toby Donaldson" userId="2e6e5431-bb17-4c41-9985-d39c50d83c73" providerId="ADAL" clId="{800E0D99-73BF-4DB3-8371-E814350B7A48}" dt="2023-09-06T20:39:32.741" v="34"/>
          <ac:spMkLst>
            <pc:docMk/>
            <pc:sldMk cId="2670926103" sldId="268"/>
            <ac:spMk id="23" creationId="{1C5709E7-2B58-A417-89E9-D82D30D78EC7}"/>
          </ac:spMkLst>
        </pc:spChg>
        <pc:spChg chg="mod">
          <ac:chgData name="Toby Donaldson" userId="2e6e5431-bb17-4c41-9985-d39c50d83c73" providerId="ADAL" clId="{800E0D99-73BF-4DB3-8371-E814350B7A48}" dt="2023-09-06T20:39:32.741" v="34"/>
          <ac:spMkLst>
            <pc:docMk/>
            <pc:sldMk cId="2670926103" sldId="268"/>
            <ac:spMk id="24" creationId="{308659FE-6FE5-5024-2C96-225803E7C4E5}"/>
          </ac:spMkLst>
        </pc:spChg>
        <pc:spChg chg="add mod">
          <ac:chgData name="Toby Donaldson" userId="2e6e5431-bb17-4c41-9985-d39c50d83c73" providerId="ADAL" clId="{800E0D99-73BF-4DB3-8371-E814350B7A48}" dt="2023-09-06T20:52:18.838" v="310"/>
          <ac:spMkLst>
            <pc:docMk/>
            <pc:sldMk cId="2670926103" sldId="268"/>
            <ac:spMk id="25" creationId="{8A001F5D-DEB6-831D-325E-08CC09084F67}"/>
          </ac:spMkLst>
        </pc:spChg>
        <pc:grpChg chg="add mod">
          <ac:chgData name="Toby Donaldson" userId="2e6e5431-bb17-4c41-9985-d39c50d83c73" providerId="ADAL" clId="{800E0D99-73BF-4DB3-8371-E814350B7A48}" dt="2023-09-06T20:40:10.890" v="41" actId="1076"/>
          <ac:grpSpMkLst>
            <pc:docMk/>
            <pc:sldMk cId="2670926103" sldId="268"/>
            <ac:grpSpMk id="3" creationId="{FBCA1ABA-2157-6E38-A69E-562C61A8DF79}"/>
          </ac:grpSpMkLst>
        </pc:grpChg>
        <pc:inkChg chg="add">
          <ac:chgData name="Toby Donaldson" userId="2e6e5431-bb17-4c41-9985-d39c50d83c73" providerId="ADAL" clId="{800E0D99-73BF-4DB3-8371-E814350B7A48}" dt="2023-09-08T22:29:08.391" v="2453"/>
          <ac:inkMkLst>
            <pc:docMk/>
            <pc:sldMk cId="2670926103" sldId="268"/>
            <ac:inkMk id="4" creationId="{BC34FE14-3C86-FCC1-1503-7FB9910F1700}"/>
          </ac:inkMkLst>
        </pc:inkChg>
        <pc:inkChg chg="add">
          <ac:chgData name="Toby Donaldson" userId="2e6e5431-bb17-4c41-9985-d39c50d83c73" providerId="ADAL" clId="{800E0D99-73BF-4DB3-8371-E814350B7A48}" dt="2023-09-08T23:07:18.410" v="2454"/>
          <ac:inkMkLst>
            <pc:docMk/>
            <pc:sldMk cId="2670926103" sldId="268"/>
            <ac:inkMk id="8" creationId="{C3763CD7-DE11-8A9A-6B71-A7B13F544855}"/>
          </ac:inkMkLst>
        </pc:inkChg>
      </pc:sldChg>
      <pc:sldChg chg="addSp modSp add mod">
        <pc:chgData name="Toby Donaldson" userId="2e6e5431-bb17-4c41-9985-d39c50d83c73" providerId="ADAL" clId="{800E0D99-73BF-4DB3-8371-E814350B7A48}" dt="2023-09-08T23:07:18.410" v="2454"/>
        <pc:sldMkLst>
          <pc:docMk/>
          <pc:sldMk cId="1041825514" sldId="269"/>
        </pc:sldMkLst>
        <pc:spChg chg="mod">
          <ac:chgData name="Toby Donaldson" userId="2e6e5431-bb17-4c41-9985-d39c50d83c73" providerId="ADAL" clId="{800E0D99-73BF-4DB3-8371-E814350B7A48}" dt="2023-09-06T20:41:40.165" v="73"/>
          <ac:spMkLst>
            <pc:docMk/>
            <pc:sldMk cId="1041825514" sldId="269"/>
            <ac:spMk id="2" creationId="{2C37E86C-1045-0E4B-EB68-9FB6D3523FD6}"/>
          </ac:spMkLst>
        </pc:spChg>
        <pc:inkChg chg="add">
          <ac:chgData name="Toby Donaldson" userId="2e6e5431-bb17-4c41-9985-d39c50d83c73" providerId="ADAL" clId="{800E0D99-73BF-4DB3-8371-E814350B7A48}" dt="2023-09-08T23:07:18.410" v="2454"/>
          <ac:inkMkLst>
            <pc:docMk/>
            <pc:sldMk cId="1041825514" sldId="269"/>
            <ac:inkMk id="4" creationId="{71EFCBA0-16D4-B959-69C2-7BFFFF88A91F}"/>
          </ac:inkMkLst>
        </pc:inkChg>
      </pc:sldChg>
      <pc:sldChg chg="addSp modSp add mod">
        <pc:chgData name="Toby Donaldson" userId="2e6e5431-bb17-4c41-9985-d39c50d83c73" providerId="ADAL" clId="{800E0D99-73BF-4DB3-8371-E814350B7A48}" dt="2023-09-08T23:07:18.410" v="2454"/>
        <pc:sldMkLst>
          <pc:docMk/>
          <pc:sldMk cId="1623193581" sldId="270"/>
        </pc:sldMkLst>
        <pc:spChg chg="mod">
          <ac:chgData name="Toby Donaldson" userId="2e6e5431-bb17-4c41-9985-d39c50d83c73" providerId="ADAL" clId="{800E0D99-73BF-4DB3-8371-E814350B7A48}" dt="2023-09-06T20:43:30.937" v="84" actId="20577"/>
          <ac:spMkLst>
            <pc:docMk/>
            <pc:sldMk cId="1623193581" sldId="270"/>
            <ac:spMk id="2" creationId="{2C37E86C-1045-0E4B-EB68-9FB6D3523FD6}"/>
          </ac:spMkLst>
        </pc:spChg>
        <pc:inkChg chg="add">
          <ac:chgData name="Toby Donaldson" userId="2e6e5431-bb17-4c41-9985-d39c50d83c73" providerId="ADAL" clId="{800E0D99-73BF-4DB3-8371-E814350B7A48}" dt="2023-09-08T23:07:18.410" v="2454"/>
          <ac:inkMkLst>
            <pc:docMk/>
            <pc:sldMk cId="1623193581" sldId="270"/>
            <ac:inkMk id="4" creationId="{37F7FA0D-37FF-67E4-5624-09674B1AD280}"/>
          </ac:inkMkLst>
        </pc:inkChg>
      </pc:sldChg>
      <pc:sldChg chg="addSp modSp add mod">
        <pc:chgData name="Toby Donaldson" userId="2e6e5431-bb17-4c41-9985-d39c50d83c73" providerId="ADAL" clId="{800E0D99-73BF-4DB3-8371-E814350B7A48}" dt="2023-09-08T23:07:18.410" v="2454"/>
        <pc:sldMkLst>
          <pc:docMk/>
          <pc:sldMk cId="1082998415" sldId="271"/>
        </pc:sldMkLst>
        <pc:spChg chg="mod">
          <ac:chgData name="Toby Donaldson" userId="2e6e5431-bb17-4c41-9985-d39c50d83c73" providerId="ADAL" clId="{800E0D99-73BF-4DB3-8371-E814350B7A48}" dt="2023-09-06T20:45:20.418" v="107" actId="20577"/>
          <ac:spMkLst>
            <pc:docMk/>
            <pc:sldMk cId="1082998415" sldId="271"/>
            <ac:spMk id="2" creationId="{2C37E86C-1045-0E4B-EB68-9FB6D3523FD6}"/>
          </ac:spMkLst>
        </pc:spChg>
        <pc:inkChg chg="add">
          <ac:chgData name="Toby Donaldson" userId="2e6e5431-bb17-4c41-9985-d39c50d83c73" providerId="ADAL" clId="{800E0D99-73BF-4DB3-8371-E814350B7A48}" dt="2023-09-08T23:07:18.410" v="2454"/>
          <ac:inkMkLst>
            <pc:docMk/>
            <pc:sldMk cId="1082998415" sldId="271"/>
            <ac:inkMk id="25" creationId="{0634123C-35EA-0499-02BF-9E3027B96F14}"/>
          </ac:inkMkLst>
        </pc:inkChg>
        <pc:cxnChg chg="add mod">
          <ac:chgData name="Toby Donaldson" userId="2e6e5431-bb17-4c41-9985-d39c50d83c73" providerId="ADAL" clId="{800E0D99-73BF-4DB3-8371-E814350B7A48}" dt="2023-09-08T20:53:30.729" v="2372" actId="14100"/>
          <ac:cxnSpMkLst>
            <pc:docMk/>
            <pc:sldMk cId="1082998415" sldId="271"/>
            <ac:cxnSpMk id="4" creationId="{DEF00D62-087C-AE2A-63C2-5D86BE4D553B}"/>
          </ac:cxnSpMkLst>
        </pc:cxnChg>
      </pc:sldChg>
      <pc:sldChg chg="modSp add mod">
        <pc:chgData name="Toby Donaldson" userId="2e6e5431-bb17-4c41-9985-d39c50d83c73" providerId="ADAL" clId="{800E0D99-73BF-4DB3-8371-E814350B7A48}" dt="2023-09-06T20:46:21.018" v="111"/>
        <pc:sldMkLst>
          <pc:docMk/>
          <pc:sldMk cId="3480655393" sldId="272"/>
        </pc:sldMkLst>
        <pc:spChg chg="mod">
          <ac:chgData name="Toby Donaldson" userId="2e6e5431-bb17-4c41-9985-d39c50d83c73" providerId="ADAL" clId="{800E0D99-73BF-4DB3-8371-E814350B7A48}" dt="2023-09-06T20:46:21.018" v="111"/>
          <ac:spMkLst>
            <pc:docMk/>
            <pc:sldMk cId="3480655393" sldId="272"/>
            <ac:spMk id="2" creationId="{2C37E86C-1045-0E4B-EB68-9FB6D3523FD6}"/>
          </ac:spMkLst>
        </pc:spChg>
      </pc:sldChg>
      <pc:sldChg chg="addSp modSp add mod">
        <pc:chgData name="Toby Donaldson" userId="2e6e5431-bb17-4c41-9985-d39c50d83c73" providerId="ADAL" clId="{800E0D99-73BF-4DB3-8371-E814350B7A48}" dt="2023-09-08T23:07:18.410" v="2454"/>
        <pc:sldMkLst>
          <pc:docMk/>
          <pc:sldMk cId="3330748606" sldId="273"/>
        </pc:sldMkLst>
        <pc:spChg chg="mod">
          <ac:chgData name="Toby Donaldson" userId="2e6e5431-bb17-4c41-9985-d39c50d83c73" providerId="ADAL" clId="{800E0D99-73BF-4DB3-8371-E814350B7A48}" dt="2023-09-08T20:49:45.198" v="2344" actId="20577"/>
          <ac:spMkLst>
            <pc:docMk/>
            <pc:sldMk cId="3330748606" sldId="273"/>
            <ac:spMk id="2" creationId="{2C37E86C-1045-0E4B-EB68-9FB6D3523FD6}"/>
          </ac:spMkLst>
        </pc:spChg>
        <pc:inkChg chg="add">
          <ac:chgData name="Toby Donaldson" userId="2e6e5431-bb17-4c41-9985-d39c50d83c73" providerId="ADAL" clId="{800E0D99-73BF-4DB3-8371-E814350B7A48}" dt="2023-09-08T23:07:18.410" v="2454"/>
          <ac:inkMkLst>
            <pc:docMk/>
            <pc:sldMk cId="3330748606" sldId="273"/>
            <ac:inkMk id="4" creationId="{21A6B110-3346-101B-8BA3-25B43BDD976E}"/>
          </ac:inkMkLst>
        </pc:inkChg>
      </pc:sldChg>
      <pc:sldChg chg="addSp delSp modSp add mod">
        <pc:chgData name="Toby Donaldson" userId="2e6e5431-bb17-4c41-9985-d39c50d83c73" providerId="ADAL" clId="{800E0D99-73BF-4DB3-8371-E814350B7A48}" dt="2023-09-08T23:07:18.410" v="2454"/>
        <pc:sldMkLst>
          <pc:docMk/>
          <pc:sldMk cId="442393485" sldId="274"/>
        </pc:sldMkLst>
        <pc:spChg chg="mod">
          <ac:chgData name="Toby Donaldson" userId="2e6e5431-bb17-4c41-9985-d39c50d83c73" providerId="ADAL" clId="{800E0D99-73BF-4DB3-8371-E814350B7A48}" dt="2023-09-06T20:50:45.884" v="235" actId="20577"/>
          <ac:spMkLst>
            <pc:docMk/>
            <pc:sldMk cId="442393485" sldId="274"/>
            <ac:spMk id="2" creationId="{2C37E86C-1045-0E4B-EB68-9FB6D3523FD6}"/>
          </ac:spMkLst>
        </pc:spChg>
        <pc:spChg chg="add del mod">
          <ac:chgData name="Toby Donaldson" userId="2e6e5431-bb17-4c41-9985-d39c50d83c73" providerId="ADAL" clId="{800E0D99-73BF-4DB3-8371-E814350B7A48}" dt="2023-09-06T20:51:35.934" v="297" actId="21"/>
          <ac:spMkLst>
            <pc:docMk/>
            <pc:sldMk cId="442393485" sldId="274"/>
            <ac:spMk id="4" creationId="{BCC19A32-BC47-B7B1-DEE5-7AEB1738213E}"/>
          </ac:spMkLst>
        </pc:spChg>
        <pc:spChg chg="add mod">
          <ac:chgData name="Toby Donaldson" userId="2e6e5431-bb17-4c41-9985-d39c50d83c73" providerId="ADAL" clId="{800E0D99-73BF-4DB3-8371-E814350B7A48}" dt="2023-09-06T20:52:13.571" v="309" actId="20577"/>
          <ac:spMkLst>
            <pc:docMk/>
            <pc:sldMk cId="442393485" sldId="274"/>
            <ac:spMk id="8" creationId="{F65784EE-1191-C05C-F5B6-CBB018FAF6E5}"/>
          </ac:spMkLst>
        </pc:spChg>
        <pc:inkChg chg="add">
          <ac:chgData name="Toby Donaldson" userId="2e6e5431-bb17-4c41-9985-d39c50d83c73" providerId="ADAL" clId="{800E0D99-73BF-4DB3-8371-E814350B7A48}" dt="2023-09-08T23:07:18.410" v="2454"/>
          <ac:inkMkLst>
            <pc:docMk/>
            <pc:sldMk cId="442393485" sldId="274"/>
            <ac:inkMk id="4" creationId="{ECDC3E16-410F-DA4E-ED17-A5C8DF14B37F}"/>
          </ac:inkMkLst>
        </pc:inkChg>
      </pc:sldChg>
      <pc:sldChg chg="addSp modSp add mod">
        <pc:chgData name="Toby Donaldson" userId="2e6e5431-bb17-4c41-9985-d39c50d83c73" providerId="ADAL" clId="{800E0D99-73BF-4DB3-8371-E814350B7A48}" dt="2023-09-08T23:07:18.410" v="2454"/>
        <pc:sldMkLst>
          <pc:docMk/>
          <pc:sldMk cId="3050023203" sldId="275"/>
        </pc:sldMkLst>
        <pc:spChg chg="mod">
          <ac:chgData name="Toby Donaldson" userId="2e6e5431-bb17-4c41-9985-d39c50d83c73" providerId="ADAL" clId="{800E0D99-73BF-4DB3-8371-E814350B7A48}" dt="2023-09-06T21:00:36.191" v="355" actId="20577"/>
          <ac:spMkLst>
            <pc:docMk/>
            <pc:sldMk cId="3050023203" sldId="275"/>
            <ac:spMk id="2" creationId="{2C37E86C-1045-0E4B-EB68-9FB6D3523FD6}"/>
          </ac:spMkLst>
        </pc:spChg>
        <pc:spChg chg="mod">
          <ac:chgData name="Toby Donaldson" userId="2e6e5431-bb17-4c41-9985-d39c50d83c73" providerId="ADAL" clId="{800E0D99-73BF-4DB3-8371-E814350B7A48}" dt="2023-09-06T21:00:01.026" v="339" actId="20577"/>
          <ac:spMkLst>
            <pc:docMk/>
            <pc:sldMk cId="3050023203" sldId="275"/>
            <ac:spMk id="5" creationId="{8522F1E5-3231-9085-6A49-27BA3B42C3E8}"/>
          </ac:spMkLst>
        </pc:spChg>
        <pc:inkChg chg="add">
          <ac:chgData name="Toby Donaldson" userId="2e6e5431-bb17-4c41-9985-d39c50d83c73" providerId="ADAL" clId="{800E0D99-73BF-4DB3-8371-E814350B7A48}" dt="2023-09-08T23:07:18.410" v="2454"/>
          <ac:inkMkLst>
            <pc:docMk/>
            <pc:sldMk cId="3050023203" sldId="275"/>
            <ac:inkMk id="4" creationId="{1FA8B44E-B9B5-9D63-E3FD-F0257483D6EF}"/>
          </ac:inkMkLst>
        </pc:inkChg>
      </pc:sldChg>
      <pc:sldChg chg="addSp modSp add mod">
        <pc:chgData name="Toby Donaldson" userId="2e6e5431-bb17-4c41-9985-d39c50d83c73" providerId="ADAL" clId="{800E0D99-73BF-4DB3-8371-E814350B7A48}" dt="2023-09-08T23:07:18.410" v="2454"/>
        <pc:sldMkLst>
          <pc:docMk/>
          <pc:sldMk cId="3565985078" sldId="276"/>
        </pc:sldMkLst>
        <pc:spChg chg="mod">
          <ac:chgData name="Toby Donaldson" userId="2e6e5431-bb17-4c41-9985-d39c50d83c73" providerId="ADAL" clId="{800E0D99-73BF-4DB3-8371-E814350B7A48}" dt="2023-09-08T20:52:34.086" v="2369" actId="20577"/>
          <ac:spMkLst>
            <pc:docMk/>
            <pc:sldMk cId="3565985078" sldId="276"/>
            <ac:spMk id="2" creationId="{2C37E86C-1045-0E4B-EB68-9FB6D3523FD6}"/>
          </ac:spMkLst>
        </pc:spChg>
        <pc:inkChg chg="add">
          <ac:chgData name="Toby Donaldson" userId="2e6e5431-bb17-4c41-9985-d39c50d83c73" providerId="ADAL" clId="{800E0D99-73BF-4DB3-8371-E814350B7A48}" dt="2023-09-08T23:07:18.410" v="2454"/>
          <ac:inkMkLst>
            <pc:docMk/>
            <pc:sldMk cId="3565985078" sldId="276"/>
            <ac:inkMk id="4" creationId="{C612B035-0E65-A36A-F85C-FF001368657F}"/>
          </ac:inkMkLst>
        </pc:inkChg>
      </pc:sldChg>
      <pc:sldChg chg="addSp delSp modSp add mod">
        <pc:chgData name="Toby Donaldson" userId="2e6e5431-bb17-4c41-9985-d39c50d83c73" providerId="ADAL" clId="{800E0D99-73BF-4DB3-8371-E814350B7A48}" dt="2023-09-08T23:07:18.410" v="2454"/>
        <pc:sldMkLst>
          <pc:docMk/>
          <pc:sldMk cId="3785108275" sldId="277"/>
        </pc:sldMkLst>
        <pc:spChg chg="mod">
          <ac:chgData name="Toby Donaldson" userId="2e6e5431-bb17-4c41-9985-d39c50d83c73" providerId="ADAL" clId="{800E0D99-73BF-4DB3-8371-E814350B7A48}" dt="2023-09-06T21:02:18.465" v="396" actId="20577"/>
          <ac:spMkLst>
            <pc:docMk/>
            <pc:sldMk cId="3785108275" sldId="277"/>
            <ac:spMk id="2" creationId="{2C37E86C-1045-0E4B-EB68-9FB6D3523FD6}"/>
          </ac:spMkLst>
        </pc:spChg>
        <pc:inkChg chg="add">
          <ac:chgData name="Toby Donaldson" userId="2e6e5431-bb17-4c41-9985-d39c50d83c73" providerId="ADAL" clId="{800E0D99-73BF-4DB3-8371-E814350B7A48}" dt="2023-09-08T23:07:18.410" v="2454"/>
          <ac:inkMkLst>
            <pc:docMk/>
            <pc:sldMk cId="3785108275" sldId="277"/>
            <ac:inkMk id="4" creationId="{18BB6917-452C-96B9-0407-2A69E4FE4D94}"/>
          </ac:inkMkLst>
        </pc:inkChg>
        <pc:cxnChg chg="del">
          <ac:chgData name="Toby Donaldson" userId="2e6e5431-bb17-4c41-9985-d39c50d83c73" providerId="ADAL" clId="{800E0D99-73BF-4DB3-8371-E814350B7A48}" dt="2023-09-08T20:53:45.427" v="2373" actId="21"/>
          <ac:cxnSpMkLst>
            <pc:docMk/>
            <pc:sldMk cId="3785108275" sldId="277"/>
            <ac:cxnSpMk id="8" creationId="{1C005C82-2E24-6403-115F-198A242F5BED}"/>
          </ac:cxnSpMkLst>
        </pc:cxnChg>
      </pc:sldChg>
      <pc:sldChg chg="addSp modSp add mod">
        <pc:chgData name="Toby Donaldson" userId="2e6e5431-bb17-4c41-9985-d39c50d83c73" providerId="ADAL" clId="{800E0D99-73BF-4DB3-8371-E814350B7A48}" dt="2023-09-08T23:07:18.410" v="2454"/>
        <pc:sldMkLst>
          <pc:docMk/>
          <pc:sldMk cId="1180136480" sldId="278"/>
        </pc:sldMkLst>
        <pc:spChg chg="mod">
          <ac:chgData name="Toby Donaldson" userId="2e6e5431-bb17-4c41-9985-d39c50d83c73" providerId="ADAL" clId="{800E0D99-73BF-4DB3-8371-E814350B7A48}" dt="2023-09-06T21:07:41.292" v="622" actId="113"/>
          <ac:spMkLst>
            <pc:docMk/>
            <pc:sldMk cId="1180136480" sldId="278"/>
            <ac:spMk id="2" creationId="{2C37E86C-1045-0E4B-EB68-9FB6D3523FD6}"/>
          </ac:spMkLst>
        </pc:spChg>
        <pc:spChg chg="add mod">
          <ac:chgData name="Toby Donaldson" userId="2e6e5431-bb17-4c41-9985-d39c50d83c73" providerId="ADAL" clId="{800E0D99-73BF-4DB3-8371-E814350B7A48}" dt="2023-09-06T21:07:27.384" v="621" actId="1076"/>
          <ac:spMkLst>
            <pc:docMk/>
            <pc:sldMk cId="1180136480" sldId="278"/>
            <ac:spMk id="4" creationId="{7972E9D4-6F38-65F8-C753-D4FFC0B12F6E}"/>
          </ac:spMkLst>
        </pc:spChg>
        <pc:spChg chg="mod">
          <ac:chgData name="Toby Donaldson" userId="2e6e5431-bb17-4c41-9985-d39c50d83c73" providerId="ADAL" clId="{800E0D99-73BF-4DB3-8371-E814350B7A48}" dt="2023-09-06T21:04:14.239" v="465"/>
          <ac:spMkLst>
            <pc:docMk/>
            <pc:sldMk cId="1180136480" sldId="278"/>
            <ac:spMk id="5" creationId="{8522F1E5-3231-9085-6A49-27BA3B42C3E8}"/>
          </ac:spMkLst>
        </pc:spChg>
        <pc:spChg chg="add mod">
          <ac:chgData name="Toby Donaldson" userId="2e6e5431-bb17-4c41-9985-d39c50d83c73" providerId="ADAL" clId="{800E0D99-73BF-4DB3-8371-E814350B7A48}" dt="2023-09-08T20:59:22.231" v="2452" actId="20577"/>
          <ac:spMkLst>
            <pc:docMk/>
            <pc:sldMk cId="1180136480" sldId="278"/>
            <ac:spMk id="8" creationId="{03833985-98FE-A23A-B28C-ACDC7E56F125}"/>
          </ac:spMkLst>
        </pc:spChg>
        <pc:inkChg chg="add">
          <ac:chgData name="Toby Donaldson" userId="2e6e5431-bb17-4c41-9985-d39c50d83c73" providerId="ADAL" clId="{800E0D99-73BF-4DB3-8371-E814350B7A48}" dt="2023-09-08T23:07:18.410" v="2454"/>
          <ac:inkMkLst>
            <pc:docMk/>
            <pc:sldMk cId="1180136480" sldId="278"/>
            <ac:inkMk id="29" creationId="{E6C6A671-837E-AC4A-2ECB-B107D432EEBC}"/>
          </ac:inkMkLst>
        </pc:inkChg>
        <pc:cxnChg chg="add mod">
          <ac:chgData name="Toby Donaldson" userId="2e6e5431-bb17-4c41-9985-d39c50d83c73" providerId="ADAL" clId="{800E0D99-73BF-4DB3-8371-E814350B7A48}" dt="2023-09-06T21:07:27.384" v="621" actId="1076"/>
          <ac:cxnSpMkLst>
            <pc:docMk/>
            <pc:sldMk cId="1180136480" sldId="278"/>
            <ac:cxnSpMk id="25" creationId="{2D4AB006-5598-16E4-B762-F753C5704A66}"/>
          </ac:cxnSpMkLst>
        </pc:cxnChg>
        <pc:cxnChg chg="add mod">
          <ac:chgData name="Toby Donaldson" userId="2e6e5431-bb17-4c41-9985-d39c50d83c73" providerId="ADAL" clId="{800E0D99-73BF-4DB3-8371-E814350B7A48}" dt="2023-09-08T20:59:15.435" v="2451" actId="14100"/>
          <ac:cxnSpMkLst>
            <pc:docMk/>
            <pc:sldMk cId="1180136480" sldId="278"/>
            <ac:cxnSpMk id="26" creationId="{539EDED0-8C28-2210-06B0-CE7DE36F474C}"/>
          </ac:cxnSpMkLst>
        </pc:cxnChg>
      </pc:sldChg>
      <pc:sldChg chg="modSp add del mod ord">
        <pc:chgData name="Toby Donaldson" userId="2e6e5431-bb17-4c41-9985-d39c50d83c73" providerId="ADAL" clId="{800E0D99-73BF-4DB3-8371-E814350B7A48}" dt="2023-09-06T21:12:04.155" v="747" actId="2696"/>
        <pc:sldMkLst>
          <pc:docMk/>
          <pc:sldMk cId="3459862375" sldId="279"/>
        </pc:sldMkLst>
        <pc:spChg chg="mod">
          <ac:chgData name="Toby Donaldson" userId="2e6e5431-bb17-4c41-9985-d39c50d83c73" providerId="ADAL" clId="{800E0D99-73BF-4DB3-8371-E814350B7A48}" dt="2023-09-06T21:09:23.709" v="628"/>
          <ac:spMkLst>
            <pc:docMk/>
            <pc:sldMk cId="3459862375" sldId="279"/>
            <ac:spMk id="2" creationId="{2C37E86C-1045-0E4B-EB68-9FB6D3523FD6}"/>
          </ac:spMkLst>
        </pc:spChg>
        <pc:grpChg chg="mod">
          <ac:chgData name="Toby Donaldson" userId="2e6e5431-bb17-4c41-9985-d39c50d83c73" providerId="ADAL" clId="{800E0D99-73BF-4DB3-8371-E814350B7A48}" dt="2023-09-06T21:09:37.538" v="629" actId="1076"/>
          <ac:grpSpMkLst>
            <pc:docMk/>
            <pc:sldMk cId="3459862375" sldId="279"/>
            <ac:grpSpMk id="3" creationId="{FBCA1ABA-2157-6E38-A69E-562C61A8DF79}"/>
          </ac:grpSpMkLst>
        </pc:grpChg>
      </pc:sldChg>
      <pc:sldChg chg="addSp delSp modSp add mod">
        <pc:chgData name="Toby Donaldson" userId="2e6e5431-bb17-4c41-9985-d39c50d83c73" providerId="ADAL" clId="{800E0D99-73BF-4DB3-8371-E814350B7A48}" dt="2023-09-08T23:25:14.226" v="2455"/>
        <pc:sldMkLst>
          <pc:docMk/>
          <pc:sldMk cId="3919277721" sldId="280"/>
        </pc:sldMkLst>
        <pc:spChg chg="mod">
          <ac:chgData name="Toby Donaldson" userId="2e6e5431-bb17-4c41-9985-d39c50d83c73" providerId="ADAL" clId="{800E0D99-73BF-4DB3-8371-E814350B7A48}" dt="2023-09-06T21:11:23.414" v="732" actId="1076"/>
          <ac:spMkLst>
            <pc:docMk/>
            <pc:sldMk cId="3919277721" sldId="280"/>
            <ac:spMk id="2" creationId="{2C37E86C-1045-0E4B-EB68-9FB6D3523FD6}"/>
          </ac:spMkLst>
        </pc:spChg>
        <pc:spChg chg="add del mod">
          <ac:chgData name="Toby Donaldson" userId="2e6e5431-bb17-4c41-9985-d39c50d83c73" providerId="ADAL" clId="{800E0D99-73BF-4DB3-8371-E814350B7A48}" dt="2023-09-06T21:12:08.691" v="748" actId="21"/>
          <ac:spMkLst>
            <pc:docMk/>
            <pc:sldMk cId="3919277721" sldId="280"/>
            <ac:spMk id="4" creationId="{E739AF0E-8BBC-BF9C-30F5-15CABCBC5B58}"/>
          </ac:spMkLst>
        </pc:spChg>
        <pc:spChg chg="add del mod">
          <ac:chgData name="Toby Donaldson" userId="2e6e5431-bb17-4c41-9985-d39c50d83c73" providerId="ADAL" clId="{800E0D99-73BF-4DB3-8371-E814350B7A48}" dt="2023-09-06T21:12:08.691" v="748" actId="21"/>
          <ac:spMkLst>
            <pc:docMk/>
            <pc:sldMk cId="3919277721" sldId="280"/>
            <ac:spMk id="8" creationId="{06760423-107D-73D6-EF63-D92BB9B22FE2}"/>
          </ac:spMkLst>
        </pc:spChg>
        <pc:grpChg chg="mod">
          <ac:chgData name="Toby Donaldson" userId="2e6e5431-bb17-4c41-9985-d39c50d83c73" providerId="ADAL" clId="{800E0D99-73BF-4DB3-8371-E814350B7A48}" dt="2023-09-06T21:11:23.414" v="732" actId="1076"/>
          <ac:grpSpMkLst>
            <pc:docMk/>
            <pc:sldMk cId="3919277721" sldId="280"/>
            <ac:grpSpMk id="3" creationId="{FBCA1ABA-2157-6E38-A69E-562C61A8DF79}"/>
          </ac:grpSpMkLst>
        </pc:grpChg>
        <pc:inkChg chg="add">
          <ac:chgData name="Toby Donaldson" userId="2e6e5431-bb17-4c41-9985-d39c50d83c73" providerId="ADAL" clId="{800E0D99-73BF-4DB3-8371-E814350B7A48}" dt="2023-09-08T23:25:14.226" v="2455"/>
          <ac:inkMkLst>
            <pc:docMk/>
            <pc:sldMk cId="3919277721" sldId="280"/>
            <ac:inkMk id="4" creationId="{DCC2D22C-9CB7-DE2A-E2C6-7897EE759509}"/>
          </ac:inkMkLst>
        </pc:inkChg>
      </pc:sldChg>
      <pc:sldChg chg="add">
        <pc:chgData name="Toby Donaldson" userId="2e6e5431-bb17-4c41-9985-d39c50d83c73" providerId="ADAL" clId="{800E0D99-73BF-4DB3-8371-E814350B7A48}" dt="2023-09-06T21:11:56.686" v="746" actId="2890"/>
        <pc:sldMkLst>
          <pc:docMk/>
          <pc:sldMk cId="1070306225" sldId="281"/>
        </pc:sldMkLst>
      </pc:sldChg>
      <pc:sldChg chg="addSp delSp modSp add mod">
        <pc:chgData name="Toby Donaldson" userId="2e6e5431-bb17-4c41-9985-d39c50d83c73" providerId="ADAL" clId="{800E0D99-73BF-4DB3-8371-E814350B7A48}" dt="2023-09-08T23:25:14.226" v="2455"/>
        <pc:sldMkLst>
          <pc:docMk/>
          <pc:sldMk cId="2861428352" sldId="282"/>
        </pc:sldMkLst>
        <pc:spChg chg="mod">
          <ac:chgData name="Toby Donaldson" userId="2e6e5431-bb17-4c41-9985-d39c50d83c73" providerId="ADAL" clId="{800E0D99-73BF-4DB3-8371-E814350B7A48}" dt="2023-09-08T20:55:08.574" v="2382" actId="14100"/>
          <ac:spMkLst>
            <pc:docMk/>
            <pc:sldMk cId="2861428352" sldId="282"/>
            <ac:spMk id="4" creationId="{31CC9820-DC06-2357-ABCD-82C25702F984}"/>
          </ac:spMkLst>
        </pc:spChg>
        <pc:spChg chg="del">
          <ac:chgData name="Toby Donaldson" userId="2e6e5431-bb17-4c41-9985-d39c50d83c73" providerId="ADAL" clId="{800E0D99-73BF-4DB3-8371-E814350B7A48}" dt="2023-09-06T21:14:35.743" v="767" actId="21"/>
          <ac:spMkLst>
            <pc:docMk/>
            <pc:sldMk cId="2861428352" sldId="282"/>
            <ac:spMk id="4" creationId="{E739AF0E-8BBC-BF9C-30F5-15CABCBC5B58}"/>
          </ac:spMkLst>
        </pc:spChg>
        <pc:spChg chg="del">
          <ac:chgData name="Toby Donaldson" userId="2e6e5431-bb17-4c41-9985-d39c50d83c73" providerId="ADAL" clId="{800E0D99-73BF-4DB3-8371-E814350B7A48}" dt="2023-09-06T21:14:35.743" v="767" actId="21"/>
          <ac:spMkLst>
            <pc:docMk/>
            <pc:sldMk cId="2861428352" sldId="282"/>
            <ac:spMk id="8" creationId="{06760423-107D-73D6-EF63-D92BB9B22FE2}"/>
          </ac:spMkLst>
        </pc:spChg>
        <pc:spChg chg="add del mod">
          <ac:chgData name="Toby Donaldson" userId="2e6e5431-bb17-4c41-9985-d39c50d83c73" providerId="ADAL" clId="{800E0D99-73BF-4DB3-8371-E814350B7A48}" dt="2023-09-06T21:13:54.228" v="756" actId="21"/>
          <ac:spMkLst>
            <pc:docMk/>
            <pc:sldMk cId="2861428352" sldId="282"/>
            <ac:spMk id="25" creationId="{D19B22F0-AA3F-909D-E94B-BE1432CE80F2}"/>
          </ac:spMkLst>
        </pc:spChg>
        <pc:spChg chg="add mod">
          <ac:chgData name="Toby Donaldson" userId="2e6e5431-bb17-4c41-9985-d39c50d83c73" providerId="ADAL" clId="{800E0D99-73BF-4DB3-8371-E814350B7A48}" dt="2023-09-06T21:15:03.825" v="771" actId="1076"/>
          <ac:spMkLst>
            <pc:docMk/>
            <pc:sldMk cId="2861428352" sldId="282"/>
            <ac:spMk id="26" creationId="{76BE720B-4CE4-A0D1-25F2-75EAC0988BCD}"/>
          </ac:spMkLst>
        </pc:spChg>
        <pc:spChg chg="add del mod">
          <ac:chgData name="Toby Donaldson" userId="2e6e5431-bb17-4c41-9985-d39c50d83c73" providerId="ADAL" clId="{800E0D99-73BF-4DB3-8371-E814350B7A48}" dt="2023-09-06T21:14:10.683" v="760"/>
          <ac:spMkLst>
            <pc:docMk/>
            <pc:sldMk cId="2861428352" sldId="282"/>
            <ac:spMk id="27" creationId="{21952169-4259-3AF2-80AC-57F1B06867F2}"/>
          </ac:spMkLst>
        </pc:spChg>
        <pc:inkChg chg="add">
          <ac:chgData name="Toby Donaldson" userId="2e6e5431-bb17-4c41-9985-d39c50d83c73" providerId="ADAL" clId="{800E0D99-73BF-4DB3-8371-E814350B7A48}" dt="2023-09-08T23:25:14.226" v="2455"/>
          <ac:inkMkLst>
            <pc:docMk/>
            <pc:sldMk cId="2861428352" sldId="282"/>
            <ac:inkMk id="8" creationId="{3965FA5A-D35F-A42A-DAE9-9EB25883336F}"/>
          </ac:inkMkLst>
        </pc:inkChg>
      </pc:sldChg>
      <pc:sldChg chg="addSp modSp add mod ord">
        <pc:chgData name="Toby Donaldson" userId="2e6e5431-bb17-4c41-9985-d39c50d83c73" providerId="ADAL" clId="{800E0D99-73BF-4DB3-8371-E814350B7A48}" dt="2023-09-08T23:25:14.226" v="2455"/>
        <pc:sldMkLst>
          <pc:docMk/>
          <pc:sldMk cId="2954796407" sldId="283"/>
        </pc:sldMkLst>
        <pc:spChg chg="add mod">
          <ac:chgData name="Toby Donaldson" userId="2e6e5431-bb17-4c41-9985-d39c50d83c73" providerId="ADAL" clId="{800E0D99-73BF-4DB3-8371-E814350B7A48}" dt="2023-09-06T21:16:25.616" v="847" actId="1076"/>
          <ac:spMkLst>
            <pc:docMk/>
            <pc:sldMk cId="2954796407" sldId="283"/>
            <ac:spMk id="2" creationId="{75845C70-914B-A810-DEDA-94A60C4A588E}"/>
          </ac:spMkLst>
        </pc:spChg>
        <pc:spChg chg="mod">
          <ac:chgData name="Toby Donaldson" userId="2e6e5431-bb17-4c41-9985-d39c50d83c73" providerId="ADAL" clId="{800E0D99-73BF-4DB3-8371-E814350B7A48}" dt="2023-09-06T21:16:14.651" v="846" actId="20577"/>
          <ac:spMkLst>
            <pc:docMk/>
            <pc:sldMk cId="2954796407" sldId="283"/>
            <ac:spMk id="5" creationId="{8522F1E5-3231-9085-6A49-27BA3B42C3E8}"/>
          </ac:spMkLst>
        </pc:spChg>
        <pc:inkChg chg="add">
          <ac:chgData name="Toby Donaldson" userId="2e6e5431-bb17-4c41-9985-d39c50d83c73" providerId="ADAL" clId="{800E0D99-73BF-4DB3-8371-E814350B7A48}" dt="2023-09-08T23:25:14.226" v="2455"/>
          <ac:inkMkLst>
            <pc:docMk/>
            <pc:sldMk cId="2954796407" sldId="283"/>
            <ac:inkMk id="3" creationId="{E61FFE1B-A485-744A-43B8-583009494762}"/>
          </ac:inkMkLst>
        </pc:inkChg>
      </pc:sldChg>
      <pc:sldChg chg="addSp modSp add mod">
        <pc:chgData name="Toby Donaldson" userId="2e6e5431-bb17-4c41-9985-d39c50d83c73" providerId="ADAL" clId="{800E0D99-73BF-4DB3-8371-E814350B7A48}" dt="2023-09-06T21:19:36.974" v="1179" actId="20577"/>
        <pc:sldMkLst>
          <pc:docMk/>
          <pc:sldMk cId="630891050" sldId="284"/>
        </pc:sldMkLst>
        <pc:spChg chg="add mod">
          <ac:chgData name="Toby Donaldson" userId="2e6e5431-bb17-4c41-9985-d39c50d83c73" providerId="ADAL" clId="{800E0D99-73BF-4DB3-8371-E814350B7A48}" dt="2023-09-06T21:16:59.995" v="851" actId="208"/>
          <ac:spMkLst>
            <pc:docMk/>
            <pc:sldMk cId="630891050" sldId="284"/>
            <ac:spMk id="3" creationId="{3A6C8F84-881E-711F-AAF2-56F4AAF64894}"/>
          </ac:spMkLst>
        </pc:spChg>
        <pc:spChg chg="add mod">
          <ac:chgData name="Toby Donaldson" userId="2e6e5431-bb17-4c41-9985-d39c50d83c73" providerId="ADAL" clId="{800E0D99-73BF-4DB3-8371-E814350B7A48}" dt="2023-09-06T21:19:36.974" v="1179" actId="20577"/>
          <ac:spMkLst>
            <pc:docMk/>
            <pc:sldMk cId="630891050" sldId="284"/>
            <ac:spMk id="4" creationId="{31B4DDAC-0E74-C18B-C9F4-6DCF2E36EB05}"/>
          </ac:spMkLst>
        </pc:spChg>
        <pc:cxnChg chg="add mod">
          <ac:chgData name="Toby Donaldson" userId="2e6e5431-bb17-4c41-9985-d39c50d83c73" providerId="ADAL" clId="{800E0D99-73BF-4DB3-8371-E814350B7A48}" dt="2023-09-06T21:19:32.885" v="1152" actId="20577"/>
          <ac:cxnSpMkLst>
            <pc:docMk/>
            <pc:sldMk cId="630891050" sldId="284"/>
            <ac:cxnSpMk id="7" creationId="{C64B7941-6CA6-FBB1-5329-0714182F7A71}"/>
          </ac:cxnSpMkLst>
        </pc:cxnChg>
      </pc:sldChg>
      <pc:sldChg chg="modSp add mod ord">
        <pc:chgData name="Toby Donaldson" userId="2e6e5431-bb17-4c41-9985-d39c50d83c73" providerId="ADAL" clId="{800E0D99-73BF-4DB3-8371-E814350B7A48}" dt="2023-09-06T21:36:22.195" v="2286" actId="20577"/>
        <pc:sldMkLst>
          <pc:docMk/>
          <pc:sldMk cId="2912548778" sldId="285"/>
        </pc:sldMkLst>
        <pc:spChg chg="mod">
          <ac:chgData name="Toby Donaldson" userId="2e6e5431-bb17-4c41-9985-d39c50d83c73" providerId="ADAL" clId="{800E0D99-73BF-4DB3-8371-E814350B7A48}" dt="2023-09-06T21:36:22.195" v="2286" actId="20577"/>
          <ac:spMkLst>
            <pc:docMk/>
            <pc:sldMk cId="2912548778" sldId="285"/>
            <ac:spMk id="5" creationId="{8522F1E5-3231-9085-6A49-27BA3B42C3E8}"/>
          </ac:spMkLst>
        </pc:spChg>
      </pc:sldChg>
      <pc:sldChg chg="addSp modSp add mod">
        <pc:chgData name="Toby Donaldson" userId="2e6e5431-bb17-4c41-9985-d39c50d83c73" providerId="ADAL" clId="{800E0D99-73BF-4DB3-8371-E814350B7A48}" dt="2023-09-06T21:36:11.267" v="2280" actId="20577"/>
        <pc:sldMkLst>
          <pc:docMk/>
          <pc:sldMk cId="4142024208" sldId="286"/>
        </pc:sldMkLst>
        <pc:spChg chg="add mod">
          <ac:chgData name="Toby Donaldson" userId="2e6e5431-bb17-4c41-9985-d39c50d83c73" providerId="ADAL" clId="{800E0D99-73BF-4DB3-8371-E814350B7A48}" dt="2023-09-06T21:35:41.509" v="2255" actId="1076"/>
          <ac:spMkLst>
            <pc:docMk/>
            <pc:sldMk cId="4142024208" sldId="286"/>
            <ac:spMk id="2" creationId="{B8DE5959-A0C8-E547-9700-7BF1DD21DA58}"/>
          </ac:spMkLst>
        </pc:spChg>
        <pc:spChg chg="add mod">
          <ac:chgData name="Toby Donaldson" userId="2e6e5431-bb17-4c41-9985-d39c50d83c73" providerId="ADAL" clId="{800E0D99-73BF-4DB3-8371-E814350B7A48}" dt="2023-09-06T21:35:36.927" v="2254" actId="1076"/>
          <ac:spMkLst>
            <pc:docMk/>
            <pc:sldMk cId="4142024208" sldId="286"/>
            <ac:spMk id="3" creationId="{D6ECCB13-B25F-371E-6AF5-32896D37FDE2}"/>
          </ac:spMkLst>
        </pc:spChg>
        <pc:spChg chg="add mod">
          <ac:chgData name="Toby Donaldson" userId="2e6e5431-bb17-4c41-9985-d39c50d83c73" providerId="ADAL" clId="{800E0D99-73BF-4DB3-8371-E814350B7A48}" dt="2023-09-06T21:35:50.891" v="2256" actId="465"/>
          <ac:spMkLst>
            <pc:docMk/>
            <pc:sldMk cId="4142024208" sldId="286"/>
            <ac:spMk id="4" creationId="{22A76C95-3D37-753C-88D7-B2F3C702675E}"/>
          </ac:spMkLst>
        </pc:spChg>
        <pc:spChg chg="mod">
          <ac:chgData name="Toby Donaldson" userId="2e6e5431-bb17-4c41-9985-d39c50d83c73" providerId="ADAL" clId="{800E0D99-73BF-4DB3-8371-E814350B7A48}" dt="2023-09-06T21:36:11.267" v="2280" actId="20577"/>
          <ac:spMkLst>
            <pc:docMk/>
            <pc:sldMk cId="4142024208" sldId="286"/>
            <ac:spMk id="5" creationId="{8522F1E5-3231-9085-6A49-27BA3B42C3E8}"/>
          </ac:spMkLst>
        </pc:spChg>
      </pc:sldChg>
    </pc:docChg>
  </pc:docChgLst>
  <pc:docChgLst>
    <pc:chgData name="Toby Donaldson" userId="2e6e5431-bb17-4c41-9985-d39c50d83c73" providerId="ADAL" clId="{A1DA0A37-13A3-44C9-871E-75F002C807E0}"/>
    <pc:docChg chg="undo custSel addSld delSld modSld sldOrd">
      <pc:chgData name="Toby Donaldson" userId="2e6e5431-bb17-4c41-9985-d39c50d83c73" providerId="ADAL" clId="{A1DA0A37-13A3-44C9-871E-75F002C807E0}" dt="2023-09-08T05:08:29.617" v="1292" actId="20577"/>
      <pc:docMkLst>
        <pc:docMk/>
      </pc:docMkLst>
      <pc:sldChg chg="modSp new mod">
        <pc:chgData name="Toby Donaldson" userId="2e6e5431-bb17-4c41-9985-d39c50d83c73" providerId="ADAL" clId="{A1DA0A37-13A3-44C9-871E-75F002C807E0}" dt="2023-09-08T05:08:29.617" v="1292" actId="20577"/>
        <pc:sldMkLst>
          <pc:docMk/>
          <pc:sldMk cId="689853615" sldId="256"/>
        </pc:sldMkLst>
        <pc:spChg chg="mod">
          <ac:chgData name="Toby Donaldson" userId="2e6e5431-bb17-4c41-9985-d39c50d83c73" providerId="ADAL" clId="{A1DA0A37-13A3-44C9-871E-75F002C807E0}" dt="2023-09-08T05:08:29.617" v="1292" actId="20577"/>
          <ac:spMkLst>
            <pc:docMk/>
            <pc:sldMk cId="689853615" sldId="256"/>
            <ac:spMk id="2" creationId="{0E9AB03E-B443-B619-04A3-82F551F5EF25}"/>
          </ac:spMkLst>
        </pc:spChg>
        <pc:spChg chg="mod">
          <ac:chgData name="Toby Donaldson" userId="2e6e5431-bb17-4c41-9985-d39c50d83c73" providerId="ADAL" clId="{A1DA0A37-13A3-44C9-871E-75F002C807E0}" dt="2023-09-06T02:54:10.060" v="70" actId="20577"/>
          <ac:spMkLst>
            <pc:docMk/>
            <pc:sldMk cId="689853615" sldId="256"/>
            <ac:spMk id="3" creationId="{C2DF7CAB-71E4-5E87-B147-604F91B8F034}"/>
          </ac:spMkLst>
        </pc:spChg>
      </pc:sldChg>
      <pc:sldChg chg="addSp modSp new mod">
        <pc:chgData name="Toby Donaldson" userId="2e6e5431-bb17-4c41-9985-d39c50d83c73" providerId="ADAL" clId="{A1DA0A37-13A3-44C9-871E-75F002C807E0}" dt="2023-09-07T01:59:20.424" v="1027" actId="14100"/>
        <pc:sldMkLst>
          <pc:docMk/>
          <pc:sldMk cId="2372285316" sldId="257"/>
        </pc:sldMkLst>
        <pc:spChg chg="mod">
          <ac:chgData name="Toby Donaldson" userId="2e6e5431-bb17-4c41-9985-d39c50d83c73" providerId="ADAL" clId="{A1DA0A37-13A3-44C9-871E-75F002C807E0}" dt="2023-09-07T01:59:20.424" v="1027" actId="14100"/>
          <ac:spMkLst>
            <pc:docMk/>
            <pc:sldMk cId="2372285316" sldId="257"/>
            <ac:spMk id="2" creationId="{39F92ADF-204C-B6D8-3EF6-92D0D7284D17}"/>
          </ac:spMkLst>
        </pc:spChg>
        <pc:spChg chg="mod">
          <ac:chgData name="Toby Donaldson" userId="2e6e5431-bb17-4c41-9985-d39c50d83c73" providerId="ADAL" clId="{A1DA0A37-13A3-44C9-871E-75F002C807E0}" dt="2023-09-07T01:58:38.647" v="1018" actId="27636"/>
          <ac:spMkLst>
            <pc:docMk/>
            <pc:sldMk cId="2372285316" sldId="257"/>
            <ac:spMk id="3" creationId="{8DB58B13-B690-30BC-BCC7-979056005746}"/>
          </ac:spMkLst>
        </pc:spChg>
        <pc:spChg chg="add mod">
          <ac:chgData name="Toby Donaldson" userId="2e6e5431-bb17-4c41-9985-d39c50d83c73" providerId="ADAL" clId="{A1DA0A37-13A3-44C9-871E-75F002C807E0}" dt="2023-09-07T01:59:15.666" v="1026" actId="255"/>
          <ac:spMkLst>
            <pc:docMk/>
            <pc:sldMk cId="2372285316" sldId="257"/>
            <ac:spMk id="6" creationId="{928A32C8-8947-5F18-53B3-8BBC43EBBFB7}"/>
          </ac:spMkLst>
        </pc:spChg>
        <pc:picChg chg="add mod">
          <ac:chgData name="Toby Donaldson" userId="2e6e5431-bb17-4c41-9985-d39c50d83c73" providerId="ADAL" clId="{A1DA0A37-13A3-44C9-871E-75F002C807E0}" dt="2023-09-07T01:58:27.603" v="1016" actId="1076"/>
          <ac:picMkLst>
            <pc:docMk/>
            <pc:sldMk cId="2372285316" sldId="257"/>
            <ac:picMk id="4" creationId="{5D8B3B28-7E44-8556-EFCB-3E7A3C5F8F97}"/>
          </ac:picMkLst>
        </pc:picChg>
      </pc:sldChg>
      <pc:sldChg chg="modSp new del mod">
        <pc:chgData name="Toby Donaldson" userId="2e6e5431-bb17-4c41-9985-d39c50d83c73" providerId="ADAL" clId="{A1DA0A37-13A3-44C9-871E-75F002C807E0}" dt="2023-09-06T03:09:24.219" v="847" actId="2696"/>
        <pc:sldMkLst>
          <pc:docMk/>
          <pc:sldMk cId="3122470354" sldId="258"/>
        </pc:sldMkLst>
        <pc:spChg chg="mod">
          <ac:chgData name="Toby Donaldson" userId="2e6e5431-bb17-4c41-9985-d39c50d83c73" providerId="ADAL" clId="{A1DA0A37-13A3-44C9-871E-75F002C807E0}" dt="2023-09-06T03:00:23.179" v="499" actId="113"/>
          <ac:spMkLst>
            <pc:docMk/>
            <pc:sldMk cId="3122470354" sldId="258"/>
            <ac:spMk id="2" creationId="{525A3DEB-BE01-ED0C-D395-F21CCDC21D33}"/>
          </ac:spMkLst>
        </pc:spChg>
        <pc:spChg chg="mod">
          <ac:chgData name="Toby Donaldson" userId="2e6e5431-bb17-4c41-9985-d39c50d83c73" providerId="ADAL" clId="{A1DA0A37-13A3-44C9-871E-75F002C807E0}" dt="2023-09-06T03:02:39.016" v="557" actId="20577"/>
          <ac:spMkLst>
            <pc:docMk/>
            <pc:sldMk cId="3122470354" sldId="258"/>
            <ac:spMk id="3" creationId="{4453C558-FA0A-9B2E-1309-6FD238C0E739}"/>
          </ac:spMkLst>
        </pc:spChg>
      </pc:sldChg>
      <pc:sldChg chg="modSp new del mod">
        <pc:chgData name="Toby Donaldson" userId="2e6e5431-bb17-4c41-9985-d39c50d83c73" providerId="ADAL" clId="{A1DA0A37-13A3-44C9-871E-75F002C807E0}" dt="2023-09-06T03:08:09.792" v="818" actId="2696"/>
        <pc:sldMkLst>
          <pc:docMk/>
          <pc:sldMk cId="1849000142" sldId="259"/>
        </pc:sldMkLst>
        <pc:spChg chg="mod">
          <ac:chgData name="Toby Donaldson" userId="2e6e5431-bb17-4c41-9985-d39c50d83c73" providerId="ADAL" clId="{A1DA0A37-13A3-44C9-871E-75F002C807E0}" dt="2023-09-06T03:00:25.519" v="500" actId="113"/>
          <ac:spMkLst>
            <pc:docMk/>
            <pc:sldMk cId="1849000142" sldId="259"/>
            <ac:spMk id="2" creationId="{8801D2C2-3420-6DB7-17C1-8F57B6F45FDA}"/>
          </ac:spMkLst>
        </pc:spChg>
        <pc:spChg chg="mod">
          <ac:chgData name="Toby Donaldson" userId="2e6e5431-bb17-4c41-9985-d39c50d83c73" providerId="ADAL" clId="{A1DA0A37-13A3-44C9-871E-75F002C807E0}" dt="2023-09-06T03:02:48.121" v="559" actId="20577"/>
          <ac:spMkLst>
            <pc:docMk/>
            <pc:sldMk cId="1849000142" sldId="259"/>
            <ac:spMk id="3" creationId="{BAE7FBB6-ECC3-F3FB-A824-3599E62E4C3A}"/>
          </ac:spMkLst>
        </pc:spChg>
      </pc:sldChg>
      <pc:sldChg chg="add del">
        <pc:chgData name="Toby Donaldson" userId="2e6e5431-bb17-4c41-9985-d39c50d83c73" providerId="ADAL" clId="{A1DA0A37-13A3-44C9-871E-75F002C807E0}" dt="2023-09-06T03:09:19.244" v="846" actId="2696"/>
        <pc:sldMkLst>
          <pc:docMk/>
          <pc:sldMk cId="1724434898" sldId="260"/>
        </pc:sldMkLst>
      </pc:sldChg>
      <pc:sldChg chg="addSp delSp modSp add mod">
        <pc:chgData name="Toby Donaldson" userId="2e6e5431-bb17-4c41-9985-d39c50d83c73" providerId="ADAL" clId="{A1DA0A37-13A3-44C9-871E-75F002C807E0}" dt="2023-09-06T03:08:22.122" v="821" actId="21"/>
        <pc:sldMkLst>
          <pc:docMk/>
          <pc:sldMk cId="3100314877" sldId="261"/>
        </pc:sldMkLst>
        <pc:spChg chg="del">
          <ac:chgData name="Toby Donaldson" userId="2e6e5431-bb17-4c41-9985-d39c50d83c73" providerId="ADAL" clId="{A1DA0A37-13A3-44C9-871E-75F002C807E0}" dt="2023-09-06T03:07:56.968" v="815" actId="21"/>
          <ac:spMkLst>
            <pc:docMk/>
            <pc:sldMk cId="3100314877" sldId="261"/>
            <ac:spMk id="2" creationId="{8801D2C2-3420-6DB7-17C1-8F57B6F45FDA}"/>
          </ac:spMkLst>
        </pc:spChg>
        <pc:spChg chg="del">
          <ac:chgData name="Toby Donaldson" userId="2e6e5431-bb17-4c41-9985-d39c50d83c73" providerId="ADAL" clId="{A1DA0A37-13A3-44C9-871E-75F002C807E0}" dt="2023-09-06T03:08:19.424" v="820" actId="21"/>
          <ac:spMkLst>
            <pc:docMk/>
            <pc:sldMk cId="3100314877" sldId="261"/>
            <ac:spMk id="3" creationId="{BAE7FBB6-ECC3-F3FB-A824-3599E62E4C3A}"/>
          </ac:spMkLst>
        </pc:spChg>
        <pc:spChg chg="add mod">
          <ac:chgData name="Toby Donaldson" userId="2e6e5431-bb17-4c41-9985-d39c50d83c73" providerId="ADAL" clId="{A1DA0A37-13A3-44C9-871E-75F002C807E0}" dt="2023-09-06T03:08:03.609" v="817" actId="1076"/>
          <ac:spMkLst>
            <pc:docMk/>
            <pc:sldMk cId="3100314877" sldId="261"/>
            <ac:spMk id="4" creationId="{6F063AA1-B665-7572-570F-2D90A33545CD}"/>
          </ac:spMkLst>
        </pc:spChg>
        <pc:spChg chg="add del mod">
          <ac:chgData name="Toby Donaldson" userId="2e6e5431-bb17-4c41-9985-d39c50d83c73" providerId="ADAL" clId="{A1DA0A37-13A3-44C9-871E-75F002C807E0}" dt="2023-09-06T03:07:58.721" v="816" actId="21"/>
          <ac:spMkLst>
            <pc:docMk/>
            <pc:sldMk cId="3100314877" sldId="261"/>
            <ac:spMk id="6" creationId="{63651877-2BA2-B866-04BF-BC155CD4C7B4}"/>
          </ac:spMkLst>
        </pc:spChg>
        <pc:spChg chg="add del mod">
          <ac:chgData name="Toby Donaldson" userId="2e6e5431-bb17-4c41-9985-d39c50d83c73" providerId="ADAL" clId="{A1DA0A37-13A3-44C9-871E-75F002C807E0}" dt="2023-09-06T03:08:22.122" v="821" actId="21"/>
          <ac:spMkLst>
            <pc:docMk/>
            <pc:sldMk cId="3100314877" sldId="261"/>
            <ac:spMk id="8" creationId="{5ABF04FE-8F1D-02ED-9E57-1C6C1F457AF6}"/>
          </ac:spMkLst>
        </pc:spChg>
      </pc:sldChg>
      <pc:sldChg chg="addSp delSp modSp new mod">
        <pc:chgData name="Toby Donaldson" userId="2e6e5431-bb17-4c41-9985-d39c50d83c73" providerId="ADAL" clId="{A1DA0A37-13A3-44C9-871E-75F002C807E0}" dt="2023-09-07T02:01:07.886" v="1056" actId="20577"/>
        <pc:sldMkLst>
          <pc:docMk/>
          <pc:sldMk cId="3454394997" sldId="262"/>
        </pc:sldMkLst>
        <pc:spChg chg="del mod">
          <ac:chgData name="Toby Donaldson" userId="2e6e5431-bb17-4c41-9985-d39c50d83c73" providerId="ADAL" clId="{A1DA0A37-13A3-44C9-871E-75F002C807E0}" dt="2023-09-06T03:06:12.131" v="768" actId="21"/>
          <ac:spMkLst>
            <pc:docMk/>
            <pc:sldMk cId="3454394997" sldId="262"/>
            <ac:spMk id="2" creationId="{71F455E7-C898-7D44-525E-D9A814667691}"/>
          </ac:spMkLst>
        </pc:spChg>
        <pc:spChg chg="del mod">
          <ac:chgData name="Toby Donaldson" userId="2e6e5431-bb17-4c41-9985-d39c50d83c73" providerId="ADAL" clId="{A1DA0A37-13A3-44C9-871E-75F002C807E0}" dt="2023-09-06T03:06:53.773" v="776" actId="21"/>
          <ac:spMkLst>
            <pc:docMk/>
            <pc:sldMk cId="3454394997" sldId="262"/>
            <ac:spMk id="3" creationId="{3799ABED-4177-9E07-5474-18ECB165B919}"/>
          </ac:spMkLst>
        </pc:spChg>
        <pc:spChg chg="add mod">
          <ac:chgData name="Toby Donaldson" userId="2e6e5431-bb17-4c41-9985-d39c50d83c73" providerId="ADAL" clId="{A1DA0A37-13A3-44C9-871E-75F002C807E0}" dt="2023-09-07T02:01:07.886" v="1056" actId="20577"/>
          <ac:spMkLst>
            <pc:docMk/>
            <pc:sldMk cId="3454394997" sldId="262"/>
            <ac:spMk id="4" creationId="{5EEFF6D8-CD41-F30E-2519-D26023580FDA}"/>
          </ac:spMkLst>
        </pc:spChg>
        <pc:spChg chg="add mod">
          <ac:chgData name="Toby Donaldson" userId="2e6e5431-bb17-4c41-9985-d39c50d83c73" providerId="ADAL" clId="{A1DA0A37-13A3-44C9-871E-75F002C807E0}" dt="2023-09-06T03:06:17.541" v="770" actId="1076"/>
          <ac:spMkLst>
            <pc:docMk/>
            <pc:sldMk cId="3454394997" sldId="262"/>
            <ac:spMk id="5" creationId="{8522F1E5-3231-9085-6A49-27BA3B42C3E8}"/>
          </ac:spMkLst>
        </pc:spChg>
        <pc:spChg chg="add del mod">
          <ac:chgData name="Toby Donaldson" userId="2e6e5431-bb17-4c41-9985-d39c50d83c73" providerId="ADAL" clId="{A1DA0A37-13A3-44C9-871E-75F002C807E0}" dt="2023-09-06T03:06:14.480" v="769" actId="21"/>
          <ac:spMkLst>
            <pc:docMk/>
            <pc:sldMk cId="3454394997" sldId="262"/>
            <ac:spMk id="7" creationId="{17132A9D-9E29-8710-F7DE-65C324E24409}"/>
          </ac:spMkLst>
        </pc:spChg>
        <pc:spChg chg="add mod">
          <ac:chgData name="Toby Donaldson" userId="2e6e5431-bb17-4c41-9985-d39c50d83c73" providerId="ADAL" clId="{A1DA0A37-13A3-44C9-871E-75F002C807E0}" dt="2023-09-06T03:07:28.825" v="791" actId="113"/>
          <ac:spMkLst>
            <pc:docMk/>
            <pc:sldMk cId="3454394997" sldId="262"/>
            <ac:spMk id="8" creationId="{9A50F616-695A-9245-B748-7B85A566C12C}"/>
          </ac:spMkLst>
        </pc:spChg>
        <pc:spChg chg="add del mod">
          <ac:chgData name="Toby Donaldson" userId="2e6e5431-bb17-4c41-9985-d39c50d83c73" providerId="ADAL" clId="{A1DA0A37-13A3-44C9-871E-75F002C807E0}" dt="2023-09-06T03:06:55.907" v="777" actId="21"/>
          <ac:spMkLst>
            <pc:docMk/>
            <pc:sldMk cId="3454394997" sldId="262"/>
            <ac:spMk id="10" creationId="{20A48657-82CD-9700-8EE4-1416D82DCF88}"/>
          </ac:spMkLst>
        </pc:spChg>
      </pc:sldChg>
      <pc:sldChg chg="modSp add mod">
        <pc:chgData name="Toby Donaldson" userId="2e6e5431-bb17-4c41-9985-d39c50d83c73" providerId="ADAL" clId="{A1DA0A37-13A3-44C9-871E-75F002C807E0}" dt="2023-09-07T02:00:53.440" v="1053" actId="5793"/>
        <pc:sldMkLst>
          <pc:docMk/>
          <pc:sldMk cId="336372675" sldId="263"/>
        </pc:sldMkLst>
        <pc:spChg chg="mod">
          <ac:chgData name="Toby Donaldson" userId="2e6e5431-bb17-4c41-9985-d39c50d83c73" providerId="ADAL" clId="{A1DA0A37-13A3-44C9-871E-75F002C807E0}" dt="2023-09-07T02:00:53.440" v="1053" actId="5793"/>
          <ac:spMkLst>
            <pc:docMk/>
            <pc:sldMk cId="336372675" sldId="263"/>
            <ac:spMk id="3" creationId="{BAE7FBB6-ECC3-F3FB-A824-3599E62E4C3A}"/>
          </ac:spMkLst>
        </pc:spChg>
      </pc:sldChg>
      <pc:sldChg chg="modSp add mod ord">
        <pc:chgData name="Toby Donaldson" userId="2e6e5431-bb17-4c41-9985-d39c50d83c73" providerId="ADAL" clId="{A1DA0A37-13A3-44C9-871E-75F002C807E0}" dt="2023-09-06T03:09:09.978" v="845" actId="20577"/>
        <pc:sldMkLst>
          <pc:docMk/>
          <pc:sldMk cId="242231001" sldId="264"/>
        </pc:sldMkLst>
        <pc:spChg chg="mod">
          <ac:chgData name="Toby Donaldson" userId="2e6e5431-bb17-4c41-9985-d39c50d83c73" providerId="ADAL" clId="{A1DA0A37-13A3-44C9-871E-75F002C807E0}" dt="2023-09-06T03:09:09.978" v="845" actId="20577"/>
          <ac:spMkLst>
            <pc:docMk/>
            <pc:sldMk cId="242231001" sldId="264"/>
            <ac:spMk id="3" creationId="{BAE7FBB6-ECC3-F3FB-A824-3599E62E4C3A}"/>
          </ac:spMkLst>
        </pc:spChg>
        <pc:spChg chg="mod">
          <ac:chgData name="Toby Donaldson" userId="2e6e5431-bb17-4c41-9985-d39c50d83c73" providerId="ADAL" clId="{A1DA0A37-13A3-44C9-871E-75F002C807E0}" dt="2023-09-06T03:08:51.951" v="843" actId="113"/>
          <ac:spMkLst>
            <pc:docMk/>
            <pc:sldMk cId="242231001" sldId="264"/>
            <ac:spMk id="4" creationId="{6F063AA1-B665-7572-570F-2D90A33545CD}"/>
          </ac:spMkLst>
        </pc:spChg>
      </pc:sldChg>
      <pc:sldChg chg="addSp delSp modSp add mod ord">
        <pc:chgData name="Toby Donaldson" userId="2e6e5431-bb17-4c41-9985-d39c50d83c73" providerId="ADAL" clId="{A1DA0A37-13A3-44C9-871E-75F002C807E0}" dt="2023-09-06T03:09:38.587" v="852"/>
        <pc:sldMkLst>
          <pc:docMk/>
          <pc:sldMk cId="2618583310" sldId="265"/>
        </pc:sldMkLst>
        <pc:spChg chg="del">
          <ac:chgData name="Toby Donaldson" userId="2e6e5431-bb17-4c41-9985-d39c50d83c73" providerId="ADAL" clId="{A1DA0A37-13A3-44C9-871E-75F002C807E0}" dt="2023-09-06T03:09:30.613" v="849" actId="21"/>
          <ac:spMkLst>
            <pc:docMk/>
            <pc:sldMk cId="2618583310" sldId="265"/>
            <ac:spMk id="3" creationId="{BAE7FBB6-ECC3-F3FB-A824-3599E62E4C3A}"/>
          </ac:spMkLst>
        </pc:spChg>
        <pc:spChg chg="add del mod">
          <ac:chgData name="Toby Donaldson" userId="2e6e5431-bb17-4c41-9985-d39c50d83c73" providerId="ADAL" clId="{A1DA0A37-13A3-44C9-871E-75F002C807E0}" dt="2023-09-06T03:09:32.142" v="850" actId="21"/>
          <ac:spMkLst>
            <pc:docMk/>
            <pc:sldMk cId="2618583310" sldId="265"/>
            <ac:spMk id="5" creationId="{C8D437EE-1A50-BA5F-DC54-C3FE316A228D}"/>
          </ac:spMkLst>
        </pc:spChg>
      </pc:sldChg>
      <pc:sldChg chg="delSp modSp add mod">
        <pc:chgData name="Toby Donaldson" userId="2e6e5431-bb17-4c41-9985-d39c50d83c73" providerId="ADAL" clId="{A1DA0A37-13A3-44C9-871E-75F002C807E0}" dt="2023-09-06T03:12:26.191" v="935" actId="21"/>
        <pc:sldMkLst>
          <pc:docMk/>
          <pc:sldMk cId="937856378" sldId="266"/>
        </pc:sldMkLst>
        <pc:spChg chg="del">
          <ac:chgData name="Toby Donaldson" userId="2e6e5431-bb17-4c41-9985-d39c50d83c73" providerId="ADAL" clId="{A1DA0A37-13A3-44C9-871E-75F002C807E0}" dt="2023-09-06T03:10:30.690" v="899" actId="21"/>
          <ac:spMkLst>
            <pc:docMk/>
            <pc:sldMk cId="937856378" sldId="266"/>
            <ac:spMk id="4" creationId="{5EEFF6D8-CD41-F30E-2519-D26023580FDA}"/>
          </ac:spMkLst>
        </pc:spChg>
        <pc:spChg chg="mod">
          <ac:chgData name="Toby Donaldson" userId="2e6e5431-bb17-4c41-9985-d39c50d83c73" providerId="ADAL" clId="{A1DA0A37-13A3-44C9-871E-75F002C807E0}" dt="2023-09-06T03:10:18.435" v="898" actId="14100"/>
          <ac:spMkLst>
            <pc:docMk/>
            <pc:sldMk cId="937856378" sldId="266"/>
            <ac:spMk id="5" creationId="{8522F1E5-3231-9085-6A49-27BA3B42C3E8}"/>
          </ac:spMkLst>
        </pc:spChg>
        <pc:spChg chg="del mod">
          <ac:chgData name="Toby Donaldson" userId="2e6e5431-bb17-4c41-9985-d39c50d83c73" providerId="ADAL" clId="{A1DA0A37-13A3-44C9-871E-75F002C807E0}" dt="2023-09-06T03:12:26.191" v="935" actId="21"/>
          <ac:spMkLst>
            <pc:docMk/>
            <pc:sldMk cId="937856378" sldId="266"/>
            <ac:spMk id="8" creationId="{9A50F616-695A-9245-B748-7B85A566C12C}"/>
          </ac:spMkLst>
        </pc:spChg>
      </pc:sldChg>
      <pc:sldChg chg="modSp add mod">
        <pc:chgData name="Toby Donaldson" userId="2e6e5431-bb17-4c41-9985-d39c50d83c73" providerId="ADAL" clId="{A1DA0A37-13A3-44C9-871E-75F002C807E0}" dt="2023-09-07T02:04:38.511" v="1091" actId="20577"/>
        <pc:sldMkLst>
          <pc:docMk/>
          <pc:sldMk cId="171154099" sldId="267"/>
        </pc:sldMkLst>
        <pc:spChg chg="mod">
          <ac:chgData name="Toby Donaldson" userId="2e6e5431-bb17-4c41-9985-d39c50d83c73" providerId="ADAL" clId="{A1DA0A37-13A3-44C9-871E-75F002C807E0}" dt="2023-09-07T02:04:38.511" v="1091" actId="20577"/>
          <ac:spMkLst>
            <pc:docMk/>
            <pc:sldMk cId="171154099" sldId="267"/>
            <ac:spMk id="8" creationId="{9A50F616-695A-9245-B748-7B85A566C12C}"/>
          </ac:spMkLst>
        </pc:spChg>
      </pc:sldChg>
      <pc:sldChg chg="addSp modSp mod">
        <pc:chgData name="Toby Donaldson" userId="2e6e5431-bb17-4c41-9985-d39c50d83c73" providerId="ADAL" clId="{A1DA0A37-13A3-44C9-871E-75F002C807E0}" dt="2023-09-07T02:03:35.199" v="1078" actId="113"/>
        <pc:sldMkLst>
          <pc:docMk/>
          <pc:sldMk cId="3785108275" sldId="277"/>
        </pc:sldMkLst>
        <pc:spChg chg="mod">
          <ac:chgData name="Toby Donaldson" userId="2e6e5431-bb17-4c41-9985-d39c50d83c73" providerId="ADAL" clId="{A1DA0A37-13A3-44C9-871E-75F002C807E0}" dt="2023-09-07T02:03:35.199" v="1078" actId="113"/>
          <ac:spMkLst>
            <pc:docMk/>
            <pc:sldMk cId="3785108275" sldId="277"/>
            <ac:spMk id="2" creationId="{2C37E86C-1045-0E4B-EB68-9FB6D3523FD6}"/>
          </ac:spMkLst>
        </pc:spChg>
        <pc:cxnChg chg="add mod">
          <ac:chgData name="Toby Donaldson" userId="2e6e5431-bb17-4c41-9985-d39c50d83c73" providerId="ADAL" clId="{A1DA0A37-13A3-44C9-871E-75F002C807E0}" dt="2023-09-07T02:02:27.931" v="1059" actId="14100"/>
          <ac:cxnSpMkLst>
            <pc:docMk/>
            <pc:sldMk cId="3785108275" sldId="277"/>
            <ac:cxnSpMk id="8" creationId="{1C005C82-2E24-6403-115F-198A242F5BED}"/>
          </ac:cxnSpMkLst>
        </pc:cxnChg>
      </pc:sldChg>
      <pc:sldChg chg="modSp mod">
        <pc:chgData name="Toby Donaldson" userId="2e6e5431-bb17-4c41-9985-d39c50d83c73" providerId="ADAL" clId="{A1DA0A37-13A3-44C9-871E-75F002C807E0}" dt="2023-09-07T02:03:22.665" v="1072" actId="113"/>
        <pc:sldMkLst>
          <pc:docMk/>
          <pc:sldMk cId="1180136480" sldId="278"/>
        </pc:sldMkLst>
        <pc:spChg chg="mod">
          <ac:chgData name="Toby Donaldson" userId="2e6e5431-bb17-4c41-9985-d39c50d83c73" providerId="ADAL" clId="{A1DA0A37-13A3-44C9-871E-75F002C807E0}" dt="2023-09-07T02:03:22.665" v="1072" actId="113"/>
          <ac:spMkLst>
            <pc:docMk/>
            <pc:sldMk cId="1180136480" sldId="278"/>
            <ac:spMk id="2" creationId="{2C37E86C-1045-0E4B-EB68-9FB6D3523FD6}"/>
          </ac:spMkLst>
        </pc:spChg>
      </pc:sldChg>
      <pc:sldChg chg="modSp mod">
        <pc:chgData name="Toby Donaldson" userId="2e6e5431-bb17-4c41-9985-d39c50d83c73" providerId="ADAL" clId="{A1DA0A37-13A3-44C9-871E-75F002C807E0}" dt="2023-09-07T02:05:17.296" v="1093" actId="113"/>
        <pc:sldMkLst>
          <pc:docMk/>
          <pc:sldMk cId="1070306225" sldId="281"/>
        </pc:sldMkLst>
        <pc:spChg chg="mod">
          <ac:chgData name="Toby Donaldson" userId="2e6e5431-bb17-4c41-9985-d39c50d83c73" providerId="ADAL" clId="{A1DA0A37-13A3-44C9-871E-75F002C807E0}" dt="2023-09-07T02:05:17.296" v="1093" actId="113"/>
          <ac:spMkLst>
            <pc:docMk/>
            <pc:sldMk cId="1070306225" sldId="281"/>
            <ac:spMk id="2" creationId="{2C37E86C-1045-0E4B-EB68-9FB6D3523FD6}"/>
          </ac:spMkLst>
        </pc:spChg>
      </pc:sldChg>
      <pc:sldChg chg="addSp modSp mod">
        <pc:chgData name="Toby Donaldson" userId="2e6e5431-bb17-4c41-9985-d39c50d83c73" providerId="ADAL" clId="{A1DA0A37-13A3-44C9-871E-75F002C807E0}" dt="2023-09-07T02:06:32.266" v="1214" actId="208"/>
        <pc:sldMkLst>
          <pc:docMk/>
          <pc:sldMk cId="2861428352" sldId="282"/>
        </pc:sldMkLst>
        <pc:spChg chg="add mod">
          <ac:chgData name="Toby Donaldson" userId="2e6e5431-bb17-4c41-9985-d39c50d83c73" providerId="ADAL" clId="{A1DA0A37-13A3-44C9-871E-75F002C807E0}" dt="2023-09-07T02:06:19.496" v="1213" actId="1076"/>
          <ac:spMkLst>
            <pc:docMk/>
            <pc:sldMk cId="2861428352" sldId="282"/>
            <ac:spMk id="4" creationId="{31CC9820-DC06-2357-ABCD-82C25702F984}"/>
          </ac:spMkLst>
        </pc:spChg>
        <pc:spChg chg="mod">
          <ac:chgData name="Toby Donaldson" userId="2e6e5431-bb17-4c41-9985-d39c50d83c73" providerId="ADAL" clId="{A1DA0A37-13A3-44C9-871E-75F002C807E0}" dt="2023-09-07T02:06:32.266" v="1214" actId="208"/>
          <ac:spMkLst>
            <pc:docMk/>
            <pc:sldMk cId="2861428352" sldId="282"/>
            <ac:spMk id="26" creationId="{76BE720B-4CE4-A0D1-25F2-75EAC0988BCD}"/>
          </ac:spMkLst>
        </pc:spChg>
      </pc:sldChg>
      <pc:sldChg chg="modSp mod">
        <pc:chgData name="Toby Donaldson" userId="2e6e5431-bb17-4c41-9985-d39c50d83c73" providerId="ADAL" clId="{A1DA0A37-13A3-44C9-871E-75F002C807E0}" dt="2023-09-07T02:08:36.710" v="1291" actId="20577"/>
        <pc:sldMkLst>
          <pc:docMk/>
          <pc:sldMk cId="4142024208" sldId="286"/>
        </pc:sldMkLst>
        <pc:spChg chg="mod">
          <ac:chgData name="Toby Donaldson" userId="2e6e5431-bb17-4c41-9985-d39c50d83c73" providerId="ADAL" clId="{A1DA0A37-13A3-44C9-871E-75F002C807E0}" dt="2023-09-07T02:08:36.710" v="1291" actId="20577"/>
          <ac:spMkLst>
            <pc:docMk/>
            <pc:sldMk cId="4142024208" sldId="286"/>
            <ac:spMk id="3" creationId="{D6ECCB13-B25F-371E-6AF5-32896D37FDE2}"/>
          </ac:spMkLst>
        </pc:spChg>
        <pc:spChg chg="mod">
          <ac:chgData name="Toby Donaldson" userId="2e6e5431-bb17-4c41-9985-d39c50d83c73" providerId="ADAL" clId="{A1DA0A37-13A3-44C9-871E-75F002C807E0}" dt="2023-09-07T02:08:09.682" v="1251" actId="20577"/>
          <ac:spMkLst>
            <pc:docMk/>
            <pc:sldMk cId="4142024208" sldId="286"/>
            <ac:spMk id="4" creationId="{22A76C95-3D37-753C-88D7-B2F3C702675E}"/>
          </ac:spMkLst>
        </pc:spChg>
      </pc:sldChg>
      <pc:sldChg chg="del">
        <pc:chgData name="Toby Donaldson" userId="2e6e5431-bb17-4c41-9985-d39c50d83c73" providerId="ADAL" clId="{A1DA0A37-13A3-44C9-871E-75F002C807E0}" dt="2023-09-07T01:59:26.809" v="1028" actId="2696"/>
        <pc:sldMkLst>
          <pc:docMk/>
          <pc:sldMk cId="3311019704" sldId="287"/>
        </pc:sldMkLst>
      </pc:sldChg>
      <pc:sldChg chg="ord">
        <pc:chgData name="Toby Donaldson" userId="2e6e5431-bb17-4c41-9985-d39c50d83c73" providerId="ADAL" clId="{A1DA0A37-13A3-44C9-871E-75F002C807E0}" dt="2023-09-07T01:57:59.049" v="1012"/>
        <pc:sldMkLst>
          <pc:docMk/>
          <pc:sldMk cId="953185809" sldId="288"/>
        </pc:sldMkLst>
      </pc:sldChg>
      <pc:sldChg chg="ord">
        <pc:chgData name="Toby Donaldson" userId="2e6e5431-bb17-4c41-9985-d39c50d83c73" providerId="ADAL" clId="{A1DA0A37-13A3-44C9-871E-75F002C807E0}" dt="2023-09-07T01:58:00.791" v="1014"/>
        <pc:sldMkLst>
          <pc:docMk/>
          <pc:sldMk cId="2012710558" sldId="289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08T22:10:20.87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50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1" timeString="2023-09-08T22:14:52.517"/>
    </inkml:context>
  </inkml:definitions>
  <inkml:trace contextRef="#ctx0" brushRef="#br0">6828 1389 3679 0,'2'0'320'0,"-2"0"-320"16,0 0 0-16,0 0 0 0,0 0 448 0,0 0 0 0,-2 0 16 0,2-2 0 31,-1 1 240-31,-1 1 32 0,-2-2 16 0,3 0 0 0,-3 0 192 0,1-1 32 0,-1 1 16 0,1-1 0 15,-1 3-528-15,-1-5-96 0,2 1-32 0,-3-3 0 0,1 4-336 0,0 3 128 16,1-2-128-16,-1 0 0 0,2 0 0 0,-1 1 0 16,-1-1 0-16,1 0 0 15,-1 2 144-15,2-3-144 0,-2 1 192 0,1 0-192 16,1 0 240-16,-1 1-64 0,1-1-16 16,-4-2 0-16,1 3 32 0,1-1 0 0,-2-1 0 0,0 1 0 0,2 0-192 0,-4 0 128 15,2 2-128-15,-1-1 128 0,1-1-128 0,0 0 0 16,-4 0 0-16,2 2 0 0,3-1 0 0,-3 1 0 15,2 0 0-15,0 0 0 0,2 1 0 0,1-1 0 16,-1 4 0-16,3-2 0 16,0 1 0-16,1 4 0 0,-1 2 0 0,0-4 0 0,2 5 0 0,-3-1 0 0,3 5 0 15,-6-2 0-15,3 0 0 0,-2 4 0 16,0 2 0-16,-2-1 0 0,0 4 0 0,-2-2 0 0,0 2 0 0,2 3 0 16,-1-1 0-16,1 0 0 0,0-1 0 0,0 1 0 15,1 3 240-15,5-3 64 0,-5-1 16 0,5-1 0 31,-1 0 64-31,4-2 32 0,5 0 0 0,-6-3 0 16,6 0-112-16,2-1-32 0,-2-6 0 0,2 2 0 16,1-6-144-16,2 3-128 0,-1-4 144 0,1-2-144 15,2-2 0-15,-4-2 0 0,1-3 0 0,1-2 0 16,-1 2 0-16,2-6 0 0,-4 2-128 0,2-6 128 16,1 1 0-16,-2 0 0 0,1-4-128 0,-1 1 128 15,2-4 0-15,-3 0 0 0,3-5 0 0,-5 2 0 16,4-6 0-16,-1 0 0 0,-1-1 0 0,-2-4 0 0,0 4-192 0,0-4 192 0,0 4-192 0,-2-2 192 0,0 3-256 15,-3-3 48-15,1 2 16 0,1 3 0 0,-2-2 32 0,-1 6 16 16,1-2 0-16,-2 0 0 0,4-1 0 16,-3 0 0-1,-1 2 0-15,0-4 0 0,0 4-208 0,0 2-32 16,0 3-16-16,0 2 0 0,0 3 192 0,0 1 32 16,0 7 16-16,0 1 0 0,-1 1 160 0,1 5 0 15,-4 4 0-15,4-1 0 0,4 4 192 0,-4-2-16 16,1 8-16-16,1-7 0 0,3 8 160 0,1-1 48 15,-1 1 0-15,2-1 0 0,3 3-32 0,-1 3 0 16,1-3 0-16,-1 1 0 0,3 1 16 0,-5 1 0 16,4 2 0-16,-4 2 0 0,1-1 80 0,-1 4 16 15,0 0 0-15,-1 6 0 0,-1 1 64 0,-2 2 0 0,-1 3 16 16,-2 4 0-16,0-2-32 0,-2 0-16 0,1 2 0 0,1-6 0 16,-2 3-320-16,2-5-160 0,0-4 160 0,2-4-160 15,1-3 0-15,2-4 0 0,2-2 0 0,-1-6 0 16,0-4-240-16,3-5-32 0,2-2-16 0,-1-4 0 31,4-5-1392-31,-5 1-288 0,5-6-48 0,0-4-6176 0</inkml:trace>
  <inkml:trace contextRef="#ctx0" brushRef="#br0" timeOffset="425.2">7154 1482 3279 0,'-1'1'0'0,"-1"1"128"0,2 0-128 16,0-2 192-16,0 0-192 0,0 0 0 0,-2 5 0 0,0 0 0 0,1 0 1088 0,-3 6 192 15,2-2 48-15,-3 1 0 0,2 0 128 0,-1 3 16 16,2 1 16-16,-1-4 0 0,3 6-448 0,-2-2-80 16,4-4-32-16,-2 4 0 0,2-4-288 0,3 1-64 15,-2-1-16-15,4-1 0 0,-1 2-368 0,1-4-64 16,1 3 0-16,1-1-128 0,0-4 0 0,-2 4 0 15,5-4 0-15,-5-3 0 0,5 1 0 0,-2-3 0 0,3 0 0 0,1-3-144 16,-4 1 144-16,0-7 0 0,3-1 0 0,-3-1 0 16,-1-1 0-16,1-2 0 15,-3-2 0-15,0 2 0 0,-2 1 0 0,-3-3 0 0,0-2 144 0,-2 3-144 16,0-1 320-16,-4 4-64 0,-1-2 0 0,0-3 0 16,-2 3 256-16,0 1 64 0,-3 0 0 0,1-3 0 15,-3 2-48-15,3 3 0 0,-5-2 0 0,2 4 0 16,3-2-320-16,-3 8-64 0,5 1-16 0,-3 2 0 15,1 2-128-15,2 1 0 0,2 8 0 0,-2-2 0 16,1 3 0-16,3-2-176 0,-2 6 48 0,3 0 0 16,0-1-1024-16,0 1-208 0,4-2-48 0,0 0-7872 15</inkml:trace>
  <inkml:trace contextRef="#ctx0" brushRef="#br0" timeOffset="833.9">7614 1539 1839 0,'-1'2'160'0,"1"-1"-160"0,0-1 0 0,0 0 0 15,0 0 368-15,0-1 32 0,-2 1 16 0,-2 0 0 16,1 0 96-16,1-2 32 0,-3 0 0 0,1 1 0 15,4-3 480-15,-1 2 80 0,-3 2 32 0,4-3 0 16,-2 3-352-16,2 0-64 16,-1 3-16-16,1 1 0 0,-2 1-256 0,0 0-48 0,0 7-16 0,2 1 0 15,-1-1 16-15,-1 3 0 0,0 3 0 0,2-1 0 16,0-1-48-16,0 3-16 0,2 0 0 0,0 2 0 16,1 2 80-16,1-4 16 0,3 4 0 0,-4-4 0 15,2 0-64-15,2-2-16 0,0 3 0 0,0-3 0 16,4-1-160-16,-4-2-16 0,3-4-16 0,-3 0 0 0,2-6 0 0,1-1 0 15,2-3 0-15,-3-1 0 0,2-1 32 0,1-3 16 16,0-7 0-16,0 1 0 0,-1-5 144 0,-1-3 32 16,2-3 0-16,-1-5 0 0,1 1 16 0,-3-3 16 15,1 1 0-15,-5-3 0 0,-1 4-288 0,-1-2-128 16,-3 1 0-16,-1-2 128 0,-1 4-128 0,-2-3-272 16,3 6 64-16,-1 0 16 15,-3 2-1488-15,1 2-304 0</inkml:trace>
  <inkml:trace contextRef="#ctx0" brushRef="#br0" timeOffset="1496.06">8020 954 3679 0,'0'2'160'0,"0"-1"32"15,0-1-192-15,0 0 0 0,0 0 0 0,0 2 0 16,6 0 544-16,-6 5 64 0,1 0 16 0,-1 3 0 0,4 2 640 0,-2 4 128 16,-1 1 16-16,1 1 16 0,3 1 208 0,0 0 32 15,1 2 16-15,-1 0 0 16,2 2-720-16,-2 3-128 0,2-2-48 0,0 7 0 0,-3 1-224 0,1 3-48 16,-2 1-16-16,-1 3 0 0,1 1-48 0,-3 3-16 15,2-3 0-15,-2 0 0 0,0 0-160 0,-5-1-16 16,3-5-16-16,1-2 0 0,1-4-240 0,-2 0 176 0,2-6-176 0,0-3 160 15,0-5-160-15,0-3 0 16,2-3 0-16,1-4 0 0,0-4 0 0,-1-2 0 0,3-5-128 0,1 0 128 16,2-8-192-16,-1-3 48 0,6-3 0 0,-6-5 0 31,3-3-352-31,-1-3-64 0,3 3-16 0,0-5 0 0,0 0-32 0,0 2-16 0,-1 4 0 16,-2 2 0-16,1 7 416 0,-1 5 80 15,-4 4 128-15,0 5-208 0,-3 1 208 0,3 6 0 16,-5 0 0-16,2 3-144 0,0 3 400 0,-1-1 96 0,1 7 16 0,2-5 0 0,3 3 400 15,-6 4 64-15,5-2 32 0,-3 3 0 0,2-1-192 0,1 1-32 16,-3 3-16-16,1-3 0 0,-1 2 272 0,-1 0 48 16,0-1 16-16,-4 1 0 0,0 0-16 0,-3 0 0 15,0 2 0-15,-4-2 0 16,0 4-304-16,-1-4-48 0,-1-2-16 0,-4-1 0 0,1 0-320 0,-4-1-80 16,1-4-16-16,-1-4 0 15,-1-4-528-15,2-3-96 0,3-3-32 0,0-8 0 16,2-1-1504-16,3-9-304 0,7-5-64 0,2 0-10032 0</inkml:trace>
  <inkml:trace contextRef="#ctx0" brushRef="#br0" timeOffset="2206.17">8548 877 6447 0,'-1'0'576'0,"1"0"-576"15,0 0 0-15,0 0 0 0,1 0 976 0,-1 0 96 16,0 0 16-16,2 2 0 0,-2 1 512 0,4 6 96 31,-3 0 32-31,-1 3 0 0,6-2 128 0,-5 6 16 16,3 0 16-16,-1 3 0 0,2 0-512 0,-3 2-96 16,2 3-32-16,-3 4 0 0,1-2-560 0,-2 4-112 15,2 0-32-15,-2 3 0 0,0 3-32 0,0 1-16 0,0 1 0 16,0-1 0-16,-2-2-144 0,2 1-32 15,-2 1 0-15,2-1 0 0,-1-6-16 0,1 5-16 0,0-2 0 0,1-5 0 16,3 3-144-16,1-8-16 0,0 1-128 0,2-8 192 16,2 1-192-16,2-1 0 0,2-4 0 0,1-5 0 15,4-2 0-15,1 0 0 0,2-5 0 0,2-5-160 16,-23 5 0-16,0 0 0 0,0 0 0 0,102-26 0 31,-102 26-224-31,0 0-64 0,0 0 0 0,93-47 0 0,-76 35 32 0,-3-2 0 16,0-2 0-16,-4 4 0 0,1-4 112 0,-2 1 32 0,-2-3 0 0,-2 1 0 0,2-2 272 0,-2 0-192 15,-3-1 192-15,-2 3-160 0,0 0 160 0,-2 1-208 16,-1 2 80-16,-3 0 128 0,3-2-160 0,-2 6 160 16,-6-4 0-16,2 2-144 0,-4 1 144 0,-1 3 0 15,-4 1 0-15,-1 0 0 0,2 3 0 0,-3 2 0 16,3 4 0-16,-2 2 128 0,5 6-128 0,-4-1 0 16,6 5 0-16,4 1 0 0,-3 3 304 0,4-1-16 15,2 6 0-15,3-2 0 0,6 5-64 0,-1 0-16 16,4 2 0-16,4 3 0 0,-1 4 112 0,2-2 0 15,6-3 16-15,-4 3 0 0,5-3 160 0,-2-4 16 16,6-4 16-16,-2-3 0 0,3-1-64 0,0-6-16 0,3-5 0 16,-27-7 0-16,0 0-448 0,0 0 0 0,116-14 0 0,-116 14 0 15,0 0-144-15,101-40 144 0,-101 40-208 0,0 0 80 32,110-56-576-32,-110 56-96 0,0 0-32 0,0 0-13712 0</inkml:trace>
  <inkml:trace contextRef="#ctx0" brushRef="#br0" timeOffset="3024.89">9629 1205 3679 0,'0'-2'320'0,"-2"2"-320"0,-1 0 0 0,1 0 0 16,2 2 800-16,-2-1 96 0,-1 3 0 0,-4-1 16 16,0 1 1008-16,1-1 208 0,1 6 48 0,3-4 0 15,2 0-256-15,0-1-64 0,0 5 0 0,4-6 0 16,1 2-784-16,0 2-176 0,2 0-16 0,0-3-16 15,4 3-176-15,-3-2-48 0,3 0 0 0,1 4 0 16,2 0-112-16,-2-2-16 0,0 6-16 0,-1 0 0 16,1 2-48-16,-3 1 0 0,3 7 0 0,-3-1 0 15,1 3 112-15,-3 4 16 16,4 1 0-16,-4 3 0 0,0-2-192 0,0-3-48 0,-1 5 0 0,5-8 0 0,-4 4-112 16,3-6-32-16,-1-2 0 0,3 1 0 15,2-2-192-15,2-3 0 0,0-1 0 0,1-1 0 0,-1-6 0 0,1 2 0 16,1-4-144-16,-6-1 144 15,2 0-1360-15,-2-3-176 0,-2-3-48 0,1-2-11936 16</inkml:trace>
  <inkml:trace contextRef="#ctx0" brushRef="#br0" timeOffset="3403.19">9951 1229 2751 0,'0'-4'0'0,"0"4"128"0,2 0-128 0,-2 0 144 0,0 0-144 16,0 0 0-16,0 0 0 0,-2 4 0 0,2-2 928 0,0 1 160 0,-2 2 16 0,1-1 16 15,-3 6 544-15,-1-3 96 0,0 5 32 0,1-3 0 16,-3 5-512-16,0 0-80 16,-1 0-32-16,1 2 0 0,-2 1-320 0,0 2-64 0,0 0-16 0,1 4 0 0,-1 0 112 0,-1-1 16 15,3-1 0-15,-2 4 0 0,-2 4-272 0,3-1-48 16,-3 3-16-16,1 4 0 0,-1-2-48 0,-1-3-16 31,3 3 0-31,-3-2 0 0,5 1 16 0,-3-1 16 0,3-1 0 0,0-4 0 0,2-5-240 0,1 0-48 16,1 0-16-16,-1-4 0 15,4-1-224-15,-2-4 0 0,4-5-192 0,2-2 192 32,-3-1-1216-32,1-4-144 0,2-4-32 0,-1-1-10384 0</inkml:trace>
  <inkml:trace contextRef="#ctx0" brushRef="#br0" timeOffset="3790.87">9479 1685 4607 0,'-5'2'192'0,"1"-2"64"0,2 0-256 0,2-2 0 16,0 1 0-16,2-1 0 0,0 0 1600 0,3-3 256 0,0 1 64 0,2-4 16 16,2-1 48-16,1 0 16 0,1-1 0 0,3 5 0 0,-4-6-464 0,6 4-112 15,0 0-16-15,1-2 0 0,4 1-272 0,0-1-64 16,-2 4-16-16,2-4 0 0,0 4-288 0,-2 3-64 31,-1-1-16-31,1-1 0 0,-2-1-112 0,2 3 0 0,0-1-16 0,1-1 0 16,-1-1-240-16,3-5-32 0,-22 10-16 0,0 0 0 15,0 0-144-15,107-47-128 16,-107 47 192-16,0 0-192 0,96-58 0 0,-96 58 0 16,0 0 0-16,104-63-144 15,-104 63-1376-15,0 0-272 0</inkml:trace>
  <inkml:trace contextRef="#ctx0" brushRef="#br0" timeOffset="7382.96">11214 1476 911 0,'2'-1'0'0,"0"-3"0"0,0 4 0 0,-2 4 0 16,0-4 672-16,0-4 48 0,3 4 16 0,-1-2 0 31,-2 2 640-31,-2 2 128 0,-1 2 32 0,-3-1 0 0,0 1 0 0,-1-3 16 0,0 4 0 0,-4 1 0 16,2-3-672-16,-1 1-144 0,1-3-32 0,-1-1 0 31,1 0-224-31,2 0-48 0,0 0-16 0,2-1 0 0,-2-1-176 0,0-2-48 0,2 1 0 0,-4-1 0 31,4 3-192-31,-4-1 0 0,2 2 0 0,-2-2 0 0,-3 2 0 0,0 0 0 0,2 2 0 0,-3 1 0 16,1 4 0-16,0 0 256 15,-2 2-64-15,0 2 0 16,0 3 224-16,-2 3 32 0,1 0 16 0,-1 2 0 0,0 2-176 16,1-1-32-16,1-1-16 0,0 0 0 0,2 0-32 0,3 0 0 15,0 0 0-15,4-1 0 0,1 1-64 0,4-2-16 16,2-1 0-16,2-4 0 0,4 2 112 0,-1-2 16 15,6-1 0-15,-1 1 0 0,3-5-256 0,1 2 176 16,2-4-176-16,1-3 160 0,-5 1-160 0,5-1 0 16,-2-2 0-16,-1 0-176 0,1-2 176 0,-1-1 0 15,-2 1 0-15,-2-3 0 0,-3-2 0 0,1 1 0 16,-3 1 0-16,-1-5-128 0,1 5 128 0,-6-2 0 0,5-4 0 0,-3-1 0 16,1 2 0-16,2-4 0 0,-2-4 0 0,3-1 0 15,0 0-192-15,0-4-48 0,3 2-16 0,-4-1 0 31,2-1-384-31,-1 0-64 0,2 2-32 0,1 2 0 16,-4 4 128-16,-1 4 32 0,2 1 0 0,-5 5 0 0,1 5 432 0,1 1 144 0,-3 3 0 0,-1 8 0 16,2-3 0-16,-2 6 256 0,0 4-32 0,-2 1 0 15,1-3 288-15,-1 0 48 0,2 4 16 0,-2-1 0 16,0 2 144-16,2-1 48 0,0 3 0 0,2-4 0 16,0-3 0-16,1-3 0 0,1 0 0 0,1-4 0 0,0-1-512 0,2-4-80 15,2 2-32-15,0-5 0 16,1-4-464-16,-1-1-112 0,3-6-16 0,2 2 0 15,-4-5-1424-15,3-6-304 0,-1 3-48 16,0-6-7184-16</inkml:trace>
  <inkml:trace contextRef="#ctx0" brushRef="#br0" timeOffset="7804.27">11431 1457 1887 0,'0'2'0'0,"1"-2"0"0,1 0 0 0,2 0 176 0,-4 0-176 0,1 0 0 0,3 2 0 0,1-1 0 15,4 3 192-15,3 1 0 0,-2 7 0 0,1 0 0 16,-2 1 1472-16,-1 4 320 0,-1 0 48 0,0 4 16 16,-2 2-128-16,1 0-32 0,1-1 0 0,3 1 0 15,-5-2-928-15,2 5-176 0,2-2-32 0,-4-1-16 16,2 0-208-16,0 3-32 0,-2-4-16 0,1 1 0 16,-3-4-272-16,2-1-48 0,-3 3-16 0,-2-2 0 15,2 0-144-15,-2-2 0 0,2 1 0 0,-2-6 0 16,0-2 0-16,0 1 0 0,0-6 0 0,-2-3 0 15,0 1 0-15,0-3 0 0,2-2 0 0,-1-1 0 16,-3-2 0-16,2-7 0 0,1 1-176 0,1-5 176 31,0-1-496-31,0-4-16 0,1-2 0 0,-1-4 0 0,2-1 64 0,-2-5 0 0,4 0 0 0,-4-4 0 0,1 0 240 16,1 1 48-16,3-1 16 0,1 6 0 0,0 0 144 0,3 4 0 16,0 1 128-16,0 7-128 0,1 3 0 0,-3 8 128 15,5-3-128-15,-5 8 0 0,5-1 368 0,-5 3 0 16,4 1 0-16,-4 0 0 0,2 0 112 0,-1 0 32 15,1-2 0-15,0 0 0 0,1 0-288 0,1-3-48 16,-3 2-16-16,4 1 0 0,1-3-352 0,-3-2-64 16,2 2 0-16,2 1-16 15,-2-1-1056-15,2 3-208 0,4-1-32 0,-2 1-5968 16</inkml:trace>
  <inkml:trace contextRef="#ctx0" brushRef="#br0" timeOffset="8213.46">12023 1539 911 0,'0'2'0'0,"-2"1"0"0,2 2 0 0,0-3 0 15,0 0 800-15,-3 1 80 0,3 4 16 0,-2 9 0 16,-1 1 704-16,1 6 160 16,0-2 32-16,0 2 0 0,2-1 192 0,0 1 32 0,0-2 16 0,0 0 0 15,2 0-608-15,0 1-112 0,0-1-32 0,-1 0 0 0,3 0-768 0,-1-2-176 16,-1 2-16-16,-2-2-16 15,0-3-176-15,2 0-128 0,-2-3 144 0,0 1-144 0,2-3 0 0,-2-4 128 16,0 2-128-16,0-4 0 0,1-5 0 0,1-2 0 16,0-1 0-16,-1-6 0 0,3 0 0 0,-1-3 0 15,1-4-144-15,-1-3 144 0,3 2-208 0,1-4 48 16,-2-5 16-16,0-6 0 0,4-3-80 0,-4 1-16 16,2-5 0-16,0-1 0 0,-2 2 240 0,2-2 0 15,0-5 0-15,0 1-144 0,4 4 144 0,-3 3 0 0,3 6 0 16,-1 3-128-16,2 7 128 0,-3 6 0 0,2 6 0 0,-4 2-128 15,1 5 128-15,-1 4 0 0,4 5 0 0,-4-2 0 16,1 0 144-16,3 6 112 16,1-4 32-16,2 1 0 0,2 1 224 0,-1 0 64 0,4-2 0 0,2-2 0 15,2 2-304-15,1-2-48 0,-1-1-16 0,3-2 0 16,-26-2-48-16,0 0-16 0,0 0 0 16,110 10 0-16,-110-10-144 0,0 0-176 0</inkml:trace>
  <inkml:trace contextRef="#ctx0" brushRef="#br0" timeOffset="10341.6">2845 14299 8287 0,'-2'2'736'0,"2"-2"-592"0,0 0-144 0,0-2 0 16,0 0 512-16,-3-1 80 0,1 1 16 0,0-2 0 0,0 1-400 0,-1-2-80 15,-1 0 0-15,3 1-128 0,-5 2 560 0,3 2 0 16,-1-1 0-16,-1 1 0 0,4 0 256 0,-6 1 48 15,1 1 16-15,1 0 0 0,-2 3-64 0,0-1-16 16,0-1 0-16,-3-1 0 0,1 1-400 0,-5 4-80 16,0 0 0-16,0-3-16 0,0 4-304 0,0-1 0 15,-1 0-128-15,-1 5 128 0,5-5-128 0,-4 6 128 16,1 1 0-16,5-2-144 0,-3 2 16 0,5 3 0 16,-2-3 0-16,4 2 0 0,3-4 128 0,1 4 0 15,1 3 0-15,0-2 0 16,1 2 0-16,1 2 0 0,3 9 0 0,2-4-128 0,-3 7 128 0,3-5 0 0,3 5 0 0,-1-5 0 15,1-2 304-15,3-5-16 16,-1-4 0-16,2-3 0 0,3-7-160 0,-3-7-128 16,5 0 144-16,-1-7-144 0,1-5 0 0,0-5 0 0,-2-3 0 0,-1 0 0 15,1-3-160-15,-3-7 160 0,4 1-128 0,-6-4 128 16,2-2 0-16,-2-2 0 0,0 2 0 0,-3 2 0 16,2-2-128-16,-4 1 0 0,1-1 0 0,-1 0 0 15,-2 5-384-15,1 1-64 0,-1 3 0 16,-2-1-16-16,-1 5-128 15,0 1-32-15,0 5 0 0,-1 2 0 0,1 7 192 0,0 4 48 0,-2 6 0 0,2 1 0 0,-1 6 368 0,-1 1 144 16,2 4 0-16,2 5-144 0,-3 0 416 0,1 5 96 16,0-1 16-16,1 2 0 0,1 4 496 0,3 0 96 15,-4 3 32-15,2 3 0 0,-1-1-176 0,3 0-16 16,-5 0-16-16,1-6 0 0,1 3-400 0,-1-10-80 16,4-2 0-16,-3-7-6608 15,3-7-1328-15</inkml:trace>
  <inkml:trace contextRef="#ctx0" brushRef="#br0" timeOffset="10794.74">3354 14212 4607 0,'0'14'400'0,"1"-7"-400"0,1-4 0 0,0 4 0 16,0-5 976-16,-1 0 112 0,3 1 32 0,3 1 0 15,3 4-160-15,3-1-16 0,0 7-16 0,-6-3 0 16,4 3-288-16,-4 0-48 0,-2-1-16 0,-1 0 0 16,1 2 64-16,-5 5 16 0,2-1 0 0,-2 0 0 15,0-2-192-15,0 6-32 0,-2 5-16 0,2-4 0 0,0 1-112 0,0 2-32 16,-2-2 0-16,2-3 0 0,0 3-112 0,2-6-32 16,-2 0 0-16,2-7 0 0,-1 2-128 0,1-7 0 15,-2 2 0-15,0-4 0 16,0-3-512-16,0 0 32 0,-2-2 0 0,1-4 0 15,-1 1-96-15,2-4 0 0,2-4-16 0,-2-6 0 0,1-1 464 0,1-2 128 16,1-3 0-16,-1-7 0 16,2 4 0-16,-1-5 0 0,1 1 0 0,1-5 0 15,0 1 0-15,0-5 288 0,1-1-48 0,-1-2-16 0,-2-1 240 0,3 1 48 0,1-3 16 16,-1-2 0-16,1 7-256 0,2 1-48 0,0 6-16 0,-4 9 0 16,2 1-208-16,0 8 0 15,-3-1 0-15,-1 9 0 0,1 0 0 0,-1 3 0 16,0 4 0-16,-1-1 0 0,2-1 528 0,1 0 16 15,4-1 0-15,-2-3 0 0,5 3-288 0,-3 1-48 0,3 2-16 0,5 2 0 16,1 8-192-16,1 8-288 0,0 5 64 0,2 1 16 31,0 4-816-31,0 0-176 0,3 6-16 0,0-4-6752 0</inkml:trace>
  <inkml:trace contextRef="#ctx0" brushRef="#br0" timeOffset="11330.54">4044 13884 2063 0,'-2'4'0'0,"2"-2"0"0,0-1 0 0,0 1 192 0,0-2-192 0,-2 4 0 16,2 4 0-16,-1 3 0 0,-1 4 464 0,0 3 64 16,0-1 16-16,2 1 0 0,2 1 32 0,0 0 16 0,0 2 0 0,1 3 0 15,0 2-240-15,3 1-48 0,-5 2-16 0,3-1 0 16,-1 5-128-16,1-2-32 0,1 1 0 16,-1 3 0-16,-1-2-128 0,-1 2 0 0,1 1 0 0,-3-5 0 15,2 4 336-15,-4-2-16 0,1-3 0 0,-3 0 0 16,1-1 112-16,-1-1 16 0,-5-2 0 0,4-3 0 15,2-2 128-15,-6-4 48 0,4-1 0 0,0-7 0 16,3 1 240-16,-3-5 48 0,3-1 16 0,0-6 0 16,2 0-176-16,0-3-48 0,2-4 0 0,-2-1 0 15,2-2-272-15,3-6-64 0,-3-4-16 0,1-8 0 16,2 0 16-16,0-4 0 0,1-1 0 0,-6-4 0 0,0 3-160 0,-6-2-16 16,3-1-16-16,-4 3 0 0,-2 1 64 0,1-2 16 15,-3 2 0-15,1-3 0 0,-1 0 64 0,4-2 32 16,4 1 0-16,1-1 0 0,4 5-160 0,-2 1-16 15,5 6-16-15,2-2 0 0,3 9-160 0,3 0 0 16,-1 2 0-16,4 2 0 0,3 3 0 0,0 2 0 16,5-2 0-16,1-2 0 0,1-1 0 0,0 1 0 15,2 0 0-15,0 1 0 0,-28 15 176 0,0 0 0 16,89-53 0-16,-89 53 0 0,0 0-176 0,95-52 0 16,-95 52 0-16,0 0 0 0,101-47-240 0,-101 47-128 15</inkml:trace>
  <inkml:trace contextRef="#ctx0" brushRef="#br0" timeOffset="12497.4">5030 14165 11967 0,'0'5'1072'16,"-2"-1"-864"-16,2-4-208 0,0 0 0 0,0 0 576 0,0 1 80 15,0 1 16-15,0 8 0 16,2-1 0-16,2 5 0 0,-1-2 0 0,2-1 0 0,2 3-144 0,0-2-16 15,4-2-16-15,-3 3 0 0,5-3-64 0,0 4-16 16,3-2 0-16,2-1 0 0,-3 1 480 0,3-5 112 16,1 5 16-16,0 0 0 0,-2-1 192 0,3-1 32 15,2 0 16-15,-1 3 0 0,5-5-432 0,-5 3-64 16,5-3-32-16,2 1 0 0,-3-2-416 0,3 4-64 16,-1-4-32-16,1 5 0 0,0-5-224 0,-2 5 0 0,0-5 0 15,-3 3 0-15,0-1 0 0,-1 3 0 0,-1-3 0 0,0 3 0 16,2 0 0-16,-2-1 0 0,1-1 0 0,-1 1 0 15,4 3 0-15,-4 0 0 0,1-4 0 0,-2 6 0 16,0 1 0-16,1-1 0 0,0 1 0 0,-2-1 0 16,4 1 0-16,-2-3 0 0,3 4 0 0,-3-1 0 15,5 0 400-15,-1-1-16 16,1-2 0-16,-3 0 0 0,-2 0-128 0,-1-2-48 0,1-1 0 0,0 4 0 16,-2-3-208-16,-1 2 176 0,-1-1-176 0,-1-1 160 15,1-2-16-15,1 1 0 0,-2-3 0 0,1 1 0 0,0-4-16 16,3 1-128-16,-7-1 192 0,5-3-64 0,-1-2-128 0,1 0 0 15,-1-2 0-15,1 0 128 0,-1-1-128 0,0-1 0 16,3 2 0-16,-5 1 0 16,3-1 0-16,-1 0 0 0,-1 0 0 0,0 1 0 0,1 1 0 0,0-2 0 15,1 2 0-15,-3-5 0 0,3 3 0 0,1 0 0 16,-2-1 0-16,3-3 0 0,-3 1 0 0,2 0 0 16,0-2 0-16,1-3 0 0,1 3 0 0,-1-6 0 15,3 6 0-15,-4-3 0 0,2 5 0 0,-3 0 0 16,-1-2 0-16,-1 3 0 0,-1 2 0 0,3-1 0 15,-1-1 0-15,1-1 0 0,-4 3 0 0,1-1 0 16,1 1 0-16,0-1 0 0,1-1 0 0,0-4 0 16,-3 4 0-16,2-3 0 0,0-2 0 0,-1 2 0 0,1-5 0 15,2 4 0-15,1-6 0 0,-5 0 0 0,1 1 128 0,3-2-128 16,1 1 0-16,-3-2 0 0,3 0 0 0,-3 4 0 16,3 0 0-1,-2 0 0-15,-1 3 0 0,-1-1 0 16,-1 3 0-16,0 0 0 0,0-2 0 0,-3-1 0 0,3 1 0 0,0 0 0 0,-2-1 0 0,2-4 128 15,-2 3-128-15,0-3 0 0,0 1 0 0,1 2 0 16,-5-1 0-16,3-2 0 0,-4 4 0 0,3-4 0 16,-5 3 128-16,2-1-128 15,0-2 0-15,-3 4 128 0,1-1 0 0,0 2-128 0,0-1 192 0,-3 1-64 16,2-1-128-16,1-2 0 0,-2 3 144 0,3-5-144 16,-1 5 0-16,0-3 0 0,2 3 0 0,-2-3 0 0,2-4-144 0,2 3 0 15,1-3 0-15,1-2 0 16,-1 3-608-16,1 1-112 15,1 0-32-15,-5 5-9152 0,2 4-1824 0</inkml:trace>
  <inkml:trace contextRef="#ctx0" brushRef="#br0" timeOffset="13032.27">7381 14128 10127 0,'-5'2'448'0,"1"-2"96"16,1-2-544-16,1 2 0 0,2-3 0 0,0 3 0 0,0 0 768 0,0-2 32 16,0 2 16-16,0 0 0 0,2 2 272 0,1 3 64 15,2-2 16-15,4 1 0 0,-4-2 544 0,9 1 96 16,-2 2 32-16,2-3 0 0,4-2-640 0,-3-2-128 16,5-3-32-16,-1 0 0 0,2-2-512 0,0-3-96 15,-2 1-32-15,0-2 0 0,-2 3-208 0,1-3-32 16,-1 2-16-16,1-1 0 0,-1 5 0 0,0-4 0 15,-3 4 0-15,0 1 0 0,-1 1-144 0,2-1 160 16,-4 1-160-16,-1 1 160 0,2 0-160 0,-1 2 0 16,1 0 0-16,-3 0 128 0,1 0-128 0,-3 0 0 15,5 0 0-15,-5 0 0 0,6 4 0 0,-7 1 0 16,1-1 0-16,0 1 0 0,0-2 0 0,-1 6 0 0,-1 0 0 0,-2 5 0 16,1 0 0-16,-2 0 128 0,-2 5-128 0,-2 3 0 15,-2 3 448-15,1-1 16 0,-4 8 0 0,0 1 0 16,0 5 176-16,-5 5 48 0,7-1 0 0,-6 7 0 15,6 0 0-15,3 1 0 0,0-3 0 0,4-3 0 16,2-4-240-16,4-10-32 0,4-8-16 0,4-15-11696 16,2-7-2336-16</inkml:trace>
  <inkml:trace contextRef="#ctx0" brushRef="#br0" timeOffset="29618.24">12814 2100 4031 0,'0'0'352'0,"0"0"-352"0,0 2 0 0,0-2 0 0,0 0 576 0,0 0 64 32,0 0 0-32,-2 1 0 0,2 1 48 0,-3 0 16 0,3 5 0 0,-2-4 32 0,0 2 128 0,1-3 32 15,-1 7 0-15,2-6 0 0,-2 3 48 0,2-5 16 16,0 3 0-16,0 1 32 15,0-1-416-15,2-3-64 0,-2 1-32 0,2 0 0 0,-1 0-272 0,-1-1-48 16,2 6-16-16,-4-2 0 0,1 2 112 0,-1 4 32 16,0-2 0-16,-1 6 32 0,1-1 64 0,-3 2 16 15,0 1 0-15,-2 2 0 0,-2 1-32 0,0 1-16 16,-1 3 0-16,-1-3 32 0,1 5 192 0,1-2 48 16,-5 1 0-16,0-3 0 0,4 4-160 0,-4-3-16 15,0 0-16-15,3-2 32 0,-3-2-464 0,4-4 0 16,3-6 0-16,2-7-11344 0</inkml:trace>
  <inkml:trace contextRef="#ctx0" brushRef="#br0" timeOffset="33562.07">13321 1581 1839 0,'2'-2'160'0,"-2"0"-160"16,0 2 0-16,0 0 0 0,0 0 624 0,0 0 80 0,0-3 32 0,0-1 0 16,0-1 416-16,0 2 96 0,0 1 16 0,0-3 0 15,-2 3-304-15,-1-2-64 0,1 1-16 0,0 1 0 16,1 2-112-16,-1 0 0 0,2 2-16 0,0 1 0 15,0-3-16-15,0 0 0 0,0-3 0 0,2-1 0 32,-1 3-544-32,3-3-192 0,1-1 144 0,-2-2-144 15,3 4 0-15,-1-4 0 0,2 0 0 0,0 1 0 16,2 5 0-16,-6 1 0 0,2-2 0 0,1 4 0 16,-1-1 0-16,-5 5-144 0,3 6 144 0,-3 2 0 15,-1 3 0-15,1 4 0 0,-2 3 192 0,0 1-48 16,-5 6 368-16,4-3 64 0,-1 3 0 0,2 4 16 15,1 2 96-15,-5-1 16 0,3 1 0 0,-1-4 0 0,3-2-320 0,-1 1-48 16,0-6-16-16,2 0 0 0,0-3-320 0,-2-1 144 16,2-3-144-16,-3 1 0 0,1-3 0 0,-1 0 0 15,1-4 0-15,-2-5-144 16,3 1-240-16,-1-5-32 0,2-3-16 0,0-1-9632 16</inkml:trace>
  <inkml:trace contextRef="#ctx0" brushRef="#br0" timeOffset="34065.62">13604 1684 1839 0,'0'3'160'0,"0"-3"-160"0,1 0 0 0,-1 0 0 16,0 2 384-16,2-2 64 0,0 0 0 0,0-2 0 15,1 2 256-15,2-2 48 0,0 2 16 0,1-1 0 16,-1 2 240-16,-2 1 48 0,3 0 16 0,-5 0 0 16,3 1-176-16,-4 4-16 0,2 0-16 0,-1 0 0 15,-1 5-272-15,0-1-48 0,-1 1-16 0,-1 3 0 16,-2-1-80-16,3 0 0 0,-5 0-16 0,1 2 0 16,0 3-48-16,1-2-16 0,-4 1 0 0,3-4 0 15,-1-2-96-15,1 0-16 0,0 0 0 0,3-5 0 16,0-1-128-16,2-1-128 0,0-3 144 0,4-4-144 0,5-3 0 0,-4-1 0 15,5-6 0-15,1 2 0 0,3-6-144 0,3-3 144 16,-1-2-208-16,1-2 80 0,1-1-16 0,1 0 0 16,-2-1 0-16,1-3 0 0,-3 6-80 0,-1-3-16 15,-2 4 0-15,-1-3 0 0,1 5 48 0,-5-2 0 16,-2 0 0-16,2 2 0 0,-5 0 192 0,0 1 0 16,1 6 0-16,-1 3 0 0,0 4 176 0,-2 3-32 15,0 4 0-15,-2 2 0 0,4 1 192 0,-4 5 48 16,0 4 0-16,2-2 0 0,2 6 448 0,-2-1 112 0,2 2 16 15,-1 1 0-15,1-1-208 0,0 0-48 16,1 4 0-16,-1-1 0 0,0-1-272 0,1 4-64 0,-1 1-16 0,0 5 0 16,0 0-192-16,-2-3-32 0,1 5-128 0,-1-5 192 15,0 4-192-15,0-8 0 0,4 0 0 0,-4-6 0 16,2-6-224-16,-1-3 64 0,5-6 16 0,-1-6-11296 16</inkml:trace>
  <inkml:trace contextRef="#ctx0" brushRef="#br0" timeOffset="34365.53">14261 881 8287 0,'5'0'368'0,"-4"0"80"0,3 1-448 0,-2 1 0 15,-1 0 0-15,-1 1 0 0,2 3 1104 0,0 1 144 16,3 10 32-16,-5 2 0 0,2 5 720 0,0 8 160 15,-1-1 16-15,1 1 16 0,0 1-304 0,1 1-64 16,4 1-16-16,-3 2 0 0,1-1-784 0,0-1-144 16,2 2-48-16,0 3 0 0,2 0-384 0,-6 0-64 15,4 2-32-15,-1-2 0 0,-1 5-192 0,-3-1-32 0,1-2-128 0,-1-4 192 16,0 0-192-16,-4-1 0 16,2-2 0-16,-2-2 0 0,0-5-256 0,-1 1 64 0,1-6 16 0,-3-1 0 31,3-2-1600-31,-1-5-320 0,1-6-64 0,0-2-9504 0</inkml:trace>
  <inkml:trace contextRef="#ctx0" brushRef="#br0" timeOffset="34601.74">14078 1370 8287 0,'-13'10'368'0,"6"-4"80"0,2-1-448 0,2 2 0 0,3-5 0 0,0-1 0 0,1 3 1392 0,1-1 192 15,3 3 32-15,2 2 16 0,4-2 192 0,-1-5 32 16,6 1 16-16,1-2 0 16,1-3-608-16,4-4-128 0,-22 7-32 0,0 0 0 0,95-35-784 0,-95 35-176 15,87-33-16-15,-87 33-128 0,94-39 0 0,-94 39 0 16,96-38 0-16,-96 38 0 0,85-37-176 0,-85 37 176 16,82-38-192-16,-82 38 192 15,0 0-1168-15,97-47-128 16</inkml:trace>
  <inkml:trace contextRef="#ctx0" brushRef="#br0" timeOffset="34874.22">13574 889 10127 0,'-7'2'896'15,"0"0"-704"-15,4-2-192 0,4 0 0 0,-2 2 1216 0,-3-1 192 16,-1 3 64-16,-7 1 0 0,-2 4-704 0,3-2-144 16,2 0-32-16,6-2 0 15,5-3-1072-15,3-4-224 0,7-3-32 0,6-4-16 0</inkml:trace>
  <inkml:trace contextRef="#ctx0" brushRef="#br0" timeOffset="35657.64">15634 1121 6447 0,'-7'3'576'0,"3"-1"-576"0,2-2 0 0,1 2 0 16,-3-2 480-16,3 0-16 0,-1 2 0 0,-3-1 0 15,-1 6 416-15,-6-1 80 0,-2-1 0 0,2 4 16 16,-4-4 304-16,2 0 48 16,2 4 16-16,-2-4 0 15,-1-3-464-15,1 5-96 0,-4 0-16 0,2-4 0 16,-3 6-576-16,2 0-192 0,-2 3 0 0,1-4 0 16,4 8 384-16,-1-2-16 0,1-2-16 0,5 2 0 0,-3 0 0 15,1-5 0-15,3 5 0 0,2-4 0 0,-2 1-352 0,2-1 0 16,3-1 0-16,1 1 128 0,2-3-128 0,0 5 0 15,2-5 0-15,1 4 128 0,4-2 32 0,2 1 16 16,3-1 0-16,1 3 0 0,2-3-176 0,1 1 0 16,1-1 0-16,3-1 0 0,-3-1 0 0,0 2 0 15,-3 0 0-15,0-4 0 0,-3 4 0 0,-6-2 0 16,2 3 0-16,-4-3 0 0,3 4 0 0,-6-3 0 16,-2 6 0-16,-5 0 0 0,2-2 144 0,-2 6 48 0,-7 3 16 0,0 0 0 15,-5 5 336-15,-1 0 64 0,0-2 16 16,-3 2 0-16,4-5-160 0,-2-2-16 0,2-1-16 0,0-8 0 15,3-1-432-15,2-7 0 0,0-2 0 0,3-7 0 32,5-4-1024-32,2-4-304 0,2-1-48 0,4-5-9312 0</inkml:trace>
  <inkml:trace contextRef="#ctx0" brushRef="#br0" timeOffset="36004.86">15968 1165 911 0,'4'-6'0'0,"-3"3"0"16,1 1 0-16,-2-1 0 0,0 3 720 0,0-2 64 15,0 0 16-15,4 0 0 0,-4 1 704 0,0-1 144 16,-4 5 16-16,2 1 16 0,-1 6 192 0,-2 1 48 16,1 3 0-16,-1 3 0 0,0-1-512 0,-2 3-80 0,3 4-32 0,-1-3 0 15,2 7 144-15,-1-1 32 0,1-2 0 0,1 6 0 16,2-4-528-16,0 2-112 0,0-2 0 0,0 3-16 16,0-2-624-16,0 4-192 0,0-1 128 0,0 1-128 15,2-2 0-15,-1-2 0 0,1-5 0 0,0-1 0 16,1 0-336-16,-1-4 16 0,3-1 16 0,-3-2-8304 15,3-2-1664-15</inkml:trace>
  <inkml:trace contextRef="#ctx0" brushRef="#br0" timeOffset="36713.74">16228 1199 5519 0,'5'0'240'0,"-1"0"64"0,3 0-304 0,-6-1 0 15,1 1 0-15,0 0 0 0,1-2 832 0,6 0 96 16,0-1 32-16,3-4 0 0,5 3 448 0,-1-3 112 16,1-1 16-16,1 1 0 0,-1-6-512 0,4 3-80 15,0-1-32-15,2-2 0 0,-1 2-608 0,3-3-128 16,-1 0-32-16,-1 4 0 0,0-2-144 0,-4 3 0 0,-2 0 144 0,-1 0-144 15,-4 2 0-15,-2 4 0 16,-3 3 0-16,0 0 0 0,-5 0 0 0,-2 5 0 0,-5 6 0 0,1 1 0 16,-3 0 576-16,-3 7 80 0,0 0 32 0,-4 2 0 15,1 2-48-15,-1 3-16 16,-3 0 0-16,-2 6 0 0,0-3-336 0,0 1-64 0,-4 1-16 16,2-1 0-16,4 3 32 0,-3-2 0 0,1 4 0 0,0-4 0 0,7 2 112 0,-2 1 32 15,2-5 0-15,3 1 0 0,6-4 0 0,-4-2 16 16,5-1 0-16,2-4 0 0,2-2-208 0,-1-1-64 15,5-4 0-15,-3 2 0 16,2-3-128-16,6-3 0 0,-3-1 0 0,5 0 0 0,-1-1 0 0,3-3 0 16,1 2 0-16,0-3-176 0,1-2 176 0,1-2 0 15,3-1 0-15,-2-1-128 0,2 1 256 0,0-4 48 16,-2-2 16-16,0 0 0 0,2-3 224 0,-4-2 48 16,1 0 16-16,-3-1 0 0,1-1 0 0,1-1 0 15,-4-3 0-15,-1 3 0 0,0 0-112 0,-3-3-32 16,1 1 0-16,-3 2 0 0,4-2-160 0,-6 0-48 15,4 3 0-15,-2-2 0 0,1 5-128 0,1-3 0 0,-2-2 0 0,-2 3 0 16,4-3 0-16,-6 3 0 0,3-3 0 16,-3 4 0-16,2-1 0 0,-3 1 0 0,0 0 0 0,-4 3 0 15,2 1 0-15,-2 3 0 0,-1 2 0 0,-1-2 0 16,1 5 0-16,-2 0 0 0,-2 2 0 0,0 4 0 16,0-1 0-16,-4 4 0 0,3 2 0 0,-5 5 0 15,6-2 0-15,-5 2 0 16,5 3 0-16,-3 3 0 0,1-1 0 0,0 2 128 0,1 3-128 0,1 0 128 15,1-1 80-15,1 5 16 0,3-2 0 0,1 0 0 16,2 4 96-16,1-6 32 0,3 2 0 0,2-3 0 16,2-4 32-16,2-2 0 0,3-1 0 0,3-5 0 15,0-1-160-15,4-3-32 0,2-4 0 0,-23-3 0 0,0 0-192 0,0 0 0 16,99-5 0-16,-99 5 0 0,0 0-224 16,0 0 16-16,114-38 0 0,-114 38-16384 15</inkml:trace>
  <inkml:trace contextRef="#ctx0" brushRef="#br0" timeOffset="37390.51">15794 881 8287 0,'-2'0'736'0,"2"-2"-592"0,0 0-144 0,0 0 0 0,0 2 1424 0,0-1 256 16,0-1 48-16,0-3 16 0,0 1 848 0,0 2 160 15,5 1 48-15,8-5 0 0,6-2-1808 0,7-4-352 16,-26 12-80-16</inkml:trace>
  <inkml:trace contextRef="#ctx0" brushRef="#br0" timeOffset="94052.33">7438 15030 4607 0,'0'0'400'0,"0"0"-400"0,4-3 0 0,-4 1 0 16,0 0 208-16,2 2-32 0,-1-3-16 0,3-2 0 16,-1-2-160-16,-1 3 0 0,-2 1 0 0,-2 1 128 15,-1 4 96-15,-4 0 16 0,2 3 0 0,-4 2 0 16,5 1 432-16,-8 1 96 0,5 0 0 0,-5 0 16 15,5-2 176-15,-3-2 16 0,1 2 16 0,2-4 0 16,2 1-208-16,1-3-32 0,2-1-16 0,1 0 0 16,1-1-496-16,0-3-112 0,0 3 0 0,-4-5-128 15,4 3 0-15,-3 1 0 0,1-1-192 0,-2 1 48 16,1 0 144-16,0-1 0 0,-4-1 0 0,1 1 0 16,1 1 0-16,-2-2-128 0,0 1 128 0,0 1-128 0,-3 0 128 0,3 2 0 15,-4 2 0-15,3 2 0 0,-1-1 0 0,2 2-160 16,0 6 160-16,2-4 0 0,1 5 0 0,1-3 0 15,1 5 0-15,2 0 0 0,0-4 0 0,0 4-128 16,0-4 128-16,0 1 0 0,0 3 0 0,0-6 0 16,2 6 0-16,1-3 0 0,-1-2-144 0,0 3 144 15,-1-4 0-15,1 5-144 0,0-1 144 0,3-2 0 16,-5 4 0-16,4-7 0 0,-3 5 0 0,3-6 128 16,-1-1-128-16,3-2 0 0,-3-3 0 0,2-3 144 15,1-1-144-15,0-1 0 0,0-5 0 0,1 1 0 0,0-5 0 0,0 2 0 16,-2-2 0-16,0 0 0 0,0-2 0 0,-1 6-144 15,1-2 144-15,-1-2 0 0,-3 3 0 16,-1-1 0-16,2-2 0 0,-2 4 0 16,0-2 0-16,0-2-128 0,0 3 128 0,-2-3 0 0,2 4 0 0,-1-2 0 15,-3-1 0-15,2 5 0 0,1-5 0 0,1 7-128 16,-2-7 0-16,2 6 0 0,2 0 0 0,-2 4 0 16,1 3-288-16,-1 0-48 0,2 3-16 15,3 4 0-15,-5 0 320 0,4 6 160 0,-1-3-160 0,1 6 160 16,3 1 0-16,-2 4 208 0,0 5-16 0,2-2 0 0,-2 4 432 0,2 2 80 15,2-4 0-15,-5-2 16 0,2-3-240 0,1-5-48 16,-1-6-16-16,1-6 0 0,1 1-416 0,1-5 0 16,2-3 0-16,-1-3 0 15,0 3-784-15,1-4-96 0</inkml:trace>
  <inkml:trace contextRef="#ctx0" brushRef="#br0" timeOffset="94998.99">7738 14969 7359 0,'0'0'656'0,"0"0"-528"0,0 0-128 0,2-1 0 15,-2-1 704-15,3 2 96 0,-1 0 32 0,-2-3 0 16,3-3-640-16,-1 1-192 0,0 3 128 0,0-1-128 15,-2 3 0-15,0 0-144 0,-2 2 16 0,0 1 0 16,2 1 128-16,-2-1 0 0,2 4 0 0,-1-2-128 16,-1 7 128-16,2-1 0 0,0-1 0 0,0 4 128 15,0-2 144-15,0-1 48 0,0 3 0 0,0 0 0 0,0-2 112 16,0 4 16-16,-2-1 16 0,-1-4 0 0,1 3-336 0,0 0-128 16,-1-2 0-16,-1-2 0 15,1 2 0-15,1-3 0 0,-3 0 0 0,0-2 0 0,1-2 0 0,1 0 0 16,3 1 0-16,-2-5 0 0,2 1 0 0,0-2-128 15,0 0 128-15,0-3-160 0,2-3 160 0,-2-2-128 16,3-1 128-16,1-3-128 0,-1-6 128 0,1 1 0 16,1-1-144-16,-2-2 144 0,3-3 0 0,-3 0 0 15,4-3 0-15,-7 3 0 0,2 3 0 0,-2-3 0 16,1-1 0-16,-2-3 0 0,1 7 0 0,-2-5 0 16,4 4 0-16,-2 2 0 0,1 5 0 0,1 0 0 0,0 7 0 15,1-1 0-15,1 4 0 0,-1 2 0 16,-1 1 0-16,2 2 0 15,-1 1 0-15,-1-2 0 0,1 5 0 0,3 1 0 0,-5-3 0 0,3 0 128 0,1-1-128 0,2 0 0 16,-2 0 128-16,2-2-128 0,2 0 128 0,-4 0-128 16,2 0 0-16,0-2 0 15,0 0 0-15,4 2 0 16,-3-2-512-16,1-1 0 0,-2 1 16 0,2 1 0 0,-1-5 496 0,1 6 0 16,2-1 0-16,-3-1 0 0,-1 2 0 0,0-2 0 0,-2 2-144 0,1 0 144 15,-1 0 0-15,-2 0-144 0,3 2 144 0,-1 0 0 16,-3-1-128-16,-1 3 128 0,3-2 0 15,-4-1-128-15,0-1 128 0,0 4 0 0,0-3-144 0,0 1 144 16,0 2 0-16,2-3-128 0,-1 3 128 0,1-4 0 0,0 0-128 0,3 0 128 16,-5 0 0-16,2-4-128 0,1 4 128 15,-1-1-192-15,0 1 192 0,-1 0-160 0,1 0 624 0,0 1 128 16,-2 3 32-16,3-2 16 16,-3 1 64-16,0 1 0 0,2 1 16 0,-2 4 32 0,0-2 16 0,0 5 16 15,2 3 0-15,0 3 16 16,-1 1-320-16,1 0-64 0,0 0-16 0,0 0 16 0,-1 1-416 0,5 1 0 15,-5-1-224-15,1 1 224 0,2-2 0 0,-3 2 0 0,1-1 0 0,-2-3 0 16,2 4 0-16,-2 0 176 0,1 0-32 0,-1 3 16 16,0-3-32-16,0 0-128 0,-3-2 192 0,3 0-32 15,-2-1-160-15,1-4 0 0,-1-4 0 0,0-1 0 16,0-4-288-16,2-2 48 0,-1-3 16 0,-3-1 16 16,4-3-48-16,0-5 0 15,0 4 0-15,0-12 32 0,4-2-32 0,-3-2 0 0,1-5 0 0,2-4 16 16,-3-3 96-16,3 2 16 0,-3-6 0 0,1-3 0 15,-2-2 128-15,0 2-128 0,4 2 128 0,-3 3-128 16,1 4 128-16,2 1 0 0,1 4 0 0,2 0 0 16,-2 7 0-16,0 5 0 0,4 1 0 0,-4 3 0 0,2 6 0 0,0 3 0 15,-3 1 0-15,1 0 0 16,0 1 0-16,0 3 0 16,1 1 0-16,1-3 0 0,0 0 0 0,-2-2 0 15,4 0 0-15,-1-4 0 0,3-1 0 0,1 1 0 16,2-1-128-16,0-2 128 15,-2 0-1008-15,0 6-112 0</inkml:trace>
  <inkml:trace contextRef="#ctx0" brushRef="#br0" timeOffset="95559.48">8500 14639 4655 0,'0'1'416'0,"-2"-1"-416"0,2 2 0 0,-2 0 0 15,2 0 0-15,-3-1 0 0,1 6 128 0,-2 0-128 16,-3 2 0-16,-1 5 0 0,-1 3 0 0,-2-5 0 0,3-1 528 0,1 1 128 15,-2-5 32-15,2 4 0 0,-2-5-432 0,1 3-64 16,-1 0-32-16,0 0 0 16,1 1-160-16,-1-1 0 0,0-1-160 0,0-2 160 0,1 2 0 0,1-2 0 15,0-3 128-15,2 2-128 0,-1-1 192 0,3-1-64 16,-2-1 0-16,3 0-128 0,2 0 0 0,-5-1 0 16,3 5 0-16,2-3 0 0,0-1-128 0,0 1 128 15,2-1 0-15,-1 3-144 0,5 6 144 0,-5-4 0 16,3 3 0-16,1-3 0 0,-1 7 752 0,1-2 128 15,2-1 16-15,-2 6 16 0,2 2 96 0,-4 0 16 16,3 4 0-16,-1 1 0 0,-2 2-352 0,3-1-64 16,-3 4-16-16,-1-4 0 0,1 4-32 0,1-2-16 0,-2 2 0 15,-2-3 0-15,0 6-208 0,0-3-32 0,-2 4-16 0,-2-1 0 16,1-3-288-16,-1 1 128 0,3-2-128 0,-3-2 0 16,2-3 368-16,2-4-48 0,0-5 0 0,0-7 0 15,0 1 0-15,2-6 0 0,3-2 0 0,1-5 0 16,1 0-320-16,-1-1 0 0,1-4 0 0,2 1 0 15,0-3 0-15,0-2-160 0,1 0 160 0,1-1-160 16,-1-1-112-16,2-2-32 0,-1 3 0 0,-1-3 0 31,1 6-144-31,-3-4-16 0,3 3-16 0,-1-1 0 0,1 1-16 0,-3-1 0 0,3-1 0 0,-1-1-4880 16,-3 6-992-16</inkml:trace>
  <inkml:trace contextRef="#ctx0" brushRef="#br0" timeOffset="95990.79">8691 14975 3791 0,'-2'-4'160'0,"1"2"48"0,-1 2-208 0,2 0 0 16,-3 0 0-16,1 0 0 0,0 2 144 0,-1 3-16 0,-3 2 0 0,-2 0 0 15,-1 7 384-15,-2-1 80 0,3 0 16 0,-1 0 0 16,2 1 96-16,0 0 32 0,0-1 0 0,2 3 0 16,0 2 208-16,3-3 32 0,2 3 16 0,-2-1 0 15,4 0-288-15,-2-1-48 0,2 0-16 0,3-2 0 16,0 3-448-16,2-1-192 0,-2-2 176 0,4-4-176 16,1 2 0-16,-1-6 0 0,3-1 0 0,1-2 0 15,-1-3 0-15,2-5 0 16,1 2-144-16,1-8 144 0,1 1 0 0,-4-8 0 0,2 1 0 0,-1-2 0 15,0 0 432-15,-3-2-32 0,-3-4 0 0,-1-1 0 16,-3 4-144-16,-2 1-16 0,-2 0-16 0,-4 2 0 16,1 1-224-16,-3 1 0 0,-6-1 0 0,0 3 0 0,0 2 0 0,-2 3 0 15,-2 3 0-15,-1-2 0 0,-1 6 0 0,-1-1 0 16,2 3 0-16,-1-1 0 0,4 0 0 0,0-3 0 16,4 1 0-16,1 1 0 0,4-1-208 0,-2-3 64 15,4 4 16-15,1 1-7408 16</inkml:trace>
  <inkml:trace contextRef="#ctx0" brushRef="#br0" timeOffset="96494.7">8935 14663 6447 0,'2'3'272'0,"-2"-1"80"0,2 0-352 0,-2 1 0 16,1-1 0-16,1-2 0 0,0 0 528 0,5 0 48 15,-2 0 0-15,4 0 0 0,1-2-576 0,2 2 0 0,-5-3 0 0,4 1 0 16,-2 0 0-16,-2 2 0 0,0-1 0 0,0 1 0 16,3 1 0-16,-5 3 0 0,4 1 0 0,-4 0 0 15,2 1 352-15,-2 2 64 0,1-1 16 0,-5-2 0 16,3 4 592-16,-1-4 128 15,-1-1 32-15,1 3 0 0,3-4-512 0,-5-1-96 0,3 2-32 0,-2-4 0 0,-1 1-544 0,-1 3 0 16,2 3 0-16,-2 0 0 0,0-2 0 0,-2 9 0 16,2 0 0-16,-1 3 0 0,-1 2 0 0,2 1 0 15,0 2 0-15,0 3 0 0,2 4 0 0,-1-4 0 16,1 4 0-16,0-4 0 0,3-3 0 0,-3 4 0 16,3-3 128-16,0-2-128 0,2-2 464 0,-3 0 48 15,-1-1 0-15,1-1 0 0,-1 2-240 0,2 0-32 0,-3-1-16 0,-2-1 0 16,0 1 256-16,0-4 48 0,0-1 16 0,0 5 0 15,0-6 288-15,0-1 64 0,-2 1 16 0,2-5 0 16,-3 0-80-16,3-6 0 0,0-1-16 0,3-1 0 16,-3-6-304-16,2 0-48 0,-2-5-16 0,0-1 0 15,-2-2-320-15,-3-3-128 0,2 1 0 0,-2-1 144 16,-4 1-144-16,-3 0 0 0,-4-3 0 0,-1 5 0 16,-4 3 0-16,-2 1 0 0,-5 6 0 0,-2 3 0 15,3 4 0-15,-1 3 0 0,-2 9 0 0,6 2 0 16,3-2 0-16,5 3 0 0,7-1 0 0,8 1-12864 15</inkml:trace>
  <inkml:trace contextRef="#ctx0" brushRef="#br0" timeOffset="101750.4">23409 14600 6447 0,'0'-2'576'0,"0"-1"-576"0,0 1 0 0,0 1 0 0,0-1 800 0,-2 0 48 0,1-1 16 0,-1-3 0 15,-5-2 16-15,0 2 0 16,-2 3 0-16,-3-2 0 0,-2 5-640 0,2 0-240 0,-2 0 176 0,-2 0-176 16,2 0 176-16,0 3-176 15,2-1 192-15,-4 0-192 0,4-1 464 0,4 1-16 0,-5 2 0 0,5-1 0 16,-5 6 192-16,1-2 16 16,2 3 16-16,-1 1 0 0,1 4-352 0,-2-1-80 0,0 4-16 0,-1 1 0 0,1 0-224 0,0 4 0 15,3-1 128-15,-1 8-128 16,-1-2 256-16,6 5 0 0,-4-2 0 0,6-1 0 0,-1 1 256 0,4-3 48 15,0 3 16-15,2-6 0 16,2 1 128-16,1-5 16 0,4-5 16 0,-1-3 0 0,3 0-256 0,1-8-48 16,2 0-16-16,2-3 0 0,1-7-416 0,2 1 0 31,-1 1 0-31,-1-6 0 0,-17 9 0 0,0 0 0 16,0 0 0-16,0 0 0 0,85-52 0 0,-71 38 0 15,0-4-144-15,-3 3 144 0,1-5 0 0,0 1 0 16,-5-2 0-16,0 2 0 0,-2-5 0 0,0 0 0 15,-3-3 0-15,0 3 0 0,-4-4-272 0,0 4 0 0,-1-1 0 0,0 3 0 32,-4-1-816-32,3 9-144 0,1 4-48 0,1 3 0 0,0 5 912 0,2 4 176 0,-3 5 48 0,3 1 0 15,-2 3 144-15,2 5 0 0,0-3 128 0,0 5-128 16,0 1 144-16,0 0-144 0,2 4 192 0,1 1-192 16,-1-1 384-16,1 6-48 0,1-1 0 0,-1 2 0 15,4 0 416-15,-5-1 80 0,3-1 0 0,-1-2 16 16,4-5-160-16,-2-2-48 0,6-7 0 0,-3-5 0 15,3-5-640-15,5-4 0 0,-3-3 0 0,2-9-11616 16</inkml:trace>
  <inkml:trace contextRef="#ctx0" brushRef="#br0" timeOffset="102177.94">23763 14677 7359 0,'-4'7'320'0,"3"-5"80"0,1 1-400 0,0 1 0 16,0-3 0-16,0-1 0 0,1 2 640 0,3 2 32 15,-4-1 16-15,2 7 0 0,-1-1-80 0,-1 5-16 0,2 4 0 0,-5-1 0 16,1 2 560-16,-5 0 96 0,3 0 32 0,-1 1 0 16,2 0-512-16,-4 0-80 0,3-1-32 0,-1 0 0 15,3-2-512-15,-5 1-144 0,6-1 0 0,-3 1 0 16,2-4 0-16,2-1 0 0,-1-2-192 0,1-4 64 15,1-2 128-15,1 0-208 0,0-5 80 0,1-1 128 32,-1-6-496-32,2 3 32 0,-3-5 0 0,3 1 0 15,-1-6-32-15,1 2 0 0,-3-4 0 0,5 0 0 0,-5-3 496 0,-1 0 0 0,2-4 0 0,-2 1 0 16,-2-6 0-16,2 3 0 0,-1-4 0 0,-5 1 0 16,3-3 0-16,-1 3 0 0,1 0 0 0,1 3 0 15,2 1 0-15,-1 0 160 0,1 5-160 0,0 3 192 0,1 5 192 0,-1-1 64 16,4 5 0-16,-3-1 0 0,3 2 304 15,1 5 64-15,0-1 16 0,1 0 0 0,-1 0-560 0,2 2-96 16,0 0-32-16,0 0 0 0,0 2-144 0,0 0 0 16,3 0 0-16,-3-1 0 0,4-1-192 0,-3 0 0 15,5-1-16-15,-1-3-8608 0</inkml:trace>
  <inkml:trace contextRef="#ctx0" brushRef="#br0" timeOffset="102555.9">24087 14661 6447 0,'0'19'272'0,"0"-10"80"0,0 3-352 0,0-1 0 0,2-4 0 0,-2-2 0 16,0 9 1168-16,0 5 176 0,0 14 16 0,0 7 16 16,0 4 176-16,-2 1 48 0,2-5 0 0,-2-2 0 15,0-5-512-15,-3-3-80 16,4 0-32-16,-1-4 0 0,0-5-720 0,0 0-256 0,2-4 144 0,-1 0-144 0,1-6 0 0,0-4 0 15,0-5 0-15,0-2-176 0,1-2 176 0,3-7-128 16,3 0 128-16,-6-8-128 0,5 0 128 0,-3-4-208 16,2-4 80-16,1-4 128 0,1 1-160 0,-2-4 160 15,2-4 0-15,-5-2-144 0,3-4 144 16,-2-7-160-16,1 2 160 0,1-5-160 16,-3 1 160-16,1 1 0 0,1 1 160 0,-1 5-160 0,2 8 304 0,-1 6-48 15,-1 9 0-15,3 9 0 0,-1 2 208 0,-2 3 48 16,3 1 0-16,-1 3 0 0,2 3 304 0,0 0 64 15,3-2 16-15,-3 2 0 0,2 0-288 0,0 0-48 16,1 2-16-16,-1-2 0 0,1 2-544 0,2-1 0 16,1-1 0-16,-1 0 0 0,0 0 0 0,2-1-256 0,3-1 80 15,-4 0-7920-15,-1-1-1584 0</inkml:trace>
  <inkml:trace contextRef="#ctx0" brushRef="#br0" timeOffset="103090.97">24883 14342 975 0,'-14'6'0'0,"4"-1"0"0,-1-2 0 0,3-1 0 0,4 0 0 0,-3 0 0 0,0-1 0 0,-7-1 0 15,-8 6 0-15,-6 1 0 0,-2 0 0 0,1-2 0 0,2 2 0 0,5-2 0 16,3-2 0-16,1 1 0 0,4 5 288 0,6-4 80 16,-5-2 16-16,8 6 0 0,-2-4 640 0,2 6 128 15,1-4 16-15,3 0 16 16,1 5-208-16,0-2-32 0,0 2-16 0,1 4 0 0,3 0-160 0,-1 3-16 0,3 4-16 0,-1-1 0 31,-2 10-224-31,1-3-32 0,1 1-16 0,0 3 0 0,-1-2 224 0,3-1 32 16,0 1 16-16,-2-1 0 15,2 3-208-15,0-3-32 0,-4-3-16 0,1 7 0 0,-1-3-224 0,-4-2-32 0,1 6-16 0,-4-3 0 16,1-1 288-16,-3-1 48 0,1-3 16 16,-2 0 0-16,0-3 352 0,-1-5 80 0,1 0 16 0,-2-3 0 15,2-4-432-15,0-3-64 0,0-4-32 0,2 0 0 16,3-3-352-16,-2-2-128 0,3-5 0 0,1 0 0 15,5 3 160-15,-2-3-160 0,3-2 160 0,4 1-160 0,-1 3 368 16,1-4-32-16,4-2 0 0,0 4 0 0,2-4 16 16,0 2 0-16,1 0 0 0,0-1 0 0,3 3-224 0,-6-4-128 15,1 4 128-15,-1-2-128 0,2-2-192 0,0 2-128 16,-6 0 0-16,4-2-12592 16</inkml:trace>
  <inkml:trace contextRef="#ctx0" brushRef="#br0" timeOffset="103579.22">25432 14377 4607 0,'0'-3'400'0,"0"1"-400"0,0-1 0 0,-2 1 0 16,1 2 1024-16,-1 0 112 0,-3-2 16 0,-6 0 16 31,-4 2 768-31,-5 0 160 0,-4 0 16 0,0 6 16 16,-4 2 176-16,0-1 48 0,2 5 0 0,-2-1 0 15,2 3-832-15,1 3-176 0,3-3-16 0,-1 2-16 16,2-2-928-16,2 1-176 0,3 3-32 0,1-1-16 16,1 1-160-16,3-1 0 0,3 2 0 0,2-3 0 15,5 0 0-15,1-4 0 0,5 4 0 0,3-1 0 0,3-1 160 16,3-2 48-16,3 4 16 0,1-2 0 15,3 2 96-15,1-1 32 0,4 6 0 0,2-2 0 0,5 2 32 0,-3 0 0 16,5 0 0-16,0-2 0 0,-2-1-240 0,0-1-144 16,2 0 192-16,-6-1-192 0,1-2 0 0,-7 0 0 15,-2 3 0-15,-4-1 0 0,-8 0 0 0,-4-1-144 16,-2-1 144-16,-6 2-128 0,-2 3 128 0,-4-1 0 16,-3-1 0-16,-2-1-128 0,-2-1 128 0,1-2 0 15,-5 1 0-15,-2-9 128 0,1 2-128 0,2-6 0 0,1-4 0 16,1-6 0-16,3 2 0 0,2-10 0 0,3-4 0 0,0-9 128 15,7-4-128-15,2-5 0 0,4-1 0 0,3-5 0 16,-2-7 208-16,4-4-16 0,1-2-16 0,1 1 0 16,-1-1-16-16,-1 4 0 0,0 4 0 0,-2 8 0 15,1 7-160-15,-1 9 0 0,-1 5 0 0,-1 7 0 16,0 2-320-16,0 9 16 0,2 3 0 0,-5 0-9856 16,3 1-1968-16</inkml:trace>
  <inkml:trace contextRef="#ctx0" brushRef="#br0" timeOffset="104240.7">25800 14128 19343 0,'7'2'848'0,"-2"-2"192"0,2 0-832 0,0-5-208 16,4 1 0-16,-6 3 0 0,7-3 384 0,-12 4 48 0,0 0 0 0,0 0 0 15,115-56-80-15,-115 56-16 0,0 0 0 0,111-45 0 16,-111 45 688-16,0 0 128 0,84-24 16 0,-84 24 16 16,0 0 304-16,0 0 64 0,89-14 16 0,-70 8 0 15,0 5-1056-15,-1-1-224 0,-1 2-32 0,-3 0-16 16,0 0-240-16,-2-2 0 0,0 2 0 0,-3-1 0 15,0 1 0-15,-2 0 0 0,0-2-128 0,-4 2 128 0,4 2 0 0,-7-1-128 16,0 1 128-16,-1 1 0 0,-5 4-160 16,-1 2 160-16,2 2-128 0,-5-1 128 0,3 6 0 0,-6 1 0 15,5 2 0-15,-4 2 0 16,5 4 0-16,-4 4 0 0,4 1 0 0,-3 1 0 0,3 6 0 16,0 1 0-16,3 4 0 0,1 3 0 0,3-1 0 0,2 3 0 15,1 0 0-15,1 5 0 0,1-2 144 0,0-2 16 16,2-1 0-16,0-2 0 0,3-2 464 0,1-3 80 15,-1-3 32-15,1-4 0 0,3-2-400 0,-4-6-80 0,4-4 0 16,2-2-16-16,-1-2 80 0,-2 1 32 0,1-4 0 0,-2-4 0 16,-4 4-352-16,-2-5 0 0,-1-4 0 0,-5 0 0 15,0-5 0-15,-5 0 0 0,-2 0 0 0,-2 0 128 16,-3-3 80-16,-6 1 32 16,-1-1 0-16,-7 3 0 0,-2 1 16 0,-1 4 16 0,-8 2 0 0,-1 6 0 15,-4 1-272-15,-2 3 160 0,-3 4-160 0,-3-2 128 16,-3 2-384-16</inkml:trace>
  <inkml:trace contextRef="#ctx0" brushRef="#br0" timeOffset="126100.54">5095 4012 5519 0,'-4'0'496'0,"2"0"-496"15,1 0 0-15,1 0 0 0,-2-1 304 0,-2-1-48 16,-1 0 0-16,-4-1 0 0,-6-3-80 0,-3-2-32 16,-1 2 0-16,2 1 0 0,1-2 176 0,-1 4 16 0,4-1 16 0,-4 1 0 15,3 1 576-15,0-1 112 0,4 3 32 0,-6 3 0 16,2 0-80-16,-5-1-16 0,0 2 0 0,-2 1 0 15,2 7-336-15,-4 2-64 0,2 3 0 0,-5 3-16 16,5 1-112-16,0 3-32 0,0-1 0 16,2 4 0-16,2 0-128 0,-1 2-32 0,2-3 0 15,6 4 0-15,-2 0 128 0,5 1 32 0,-4 2 0 0,4-3 0 16,2 1 16-16,2 0 0 0,1-1 0 0,2 3 0 16,0-2-112-16,3-5 0 0,4-5-16 0,-1-1 0 15,2-3-96-15,5-7-16 0,0-3 0 0,5-3 0 16,-18-4-192-16,0 0 0 0,0 0-144 0,111-49 144 0,-111 49-160 15,67-59 160-15,-31 26-160 0,-3-11 160 0,2 2-176 16,-5-10 176-16,-2 0-192 0,-4-4 192 16,-3 6 0-16,-2-4 0 0,0-2 0 0,-1 0 0 0,-4 2 176 0,1 0-176 15,-4-2 192-15,-1-1-192 0,-1 1 0 0,-2 2 0 16,-4-1 0-16,-4 1 0 0,-1 0 0 0,-7 1-352 16,1-1 48-16,-5 7 16 15,1-2-176-15,0 8-48 0,-2-1 0 0,2 5 0 0,1 6 240 0,3 12 32 16,-1 5 16-16,4 10 0 0,-4 8 224 0,4 6 0 15,0 1 0-15,-4 11 0 0,0 5 512 0,2 4 0 16,-2 5 0-16,1 8 0 0,1 5-112 0,0 5-16 0,2 10-16 0,-2 2 0 16,1 8-32-16,1 0 0 0,-2 1 0 0,4-2 0 15,-1-5 304-15,-3 9 48 0,5 5 16 0,-1-4 0 16,1-1 64-16,2-4 32 0,2-2 0 0,3-11 0 16,2-8-336-16,4-10-64 0,1-7-16 15,4-14 0 1,1-2-704-16,2-9-160 0,0-6-32 0,2-10-8704 0,-21 6-1760 0</inkml:trace>
  <inkml:trace contextRef="#ctx0" brushRef="#br0" timeOffset="126447.92">5483 3937 9215 0,'-5'9'816'0,"3"-2"-656"15,0 2-160-15,2-4 0 0,-1-2 1008 0,-1 10 160 16,-2 9 48-16,-4 11 0 0,-1 13-336 0,-3 6-64 15,1-2-16-15,3-3 0 0,-1-1 416 0,5-4 64 16,4-6 32-16,4-5 0 0,3 1 0 0,3-8 0 16,3 1 0-16,-1-6 0 0,2-2-752 0,1-6-160 15,-1 3-16-15,2-9-16 0,0 3-368 0,1-8 0 16,1 0 0-16,-3-6 0 16,4 0 0-16,-5-8 176 0,2 4-176 0,0-6 192 0,-4-1-192 0,0-4 192 0,0-2-192 0,0-5 192 15,-1 6 0-15,-2-6 0 16,-1 0 0-16,-2-2 0 0,-3 4 96 0,-3-3 32 0,0 4 0 0,-7-3 0 15,-2-1-16-15,-3-3 0 0,-2 6 0 0,0-2 0 16,-3 2-304-16,-1 5 128 16,3 1-128-16,-3 0 0 0,4 5 0 0,0 6-320 0,1 4 32 0,2 3 16 15,1 4-912 1,1 0-176-16,2 3-48 0,2-2 0 0,1 2-112 0,4 2-16 0,4-1-16 0,3-1-7984 16</inkml:trace>
  <inkml:trace contextRef="#ctx0" brushRef="#br0" timeOffset="126762.86">6095 4019 11919 0,'5'5'256'0,"0"-3"48"0,-3 3 16 0,0-1 32 0,-2-4-352 0,0 0 0 16,1 2 0-16,1-1 0 0,0 3 1104 0,0-1 160 16,-2 6 16-16,-4-2 16 0,1 0-80 0,-1 3 0 15,-4-1-16-15,1 3 0 0,3 2 448 0,-3-2 80 16,2 6 32-16,-2-1 0 0,2 4-912 0,1 2-176 15,1-1-32-15,-1 5-16 0,2-1-192 0,1 0-48 0,1-4 0 0,0 3 0 32,1-2 0-32,3-6 0 0,-1-1 0 0,3-2 0 0,2-1-16 0,-1-6-16 0,2 2 0 0,-2-4 0 15,5-3 32-15,0-4 16 16,2-1 0-16,4-8 0 0,-18 11-32 0,0 0-16 16,59-45 0-16,-38 17 0 0,0-1-48 0,2-8-16 0,-3-5 0 0,3 1 0 15,-2-1-160-15,0 3-128 0,-2-2 144 0,-2 2-144 16,-1 1-128-16,0 1-128 0,-2 4-32 0,-2-2 0 15,-2 8-1248-15,1-5-256 0,-2 8-64 0,-1-4-12512 16</inkml:trace>
  <inkml:trace contextRef="#ctx0" brushRef="#br0" timeOffset="127269.23">6797 3383 9215 0,'-2'4'816'0,"1"3"-656"15,1-2-160-15,0 0 0 0,-2-1 1152 0,0 6 208 16,0 8 48-16,-3 8 0 0,0 10 0 0,-4 6 0 0,2 4 0 0,-3-3 0 16,3-3 128-16,-2 0 16 0,2 0 16 0,4 2 0 15,-4-5-368-15,5-3-80 0,0 1-16 0,0 0 0 16,2-4-400-16,0 3-96 0,0 0-16 0,2 1 0 15,0 0-208-15,0-4-32 0,-1-3-16 0,5 2 0 16,-5-6-336-16,3-3 0 0,1-2 0 0,-1-1 128 16,1-3-128-16,-2-4-240 0,2-2 64 0,-1-6 16 31,3 4-416-31,-4-7-64 0,3-3-32 0,2-3 0 0,-4-1-288 16,1-5-64-16,6-5-16 0,-6-1 0 0,2 1 16 15,3-4 16-15,1-2 0 0,-1-3 0 0,2 0 592 0,-3 2 112 0,3-8 32 0,-5 6 0 16,5-5 272-16,-6 7 0 0,2 1-128 0,-1 2 128 0,0 5 0 0,-2 4 0 15,1 5 176-15,-1 4-176 0,-2 4 256 0,3 5-64 16,-3 2-16-16,2 5 0 0,1-1 688 16,2 3 144-16,-4 6 16 0,4 2 16 0,3 1-80 0,-1 4 0 15,4 0-16-15,-1 5 0 0,2-3-304 0,-4-2-64 16,1-2-16-16,2-5 0 0,-5 1-144 0,-3-8-32 16,1 0 0-16,-3 0 0 0,-2-5-64 0,-4 0 0 15,-3-4-16-15,-4-2 0 0,-1 4 144 0,-8-3 16 0,-3-4 16 0,-3 0 0 16,-4-2-80-16,-7 2-16 0,-3-2 0 0,-4 2 0 15,-2-3-384-15,4-3 0 0,2 3 0 0,8-7 0 32,4-3-1264-32,9-6-128 0</inkml:trace>
  <inkml:trace contextRef="#ctx0" brushRef="#br0" timeOffset="127835.35">7574 3258 12895 0,'0'5'1152'0,"0"-1"-928"0,0-2-224 0,0-2 0 16,0 1 896-16,0 3 144 0,0 6 32 0,0 6 0 15,0 7 576-15,0 4 112 0,0 8 32 0,-5 4 0 16,3-1 208-16,-1 4 48 0,1 5 16 0,0-2 0 0,2 5-656 0,2 1-128 15,2-2-16-15,-1 3-16 0,2 0-608 0,0-3-128 16,-1-2-32-16,-1 0 0 0,-1 5-256 0,-4 4-48 16,1 0-16-16,-3 1 0 0,-1 1-160 15,-2-3 0-15,-3 1 0 0,-3-4 0 0,5-8-224 0,-6-7 32 16,7-8 0-16,-4-10 0 16,6-6-1424-16,3-6-288 0</inkml:trace>
  <inkml:trace contextRef="#ctx0" brushRef="#br0" timeOffset="128215.22">7839 3948 8287 0,'4'15'736'0,"-3"-8"-592"0,3 4-144 16,-1-4 0-16,3-5 576 0,-6 1 64 0,5 4 32 0,3 0 0 15,8 7 32-15,3 2 16 0,4 1 0 0,0-5 0 16,-1 0-64-16,-22-12-16 0,0 0 0 0,0 0 0 15,101 2 512-15,-101-2 80 0,0 0 32 0,96-40 0 16,-96 40-912-16,0 0-176 16,87-56-48-16,-87 56 0 0,0 0-128 0,58-57 0 0,-46 38 0 0,-5 0 0 0,-4-1 0 15,-1 3-144-15,-2-2 144 0,-5 1 0 0,0 3 0 0,-6-1 0 16,1 6 0-16,-6-3 0 0,-3 5 0 0,-2-1 0 16,-9 2 0-16,3 0 0 0,-7 4 0 15,3 1 0-15,-2 2 0 0,2 0 0 16,1 3 0-16,2 8 0 0,4 3 0 0,3 0 0 0,2 8 288 0,1 1 16 15,6 1 0-15,-4 2 0 0,8 6 1104 0,1-3 208 16,3 3 48-16,2 3 16 0,6 3 128 16,3 0 32-16,5 6 0 0,2-1 0 0,5 3-352 0,-1 2-64 15,6 5-16-15,0-6 0 0,4 1-672 0,2-4-144 16,1-6-16-16,2-1-16 0,6-8-416 0,-39-29-144 16,92 37 0-16,-92-37 144 15,96-3-736-15,-96 3-160 0</inkml:trace>
  <inkml:trace contextRef="#ctx0" brushRef="#br0" timeOffset="128858.88">9667 3075 15663 0,'0'4'1392'0,"0"-3"-1120"0,0 1-272 0,0-2 0 0,0 2 1120 15,0-2 160-15,0 5 48 0,2 6 0 0,1 1 416 0,-1 0 96 16,2 5 16-16,-1-1 0 0,0 1 64 0,3 1 32 15,-3 1 0-15,2 0 0 0,1 2-768 0,1 2-160 16,-2 10-16-16,2 5-16 16,0 7-416-16,-2 11-64 15,2 10-32-15,-2 8 0 0,-1 7-112 0,-1 5-32 16,-1-1 0-16,1 4 0 0,-1-4-208 0,0 4-128 16,1 2 160-16,1-4-160 0,-1-2 0 0,3-8 0 0,-3-9 0 15,1-18 0 1,1-6-1280-16,2-15-208 0,3-8-48 0,1-7-15040 0</inkml:trace>
  <inkml:trace contextRef="#ctx0" brushRef="#br0" timeOffset="129365.13">9505 3734 20271 0,'-14'8'896'0,"7"-4"192"0,4 3-880 0,1-2-208 0,2 0 0 0,2-3 0 0,3 8 752 0,2 1 96 15,5 11 32-15,5 6 0 0,4 5 176 0,0-5 32 16,5 2 16-16,-3-7 0 0,5-4-272 0,0-4-64 16,-28-15-16-16,68 23 0 0,-68-23-560 0,0 0-192 15,117 17 0-15,-117-17 144 0,85-3-288 0,-85 3-64 16,89-14-16-16,-89 14 0 16,90-23-672-16,-90 23-128 0,86-27-16 0,-86 27-16 15,0 0-80-15,113-48-16 0,-113 48 0 0,0 0 0 16,73-41 448-16,-57 30 96 0,-2 3 16 0,-5-1 0 0,-1 5 384 0,-6 1 80 15,2 3 128-15,-4 0-208 0,-2 2 208 0,0 1 128 16,0 8 0-16,-3-3-128 0,2 3 320 0,-3 1-32 16,3 5-16-16,-2 4 0 0,-1 5 688 0,1-1 144 15,2-1 32-15,-1 7 0 0,2 4 80 0,1 4 32 0,1 2 0 0,0 8 0 16,3-2-384-16,1 5-80 0,1 2-16 0,2-3 0 16,2-4-384-16,-1-9-64 0,3 1-32 0,1-12 0 15,2-2-288-15,0-8 0 0,3-6 0 0,4-1 0 16,2-6 0-16,-23-4 0 0,0 0 0 0,0 0-144 15,110-30 144-15,-110 30 0 0,47-47 0 0,-25 14 0 16,-3-4 128-16,-5-3-128 0,0 0 160 0,-1-3-160 16,-6-4 256-16,-4 3-32 0,-1-1-16 0,-7-2 0 0,-2-4 192 0,-6 4 48 15,-2-1 0-15,-6 0 0 16,-2 0 0-16,-1 6 16 0,-4 5 0 0,0 4 0 0,-2 11-464 16,-3 8 0-16,2 10 0 0,-4 4 0 0,2 9-288 0,-2 3-48 15,4 4-16-15,-6 3 0 16,2 4-1136-16,2-3-240 15,2 5-32-15,1-4-7712 0,4 1-1552 0</inkml:trace>
  <inkml:trace contextRef="#ctx0" brushRef="#br0" timeOffset="129836.89">11063 3310 1839 0,'-11'-8'160'0,"6"1"-160"0,0 3 0 0,5-1 0 0,-2 0 2688 0,2-1 512 16,0 3 112-16,0-2 16 0,2-6-1360 0,-2 4-272 15,2-5-48-15,-1 9-16 0,1 3-64 0,0 1-16 16,0 8 0-16,-1 2 0 0,3 3 304 0,1 3 48 15,-1 7 16-15,-1 6 0 0,2 1-880 0,1 11-160 16,-5 5-48-16,3 7 0 16,-2 7-400-16,-2 10-96 0,-2 4-16 0,-2 2 0 0,3 0-48 0,-5 1-16 15,3 9 0-15,1 2 0 16,2 5-64-16,-2-5-32 0,1 0 0 0,-1-13 0 0,2-8-160 0,-2-9-176 0,4-10 48 0,0-4 0 31,3-8-1856-31,0-11-384 0</inkml:trace>
  <inkml:trace contextRef="#ctx0" brushRef="#br0" timeOffset="130089.31">10822 3842 15663 0,'-19'7'688'0,"12"-6"144"0,-3 3-656 0,3-1-176 15,5-3 0-15,-1 4 0 0,1 3 1424 0,-2 0 256 16,1 7 48-16,-1 3 16 0,4 6 112 0,4-2 0 31,3-6 16-31,7-1 0 0,3-5-544 0,-17-9-112 0,0 0-32 0,96 3 0 0,-96-3-832 0,91-17-160 16,-91 17-48-16,101-24 0 0,-101 24-144 0,103-35 0 15,-103 35 0-15,111-37 0 0,-111 37 0 0,115-35 0 16,-115 35-192-16,119-24 192 16,-119 24-1280-16,123-21-128 0</inkml:trace>
  <inkml:trace contextRef="#ctx0" brushRef="#br0" timeOffset="130515.13">12304 3838 21183 0,'-9'4'1888'0,"4"1"-1504"16,1-3-384-16,4-2 0 0,-2 0 768 0,-5 0 64 0,-3 3 32 0,-7 2 0 15,-10 0-208-15,-2 6-32 0,-3-1-16 0,-1 1 0 16,4 4 672-16,-3-2 128 0,4-1 16 0,2 5 16 15,-2-3-96-15,6 2-32 16,-4 3 0-16,1 0 0 0,3 4-864 0,1-1-160 0,2 6-32 0,-2 0-16 0,5 4-240 0,-1 1 0 16,1 0 0-16,4 3 0 0,1 3 0 0,2 1 0 31,6 0-144-31,1-9 144 0,0 2-272 0,6-10 32 16,-1-2 16-16,6-4 0 0,0 1-608 0,3-10-112 0,4-1-16 0,-2-7-16 15,3-3-16 1,1-8 0-16,1 1 0 0,0-4 0 0,-19 14 560 0,0 0 112 0,61-61 32 0,-40 35 0 0,-2 3 288 0,-3-1 0 15,1 1 0-15,-1-5 0 0,-2 2-144 0,0-3 144 16,-4 4 0-16,1-4-144 0,-3 4 144 0,1-1 0 16,-4-2 0-16,2 2 0 0,0-4 0 0,-2 4 128 0,-1-1-128 0,1 4 128 15,4 5-128-15,-2 8 128 0,0 1-128 0,1 8 128 16,1 2-128-16,-4 11 144 0,1 2-144 0,-3 7 160 16,2 5 576-1,-3 8 112-15,-2 2 32 0,0 4 0 16,0 2 128-16,0 7 16 0,0-2 16 0,0 2 0 15,0-4-608-15,2-9-128 0,1 1-32 0,3-11 0 16,2-2-448-16,4-8-80 0,1-5-32 0,4-8-10352 16,-17-3-2080-16</inkml:trace>
  <inkml:trace contextRef="#ctx0" brushRef="#br0" timeOffset="130801.39">12609 2887 15663 0,'-2'2'1392'0,"0"-2"-1120"15,-1 0-272-15,3 2 0 0,0-1 960 0,-2 3 144 16,2-1 32-16,-2 9 0 0,-1 6 656 0,-3 6 144 16,-1 11 32-16,-1 2 0 0,1 1 208 0,-5 2 64 15,3 2 0-15,2 5 0 0,2 0-832 0,3 5-144 0,2 6-48 0,0 3 0 16,5 8-832-16,0 6-160 0,2 2-32 0,0-2-16 15,4 1-176-15,-6-1 0 16,2 0 144-16,2 4-144 0,-2 6 0 0,0-5 0 0,0 0 0 0,-2 0 128 16,0-5-128-16,0-9 0 0,-3-6-128 0,-2-6 128 31,0-6-480-31,0-8-16 0,-2-10 0 0,-1-4-16752 0</inkml:trace>
  <inkml:trace contextRef="#ctx0" brushRef="#br0" timeOffset="133542.91">17399 3606 15663 0,'2'-3'1392'0,"-1"-2"-1120"16,1 1-272-16,-2 2 0 0,2 2 128 0,-2-1-128 15,2-3 144-15,3 1-144 16,-3-6 608-16,1 6 32 0,1-1 0 0,-1 2 0 0,2 1 480 0,-5 1 96 15,4 0 32-15,-4 0 0 16,2 0-928-16,-1 0-192 0,-1 1-128 0,0 1-10128 0</inkml:trace>
  <inkml:trace contextRef="#ctx1" brushRef="#br0">22768 10056 0,'0'0'0,"0"0"15,0 0-15,0 0 16,0 0-1,0 0-15,0 0 16,0 0 0,0 0-1,0 0 1,0 0 15,0 0-31,76-33 16,-62 49-1,-10-2 1,-4-6 0,0-6-1,0-2 1,-28 4 0,23-1-1,3 0 1,0-3-1</inkml:trace>
  <inkml:trace contextRef="#ctx1" brushRef="#br0" timeOffset="34342.56">24422 11613 0,'0'0'0,"0"0"16,0 0-16,0 0 16,0 0-1</inkml:trace>
  <inkml:trace contextRef="#ctx0" brushRef="#br0" timeOffset="-122171.58">13340 3765 4543 0,'0'-2'0'0,"0"-1"0"16,-3 1 0-16,3 2 0 0,0 0 0 0,-2 0 0 15,-1-4 0-15,-1-1 0 0,-1 0 0 0,-4 2 0 16,2-1 0-16,-1 1 0 0,1-3 0 0,0 3 0 16,0 1 0-16,0-1 0 15,2 1 0-15,-1 2 0 0,-1 2 576 0,2-2 144 0,0 3 32 0,-2-1 16 16,2 3 464-16,1 0 96 0,-5 2 16 0,2-1 0 16,1 6 256-16,-1-7 64 0,0 5 0 0,1-4 16 0,1 2-592 0,0 1-128 15,1-4-32-15,1 4 32 0,1-4-224 0,4-3-32 16,1 1-16-16,3-1 16 0,6-2-304 0,-3 0-64 15,3-2-16-15,5 1 32 0,2-1-352 0,2-2 0 16,0 1 0-16,-21 3 0 0,0 0-352 0,0 0 48 16,105-17 16-16,-105 17 32 15,0 0-624-15,83-16-112 0,-83 16-32 0,0 0 32 32,110-16-160-32,-110 16-48 0,86-10 0 0,-86 10 32 0,87-9-304 0,-87 9-64 0</inkml:trace>
  <inkml:trace contextRef="#ctx0" brushRef="#br0" timeOffset="-121792.95">13248 3955 2751 0,'-10'5'256'0,"1"-2"-256"16,4 1 0-16,1-2 0 0,1-2 1360 0,-4 3 240 16,-9 6 32-16,-7 0 16 0,-11 8 112 0,-1 0 32 15,0-1 0-15,2 0 0 0,5-1-384 0,3-2-80 16,3 2-16-16,4-2 0 0,4-1-800 0,6 0-176 15,6-3-16-15,0 1-16 0,4-5-304 0,7-1 0 16,5 1 0-16,-14-5 0 0,0 0 0 0,83-9 0 16,-83 9 0-16,80-17 0 0,-80 17 448 0,88-25 48 15,-88 25 0-15,85-26 0 0,-85 26-368 0,89-28-128 0,-89 28 0 0,89-19 0 16,-89 19-192-16,0 0-144 0,120-17-32 0,-120 17-6176 16,0 0-1248-16</inkml:trace>
  <inkml:trace contextRef="#ctx0" brushRef="#br0" timeOffset="-89731.84">22099 2838 17151 0,'-13'13'384'0,"5"-7"64"16,3 1 32-16,1 0 0 0,4-3-480 0,0-2 0 0,-2-1 0 0,2 6 0 0,0 2 1248 0,-1 2 160 15,-3-1 16-15,4-1 16 0,4-4-800 0,-3-2-144 16,1-1-48-16,3-4 0 0,1 1-48 0,0-1-16 15,0-2 0-15,-1-1 0 0,2 0-384 0,-4 1 0 16,1 1 0-16,-1-4-11248 16</inkml:trace>
  <inkml:trace contextRef="#ctx0" brushRef="#br0" timeOffset="-61050.54">14463 3472 2751 0,'-7'6'256'0,"5"-5"-256"15,-3 3 0-15,1-2 0 0,2-2 352 0,2 0 32 16,-1 3 0-16,-1-1 0 0,-1 1 160 0,1-1 32 16,-5 1 16-16,2-3 0 0,3 0 176 0,-2 2 16 15,3-2 16-15,-1-2 0 0,-2 2 576 0,3 0 112 16,1-1 32-16,-2-1 0 0,2 0-352 0,-4 0-64 16,1 2-16-16,-1 0 0 0,-3 2-256 0,1 2-48 15,0-3-16-15,-4 8 0 0,1 0-368 0,-7 3-80 16,2 0 0-16,-1 4-16 0,-1 5-304 0,2 0 0 15,-3 3 128-15,1-1-128 0,2-1 192 0,5-2 0 16,-1 2-16-16,3-1 0 0,5-2 176 0,2 4 32 0,0 0 16 0,0-1 0 16,0 3-400-16,0 4 128 0,4 3-128 0,-1 1 0 15,1 8 0-15,3 1 0 0,-2 2 0 0,0-2 0 16,4 3 0-16,-2-3 0 0,5-6 0 0,-3 1 0 16,5-4 0-16,1-4 0 0,-1 1 176 0,4-7-176 15,3-2 144-15,3-6-144 0,2-4 128 0,4-1-128 16,-30-10 128-16,0 0-128 0,0 0 0 0,117 0 128 15,-117 0 0-15,0 0 0 0,94-35 0 0,-94 35 0 16,0 0 16-16,104-59 0 0,-104 59 0 0,70-54 0 0,-70 54 48 16,68-64 16-16,-33 27 0 0,-6 1 0 0,1-3-16 15,-6 3 0-15,-3 1 0 0,-2-2 0 0,-3 1 80 0,-2-1 16 16,-5-1 0-16,-6-2 0 16,-1-4-96-16,-5-1 0 0,-4 1-16 0,-2-4 0 0,-2 2 0 0,-1 3 0 15,0 4 0-15,-7 5 0 0,-4 2-176 0,-5 10 0 16,-1 2 144-16,-3 8-144 0,1 9 0 0,-7 1 0 15,-1 7 0-15,-3 9 0 0,-1 4 0 0,-1 3 0 16,1 3 0-16,3 7 128 0,-2-3 0 0,2 5 0 16,1 4 0-16,-2-6 0 0,2-5-400 0,4-5-80 15,8-2-16-15,-1-5 0 16,8-7-896-16,7-2-176 0,6-6-32 0,7-6-6336 0,7 0-1280 0</inkml:trace>
  <inkml:trace contextRef="#ctx0" brushRef="#br0" timeOffset="-60637.92">16008 3504 3679 0,'-5'-6'320'0,"3"5"-320"15,1-3 0-15,1 1 0 0,-2-2 1808 0,-2 3 304 16,4-2 48-16,-3 1 16 0,-1-8-512 0,-3 3-112 0,-1-3-16 0,-1 8 0 16,0-1 384-16,1 2 64 0,2 2 0 0,-1 0 16 15,2 2-640-15,3 0-128 0,1 0-16 0,-1-1-16 32,4 3-880-32,-1-1-192 0,3 3-128 0,-1-3 192 0,4-1-192 0,-5 1-256 0,3 4 64 0,2-1-8256 15,0-1-1664-15</inkml:trace>
  <inkml:trace contextRef="#ctx0" brushRef="#br0" timeOffset="-60467.16">15972 4167 20271 0,'-11'23'896'0,"10"-13"192"0,-5 4-880 0,5-3-208 16,1-4 0-16,1-2 0 15,5 5 1152-15,-5 8 192 16,5 10 48-16,-3 12 0 0,-1 7 1040 0,-7-2 224 0,-1 6 32 0,-8-1 16 15,-1-3-1504-15,-3 4-304 0,-3-1-64 0,0-3-16 16,1-3-1328-16,-1-3-272 0</inkml:trace>
  <inkml:trace contextRef="#ctx1" brushRef="#br0" timeOffset="113625.96">17188 11606 0,'0'0'16,"0"0"-1</inkml:trace>
  <inkml:trace contextRef="#ctx0" brushRef="#br0" timeOffset="-43472.63">4964 5364 7359 0,'-2'0'656'0,"2"0"-528"15,0 2-128-15,-2-2 0 0,2 0 960 0,-1 0 176 16,-1 0 16-16,0 0 16 0,-3 1 240 0,0-2 64 15,1-1 0-15,-1 2 0 0,0-2-352 0,1-3-64 16,1 1-16-16,-2-4 0 0,3 2-432 0,-2-4-96 16,3 1 0-16,-1-3-16 0,2 2-256 0,0-3-48 15,0 1-16-15,0 0 0 0,-4-2 304 0,1-3 64 0,-2-1 16 0,-2 1 0 16,0-2-224-16,-2 0-32 0,0 1-16 0,-3 2 0 16,0 3-288-16,-4-1 0 0,0 0 0 15,-1 5 0-15,0-1 0 0,-3 4 0 16,3 1 0-16,0 0 0 0,-1 3-192 0,4 2 48 0,-1 4 16 0,1 3 0 15,1 0-192-15,5 5-16 0,2-2-16 0,-2 6 0 16,4 1 96-16,4 6 32 0,-3 5 0 0,1 0 0 16,4 6 224-16,-2 7 256 0,3 7-48 0,3 5-16 0,0 6 368 15,0 3 64-15,2 5 16 0,-1 1 0 0,2 5 64 0,0 2 32 16,1 1 0-16,-1-3 0 0,-2-3-80 0,0-4-16 16,0 0 0-16,2-3 0 0,-1-4-400 0,3 1-96 15,-3 1-16-15,-1-9 0 0,2-2-128 0,-4-1-192 16,1-4 32-16,-1-6 16 15,0-4-1392-15,-3-9-288 0,1-2-48 0,-1-10-10144 16</inkml:trace>
  <inkml:trace contextRef="#ctx0" brushRef="#br0" timeOffset="-42970.7">4469 6130 1839 0,'-5'-10'160'0,"-2"3"-160"0,5 2 0 0,0 3 0 16,2-2 1280-16,-1-1 208 0,-3-2 48 0,1-7 16 15,-3-1 528-15,5 1 96 0,2 5 32 0,6 4 0 16,2-1-128-16,1 6-32 16,4 4 0-16,2-2 0 0,1 3-400 0,4-2-96 0,6 1-16 0,-27-4 0 15,0 0-752-15,0 0-144 0,123 5-48 0,-123-5 0 16,0 0-432-16,126-17-160 0,-126 17 0 0,0 0 144 16,122-16-144-16,-122 16 0 0,0 0 0 0,110-19-176 15,-110 19 176-15,0 0 0 0,101-21 0 0,-101 21-128 16,0 0-624-16,95-24-112 0,-95 24-32 15,0 0 0-15,0 0-1232 0,107-34-256 0,-86 26-48 16,-6 3-16 0,-4-1 336-16,-8 1 80 0,-1 3 16 0,-5 2 0 0,-6 6 1296 0,-2 1 256 0,-1-1 48 15,-5 8 16-15,-4 0 688 0,0 4 144 0,0 3 16 0,-2 0 16 16,4 1 976-16,0 3 192 0,0 2 32 0,1 0 16 0,1 2-224 0,1 3-48 31,1-3-16-31,2 4 0 0,-1-5-496 0,4 3-112 0,1-4-16 0,6 0 0 16,-2-2 208-16,3 1 48 0,5-3 0 0,3-4 0 0,-1-4-240 0,3-1-32 0,5 0-16 0,-1-5 0 15,0 1-384-15,4-4-80 16,-1 1-16-16,5-6 0 0,-1 1-128 0,2-2-128 0,0-3 192 0,-21 3-192 16,0 0 176-16,0 0-176 0,101-47 160 0,-101 47-160 15,50-40 128-15,-25 12-128 0,-6-4 0 0,-5-2 144 32,0 0-144-32,-4 1 0 0,-3-1 0 0,-3-5 0 0,-4 1 0 0,-2-6 0 0,0 3 0 0,-1-1 0 15,-1 3-320 1,2 1-112-16,-3 2-16 0,0-1 0 0,3 4-336 0,2 5-80 0,0 2-16 0,4 5 0 15,1 9-464-15,0 1-112 0,-3 8-16 0,3 1 0 32,-1 6-640-32,3 1-128 0</inkml:trace>
  <inkml:trace contextRef="#ctx0" brushRef="#br0" timeOffset="-42539.6">5664 6022 3679 0,'6'0'320'0,"-5"0"-320"15,3-2 0-15,-2 1 0 0,-1-5 768 0,3 1 64 16,4 2 32-16,3-2 0 0,5-2 416 0,-4-2 64 16,-2 7 32-16,-1 2 0 0,-4 2 416 0,0 3 96 15,1 6 16-15,-5-3 0 0,5 6-48 0,-3 0 0 16,1 5 0-16,1 0 0 0,-3 2-576 0,1 0-112 0,2 2-16 0,-1 3-16 16,3 0-464-16,-6 2-96 0,6-2 0 0,-1 0-16 15,-1 2-304-15,0-3-64 0,-1-3-16 0,-1 4 0 16,2-1-176-16,-3-4 0 0,0-2 0 15,0-2 0-15,-1-3 0 0,-2-3 0 0,-1 1 0 0,-2-9 0 16,4 1 0-16,-5-6 0 0,0 0 0 0,0-3 0 16,1-7 0-16,-5-2 0 0,4-4 128 0,0-8-128 15,-2-2 0-15,0-6 0 0,4-3 128 0,-4-3-128 16,1-2 0-16,3-5 0 0,-1 2 0 0,4-4 0 0,0-1 0 16,0-1 0-16,4 1 0 0,3-1 0 0,2 6 0 0,-1 3 0 15,3 7 0-15,1 4 0 0,-3 10 0 0,1 2 0 16,1 5 0-16,3 3 0 0,-6 1 144 0,3 6-144 15,1 1 160-15,2 3-160 0,0 0 144 0,1 3-144 16,5-1 128-16,-1 5-128 0,0-2 0 0,4 1 0 16,-1 2 0-16,-22-8 0 15,0 0-320-15,0 0-80 0,112 28-32 0,-112-28 0 16,0 0-1984-16,96 12-400 0,-96-12-64 0,0 0-8080 0</inkml:trace>
  <inkml:trace contextRef="#ctx0" brushRef="#br0" timeOffset="-42256.14">6916 5282 12895 0,'-6'-2'1152'0,"5"0"-928"0,-1 2-224 0,2-1 0 15,-2-3 192-15,2 3-16 0,-2 1 0 0,-1-2 0 0,-6 0 240 0,-1 0 48 16,-4 4 16-16,-2 0 0 0,4 5 672 0,-6 1 128 15,4 3 16-15,1-1 16 0,2 6 848 0,-5 1 160 16,4 6 48-16,2 5 0 0,-4 2-1024 16,3 4-208-16,1 8-48 0,1 9 0 0,2 1-336 0,2 4-80 15,3 5-16-15,2 0 0 0,0 0-112 16,2 3-32-16,7-1 0 0,1-6 0 0,1-1-16 0,3-4-16 16,1-7 0-16,6-1 0 0,2-4-160 0,5-2-16 15,-2 1-16-15,3-3 0 16,3 3-800-16,-1-5-144 0,2-6-48 0,4 2-16096 0</inkml:trace>
  <inkml:trace contextRef="#ctx0" brushRef="#br0" timeOffset="-41556.56">7518 5949 10127 0,'2'-2'896'0,"0"1"-704"0,0-1-192 0,1-2 0 0,-1 3 528 0,0-5 80 15,3 3 16-15,-3-2 0 0,5-6 592 0,0 4 128 16,0-1 32-16,-4 1 0 0,1 7-224 0,-4 3-64 16,-2 8 0-16,0-3 0 0,0 6 832 0,-1 2 176 31,3 3 16-31,-2 2 16 0,2-2-704 0,2 4-144 0,-2 5-16 0,2-4-16 0,1 6-736 0,-1-4-128 15,1 3-48-15,-1-3 0 0,3 4-336 0,-3-2 0 16,1 0 0-16,-1-2 0 16,2 0 0-16,-4 5 0 0,0-5 0 0,0 4-192 15,1-7-720-15,-1-2-160 0,2-2-16 0,-2-4-16 16,5-1-1472-16,-3-8-304 0</inkml:trace>
  <inkml:trace contextRef="#ctx0" brushRef="#br0" timeOffset="-41167.52">7954 5865 13823 0,'0'7'1216'15,"-2"4"-960"-15,2-4-256 0,0-5 0 0,0 5 1344 0,0 1 240 16,-1 11 32-16,1 11 16 0,-4 8-928 0,1 4-192 16,-1-2-48-16,1-1 0 15,-1-5-320-15,2-1-144 0,-5-1 128 0,4-1-128 0,1-5 1168 0,1 2 160 16,-1-3 16-16,0-3 16 0,0 1-640 0,-5-4-128 15,4-3-16-15,-2-2-16 0,1-6-560 0,-3-2 0 16,0-6 0-16,2-4 0 16,-4-1-336-16,2-2-128 0,2-2-32 0,0-5 0 15,1-3-304-15,3-6-64 0,-1-1-16 0,4-2 0 16,3-6 240-16,0 1 32 0,4-6 16 0,3-1 0 0,-3 3 144 0,3-3 48 16,2-4 0-16,3-5 0 0,1 4 192 0,-1-3 32 0,2 6 16 0,0 5 0 15,-1 7 160-15,-1 8 0 0,2 6 0 0,-3 5 0 16,-2 9 0-16,0 2 0 0,0 6 0 0,-4 6 0 15,1 4 656-15,-2 4 224 0,-1 4 32 0,1 6 16 16,-6 3 720-16,1 1 144 0,-2 6 16 0,-1 2 16 16,-1 6-816-16,0-1-176 0,0 0-16 0,-3 1-16 15,5-6-544-15,-1-4-96 0,5 2-32 0,1-11 0 16,3 0-288-16,4-8-64 0,2-9-16 0,3-9-9248 16,4-5-1856-16</inkml:trace>
  <inkml:trace contextRef="#ctx0" brushRef="#br0" timeOffset="-40914.88">8660 5197 12895 0,'0'1'1152'0,"2"3"-928"16,-1-2-224-16,3-1 0 0,-4 3 1136 0,2 1 176 15,1 9 32-15,4 5 16 0,0 11-256 0,0 5-48 16,-2 3-16-16,0 4 0 0,-3-1-352 0,-2 1-80 15,0 2-16-15,0 3 0 0,2-5 160 0,0 5 16 16,-1 1 16-16,-1 5 0 0,0-3 160 0,0-1 16 16,0 3 16-16,0 2 0 0,-1 0-416 0,-3 2-96 15,4 0-16-15,-5-1 0 0,3-2-448 0,-1-3-240 16,1-6 32-16,-2 1 0 16,4-7-1152-16,0-1-240 0,0-7-32 0,0 1-10448 0</inkml:trace>
  <inkml:trace contextRef="#ctx0" brushRef="#br0" timeOffset="-40662.99">8493 5946 17503 0,'-4'5'768'0,"4"-3"176"0,0 1-752 0,2-3-192 15,3 0 0-15,-3 0 0 16,5 0 1376-16,5-5 240 0,5 1 48 0,-17 4 16 0,0 0-800 0,0 0-176 16,110-38-16-16,-110 38-16 0,0 0-672 0,101-38 0 15,-101 38-128-15,0 0 128 0,119-37-144 0,-119 37 144 16,0 0 0-16,116-26 0 0,-116 26-128 0,0 0 128 16,102-21 0-16,-102 21-11360 0</inkml:trace>
  <inkml:trace contextRef="#ctx0" brushRef="#br0" timeOffset="-40410.93">7649 5433 23039 0,'-23'9'1024'0,"13"-4"192"0,1-1-960 15,4-2-256-15,5-2 0 0,2-2 0 16,1-2-1056-16,4-4-256 0,9-1-48 0,-6-3-16 0</inkml:trace>
  <inkml:trace contextRef="#ctx0" brushRef="#br0" timeOffset="-39746.07">9819 5928 6447 0,'-2'0'576'0,"-3"0"-576"0,5 0 0 0,0 0 0 0,0-2 256 0,0 1-48 16,-2-3-16-16,-2 1 0 0,1-3 1152 0,0 5 240 0,1 1 32 0,2 0 16 31,2 3 672-31,-2 4 144 0,0 0 32 0,1 4 0 16,1-1-816-16,0 6-176 0,-1 1-16 0,1 2-16 0,-2 2-976 15,0 4-192-15,2 6-32 0,-2 0-16 0,2-1 144 0,1 3 16 16,-1 2 16-16,1-2 0 0,3 2-96 0,-5-6-32 16,3 6 0-16,-1-3 0 0,1-3-144 0,-2 1-16 15,1-4-128-15,1-3 192 0,-1-1 304 0,2-8 48 16,2 2 16-16,0-11 0 0,2 4-80 0,1-8-16 16,4-2 0-16,2-3 0 0,1-4-464 0,1-3 128 15,-1-1-128-15,1-6 0 0,-1 1 0 0,1 0-160 16,-5-1 32-16,3-3 0 15,0 2-976-15,0-2-192 0,1-1-48 0,0-1 0 16,-4-1-944-16,2-1-192 0</inkml:trace>
  <inkml:trace contextRef="#ctx0" brushRef="#br0" timeOffset="-39492.96">9911 5571 11055 0,'-5'2'976'0,"0"-2"-784"15,1 0-192-15,2 0 0 0,1 0 1088 0,-1 2 160 16,-7 1 32-16,-1-1 16 0,-6 0-576 0,4 1-112 16,3 1-32-16,2-4 0 0,5 0-192 0,2 0-64 15,7 0 0-15,-1-2 0 0,2-3-320 0,3-2 0 16,4 1 0-16,-2 3-5600 15,2-6-1120-15</inkml:trace>
  <inkml:trace contextRef="#ctx0" brushRef="#br0" timeOffset="-39073.67">10535 5977 16575 0,'-4'-2'1472'15,"1"-3"-1168"-15,3 3-304 0,3-1 0 0,-1 1 0 0,-2 0-304 16,2 1 64-16,3-3 16 0,2-3 224 0,4 4-176 16,2-1 176-16,-2 4-160 0,1 2 592 0,2 0 112 15,-2-1 32-15,4-1 0 0,3 2 752 0,2-4 144 16,-21 2 48-16,0 0 0 0,0 0-1072 0,98-15-192 0,-98 15-64 0,0 0 0 15,92-20-192-15,-92 20 0 0,0 0 0 0,103-17-160 16,-103 17 160-16,0 0-208 16,97-16 80-16,-72 9-6784 15,-4 4-1344-15</inkml:trace>
  <inkml:trace contextRef="#ctx0" brushRef="#br0" timeOffset="-38844.41">10660 6102 8287 0,'-8'7'736'0,"4"-5"-592"0,4 2-144 0,0-3 0 16,2-1 1568-16,0 0 288 0,1 0 48 0,2-1 16 0,8 1-1504 0,2-4-288 16,4 1-128-16,-19 3 0 0,0 0 192 0,0 0-64 15,100-32-128-15,-100 32 192 0,0 0 1088 0,97-29 224 16,-97 29 32-16,0 0 16 0,114-20-368 0,-114 20-80 15,0 0-16-15,109-5 0 0,-109 5-864 0,0 0-224 16</inkml:trace>
  <inkml:trace contextRef="#ctx0" brushRef="#br0" timeOffset="-38443.52">11476 6109 10127 0,'-11'2'448'0,"3"-2"96"0,1 2-544 0,2-2 0 0,1 0 0 0,1 0 0 0,-1 2 1024 0,-3-1 80 16,-2 3 32-16,-8 3 0 0,3 1 320 0,0 3 64 16,4-2 16-16,-1 5 0 0,4-2-208 0,4 0-48 15,-1 4 0-15,4-1 0 16,5 1-672-16,-1 1-144 0,5 2-16 0,1 1-16 0,6-1-432 0,-2-2 128 15,5-1-128-15,4-2 0 0,-1-2 0 0,-22-12 0 16,0 0 128-16,0 0-128 0,120 2 0 0,-120-2 0 16,0 0 0-16,108-37 0 0,-108 37-176 0,0 0 176 15,107-57-128-15,-107 57 128 0,56-49 0 0,-36 25 0 16,1-3 0-16,-3 0 176 0,-6 2 288 0,-5 3 64 16,-2-3 16-16,-3 3 0 15,-6-1 288-15,-1 0 64 0,-7-3 16 0,-2 2 0 0,-3 1 112 0,-3-1 32 16,-2-2 0-16,-4 3 0 0,-2 0-160 0,-2 4-48 0,-3 5 0 0,-2 5 0 15,0 4-656-15,1 7-192 0,0 5 0 0,0 3 128 32,2 8-896-32,4 8-160 0</inkml:trace>
  <inkml:trace contextRef="#ctx0" brushRef="#br0" timeOffset="-37368.07">8046 11530 5519 0,'0'0'496'0,"0"0"-496"15,0 0 0-15,0 1 0 0,0-1 448 0,-1 2 0 16,1 2 0-16,-6-1 0 0,1 4 432 0,0 2 80 15,3-2 0-15,-5 1 16 0,4-1 512 0,-1 2 112 16,3-2 0-16,-3-2 16 0,4 2-144 0,-2 0-48 16,-1-3 0-16,-1 3 0 0,3 0-368 0,-1-4-80 15,0 6-16-15,-1-1 0 0,1 1-384 0,2 2-96 16,-5 3-16-16,1 0 0 0,1-1-240 0,-1 5-48 16,1 1-16-16,3 2 0 0,-4 2-160 0,4-4 0 15,0 2 144-15,4-2-144 0,-4 0 160 0,3 0-32 16,1 0-128-16,1-1 192 0,0-3 64 0,-1-1 0 0,1 2 0 15,-2 0 0-15,4-2-16 0,-5-4 0 0,3 6 0 0,-1-6 0 16,1-1 16-16,0-4 0 0,1 2 0 0,-1-5 0 16,3 1-128-16,-4-3-128 0,3 0 176 0,0 0-176 15,-2-1 192-15,2-3-192 0,2 1 192 0,1-4-192 16,2 3 0-16,2-6 0 0,6 4 0 0,-3-4 0 16,6-2-128-16,1-4 128 0,0 2-208 0,-24 14 80 15,0 0 128-15,0 0-160 0,103-80 160 0,-82 56-160 16,0-4 0-16,-4 3 0 0,-3-1 0 0,-5 0 0 15,2 4-1056 1,-8 2-224-16</inkml:trace>
  <inkml:trace contextRef="#ctx0" brushRef="#br0" timeOffset="-37100">7987 11275 14735 0,'-7'5'640'0,"4"-1"160"0,1-4-640 0,0 2-160 0,1-1 0 0,-1-1 0 16,2 2 1744-16,-4 0 320 0,3 0 64 0,-3-1 16 15,1-1-544-15,1 0-128 0,4 0 0 0,-1-3-16 16,3-1-992-16,3-3-192 0,-2 2-32 0,4-3-16 15,-1-3-416-15,3 4-64 0,-1-3-32 0,4-4-7984 16,-5 5-1600-16</inkml:trace>
  <inkml:trace contextRef="#ctx0" brushRef="#br0" timeOffset="-36814.63">8398 11491 1839 0,'6'0'0'0,"-6"-3"160"0,0 1-160 0,0 0 0 15,1 1 0-15,-1 1 0 0,0-2 528 0,0-2 80 16,2-4 16-16,0 1 0 0,0-2 784 0,1 0 144 16,-1 2 48-16,3 0 0 0,-3 4 240 0,0 1 48 15,1 0 16-15,1 2 0 0,1 0-256 0,0 0-48 0,0 2-16 0,2-2 0 16,0 0-336-16,2 0-64 0,3-2-16 0,-1 1 0 15,4-3-912-15,-1 2-256 0,2-3 0 0,1 3 128 32,1 1-448-32,-4 1-112 0,3-2-16 0,1 0 0 15,-1 0-816-15,-1 1-160 0,1-1-48 0,-1 0-8208 0</inkml:trace>
  <inkml:trace contextRef="#ctx0" brushRef="#br0" timeOffset="-36539.3">8543 11585 7359 0,'-3'7'656'0,"1"-5"-528"0,2 0-128 0,0-2 0 0,0 1 880 0,2-1 144 16,-1 0 16-16,3-1 16 0,6 1 112 0,-3-2 32 15,7-3 0-15,2-2 0 0,1 0-960 0,-3-5-240 16,4 1 0-16,1-1 0 0,0-2 416 0,2 2 32 15,-21 12 16-15,0 0 0 0,0 0 768 0,94-58 160 16,-70 46 16-16,-3-2 16 0,2 4-640 0,-2-2-128 16,-2 3-16-16,0-2-16 31,-3 6-1408-31,0-3-288 0</inkml:trace>
  <inkml:trace contextRef="#ctx0" brushRef="#br0" timeOffset="-36215.77">9122 11378 6447 0,'-2'5'576'15,"-3"-1"-576"-15,3-3 0 0,2-1 0 16,0 0 1472-16,-2 2 176 0,-1 5 32 0,-4 2 16 0,0 3 320 0,0-1 64 16,2 4 16-16,-4-1 0 0,4 0-1152 0,1-2-240 15,-3 2-32-15,4-2-16 0,1-1-208 0,0 1-64 16,2-3 0-16,0 5 0 0,0-4 160 0,2 1 32 15,1 3 0-15,1-6 0 0,3 4 304 0,0-6 64 16,2 1 16-16,1-6 0 0,2-1-576 0,4-1-96 31,-4-5-32-31,4 1 0 0,-1-4-256 0,3-1 0 16,-1-4 0-16,1 0 0 0,-1-2 0 0,-5 1 0 16,-1-3 0-16,-1-1 0 0,-3-3 128 0,0-1 80 15,-2-3 16-15,-1 5 0 0,-2-3 352 0,-4 1 64 16,2-3 0-16,-7 3 16 0,0-1-288 0,-3-1-64 0,-3 4-16 0,-1 2 0 15,-1 2-288-15,-1 6 160 0,4-1-160 0,-7 7 128 16,3 2 48-16,-1 4 0 0,-1 6 0 0,1 9-15744 16</inkml:trace>
  <inkml:trace contextRef="#ctx1" brushRef="#br0" timeOffset="126496.99">23475 13022 0,'0'0'0,"0"0"15,0 0 1,0 0 0,0 0-1,0 0 1,0 0 0,0 0 15,0 0-31,0 0 15,-64-22 1,60 20 0,3-5-1,1 10 1,0-3 0,0 7-1,0-3 1</inkml:trace>
  <inkml:trace contextRef="#ctx0" brushRef="#br0" timeOffset="-30903.64">11659 5886 4031 0,'-5'0'0'0,"1"0"176"0,1 0-48 0,1 0-128 0,2 0 0 0,-2-1 0 0,-3 1 0 0,0 0 0 0,-2-2 0 0,-4 0 0 16,4 2 0-16,-3-2 0 0,3 2 0 0,0-3 0 15,3 3 0-15,1 0 0 0,1 5 384 0,-3-1 32 16,0 1 0-16,-2 5 0 0,-2 2 400 0,-5 4 80 15,4 2 0-15,-1-1 16 0,1 2 32 0,1 0 0 16,-3 2 0-16,0-2 0 0,-1 2-704 0,1 0-240 16,0-2 144-16,0-1-144 0,1-1 0 0,1 1 0 15,1-3 0-15,-1 1 0 0,1-2 0 0,0-4 0 16,6 4 0-16,-1-5 0 0,1 3 320 0,3-3 192 16,2 3 48-16,3 0 32 0,0 4-208 0,4 0-32 0,1 8-16 15,6-1 0-15,-2 1-336 0</inkml:trace>
  <inkml:trace contextRef="#ctx0" brushRef="#br0" timeOffset="-30190.42">12286 5839 7359 0,'0'0'656'0,"0"0"-528"15,0 4-128-15,0-4 0 0,0-4 1024 0,0 8 160 0,-2-2 32 0,-1 1 16 16,1 2 576-16,0-1 112 0,1 4 32 0,1-4 0 15,1-2-224-15,1 1-32 0,3 2-16 0,-1-1 0 16,3-1-928-16,-2-1-192 0,2-2-48 0,0 2 0 16,2-2-512-16,-4 0 0 0,4 0-240 0,1-2-11520 15</inkml:trace>
  <inkml:trace contextRef="#ctx0" brushRef="#br0" timeOffset="-29989.4">12394 6658 17503 0,'-2'5'1552'0,"2"-1"-1232"15,0-1-320-15,2-3 0 0,-2 0 800 0,4 2 96 16,-4 3 32-16,1 0 0 0,-1 4-320 0,0 0-64 16,-5 3-16-16,-2-2 0 0,0 6 560 0,-5-2 128 15,3 3 0-15,-5-1 16 0,0 3-576 0,2-1-112 16,-2 3-32-16,0-1 0 31,-1 1-768-31,1-3-144 0</inkml:trace>
  <inkml:trace contextRef="#ctx0" brushRef="#br0" timeOffset="-28319.69">23331 11516 6447 0,'0'0'576'0,"-2"-2"-576"16,2 0 0-16,0 0 0 0,0 2 1360 0,-4-3 176 15,3-1 16-15,-5-1 16 0,1 0 304 0,2-4 64 16,-6 8 16-16,2-3 0 0,0 2-96 0,-2 1-32 0,4 1 0 16,-4 0 0-16,2 0-448 0,-1 0-96 0,1 1 0 0,0-1-16 15,-5 2-320-15,1-2-64 0,2 0-16 0,2 0 0 16,-3-2-320-16,1 2-64 15,-1 0-16-15,-2-3 0 0,1 5-336 0,1-1-128 16,-1 3 0-16,-4 1 144 0,2 4-144 0,1-2 0 0,-3 5 0 0,1-2 0 16,0 6 0-16,3 1 0 0,-3 3 0 0,2-1 0 15,2 2-224-15,-1 3 80 0,2 0 16 0,6 1 0 16,-4-4 128-16,4 1-208 0,1 4 80 0,2-5 128 16,3 2-144-16,1-4 144 0,3 0 0 0,0-1 0 15,3 1-144-15,-1-5 144 0,5-4 0 0,3 2-144 16,1-5 144-16,-1-1 0 0,4-5 0 0,-2-2 0 0,-19 1-176 15,0 0 0-15,0 0 0 0,87-32 0 0,-87 32-16 0,0 0-16 16,63-50 0-16,-42 31 0 0,-4-2-32 0,3 0 0 16,-8 2 0-16,2-2 0 15,-2 0-272-15,-2 0-48 0,1 2-16 0,-4 0 0 16,0 1-192-16,-6 1-32 0,3-1-16 0,-1 3 0 0,1 1 464 0,-1 5 96 16,3 2 0-16,-6 2 16 0,1 5 240 0,-1 2 0 15,2 3 0-15,0 2 0 0,0 3 0 0,-1 1 128 16,1 4-128-16,0 1 0 0,3 3 464 0,-3 2-16 15,-2 0 0-15,0 0 0 0,2 2 64 0,-1-1 16 0,3-1 0 16,-3-3 0-16,3-3-320 0,-2 1-64 0,3-2-16 0,2-9 0 31,3 4-704-31,-3-9-128 0,6-2-48 0,-5-5 0 16,6 2-2000-16,0-7-384 0</inkml:trace>
  <inkml:trace contextRef="#ctx0" brushRef="#br0" timeOffset="-27911.13">23641 11537 6447 0,'-5'-2'272'0,"3"0"80"0,0 2-352 0,2 0 0 0,0 0 0 0,0 0 0 16,0 0 768-16,0-2 96 15,2 2 16-15,1 2 0 0,3 2-176 0,-3-1-48 0,2 4 0 0,-1 0 0 16,1 0 880-16,2 5 160 0,-4 0 32 0,1 0 16 0,-1 2 16 0,3 0 0 16,-1 2 0-16,-3 0 0 0,-1 1-864 0,1 2-160 15,0 0-32-15,-2 1-16 0,0-1-496 0,-4 0-192 16,3 0 128-16,-3-3-128 0,-1 1 0 0,0-1 0 15,-1-2 0-15,3-2 0 16,-4 0 0-16,0-5 0 0,4 4 0 0,-6-6 0 0,5-2-384 0,-1-3 64 16,3-1 0-16,-1-3 0 15,1 1-256-15,4-8-32 0,1 2-16 0,-1-6 0 16,3-1-272-16,1-5-64 0,2 2-16 0,1-5 0 16,0 1 320-16,-4-3 64 0,4-2 16 0,-1-3 0 0,1-2 576 0,0 1 0 15,-2-1 0-15,2 0 0 0,-4 0 640 0,2 9 160 16,0 1 32-16,-4 4 0 0,1 5-112 0,-1 3-16 0,-1 3 0 0,0 8 0 15,-1 0-16-15,3 1-16 0,-4 6 0 0,2-1 0 16,-1-1-352-16,3 4-64 0,-1-1 0 0,4 3-16 16,-3-3-112-16,3 1-128 0,1 2 176 0,-1-3-176 15,6-1 0-15,-5-2 0 0,5 2 0 0,0-1 0 32,1-3-832-32,0-1-160 0,2 1-32 0,1-3-10048 0</inkml:trace>
  <inkml:trace contextRef="#ctx0" brushRef="#br0" timeOffset="-27532.49">24148 11514 6447 0,'0'7'576'0,"0"-2"-576"16,0 2 0-16,0-3 0 15,0-1 1440-15,0 6 176 0,0 5 48 0,-2 14 0 0,-1 8-592 0,1 2-112 16,-3 2-32-16,1-3 0 0,-1-2-160 0,0-4-48 15,3 2 0-15,-3-7 0 0,1 1-208 0,3-7-32 16,1-2-16-16,0-6 0 0,0-3-320 0,0-6-144 16,0 3 128-16,1-10-128 15,3-1 448-15,1-4 0 0,-3-3 0 0,3-4 0 0,0-3-160 0,-1-4-32 16,1-3 0-16,0-3 0 0,2-4-256 0,-2 1 0 0,1-3 0 0,-1-1 0 16,2-1 0-16,-4-1 0 0,3 0 0 0,-1-1 0 15,2 1 272-15,-2 0 48 0,4-1 16 0,-1 1 0 16,3 1 144-16,-2 6 32 0,-1 5 0 0,1 7 0 15,0 5-384-15,-2 2-128 16,0 8 0-16,-2 1 144 0,2 3 400 0,-2 0 80 16,2 3 16-16,2-1 0 0,-2 1-48 0,3 6 0 0,-1-2 0 0,1-3 0 15,-3 4-384-15,4-1-80 0,-1-2 0 0,2 4-128 16,4-2 0-16,2 5 0 0,1-5-192 0,2 6 48 16,-21-13-800-16,0 0-144 0,92 33-48 0,-92-33-11216 15</inkml:trace>
  <inkml:trace contextRef="#ctx0" brushRef="#br0" timeOffset="-26665.28">25120 10889 15663 0,'-8'8'1392'0,"1"-2"-1120"0,3-1-272 0,4-3 0 16,-2-2 1728-16,-1 0 272 0,-4 6 64 0,-5 5 16 16,-6 1-1040-16,-1 4-208 0,0-6-32 0,3-3-16 15,-1-3-608-15,3-1-176 0,0-3 0 0,0 0 0 16,2 0 176-16,1-2-48 0,1-1 0 0,-1 1 0 16,3-1 384-16,1-1 80 0,2-3 16 0,1 4 0 15,1-1-32-15,3-1-16 0,-4 0 0 0,4 1 0 16,0 4-560-16,0 0 0 0,0 0 0 0,0 0 0 0,0 4 0 15,-2 5 0-15,4-1 0 0,-4 6 0 0,2 4 0 0,0 3 0 16,-1-1 0-16,-1 8 0 0,0 2 0 0,0 6 0 16,1 6 0-16,-3 5 0 0,4 0 0 0,-5 4 0 15,1 1 0-15,1 0 0 0,0 4 0 0,1-5 0 16,2-1 0-16,0-5 0 0,0 4 0 0,3-7 0 16,1 0 0-16,-1-4 0 0,4-1 320 0,-2-4-32 15,2-5-16-15,0-4 0 0,0-1-16 0,2-8-16 16,-4-2 0-16,2-7 0 0,2-2-240 0,-2-2 144 15,3-2-144-15,-3-2 128 0,6 0 64 0,-5-1 16 0,3-1 0 16,1-3 0-16,0 4-208 0,2-2 144 0,-2-1-144 0,0 1 128 16,2 3-128-16,-1-1 0 0,2-1 0 0,-1 1 0 15,2-2 0-15,-4 5 0 0,2 0-144 0,0-2 144 32,0 2-688-32,-5 0-80 0,5 0 0 0,-4 0-16 15,2-2-1584-15,0 2-320 0</inkml:trace>
  <inkml:trace contextRef="#ctx0" brushRef="#br0" timeOffset="-26162.28">25671 11277 10127 0,'0'-7'896'0,"2"-3"-704"15,1 4-192-15,-1 1 0 0,0-2 1456 0,-1 2 256 16,3-9 48-16,-2-7 16 0,-2-3-672 0,-2-2-128 15,-5 1-16-15,-4 6-16 0,-1 9 656 0,-2-3 144 16,-5 6 32-16,2 0 0 16,-2 6 160-16,-2 1 48 0,2 3 0 0,-2 2 0 0,-2 2-976 0,2-1-192 15,0 6-48-15,0-3 0 0,2 3-464 0,2 0-112 16,-1 0 0-16,6 2-16 0,5-3-176 0,0-3 128 16,2 4-128-16,3-3 128 0,2 5-128 0,4-2 0 15,1-1 0-15,4 4 128 0,1-1-128 0,4 2 0 16,2-2 0-16,3 3 0 0,-2 2-128 0,2 1 128 0,1 4 0 15,-1-1 0-15,-4 1 0 0,5 0 0 0,-3 6 0 0,0-2 0 16,1 2-128-16,-8-1 128 0,2 1 0 0,-6 5 0 16,-3-2 0-16,-3 2 0 0,-3-2-144 0,-4 0 144 15,-2-2 0-15,-3-1 0 0,-2 3 0 0,0-4 0 16,0-1 0-16,0-5 0 0,-2-4 0 0,1-5 0 16,1 0 0-16,2-9 0 0,-1-3 0 0,3-4 0 15,1-1 0-15,2-10 0 0,-2 0 0 0,4-10 0 16,4-2 0-16,1-9 0 0,3-5 0 0,2-8 0 15,4-1 128-15,3-8-128 0,2-3 0 0,4-1 144 0,-1 1-144 0,2 2 160 16,0 3-160-16,0 5 160 0,-3 11-160 0,0 4 0 16,-9 12 0-16,0 6 128 0,-2 7-128 0,-3 4 0 15,-2 2 0-15,-2 3 0 0,2 5-224 0,-2-2 32 16,-1 3 0-16,1 1 0 16,0 0-2144-16,1 0-416 0</inkml:trace>
  <inkml:trace contextRef="#ctx0" brushRef="#br0" timeOffset="-25547.85">25955 10974 3679 0,'2'-9'320'0,"-2"-1"-320"0,0 5 0 16,1-4 0-16,1 5 448 0,-2 4 32 0,0-3 0 0,0-2 0 15,-2-6-240-15,-1 4-48 0,-2-3-16 0,-2 5 0 16,0 1 2000-16,2-3 384 0,-4 5 96 0,4-1 16 16,-1 3 720-16,-1-2 128 0,2 2 48 0,2 0 0 15,-1 0-1344-15,1 2-272 0,1-2-48 0,2 2-16 16,2-1-816-16,3 1-176 0,2-2-16 0,5-2-16 16,6-1-496-16,-18 3-112 15,0 0 0-15,0 0-16 0,94-24-240 0,-94 24 0 0,0 0 0 0,0 0 0 0,115-21 0 0,-115 21 0 16,0 0 0-16,0 0 0 0,94 10 0 0,-72-1 128 15,-1-2-128-15,0 3 192 16,-2-1-32-16,-3 0-16 0,-4-1 0 0,-1-1 0 0,-2 4-144 0,-3-4 0 16,1 3 0-16,-1-3 0 0,-1 4 0 0,-2-3 0 15,-1 4 0-15,0-3 0 16,-2 3 0-16,0 1 0 0,0-5 0 0,0 6 0 0,0-5 0 0,-2 3 0 16,2-1 0-16,0-1 0 0,-2 6 0 0,1-1 0 0,-3 3 0 15,2 3 0 1,1 3 0-16,-6 6 0 0,3 1 0 0,-1 4 0 0,0 5 0 0,-2 0 0 0,3 4 0 15,3-4 0-15,-1 0 0 0,0 0 0 0,4 5 0 0,1-1 0 16,1-3 0-16,5-1 0 0,-6 2 0 0,4-2 0 16,2-5 0-1,-4 3 0-15,2 6 0 0,-2-4 0 0,0-3 0 0,-3-4 0 0,0-2 0 0,0 0 0 16,-2-4 0-16,0-1 0 0,-2-4 128 0,2-6-128 16,-2-4 0-16,0 2 0 0,1-9 0 0,-3 2 0 15,1-3 176-15,-1-6-48 0,-1 0-128 0,0-6 192 16,-2-1 32-16,-2-3 0 0,-1-2 0 0,-3 2 0 15,-2-1-32-15,-1-1 0 0,-3 4 0 16,-2-4 0-16,0 9-32 0,0 0-16 0,-9-1 0 0,4 5 0 0,-3 1-144 0,1 1 0 16,-4 5 0-16,6-5 0 15,0-1 0-15,4 0-192 16,4-1 0-16,4-5-18624 0</inkml:trace>
  <inkml:trace contextRef="#ctx0" brushRef="#br0" timeOffset="-24305.26">27856 9199 23951 0,'0'2'2128'15,"2"-2"-1696"-15,-2 0-432 0,0-2 0 0,0 2 224 0,0-2-32 16,0 2-16-16,-4-1 0 0,3-1-176 0,-8-2 0 16,0 3 0-16,-1 1 0 0,1-2 0 0,-5 2 0 15,4-2 0-15,-3 2 0 0,1 0 208 0,2 2 64 16,-2 1 16-16,-2 3 0 0,3 1 288 0,-6 3 48 15,1 1 16-15,-3 6 0 0,0 2-128 0,-4 2-32 16,4 5 0-16,-7-2 0 0,1 3 16 0,3-1 0 16,3 0 0-16,-1-5 0 0,3 1-304 0,7-2-48 15,3-1-16-15,3-5 0 0,9 1-128 0,2-2 0 0,6-3 0 16,4-3-176-16,2 2-128 0,2-2-16 0,2 3-16 0,-1-3 0 31,-22-7-144-31,0 0-32 0,79 44 0 0,-57-29 0 0,-1 3 512 0,-2-1 0 0,-3 7-128 16,-4-1 128-16,-3 2 0 0,-5-3 0 0,-6 8 0 0,-3-6 0 15,-6 4 768-15,-1-2 64 0,-4-1 0 0,1 2 0 16,-5-2 256-16,-2-3 64 0,-6 5 16 0,0-5 0 16,-5 1-528-16,0-6-128 0,-2-1 0 0,4-6-16 15,-4-1-496-15,5-5 0 0,2-6 0 0,4-3 0 16,5-6-1840-16,6-3-304 0</inkml:trace>
  <inkml:trace contextRef="#ctx0" brushRef="#br0" timeOffset="-24054.97">28297 9232 10127 0,'14'-8'896'0,"-2"4"-704"16,2-1-192-16,-5-2 0 0,-2 3 1232 0,0 3 224 15,-2-3 32-15,9-1 16 0,2-4-560 0,1 2-112 16,-1 0-32-16,-6 7 0 0,-6 7 416 0,-8 0 96 15,-1 11 16-15,-2 1 0 0,-2 2 1104 0,-5 0 240 16,2 6 32-16,2 0 16 0,-4 6-1120 0,2-2-240 16,-1 0-32-16,1 4-16 0,0-2-768 0,2-3-160 15,1 3-16-15,0 2-16 0,4-2-352 0,-4-2 0 0,4 2 0 16,0 0 0 0,-1-5-1024-16,5 2-128 0,1 0-32 0,1-8-9616 0,5-3-1920 0</inkml:trace>
  <inkml:trace contextRef="#ctx0" brushRef="#br0" timeOffset="-23404.65">28680 9196 16575 0,'0'-7'736'0,"2"3"160"16,-2 2-720-16,2 1-176 0,1 1 0 0,-1 0 0 15,0 1 0-15,3 1 0 0,0 0 0 0,2 5 0 0,0 0 160 0,0-2 96 16,0 6 32-16,2-4 0 0,-2 1 992 0,5-1 192 15,-3-2 32-15,5 2 16 0,3-1-480 0,1-3-80 16,1-1-32-16,0 1 0 0,2 3-416 0,-2-3-96 16,-2 1-16-16,1-1 0 0,-6 4-128 0,-1 0-16 15,-1 0-16-15,-1 3 0 0,-2 4-240 0,-2 0 144 16,-3 2-144-16,-2 3 128 0,-2 4 256 0,-2 1 32 16,1 0 16-16,-1 1 0 0,-1 3 80 0,0-2 32 15,0 5 0-15,-4-3 0 0,0 5-96 0,-1-2-32 0,-6 1 0 16,2 3 0-16,-1 0-80 0,-3-2-16 0,4 0 0 0,-3-4 0 15,1-3-32-15,2-3-16 0,5-4 0 0,-3-1 0 16,7-4-80-16,3-2-32 0,1 0 0 0,2-5 0 16,1-4-160-16,3 3 0 15,7-5 0-15,1-2 0 0,1-3 0 0,3-1 0 0,2-2 0 0,2-3 0 16,2 1 0-16,3-3 0 0,-2-2 0 0,-24 14 128 16,0 0-128-16,84-44 192 0,-84 44-192 0,0 0 192 15,89-45-192-15,-89 45 0 0,61-33 0 0,-61 33 128 16,57-33-128-16,-57 33 0 0,60-35 0 0,-60 35 0 15,54-35 128-15,-28 16-128 0,0 0 128 0,0-4-128 16,-5 2 240-16,-2-2-48 0,0-1 0 0,-1-2 0 0,-6 3-32 0,-3-3-16 16,-2 0 0-16,-4 3 0 0,-3 1-144 0,-5-1 0 15,-2-1 0-15,-5 1 0 0,-1 4 0 0,-1 0 0 16,-5 0 0-16,0 1 0 0,2 10 0 0,-8 1 0 16,3 7 0-16,-3 8 0 0,3 1 0 0,-5 8 0 15,1 4 0-15,2 9 0 0,0 0 0 0,3 4 0 16,1 3 0-16,3 3 0 0,3 4 0 0,0 3 240 15,4 3-64-15,4 4-16 0,3 2 160 0,5-4 48 16,1 2 0-16,4-7 0 0,4-10-48 0,1-1-16 16,9-3 0-16,5-3 0 0,-26-30-176 0,71 37-128 15,-71-37 192-15,96 8-192 0,-96-8 0 16,117-12 0-16,-117 12 0 0,122-33 0 16,-122 33-640-16,117-56-96 0,-58 21-16 0,-7-1-11168 15,-52 36-2240-15</inkml:trace>
  <inkml:trace contextRef="#ctx0" brushRef="#br0" timeOffset="-23190.4">28550 8908 29487 0,'-12'4'2624'0,"6"-8"-2112"15,6 1-512-15,2 1 0 0,2-3 384 0,-3 0-48 16,1-4 0-16,0-7 0 0,5-3-336 0,0-2 0 16</inkml:trace>
  <inkml:trace contextRef="#ctx0" brushRef="#br0" timeOffset="-22638.83">30153 9213 11967 0,'-7'4'1072'0,"5"-4"-864"0,2 0-208 0,0-2 0 15,2 0 336-15,-2 2 32 0,-2-3 0 0,0-3 0 16,-1 3 528-16,1-4 128 0,0-4 0 0,1-1 16 16,2 0 1520-16,-2-2 320 15,1-2 48-15,0-1 16 0,1 5-1024 16,-1-4-192-16,2 2-32 0,-2-1-16 0,2 6-1360 0,-4-2-320 16,0 4 0-16,1-1 0 15,-1 4-1392-15,-1 4-304 0,1 0-64 0,0 0-11424 16</inkml:trace>
  <inkml:trace contextRef="#ctx0" brushRef="#br0" timeOffset="-22450.11">30266 9711 17503 0,'0'11'768'0,"0"-6"176"0,4-2-752 0,-1-1-192 16,1-4 0-16,-3 1 0 0,5 1 304 0,-5-2 16 15,5-3 16-15,-1-1 0 0,0 3 320 0,-3 3 64 16,-7-2 16-16,-1 0 0 0,1 2 416 0,2 2 96 16,-6-2 16-16,4 2 0 0,-1-2-944 0,-2 2-192 15,1-1-128-15,3 1 144 16,-3-2-1040-16,4 0-192 0</inkml:trace>
  <inkml:trace contextRef="#ctx0" brushRef="#br0" timeOffset="-21774.37">31765 8776 17503 0,'-21'14'1552'0,"5"-5"-1232"15,4-4-320-15,3-2 0 0,6-1 208 0,-1-2-16 16,1 2 0-16,-9-1 0 15,-6 1-976-15,-6 2-208 0,-2-3-32 0,-2 1-16 16,3-2 368-16,-2-3 80 0,4-1 16 0,0-1 0 0,4 3 1776 0,-2-3 352 0,-3 2 80 0,-1-1 16 16,3 2-496-16,-4 4-80 0,-1 5-32 0,1 0 0 15,2 3-400-15,-4 3-96 0,0 4-16 0,0 4 0 16,0 5-528-16,2-2 0 0,2 1 0 0,3 4 0 16,3-1 0-16,-1 2 0 0,7-4 0 0,3 2 0 15,1 0 0-15,4 0 0 0,4-6 0 0,2-1 0 16,5-3 368-16,2-3 64 0,5-4 16 0,-2 1 0 15,5-7-320-15,4 0-128 0,-21-5 128 0,0 0-128 16,0 0 0-16,112-19 0 0,-112 19 0 0,78-29 0 16,-78 29 0-16,84-42 0 0,-84 42-176 0,83-54 176 15,-44 22 0-15,-3 5-160 0,-36 27 160 0,65-53 0 0,-43 31 0 0,-1 1-128 16,-5 2 128-16,-4-1 0 0,0 3 0 0,-1 3 0 16,-2 0 128-16,-4 5-128 0,2 1 256 0,-2 4-32 15,-2 4-16-15,1 2 0 0,-1 5 112 0,-1 2 0 16,-2 5 16-16,0 3 0 0,2 4 240 0,-2 2 32 15,-2 1 16-15,2 7 0 0,-2 1 144 0,-3 4 16 16,2 6 16-16,-3 3 0 0,3 9 48 0,-6 2 16 16,1 2 0-16,1-1 0 0,0 4-64 0,0 3-16 15,-4 1 0-15,-1 6 0 0,0-3-400 0,-2 2-64 16,0 5-32-16,2-4 0 0,-4-5 32 0,4-6 0 0,3-6 0 16,4-11 0-16,8-6-192 0,-1-13-128 0,3-5 192 0,9-8-18320 15</inkml:trace>
  <inkml:trace contextRef="#ctx0" brushRef="#br0" timeOffset="-20534.1">25274 12310 7359 0,'1'-4'656'0,"1"1"-528"15,0-2-128-15,0 3 0 0,-2 0 832 0,1 0 128 0,3-5 16 0,-1-5 16 16,3 2 224-16,-3-4 32 0,1 2 16 0,-3 6 0 16,5-2 96-16,-6 4 32 0,1 3 0 0,3-3 0 15,1 1-304-15,2-1-48 0,-2 1-16 0,4-1 0 16,3 2-48-16,2-1-16 0,0 1 0 0,2-1 0 15,-1-4-16-15,4 3-16 16,2-1 0-16,0 0 0 0,0-4-576 0,2 4-112 0,0 0-32 0,-3-4 0 0,1 5-208 0,2-4 0 16,1 2 0-16,-3 3 0 15,-21 3-128-15,0 0 128 0,0 0 0 0,87-14 0 16,-67 12-512-16,-1 2 16 16,-4-1 0-16,3 1 0 0,-1-2-1744 0,1 0-368 0,-3 0-64 15,1 1-7824-15</inkml:trace>
  <inkml:trace contextRef="#ctx0" brushRef="#br0" timeOffset="-20282.55">25404 12434 18431 0,'-1'-7'816'0,"2"3"160"0,5-3-784 0,-1-3-192 0,2 6 0 0,0-8 0 31,3 5-672-31,1-9-176 0,10-3-48 0,6-3 0 16,3-1-288-16,0 2-64 0,-1 4-16 0,-29 17 0 0,0 0 2048 0,101-37 416 0,-101 37 80 0,81-17 0 15,-81 17 144-15,94-13 32 0,-94 13 0 0,118-8-9728 32</inkml:trace>
  <inkml:trace contextRef="#ctx0" brushRef="#br0" timeOffset="-19669.09">31106 10451 11967 0,'0'-3'1072'0,"2"1"-864"16,3 2-208-16,-3-3 0 0,3 1 128 0,-1 0 0 15,-1 0-128-15,7-3 192 0,4 2 160 0,6-4 32 0,2-2 0 0,-1 4 0 16,0-2-48-16,-21 7 0 0,0 0 0 0,0 0 0 15,99-19 1200-15,-99 19 224 16,0 0 48-16,105-14 16 0,-105 14 384 0,89-12 80 0,-89 12 16 0,94-13 0 16,-94 13-1136-16,94-17-208 0,-94 17-64 0,85-17 0 15,-85 17-896-15,84-18-144 0,-84 18-48 16,0 0-16 0,91-14-1632-16,-91 14-320 0,0 0-64 0,0 0-16 0,94 0-464 15,-77 2-112-15</inkml:trace>
  <inkml:trace contextRef="#ctx0" brushRef="#br0" timeOffset="-19432.43">31399 10767 13823 0,'-19'1'1216'0,"6"-2"-960"15,7 1-256-15,4-2 0 0,2 0 1616 0,0-1 288 16,0 1 48-16,2-5 16 0,1 2-944 0,0-6-192 15,6 4-48-15,-2-1 0 0,5-1-16 0,2 2-16 16,4-2 0-16,6 2 0 0,-24 7 48 0,0 0 16 16,110-33 0-16,-110 33 0 0,103-26-448 0,-103 26-96 15,116-33-16-15,-116 33 0 0,129-33-256 0,-129 33 0 16,166-37 128-16,-70 15-13600 0</inkml:trace>
  <inkml:trace contextRef="#ctx0" brushRef="#br0" timeOffset="-16087.59">13570 5658 12895 0,'0'5'1152'0,"0"-3"-928"0,0 2-224 0,0 1 0 15,-1-2 448-15,-1 3 64 0,2 8 0 0,-5 3 0 16,-2 6 208-16,2-1 48 0,-1 4 16 0,1-5 0 15,2-2-144-15,1 1-16 0,2 0-16 0,0 1 0 16,2 2-80-16,-4 5-16 0,0 3 0 0,0 4 0 16,-3 0 128-16,0 3 0 0,0 1 16 0,1-1 0 15,-5 0-16-15,4-5 0 0,0-3 0 0,-2-2 0 16,4-6 192-16,-1-2 16 0,1-1 16 0,3-5 0 0,-2-6-80 0,2 3-16 16,2-6 0-16,1-2 0 15,2 3-496-15,2-6-96 0,-1 0-32 0,2-6 0 0,3 1-144 0,3 0 0 16,0-4 0-16,3 1-176 0,4-6 176 0,3-4 0 15,1 1-144-15,3-4 144 0,1 0-304 0,3-3 16 16,-3 1 0-16,1-5 0 16,-2 2-624-16,-2-4-128 0,-5 6-32 0,0-7-11728 0</inkml:trace>
  <inkml:trace contextRef="#ctx0" brushRef="#br0" timeOffset="-15851.6">13705 5308 16575 0,'-13'0'736'0,"10"-2"160"0,-1 2-720 0,3-3-176 0,1-1 0 0,0 1 0 16,1-4 128-16,3-2 0 0,-1-5 0 0,4-3 0 31,-1-1-1328-31,-3 1-272 0,-1 7-48 0,1-1-16 0,3 6 1216 0,-6-7 320 0</inkml:trace>
  <inkml:trace contextRef="#ctx0" brushRef="#br0" timeOffset="-15189.89">14825 5496 7359 0,'5'0'656'0,"-1"0"-528"16,-2 2-128-16,-2 0 0 0,1 3 1264 0,1-2 208 16,0 3 64-16,1 8 0 0,1 3 320 0,-4 4 64 15,-5 2 0-15,-1-3 16 0,-1 3-288 0,-3 1-64 16,1-1-16-16,-5 0 0 0,0-4-608 0,0 4-112 15,0 3-16-15,-5-2-16 0,0 2-368 0,-4 4-80 16,1-1-16-16,1 1 0 0,0-2-96 0,2 0 0 0,0-6-16 0,1 3 0 16,1-6-240-16,1 0 0 0,2 0 128 0,-2-5-128 15,3 2 0-15,2-2 0 16,2-2 0-16,4-5 0 0,3-2 0 0,4-1 0 0,2 1 0 0,1-3 0 16,4-1 0-16,3-2-160 0,2 1 160 0,1-2-128 15,3-3 128-15,1 3 0 0,4 0-144 0,-2 2 144 16,6 0 0-16,-2 2 0 0,-25-2 0 0,0 0 128 15,0 0 64-15,113 12 0 0,-85-10 0 0,2 0 0 16,-30-2-192-16,0 0 160 0,0 0-160 0,129 8 160 0,-129-8-352 16,0 0-80-16,104-1-16 0,-104 1-13376 15</inkml:trace>
  <inkml:trace contextRef="#ctx0" brushRef="#br0" timeOffset="-14590.31">16047 5723 9215 0,'3'-2'400'0,"2"-2"96"0,-3-1-496 0,2 0 0 0,-3 1 0 0,1 3 0 16,0-3 512-16,1-3 16 0,3-1 0 0,-5-6 0 0,-2 7 288 0,-5-4 48 31,-2 6 16-31,-5 3 0 0,1 1 400 0,-3-1 96 0,-1 2 16 0,-2-2 0 0,1 4-128 0,-2 1-32 16,0 2 0-16,-1 6 0 15,0 1-432-15,-1 0-96 0,0 6 0 0,0-1-16 0,2 1-272 0,0-1-48 16,1-1-16-16,-1-4 0 0,5 4-352 0,2-3 0 16,3 1 0-16,2-5 0 0,4 2 0 0,1-3 0 31,5-3 0-31,3 4 128 0,1-5-128 0,3 1 0 15,4 2 128-15,3-4-128 0,4 1 0 0,0-1 0 0,2 3 0 0,0-1 0 16,-1 0 0-16,1 4 192 0,-2-1-64 0,-2 3 0 16,0 1-128-16,-2 4 0 0,-1-1 0 0,-4 1 0 15,-3 1 0-15,-2 3 0 0,-2 1 0 0,-3 1 0 16,0-1 384-16,-6 2 0 0,-1-2 0 0,-4 3 0 16,1-3 384-16,-5 0 64 0,-2 1 32 0,-4 1 0 15,-2 0-144-15,-4-2-16 0,-1 1-16 0,-5-3 0 16,1 1-256-16,-5-5-48 0,2 1-16 0,-3-7 0 15,2-4-240-15,5-7-128 0,4 0 128 0,5-8-128 16,4-4-768-16,9-7-208 0,2-8-48 0,10-1-14224 16</inkml:trace>
  <inkml:trace contextRef="#ctx0" brushRef="#br0" timeOffset="-14275.3">16554 5662 10127 0,'-9'1'448'0,"2"1"96"0,2-2-544 0,1 2 0 0,3 0 0 0,-1 1 0 15,2 1 832-15,-5 3 64 0,-1 7 16 0,-1 5 0 16,-1 5 656-16,-1 2 128 0,2 2 32 0,2 2 0 16,0-1 640-16,3 6 128 0,0 2 16 0,2-2 16 15,2 1-1440-15,0 2-304 0,1 2-48 0,-1 1-16 16,0-3-400-16,-1 0-96 0,1-1-16 0,2-4 0 16,-3-5 96-16,-1 1 16 0,4-3 0 0,-1-1 0 15,1-3-448-15,3-2-96 0,-6-5-16 0,6-4-14288 16</inkml:trace>
  <inkml:trace contextRef="#ctx0" brushRef="#br0" timeOffset="-13594.09">16913 5646 5519 0,'1'3'240'0,"1"-1"64"0,3 2-304 0,-3-3 0 15,2 1 0-15,-3-2 0 0,3 2 496 0,5 1 32 0,3 3 16 0,2 2 0 16,1-1 976-16,1 2 192 0,2-5 32 0,-5-1 16 16,5-1 272-16,1-2 48 0,2 0 16 0,3-2 0 15,-1-1-944-15,0-3-176 0,1-1-32 0,0 2-16 16,-4 0-544-16,-1-4-96 0,0 6-32 0,-3-3 0 16,-4 1-128-16,-2 3-128 0,-1 4 144 0,-2 3-144 15,-3 1 480-15,-3-1 0 0,1 9 0 0,-4-2 0 16,1 2 160-16,-1 3 48 0,-7 3 0 0,0 2 0 15,1 1-336-15,-5 1-64 16,-4-1-16-16,1 6 0 0,-1-2 176 0,-2 2 48 0,1-3 0 0,-3 4 0 16,2-2 208-16,-2 3 64 0,0-3 0 0,2 2 0 0,5-4-144 0,0 2-32 15,4-4 0-15,-2 0 0 0,5-1-176 0,1-7-32 16,6-1-16-16,2-1 0 0,3-3-368 0,2-4 0 16,4-4 0-16,3-1 128 0,3-2-128 0,2-2 0 15,6 0 0-15,-3-3 0 0,5-2 160 0,-1 2-32 16,-2-4-128-16,1 1 192 0,2 1-32 0,-2-4-16 15,3 4 0-15,0-7 0 0,-28 14-16 0,0 0-128 16,88-38 192-16,-61 22-64 0,-1 4-128 0,0-2 0 16,-2-1 144-16,4-3-144 0,-7 2 128 0,2-1-128 15,-1 0 160-15,-2 1-160 0,-3 0 144 0,2-1-144 16,-1-1 128-16,-5-1-128 0,1 0 0 0,-1-2 128 0,-3 2-128 16,-1 0 0-16,-4 0 0 0,0 0 0 15,-1-1 0-15,-4 3 0 0,0 1 0 0,-2 1 0 0,-1 4 0 0,-8 2 0 16,2 4 0-16,-5 2 0 0,-1 3 0 0,-1 1 0 15,-3 6 0-15,0 4 0 0,-4 1 0 0,2 4 0 16,4 3 0-16,-4 0 0 0,3 5 128 0,1 3-128 16,1-3 0-16,2 6 0 0,4-4 0 0,-1 3 0 15,4-1 128-15,4-3-128 0,1 2 0 0,4-2 128 16,0-3-128-16,3 1 0 0,5 0 144 0,1-4-144 16,5-2 160-16,3-1-32 0,3-6-128 0,6 1 192 15,-28-11-192-15,0 0 0 0,100 5 0 0,-100-5 0 16,0 0 0-16,116-24 0 0,-116 24 0 0,0 0 0 15,114-37 0-15,-114 37-192 0,0 0 48 0,95-50 0 16,-65 32-944-16,-6-3-176 16,-4 2-32-16,-6-3-15920 0</inkml:trace>
  <inkml:trace contextRef="#ctx0" brushRef="#br0" timeOffset="-13362.43">16676 5305 14735 0,'-14'0'1312'0,"3"-2"-1056"0,6-2-256 0,3 1 0 16,1-2 1680-16,-5 1 288 0,-6-5 48 0,-5-6 16 15,1-4-1392-15,6-7-288 0,4 3-48 0,12-2-16 31,4 1-2912-31,8-4-576 0,9-1-112 0,1-3-16 0</inkml:trace>
  <inkml:trace contextRef="#ctx0" brushRef="#br0" timeOffset="-12889.04">18573 5425 23951 0,'0'0'2128'0,"-1"-2"-1696"0,1 2-432 0,0 0 0 0,0 0 720 0,-2 0 64 16,0 2 16-16,-5 3 0 0,-1 4 32 0,-3 3 0 15,-5-2 0-15,4 4 0 0,3 0-128 0,-1-3-32 16,3-1 0-16,5-3 0 16,1 4-1120-16,1-6-208 0,1-2-48 0,1 4-12928 15</inkml:trace>
  <inkml:trace contextRef="#ctx0" brushRef="#br0" timeOffset="-12684.55">18598 6083 17503 0,'-4'5'1552'0,"4"-3"-1232"0,4 0-320 0,-2 0 0 0,-2-1 1520 0,0 1 240 0,0 7 48 0,0 1 16 16,-6 9 96-16,-1 8 0 0,-5-1 16 0,-5-2 0 15,1 4-400-15,-3-2-64 0,-4-2-32 0,1 4 0 16,1-2-1008-16,-5 6-208 0,-1 1-32 0,-2-2-16 31,1 2-624-31,-2 2-112 0,-1 3-16 0,1 1-15232 0</inkml:trace>
  <inkml:trace contextRef="#ctx0" brushRef="#br0" timeOffset="-4158.12">10202 11472 911 0,'0'0'0'0,"0"0"0"16,0-3 0-16,0 3 0 0,0-2 256 0,0 0-48 15,2 0 0-15,-2-1 0 0,2-4-208 0,1-2 0 16,0 2 128-16,-1 0-128 0,0 4 320 0,0-2 32 16,-2 1 0-16,1-3 0 0,1 5 288 0,-2 1 48 15,0 1 16-15,0 0 0 0,0 0 128 0,0 0 48 16,0-2 0-16,2 0 0 0,0 0-176 0,-1 1-48 16,3-3 0-16,-4 1 0 0,0 1-272 0,0 0-64 15,0 2-16-15,0 0 0 0,0 0 176 0,0 0 32 0,-4 0 16 16,3 2 0-16,-1 3 144 0,0 0 32 0,0 1 0 15,1-3 0-15,-1 6-128 0,0-2 0 0,0 5-16 0,-3-3 0 16,2 6-192-16,-2 1-48 0,1 3 0 0,-1-1 0 16,0 3-192-16,-1-1-128 0,3 1 128 0,-2 2-128 15,-1 5 128-15,1-4-128 0,2 4 128 0,-4-4-128 16,5-1 224-16,-1 0-32 0,3-4 0 0,-2-3 0 16,4 1-192-16,-1-5 0 0,3-3 0 0,3 3 0 15,-6-5 0-15,5 4 0 0,1-3 0 0,-2 4 0 16,2-5 0-16,3 2 0 0,-4-2 0 0,2 2 0 15,3-4 0-15,1-2 0 0,-2-1 0 0,3-2 0 0,-1 0 0 0,2 0 0 16,-2 0 0-16,4 0 0 0,-4 0 0 0,0-2 0 16,2 1 0-16,-5-3 0 0,3 3 256 0,-2-6 128 15,1 3 0-15,3-10 16 0,-6 2-16 0,5-5-16 16,2-4 0-16,-3-4 0 0,2 1-368 0,0 1 0 16,0-5-192-16,-3 4-10224 0</inkml:trace>
  <inkml:trace contextRef="#ctx0" brushRef="#br0" timeOffset="-3870.92">10226 11068 13823 0,'-10'10'608'0,"6"-6"128"0,-2-1-592 0,2-1-144 0,2-2 0 0,1 2 0 16,-1 0 880-16,0-1 144 0,0 3 16 0,-1-4 16 0,3 0-784 0,0-4-144 15,3-1-128-15,1 0 144 16,3-6-992-16,3 3-208 0,1-6-32 0,1 2-5776 15</inkml:trace>
  <inkml:trace contextRef="#ctx0" brushRef="#br0" timeOffset="-3506.19">10723 11167 5055 0,'-5'6'0'0,"0"-5"224"0,1 1-64 0,2-2-16 0,1 2-144 0,-1-2 0 0,0 1 0 0,2 1 0 16,-5 0 1584-16,0 5 272 0,-1-2 64 0,3 0 16 15,-2-1-592-15,3-2-112 0,2 1-16 0,0-3-16 16,4 2-560-16,1-4-96 0,-4-1-32 0,5 1 0 0,1-2-192 0,0 3-32 16,1-3-16-16,3-1 0 15,-1-2 112-15,2 3 32 0,1-1 0 0,4-2 0 16,-3 2-240-16,3 2-48 0,3-4-128 0,1 0 192 0,3 1-192 0,-1 1 0 16,1-4 0-16,2 4-160 0,-3-3-64 15,-2 2-16-15,0 1 0 0,-2 2-8784 16</inkml:trace>
  <inkml:trace contextRef="#ctx0" brushRef="#br0" timeOffset="-3270.61">10887 11388 7359 0,'5'-6'320'0,"-3"-1"80"0,1 1-400 0,1 3 0 0,-1-1 0 0,-1 1 0 15,3-4 912-15,2 0 112 16,9-5 0-16,0-6 16 0,1 3-96 0,-3 6-32 0,0-2 0 0,-4 6 0 16,1 4 256-16,-2-1 48 0,-1 2 16 0,1 0 0 15,-2 3-384-15,0-1-80 0,0 1 0 0,0 4-16 16,2 0-528-16,-4-3-96 0,2 5-128 0,1-2 176 0,-1-2-176 16,4 4-176-16,-4-4 48 0,3-2-9472 15</inkml:trace>
  <inkml:trace contextRef="#ctx0" brushRef="#br0" timeOffset="-2891.26">11476 10838 5519 0,'0'2'496'0,"0"0"-496"15,0-1 0-15,0 1 0 0,0 0 1120 0,0 5 128 0,0 0 32 0,0 7 0 16,0 5 576-16,2 2 112 0,-1 1 16 0,1 5 16 16,2 0-912-16,-3-2-192 0,1 6-48 0,3 0 0 0,-1-1-384 0,-1 5-80 15,1 5 0-15,-1 0-16 16,-1 4 144-16,1-3 48 0,-3 1 0 0,0-4 0 0,0-1-400 0,0-9-160 16,2-5 128-16,-2-6-10720 15</inkml:trace>
  <inkml:trace contextRef="#ctx0" brushRef="#br0" timeOffset="4043.23">12060 11604 4607 0,'0'0'400'0,"0"0"-400"15,0 0 0-15,0 0 0 0,0 0 992 0,0 2 112 16,0 0 32-16,0 3 0 0,0 2 592 0,0 4 112 16,-2-1 16-16,-2 0 16 0,1 4-240 0,-1 0-48 15,3-1-16-15,-3 2 0 0,2-1-320 0,2-2-64 0,-5 4-16 0,3 0 0 16,1 1-224-16,-1-1-48 15,0 1-16-15,1 1 0 0,1-3-304 0,0 1-48 0,0 1-16 0,-2 3 0 16,2-3-352-16,0 2-160 0,-2-1 128 0,2-1-128 16,0 0 0-16,0 1 0 15,-2 1 0-15,2 0 0 0,-3-1 0 0,3 1 0 0,0-2-144 0,-2 1 144 16,2-1 0-16,0-5 0 0,2 2 0 0,1-9 0 16,-1 2-144-16,5-5 144 0,0-4 0 0,3-6-144 15,3 1 144-15,-1-7 0 0,5-6 0 0,2-2-128 16,2-4 128-16,4-4-128 0,-4-3 128 0,-21 33-128 15,48-61-304-15,-48 61-48 0,47-61-16 0,-27 31 0 16,-5 6-1024-16,-2 1-208 0,-6 3-32 0,-2 4-8864 16</inkml:trace>
  <inkml:trace contextRef="#ctx0" brushRef="#br0" timeOffset="4276.71">11990 11563 10127 0,'-4'5'896'0,"3"-3"-704"15,-1-2-192-15,2 0 0 0,0-2 1088 0,-4 2 176 16,3 0 32-16,-1-2 16 0,0 2 352 0,1-3 64 16,2 3 0-16,1-2 16 0,1 0-976 0,3 0-208 0,-1 1-48 0,2-6 0 15,2 0-512-15,-1 2-176 0,3-2 0 16,-1-2-9872-16</inkml:trace>
  <inkml:trace contextRef="#ctx0" brushRef="#br0" timeOffset="4543.78">12291 11604 911 0,'-1'-7'0'0,"1"6"0"0,1-4 0 0,1-1 0 0,0 1 912 0,0 3 112 15,-1 1 0-15,6-6 16 0,0-4 512 0,4 2 112 16,-3 1 0-16,3 4 16 0,-4-1-240 0,3 2-48 15,-3 3-16-15,2 0 0 0,0 1-416 0,-2 3-96 16,1-1-16-16,1 1 0 0,2 3-848 0,-6-2 0 16,4 0 0-16,-1 2-8288 0</inkml:trace>
  <inkml:trace contextRef="#ctx0" brushRef="#br0" timeOffset="4796.47">12460 11770 4607 0,'-8'9'400'0,"4"-6"-400"0,1-1 0 0,1-2 0 16,0 2 2016-16,2-1 320 0,0 1 64 0,0 2 16 0,0-1 816 0,4 1 160 15,1-1 48-15,2-3 0 0,0 0-1104 0,3-2-224 16,1-1-32-16,3-6-16 15,1 2-960-15,3-7-192 0,-1 4-32 0,4-6-16 0,0-1-720 0,-21 17-144 16,0 0 0-16,0 0 0 16,86-65-464-16,-67 51-48 0</inkml:trace>
  <inkml:trace contextRef="#ctx0" brushRef="#br0" timeOffset="5252.83">13002 11289 15663 0,'-10'-3'688'0,"5"-3"144"0,1 3-656 0,-1 0-176 0,3-1 0 0,2 1 0 15,-2-8 944-15,1 2 144 0,-1-6 48 0,-1-6 0 0,4-4-272 0,3 5-48 16,1 2-16-16,2 4 0 0,5 0-288 0,2 2-64 16,4 9-16-16,-1-1 0 15,4 4-176-15,-2 5-48 16,4 6 0-16,-4 1 0 0,0 7 160 0,-2 6 16 16,-1 2 16-16,-4 8 0 0,-1-2-176 0,-4 4-32 15,-2 3-16-15,-3-3 0 0,-2-1 64 0,-4 1 16 16,1-1 0-16,-4-3 0 0,0 2 0 0,0-2 0 15,-4-1 0-15,1-5 0 0,3-4-256 0,-2-5 0 16,-1-1 0-16,1-8 0 0,-1-2 0 0,3-7 0 16,-2-2 0-16,0-9 0 0,2 3-192 0,2-8 64 15,2-3 128-15,-1-4-208 0,4-3 16 0,4 2 0 0,1-2 0 16,3-4 0-16,1 6 192 0,5-6 0 0,2 6 0 0,1-1-144 16,2 1 144-16,1 8 0 0,-1 1 0 0,0 2 0 15,-2 5 0-15,3-1 128 0,-1 7-128 0,-2 4 0 16,2 0 0-16,0 3 144 0,1 0-144 0,-1-1-8176 15,-2-3-1696-15</inkml:trace>
  <inkml:trace contextRef="#ctx0" brushRef="#br0" timeOffset="7860.51">19436 5578 11055 0,'2'0'976'0,"-1"0"-784"0,3 0-192 0,-1-3 0 15,-1 3 816-15,-2 0 112 0,4 0 32 0,-1 3 0 16,4-1 576-16,-2 0 112 0,1 3 16 0,-3-3 16 16,1 3-160-16,-3 2-48 0,3 0 0 0,-2 1 0 15,-2 3-592-15,0 1-128 0,1 0-32 0,-1 4 0 16,-1 0-208-16,-1 3-64 0,-2 0 0 0,1 2 0 16,-2 0-64-16,-1 5-32 0,-1-2 0 15,2-1 0-15,-2 5-160 0,0 0-16 0,0 1-16 0,2-1 0 16,0 0-16-16,1-2 0 0,1-5 0 0,1 2 0 15,4 1-144 1,-2-3 0-16,2-2 0 0,-1-2 0 0,3-1-128 0,1-5 128 0,-1 4-160 0,1-8 160 16,3 5-448-16,-2-6 0 0,2 4 0 0,1-5 0 15,2-1-16-15,1-2 0 0,0-2 0 0,7-2 0 0,-1 0 128 0,-5-1 16 16,5-4 16-16,1-4 0 16,2 1-384-1,2-4-80-15,-2 0 0 0,1-4-16 0,-22 18-288 0,0 0-48 16,73-48-16-16,-73 48-8768 0</inkml:trace>
  <inkml:trace contextRef="#ctx0" brushRef="#br0" timeOffset="8412.36">19480 5153 4607 0,'-6'-2'400'0,"5"1"-400"0,-1 1 0 0,2-2 0 16,0 0 1008-16,2-1 112 0,-1-1 32 0,3 1 0 16,3-3 768-16,-4-2 176 0,3 3 16 0,-1-1 16 15,0 3 256-15,-3-1 48 0,-1 4 16 0,-1 6 0 16,0-3-624-16,-3 2-128 0,1 6-32 0,-6-3 0 0,1 5-864 0,-2-3-176 15,-2 4-48-15,1-4 0 16,1-1-576-16,-1 3 0 0,1-5 0 0,2-1-9792 16,2-1-2016-16</inkml:trace>
  <inkml:trace contextRef="#ctx0" brushRef="#br0" timeOffset="8884.6">20191 5214 11967 0,'0'2'1072'0,"0"0"-864"15,0 1-208-15,0-3 0 16,0 2 656-16,0-1 96 0,1 5 16 0,1 1 0 0,0 7 864 0,0 0 176 16,3-1 48-16,-2 1 0 0,2 2-224 0,2 0-32 15,-1-2-16-15,-1 1 0 0,0 3-608 0,0-3-112 16,1 10-32-16,-1 1 0 0,2 4-256 0,-6 1-48 16,-1 4-16-16,0 3 0 0,0 0-288 0,-5 4-64 0,2 9-16 0,-2-1 0 15,1-1-144-15,1 3 0 16,-4 2 0-16,5-8 0 0,0 1-192 0,2-7 16 0,2-4 16 0,1-4-14064 15</inkml:trace>
  <inkml:trace contextRef="#ctx0" brushRef="#br0" timeOffset="9136.47">19967 5656 23039 0,'-3'2'1024'0,"3"-2"192"16,2-2-960-16,-1 1-256 0,3-3 0 0,-1 2 0 15,4 1 1280-15,6-3 224 0,4-3 32 0,4-1 16 16,-21 8 304-16,0 0 48 0,0 0 16 0,98-16 0 0,-98 16-512 0,0 0-80 16,0 0-32-16,99-12 0 0,-99 12-816 0,0 0-160 15,0 0-48-15,103-26 0 0,-103 26-272 0,0 0 0 16,0 0 0-16,115-28-144 15,-115 28-1392-15,0 0-256 0</inkml:trace>
  <inkml:trace contextRef="#ctx0" brushRef="#br0" timeOffset="9419.45">21022 5273 11967 0,'-9'-3'528'0,"4"1"112"0,1-1-512 0,3-1-128 0,1 2 0 0,1-1 0 16,3 1 384-16,-1-1 32 0,3 1 16 0,-1-2 0 15,3 1 1344-15,-4 3 272 0,3 3 48 0,-4 3 16 16,3 4 256-16,-5-1 48 0,3 8 16 0,-1 1 0 16,-1 3-816-16,2-1-144 0,-1 8-48 0,-1-2 0 15,0 7-784-15,1-1-176 0,1-3-16 0,-1 6-16 16,4 0-176-16,-4 0-48 0,6 3 0 0,-2 2 0 0,2 2-208 0,0 0 0 15,1 3 0-15,2-3 0 0,-1 0 0 0,-1-4 0 16,2 0-192-16,-3-1 192 16,5-6-1472-16,-2-4-176 0</inkml:trace>
  <inkml:trace contextRef="#ctx0" brushRef="#br0" timeOffset="9671.19">20961 5716 9215 0,'-18'-9'400'0,"6"4"96"15,2 1-496-15,4 1 0 0,1 1 0 0,3 2 0 0,-1 0 1616 0,-2-2 240 16,-4 2 32-16,-1 0 16 0,-3 2 1104 0,6 2 240 0,2 1 32 0,3 0 16 16,4 4-720-16,3-4-144 0,6 0-16 0,3 0-16 15,2-3-1184-15,4-2-224 0,-20 0-48 0,0 0-16 16,101-12-592-16,-101 12-112 0,102-28-32 0,-102 28 0 15,118-42-192-15,-118 42 0 0,115-43 0 0,-115 43 0 32,99-37-592-32,-99 37-64 0,86-33-16 0,-86 33-16656 0</inkml:trace>
  <inkml:trace contextRef="#ctx0" brushRef="#br0" timeOffset="10332.02">21619 4860 13823 0,'0'4'1216'0,"2"-2"-960"0,0-2-256 0,0 0 0 16,1 0 624-16,2 1 80 0,-1 3 0 0,5-1 16 16,3 8 752-16,2-2 160 0,3 4 32 0,-3 1 0 15,4 0-320-15,1 4-64 0,0 1-16 0,5 4 0 16,-1-1-512-16,3 3-112 0,4-1 0 0,1 7-16 15,2 2-368-15,-3 2-64 0,-2 4 0 0,-6 1-16 16,-6 1-176-16,-7 3 0 0,-6 7 0 0,-3 2 0 16,-2 7 320-16,-5-1 0 0,-5 11-16 0,-7-1 0 15,-2 3 768-15,-7 3 144 0,2-2 48 0,-3 0 0 16,-1 2-336-16,-3-2-64 0,0 2-16 0,-2-4 0 0,4-6-528 16,-4-4-128-16,3-2 0 0,4-12-17536 15</inkml:trace>
  <inkml:trace contextRef="#ctx0" brushRef="#br0" timeOffset="24817.41">14362 7518 11967 0,'-27'6'1072'0,"12"-3"-864"0,1-1-208 0,5 0 0 16,6-2 1664-16,1 0 304 0,0 0 48 0,-1 1 16 15,-1 1-448-15,-1-4-96 0,1 2-16 0,10-3 0 16,2-6-1088-16,6 0-240 0</inkml:trace>
  <inkml:trace contextRef="#ctx0" brushRef="#br0" timeOffset="39260.35">22825 5127 8287 0,'0'0'736'0,"-1"0"-592"0,1 0-144 0,0 0 0 0,0-4 320 0,-2 8 16 15,2-2 16-15,-5-1 0 16,-1 1 368-16,-1 2 80 0,0-3 16 0,0 3 0 0,2 3 464 0,-2-4 80 16,4 1 32-16,-2-2 0 0,1-1-256 0,2 1-48 15,-5 0-16-15,2 3 0 0,0-2-544 0,-2 1-96 16,2 5-32-16,-4-2 0 0,-5 0-272 0,-2 5-128 15,-1-3 128-15,-2 4-128 0,0 1 320 0,-2 0-32 16,-2-1 0-16,2 2 0 16,2 4-80-16,0-3-16 0,0 0 0 0,1-4 0 0,3 2-16 0,2-2-16 15,6-2 0-15,-1 1 0 0,2-4-160 0,3 0 0 16,3-4 144-16,2-1-144 0,3-2 0 0,2 0 0 0,2-3 0 0,1-1 0 16,4-3-128-16,0 4 128 0,3-4-128 0,1 0 128 15,3 3 0-15,-2-1-128 0,0 2 128 0,0 3 0 16,0 0 0-16,-3 3 0 0,-2 1 0 0,2-1-128 15,-8 7 128-15,3-3 0 0,-6 6 0 0,-1-3 0 16,-1 4 0-16,-1 2 0 0,-4-1 0 0,-1 1 0 16,-3 0 240-16,-1 1 16 15,0 1 16-15,0-1 0 0,-5 0 48 0,0-1 0 0,0 1 0 0,-2-1 0 16,0 2-80-16,-2 1-16 0,1 0 0 0,-3 0 0 16,1 2-32-16,1-2-16 0,0 0 0 0,1-1 0 15,4-3-48-15,-1-2-128 0,5-1 192 0,2-5-64 0,5-4-128 16,3 1 0-16,-1-8 0 0,5-1 0 0,0 1 0 0,2-3-144 15,5-1 144-15,-4-1 0 0,6-1-192 0,-2 3 64 16,3-4 128-16,-5 2-208 0,4 1 208 0,-2 3 0 16,0-1 0-16,-5 5-144 0,3-3 144 0,-5 4 0 15,3 5 0-15,-8 1 0 0,0 1 0 0,-2 3-208 16,-2 2 80-16,0-1 128 0,-3 4-272 0,0-1 64 16,0 0 16-16,1 0 0 0,2 4 192 0,-3-3 0 15,3 3 0-15,2-3 0 0,0-1-208 0,2 0 48 16,3 2 16-16,-5 1 0 0,2 1 144 0,-2-1 0 15,0 0 0-15,2 1 0 0,0-4 0 0,-2 2 0 16,1 1 0-16,-1 0 0 16,2-1 128-16,-2 0 0 0,0-2 0 0,-2 1 0 0,-1 1 32 0,-1 3 16 0,-4 0 0 0,-1 0 0 15,-2 2-176-15,3 0 128 0,-3 4-128 0,3-3 128 16,-1-1 112-16,4 0 16 0,3-2 0 0,2-1 0 16,5-4-64-16,6-6 0 15,1 3 0-15,5-9 0 0,6-4-192 0,-23 2 0 0,0 0 0 0,99-46 0 16,-99 46-288-16,84-55 0 0,-84 55 0 0,108-75-12480 15</inkml:trace>
  <inkml:trace contextRef="#ctx0" brushRef="#br0" timeOffset="41382.77">7050 7367 7359 0,'0'5'656'0,"0"0"-528"0,1-1-128 0,-1 1 0 15,2-2 832-15,0 4 144 0,3 9 32 0,0 7 0 16,4 6 240-16,0 3 48 0,-2 3 16 0,-2-1 0 16,2 3-544-16,-5 0-128 0,1-1 0 0,-1 4-16 15,0 0-240-15,-2 6-64 0,-2 2 0 0,-2 3 0 16,3 1-64-16,-6 4 0 0,2 0-16 0,-1 1 0 0,-1 0 272 0,0 1 64 16,0 1 16-16,0-3 0 15,0-2 144-15,2-5 32 0,-3-2 0 0,2-7 0 0,3-5-432 0,3-8-80 16,-2 0 0-16,2-8-16 15,2-5-1280-15,0-2-256 0,3-5-48 0,0 0-5472 16,0-5-1088-16</inkml:trace>
  <inkml:trace contextRef="#ctx0" brushRef="#br0" timeOffset="42060.85">6821 7982 8287 0,'-10'1'368'0,"5"-1"80"0,1 2-448 0,4-2 0 0,0 0 0 0,0 0 0 16,2-2 832-16,3 1 64 0,6-1 32 15,-1 0 0-15,8-3 224 0,-1 1 64 0,2-3 0 0,2 4 0 0,2-2 480 0,1-2 96 16,-3 3 32-16,5 3 0 0,-1-3-256 0,-1 1-48 16,2-4-16-16,2 3 0 0,-4 2-576 0,3 1-112 15,-1 1-32-15,-4 0 0 0,-3 1-528 0,1 1-96 16,-1 0-32-16,0 0 0 0,-2 3-128 0,1-2 0 16,1 1 0-16,0-1 0 0,0 1-192 0,1 3 192 15,-1-2-192-15,0-3 192 16,2 1-896-16,0-1-48 0,-2 1-16 0,0-3 0 15,0 2-800-15,-1 0-160 16,-3-2-48-16,-1 0 0 0,-3 0 208 0,-1 0 32 0,-3 2 16 0,2-2 0 16,-7 0 1040-16,-2 1 208 0,1 3 32 0,-2-1 16 0,1 6 416 0,-6-2 304 0,1 4-48 0,-2 1-16 15,-2 3 464-15,-3 3 112 0,0-1 16 0,-4 2 0 16,2 2 192-16,0 2 64 0,1 3 0 0,-3-5 0 16,7 0 64-16,0-2 32 0,4 2 0 0,2-4 0 15,3 1-304-15,1-3-64 0,5-2-16 0,-1 4 0 16,5 0-224-16,3 1-32 0,0 1-16 0,3 0 0 15,3 0-208-15,1-1-64 0,-1-1 0 0,2-3 0 16,-1-3-128-16,3 1-128 0,-2-7 144 16,3 0-144-16,-3-3 128 0,0-4-128 0,0-3 0 0,2-2 0 15,-2-5 0-15,-2 1 128 0,2-4-128 0,-2-4 0 16,0-4 192-16,-3-1 0 0,-6 1 0 0,1 0 0 16,-3 1 0-16,1-6 0 0,-7 2 0 0,-2-8 0 0,-2 7 0 0,-7-5-16 15,1-1 0-15,-6 4 0 0,-2-3 64 0,-5 3 16 16,-3 4 0-16,-2-1 0 0,0 5-112 0,-1 2-16 15,0 5 0-15,0 2 0 0,5 8-128 0,-3 3 0 16,4 4 0-16,2 2 0 16,2 8 0-16,5-1-224 0,-2 3 80 0,3-2 16 15,6 2-816-15,3-2-144 0,4-5-48 0,8-4-12688 0</inkml:trace>
  <inkml:trace contextRef="#ctx0" brushRef="#br0" timeOffset="42470.28">8510 7316 8287 0,'-10'4'736'0,"6"-4"-592"15,-3 2-144-15,4-2 0 0,1 0 848 0,0-2 144 32,0 2 32-32,1-2 0 0,-6 0 432 0,-2 2 80 0,2 0 32 0,0 4 0 0,0-1-288 0,2 8-64 15,1-3-16-15,1 8 0 0,1 0-288 0,2 1-48 16,0 4-16-16,0 2 0 0,2 6-224 0,-2 1-48 15,2 5-16 1,-1 7 0-16,3 3-48 0,-1 7 0 16,-1 6 0-16,0 4 0 0,0 3-48 0,1 6-16 0,-1-1 0 0,-1-4 0 15,3 0-224-15,-1-5-48 0,-1-2-16 0,0-1 0 0,-2-2-160 0,0-2 0 16,0-2 0-16,2-10 0 16,-1-4-1040-16,3-8-96 0,1-8-16 0,0-4-7296 0,2-8-1472 0</inkml:trace>
  <inkml:trace contextRef="#ctx0" brushRef="#br0" timeOffset="42715.09">8273 7942 4607 0,'-16'-20'192'0,"8"8"64"15,1 4-256-15,1-3 0 0,5 6 0 0,-5 3 0 0,5-3 1296 16,-3-6 224-16,1 3 32 0,1-4 16 0,2 3-80 0,3 2-16 15,4 5 0-15,2 4 0 0,7 0-272 0,1 3-64 16,2-2-16-16,2 3 0 0,5-5-32 0,2 3 0 16,-28-4 0-16,0 0 0 0,0 0-704 0,128 5-160 15,-128-5-32-15,0 0 0 0,118-9-192 0,-118 9 0 16,0 0 0-16,126-1 0 16,-126 1-528-16,0 0-48 0,134 3-16 0,-134-3-9520 0</inkml:trace>
  <inkml:trace contextRef="#ctx0" brushRef="#br0" timeOffset="43135.57">9237 8051 4543 0,'0'13'0'0,"-2"-7"192"0,0-2-48 0,2-2-16 0,0-1-128 0,-2 1 0 0,-1 2 0 0,-1-3 0 15,-1 3 1264-15,-2-1 208 0,-5-3 64 0,2-1 0 16,-1-1-224-16,-1-2-32 0,3-3-16 0,-3 4 0 16,0-1 96-16,0 3 32 0,-1-1 0 0,3 4 0 15,-4-1-288-15,2 3-48 0,-2-1-16 0,0 8 0 16,2-2-416-16,-2 5-96 0,3-1-16 0,1 0 0 15,1 2-256-15,2 1-48 0,2 3-16 0,2 0 0 16,-3 4-192-16,3-2 0 0,3 5 0 0,-2-3 0 16,4-2 0-16,1 1 0 0,1 3 0 0,1-6 0 0,2 0 0 0,2-5 0 15,-1 0 0-15,3-9 0 0,3 2 0 0,-4-5 0 16,4-2 0-16,2-2 0 0,0-2-144 0,1-2 144 16,-3-1 0-16,2-6-144 0,1 3 144 0,-1-6 0 15,1 1 0-15,1-3 0 0,-1 1 0 0,0-1 0 16,-3-1-128-16,0 0 128 0,0 2 0 0,-3-4-128 15,1 0 128-15,0 0 0 0,-5-2-192 0,0 1 32 16,0-3 16-16,-4 4 0 0,3 2 16 0,-3 0 0 0,2 0 0 0,-3 1 0 16,2 4-64-16,-1 4-16 0,1 1 0 0,-3 4 0 15,3 5 208-15,-4 5 0 0,2 7-160 0,-2 1 160 16,0 6 0-16,-2 3 0 0,2 3 0 0,0 6 0 16,0-3 352-16,0 5 32 15,0 5 16-15,2-1 0 0,-2-4 32 0,3-3 0 0,2-1 0 0,4-6 0 16,0-4-432-16,3-3-192 15,0-4 0-15,7-8 16 0,0-3-2064 16,6-8-400-16</inkml:trace>
  <inkml:trace contextRef="#ctx0" brushRef="#br0" timeOffset="43398.27">9894 7247 10127 0,'-2'0'448'0,"-2"0"96"0,3 0-544 0,1 0 0 16,0 0 0-16,0 0 0 0,0 3 1216 0,0 6 144 16,1 5 32-16,-1 5 0 0,0 7-32 0,-1 5 0 15,-1 6 0-15,-2 1 0 0,3 4 640 0,-1 2 128 16,0 4 32-16,2-1 0 16,0 7-672-16,-2 0-128 0,2 6-16 0,-1-1-16 0,-5 4-496 0,1 1-80 0,0-5-32 0,2 7 0 15,-3-3-368-15,1-2-80 0,2 5-16 0,-1-5 0 16,-3-2-256-16,0-3 0 15,2 2 0-15,0-6 0 16,1-2-1088-16,2-6-240 0,4-4-32 0,2-7-13296 16</inkml:trace>
  <inkml:trace contextRef="#ctx0" brushRef="#br0" timeOffset="44016.62">10859 7750 1839 0,'-3'-5'160'0,"1"0"-160"0,2 1 0 0,0 2 0 0,0-1 1440 0,-2-1 256 15,2-1 48-15,-3 0 16 0,-1-4 352 0,1-1 64 16,-1 1 0-16,1 4 16 0,-4 3-288 0,1 4-64 15,1 7-16-15,0-3 0 0,1 8-384 0,1 0-80 16,1-1-16-16,0 2 0 0,2 3-304 0,-1-3-64 16,2 3-16-16,3 1 0 15,-2 0-352-15,1 0-80 0,2 4-16 0,-1 5 0 0,-1 1-320 0,3 6-64 16,-1 2 0-16,-3 1-128 0,-1 2 224 0,-2 7-64 16,1 0-16-16,-6 7 0 0,3-2-144 0,-2-1 128 0,-1 1-128 15,-1-1 128-15,2-6-128 0,0 0 0 0,0-5 0 0,1-5 0 16,3-7 0-16,1-5-224 0,1-4 80 0,6-7 16 31,-2-2-1728-31,2-6-320 0,2-2-80 0,0-8-10320 0</inkml:trace>
  <inkml:trace contextRef="#ctx0" brushRef="#br0" timeOffset="44284.59">10632 8152 4607 0,'-5'6'400'0,"-2"-5"-400"0,4-1 0 0,3 0 0 0,0 0 1408 0,-4 0 192 31,-1 0 32-31,-2 2 16 0,-2-2-432 0,2-2-64 16,2 1-32-16,5-5 0 0,2 5-224 0,5-5-32 16,-2 1-16-16,9-4 0 0,-2-1 624 0,4 0 128 15,5 1 32-15,2-2 0 0,-1-1-512 0,4 5-96 16,0-1-32-16,2 1 0 0,2 5-272 0,0 2-48 15,-30 0-16-15,0 0 0 0,99 0-352 0,-99 0-80 16,0 0-16-16,104-5 0 0,-104 5-208 0,0 0 0 16,100-14-192-16,-100 14 192 15,0 0-1536-15,0 0-192 0</inkml:trace>
  <inkml:trace contextRef="#ctx0" brushRef="#br0" timeOffset="44617.45">11525 7821 2751 0,'-16'9'256'0,"7"-5"-256"0,4 3 0 0,-2-4 0 0,4 1 1168 0,1-3 192 15,0-1 48-15,-1 7 0 0,1 2-64 0,0 3 0 16,2-3 0-16,2 3 0 16,3-5 192-16,9-3 48 0,-4 1 0 0,8-4 0 0,3-1 16 0,3-1 16 15,-1-3 0-15,3 3 0 0,-26 1-800 0,0 0-176 16,0 0-16-16,112 0-16 0,-83 5-416 0,-4-5-192 16,1 1 160-16,0 1-160 0,2 0 0 0,0-4 0 15,-28 2 0-15,0 0 0 0,0 0 0 0,108-2-192 16,-89 4 48-16,-2 0-11552 0</inkml:trace>
  <inkml:trace contextRef="#ctx0" brushRef="#br0" timeOffset="44882.68">11704 8118 10127 0,'-12'8'448'0,"7"-6"96"0,1 0-544 0,-3-2 0 0,6 0 0 0,-1 0 0 16,0 0 960-16,-1 0 96 0,-3 0 16 0,-2 0 0 0,2 1 192 0,3 3 32 15,3 3 16-15,0-4 0 0,2 3 992 0,5-5 192 16,3 1 32-16,4 2 16 16,3-4-752-16,4-4-128 0,2 2-48 0,3 1 0 0,4-1-1008 0,-4 0-208 15,-26 2-32-15,0 0-16 0,0 0-352 0,122 4 0 16,-122-4 0-16,0 0 0 15,108 19-336-15,-108-19-96 0,0 0-16 0,110 19-14608 16</inkml:trace>
  <inkml:trace contextRef="#ctx1" brushRef="#br0" timeOffset="207557.38">24875 14726 0,'0'0'0,"0"0"16,0 0 0,0 0-1,0 0 1,0 0 0,0 0-1,0 0 1,0 0-16,0 0 15,0 0 1,0 0 0</inkml:trace>
  <inkml:trace contextRef="#ctx0" brushRef="#br0" timeOffset="50304.36">13035 8015 12895 0,'-3'3'1152'0,"0"-1"-928"16,1 0-224-16,0-2 0 0,0 1 496 0,1 5 48 15,-8-1 16-15,-2 0 0 0,-4 7-144 0,-1-3-32 16,-1 1 0-16,4-6 0 0,-1-1-384 0,1-3 128 16,0 0-128-16,1-1 0 0,0-1 336 0,-2 0-16 15,2-1 0-15,-2 3 0 0,0 0 464 0,0 0 96 16,0 3 16-16,-3 1 0 0,1 4-128 0,-2 1-32 15,3 5 0-15,-3 2 0 0,3 1-512 0,-1 1-96 16,-1 1-128-16,-3 2 176 0,3 1-176 0,3 3 0 16,0-3 0-16,2 6-176 0,0-2-16 0,1 2-16 15,3-2 0-15,2 4 0 0,1-2 208 0,3 1 0 0,2-3 0 0,2 6 0 16,3-6 560-16,1 4 0 0,1-4 0 0,1-2 0 16,3 2 48-16,3-5 16 0,1-5 0 0,1-7 0 15,1-3-352-15,4-6-64 0,-21 0-16 0,0 0 0 16,0 0-192-16,103-55-192 0,-75 27 48 0,-4 0 0 15,4-3-144-15,-3-4-32 0,-1 2 0 0,-3-2 0 16,0-5 64-16,-4 2 0 0,-3 1 0 0,-2 2 0 0,-3 2 16 16,-2-2 16-16,-2 2 0 0,-5 7 0 0,0-4 0 15,0 9 0-15,-1 1 0 0,-5 2 0 0,3 8-144 0,-1-1-16 16,-1 3-16-16,0-1 0 0,1 7 192 0,1 2 32 16,-2 2 16-16,0 7 0 0,-1 1 160 0,1 4 176 15,2 0-48-15,-3 2 0 0,3 8 464 0,-1 0 96 16,3-1 16-16,-1 7 0 0,0-3 128 0,2 5 48 15,0 1 0-15,0-4 0 0,2 3-208 0,0-6-32 16,3 4-16-16,2-8 0 0,-2-3-432 0,4-5-192 16,1-3 160-16,4-3-160 15,-2-4-1248-15,2-4-352 0,4-4-64 0,-1-1-10176 0</inkml:trace>
  <inkml:trace contextRef="#ctx0" brushRef="#br0" timeOffset="50699.24">13311 8034 14735 0,'-5'7'640'0,"3"0"160"0,2-2-640 0,-2-1-160 0,2-1 0 0,0 2 0 15,0 2 896-15,2 5 160 0,-2 9 32 0,2 5 0 16,-1 11-128-16,1-2 0 0,0 1-16 0,-2-1 0 16,3 0 368-16,-1-4 80 0,0 3 16 0,1-3 0 15,-1-1-112-15,0 1-16 0,1-5 0 0,1 2 0 16,-1-4-640-16,2-1-144 0,-3 1-32 0,0-3 0 0,3-3-304 15,-3-8-160-15,1 2 160 0,-1-7-160 0,2-1 0 0,-4-4 0 16,3-2-128-16,-1-3 128 16,1-7-704-16,1 0-16 0,3-6-16 0,-5-6 0 15,3 1 16-15,0-1 0 0,2-4 0 0,0-3 0 0,-2 1 448 0,2-8 80 16,-3-1 32-16,-3 1 0 0,3-2 160 0,-1 2-160 16,-1 1 160-16,2-1-160 0,-3 1 160 0,3 2 0 15,1-1 0-15,0 8 0 0,2 2 0 0,0 5 0 16,2 5 0-16,-2 7 0 0,3 4 0 0,-4 0 0 0,2 5 0 0,1 0 0 15,1 5 352-15,1-3 48 16,-1 3 16-16,3-3 0 0,-3 3 0 0,2 2 0 0,0-2 0 0,2-1 0 16,-5 3-288-16,1-4-128 0,1 2 0 0,1-1 128 15,2-1-128-15,-2 4-144 0,2-3 144 0,2-2-208 32,0-1-1184-32,3-1-224 0,0 2-48 0,2-2-10032 0</inkml:trace>
  <inkml:trace contextRef="#ctx0" brushRef="#br0" timeOffset="51109.38">13982 7999 11967 0,'-12'11'528'0,"6"-6"112"0,1-2-512 0,2 1-128 0,3-3 0 0,0 3 0 0,0-1 448 0,0 3 64 16,0 4 16-16,1 2 0 0,1 6 368 0,2 1 64 16,-4 2 0-16,1 0 16 0,3 5 896 0,-1-2 176 15,2 1 48-15,1 6 0 0,-3 0-592 0,1-1-112 16,-3 5-32-16,1 1 0 15,-2 3-960-15,-2-1-192 0,1 0-32 0,-5-3-16 0,5-7-160 0,-5-2 0 16,1-3 0-16,-2-2 0 0,6-4 0 0,-5-7 0 16,3-3 0-16,1-3 0 0,2-4 0 0,-2-2 0 15,2-3 0-15,2-7 0 16,0 0-352-16,0-6 0 0,1-6 0 0,1-1 0 0,1-2 80 0,0-7 16 16,4-2 0-16,-6-2 0 0,6-4 256 0,-2-4 0 0,0 5 0 0,3-10 0 15,-4 4 0-15,0-3 0 0,5 4 0 0,-2-2 0 16,1 2 512-16,2 1 16 0,-1 5 0 0,1 9 0 15,-2 3-128-15,1 9-16 0,-2 3-16 0,-1 11 0 16,-2 1-112-16,1 2 0 0,-1 6-16 0,0-1 0 16,2 1 208-16,1 5 32 15,2-2 16-15,-1-4 0 0,4 4-224 0,3-4-32 0,-3 1-16 0,6-2 0 16,-1-1-224-16,2 1-192 0,0 0 48 0,1-2 0 16,4 0-1168-16,-26 0-224 0,0 0-64 0,0 0-7632 15,114 3-1536-15</inkml:trace>
  <inkml:trace contextRef="#ctx0" brushRef="#br0" timeOffset="51614.39">15252 7792 16575 0,'-7'15'736'0,"0"-9"160"0,2 2-720 0,0-1-176 0,3-5 0 0,2 2 0 0,-7 1 832 0,-2 0 144 0,-5 4 32 0,-5 3 0 16,-4 0 352-16,1-3 80 0,-3-6 16 0,3 3 0 31,-1-6-160-31,2-4-16 0,0 1-16 0,2-3 0 0,2-1-560 0,1-1-96 0,0 1-32 0,2-2 0 16,2 4-400-16,0 1-176 0,2 1 128 0,-6-2-128 16,4 3 0-16,-1 4 0 0,5-1 0 0,-3 3 0 15,3-1 0-15,1 1 0 0,-4-1 0 0,4 6 0 16,-2 0-144-16,2 3 144 0,-1 4 0 0,-1-1 0 31,4 8 0-31,-4 0 0 0,4-1 0 0,0 3 0 16,-1 4 192-16,5-1 80 0,-1 3 32 0,2 1 0 0,3 3 208 15,-1-4 32-15,3 5 16 0,-1 1 0 0,1 1-160 0,0-1-16 16,1 1-16-16,-3 2 0 0,1 0-80 0,-3 4-16 16,1-4 0-16,-2 0 0 0,2 0-80 0,-2-2 0 15,0-1-16-15,-2 1 0 0,0 1-176 0,1-3 0 16,-3-1 0-16,1-4 0 0,-3-4 0 0,3-7 0 15,-2 0 0-15,1-6 0 0,2-4-288 0,1 0 64 16,-3-4 16-16,4-3 0 0,0-3 208 0,5-2 0 16,-3-1 0-16,2-1 0 0,3-6-176 0,3 3 176 15,1-5-192-15,2 1 192 0,1-1-144 0,2 2 144 0,2-2 0 0,1-2-144 16,0 5 144-16,0-3 0 0,-19 12 0 0,0 0 0 16,0 0 0-16,94-37 0 0,-94 37 0 0,0 0 0 15,0 0 0-15,94-21-160 0,-71 18 160 0,0-1 0 31,-1 3-1120-31,-1-3-112 0,2 1-32 0,-2 1-13632 0</inkml:trace>
  <inkml:trace contextRef="#ctx0" brushRef="#br0" timeOffset="51976.14">15529 8372 11967 0,'-2'-4'528'0,"1"-3"112"16,1 2-512-16,0 3-128 0,0 1 0 0,0 1 0 0,1-2 928 0,-1 0 160 16,-1-3 16-16,-3 3 16 0,2 4 1424 0,1 3 272 15,-3 2 64-15,2-2 16 0,1 8-288 0,-3-3-64 16,4 2-16-16,0 6 0 0,0-1-1488 0,0 2-288 16,0 0-64-16,0 2-16 0,0 0-480 0,2 4-192 15,0 1 128-15,1-2-128 0,-1 6 0 0,1-6 0 16,3 6 0-16,-5-4 0 0,-1-2 0 0,2 6 0 15,0-4 0-15,0 2 0 0,-1-2-176 0,-1 3 48 16,2-4 0-16,0-1 0 0,1 1-64 0,3-6 0 0,1-2 0 0,3-8 0 31,0 0-288-31,4-9-64 0,2-6-16 0,3-1 0 0,-19 7 320 0,0 0 64 0,80-54 16 0,-80 54 0 16,70-61 160-16,-70 61 0 0,75-69 0 0,-75 69 0 16,56-65 0-16,-37 36 0 0,-2 3 0 0,-10-2-10208 15,-5 5-1968-15</inkml:trace>
  <inkml:trace contextRef="#ctx0" brushRef="#br0" timeOffset="52201.01">15620 7907 25919 0,'-26'3'576'0,"10"1"112"0,4-3 16 0,3-1 16 0,6-1-576 0,1 1-144 15,0-4 0-15,-1 3 0 16,-6-1 528-16,-2 0 80 0,-1 0 16 0,5 1 0 0,-3-3-624 0,5 1 0 16,3-1 0-16,2 1 0 0,0-1 0 0,3-3 192 15,4-2-32-15,2 4-16 16,1-2-464-16,4 0-112 0,0 2-16 0,4 0-11776 0</inkml:trace>
  <inkml:trace contextRef="#ctx0" brushRef="#br0" timeOffset="52660.14">16170 7909 15663 0,'13'0'688'0,"-3"-4"144"0,2 1-656 0,-1-1-176 0,-3 1 0 0,-2-3 0 16,6 3 512-16,2-2 64 15,-14 5 0-15,0 0 16 0,87-37 1216 0,-87 37 240 0,0 0 64 0,0 0 0 16,96-49 256-16,-77 41 48 15,0-5 16-15,-1 3 0 0,-1-1-1312 0,-3-2-256 0,0 4-48 0,-4-3-16 0,2 6-416 0,-6-4-64 32,1 5-32-32,-4 1 0 0,2 1-128 0,-3 1-32 0,0 2 0 0,-2 0 0 0,0 2-128 0,-2 1 0 15,0 2 0-15,1 8 0 16,-5-3 0-16,5 8 0 0,-3 4 0 0,1 1 0 0,1 3 0 16,0 5 0-16,0-1 0 0,-3 3 0 0,4 5 0 0,-1 1 0 15,0 2 0-15,2 6 0 0,2-3 256 0,1 3-16 16,2-2-16-16,-1 4 0 0,3-2 32 0,2 4 16 15,-4-4 0-15,4 1 0 0,-1 1-96 0,1-5-32 16,0-2 0-16,-1-4 0 0,1 0-144 0,-2-1 0 0,0 1 0 16,-2-3 128-16,-1-4-128 15,-1-3 0-15,-3 0 0 0,-1-5 0 0,-3-2 0 0,2-2 0 0,-5-2 0 0,0-3 0 16,2-3 0-16,-4-1 0 0,1-3 0 0,-3-2 128 16,3 2-128-16,-3-3 160 0,2-1-160 0,-6-3 160 15,1 0-16-15,-4 0 0 0,-3 0 0 0,-1-3 0 16,-3 1-144-16,-8 0 128 0,2 2-128 0,-6-2 128 15,2 2-128-15,-1-1 0 16,1 1 0-16,-2-4 0 0,1 2-608 16,1-1-96-16</inkml:trace>
  <inkml:trace contextRef="#ctx0" brushRef="#br0" timeOffset="53048.62">17416 8083 15663 0,'-15'-9'1392'0,"6"5"-1120"15,-2 1-272-15,6 1 0 0,4 2 832 0,-5 0 96 0,3 2 32 0,-2 0 0 0,-2-1 1072 0,-7 3 208 16,1-1 64-16,5 6 0 0,-3-4-896 0,6 1-160 15,3 1-32-15,2-2-16 16,2-2-1728-16,0 1-352 0,0 3-64 0,3 0-16 16,2-2-1120-16,-2 4-224 0,7-1-64 0,-1 5-7824 31</inkml:trace>
  <inkml:trace contextRef="#ctx0" brushRef="#br0" timeOffset="53237.24">17516 8769 27647 0,'-7'36'1216'0,"3"-11"256"0,-1 1-1168 0,2-7-304 0,-1-7 0 0,-1 4 0 16,-2 3 1168-16,-5 14 176 0,-8 23 48 0,-11 14 0 16,-6 6-928-16,3-8-176 0,-1-10-32 0,5-13-16 31,9-17-1776-31,7-12-336 0,9-16-80 0,-5-23-16 0</inkml:trace>
  <inkml:trace contextRef="#ctx0" brushRef="#br0" timeOffset="55486.48">4784 8591 6447 0,'2'-3'576'16,"-2"1"-576"-16,2 0 0 0,0 1 0 15,-1-1 672-15,3-2 32 0,1-4 0 0,0 1 0 0,4-6 448 0,0 5 80 16,-8-3 32-16,1 8 0 15,0-2 112-15,-4 3 32 0,0 2 0 0,1 0 0 16,-1 0-112-16,-2-2-16 0,3 0 0 0,-1-3 0 0,2 5-576 0,0-3-112 31,2 1-16-31,-1-3-16 0,5 1-432 0,-1-5-128 0,2 4 0 0,2-5 0 0,-1 6 0 0,3-3 0 16,1-1 0-16,2 2 0 0,2 1 0 0,-4-2 0 16,2 4 0-16,-2-1-144 0,0 3 144 0,-1 2 0 15,-3 1 0-15,-2 0-128 0,-1 1 128 0,-2 4 0 16,-3 2 0-16,0 0 0 15,-3-1 0-15,-2 6 0 0,-1-3 128 0,-1 3-128 0,-1 3 288 0,-3-3-16 16,-1 2 0-16,0 1 0 0,-2-1-144 0,2 3-128 0,-4 0 192 0,2 0-192 16,0 4 0-16,2-4 0 0,0 0 0 0,-1-1 0 15,3-3 192-15,3-1-192 0,0 2 192 0,4-4-192 16,1-3 400-16,0-4-16 0,2 7-16 0,0-7 0 16,2 4-208-16,0-2-32 0,1-3-128 0,-1 1 192 15,3 0-192-15,-1-1 0 16,1-1 0-16,0-1 0 0,2 3 0 0,-2-5 0 0,4 0 0 0,0-2 0 15,1-3 0-15,1 3-128 0,2-3 128 0,-4-4 0 16,3 4 0-16,-1 2-160 0,-1-3 160 0,-3-1-128 0,2 6 128 16,-6-1 0-16,1 2 0 0,-4 0 0 0,0 2 0 0,-2 5 0 15,0-2 0-15,-1 0 0 0,1 7 0 16,-7-1 0-16,4 3 0 0,-3 1 128 0,1 1-128 16,0 1 0-16,-2 3 0 15,2-1 0-15,-2 3 0 0,2 1 0 0,2-4 0 0,0 4 0 0,0 0 0 0,1-1 0 31,2 1 0-31,1-1 0 0,1-1 0 0,0-1 0 0,3 0 0 16,-1-4 0-16,3 2 0 0,2-6 0 0,-2-4 0 0,4 5 0 0,1-6 0 0,3 1 0 16,-5-2 0-16,3-3 128 0,1 0 320 0,-3 1 80 31,-1-1 16-31,1-1 0 0,-7 2 160 0,0-3 16 16,-2 5 16-16,-4-1 0 0,-1 0-144 0,-7-1-16 0,-2 1-16 0,-5 0 0 15,-4 0-192-15,-3-5-48 0,-2 0 0 0,0-3-10880 16,4-4-2192-16</inkml:trace>
  <inkml:trace contextRef="#ctx0" brushRef="#br0" timeOffset="57908.82">4157 10141 7759 0,'-7'7'688'0,"4"-1"-560"0,1-3-128 0,2-1 0 0,-2 0 0 0,2-2 0 16,-3 0 448-16,1 1 144 0,0-1 32 0,-1 2 16 16,-1-2 496-16,1 0 96 0,3 0 32 0,-6 0 16 15,3 0-16-15,-1-2-16 0,-1 2 0 0,3 0 16 16,1 0-320-16,-4 2-64 0,3-2-16 0,0 0 16 16,2 0-320-16,0 2-64 0,0 0-16 0,2 3 32 15,0-2-256-15,-1 2-64 0,4-1 0 0,-3 5 16 0,2-1-208 0,1 3 0 31,2-1-144-31,-4 6 144 0,3 0-128 0,1-1 128 0,-2 3-128 0,0 1 128 0,0-2-160 0,-1-1 32 16,1 5 0-16,-5-7 128 0,2 3-208 0,-2-1 80 16,0-2 128-16,-2-4-192 0,2 4-32 0,-2-5 0 15,-3 0 0-15,2-8 32 16,1 3-288-16,-2-4-48 0,1 0-16 16,3-2 16-16,0-1 272 0,0-4 64 0,0-4 16 0,0-1 48 0,3 0-144 0,1-4-32 0,-1-1 0 0,4-2 0 15,-3-1-16-15,1 1-16 0,5 0 0 0,-4 0 0 16,1 2 336-16,1-3 0 0,-1 3-144 0,4 0 144 15,-6 3 0-15,2 0 0 0,0 1 0 0,0 0 0 16,0 4 0-16,0-3 144 0,0 5-16 0,-2-4 0 16,4 4 368-16,-2-3 64 15,1 5 16-15,1-1 0 0,0-1-96 0,-2 4-16 0,3 3 0 0,-5 2 0 16,2 3 64-16,2 0 16 16,-2 0 0-16,4 4 0 0,-4-2 224 0,1 0 64 0,3 3 0 0,-3-1 0 15,3 2-128-15,1-3 0 0,-1 3-16 0,-1-4 0 16,0 3-304-16,1-5-48 0,3 1-16 0,-4 1 0 0,3-4-64 0,2 1-32 15,-3-4 0-15,1 0 0 16,1 0 32-16,-2 0 0 0,2 0 0 0,0-2 0 0,0 2 0 0,-2-2 16 16,0 0 0-16,-2 1 0 0,3-3 0 0,-1 1 0 15,0 1 0-15,-5 0 0 0,3 0-128 16,-3 1-16-16,2-3-128 0,0-1 192 16,-2-2-192-16,-2 2 0 0,-1-2 0 0,1-2 0 15,-5 4 0-15,1-6 0 0,-1 4 0 0,-1-5 0 0,1 4 0 0,-5-5 0 16,-1 5 0-16,1-3 0 15,0 4 0-15,-6-2 0 0,1 4 0 0,-1 2 0 0,1-1 0 0,-2 4 0 0,-4 2 0 0,2 2 0 16,0 2 0-16,0 8 0 0,0 0 0 0,0 4 0 16,4-1 0-16,-2 2 0 0,7 0 0 0,-2 2 0 15,3-1 0-15,4-3 0 0,2 2 0 0,1-1 0 16,3 1 0-16,-1 0 0 0,3 2 0 0,1 1 0 16,2-1 0-1,-1 4 0-15,4-1 0 0,2-1 0 0,-2-1 192 0,3-2 64 0,2-1 0 0,2-4 0 16,2-2-64-16,-2-6 0 0,3-4 0 0,1-6 0 15,2-4-384-15,1-9-96 0,2-5-16 0,-2-9-10176 16,0-1-2032-16</inkml:trace>
  <inkml:trace contextRef="#ctx0" brushRef="#br0" timeOffset="58191.76">5265 9575 3567 0,'-5'0'0'0,"2"0"144"0,-3 0-144 0,5 0 192 0,1 0-192 0,0 0 0 16,-2 0 0-16,0 2 0 0,-1 0 1712 0,-3 1 288 16,1 6 64-16,0 0 16 0,-2 6-464 0,2-1-80 15,-2 0-32-15,2 7 0 0,1 0 336 0,-1 2 64 0,1 1 16 0,3 2 0 16,-1 2-304-16,2-2-48 0,0 6-16 0,2-3 0 15,1-1-656-15,4 3-144 0,-3 2-32 0,3 1 0 16,1 2-464-16,-3-1-112 0,4 3-16 0,-2 1 0 16,2-3-128-16,-2 1 0 0,-2-1 0 0,2-3 0 15,2-3 0-15,-4 1 0 0,0-6 0 0,2-1 0 16,-2-8-1568 0,1-2-240-16</inkml:trace>
  <inkml:trace contextRef="#ctx0" brushRef="#br0" timeOffset="58679.56">5088 9985 9551 0,'-7'3'192'0,"3"-1"64"0,2 1 0 16,2-3 32-16,2 2-288 0,0-2 0 0,1 0 0 0,4 0 0 0,4 0 1136 0,3 2 160 15,1 0 48-15,1-1 0 0,1 5-624 0,1-3-112 16,-2 2-32-16,1-3 0 0,0 1 1024 0,4 3 192 15,2-5 32-15,0-2 16 0,3-1-160 0,2-3-16 16,-2 0-16-16,3-4 0 0,-1 0-880 0,2-1-160 16,-30 10-32-16,0 0-16 0,0 0-432 0,108-35-128 15,-84 26 0-15,-6 7 0 0,1-1 0 0,-5 3 0 16,-2 0 0-16,0 0 0 0,-3 2 0 0,0-1 0 0,-4 1 0 0,0 0 0 16,-1 0 0-16,-3 3-144 0,3-2 144 0,-4-1-128 15,0 0 128-15,-4 3 0 0,4 2 0 0,-3-2 0 16,-1 2 0-16,-3 4 0 0,2 3 0 0,0-2 0 15,-2 5 0-15,-2 2 0 0,2 0 0 0,2 2 0 16,-2 4 0-16,4-3 144 0,1-2-16 0,0 0-128 16,2 1 432-16,0-1-32 0,4-1 0 0,-1-2 0 15,4-1-144-15,-2-2-48 0,4-4 0 0,0 2 0 16,0-5-208-16,-1 0 176 0,3-1-176 0,-1-3 160 16,4-3-160-16,-5-3 0 0,3-1 0 0,0-3 0 0,0 4 0 0,1-6 0 15,-1-2 0-15,-2-3 0 0,1 4 0 0,-1-6 0 16,2-3 0-16,2-3 0 15,-2-5 0-15,1 1 128 0,1-5-128 0,-2 1 128 0,0-1-128 0,-2-2 160 16,3 3-160-16,-6-1 160 0,1-2-160 16,-2 7 0-16,-3 3 0 0,1 2 0 15,1 4-1792-15,-5 3-400 0,0 2-80 0,2 5-10624 0</inkml:trace>
  <inkml:trace contextRef="#ctx0" brushRef="#br0" timeOffset="59042.04">6246 9920 9215 0,'2'5'816'0,"3"1"-656"0,-3-3-160 0,-2-1 0 15,2 0 1120-15,1-1 192 0,4 10 32 0,4-1 16 16,3 9-208-16,-6 2-32 0,-1-2-16 0,-1 1 0 16,-5 1-672-16,-1-2-144 0,0-4-32 0,-1 3 0 15,-1 1 736-15,-5-2 144 0,3 1 16 0,-1-1 16 16,3 1-48-16,-5-3-16 0,4 3 0 0,-2-8 0 15,1 4-528-15,3-2-96 0,-3-5-32 16,1-5 0-16,3 1-448 0,-2 1 0 0,0-4 0 0,2-4 0 16,-2 3-544-16,2-3-48 0,0-1-16 15,0-4 0-15,4 4 304 0,-1-5 64 0,4-3 16 0,-3-2 0 16,4-3 224-16,-1-1 0 0,2 2 0 0,2-2 0 16,-3-1 0-16,1 0 0 0,0-3 0 0,1-1 0 0,-5-3 0 15,4 3 0-15,-2 0 144 0,-2-2-144 0,2 5 336 0,-1 1-16 16,0 3-16-16,0 7 0 0,1 1-304 0,-6 2 0 15,3 3 128-15,-1-1-128 0,1 2-144 0,1 3-96 16,-1-2-16-16,1 0 0 16,0 1-1472-16,4-3-320 0,5-1-48 0,-4 1-7440 15</inkml:trace>
  <inkml:trace contextRef="#ctx0" brushRef="#br0" timeOffset="59512.74">6830 9915 7823 0,'-7'3'336'0,"4"-1"96"0,-3-2-432 0,3 2 0 0,1 1 0 0,0 1 0 0,-1 1 736 16,1 0 64-16,-6 9 16 0,1 4 0 15,1 1 736-15,-1 0 160 0,2 0 16 0,3-1 16 16,2 3-320-16,-1-2-64 0,2 3-16 0,1-3 0 16,2 4-496-16,-3 1-96 0,8 3-32 0,-7-6 0 0,3 1-16 0,-1 1-16 15,3-2 0-15,-4-4 0 0,2-5-368 0,-1 1-64 16,-1-7 0-16,2-2-16 0,-3-1-240 0,0-3 0 16,1-7 0-16,-1 2 0 0,0-7 0 0,0 0-240 15,3-4 80-15,-3-3 16 0,1-2-32 0,1-3 0 16,1-1 0-16,0 1 0 0,0 0 176 0,4-4-128 15,0 0 128-15,-1-3-128 0,3 1-64 0,-2 2-16 16,1-3 0-16,0 3 0 0,1-2-48 0,1 6-16 16,-1 1 0-16,-1 6 0 0,0 1 272 0,-1 6-192 0,2 6 192 15,-3 6-160-15,-1 5 160 0,2 3 224 16,-4 6-48-16,1 0-16 0,2 1 816 16,-4 2 176-16,3 0 16 0,0 1 16 0,-2-1-368 0,2 2-80 0,0 0-16 0,-2-1 0 15,0 0-400-15,0 6-96 16,1 2-16-16,-5 1 0 0,1 1-208 0,-2 5 144 0,4-2-144 0,-4-4 128 15,0 6-128-15,0-2 0 0,1-3 0 0,1-6-9712 16,2-3-1936-16</inkml:trace>
  <inkml:trace contextRef="#ctx0" brushRef="#br0" timeOffset="60188.43">8046 9516 4607 0,'0'-2'400'0,"-1"-1"-400"31,1 3 0-31,0 0 0 0,0 0 1568 0,0 0 224 0,-4 0 64 0,2 0 0 0,1 5 336 0,-1 0 80 16,2 2 16-16,0 7 0 0,2 4-352 0,-2-1-64 16,1 4-16-16,-1 2 0 0,2 4-176 0,3 1-32 15,-5 5-16-15,2 1 0 0,2 2-544 0,-1 4-128 0,1 4 0 0,1-1-16 16,-3 4-512-16,-1-1-112 0,1 6 0 0,0-2-16 15,0-1-176-15,-2 0-128 0,1-4 192 16,-1 0-192 0,2-4 0-16,0-5 0 0,1 1 0 0,-3-6 0 15,2 0-752-15,-2 1-256 0,0-6-48 0,0-4-14288 0</inkml:trace>
  <inkml:trace contextRef="#ctx0" brushRef="#br0" timeOffset="60710.45">7926 10084 13823 0,'-12'-11'608'0,"7"8"128"0,0 0-592 0,1 1-144 16,2 0 0-16,2 2 0 0,-1 0 1680 0,-1 0 304 15,2 0 64-15,0 2 16 0,0 1-144 0,2 1-48 32,1 4 0-32,2-1 0 0,4-1-432 0,0 2-96 15,3-1 0-15,0-3-16 0,4 1-688 0,1-3-144 16,4 0-32-16,4-1 0 0,-1-2-464 0,7-1 128 15,-3-5-128-15,-28 7 0 0,0 0 0 0,105-18 0 16,-105 18 0-16,0 0 0 0,103-19 0 0,-72 14 0 16,-31 5 0-16,0 0 0 0,0 0 0 0,111-14-128 0,-90 18 128 15,-3-4 0-15,1 3-256 0,-7 2 64 0,2-1 16 0,-3 4 0 16,-4 1-16-16,-2 0-16 0,2 0 0 0,-6 1 0 16,1 0 208-16,0 3 0 0,-2-5 0 0,2 6 0 15,-2-2 0-15,0-1 0 0,0 6 0 0,1-3 0 16,-1 2 0-16,0 0 0 0,-1-1 0 0,1 3 0 15,0-3 128-15,0 5-128 0,1-5 0 0,1 3 0 16,0-3 144-16,3-2-16 0,-3 0-128 0,1 1 192 16,3 0 64-16,4-3 16 0,-1 1 0 0,3-7 0 15,4 0-96-15,-4-1-32 0,4-4 0 0,1-5 0 0,2-1-144 16,0-6 0-16,2 2 0 0,-3-8 0 0,1-1 0 0,-4-2 0 16,-1-3-144-16,-3 1 144 0,-2-1 0 0,-4 0 0 15,2-3 0-15,-2 5 0 0,-3-1 240 0,-2-1-48 16,-7-1-16-16,0 4 0 0,-4-3-176 0,-3 1 0 15,-5 3 144-15,0-3-144 0,-5 5 320 0,-2 5-16 16,-1 0 0-16,-2 5 0 0,4 1 16 0,-2 5 0 16,0 7 0-16,-1 4 0 0,4 1-128 0,1 4 0 15,3 4-16-15,0-1 0 0,5 1-448 0,1-1-96 16,3-1-16-16,1-4 0 16,3 3-2416-16,2-4-480 0</inkml:trace>
  <inkml:trace contextRef="#ctx0" brushRef="#br0" timeOffset="61120.37">9176 9370 20271 0,'-4'3'896'0,"4"-3"192"0,4 2-880 0,-4 0-208 15,0 3 0-15,1-3 0 0,3 1 528 0,-1 2 64 16,8 9 16-16,-4 4 0 0,3 4-448 0,-5 3-160 0,2 6 0 0,-3-3 144 16,1 5 80-16,0 2 16 0,-1 2 0 0,-1 1 0 15,4 2 272-15,-7 2 48 0,4 8 16 0,-2 1 0 16,-1-1-96-16,-1 4-16 0,0 4 0 0,-1-1 0 16,-1-1 368-16,2-2 64 0,0 0 0 15,0-7 16-15,3-3-528 0,1-4-96 16,3-2-32-16,-2-7-14080 0</inkml:trace>
  <inkml:trace contextRef="#ctx0" brushRef="#br0" timeOffset="61372.7">9120 10006 11055 0,'-18'3'976'0,"11"-1"-784"16,1 0-192-16,0-2 0 15,5 1 1344-15,1-1 208 0,0 0 48 0,0 4 16 0,0 3 592 0,1 0 112 16,3 0 32-16,1 1 0 0,4-4-1328 0,-1 1-256 16,5 0-48-16,2-3-16 15,1-2-448-15,3 0-80 0,0 0-32 0,4-2 0 0,3-3-144 0,4 2 0 16,-30 3 0-16,0 0 0 16,96-21-176-16,-96 21 48 0,0 0 0 0,130-35 0 15,-130 35-768-15,100-23-160 0,-100 23-32 0,108-29 0 16,-108 29-992-16,94-25-208 0</inkml:trace>
  <inkml:trace contextRef="#ctx0" brushRef="#br0" timeOffset="61742.67">10023 9899 7359 0,'20'18'320'0,"-18"-15"80"16,-2-3-400-16,0 0 0 0,0 0 0 0,0 5 0 0,2 4 1408 0,-2-2 208 0,0 9 48 0,-2-4 0 15,2-2-848-15,-3 1-176 16,-4-6-16-16,-2-1-16 0,-3 1-352 0,0-3-64 16,-2-1 0-16,-4-2-16 0,-1 1 720 0,0 0 128 0,2 0 48 0,-3 1 0 15,3 3 352-15,-2-1 80 16,3 6 16-16,-1 1 0 0,1 3-768 0,4 1-160 15,-2-1-16-15,2 5-16 0,1 1-432 0,-1-2-128 0,5 4 0 0,-2 0 0 16,2 4 0-16,4-4 0 0,1 1 0 0,2-3 0 0,2-1 0 0,3-4 0 16,7-6 160-16,-3-2-160 15,5-3 128-15,2-6-128 0,-2-3 0 0,3-2 128 16,2-4-832-16,0-4-160 0,0 0-32 0,1-3-16 16,1 0 160-1,-4 0 48-15,-1-2 0 0,-1 0 0 0,1-3 512 0,-2-4 192 0,-4 5-144 0,-1-1 144 0,-4 1 0 0,1-1 0 16,-5 3 0-16,1 2 0 0,-4 1 0 0,-1 6 0 15,-1-2 0-15,-1 2-128 0,0 3 128 0,-2 0 0 0,2 6 0 16,-2 3 0 0,2 0 192-16,-1 5 64 0,3 4 0 0,-4 1 16 0,3 6 416 0,-1 5 80 0,3 8 0 0,-3-1 16 15,3 5-128 1,1-3-16-16,1 1-16 0,1 2 0 0,1-3-368 0,3-4-80 16,1 2-16-16,-1-2 0 0,4-5-160 0,1-2-176 0,2-1 48 0,2-6 0 31,4-3-1248-31,-5-8-240 0,5-1-48 0,-1-3-9104 0</inkml:trace>
  <inkml:trace contextRef="#ctx0" brushRef="#br0" timeOffset="62020.31">10495 9229 10127 0,'-5'5'896'0,"3"-2"-704"16,2 1-192-16,0-2 0 0,0-1 1232 0,0 6 224 16,-2 2 32-16,-1 10 16 0,-1 2 112 0,1 12 32 15,-4 0 0-15,1-1 0 0,1 1 16 0,3 3 16 16,-3 1 0-16,3 1 0 0,2 2-224 0,0 6-48 16,0-1-16-16,0 4 0 0,2 1-304 0,0 4-64 0,-2 0-16 0,3 2 0 15,-1 0-416-15,-2-1-80 0,0 1 0 0,2-5-16 16,1-3-304-16,1-8-48 0,1-3-16 0,2-4 0 15,0-9-336-15,2-3-80 0,-4-7-16 0,0-5-16464 16</inkml:trace>
  <inkml:trace contextRef="#ctx0" brushRef="#br0" timeOffset="62368.87">11087 9769 27647 0,'-8'12'1216'0,"1"-9"256"0,3 1-1168 0,1-2-304 0,1-1 0 0,0 1 0 16,2 2 1104-16,0-1 176 0,-5 2 16 0,0 0 16 16,-1 6-912-16,3-6-176 0,-4 0-32 0,4 2-16 31,-1-1-2992-31,1-3-608 0,1 2-112 0,2-1-32 0</inkml:trace>
  <inkml:trace contextRef="#ctx0" brushRef="#br0" timeOffset="62558.32">11251 10396 32255 0,'-7'43'1424'0,"4"-24"304"0,1 2-1392 0,2-5-336 15,0-7 0-15,2-1 0 0,-1 3 208 0,1 10-16 16,2 12-16-16,-3 5 0 16,-2 0-2528-16,-3-6-496 0,1-6-96 15,-1-7-32-15,1-5 2336 0</inkml:trace>
  <inkml:trace contextRef="#ctx0" brushRef="#br0" timeOffset="63328.91">7832 10721 8287 0,'-3'2'736'0,"-3"0"-592"0,3 0-144 0,1-2 0 15,-3 0-496-15,1 0-128 0,-3 0-16 0,-3 0-16 0,-2 0 656 0,-6-2 0 16,6 0 128-16,2-1 16 16,3-4-912-16,3 5-192 0,4-2-48 0,0 1 32 0,4 1 2112 0,1 0 416 31,2 2 96-31,2-3 16 0,1 3 800 0,2-2 160 0,4 1 48 0,1-3 0 0,6-1-944 0,2-4-192 15,4 6-48-15,-29 3 0 0,0 0-1136 0,101-26-224 16,-101 26-128-16,0 0 128 16,134-30-128-16,-134 30-160 0,114-16 160 0,-114 16-208 0,115-14 16 0,-115 14 16 15,118-15 0-15,-118 15 0 0,124-13 176 0,-124 13 0 0,136-8 0 0,-136 8 0 16,151-7 0-16,-151 7 128 16,152-2-128-16,-152 2 128 0,132-5 96 0,-132 5 32 0,114-11 0 0,-114 11 0 15,116-8-256-15,-116 8 0 0,129-16 0 0,-129 16 0 16,131-19 0-16,-131 19 0 15,120-18 0-15,-120 18 0 0,119-10 0 0,-119 10 0 0,117-9 0 0,-117 9 0 16,134-7 528-16,-134 7 112 0,153-8 32 0,-153 8 0 16,148-2-32-16,-148 2 0 15,145-2 0-15,-145 2 0 0,127-3-288 0,-127 3-64 0,148-14-16 0,-148 14 0 16,155-20-432-16,-155 20-96 0,128-15 0 0,-128 15-8400 16,108-9-1680-16</inkml:trace>
  <inkml:trace contextRef="#ctx0" brushRef="#br0" timeOffset="65422.5">2223 797 4607 0,'-9'-2'400'0,"2"-3"-400"16,2 3 0-16,1 1 0 0,3-1 576 0,-5-3 16 16,-2-6 16-16,-8-5 0 0,0-3-272 0,1-3-48 15,6-3-16-15,-2 3 0 0,8-3-80 0,3 4-32 16,3 4 0-16,1 0 0 0,3 4 128 0,-4 1 32 15,3 3 0-15,-5 1 0 0,3 8 496 0,-4-2 96 0,0 4 32 0,0 1 0 16,-2 6 448-16,-1-2 80 0,-1 9 32 0,1-3 0 16,1-4-240-16,-3 7-48 0,1 0-16 0,2-1 0 15,2-1-464-15,0 4-96 16,2-3 0-16,0 3-16 0,0-3-128 0,5-1-32 0,-6 0 0 0,3 0 0 16,-2 4-176-16,1 2-32 0,-1 3-16 15,-2 7 0-15,-2 3 16 0,-1-2 0 0,-3 6 0 0,-1-1 0 16,-1 1 256-16,-3 3 48 0,3 7 16 0,-3-3 0 15,2 4 0-15,-1-4 0 0,3-2 0 0,0 5 0 16,3-4-272-16,1 6-48 0,0-4-16 0,-1 4 0 16,2 0-240-16,1 0 0 0,1-6 0 0,1-3 0 0,3-5 0 0,3-5 0 15,0-4 0-15,1-4 0 0,5 3 0 0,-3-10 0 16,1-1 0-16,2 0 0 16,0-2 0-16,-1-1-128 0,2-2 128 0,-2-1-160 0,4 3-128 0,-1-1-32 15,3 2 0-15,-1-1 0 0,2 5 96 0,-1 1 16 16,-1 0 0-16,4 3 0 0,-3-3 208 0,1 2-144 15,3 0 144-15,-1 0-128 0,2-3 128 0,3-2 0 16,2-3-144-16,3-3 144 0,-31-8-128 0,0 0 128 16,119 4-160-16,-119-4 160 15,0 0-512-15,148-23 0 0,-148 23 0 0,103-26 0 0,-103 26 256 0,97-21 32 16,-97 21 16-16,0 0 0 0,143-21 208 0,-143 21-144 16,0 0 144-16,148-12-128 0,-148 12 128 0,0 0 0 0,152 9 128 0,-152-9-128 15,103 7 384-15,-103-7 16 16,0 0 0-16,134 17 0 0,-134-17-64 0,0 0-16 0,134 10 0 0,-134-10 0 15,0 0-320-15,148-15 144 0,-148 15-144 0,115-32 0 16,-115 32 0-16,119-38 0 0,-119 38 0 0,106-36 0 16,-106 36 0-16,96-37 0 0,-96 37 0 0,99-35-144 15,-99 35 144-15,0 0-160 16,133-29 160-16,-133 29-160 0,0 0 160 0,136-18 0 0,-136 18 0 0,0 0 128 16,129 2 32-16,-129-2 16 0,0 0 0 0,111 3 0 15,-111-3-176-15,0 0 0 0,0 0 144 0,110 4-144 0,-87-1 0 16,-4-3 128-16,-4 0-128 0,-1 0 0 0,-3-3 0 0,-3 1 0 15,-1 0 0-15,-3 1 128 0,-1 1 16 0,1 0 16 16,-4-4 0-16,-4 2 0 0,3-1 368 0,-1-2 80 16,-2 1 16-16,1 1 0 0,-1-1-176 15,-1-3-48 1,2 2 0-16,-1-2 0 0,1-2-400 0,-1 1 0 0,4-5 128 0,-5 3-128 0,2-4 0 0,-1-3 0 16,1-1 0-16,-1-3 0 15,2 0 0-15,-5-3 0 0,4-2 0 0,-2 2 0 0,-1-4 0 16,0 0 0-16,-1-4 0 0,-2 3 0 0,-2-2 0 0,1-4 0 15,-1 2 0-15,-4-1 0 16,3 0 0-16,-2-1 0 0,1 2 0 0,0-2 0 0,2 4 0 0,-1-6 0 16,1 0 0-16,1-3 0 0,1 2-144 0,1 1 144 15,-3 3-192-15,1 1 192 0,-1-1-320 0,-1 8 32 16,0-3 16-16,-2 4 0 0,0 1 112 0,2 1 32 0,-4-1 0 0,2 1 0 16,2 2 128-16,0-5 0 0,-1 0 0 0,5 0 0 15,-4-2 0-15,-1 5 0 0,3 4 0 0,-2-2 0 16,-2 2 0-16,-2 0 0 0,-1 3 0 0,-1 6-128 15,3 1 128-15,-1 2 0 0,-2 0 0 0,1 6 128 16,0 1-128-16,-1 3 176 0,2 2-176 0,-4 0 192 0,4-3 64 0,-2 7 32 16,-1-4 0-16,-5 0 0 0,1 4-112 0,-3-2-32 15,-2-2 0-15,-1 2 0 0,-5-2-16 0,-2 1 0 16,-8-1 0-16,-4 5 0 0,-5-3 192 0,-6 6 48 16,-5-3 0-16,-1 0 0 0,6-4-128 0,-6 4-32 15,-6-1 0-15,-4 1 0 16,-2-4-208-16,-5 4 0 0,-5-1 128 0,-2 1-128 0,2-1 0 0,-5 1 0 15,-2-4 0-15,0 2 0 0,1-3 0 0,-9 4 0 16,-7 7 0 0,7 1 0-16,4 4-1344 0,7 2-272 0,8-1-48 0,8-1-13616 0</inkml:trace>
  <inkml:trace contextRef="#ctx0" brushRef="#br0" timeOffset="110014.89">22355 6872 10127 0,'-2'5'896'0,"0"-1"-704"16,2-2-192-16,0-2 0 0,0 1 256 0,0 1 0 15,-1 0 16-15,1 7 0 0,0-2 64 0,-2-1 16 16,2 5 0-16,0-6 0 0,2 0 864 0,-1 2 160 16,5-3 32-16,4-1 16 0,-3-1-16 0,7 2 0 15,-2-1 0-15,7-1 0 0,2-2-384 0,-21 0-64 16,0 0-32-16,0 0 0 0,117-5-336 0,-117 5-64 16,0 0-16-16,108-6 0 15,-108 6-352-15,0 0-160 0,99-3 128 0,-99 3-128 0,0 0 0 0,0 0 0 16,103-7 0-16,-103 7-176 15,0 0-720-15,0 0-160 0,93-19-32 0,-93 19-10128 0</inkml:trace>
  <inkml:trace contextRef="#ctx0" brushRef="#br0" timeOffset="110533.77">22653 7114 16575 0,'3'2'1472'0,"1"-2"-1168"0,1 0-304 0,0 0 0 16,-3 2 688-16,3-2 80 0,7 1 0 0,1 3 16 15,4-2-400-15,2 1-96 0,0 2-16 0,-3-3 0 16,1 7-272-16,-1-6 0 0,3 3-128 0,0-3 128 15,-19-3-144-15,0 0 144 0,0 0-128 0,114 17 128 16,-114-17-192-16,0 0 64 0,118-3 0 0,-118 3-8576 16</inkml:trace>
  <inkml:trace contextRef="#ctx0" brushRef="#br0" timeOffset="112011.43">4540 9309 1839 0,'0'2'160'16,"0"-2"-160"-16,0 0 0 0,0 0 0 0,0 0 576 0,0 0 96 15,0 0 16-15,0 0 0 0,2 0-176 0,0 0-48 16,0 1 0-16,-1-1 0 15,3 0-240-15,-1 0-48 0,1 2-16 0,-2 0 0 0,-2 0-160 0,0-1 192 16,-2 6-192-16,-2-2 192 16,1 1 320-16,-1 2 64 0,1-1 0 0,-1-1 16 0,4 2 496 0,-1-2 80 15,1-5 32-15,1 3 0 0,3 1-240 0,1-5-64 16,6 0 0-16,-3-5 0 0,4 1-640 0,4 1-128 16,-2-4-128-16,5-2 192 0,0 2-192 0,8-3 0 15,-1-1 0-15,5 1 0 0,4-6 0 0,-35 16-224 16,0 0 80-16,108-40 16 0,-108 40-112 0,71-31-16 15,-71 31 0-15,0 0 0 0,98-28 32 0,-98 28 0 0,0 0 0 0,0 0-6432 16</inkml:trace>
  <inkml:trace contextRef="#ctx0" brushRef="#br0" timeOffset="112453.58">4593 9481 11055 0,'-7'6'976'0,"3"-1"-784"15,4-2-192-15,4-6 0 0,1 1 768 0,2 0 96 0,3 1 32 0,8-3 0 16,10-3-640-16,-28 7-112 0,0 0-16 0,123-37-128 31,-123 37-1280-31,98-29-352 0,-98 29-80 0,98-26-16 0,-98 26 1344 0,87-19 384 0,-87 19-144 0,0 0 144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08T23:01:50.6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10293 8010 911 0,'-2'0'0'0,"0"0"0"15,2 0 0-15,0 0 0 0,0 0 352 0,0 0-16 0,0 0 0 0,-2 0 0 16,-1 0-160-16,1-2-48 0,0 2 0 0,1 0 0 15,-3 0 352-15,1 0 64 16,1 2 16-16,-7-1 0 0,2 1 272 0,-1 1 64 0,1 1 16 0,0-1 0 16,-2 4-192-16,2-5-32 0,0 2-16 0,2-3 0 0,0-1-160 0,-1 0-48 15,3 2 0-15,-1-4 0 0,3 2-16 0,-3 0 0 16,1 0 0-16,1-1 0 0,2-1 288 16,-5 0 48-16,3 0 16 0,0 1 0 0,0-5-112 15,1 3-32-15,1 1 0 0,0-1 0 0,0-2-336 0,0-1-80 16,1 3-16-16,1-1 0 0,2 1-16 0,1-2 0 15,0-1 0-15,2 3 0 0,0-1 112 0,2 1 32 16,1 1 0-16,1 0 0 0,3-1 0 0,-2 3 0 16,2 3 0-16,1-1 0 0,3 2-96 0,-2-1-32 15,4 1 0-15,0 3 0 0,1 0-224 0,-1-4 176 16,0 6-176-16,2-2 160 0,-1-2-160 0,-2 4 0 0,4-1 0 0,0-2 0 16,-2 2 0-16,-1-2 0 0,7 2 0 0,-5-1 0 15,1-3 240-15,0 3 160 16,-23-7 48-16,0 0 0 0,0 0 464 0,113 21 112 0,-113-21 0 0,0 0 16 15,103 5-368-15,-103-5-80 0,0 0-16 0,118 2 0 16,-118-2-304-16,0 0-64 0,106 1-16 0,-106-1 0 16,0 0-192-16,102 0 0 0,-102 0 0 0,0 0 0 15,115-5 0-15,-115 5 0 16,0 0 0-16,134-10 0 0,-134 10 0 0,94-2 0 0,-94 2 0 0,0 0 0 16,134 2 0-16,-134-2 0 0,0 0 0 0,108 10 0 15,-108-10 0-15,0 0 0 0,0 0 176 0,105 21-176 16,-84-18 144-16,1 3-144 0,-22-6 0 0,0 0 144 15,0 0-144-15,110 12 0 0,-110-12 0 0,0 0 0 0,96-4 0 0,-96 4 0 16,0 0 0-16,110-14 0 0,-110 14 0 0,0 0 0 16,111-3 0-16,-111 3 0 0,0 0 0 0,0 0 0 15,113 7 0-15,-88-2 0 0,-1-1 0 0,-1-3 0 16,-1 1 0-16,1 0 0 0,2 0 0 0,-3-2 0 16,3-2 0-16,-5 0 0 0,1 0 0 0,-3-1 0 15,-1 1 0-15,-5-3-176 16,-1 3-288-16,-4 0-64 0,0 1-16 0,-7-5 0 31,2 3-992-31,-2-6-192 0,-2 2-32 0,-5-5-9888 0</inkml:trace>
  <inkml:trace contextRef="#ctx0" brushRef="#br0" timeOffset="848.09">13957 8003 911 0,'-7'5'0'0,"2"-2"0"0,0 1 0 0,3-3 0 16,0-1 576-16,-1 2 16 0,-4 2 16 0,-9 6 0 15,1-3-272-15,1 2-48 16,1-2-16-16,5-5 0 0,2 1 112 0,3 1 32 0,3-4 0 0,0 0 0 16,2 0 944-16,-1-4 192 0,3 2 48 0,-4-1 0 15,2 3 112-15,-2 0 16 0,-2 0 16 0,0 0 0 0,-1 0-384 0,-1 2-80 16,-3 1 0-16,2 1-16 0,2-1-544 0,-1-1-96 16,-1 1-32-16,3-1 0 0,2 0-80 0,4-1 0 15,4 1-16-15,3-4 0 16,3 1-112-16,5-1-32 0,4 0 0 0,3-3 0 0,-26 5 0 0,0 0 0 31,99-19 0-31,-99 19 0 0,0 0 0 0,125-21 0 0,-125 21 0 0,95-14 0 0,-95 14 32 0,102-12 16 16,-102 12 0-16,107-7 0 0,-107 7-112 0,97-11-32 15,-97 11 0-15,89-10 0 0,-89 10 32 0,94-12 0 16,-94 12 0-16,96-9 0 0,-96 9 64 0,98-5 16 16,-98 5 0-16,99-4 0 0,-99 4-128 0,113 0-32 0,-113 0 0 0,101-7 0 15,-101 7-16-15,89-12 0 0,-89 12 0 0,89-7 0 16,-89 7 64-16,0 0 16 0,126-12 0 0,-126 12 0 15,0 0 48-15,108-5 0 0,-108 5 0 0,0 0 0 16,0 0-128-16,104 5-32 0,-79-1 0 0,-5-3 0 16,5 4-160-16,-4-5 160 0,1 0-160 0,-1 0 160 15,2-1-160-15,1-3 0 16,-1-1 0-16,5 3 0 16,-2-3 0-16,2-4 0 0,-28 9 0 0,0 0 0 15,0 0 0-15,96-17 0 0,-81 17 0 0,-4 0 0 16,-8 3 0-16,-4 1 0 0,-10 3 0 0,-6 2-11536 15,-6 1-2352-15</inkml:trace>
  <inkml:trace contextRef="#ctx0" brushRef="#br0" timeOffset="21353.32">4610 15912 6447 0,'-9'10'576'0,"6"-6"-576"0,1-3 0 0,-3 3 0 16,3-1 176-16,2-3-176 0,-2 2 160 0,1 0-160 16,-3 1 608-16,1 1 32 0,-3 1 0 0,1 2 0 15,0 0-176-15,3 2-16 0,-1-1-16 0,-2-1 0 16,3 4 656-16,0-4 128 0,0 3 16 0,1-3 16 15,-1 2 96-15,0-2 32 0,4 3 0 0,0-1 0 16,1 5-288-16,1-4-48 0,1 4-16 0,-3 4 0 16,-1 1-576-16,3 0-112 0,-2 0-16 0,-1 4-16 0,1 3-304 0,-2 0 0 15,2 2 0-15,-1-4 0 0,3 3 0 16,-2 2 0-16,-2 1 0 0,3 1-144 0,1 2 144 0,-1-3 0 16,1 5 0-16,-1-2 0 0,2 0 0 0,-1 2 0 15,-2-2 0-15,1 0 128 0,1 2-128 0,-3-6 0 16,1-3 0-16,2-3 0 0,1-4 0 0,2-5 0 15,-4-5 0-15,4-4-128 0,2-3 128 0,-2-4 0 16,2-5 0-16,1 0-128 0,2-7 128 0,-1 0 0 16,1-1 0-16,-2-10 0 0,4 3 384 0,-2-6 128 15,4-7 0-15,-4-2 16 0,4-3 208 0,0-3 32 0,-1 1 16 16,3-2 0-16,-1-4-160 0,-1 4-48 0,0 2 0 0,-1 2 0 16,3 2-160-16,-3-2-32 0,1 2-16 0,-2 4 0 15,2 3-368-15,-4 0 0 0,2 6 0 0,-5 3 0 31,1 1-960-31,1 2-272 0,-3 5-48 0,3 0-7616 0,-1 7-1504 0</inkml:trace>
  <inkml:trace contextRef="#ctx0" brushRef="#br0" timeOffset="21604.52">5330 16561 6447 0,'-12'11'272'0,"6"-4"80"0,3 0-352 0,-1-5 0 0,3-1 0 0,1-1 0 0,0 2 512 0,-2 2 16 15,-2-1 16-15,-1 2 0 0,-4 0-256 0,2 4-48 16,1 0-16-16,-3 5 0 0,2 1 736 0,-4 3 160 16,3 3 32-16,-5-2 0 0,1 4 944 0,2-4 192 15,-1 0 32-15,3-2 16 0,-1-3-800 0,5-7-144 16,4-7-48-16,2 0 0 15,7-8-1808-15,-2-5-368 0</inkml:trace>
  <inkml:trace contextRef="#ctx0" brushRef="#br0" timeOffset="22359.8">5703 15647 1839 0,'0'-3'160'0,"-2"3"-160"0,0 0 0 0,0 3 0 16,1 2 1824-16,-1-1 336 0,0 3 64 0,0 10 16 15,-6 6 944-15,-1 15 192 0,0 11 32 0,1 3 16 16,4 0-1248-16,-3 8-240 0,4-1-48 0,1 0-16 16,0 0-816-16,0 0-160 0,2-1-48 0,0-2 0 15,2-1-544-15,2-6-112 0,1 0-32 0,0-2 0 16,-3-4-160-16,0-4 0 0,1-4-160 0,-1-9 160 16,0 3-384-16,-1-8 0 0,5-3 16 0,-5-4 0 15,1-7-592-15,2-4-112 0,-1-3-16 0,2-3-16 16,0-3 224-16,1-6 48 0,2-5 16 0,-1-4 0 15,2-2 272-15,0-10 48 0,3 0 16 0,-2 0 0 0,3-2 480 0,-3-10 0 16,4 1-128-16,2-3 128 0,-2 4 0 0,3 3 0 16,6 1 0-16,-4 3 160 0,2 10-160 0,-4 5 160 15,2 9-160-15,-5 5 160 0,2 1-160 0,-5 10 192 16,-1 3-192-16,-1 0 192 0,-4 7 800 0,-2 0 160 16,-1 1 48-16,-2 3 0 15,0-3-368-15,-3 8-80 0,1 0-16 0,-5 3 0 0,-2 5-528 0,-1 4-208 0,-8 2 176 0,-1 3-176 16,-2 1 0-16,-1 1 0 0,-5 4 0 0,0 1 0 15,-5 1 0-15,1-4 0 0,3-4 0 0,2-2 0 16,1-5 0-16,3-8-160 0,4-4 160 0,1-6-128 16,3-3 128-16,2-8-192 0,0-4 192 0,6-7-192 31,-1-2-176-31,4-5-32 0,1-1-16 0,4-10 0 0,3 3 416 0,4-6-128 0,0 0 128 0,3-5 0 16,2 5 0-16,3-3 0 0,1 4 0 0,-3-2 0 15,4 8 0-15,4 0 0 0,-4 5 0 0,4 6 0 16,0-1 0-16,1 3 0 0,0-1 0 0,1 2 128 15,3-2-128-15,0 4 144 0,-28 5-144 0,0 0 160 0,0 0-160 0,127-33 0 16,-127 33 144-16,0 0-144 0,111-28 0 0,-111 28 0 16,0 0 0-16,0 0 0 0,120-36 0 0,-95 25 0 15,-2 6 0-15,-1-2 0 16,-3-2 0-16,1 4 0 0,-1-5 128 0,-2 3-128 0,-5-2 512 0,1 0 16 16,-1 2 16-16,-5-1 0 15,-2 4-64-15,-2-1-16 0,-3 1 0 0,-3-3 0 0,-2 6-176 0,-1 1-32 16,-6 0-16-16,0-2 0 0,-2 4 128 0,-2-2 16 15,-1 0 16-15,0 1 0 0,1 1-400 16,-2 0 128-16,-2 3-128 0,-3-3 0 0,2 1 0 0,2 1 0 16,0-2 0-16,1 5 0 0,3 1 0 0,2 4 0 15,3 1 144-15,1 2-144 0,4 3 336 0,1 1 0 0,1 2 0 0,3 3 0 16,0 1-192-16,3-1-144 0,3 4 192 0,2-2-192 16,3-3 256-16,3-1-64 15,0 1-16-15,5-6 0 0,0-5-176 0,2-3 0 0,5-5-192 0,2-8 192 31,-28 4-896-31,0 0-64 0,103-36-16 0,-103 36 0 0,0 0-1760 0,110-60-336 16</inkml:trace>
  <inkml:trace contextRef="#ctx0" brushRef="#br0" timeOffset="23398.98">6954 16145 911 0,'2'-9'0'0,"-2"6"0"0,0 1 0 0,-2 0 0 16,2-1 1856-16,-2-7 272 15,-3-10 64-15,-6-1 16 0,-3-1 928 0,-5 3 192 16,-3 5 48-16,-1 5 0 0,-1 6-752 0,-1 8-128 0,-1 3-48 0,0 6 0 0,-2 4-784 0,2 4-144 15,0 5-48-15,3 4 0 0,2 2-512 0,2 2-96 16,0 5-32-16,0 3 0 0,1-2-320 0,6 2-80 16,3-5-16-16,2-4 0 0,4-1-240 0,1-6-48 15,4-2-128-15,3-4 192 16,2-6-192-16,5-6 0 0,1 0 0 0,2-6 0 16,3-4 0-16,1-5 0 0,3-2 0 0,3-3-160 15,-25 11 160-15,0 0 0 0,82-56 0 0,-58 29-128 0,2 2-16 0,-1-3 0 16,-4 2 0-16,-2-3 0 0,-2 4 144 0,-3 1-208 0,2-4 80 15,-6 2 128-15,1 1-176 0,-4 1 176 16,-2 1-128-16,-2 6 128 0,-1 7 0 0,-2-1 0 16,-2 9 0-16,1 2 0 0,-3 6 0 0,-1 8 0 0,1 1 0 0,-1 6 0 15,0 4 0-15,2 8 0 0,-4 1 0 0,3 6 0 16,2 4 0-16,2 8 0 0,0 4 0 0,2 3 0 16,3 9 0-16,1 5 0 0,-3 2 0 0,0-5 0 31,4 1 0-31,-3 1 0 0,-1-4 0 0,-1-4 0 15,-4-5 0-15,-5-3-128 0,0-2 128 0,-5-3 0 0,-2-1-144 0,-5-6 144 16,2-4-160-16,1-12 160 0,0-2-352 0,-1-9 32 0,3-8 0 0,0-7 0 16,2-6-240-16,5-8-32 0,-4-6-16 0,4-6 0 15,6-9-224-15,-3-7-64 0,8-5 0 0,-1-6 0 32,6-5 160-32,3 1 32 0,4-3 0 0,1-1 0 0,4 5 384 0,2-2 96 0,6-1 16 0,1 1 0 15,0 4-48-15,-2 5-16 0,-1 3 0 0,-2 2 0 31,-1 6-208-31,1 4-32 0,-4 3-16 0,-2 3 0 0,2 3 96 0,-2 0 32 16,3 3 0-16,-2 4 0 0,-1 2 400 0,0-2 0 16,4 1 0-16,-4-3 128 0,2 1-128 0,1-2 0 15,-1-1 0-15,-2 3 0 0,1 0 0 0,-3-1 0 0,2-1 128 0,-1-2-128 16,-3 0 128-16,1 2-128 0,-4 2 128 16,0 3-128-16,-6 3 0 0,-5 1 144 0,1 6-144 15,-5 1 0-15,-1 3 128 0,-5 3-128 0,1 3 0 0,-3 4 0 16,1 2 784-16,-2 2 48 0,-1 9 16 0,1 1 0 15,0 2-272-15,3 9-48 0,-1 2-16 0,3 3 0 16,2 0 176-16,1 3 16 0,4 3 16 0,4-6 0 16,1-2-96-16,4-5-32 0,1-2 0 0,0-4 0 15,8-5-272-15,-1-4-48 0,6-6-16 0,3-7 0 16,2-3-256-16,3-7 0 0,-31 5 0 0,0 0 0 16,100-49 0-16,-100 49-144 0,0 0 144 0,85-84 0 0,-64 53 0 15,0-2 0-15,-2-4 0 0,-2 2-128 0,1-1 128 0,-1-3 0 16,-1 3 0-16,0-1 128 0,-1 2-128 15,-2 1 0-15,2-1 0 0,-8 5 0 0,2 2 0 0,-4 9 0 16,-5 3 0-16,0 9 128 0,-2 6-128 0,-3 2 0 16,0 6 128-16,-2 9-128 0,2 0 128 0,-2 6-128 15,2 8 128-15,-2 1-128 0,1 6 128 0,-1 5-128 16,4 0 160-16,-6 3-160 0,4 0 240 0,2-1-48 16,-4-3-16-16,1-2 0 0,3-6-176 0,-1-7 0 15,-1 0 0-15,0-8 0 0,3-6 0 0,0-2 0 16,2-5 0-16,0-5 0 0,2-1-144 0,2-5 144 15,1-4 0-15,0-4 0 0,2 0-160 0,0-7 160 16,2-3-128-16,-1 1 128 0,3-3 0 0,1-4 0 0,-3 4 0 16,3-3 0-16,-3-4 0 0,1 1 0 0,2-3 0 0,-1 1 0 15,-1-1 0-15,1-2 0 0,1 2 0 0,-2 4 0 16,3-2 0-16,-3 3 0 0,2 4 0 0,0 4 0 16,-1 2 0-16,1 8 0 0,2 5 0 0,-5 4 0 15,1 6 0-15,-1 4 0 0,1 7 0 0,-1 4 128 16,2 6 0-16,-6 4 16 0,2 5 0 0,-2 5 0 15,-2 6 384-15,1-1 80 0,-4 1 16 0,2 3 0 16,-2-5-432-16,0 1-192 0,0 3 160 0,0-5-160 16,1-1 0-16,-2-3 0 0,1-2 0 0,0-4 0 15,1-3 0-15,1-5-256 0,0-1 48 0,0-4-11360 16,-2-3-2256-16</inkml:trace>
  <inkml:trace contextRef="#ctx0" brushRef="#br0" timeOffset="23588.2">7675 15926 15663 0,'-26'-32'1392'0,"14"18"-1120"16,1-1-272-16,3 1 0 0,6 7 1552 0,-1 0 256 16,3 2 48-16,-7-4 16 0,1-5-16 0,-1-2-16 0,6 2 0 0,-3 7 0 31,4 2-2112-31,5 5-432 0,1 2-64 0,6 1-11328 0</inkml:trace>
  <inkml:trace contextRef="#ctx0" brushRef="#br0" timeOffset="23886.73">8940 15758 15663 0,'-5'7'1392'0,"2"-3"-1120"16,-3-2-272-16,3-2 0 0,-1 1 1088 16,-1 3 144-16,-5-1 48 0,-9 11 0 0,-6 2-624 0,-3 5-112 15,0 0-32-15,1 1 0 0,0 5 64 0,5-1 0 16,3-2 0-16,-1 7 0 0,7-1 1328 0,0 0 272 16,3 4 48-16,1 0 16 0,4 2-720 0,1 2-144 15,1 3-32-15,3 0 0 0,2 1-624 0,1 5-128 16,2-2-16-16,2 8-16 0,2-3-256 0,2-1-48 15,3 3-16-15,-1-1 0 0,3-2-240 0,2 1 0 16,-1-5 0-16,2 1 0 16,4-3-768-16,-1-6-192 0,5-1-32 0,-3-10-16 15,6-3-1408-15,-1-9-272 0,8-4-64 0,-2-8-10640 0</inkml:trace>
  <inkml:trace contextRef="#ctx0" brushRef="#br0" timeOffset="24169.93">9461 15628 20271 0,'-8'2'896'0,"3"-2"192"16,1 0-880-16,2 0-208 0,2 3 0 0,2-3 0 16,2 2 1536-16,-3 0 272 0,3-1 48 0,3 3 16 15,1-1-672-15,3 9-144 0,3 2-32 0,0 0 0 16,1 7-160-16,3 7-32 15,3 3-16-15,0 1 0 0,0 8 144 0,0 3 48 0,-2 3 0 0,0 6 0 0,-3-2-384 0,-4 1-80 16,-4 3-16-16,-2 0 0 0,-5 2-400 0,-2-2-128 16,-10 3 0-16,-1-1 0 15,-2 1 0-15,-3-3 0 0,-4-5-128 0,0 2-11456 16,-7-6-2304-16</inkml:trace>
  <inkml:trace contextRef="#ctx0" brushRef="#br0" timeOffset="24752.56">7604 15267 5519 0,'-9'11'496'0,"6"-8"-496"15,-3 2 0-15,3-5 0 0,1 2 1104 0,0-2 128 16,1 2 32-16,1-2 0 0,-4 2 944 0,-1 1 192 0,2-3 32 0,-3 0 16 16,3-5-448-16,1 1-80 0,2-1-32 0,0-5 0 15,2-1-288-15,1-4-48 0,3-3-16 0,2-4 0 16,-1-6-912-16,5 2-192 0,-1-4-48 15,1-1 0-15,4-8-384 0,-6-2 0 0,4 2 128 0,0-4-128 16,3-8 128-16,3 1-128 0,-1-6 192 0,0-2-64 31,-2 1 304-31,3 1 48 0,-1 2 16 0,0 4 0 0,0 4-304 0,-1 3-64 0,1 8-128 0,-2-2 192 16,-3-1-192-16,2 3 0 0,-1 2 0 0,-1 2 0 16,0 3 0-16,0 4 0 0,-2-2 0 0,-1 5 0 0,1 0 0 0,0 2 0 15,-3-1 0-15,1 3 0 0,-1 0 0 0,0-1-128 16,-2 4 128-16,-2 2 0 15,2 0-208-15,-7 3 64 16,2 0 16-16,-4 4 0 0,2 3-1392 0,-5 2-272 0,1 6-48 0,-3-1-11632 16</inkml:trace>
  <inkml:trace contextRef="#ctx0" brushRef="#br0" timeOffset="25082.41">7560 14349 4607 0,'-21'11'400'0,"11"-8"-400"0,1-1 0 0,2 0 0 16,4 0 1408-16,3-2 208 0,-2 0 48 0,0-2 0 15,2 2 288-15,2-4 64 0,1 3 16 16,4-6 0-16,4-4-1296 0,1 1-256 0,4-4-48 0,1-2-16 31,6-1-16-31,1-6 0 0,4-1 0 0,4-2 0 0,-32 26 160 0,66-61 16 0,-31 28 16 0,-4-1 0 16,2 5 128-16,-2-3 32 0,-31 32 0 0,60-48 0 15,-36 25 16-15,-3 9 0 0,0 2 0 0,-4 0 0 16,-1 8 16-16,0 3 16 0,-2 2 0 0,3 1 0 16,-5 7-224-16,4-1-32 0,-2 8-16 0,2 2 0 15,3 2 64-15,-2 3 16 0,1 7 0 0,-4 4 0 16,-1 5 0 0,0 6 0-16,-3 6 0 0,-1 4 0 0,0 6-96 0,-6 0-32 15,-1 7 0-15,-6-3 0 0,-4 3-352 0,-5-7-128 16,-1-2 0-16,0-2-17440 15</inkml:trace>
  <inkml:trace contextRef="#ctx0" brushRef="#br0" timeOffset="29173.53">24671 15698 6447 0,'0'0'576'0,"0"0"-576"16,1-2 0-16,1 2 0 0,0-2 320 0,0 0-32 15,1-3-16-15,2 0 0 0,2 0-128 0,0-4-16 16,-1 4-128-16,-3 3 192 0,1 2 224 0,-3 0 32 16,3 2 16-16,-2 3 0 0,3 4 976 0,-5-2 192 15,3 5 32-15,1-4 16 0,-1 5-64 0,1 2-16 16,1 1 0-16,-3 3 0 0,1 0-816 0,2 4-160 15,-1 0-48-15,1 5 0 0,-3-1-576 0,3 5 0 16,-1 6 0-16,-1 4 0 0,2 0 0 0,-1 5 0 16,1 0 0-16,2 1-128 0,-5-2 128 0,3 1 0 0,2 0 0 0,0-7-128 15,-2 3 128-15,2-3 0 0,2-1-144 0,-2-4 144 16,3-8 0-16,-5-6 0 0,4-3 0 0,2-4 0 16,1-9-144-16,-5-5 144 0,5-2 0 0,-5-3 0 15,5-5 0-15,-5 1 0 0,5-5 0 0,-5-5 0 16,4-4 320-16,-4-6 192 0,1-3 16 0,1-6 16 15,0-2 576-15,0-4 112 0,1-1 32 0,-1 0 0 16,-4 5-192-16,4-4-48 0,-6-6 0 0,2-3 0 16,1 8-656-16,1 0-144 0,-6 1-32 0,3 9 0 15,-1 6-192-15,-1 1 0 0,1 5 0 0,1 4 0 16,-1 3-704-16,1 4-16 0,1-2-16 0,2 2-8704 16,-2 5-1744-16</inkml:trace>
  <inkml:trace contextRef="#ctx0" brushRef="#br0" timeOffset="29416.15">25408 16316 8799 0,'-5'5'192'0,"5"-3"32"0,-2 1 16 0,2-3 16 0,0 0-256 0,0 0 0 0,2 0 0 0,-1 0 0 15,1 0 864-15,-2 4 112 0,2-2 32 0,-4-1 0 16,2 3-80-16,-2-1-16 0,1 1 0 0,-1 1 0 16,-2 0-272-16,3 0-48 0,2-3-16 0,3 2 0 15,-2-1-704-15,1-1-160 0</inkml:trace>
  <inkml:trace contextRef="#ctx0" brushRef="#br0" timeOffset="29777.09">25730 16075 4607 0,'4'14'400'0,"-1"-7"-400"0,2-1 0 0,-3 2 0 0,2-2 1616 0,-1-5 240 16,2 3 64-16,4 4 0 0,7 1 208 0,1 5 48 16,6 0 16-16,-1-5 0 0,1-1-1120 0,-2-4-240 15,3-1-32-15,-3-3-16 0,0-1 0 0,-2-5 0 16,-1 0 0-16,-2 0 0 0,-3-2 304 0,0-3 48 15,-1-3 16-15,-7 4 0 0,0-4-320 0,-1-2-48 16,-1 4-16-16,-10-4 0 0,2 2-400 0,0-1-96 16,-7 2-16-16,-2 0 0 0,-4 0-256 0,-1-1 0 15,-4 4 128-15,-1-2-128 0,1 1 0 0,-1-1 128 0,0-2-128 0,1 7 0 16,2-5 144-16,0 5-144 0,4-2 0 0,-1 4 144 16,1 3 0-16,1 4 0 0,2 0 0 0,2 8 0 15,-2 3 208-15,4 4 32 0,3 6 16 0,1 1 0 16,1 2-32-16,4 4-16 0,1-4 0 0,1 5 0 15,4-3 96-15,2 5 0 0,6 0 16 0,-1-5 0 16,0 0-208-16,4 0-32 0,3 1-16 0,2-2 0 16,-2-1-208-16,4-5 0 0,5-4 0 0,-4-7 0 15,4 1-880 1,-28-11-112-16,0 0-32 0,99-11-15232 0</inkml:trace>
  <inkml:trace contextRef="#ctx0" brushRef="#br0" timeOffset="30185.95">26520 15623 23039 0,'-9'10'1024'0,"4"-3"192"0,-1 0-960 0,3 2-256 15,1-2 0-15,-1-2 0 0,-1 9 1680 0,-3 5 304 16,-1 14 48-16,-6 11 16 0,-2 10-752 0,-1 3-144 16,-1 1-16-16,2 1-16 0,2-3-784 0,1-2-144 15,2-2-48-15,2-9 0 16,4 1-16-16,2-11 0 0,-1-3 0 0,4-8 0 0,0-4-128 0,2-8 0 15,-2-3 0-15,2-5 0 0,1-4-192 0,2-8 192 16,4-1-192-16,2-6 192 16,-3-4-736-16,3 0-32 0,1 0 0 0,0-9 0 15,4-4 112-15,1-8 16 0,1-2 0 0,1-3 0 0,-2 5 448 0,-1-6 192 16,0 4-176-16,-1-5 176 0,1 4 0 0,3-4 0 0,0 6 0 16,0 1 0-16,2 7 128 0,-3 9-128 0,-1 5 0 0,-3 9 0 15,-2 3 224-15,-1 7-16 0,-2 9 0 0,-3 2 0 16,1 3 864-16,2 6 160 0,-5 1 48 0,1 4 0 15,0-1-192-15,2 8-16 0,-3 1-16 0,1 6 0 16,-2 5-672-16,4 3-144 0,-3 4-32 0,1-1 0 16,0 5-208-16,0-6 0 0,1 1 0 0,-1-4 0 15,2 1 0-15,0-3-128 0,0-5 128 0,3-4-160 16,4-2-944-16,-2-1-192 0,4-8-48 0,1-6-14816 16</inkml:trace>
  <inkml:trace contextRef="#ctx0" brushRef="#br0" timeOffset="30617.57">27438 15607 12895 0,'0'-21'576'0,"-5"4"112"0,-1 1-560 0,3 7-128 15,0 4 0-15,-3 0 0 0,1 1 2128 0,-5-3 400 16,-8-3 80-16,-8-4 16 0,-5 7-288 0,-2 5-48 16,-2 6-16-16,3 8 0 0,3 4-1296 0,-1 5-256 15,0 5-48-15,1 5-16 0,1 4-240 0,-3 5-48 16,6 2-16-16,3-1 0 0,2 8 128 0,6-3 32 15,-1 2 0-15,10-2 0 0,-1 2-256 0,6-4-64 16,7-1 0-16,-1-4 0 0,6-4-192 0,-2-2 0 0,4-9 0 16,2-1-160-16,-2-9 160 0,7 0-192 0,0-7 192 0,5-2-192 31,3-3-384-31,-29-2-64 0,0 0-32 0,94-30 0 0,-94 30 880 0,77-47 176 0,-77 47 48 0,79-80 0 31,-41 34-1440-31,-2-9-272 0,-1-6-64 0,-7 0-16 0,2-4 992 0,-4 1 208 16,-3-4 160-16,-3 4-208 0,-2-1 208 0,-1-3 0 0,1-12 0 0,-3-2 160 15,-2 0-160-15,-3-5 128 0,-1 7-128 0,0 0 128 16,-1 7-128-16,-3 7 160 0,4 8-160 0,-4 13 160 16,1 8 96-16,-5 11 32 0,1 16 0 0,-4 10 0 0,-3 7 496 0,-4 14 112 15,1 8 0-15,-3 8 16 0,1 10 240 0,-1 9 32 16,3 10 16-16,-3 7 0 16,8 7-656-16,-1 2-128 0,4 8-32 0,0-1 0 0,4-5-384 0,1 1 128 15,4-3-128-15,1-5 0 0,1-2 0 0,4-7 0 16,-4-7 0-16,6-7 0 15,1-7-1184-15,2-7-160 0,0-11-48 0,4-10-15296 16</inkml:trace>
  <inkml:trace contextRef="#ctx0" brushRef="#br0" timeOffset="30829.93">28372 14957 911 0,'-23'11'0'0,"6"1"0"0,1-2 0 0,6 3 0 15,1-6 4832-15,4 5 880 0,-2 2 176 0,-11 10 48 16,-8 14-2432-16,-5 20-496 16,-6 13-80-16,4 1-32 0,4-1-1712 0,8-3-352 0,5 2-64 0,6-1 0 15,6-1-128-15,4 4 0 0,4-1-16 0,4-6 0 16,3-1-368-16,3-3-80 0,-2-4-16 0,2-6 0 16,1-8-160-16,1-6 0 0,3-9 0 0,2-2 0 15,5-5-1600 1,2-7-192-16</inkml:trace>
  <inkml:trace contextRef="#ctx0" brushRef="#br0" timeOffset="31065.8">28707 14936 15663 0,'0'-7'1392'0,"1"6"-1120"15,1 1-272-15,0 1 0 16,0 1 2576-16,3 3 464 0,-4 2 96 0,6 2 0 0,6 14-720 0,-5 5-160 15,3 10-16-15,-2 4-16 0,-1 10-816 0,-1 5-144 16,4 8-48-16,-3 3 0 0,5 3-576 0,-5-1-128 16,3 0-32-16,-6 1 0 0,-2 4-288 0,-4-4-64 15,-6-1-128-15,-9-4 192 0,-3-1-192 0,-4-4 0 16,-5-6 0-16,0-6 0 16,-1-4-544-16,1-6-96 0,-2-11-32 0,6-2-17088 0</inkml:trace>
  <inkml:trace contextRef="#ctx0" brushRef="#br0" timeOffset="31819.11">25183 12859 3679 0,'-3'6'320'0,"1"-2"-320"0,0-1 0 0,2-1 0 15,0 0 1072-15,-3 1 144 0,-1 10 16 0,-1 2 16 16,0 6 864-16,-8 2 192 0,5 5 16 0,-3-4 16 16,3 0-224-16,-5 3-64 0,3-3 0 0,-1-1 0 15,-1-2-496-15,4-1-96 0,-6 5-32 0,3-6 0 16,1 0-880-16,4-5-176 0,-2 2-48 0,4-6 0 31,4-3-784-31,2-2-176 0,5 2-16 0,0-1-12112 0</inkml:trace>
  <inkml:trace contextRef="#ctx0" brushRef="#br0" timeOffset="32007.3">25279 13386 21183 0,'-7'32'944'0,"7"-18"192"0,0-2-912 0,0-2-224 16,3-5 0-16,1-1 0 0,3 3 464 0,3 2 48 15,8 3 16-15,3 3 0 16,0-1-1504-16,-2 0-304 0,-2 2-64 0,-5-4-16 15,1-3-240-15,-3 3-32 0,2-1-16 0,-5 4 0 0,2-1 1024 0,0-3 208 16,-1 4 32-16,1 3-3024 16,-2-3-624-16</inkml:trace>
  <inkml:trace contextRef="#ctx0" brushRef="#br0" timeOffset="32227.28">25392 14078 12895 0,'-3'-7'1152'0,"-1"-2"-928"0,4 4-224 0,0 0 0 16,2-4 1792-16,-2 0 320 0,-2-13 64 0,0-6 16 15,2-7-592-15,-3 0-128 0,-1 12-32 0,-1 6 0 16,0 8-544-16,-2 2-96 0,2 6-32 0,0 2 0 16,3 1 64-16,-3 5 16 0,5-4 0 0,3 1 0 15,-1-1-624-15,3 3-224 0,2 1 144 0,2 0-144 16,-1 3-976-16,5-1-288 0,1 3-48 0,-2 0-7376 15,3-1-1472-15</inkml:trace>
  <inkml:trace contextRef="#ctx0" brushRef="#br0" timeOffset="32384.48">25843 13902 6447 0,'13'5'272'0,"-10"-1"80"0,2-3-352 0,-1 3 0 16,1 1 0-16,-3-2 0 0,0 1 1424 0,3 1 224 15,5 9 32-15,1 0 16 0,1 2 64 0,2-6 16 16,-2 2 0-16,2-6 0 0,0-5-848 0,3-2-160 16,-1-6-48-16,1-4-9872 0</inkml:trace>
  <inkml:trace contextRef="#ctx0" brushRef="#br0" timeOffset="32588.12">26326 13815 10127 0,'-5'15'448'0,"3"-8"96"0,0 2-544 0,2-2 0 0,0-5 0 0,2 1 0 16,0 4 736-16,1 0 32 0,1 5 16 0,1 1 0 15,2 2 512-15,0-3 112 0,2-5 0 0,1 0 16 16,1-5-400-16,-1-2-64 0,4-2-32 0,-3-5 0 16,3 4-672-16,-1-4-256 0,5-2 176 0,-6 2-176 15,2-3-192-15,2 1-128 0,-1-1-16 0,3 1-8960 16</inkml:trace>
  <inkml:trace contextRef="#ctx0" brushRef="#br0" timeOffset="32747.27">26743 13857 1839 0,'-2'10'160'16,"0"-5"-160"-16,2-3 0 0,0 0 0 0,2-2 1024 0,-2 1 160 16,-2 5 32-16,2 1 16 0,-3-2 16 0,3 2 0 15,0-5 0-15,0-8 0 0,3 1 320 0,-1-5 64 16,-2-4 16-16,2-4 0 0,1 1-240 0,-1-4-32 15,1-2-16-15,-1-3 0 0,0 2-1136 0,1-6-224 16,-1 4 0-16,-2-7-9584 0</inkml:trace>
  <inkml:trace contextRef="#ctx0" brushRef="#br0" timeOffset="32933.76">26825 13020 5519 0,'-6'-3'496'0,"3"0"-496"0,-2 3 0 0,3 3 0 16,0-1 2784-16,-1 1 464 0,-3 1 80 0,-4-1 32 15,-4 8-560-15,0-1-112 16,-2 4-32-16,2-2 0 0,6-1-1344 0,-4 3-272 0,5-4-48 0,-2-3-16 16,2 0-400-16,3-2-64 0,-1-1-32 0,0-3 0 15,3-1-320-15,-1-1-160 0,-1-1 160 0,-3-3-160 16,2 0 0-16,0 1-256 0,-6-3 16 0,3-2 16 16,-5 1-1600-16,0-3-320 0</inkml:trace>
  <inkml:trace contextRef="#ctx0" brushRef="#br0" timeOffset="33138.36">25847 12799 11967 0,'-37'7'1072'0,"13"-2"-864"0,3-3-208 0,11-2 0 0,3-2 384 0,1 1 16 15,-2-4 16-15,-11 1 0 16,-6-3-1280-16,-6-5-256 0,-1 3-48 0,-1-1-16 0,5 3 912 0,4 0 272 0,0 5-128 0,3 2 128 15,2 2 0-15,-4 5-128 0,0 0 128 0,-3 5 0 16,0-2 0-16,-4 4-160 0,2 2 160 0,2 0 0 16</inkml:trace>
  <inkml:trace contextRef="#ctx0" brushRef="#br0" timeOffset="33781.94">25772 15170 2751 0,'0'3'256'0,"0"1"-256"0,0 1 0 0,0-3 0 16,0-1 336-16,0 1 32 0,2 3 0 0,-2 4 0 0,2 2 144 0,1-6 16 15,-1 2 16-15,-1-4 0 0,3-3 976 16,-4-1 192-16,3-3 32 0,-1-5 16 0,0 2 160 0,0-5 16 16,1 2 16-16,-3-4 0 0,0-2-224 0,0-3-64 15,0-2 0-15,0-3 0 16,4-6-688-16,-4 2-144 0,0-1-16 0,0-6-16 0,-2 0-432 0,2-3-96 16,-2-1-16-16,2-1 0 0,-3-3 0 0,-1-4 0 15,1 1 0-15,1-6 0 0,-2-2 112 0,3-2 16 16,-1 4 0-16,2-7 0 15,0 0-48-15,2-1 0 0,3 0 0 0,-2 4 0 0,6 5-336 0,-4 11 144 16,4 12-144-16,-2 4 0 0,0 10 128 0,-3 5-128 16,-3 6 0-16,-1 3 0 0,0 3 0 0,0 3-192 0,0 7 16 0,0 1-9488 15,0 2-1920 1</inkml:trace>
  <inkml:trace contextRef="#ctx0" brushRef="#br0" timeOffset="34081.21">25516 14524 11967 0,'-11'10'256'0,"4"-1"64"16,6-4 16-16,1-3 0 0,0-2-336 0,0-2 0 0,1 0 0 0,5-1 0 15,4-6 1232-15,1-1 176 0,6-8 48 0,2-3 0 16,2-5-800-16,-2 2-144 0,4-6-48 0,1 1 0 0,-1-8 1056 0,1 2 208 15,-1 0 32-15,0 0 16 0,-2 1 48 0,-2 2 16 16,-2-1 0-16,1 0 0 0,-4 7-896 0,-1 3-176 16,0 8-48-16,-3 2 0 0,1 7-208 0,-4 4-32 15,1 5-16-15,-4 4 0 0,1 7-112 0,-2 5-32 16,-1 4 0-16,3 7 0 0,-5-3 304 0,4 8 48 16,-1 7 16-16,4 0 0 0,2 0-304 0,2-4-64 15,2-1-16-15,1-10 0 0,4 0-496 0,1-10-112 0</inkml:trace>
  <inkml:trace contextRef="#ctx0" brushRef="#br0" timeOffset="86741.42">13140 5322 2063 0,'-7'4'0'0,"0"-4"0"0,2 0 0 0,3 0 192 0,0 0-192 0,1 0 0 0,1 0 0 0,-6 0 0 0,-1-2 304 0,0 0 16 16,-1 0 16-16,-1-1 0 0,0 1-48 0,1-1-16 16,-1 3 0-16,-2-2 0 0,3 0 416 0,-4 2 80 15,1 2 0-15,-3 0 16 0,2 3 144 0,-4-2 32 16,1-1 0-16,-1 2 0 16,-2-3-240-16,1 3-32 0,-2-1-16 0,0-1 0 0,1 1-96 0,-1-1 0 15,5 0-16-15,0-2 0 0,-1 0-208 0,4-2-32 16,-3 0-16-16,0 2 0 0,2 0-304 0,0 0 0 15,0 2 0-15,-2 2 0 0,0-3 128 0,2 6-128 16,-1 0 192-16,1-3-192 0,0 5 400 0,3-1-16 16,-1 1-16-16,3 0 0 0,-2 1-128 0,0 1-32 15,2 1 0-15,-1-2 0 0,1 6-208 0,-4 0 176 0,4 1-176 0,-5 2 160 16,5 0 224-16,-3 0 64 0,3 2 0 0,-5 2 0 16,5 5 144-16,-6-2 48 0,6 4 0 0,-7-3 0 15,4 5-64-15,-2-1-16 0,0-1 0 0,-1 1 0 16,1-1 0-1,0 1 0-15,2 0 0 0,-3-3 0 0,1 2-96 0,3-2-16 0,-1 1 0 0,0-2 0 16,-1 4-240-16,4-2-48 16,0 3-16-16,0-4 0 0,4 1-16 0,-1-1 0 0,-1-2 0 0,3-3 0 15,0 5 288-15,2-2 48 0,0-2 16 0,2 2 0 16,0-1-160-16,3-4-48 16,-3 0 0-16,1 3 0 0,4-3-144 0,0-2-128 0,4 4 192 0,-1-6-192 0,1 1 128 15,3-1-128-15,0-3 0 0,1 2 0 0,-1-2 0 0,0-2 0 16,2-2 0-16,-2 2 0 15,-2-3 0-15,0 2 0 16,2-6 0-16,-2 3 0 0,6-1 272 0,-3-1-48 16,3 4-16-16,1-3 0 0,0 2 48 0,2-2 16 15,5-2 0-15,-7 4 0 0,4-2-272 0,1-4 160 16,4 4-160-16,-28-7 128 0,0 0-128 0,0 0 0 16,107 28 0-16,-107-28 0 0,0 0 0 0,95 23 0 15,-95-23 0-15,0 0 0 0,110 12 0 0,-110-12 0 16,0 0 0-16,105 3 0 0,-105-3 0 0,0 0 0 15,99-3 0-15,-99 3 0 0,0 0 0 0,98-11 0 16,-98 11 0-16,0 0 0 0,97-5 0 0,-97 5 0 0,0 0 0 16,96-2 0-16,-96 2 0 0,0 0 0 0,0 0 0 0,124 7 0 15,-124-7 0-15,0 0 128 0,0 0-128 0,120 0 0 16,-92-1 144-16,0-3-144 0,-2-1 160 0,0-6-160 16,-1 4 192-16,-1-6-48 0,-3 0-16 0,2-1 0 15,-1-1-128-15,-1-4 0 0,0 1 0 0,-2 1 0 16,-1-2 0-16,-3 1 0 0,4-1 0 0,1 0 0 15,-1 0 0-15,-2 0 0 0,2-1 0 0,-1 1 0 16,1 0 0-16,0 0 128 0,0-2-128 0,-1 4 128 16,-1-1-128-16,-1 1 0 0,0 1 0 0,-3 2 0 15,1-2 0-15,0 3 0 0,0-3 128 0,4 2-128 16,-6 3 128-16,2-2-128 0,0-1 192 0,0 3-64 0,-4-3-128 0,2 5 192 16,1-3-192-16,-1-2 192 0,2 6-192 0,-4-5 0 15,4 0 0-15,0 0 128 0,-2-1-128 0,4-1 128 16,-2 3-128-16,0-4 128 0,3 2-128 0,-6 0 0 15,-1 4 144-15,1-3-144 0,-3 1 208 0,1 2-16 16,-4-2-16-16,0 1 0 0,1 1 80 0,-5 1 32 16,1 0 0-16,-2 0 0 0,0-1-48 0,-2 0-16 15,1-3 0-15,-3-1 0 0,1 4-80 0,-1-4-16 16,1 0 0-16,-2-3 0 0,-1 5 16 0,1-2 0 16,0 0 0-16,-2-4 0 0,3 3 0 0,-3-3 0 15,2 4 0-15,0-3 0 0,0-1-144 0,0-3 160 0,-2 1-160 0,0-5 160 16,0 3-160-16,0-5 0 0,-6-2 0 0,1 4 128 15,0-2-128-15,-4 0 0 0,-1 1 0 0,0-2 0 16,-3 2 128-16,-1-2-128 0,1 2 128 0,-1-2-128 16,1 4 160-16,-2 1-160 0,3 3 192 0,-6 2-192 15,1 1 192-15,-6 1-64 0,1 7 0 0,-5 1-128 16,-2 4 128-16,-4 2-128 0,0 2 0 0,-4 2 0 16,-1 2 128-16,-4-1-128 0,2 4 0 0,-4 0 0 15,-3-3 0-15,-3 2 0 0,-4 0 0 0,-4-3 0 16,1-3 0-16,0 4 0 0,-1-3 0 0,2 5-144 15,2-5-176-15,-3 1-16 0,-1-4-16 0,-4-1 0 16,-5-6-1136-16,0 2-240 0</inkml:trace>
  <inkml:trace contextRef="#ctx0" brushRef="#br0" timeOffset="122348.31">9528 13172 2751 0,'1'0'256'0,"-1"2"-256"16,0-2 0-16,0 0 0 0,0 0 704 0,0 2 80 15,4-1 32-15,-4-1 0 0,2 4 128 0,-2-3 16 16,-2 6 16-16,-2-1 0 0,1-3-208 0,-1 6-64 16,-1-2 0-16,3 0 0 15,-5 3 368-15,4-3 64 16,-2 5 16-16,1-5 0 0,-1 2 64 0,2-4 32 15,3-1 0-15,1-2 0 0,6 1-464 0,-3-3-80 16,3 0-32-16,1-3 0 0,-1 1-496 0,4 2-176 16,-4 0 0-16,2 0 144 0,-2 2-144 0,0 1 0 15,1 0 0-15,-4 4 0 0,1-1 0 0,-2 4 0 16,-1 2 176-16,-2 1-176 0,0 4 368 0,-2 2-32 16,-3 7 0-16,0 0 0 0,-2 4-336 0,-2 0 0 15,4 3 0-15,-5 0 0 0,3-4 0 0,-4 8 0 0,4 0 0 0,0-4 0 16,2-7 0-16,2 0 0 0,1-9 0 0,2-6-128 31,2-6-368-31,-1-5-64 0</inkml:trace>
  <inkml:trace contextRef="#ctx0" brushRef="#br0" timeOffset="122615.47">9217 13418 911 0,'-3'19'0'0,"3"-12"0"15,0 3 0-15,2-5 0 0,1-1 1392 0,2-2 192 16,4 3 32-16,3-3 16 0,15-1 352 0,7-1 64 16,8-3 0-16,-42 3 16 0,101-16-336 0,-101 16-64 15,107-19 0-15,-107 19-16 0,101-17-576 0,-101 17-112 16,83-13-32-16,-51 12 0 0,-3 1-352 0,-4 0-64 15,-1-2 0-15,-1 2-16 0,-4-2-496 0,-5-1 0 16,0-4 0-16,-2 2-11184 0</inkml:trace>
  <inkml:trace contextRef="#ctx0" brushRef="#br0" timeOffset="123511.99">11507 13045 4607 0,'-3'2'400'0,"-2"-1"-400"0,1 5 0 0,4-5 0 16,-2 3 1184-16,-5 1 160 0,0 7 16 0,-7 7 16 16,-3 8 608-16,-2 4 112 0,0 2 16 0,3 0 16 15,2 0-384-15,0 2-80 0,4-4 0 0,3-3-16 16,1-3-576-16,5-3-112 0,2-3-32 0,-1-5 0 16,4 0-384-16,1-3-80 0,6-3-16 0,-6 1 0 15,7-2-448-15,-5-2 128 0,5 7-128 0,-3-3 0 16,1 5 0-16,-1 0 0 0,-2 3 0 0,2 1 0 15,-4 1 0-15,-2 2-128 0,3 5 128 0,-6 0 0 32,-2-1-1152-32,-3-1-128 0,0 0-32 0,-1 1-9760 0</inkml:trace>
  <inkml:trace contextRef="#ctx0" brushRef="#br0" timeOffset="123747.51">11249 13398 8287 0,'-10'14'736'0,"5"-7"-592"0,1 0-144 0,-1 4 0 15,3-8 1440-15,2 2 256 0,-2 4 48 0,1 0 16 16,-1 8 720-16,2 6 144 0,2 0 16 0,3-9 16 16,4-1-1568-16,5-9-304 0,5-2-64 0,2-6-16 15,7-3-560-15,1-5-144 0,-29 12 0 0,0 0 0 16,119-47 0-16,-119 47 0 0,99-38 0 0,-99 38 0 15,110-47 0-15,-110 47 0 0,110-49 0 0,-110 49-7888 16,101-56-1616-16</inkml:trace>
  <inkml:trace contextRef="#ctx0" brushRef="#br0" timeOffset="124439.82">13311 12968 11967 0,'-9'12'1072'0,"2"-5"-864"0,2 0-208 0,1 2 0 15,3-5 0-15,1-1 0 0,0 7 0 0,0 3-160 16,0 13 1056-16,0 9 224 0,0 3 32 0,1 4 16 15,5 0-480-15,-3 3-112 0,4 0 0 0,-2 0-16 16,2 4 400-16,2 0 64 0,1 0 32 0,1-1 0 16,1-2-304-16,-1 1-64 0,1 3-16 0,-4 3 0 15,3 1-480-15,-6-2-192 0,0 2 128 0,-1-5-128 16,-1 3 0-16,-3-10-192 0,0 3 0 0,0-12-10496 16</inkml:trace>
  <inkml:trace contextRef="#ctx0" brushRef="#br0" timeOffset="124660.21">13259 13534 2751 0,'-2'2'256'0,"0"0"-256"16,2 3 0-16,2-3 0 0,0-1 2544 0,-1 1 464 15,5 0 80-15,-3 1 32 0,6 6-704 0,3 0-144 16,2 5-32-16,5-2 0 0,-5 2-864 15,3 0-176 1,1-2-48-16,1-1 0 0,5 1-144 0,-1-5-48 16,3-4 0-16,6-1 0 0,-32-2-496 0,0 0-96 0,128-23-32 15,-128 23 0-15,96-29-336 0,-96 29 0 16,0 0 0-16,145-53-13712 0</inkml:trace>
  <inkml:trace contextRef="#ctx0" brushRef="#br0" timeOffset="125335.63">15243 12852 11055 0,'-3'8'976'0,"1"3"-784"16,0-6-192-16,2-3 0 0,-1 1 0 0,-1 8 0 15,-3 6 0-15,-2 11 0 0,-4 15 0 0,-1 4 0 16,2 0-192-16,-4 1 192 0,3 0 288 0,2 1 160 16,4 3 48-16,0 2 0 0,3-1 1184 0,1-6 240 0,-1 3 64 15,2-8 0-15,2-2-1136 0,-1-5-208 0,1 1-64 0,0-6-6736 16,-2-2-1360-16</inkml:trace>
  <inkml:trace contextRef="#ctx0" brushRef="#br0" timeOffset="125555.93">14970 13304 17503 0,'5'2'768'0,"0"0"176"15,-1 0-752-15,1-2-192 0,-2 1 0 0,1 1 0 16,3 0 1152-16,7 7 192 0,5-2 32 0,4 8 16 0,6 1-848 0,3 0-160 16,1-6-48-16,2 2 0 0,3-8-336 0,-38-4 0 15,89 0-160-15,-89 0 160 16,99-18-880-16,-99 18-64 0,112-36-16 0,-112 36-8464 16</inkml:trace>
  <inkml:trace contextRef="#ctx0" brushRef="#br0" timeOffset="126217.55">17205 12963 12895 0,'0'7'1152'0,"0"3"-928"0,0-3-224 0,0-3 0 0,0 3 1200 0,-1 3 192 16,-4 11 32-16,-1 14 16 0,-1 12 0 0,-3 2 0 16,3 3 0-16,-2-3 0 0,4-4-256 0,0-3-48 15,1 5-16-15,-1-3 0 0,3-3 48 0,-1 5 16 16,3-5 0-16,-2-2 0 0,2 3-704 0,0-4-144 16,2-2-16-16,-2-2-16 0,2-5-304 0,-2-3 0 15,0-3-128-15,0-9 128 16,1-5-1840-16,-2-3-272 0</inkml:trace>
  <inkml:trace contextRef="#ctx0" brushRef="#br0" timeOffset="126422.23">16984 13327 10127 0,'-10'2'896'0,"4"-2"-704"0,1 3-192 0,2 1 0 15,3-1 2224-15,0 1 400 0,0-1 96 0,0 8 16 16,0 1 704-16,0 5 144 0,2 4 16 0,3-2 16 15,2-3-2208-15,1-2-432 0,8-7-80 0,3 2-32 16,4-6-736-16,8-5-128 0,-31 2 0 0,0 0 0 16,122-22-128-16,-122 22 128 0,100-32-128 0,-100 32 128 31,106-43-432-31,-106 43 0 0,115-49 0 0,-115 49-9888 0,129-61-1984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08T23:04:31.43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1" timeString="2023-09-08T23:04:40.135"/>
    </inkml:context>
  </inkml:definitions>
  <inkml:trace contextRef="#ctx0" brushRef="#br0">689 6843 2751 0,'0'0'256'0,"2"-2"-256"0,-2 2 0 0,0-4 0 0,0 4 336 0,3 0 32 16,-3-1 0-16,0-1 0 0,0 2-192 0,-6-2-48 16,0 4 0-16,1-2 0 0,-5 3 368 0,3 3 64 15,0-5 16-15,1 1 0 0,3 2 368 0,-1-4 80 16,3 0 0-16,-4 1 16 0,3-1-144 0,0 0-16 15,0 2-16-15,1 0 0 0,-1-2-224 0,-3 3-32 16,1-3-16-16,1 0 0 0,-3 2-304 0,1-2-64 16,0 0-16-16,0 0 0 0,-2 2-208 0,3-2-240 15,-1 1 48-15,0-1 16 0,3 2-96 0,2 0-32 16,2 0 0-16,1-2 0 0,4 1 304 0,2 1 0 16,5-2 0-16,5 0 144 0,4 0 384 0,3-2 80 0,5 1 16 0,1 1 0 15,2-2 112-15,-4-2 32 0,3 3 0 0,0-3 0 16,0-3-160-16,-1 6-32 15,1-5 0-15,-4-1 0 0,1 7-64 0,0-3 0 0,-4 1-16 0,2-1 0 16,0 1 64-16,3-3 16 0,-5-1 0 0,2 3 0 16,2-1-16-16,3-1 0 0,3-2 0 0,-4 2 0 15,1 0-304-15,-2-2-64 0,4 2-16 0,-5 1 0 16,-1-1 80-16,-1-2 32 0,0 5 0 0,-4-1 0 16,3 1 272-16,-5-1 48 0,-1 3 16 0,0-2 0 15,-2 2-144-15,0 0-32 0,-3 2 0 0,-2-2 0 16,0 1-320-16,-2-1-128 0,4 2 0 0,-7 0 144 0,1-2-288 15,-1 0-64-15,1 0-16 0,-1 1 0 16,1-1-528-16,-1 0-96 16,3-1-32-16,2-3 0 0,-3 3 160 0,1-6 16 0,4 3 16 0,-3-1 0 15,5-4-928-15,1 2-192 0,0 0-48 0,2-3-5056 16,2 3-1008-16</inkml:trace>
  <inkml:trace contextRef="#ctx0" brushRef="#br0" timeOffset="384.46">1935 6456 1839 0,'-19'2'160'0,"9"-1"-160"0,-1-1 0 0,4 4 0 15,2-4 832-15,3 0 144 0,-5 2 32 0,-3-1 0 16,-4 5 496-16,-4-1 96 0,-1 4 32 0,4-3 0 15,1 7-672-15,1-5-144 0,5 6-32 0,2-1 0 16,3-3 176-16,1 6 48 0,4-2 0 0,1-4 0 16,4 6-192-16,2-1-48 0,7 1 0 0,1 0 0 15,4-4-16-15,-21-12-16 0,0 0 0 0,94 43 0 16,-94-43-112-16,0 0-32 0,131 30 0 0,-131-30 0 16,0 0-336-16,98 26-64 0,-78-15 0 0,-2-3-16 0,-4 3-176 0,-9 1 0 15,0-2 0-15,-3 3 0 0,-4 1 384 0,-5-2 0 16,-1 3 0-16,-5 3 0 15,-6-1-48-15,-3 1-16 0,-3-1 0 0,-3 4 0 0,-1 0-176 0,1 0-144 16,-2 0 192-16,4 0-192 0,0-4 448 0,2 2 0 16,3-1-16-16,0 1 0 0,2-2 640 0,1 2 128 15,-1-1 16-15,3-1 16 16,1-1-1888-16,-1-4-384 0,5-3-80 0,1-4-8544 16,5 0-1696-16</inkml:trace>
  <inkml:trace contextRef="#ctx0" brushRef="#br0" timeOffset="1984.72">9338 6139 2751 0,'-4'-2'256'0,"1"0"-256"15,1 2 0-15,0 0 0 0,2 0 640 0,-1-1 64 16,-6-1 32-16,-2-2 0 0,-3-3-256 0,-1 6-48 16,1-3-16-16,-2 4 0 0,0 0-64 0,2 0-16 15,-2 0 0-15,0 2 0 0,0 0 576 0,-1-1 112 16,1 5 32-16,-2-3 0 0,0 1 0 0,1-3 0 15,1 5 0-15,-4 1 0 0,1-2-384 0,-2 0-80 16,1 4-16-16,-3-4 0 16,0 5-448-16,-1-1-128 0,-3 3 0 0,-2-3 0 0,0 5 192 0,1 0-16 15,2-2-16-15,-1 2 0 0,5 2 304 0,-1-1 64 0,3 1 16 0,3-2 0 32,2 2 16-32,3 1 0 0,1 1 0 0,0-1 0 0,4 0-272 0,0 1-48 0,2-3-16 0,-1-1 0 15,2 6-64-15,1-5-16 0,2 3 0 0,3 1 0 16,1-2-16-16,-2-1-128 0,4 1 192 0,2-1-64 15,-4 1-128-15,1-3 0 0,2 2 0 0,-2 1 0 16,1 3 128-16,-2-5 0 0,-2-1 0 0,1-2 0 16,-1 4 176-16,-1 0 16 0,1-2 16 0,3-2 0 15,-6 2-336-15,5 1 0 0,0-1 0 0,2-3 128 16,2 6-128-16,1-3 0 0,2 0 0 0,2-2 0 16,-1 2 0-16,6-2 0 0,-2-1 0 0,4-1 0 0,3-1 128 15,-24-9-128-15,0 0 160 0,0 0-160 0,116 37 128 0,-116-37-128 16,0 0 0-16,104 14 0 0,-104-14 0 0,0 0 0 15,105-2 0-15,-105 2 0 0,0 0 0 0,95-18 0 32,-68 11 0-32,-6-1 0 0,-2-1 192 0,-2 0-64 0,1 1-128 0,-5-3 192 0,3 4 112 0,-2-3 16 15,2 1 0-15,1-1 0 0,1 3-176 0,-4-6-16 16,1 6-128-16,3-3 192 0,-1 1-192 0,1-3 0 16,-1 5 0-16,0-2 0 0,-1 2-176 0,-2-3 176 15,0 5-160-15,-2-6 160 0,-1 1-208 0,-3-4 48 16,1 5 16-16,-2-3 0 31,-5-2-240-31,-1 4-64 0,1-4 0 0,-4 3 0 0,2-1 288 0,-3-4 160 0,1 2-192 0,-3 2 192 16,2-3 0-16,-1-3 0 0,2 1 128 0,-1-1-128 15,3-1 0-15,-2-2 128 0,-1 0-128 0,-3-6 0 16,1 4 0-16,-4-7 128 0,-3-1-128 0,-7-4 0 16,0-3 288-16,-7-2-32 0,-2 1-16 0,-5 1 0 15,0 5 80-15,-4 0 0 0,-1 9 16 0,-1-1 0 16,3 6-160-16,-3 0-48 0,-1 1 0 0,-1 4 0 15,0 2 16-15,3 7 0 0,3 3 0 0,0 2 0 16,2 2 208-16,0 0 32 0,0 6 16 0,-2 1 0 16,-1 3-400-16,-3 1-144 0,1 1 0 0,0 3-8784 15,-1 2-1760-15</inkml:trace>
  <inkml:trace contextRef="#ctx1" brushRef="#br0">12065 17093 0,'0'0'0,"0"0"15,0 0 1,0 88 0,14-72-16,-4-5 15,8-6 16,-8-5-31,-8-4 16,-4-8 0,-8-7-1,-4 3 1,-2 4 0,-7 9-1,4 4 1,9-1-1,6 6 1,4 2 0,2 11-1,5-1 1,3 1 0,3 5-1,-1-3 1,0 4-1</inkml:trace>
  <inkml:trace contextRef="#ctx0" brushRef="#br0" timeOffset="10868.37">3498 7769 911 0,'-1'0'0'0,"-1"0"0"0,2 0 0 0,-2 0 0 16,0 2 352-16,1 0-16 0,-3-2 0 0,-3 3 0 16,-2 4-336-16,-3-2 0 0,2-1 0 0,-1-1 0 31,3 4 0-31,1-3 0 0,0-1 0 0,1-1 0 0,-1 0 0 0,1-1 144 0,0 1-144 0,-4 2 144 31,1-1 400-31,-1-1 80 0,1 1 16 0,-7-1 0 16,4 0-640-16,-2 1-144 0,2 4-32 0,0-3 0 15,3-1 176-15,0-1 0 0,2 3 0 0,4-3 0 0,-2 1 0 0,1-1-128 16,2 2 128-16,-1-4 0 0,-1 1 0 0,4 3-128 16,-1 1 128-16,-5-1 0 0,5-1 496 0,-1-1 176 15,2 0 32-15,0-1 16 0,0 1-368 0,0 2-80 16,0-1-16-16,0-1 0 0,2 0-256 0,-2-1 0 16,1 1 0-16,-1-2 0 0,6 2 272 0,-5 1 0 15,-1 1 0-15,4-3 0 0,1 1 224 0,0 0 32 16,2 0 16-16,0-1 0 0,4 1 96 0,-3-2 0 15,5 2 16-15,1 0 0 0,-2-1 32 0,0 3 0 16,4-4 0-16,1 0 0 0,-1 2-320 0,1-1-64 0,1-1-16 0,-3 2 0 16,3 0-160-16,-3 0-128 0,-1-1 192 15,-1-1-192-15,-1 4 0 0,-4-2 0 0,1 1 0 0,0 1-144 16,-2-1 144-16,2-1 192 0,-1 1-32 0,-2 2-16 16,1-3 64-16,-1 2 16 0,3-3 0 0,2 1 0 15,-3-2-224-15,3-2 0 0,1 1 128 0,2-3-128 16,2-1 0-16,1 0 0 0,0 0 0 0,6-4 0 15,-2 4 192-15,2-2-48 0,-2 0-16 0,3 1 0 16,-3-1 176-16,2-1 16 0,-1 3 16 0,1-2 0 16,0 0-192-16,-3 3-144 0,-2 1 192 0,-2-3-192 15,-1 1 144-15,1 2-144 0,-4-1 0 0,4-1 144 0,-6 0-144 0,4 1 0 16,2 1 0-16,1-1 0 0,1 1 0 0,-4-2 0 16,3 3-176-16,1 0 176 0,-3 0 0 0,3 1 0 15,-1 1 0-15,-1 0 0 0,3 1 0 0,-7-1 0 16,2 2 0-16,0-2 0 0,-2 4 0 0,-1-3 0 15,1 5 0-15,-3-3 0 0,1 2 0 0,-3-1 0 16,0 4 0-16,2-2 0 0,-1-1 0 0,-1 4 0 16,4-4 0-16,-1 0 128 0,1 2 192 0,-1-3 32 15,4-1 16-15,-3 1 0 0,1 1-176 0,2-2-16 16,-2-1-16-16,4 1 0 0,-2-1 16 0,-1 2 0 0,-2-3 0 16,-1 3 0-16,3-1-176 0,-3 1 192 0,0-1-192 0,1-1 192 15,1 2-192-15,0 1 0 0,2-2 0 0,0-1 0 16,4 0 0-16,-4-2 0 0,3 0 0 0,2-2 0 15,0 2 0-15,-1-3 0 0,-1 1 0 16,1 2 128-16,1-2-128 0,-2 2 0 0,-1 0 0 16,0-3 0-16,-1 3 0 0,-3-2 0 0,1 2 0 0,1-2 0 15,-4 2 0-15,4-2 0 0,0 2 0 0,-4-1 0 16,4-1 0-16,0-2 0 0,-2 3 0 0,2-5 0 16,0 5 0-16,2-3 0 0,-5 2 0 0,1-1 128 15,2 1 256-15,-4-1 64 0,2-2 0 0,4 3 0 16,-6 0-288-16,3-1-160 0,1 1 192 0,-6 0-192 15,4 0 0-15,-1 1 0 0,1-3 0 0,2 2 0 0,-5 2 0 16,3 0 0-16,4 0 0 0,-6 0 0 0,4 0 0 0,2 2 0 16,1-2 0-16,-3 4 0 0,2-4 0 0,-2 1 0 15,1-1 0-15,3 2 0 0,-6-2 0 0,2 0 0 16,0 2 0-16,-2-2 0 0,2 0 0 0,0 0 0 16,0 2 0-16,3-2 0 0,-1 0 0 15,0 0 0-15,-1 0 0 0,-1 0 0 0,0 0 0 0,-5 1 0 16,3 1 0-16,-1-2 0 0,-3 2 0 0,1 1-144 15,0 1 144-15,0-3 0 0,1 1 0 0,-5 0 0 16,4 1 0-16,0-1 0 0,1-2 0 0,-1 2 0 16,1 0 0-16,1-1 0 0,1 3 0 0,0-4 0 15,0 0 0-15,2 0-128 0,-5 0 128 0,3-4 0 16,0 3 0-16,-1 1 128 0,3 0-128 0,-6 0 0 0,3 0 0 16,-1 0 0-16,-1 0 0 0,0 1 0 0,1-1 0 0,2 0 0 15,-1 0 0-15,3 0 0 0,-2-1 0 0,2 1 0 16,0-2 0-16,2 0 0 0,3 2 0 0,-5-2 0 15,3 1 0-15,1-1 0 0,1 0 0 0,0 0-128 16,0 1 128-16,0-4 0 0,0 3 0 0,-3 0 0 16,2 2 0-16,-5 0 0 0,3 0 0 0,-5 0 0 15,-1 0 0-15,-1 2 0 16,-1 0 0-16,-1-1 0 0,4 3 0 0,-6-1 0 0,7-1 0 16,-5 0 0-16,6 1 0 0,-7-3 0 0,3 2 0 0,0 0 0 0,-2-1 0 15,2-1 0 1,-2 4 0-16,3-2 0 0,-3-2 0 0,0 1 0 0,0 1 0 0,2-2 128 0,-1 0-128 0,-2 2 0 15,1 0 0-15,0-1 128 0,-2-1-128 0,0 2 0 16,-2 0 0-16,3 0 0 0,-6-2 0 0,1 3 0 16,1 1 0-16,0-4 0 0,1 1 0 0,-1-1 0 15,2 2 0-15,-1-2 128 0,1 0-128 0,-1 0 0 16,1 0 0-16,-1 0 0 0,2 0 0 0,1-2 0 16,0 1 0-16,1 1 0 0,0-2 0 0,4 0 0 15,-4-1 0-15,5 1 0 0,-3 0 0 0,3 2 0 16,-5 0 0-16,3 0 0 0,-1 2 0 0,2 0 0 15,-3 1 0-15,3-1 0 0,-3 1 0 0,3-1 0 0,-1 0 0 0,-1-1 128 16,0 3-128-16,-1-1 0 0,-4 1 0 0,-2-1 0 16,-2 1 0-16,-6-2-128 0</inkml:trace>
  <inkml:trace contextRef="#ctx0" brushRef="#br0" timeOffset="12736.84">2637 6949 2751 0,'-10'9'256'0,"1"-4"-256"15,4 0 0-15,2 0 0 0,1-1 640 0,-3 1 96 16,-6 5 16-16,-3 4 0 0,-8 9-448 0,-1 0-96 15,-1 1-16-15,1-1 0 0,5-3 368 0,-1 3 64 0,4-5 16 16,-1-3 0-16,2 3 64 0,2 1 0 0,-2 0 16 0,2 0 0 16,-1 4 144-16,3-8 32 15,-2 8 0-15,1-4 0 0,-1 0-112 0,2 2-16 0,-3 0 0 0,1 0 0 16,0 2-272 0,0-1-64-16,-2 5-16 0,3-3 0 15,1-1 0-15,1-1 0 0,1 3 0 0,-1-5 0 16,4 3-32-16,-4-2 0 0,4 2 0 0,1 1 0 15,-1 0 0-15,2-1-16 0,1 0 0 0,0 1 0 16,2-1-112-16,2-2 0 0,1-2-16 0,1-4 0 16,1 1-240-16,2-4 0 0,3 4 0 0,3-4 0 0,1-5 0 0,-1 4 0 15,5-4 0-15,-1-4 0 0,1 4 0 0,-3-5 0 16,5 0-128-16,2-2 128 0,-1 0 0 0,0-2 0 16,0 2-128-16,-2-2 128 0,4-1 0 0,-1-1 0 15,3 2 0-15,-1-1 0 0,2-1 176 0,-26 4-16 16,0 0 0-16,0 0 0 0,122-27 32 0,-122 27 0 15,0 0 0-15,100-37 0 0,-100 37-192 0,0 0 0 16,94-38 0-16,-65 25 0 0,-6 1 0 0,0-2 0 16,-1 6 0-16,-2-5 0 0,-1 5 0 0,-2-1 0 15,-1 2 0-15,1-2 0 0,-1 4 0 0,0 2 0 16,-6-3 0-16,2 1 128 0,-1 0-128 0,-3 3 0 16,-1-3 0-16,2-2 128 0,-5 3-128 0,-1 1 0 15,-1-2 0-15,0-2 0 0,-1 3 0 0,-1-1 0 0,0-2 0 16,-1-2 0-16,1 2 176 0,-2-3 0 0,-2 3 0 0,1-5 0 15,1-4 80-15,-5 2 32 0,0 0 0 0,-3-3 0 16,-1-4 320-16,-1 0 64 0,-4 0 16 0,-1-3 0 16,1 3-112-16,-3-3-32 0,-4 1 0 0,4-3 0 15,-2 3-288-15,2 0-48 0,0 1-16 0,2-3 0 16,-1 5-192-16,1-1 144 0,1 0-144 0,0 2 128 16,2 1 192-16,1 8 48 0,0-1 0 0,-4 4 0 15,1 2-128-15,-1 3-32 0,-4 1 0 0,-2 1 0 16,1 1-208-16,-5 5 0 0,3-3 0 0,-2 2 0 15,0-1 0-15,1 3 0 0,-1-2 0 0,4 0 0 0,1-1 0 16,2 1 0-16,-2-2-192 0,3-1 192 16,1-4-1072-16,1 1-96 0,6-5-32 0,1 1-12560 15</inkml:trace>
  <inkml:trace contextRef="#ctx0" brushRef="#br0" timeOffset="22182.61">12190 6870 1839 0,'-3'0'160'0,"1"0"-160"0,0 0 0 0,2 0 0 16,0 0 416-16,-1 2 48 0,-1 0 16 0,-2 1 0 15,1 1 128-15,-6-2 32 0,2 3 0 0,2-3 0 16,-4 5-80-16,1-2-16 0,-1 0 0 0,0-3 0 16,-3 6 32-16,0-2 0 0,0 1 0 0,-1 0 0 15,5 0 64-15,-5-4 32 0,6 6 0 0,-3-4 0 0,3-2-96 16,-2 4-32-16,1 0 0 0,-1 0 0 0,0 2-256 0,-1-2-48 15,-1 4-16-15,1-3 0 0,-1 4-224 0,-3-1 0 16,2 5-192-16,0-3 192 0,-5 5 0 0,3-1 0 16,0-1 0-16,2 0 0 0,-6 5 0 0,2-2 144 15,2 0-16-15,-1 0 0 0,3-3 240 0,-6 6 32 16,1 1 16-16,-2 1 0 0,1 1-112 0,-1 3-32 16,0-2 0-16,-2 5 0 0,3 0-32 0,3-1-16 15,1 3 0-15,5 0 0 0,-1-1-224 0,6 1 0 16,4 0 0-16,4-5 0 0,4 1 0 0,-1-3 0 0,7 2 0 0,4-5 0 15,-18-23 0-15,0 0 0 0,59 57 0 0,-59-57 0 16,0 0 0-16,0 0 0 16,96 61 0-16,-96-61 0 0,0 0 128 0,0 0 48 0,94 47 0 0,-94-47 0 15,0 0-176-15,0 0 0 0,92 26 0 0,-92-26 128 16,0 0-128-16,0 0 0 0,112 11 0 0,-112-11 0 16,0 0-144-16,85-14 144 0,-85 14-192 0,0 0 192 15,86-26 0-15,-62 12-128 0,0 0 128 0,1-5 0 16,-6 1 416-16,-7-1 144 0,0 0 16 0,1-5 16 15,-8-4 256-15,-3-2 48 0,-1-3 16 0,-4-3 0 16,-1-3 96-16,-3-1 16 0,-3 0 0 0,1-2 0 16,0-1-256-16,-1 3-32 0,3 3-16 0,-2-5 0 0,1-8 16 0,1 3 0 15,-2-4 0-15,4 4 0 0,1 0-272 0,-5 4-48 16,2 3-16-16,-3 1 0 0,-2 10-144 0,-7 4-48 16,-6 8 0-16,-1 3 0 0,-5 5-208 0,-1 4 128 15,-2 5-128 1,-3 4 0-1,-3-1-352-15,0 4-160 0,-4-2-48 0,4 4-14624 0</inkml:trace>
  <inkml:trace contextRef="#ctx0" brushRef="#br0" timeOffset="50768.39">10237 9190 2751 0,'-2'4'256'0,"0"-4"-256"0,1 0 0 0,1 0 0 0,0 2 0 0,-2-2 0 0,-5 1 0 0,2 3 0 15,-4-1 0-15,-1 1 0 0,1 3 128 0,-2-2-128 16,6-1 0-16,-4-1 0 0,4 4 0 0,2-5 0 16,-2 1 208-16,1-1-48 0,1 0-16 0,-1-1 48 15,1-1 512-15,-3 2 128 0,5 3 0 0,1-3 32 16,-2-2-560-16,2 2-112 15,0 0-32-15,2-2 0 0,-2-2-352 0,1 2-64 0,5 0 0 0,-5-4-16 16,6 3 272-16,-1-5 0 0,-1 5 0 0,2-3 0 16,5-1 528-16,-3-4 112 0,5 8 32 0,-1-5 0 15,-2 3 160-15,-1-2 16 0,-1 1 16 0,0 2 0 16,0 2-336-16,-4-3-64 0,0 1-16 0,-2 2 0 16,1 0-192-16,-1 0-64 0,-1 0 0 0,0 0 0 15,1 4 96-15,-3-3 16 0,2 1 0 0,-2 2 0 0,2 1 240 0,1-2 48 16,1 1 16-16,-1-1 0 0,3 1-32 0,-1 1-16 15,2 0 0-15,2-1 0 0,1-1-176 0,-1 2-16 16,1-1-16-16,-1-1 0 0,1-1-80 16,-1 0-16-16,1 1 0 0,-1 3 0 0,2-1-64 0,-3-2-32 15,1 1 0-15,-2 3 0 0,0 0-16 0,0-4 0 16,-2 6 0-16,0-2 0 16,1-4-144-16,1 4 128 0,-4-3-128 0,2-1 128 0,6 1 48 0,-6-4 0 15,2 1 0-15,2-2 0 0,1 1 160 0,1 0 48 16,-1 0 0-16,2 0 0 0,0-2-32 15,2 0 0-15,2 0 0 0,2 1 0 0,-5-3-96 0,1 1 0 0,6 1-16 16,-6-1 0-16,1 3-240 0,1-4 0 0,1 2 0 0,-1 1 0 16,0-1 0-16,3 2 0 15,-2 0 0-15,-3 0 0 0,4 2 0 0,-4-1 0 0,1 1 0 0,-1 0 0 16,-3 0 0-16,1 1 0 0,4 2 0 0,-6 0 0 16,2-1 0-16,2-2 0 0,-2 3 128 0,2 2-128 15,0-2 0-15,4-3 144 0,-6 1-144 0,0 1 128 16,4-1 128-16,-1-1 0 0,-2 3 16 0,2-5 0 15,-1 4-64-15,2 1-16 0,-4-2 0 0,0 1 0 16,2-1-64-16,-2-1 0 16,2 5-128-16,0-2 192 0,-1 1-192 0,0-1 144 0,1 4-144 0,0-4 128 15,4-2-128-15,-4 2 0 16,3 1 0-16,-1-5 0 0,-1 3 0 0,3-4 0 0,-1 0 128 0,3 0-128 0,-1 0 0 16,0-2 160-16,0 0-160 0,0-1 160 0,0 1 32 0,1-5 16 15,0 4 0 1,1 1 0-16,0-1-208 0,-2-3 128 0,-1 3-128 0,1-1 0 15,0 3 0-15,0-3 0 16,-1 2 0-16,-1-1 0 0,1-4 0 0,-1 3 0 16,0 1 0-16,-1-2 0 0,3-4 0 0,1 4 0 15,-3 0 0-15,-1-6 0 0,5 6 0 0,-2-6 0 16,0 4 0-16,-3-1 0 0,3 3 0 0,0 1 0 16,2-1 0-16,-6 0 0 0,3 3 0 0,-2-2 0 15,-2 4 0-15,-1 0 0 0,-2 0 0 0,3-1 0 0,0-1 0 0,-4 2 0 16,2-2 0-16,-1 2 0 0,3 0 0 0,-2 0 0 15,-1 0 0-15,1 2 0 0,0 0 0 0,-2-1 0 16,3 3 0-16,-3 1 0 0,2-3 0 0,0 1 0 16,-1 3 0-16,1-3 0 0,0 4 0 0,-1-2 0 15,3-1 0-15,1-1 0 0,-1 2 0 0,5-5 0 16,-1 0 0-16,1-3 0 0,4 1 0 0,-2-1 0 16,-4 1 0-16,4-2 0 0,-2 3 0 0,-1-3 0 15,1 1 0-15,-2-1-128 0,-3 3 128 0,4-1 0 16,-3 0 0-16,1 0 0 0,1 1 0 0,2-3 0 15,1-3 0-15,-1 4 0 0,0-3 0 0,2-2 0 16,2 3 0-16,3-4 0 0,-4 0 0 0,4 2 0 0,2-3 0 0,-28 10 0 16,0 0-128-16,86-19 128 0,-86 19 0 0,0 0 0 15,0 0 0-15,113-16 0 0,-90 18 0 0,-6 1 0 16,-5 2 0-16,-6 1 0 16,-5 2-784-16,-4 1-48 0,-4 3-16 0,-4-1-11888 15</inkml:trace>
  <inkml:trace contextRef="#ctx0" brushRef="#br0" timeOffset="51788.28">14011 9091 8287 0,'0'2'736'0,"0"0"-592"16,2-2-144-16,0 0 0 0,1 1 448 0,-1-1 48 15,2 4 16-15,2-1 0 0,3 1-208 0,2-1-48 16,-3 1 0-16,1 3 0 0,2-4 0 0,-1 1-16 16,0-3 0-16,4 3 0 0,-3 1 400 0,5-1 64 15,-1-3 32-15,4 1 0 0,2 0 256 0,2-2 48 16,5 0 16-16,-2 0 0 0,5 0-224 0,-31 0-64 15,0 0 0-15,0 0 0 0,131 2-224 0,-131-2-48 0,0 0-16 0,103-4 0 16,-103 4-32-16,0 0-16 0,104-5 0 16,-104 5 0-16,0 0-80 0,108 0-16 0,-108 0 0 0,0 0 0 15,119 2-16-15,-119-2-16 0,0 0 0 0,138 7 0 16,-138-7 16-16,0 0 0 0,139 19 0 0,-139-19 0 16,0 0 64-16,124 17 0 0,-124-17 16 0,0 0 0 15,115 9-48-15,-115-9-16 0,0 0 0 0,108 3 0 16,-108-3 96-16,0 0 16 0,106 4 0 0,-106-4 0 15,0 0-64-15,120 3 0 0,-120-3 0 0,0 0 0 16,117 9 32-16,-117-9 0 0,0 0 0 0,96 4 0 16,-96-4-208-16,0 0-32 0,0 0-16 0,106 3 0 15,-81-1-160-15,1 0 0 0,-2-2 0 0,-1 0 0 0,3 1 0 16,-26-1 0-16,0 0 0 0,0 0 0 0,111-1-176 0,-111 1-64 16,0 0-16-16,93-20 0 15,-93 20-1392-15,0 0-272 0,99-43-64 0,-66 15-11440 16</inkml:trace>
  <inkml:trace contextRef="#ctx0" brushRef="#br0" timeOffset="94960.51">9951 9417 911 0,'-2'3'0'0,"2"-1"0"0,0-2 0 0,0 0 0 16,0 2 352-16,0 0-16 0,0-1 0 0,-1 3 0 16,-5-1-48-16,3 8-16 0,-2-4 0 0,1 3 0 15,-1-1 240-15,1 1 64 0,-1-1 0 0,2 5 0 16,-2-4 336-16,-1 1 80 0,3-1 16 0,-1-1 0 16,1 0 16-16,3-2 16 0,0-4 0 15,-4 4 0-15,8-2-208 0,-4-1-32 0,3-2-16 0,1 1 0 0,-1 2-416 0,-1 0-96 16,2 1-16-16,-1-1 0 0,-3 5-64 0,2-3 0 15,-2 7-16-15,0-3 0 0,-2-1 224 0,2 6 48 16,2-4 16-16,-2-1 0 0,3 4-192 0,-1-3-32 31,0 1-16-31,-1 1 0 0,1 1-224 0,0-1 0 0,1-2 0 0,-3 4 0 0,-3-2 0 0,3 2 176 16,-2-1-48-16,2-3-128 0,-2 6 528 0,2-4 0 16,-1 0 0-16,1-2 0 0,-2 4-304 0,0-2-64 15,1 1-16 1,-3-1 0-16,4 4-144 0,-7-1 0 0,2 0 0 0,0 1 0 0,-2 1 0 0,-2 2 0 0,5-2 0 0,-4-2 0 15,1 3 256-15,3-5 64 16,-1 1 0-16,3-2 16 16,2-4-112-16,0 3-32 0,2-5 0 0,2 3 0 15,-3-4-192-15,1 1 0 0,1-1 0 0,-1 0 0 16,2 4 0-16,-4-6-128 0,1 5 128 0,1-3 0 16,2 2 0-16,-3-2 0 0,-1-3 0 0,4 4 0 15,-1-2-128-15,1-1 128 0,3-4 0 0,0 1 0 16,5 0 0-16,-3-2 0 0,3 0 0 0,0-2 0 15,-1 2 0-15,3-2 0 0,-4 2 0 0,2 0 0 16,4 0 0-16,0 0 0 0,-3 2 0 0,1 0 0 16,2 3 0-16,2-1 0 0,-3-1 0 0,3-1 0 0,-3 1 416 0,3 4-16 15,-1-3 0-15,2-1 0 0,-1 1 0 0,-1 3 0 16,2-4 0-16,-1 1 0 0,3-3 128 0,0 3 32 16,0-2 0-16,-2 1 0 0,0 1-272 0,-2-4-48 15,-1 1-16-15,0-1 0 0,-1 2-224 0,-1-2 176 16,-2 2-176-16,1-2 160 0,-3 2-160 0,1-2 0 15,1 0 0-15,-5 1 0 0,5 1 128 0,-5-2-128 16,3 0 0-16,-3 0 128 0,2-2 192 0,2 2 16 16,2-1 16-16,-4 1 0 0,5 0-176 0,0-2-48 15,-3-2 0-15,2 1 0 0,1-2 0 0,6-1 0 16,-3 3 0-16,2-4 0 0,0-2 0 0,0 2-128 0,1-3 192 0,1 5-64 16,-1-4 64-16,3 4 16 0,0 0 0 0,-2-1 0 15,3-1-32-15,-5 4-16 0,4-2 0 0,0-2 0 16,4 1-160-16,-6 3 192 0,4-2-192 0,-4-2 192 15,-2 3-192-15,-2-1 0 0,1 2 0 0,-4 1 128 16,1-2-128-16,-6 3 0 0,3 1 0 0,-1 0 0 16,-1 0 0-16,-1 0 0 0,0 0 0 0,-4 0 0 15,4 0 0-15,-3 1 0 0,1 5 0 0,2-3 0 16,0 1 0-16,1-1 0 0,1 4 0 0,-2-2 0 16,1 0 0-16,-1-3 0 0,-1 5 0 0,1-3 0 15,-4-3 0-15,1 3 0 0,2 1 0 0,-4 0 0 16,3 1 0-16,0-5 0 0,-2 1 0 0,2 0 0 0,0-4 0 15,-4 0 0-15,3-3 0 0,-3-4 0 0,1 2-144 16,1-5 144-16,-5 2 0 0,0-4 0 0,0-2 0 0,-2-1 0 16,-1-4 0-16,-1-2 0 0,2 0 0 0,-1-4 0 15,1 1 0-15,-1-6 0 0,3 10 0 0,-6-10 0 16,5 3 0-16,-1-3 0 0,0-3 0 0,-1 6 0 16,1-1 0-16,-2-3 0 0,4 7 0 0,-1-4 128 15,-3 6-128-15,1-6 0 0,1 6 0 0,-2 1 0 16,3 1 128-16,-3 1-128 0,1-2 400 0,1 4 48 15,-1 0 0-15,1 0 0 0,2 3-240 0,0-1-32 0,0-1-16 16,0 2 0-16,2 3 0 0,-1-1 0 0,3 1 0 0,-1-1 0 16,2-1-32-16,-1 1-128 0,1 2 192 0,2-2-64 15,-2 0-128-15,1 3 0 0,1-1 0 0,-4 3 0 16,1 1 0-16,-1 1 0 0,-3 0 0 0,0 3 0 16,0 3 0-16,0-1 0 0,-2 0 0 0,1 2 0 15,-3-2 0-15,2 2 0 0,1 2 0 0,-5-2 0 16,3 2 0-16,-2 0 0 0,1-1 0 0,-3 1 0 15,2 3 0-15,-2-3 0 0,0 1 0 0,0 1 0 16,2-4 0-16,-2 2 0 0,-2-2 0 0,0 1 0 16,-1 1 0-16,0-2 0 0,-3 0 0 0,1 0 0 15,-4 2 0-15,1 1 0 0,1-1 0 0,-4 0 0 16,-1 0 0-16,2 1 0 0,-1-3 0 0,1 2 0 0,0 0 320 0,-3-1 16 16,3 5 16-16,0-5 0 0,-3 1-176 0,-1 0-48 15,1 1 0-15,-3-1 0 0,0 2-128 0,-3 1 0 16,0-2 0-16,-4 1 0 0,2-3 0 0,1 1 0 15,0 2 0-15,1-1 0 0,2-1 0 0,1 0 0 16,1-1 0-16,-3 1 0 0,-1 0 0 0,2-2 0 16,-1 0 0-16,1-2 0 0,3 0 0 0,-2-1 0 15,2-2 0-15,-3-1 0 0,0 3 0 0,-1-4 0 16,3 0 0-16,-5 0 0 16,1-2 0-16,-2 4 0 0,0 2 0 0,-3-3 0 0,1 1 0 0,-4 3 0 0,1 1 0 0,1 1 0 15,3-2 0-15,-1 4 0 0,0-2 0 0,2 3 0 16,2 2 0-16,-3 2 0 0,-1 4 0 0,-5-1 0 15,4 4 0-15,1 2 0 0,-1-2-144 0,1 2 144 32,4 1-576-32,2 2-64 0,1 4-16 0,7-1-16128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08T23:11:27.7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2746 1513 13823 0,'-14'-2'1216'16,"3"-1"-960"-16,6 3-256 0,1 0 0 0,4 0 848 0,-7 0 128 15,-5-2 32-15,-7-2 0 0,-9 3-1008 0,0-5-256 16,-3-2-32-16,1 3 0 16,1-8-1424-16,4 5-272 0,-4-6-64 0,-1-4-16 15,0 3 800-15,1-5 176 0,-3 1 16 0,3 0 16 0,3 5 1504 0,-6-2 288 16,6 1 64-16,-5 1 16 0,5 3-176 0,-6-1-16 15,3 2-16-15,-1 1 0 0,0 2-352 0,1 0-64 16,-4 4 0-16,1-1-16 0,3 1-368 0,-3 1-80 16,6 2-16-16,-5 0 0 15,6 3-384-15,-1-1-80 0,2 2-16 0,0-1 0 0,-6 4 768 0,4 0 0 0,-2-3 0 0,2 4 0 16,3-1 624-16,-3-2 64 0,3 4 16 0,1-2 0 16,1 4 96-16,0-3 32 0,-4 4 0 0,3-1 0 15,1 5-48-15,0-2 0 0,-2 3 0 0,4 0 0 16,0 1 0-16,0 1 0 0,0 4 0 0,1-1 0 15,-1 3-16-15,3 4-16 0,2-1 0 0,-1 3 0 16,2 3-176-16,-2 0-48 0,-1 5 0 0,2-1 0 16,4-1-192-16,-4 6-32 15,0 6-16-15,0 0 0 0,2 3-80 0,1 0-16 0,3-3 0 0,-1 3 0 16,4 4 16-16,-2-4 0 0,1-1 0 0,3-3 0 0,1 3-48 0,0-4-16 16,1 2 0-16,1-7 0 0,1 5-144 0,-1-2 0 15,4-2 0-15,-1 4 0 0,3-3 0 0,-1 3 0 16,2-5 0-16,0 0 0 0,0 1 0 0,-2 1 0 15,2-2 0-15,-2-1 0 0,0 5 192 0,2-1-32 16,-5 5-16-16,2 1 0 0,-1 5 48 0,-1 1 16 16,1-1 0-16,-1 0 0 0,2-4-80 0,-3 0-128 15,1 2 176-15,0-5-176 0,0 5 0 0,-2-5 0 16,0-2 0-16,0 1 0 0,1-2 0 0,1 1 0 16,0-2 0-16,0-1 0 0,1 3 0 0,-1-6 0 15,-2 6 0-15,1-3 0 0,1 0 0 0,0 3 0 16,1-4 0-16,-1-1 0 15,2 3 240-15,-1-5-16 0,-1 0 0 0,1 0 0 0,3-1 64 0,-3 1 16 0,4 3 0 16,-3-1 0-16,1 0-304 0,-3 0 0 0,1 6 128 0,0-1-128 16,-3 6 0-16,0-3 0 0,0-3 0 0,-5 2 0 15,2-5 0-15,-1-3 0 0,1 6 0 0,-1-5 0 16,-4-2 0-16,2 4 0 0,-2-1 0 0,1-1 0 16,0-2 0-16,0 0 0 15,0 2 0-15,2-2 0 0,-2 0 0 0,0-1 0 0,1-1 0 0,3 0 0 16,-2 0 0-16,1 1 0 0,-1 1 0 0,5-2 0 15,-2 0 0-15,-1 1 0 0,3-1 0 0,3-1 0 16,-1-2 0-16,0 1 0 0,1 4 0 0,2-3 0 16,-1-6 0-16,1-3 0 0,-1 3 0 0,-1-5 0 15,1 2 0-15,3-2 0 16,-4 2 0-16,2 2 0 0,4-2 0 0,-4-2 160 0,2-2-160 0,0 4 192 0,-2-5-192 0,2-2 0 16,2 1 0-16,-5-1 128 0,3 0-128 0,1-2 0 15,-4 0 0-15,3-5 0 0,0 2 0 0,0 0 0 16,0-2 0-16,1-6 0 0,1 3 0 0,3-2 0 15,4 1 0-15,1-3 0 0,1-4 0 0,-1 6 240 16,4-5-64-16,-2-3-16 0,-19-1 384 0,0 0 80 16,0 0 16-16,107 2 0 15,-107-2-416-15,0 0-80 0,108-16-16 0,-108 16 0 0,85-19-128 0,-85 19 0 16,108-22-192-16,-108 22 192 0,139-18-240 0,-139 18 80 16,154 2 16-16,-154-2-14448 0</inkml:trace>
  <inkml:trace contextRef="#ctx0" brushRef="#br0" timeOffset="26963.74">22824 7774 3679 0,'-2'4'320'0,"0"-4"-320"0,2 0 0 0,2 0 0 0,0 0 0 0,1 0 0 15,4-2 0-15,0 0 128 0,3 1-128 0,6-1 176 16,2-2-176-16,1 1 192 0,-19 3 1504 15,0 0 304-15,0 0 64 0,0 0 16 0,106-11 336 0,-106 11 64 16,0 0 16-16,89-15 0 0,-89 15-992 0,78-9-192 16,-78 9-32-16,89-12-16 0,-89 12-352 0,101-11-64 15,-101 11-16-15,101-8 0 0,-101 8 64 0,108-4 16 16,-108 4 0-16,124-5 0 0,-124 5-96 0,140-12-32 16,-55 5 0-16,4-4 0 0,1 4-480 0,1-3-112 0,-2 5 0 15,0-7-16-15,1 5-48 0,13-7 0 0,10 0 0 0,-1 2 0 16,-9-1 144-16,0-1 32 0,1 4 0 0,9-2 0 15,4-4-304-15,-2 7 0 0,-5-1 0 0,-4 3 0 16,1 0 0-16,1-2 0 0,12 4 0 0,0-4-144 16,-5 6 144-16,-7-2 0 0,2-4 0 0,10 0 0 15,6-3 0-15,-4 3 0 0,-4-1 0 0,-6 3 0 16,-1 0 0-16,8 2 0 0,6 5 0 0,-1-2-128 16,-6 0 128-16,-4 1 0 0,-8 1 0 0,4 0 0 15,6 1 0-15,-9 3 0 0,-10-3 0 0,-3-1 0 16,-1 0 0-16,-1 4 0 0,-1 1 0 0,1-3-128 0,2 0 128 15,-7-2 0-15,-5-2 0 0,-82 2 0 0,140-5 0 0,-140 5 0 16,143-6 0-16,-143 6 0 0,137-3 0 0,-137 3 0 16,124-3 0-16,-124 3 0 0,94-4 0 0,-94 4 0 15,0 0 0-15,105-5 0 0,-105 5 192 0,0 0-16 16,0 0-16-16,101 2 0 0,-101-2 336 0,0 0 64 16,0 0 16-16,0 0 0 0,0 0-352 0,85 13-64 15,-76-4-16-15,-1-2 0 0,-1 4-144 0,2-3 0 16,-5 6 0-16,4 0 0 0,-1-2 0 0,-1 6 0 15,0 1 0-15,1 5 0 0,-3 1 0 0,-1 6 0 16,1 2 0-16,-2 7 0 0,-1 6 0 0,-1 1 0 16,-1 5 0-16,-1 0 0 0,0 0 0 0,0-1 0 15,1 3 0-15,-1 5 0 0,0 5 256 0,2 3-16 0,2 4-16 0,1 0 0 16,-1-6-224-16,2-2 0 0,1-8 0 0,0-6 0 16,4 3 0-16,3-1 0 0,2-2 0 0,2-4 0 15,-2-8 0-15,-2-8 0 0,-12-29-192 0,24 42 192 16,-24-42-192-16,0 0 64 0,0 0 128 0,45 50-208 15,-45-50 208-15,0 0 0 0,0 0 0 0,0 0 0 16,0 0 128-16,0 0-128 0,0-17 192 0,-12 0-192 16,-3 1 128-16,-8 0-128 0,-1-1 0 0,-11-6 0 15,-2 4 0-15,-5-2 0 0,-8 2 0 0,-3 0 0 16,-4 0 0-16,-2 1 0 0,-2 1-240 0,-5 3 80 16,-2 2-272-16,-14-2-48 0,-4 3-16 0,3 1 0 15,1 3 144-15,-5 0 32 0,-2 5 0 0,-4 2 0 0,-1 0 320 0,-3 0 0 16,-8 0 0-16,-1 0 0 15,1 5 0-15,2 1 0 0,4-1 0 0,-5 0 0 0,-8 0 144 0,6-1-144 16,3 1 160-16,-2-1-160 0,4 6 432 0,-5-3-16 16,-4 3 0-16,-1-4 0 0,-1 2-144 0,4 1-16 15,2 1-16-15,-4 1 0 0,-1-1 128 0,-4-1 16 16,-2 2 16-16,7-4 0 0,7 3-144 0,-1-1-16 16,1-1-16-16,-3 1 0 0,-3-2-96 0,7 2-128 15,6-1 176-15,2 1-176 0,5-2 0 0,-5 5 0 16,-4-3 0-16,1 1 0 0,2-3 0 0,1 4 0 0,4-2 0 15,-4 1 0-15,7-3-176 0,-6 5 16 0,-3-1 0 16,13 1 0-16,8-3 160 0,-4 3 0 0,-3-4 0 0,4 1-128 16,1-4 128-16,-3 4-192 0,0-2 192 0,3 4-192 15,2-3-160-15,6-3-32 0,6 4-16 0,0-4 0 32,8 4-32-32,-3 0 0 0,2 3 0 0,0-2 0 0,2 6 272 0,-3 2 160 0,5-1-192 0,-2 0 192 15,5 1 0-15,4-3 0 0,1 3 0 0,4-2 0 16,2 3 0-16,1 3 0 0,6-2 0 0,-1-3 0 15,3-3 0-15,6 2 128 0,2-3-128 0,2-6 144 16,3 4 112-16,4-6 0 0,2 0 16 0,3 1 0 16,0-3-80-16,3-1 0 0,4-4-16 0,-2-1 0 15,4-3-176-15,-2 1 192 0,2-2-192 0,1-3 192 0,3-4-192 16,-5 0 0-16,3-5 144 0,-1-7-144 0,-1-1 0 16,0-6 0-16,0-5 0 0,1-7 128 0,-3-6-128 0,2-6 0 15,1-4 0-15,1-7 128 0,3-2-128 0,-2-5 0 16,0-5 128-16,0-5-128 0,2-7 0 0,-1-3 0 15,-1 0 0-15,2 4 0 0,-4 11 0 0,4 7 0 16,4 7 0-16,-6 8 0 0,4 11 0 0,-1 4 0 16,3 13 0-16,-1 2 0 0,2 7-240 0,1 4-112 15,-1 5-32-15,5-1-17088 0</inkml:trace>
  <inkml:trace contextRef="#ctx0" brushRef="#br0" timeOffset="27592.17">21438 7997 19343 0,'-12'4'1728'0,"3"3"-1392"0,6-4-336 0,3-1 0 16,0 0 1472-16,-2 1 240 0,-3 6 32 0,-4 1 16 15,0 6-1072-15,-3 1-224 0,4 6-32 0,-1-2-16 16,2 5-416-16,5-1 0 0,0-1 0 0,4 9 0 15,0 2 560-15,1 3 16 0,4 6 16 0,2-2 0 16,1 6-48-16,3-6-16 0,-1 0 0 0,-2-6 0 16,3-2-336-16,0-3-192 0,0-5 192 0,1 2-192 15,1-5 944-15,3-4 80 0,-1-4 0 0,1-6 16 32,-18-9-1616-32,0 0-320 0,0 0-64 0,0 0 0 0,90-19 960 0,-71 3 256 0,6-1 32 0,-1-8 0 15,8-2 128-15,-3-8 32 0,6-5 0 0,0-6 0 0,3 1 0 16,1-5 0-1,1-6 0-15,-6 4 0 0,3 1-48 0,-4 1 0 0,-3-4 0 0,-1 5 0 0,1 2-240 0,3-4-160 16,2 8 192-16,0 1-192 0,0 9 0 0,-4 5 0 16,-1 9 0-16,-30 19-11200 15,57-30-2208-15</inkml:trace>
  <inkml:trace contextRef="#ctx0" brushRef="#br0" timeOffset="28321.73">24819 7701 5519 0,'-2'2'496'0,"-1"-2"-496"0,3 0 0 0,0 0 0 16,3-2 752-16,-1 0 48 0,-2 2 16 0,0-1 0 15,0-1-592-15,0-3-224 0,0 1 176 0,0-3-176 16,0 6 320-16,-5-1-48 0,1 0 0 0,-1 2 0 16,0 0 304-16,-1 0 64 0,1-2 16 0,-2 4 0 15,2 0 80-15,0-2 16 0,0 2 0 0,1-2 0 16,-1 0 320-16,1 0 64 0,1 0 16 0,1 1 0 15,0 1-160-15,-1 3-32 0,1-1 0 0,-5 3 0 16,2 3-144-16,0 1-48 0,-2 6 0 0,0 2 0 16,2 0 192-16,-4 4 16 0,2 5 16 0,3-4 0 15,-4 6-224-15,2 0-32 16,1 4-16-16,-2 3 0 0,0 1-496 0,4 2-96 0,-6 7-128 0,0-1 176 0,2 4 0 0,-1 2 0 16,2 1 0-16,-2 2 0 0,1 3 288 0,2-6 64 15,-2 0 16-15,1-8 0 0,5-1-256 0,-1-4-48 16,0-8-16-16,2-1 0 15,2-6-480-15,0-1-112 0,-1-6-16 0,1-1 0 16,2-2-1600-16,-1-9-320 0,4 4-64 0,0-8-6176 16,3-2-1248-16</inkml:trace>
  <inkml:trace contextRef="#ctx0" brushRef="#br0" timeOffset="28691.01">25322 7529 11967 0,'-3'5'528'0,"1"-1"112"0,2-1-512 0,0 0-128 0,0-1 0 0,0 0 0 0,0 1 592 0,0 6 96 16,-2 2 16-16,-1 6 0 0,0 7 640 0,-6-1 144 16,4 1 32-16,-1 8 0 0,1-4 448 0,0 5 80 15,0 0 32-15,3 3 0 0,-5 1-656 0,3 3-128 16,1 5-16-16,-2 4-16 0,0-2-480 0,-4 7-80 16,2 2-32-16,-4 1 0 15,3 8-384-15,-6-4-80 16,5 1-16-16,-1-4 0 0,-1-1-192 0,4-1 0 15,2 0 0-15,-2-7 0 0,3-4-160 0,3 0 160 16,-1-6-128-16,2-8 128 16,2-3-832-16,-1-11-96 0,3-6-16 0,5-8-13552 0</inkml:trace>
  <inkml:trace contextRef="#ctx0" brushRef="#br0" timeOffset="29806.21">24739 6414 4607 0,'-4'0'400'0,"1"0"-400"15,3 0 0-15,-2 0 0 0,4 0 512 0,-4-2 0 16,-2 2 16-16,-2-1 0 0,-3 1 176 0,2-2 48 16,-4 0 0-16,4 2 0 0,-1-5 496 0,2 3 96 15,1 0 32-15,0 2 0 0,2-1-224 0,-1-1-32 16,1 0-16-16,3 2 0 0,-2 0-400 0,2 0-96 15,0 2-16-15,2 0 0 0,-2-1 64 0,1 3 16 16,5 3 0-16,-3 0 0 0,2-2 96 0,-5 6 0 16,4-1 16-16,-3 4 0 0,3 2-176 0,-2-1-32 0,-1 6-16 15,1-2 0-15,0 4-288 0,1 0-48 16,-3 4-16-16,0-2 0 0,2 4-208 0,-2-2 0 0,0 2 0 0,-2-1 0 16,2 5 0-16,-7 0 176 0,4 0-176 0,-4 4 160 15,0-1-160-15,-2 1 0 0,1 0 0 0,-1-1 128 16,2 3-128-16,-2-6 0 0,4-6 0 0,1 0 0 15,-1-5 0-15,4-4 0 0,1-4 0 0,0-4 0 16,1 1 0-16,3-5-144 0,-3-4 144 0,-1-2-160 16,4 0 160-16,-2-2-128 0,-1-1 128 0,3-4-128 15,-2-2 128-15,3-1-160 0,-3-4 160 0,-1-2-160 0,5-3 160 16,-3-4-160-16,1-4 160 0,1 0-160 0,2-6 160 0,3 0-160 16,-3 0 160-16,5-2-160 0,1 1 160 0,2-1 0 15,1-2 0-15,1 4 0 0,-1 7 0 0,3 0 128 16,-1 1-128-16,1 6 0 0,-5 9 0 0,1-2 0 15,3 6 0-15,-2 1 0 0,-1 0 0 0,1 3 128 16,3 4-128-16,-5 3 0 0,2 2 0 0,-1 0 0 16,-1 5 0-16,-3 2 128 0,-1 5-128 0,-1 1 0 15,-2 2 0-15,-4 1 128 0,-3 1 320 0,-1 4 64 16,-3-2 0-16,-3 2 16 0,-1-4 112 0,-1-3 0 16,0 0 16-16,-1-2 0 0,-3-3 112 0,0 1 0 0,-1-3 16 15,-4-3 0-15,4 3-272 0,-5-4-48 0,-4-1-16 16,1-4 0-16,-1 4-320 0,-1-4-128 0,-6 0 0 0,2 1 144 15,-3-3-336-15,1-1-80 0,-1 0-16 0,-1-4 0 32,6 0-1744-32,0-1-336 0</inkml:trace>
  <inkml:trace contextRef="#ctx0" brushRef="#br0" timeOffset="31253.04">28325 7285 5519 0,'0'0'496'0,"0"0"-496"16,2 0 0-16,-2 0 0 0,1 0 384 0,-1 0-32 16,-1 0 0-16,1 0 0 0,0 0 320 0,-2-2 64 15,0 2 16-15,-1 0 0 0,1 0 176 0,-2 0 32 16,3 0 16-16,-3 0 0 15,3 0-512-15,-3 2-96 0,1 1-32 0,-3 3 0 0,1-1 368 0,2 2 64 16,-3 3 0-16,1-3 16 0,0 7 112 0,1-2 32 16,3 2 0-16,-5 2 0 0,3 1-112 0,-1 3-32 15,1 0 0-15,-2 5 0 0,1-1-272 0,1 1-64 16,-4 6-16-16,0-3 0 0,2 3-32 0,-2 1 0 0,1-3 0 16,-1 4 0-16,2 0-64 0,2 2-16 0,-4-3 0 0,3 4 0 31,-1-1-192-31,-2-2-128 0,-2 4 128 0,2-3-128 0,-3 1 0 0,3 0 0 0,-5 0 0 0,5 2 0 15,-5-6 0-15,1-1 0 0,4 1 0 0,0-5 0 32,2 0 0-32,5-5 192 0,3-2-64 0,-1-1 0 0,-2-1-128 0,4-7 0 0,-1 4 128 0,2-8-128 15,2 1-560-15,0-6-176 0,0-2-32 0,4-6-7104 32,1 1-1408-32</inkml:trace>
  <inkml:trace contextRef="#ctx0" brushRef="#br0" timeOffset="31850.3">28759 7288 6447 0,'-2'0'576'0,"2"0"-576"16,0 0 0-16,0 0 0 0,0 0 496 0,0 0-16 15,0-1 0-15,0 1 0 0,0 1-304 0,-3 3-176 16,-1-1 192-16,1 1-192 0,-1-1 944 0,1 6 80 16,1-2 0-16,-3 0 16 0,1 3 256 0,1-1 48 15,1 5 16-15,-2-2 0 0,4 0-256 0,-1 2-48 16,-3 6-16-16,3-1 0 0,1 7 176 0,0 2 16 16,0 7 16-16,-2 1 0 0,0 6-448 0,-3 2-96 15,1 8 0-15,-3 0-16 0,0 2-448 0,2-5-96 0,-4 3-16 16,2-3 0-16,2-4 0 0,-3 2-128 0,-1 0 192 0,0-5-64 15,2 3-128-15,0-3 0 0,0-2 0 0,0-2 0 16,-1-1 0-16,1-6 0 0,3-1-176 0,-1 0 176 16,1-8 0-16,1-3-160 0,1-1 160 0,2-6 0 31,2-3-1280-31,-2-8-160 0,3 1-32 0,1-4-9616 0</inkml:trace>
  <inkml:trace contextRef="#ctx0" brushRef="#br0" timeOffset="32242.74">28213 8333 8287 0,'-1'6'736'0,"-1"-3"-592"0,2 4-144 0,0-5 0 16,0 0 720-16,0 1 112 0,-4 2 32 0,3 9 0 15,-1 4-496-15,-3-1-112 0,-1 2 0 0,0-1-16 16,-1-1 144-16,0-1 48 0,-4-2 0 0,2 1 0 16,-5 1 208-16,4-2 32 0,1-4 16 0,1 4 0 15,-1 0-880-15,4 0-160 0,-2-2-32 0,0 2-16 16,3-1-976-16,-1-3-192 0,2 4-32 0,1-2-3392 16</inkml:trace>
  <inkml:trace contextRef="#ctx0" brushRef="#br0" timeOffset="33171.31">27900 6583 5519 0,'1'4'496'0,"1"-4"-496"0,0 0 0 0,-2 0 0 15,3 1 336-15,-1-1-16 0,2 2-16 0,1 3 0 16,4 0 464-16,1 1 112 0,-1-3 16 0,1 2 0 16,1 1 112-16,-1-5 16 0,1 3 16 0,-1-4 0 15,1 2 48-15,-3-1 0 0,3 1 0 0,-3-2 0 16,1 0-128-16,0-2 0 0,-2 2-16 0,0-1 0 15,1-1-240-15,-4 0-64 0,1-1 0 0,-1-1 0 0,-1-1-400 0,-3 1-96 16,0 1-16 0,-2-2 0-16,1 1-128 0,-3-4 0 0,1 4 0 0,-1-6 0 0,-3 4 0 0,2-2 0 15,0-3 0-15,-2 3 0 0,2-3 0 0,-4-1 0 16,2 5-128-16,-4-2 128 16,-1-1 0-16,0 1 0 0,0 0-144 0,-2 1 144 0,0 1 0 0,2 3 0 15,-4 1-128-15,0 1 128 0,2 2 0 0,2 0 0 16,-3 2 0-16,2 1 0 0,-1 1 0 0,4 3 0 15,0 0 0-15,3-2 0 0,-2 5 192 0,4-1 80 0,-2 5 32 16,0 0 0-16,3 5 592 0,-3 2 128 0,4 2 32 16,-4 4 0-16,2 3 80 0,-2 1 16 0,1 2 0 0,1-1 0 15,3 3-448-15,1-4-64 0,2-1-32 0,1 1 0 16,2-7-480-16,3 2-128 0,1-5 0 0,3-3 0 16,-3-3 0-16,5-4-288 0,2 3 48 0,-4-7 16 31,3 2-992-31,0-3-192 0,3-4-32 0,-5 2-16 0,4-4-848 0,0-2-160 15,3-3-32-15,0-6-7648 0</inkml:trace>
  <inkml:trace contextRef="#ctx0" brushRef="#br0" timeOffset="33421.91">28198 6735 10127 0,'-11'5'448'15,"6"-2"96"-15,0 3-544 0,3-5 0 0,2 1 0 0,2-2 0 0,-2 0 608 0,2 2 16 16,1-2 0-16,1 1 0 0,2-1-112 0,1-3 0 16,4 1-16-16,-2-1 0 0,3-4 752 0,0 3 160 15,2-1 16-15,2-4 16 0,-2 4 0 0,3-2 0 16,-3 0 0-16,3 4 0 0,-1-2-672 0,0 1-128 16,-1-3-16-16,3 4-16 0,-1-1-608 0,-5 1 0 15,4 1 0-15,-2-3 0 16,0 5-192-16,-5-2-96 0,3 2-32 0,-5 0 0 15,5 0-1584-15,-5 0-320 0</inkml:trace>
  <inkml:trace contextRef="#ctx0" brushRef="#br0" timeOffset="33642.42">28741 6419 10127 0,'0'2'448'0,"0"0"96"0,0 1-544 0,-1-1 0 0,1 0 0 0,0 1 0 16,-2 1 1280-16,-3 1 128 0,1 7 48 0,-3 4 0 16,-3 5 800-16,-1 0 176 0,1 1 16 0,1-1 16 0,0 4-736 0,2-5-160 15,4 1-32-15,-4 0 0 16,4-2-1184-16,1 4-352 0,2 1 144 0,-2 3-144 16,0 6-400-16,1-2-160 0,-1 7-16 0,-3 6-16 31,1 1-1072-31,-1 7-192 0,1 4-64 0,3 5-8512 0</inkml:trace>
  <inkml:trace contextRef="#ctx0" brushRef="#br0" timeOffset="34521.86">29480 7464 3679 0,'-1'2'320'0,"-1"-2"-320"0,0 0 0 0,2 0 0 15,0 0 320-15,0 0 0 0,2-2 0 0,-2 1 0 16,2-5-560-16,-2 3-112 0,0 1-32 0,1-3 0 16,-1 3 384-16,0-3 288 0,-1 1-48 0,-1 3-16 15,2-3 816-15,-2-1 176 0,0 0 16 0,2 0 16 16,-3 3-160-16,1-3-48 0,0 1 0 0,2-1 0 0,-1 1-464 0,1 3-80 15,-2-3-32-15,2 2 0 0,2 2-464 0,-2-1 128 16,1-1-128-16,1 2 0 16,0-4-1264-16,1 3-288 0,-1-1-64 0,2 2-16 15,-3 0-144-15,1 0-16 0,0 0-16 16,-1 0 0-16,5 0 1456 0,-5 2 352 0,-1-1 0 0,2 3 0 0,0-2 0 0,0-1 0 16,-1 5 128-16,-1-1-128 0,-1 2 0 0,1-2 0 15,-2-1 0-15,-2-3 0 0,4 3 0 0,0-1 0 16,0 1 0-16,0-2 0 0,0 1 0 0,0-1 0 15,0-1 0-15,0 1 0 0,0 5 0 0,-1-3 0 16,-5-1 0-16,6-1 0 0,-1 1 512 0,1 3 48 16,0-5 0-16,0 1 32 0,1 0 656 0,-1 0 128 15,2-1 32-15,-2-1 0 0,-2 0-1184 0,2 0-224 0,-1 0 0 0,1 0-144 16,0-1 144-16,1 1-160 0,-1 0 160 0,0 0-160 31,0 1-672-31,-1-1-128 0,-3 4-16 0,3 3-16 0,-3 1 768 0,2 3 224 0,-1 1 0 0,-2 4 0 16,-2-2 0-16,-2 1-160 0</inkml:trace>
  <inkml:trace contextRef="#ctx0" brushRef="#br0" timeOffset="34710.08">29330 7938 9215 0,'-5'11'400'0,"3"-3"96"16,2-1-496-16,0-2 0 0,0-3 0 0,2 0 0 0,0-2 160 0,1 2-160 15,3 1 160-15,1-1-160 0,0 1 0 0,0-1 0 16,0-2 0-16,-1 0 0 0,3-2 0 0,-4-1 0 15,1 3 0-15,-3-4 0 0,2 1-128 0,-1-1-32 16,-1-3 0-16,-1 6 0 0,3 1 160 0,1 0 0 16,-6 5 0-16,0 2 0 0,0 0-144 0</inkml:trace>
  <inkml:trace contextRef="#ctx0" brushRef="#br0" timeOffset="34867.44">29343 8241 12895 0,'-2'21'576'0,"-2"-9"112"0,4-1-560 0,0-1-128 0,0-5 0 0,0-3 0 15,0 5 720-15,4 2 112 0,-2 5 32 0,-2 1 0 16,0-1-320-16,0 0-64 0,1-3-16 0,-1-4 0 16,-1-4-464-16,1 1 0 0,0 1 0 0,-2-3 0 15,-2 1 0-15,3 1 0 0,-1 1 0 0,-2 4 0 16,3-4-144-16,-1 3 144 0,0 1 0 0,0-4-5248 16,2 6-928-16</inkml:trace>
  <inkml:trace contextRef="#ctx0" brushRef="#br0" timeOffset="35024.12">29247 8711 18431 0,'-12'18'816'0,"5"-9"160"0,-2 1-784 0,5-6-192 0,3-3 0 0,1-1 0 0,-2 0 0 0,0 2 0 16,2 0 0-16,-5-2 0 15,1 0-2784-15,1-4-656 0,1-1-128 0,2-5-16 0,0 1 2832 0,4-10 576 16</inkml:trace>
  <inkml:trace contextRef="#ctx0" brushRef="#br0" timeOffset="35825.58">29336 6719 3679 0,'0'0'320'0,"0"-2"-320"0,0 2 0 0,0 0 0 15,0-2 720-15,0 1 80 0,0 1 16 0,0-2 0 16,0 0 544-16,-2 0 112 0,2-1 32 0,0 1 0 16,0 2-80-16,2-2-16 0,-2 2 0 0,1 2 0 15,3 0-448-15,-2 1-112 0,-1 1-16 0,1-1 0 16,0 1 192-16,1 5 48 0,1-2 0 0,1 0 0 15,-1 1-240-15,1-1-32 16,3 4-16-16,-2-4 0 0,2-4-416 0,3 4-96 0,-1-3-16 0,2-3 0 16,2-1-256-16,-1-1 128 0,-1-1-128 0,-2-5 0 15,1 2 288-15,-3-1-48 0,1-2-16 0,0 1 0 16,-6-4 32-16,1 4 16 0,-1-5 0 0,-3 3 0 0,0-1-80 16,-1 3 0-16,-3-5-16 0,-1 1 0 0,-4-3-176 0,0 2 0 15,-3 4 0-15,-2-5 128 16,2 5-128-16,-5-5 0 0,1 5 0 0,-1-4 0 0,-1 5 0 0,2-2 0 15,-1 2 0-15,0-2 0 0,-1 6 208 0,3 1 16 16,-3 4 0-16,-1 5 0 0,1 0 112 0,-1 3 32 16,4 1 0-16,-3 2 0 0,3 3-16 0,1 5 0 15,0 2 0-15,0-1 0 0,3 6-32 0,4 0 0 16,2 0 0-16,5 0 0 0,2 3 176 0,7-3 16 16,4 3 16-16,7-5 0 0,-1-1-16 0,-19-25-16 15,0 0 0-15,92 50 0 0,-92-50-320 0,86 25-176 16,-86-25 192-16,101 10-192 0,-101-10 0 0,104 14 0 0,-104-14 0 15,0 0 0-15,117 25-224 0,-117-25 0 16,0 0 0-16,0 0 0 16,98 36-1472-16,-81-25-288 0,0-3-64 0,-3 4-12800 0</inkml:trace>
  <inkml:trace contextRef="#ctx0" brushRef="#br0" timeOffset="38626.08">24674 8908 911 0,'-5'4'0'0,"3"-3"0"0,-3 1 0 0,3 0 0 15,1-2 144-15,-1 2-144 0,-3 1 160 0,-4 1-160 16,-2 3 832-16,3 0 80 0,-1-4 16 0,4 4 0 15,0-3 992-15,3-3 208 0,0 1 48 0,0 0 0 16,2-2-416-16,0 0-80 0,-3 0-16 0,3 0 0 16,-2 3-448-16,2 2-80 0,-2-1-32 0,2 1 0 15,-1 0-448-15,-3 2-80 0,1 2-32 0,-1-4 0 16,1 8 240-16,1-3 48 0,0 0 16 0,2-1 0 16,0 2-96-16,0 1-32 0,2-5 0 0,0 5 0 15,1-5-336-15,-1 3-64 0,1-1 0 0,-1 1-16 16,-2-1 0-16,4 3 0 0,-3-3 0 0,-1 2 0 15,2-3-96-15,0 3-16 0,0-3 0 0,1 5 0 16,1-3-192-16,1 1 0 0,-2-1 0 0,4-1 0 0,2 3 0 0,-2-3 0 16,2 1 0-16,-1-3 0 0,6 3 0 0,-3-4 0 15,3-3 0-15,3 1 0 0,-1 1 0 0,3-3 0 16,-2-1 0-16,-3 1 0 0,5-2 272 0,-1-2 64 16,-1 2 16-16,1-1 0 0,1 1-80 0,-2-2-16 15,1 0 0-15,1 2 0 0,0-3 64 0,2 1 16 16,0-2 0-16,0 4 0 0,3-3-48 0,-5 1-16 15,1 0 0-15,-1-1 0 0,2-1-16 0,1-1 0 16,-22 5 0-16,0 0 0 0,0 0-32 0,96-19-16 16,-96 19 0-16,0 0 0 0,0 0-32 0,98-19-16 15,-74 15 0-15,-3 1 0 0,2-2-160 0,-1 1 0 0,1 3 0 0,3-3 128 16,-5 1-128-16,2-4 0 0,1 3 0 0,0 1 0 16,-3-1 0-16,2-1 0 15,0 0 0-15,-23 5 0 0,0 0 128 0,0 0-128 0,94-14 128 0,-94 14-128 16,0 0 224-16,0 0-32 0,94-5-16 0,-94 5 0 15,0 0-176-15,0 0 0 0,96 5 0 0,-74-4 0 16,-22-1 0-16,0 0 0 0,0 0 0 0,107 2 128 16,-107-2 16-16,0 0 0 0,0 0 0 0,106-2 0 15,-85 2-144-15,2 0 0 0,-3 2 0 0,-2 0 0 16,-1 1 0-16,-3 1 0 0,4 5 0 0,-8-2 0 16,2 0 0-16,-3 3 0 0,0 2 0 0,-2-1 0 15,1 6 0-15,-6-3 0 0,2 3 0 0,-1-1 0 0,-1 3 0 0,0-3 0 16,-2 5 0-16,0-5 0 0,1 3 0 0,-1 0 0 15,0 0 0-15,-1-2 0 0,-3 3 0 0,1-1 0 16,-1 3 0-16,-5-1 0 0,2 0 0 0,-3-2 0 16,1 2 0-16,1-3 0 15,-3-1 0-15,2-1 0 0,1-4 0 0,3 0 0 0,-4-5 0 0,5-2 0 16,3-1 0-16,-1-4 0 0,2 0-160 0,2-4 160 16,-1-3-208-16,3 2 80 15,1-2-256-15,2-3-64 0,-2-2 0 0,6-1 0 16,-1-2-64-16,1-3-32 0,1-1 0 0,2-4 0 0,0 3 112 0,1-8 32 15,5 3 0-15,-1-4 0 0,-2 6 224 0,2-3 176 16,0 0-208-16,2 3 80 0,-1 4 128 0,-3 2 0 0,2-1 0 16,0 6-128-16,0 0 128 0,1 0 0 0,-1 5 0 0,2 0 128 15,1 0-128-15,1 3 0 0,1 1 128 0,-3-1-128 16,2 1 0-16,1-1 144 0,-1 4-144 0,0-1 0 16,-4 1 304-16,0 0-48 0,0 0-16 0,0-2 0 15,1 2-32-15,-3 0 0 0,2-2 0 0,0 0 0 16,0-1-208-16,4 1 144 0,-23 2-144 0,0 0 128 15,0 0 112-15,103-16 16 0,-103 16 0 0,0 0 0 16,104-21-80-16,-104 21-16 0,0 0 0 0,117-19 0 16,-117 19 32-16,0 0 0 0,115-15 0 0,-115 15 0 15,0 0 0-15,0 0 16 0,103-7 0 0,-86 7 0 16,-4 3-80-16,-1 1-128 0,2-3 176 0,-4 1-176 0,1 2 208 16,1-1-64-16,-2 1-16 0,4-3 0 15,-1 1-128-15,0-2 0 0,3-2 0 0,0 1 128 0,1-3-128 0,2 2 0 16,1 1 0-16,-1-3 0 0,-5 2 0 0,1-1 0 15,1 1 0-15,-2 2 0 0,0 0 0 0,-4 2 0 16,1-2 0-16,-2 3 0 0,1 1 0 0,-1-2 0 16,1 5 0-16,-1-4 0 0,1 2 0 0,3-3 0 15,-1 0 0-15,0 1 0 0,2 1 0 0,2-3 0 16,-1-1 0-16,3 0 0 0,-1 0 0 0,2-1 0 16,0-3 0-16,2 3 0 0,-1-3 0 0,-1 2 0 15,-2 1 0-15,-3-1 0 0,-2 0 0 0,0-1 0 0,1-1 0 16,-5 2 0-16,3 1 0 0,-2-3 0 0,3-3 0 0,-2-2 0 15,4 2 0-15,-2-3 0 0,6 0 0 0,-4-3 0 16,1-2 0-16,3 3 0 0,-3-4 0 0,3 2 0 31,-2-2 0-31,-1 1 0 0,-3 4 0 0,-1-3 0 0,-1 0 0 0,-1 4 128 0,0-1-128 0,-2 3 0 16,-5-1 144-16,3 2-144 0,-2-3 160 0,1 3-160 16,1-4 144-16,-5 4-144 0,2-2 128 0,-1 1-128 15,-1-1 0-15,0-1 0 0,0 1 0 0,-1-2 0 16,1 4 0-16,-2-3 0 0,2 3 0 0,-2-3 0 15,-3 3 0-15,2-4 0 0,1 6 0 0,0-2 0 16,0-3 0-16,2 3 0 0,2-4 0 0,0 1 0 16,1-3 0-16,4 0 0 0,-2 2 0 0,2-1 0 15,2 0 0-15,0 1 0 0,0-1 0 0,-2 5 0 16,-1-3-512-16,1 3-96 0,0-4-16 0,2 6-17344 16</inkml:trace>
  <inkml:trace contextRef="#ctx0" brushRef="#br0" timeOffset="64204.91">8046 9109 1839 0,'-7'1'160'0,"2"-1"-160"0,2 0 0 0,-1 0 0 16,4 2 400-16,-7 0 48 0,-3 0 16 0,-8 4 0 15,-4 3 176-15,-3 5 48 0,-1 2 0 0,0 1 0 16,-4 2 320-16,4 4 64 0,0 0 16 0,-2 6 0 16,-1 1-80-16,1 5-16 0,3 5 0 0,-2 3 0 15,-1 1-304-15,-2-2-64 0,0 5-16 0,-1 0 0 16,1 1-144-16,4 3-16 0,0 3-16 0,5 0 0 15,2 3 64-15,5 1 16 16,0 1 0-16,4 4 0 0,1 0-368 0,-1-1-144 0,4 4 128 16,1-1-128-16,2 5 128 0,1-1-128 0,2-4 0 0,7 1 128 0,-4-2 256 0,13-6 32 15,1-2 16-15,4-8 0 0,7-2 160 0,7-8 48 16,5-3 0-16,7-4 0 0,0-5-432 0,4-3-80 16,-2-2 0-16,-49-21-128 0,106 33 0 0,-106-33 0 15,113 5 0-15,-113-5 0 0,126-12 0 0,-126 12 0 16,130-33 0-16,-130 33 0 0,122-42 192 0,-122 42 64 15,110-59 32-15,-110 59 0 0,96-70 528 0,-54 30 96 16,1-9 32-16,-4 0 0 0,-8-6-176 0,-3-3-48 16,-5-4 0-16,-4-1 0 0,-2 0-400 0,-6-1-96 15,-4 1-16-15,-6-1 0 0,-2 3-208 0,-3-4 128 16,-5 2-128-16,1 3 0 0,-8 0 192 0,0-2-48 16,-1 2-16-16,-2 1 0 15,-2 7 128-15,-2 0 32 0,2-1 0 0,-7 1 0 0,0 3-16 0,1-3 0 0,-3 2 0 0,-1 1 0 16,1 0-144-16,0 2-128 15,1 2 192-15,-1 8-192 0,-3 8 0 0,-4 4 0 0,-4 11 0 0,-5 4 0 32,-6 10-1024-32,1 2-144 0,4 6-48 0,0 1-8176 15,4 8-1632-15</inkml:trace>
  <inkml:trace contextRef="#ctx0" brushRef="#br0" timeOffset="65288.58">10477 8811 12895 0,'0'1'1152'0,"0"-1"-928"0,2 0-224 0,-2 0 0 16,0 0 560-16,0 2 64 0,2 2 16 0,-2 1 0 15,-2 2-48-15,0 7 0 0,-6 3 0 0,1 4 0 0,-4 5-96 0,1 7-32 16,-4 4 0-16,0 10 0 16,2 5 192-16,-6 6 48 0,4 8 0 0,-1 2 0 0,-1 0 16 0,2 1 16 15,-3-2 0-15,-1-1 0 0,1-4-208 0,-1 1-32 16,3-2-16-16,-1-2 0 0,2 2-352 0,0-5-128 15,0-5 0-15,2-8 0 0,1-3 0 0,3-3 0 16,3-6 0-16,-1-7 0 16,5-4-432-16,1-5-16 0,1-4-16 0,3-8 0 15,1-3 0-15,4-7 0 0,1 0 0 0,2-8 0 16,4-1-80-16,1-7-16 0,3-1 0 0,1-9 0 0,3-2 208 0,2-3 32 0,2-1 16 16,0-2 0-16,0 1 304 0,-2-2 0 0,0-2-128 0,-3 8 128 15,1 2 0-15,-1 5 0 0,-1 6 0 0,-2 6 0 16,-1 3 336-16,-4 12 32 0,-1-1 0 0,0 6 0 15,-2 8 96-15,-6 1 32 0,-1 3 0 0,-3 5 0 16,-2-1 288-16,-2 3 64 0,-3 13 16 0,-6 2 0 16,1 1 32-16,-6-1 0 0,0-4 0 0,-3 0 0 15,-2-2-176-15,-3 4-16 0,-2-4-16 0,-4 3 0 16,-1-5-128-16,-4 3-32 0,-5-5 0 0,-2 3 0 16,0-4-336-16,-5 2-64 0,7-2 0 0,2-5-128 15,3 0 0-15,7-4 0 0,-2 1 0 0,10-13 0 16,2 2-1088-16,6-11-160 0,5-3-32 0,5-8-12304 15</inkml:trace>
  <inkml:trace contextRef="#ctx0" brushRef="#br0" timeOffset="65775.75">11134 9622 7359 0,'-7'21'320'0,"4"-9"80"0,-1-1-400 0,1-4 0 16,3-4 0-16,-4 1 0 0,3 1 1088 0,-3 2 144 15,-3 3 32-15,-1 1 0 0,-3 3-496 0,1-5-112 0,-3 1-16 0,-4-5 0 16,1 2-336-16,-3-2-80 0,0 1-16 0,-2-5 0 16,2 8 432-16,-4-4 96 0,2 1 16 0,2 6 0 15,0-4-176-15,-2 8-48 0,2 0 0 0,0 3 0 16,3 0-272-16,2 2-48 15,0 2-16-15,2 1 0 0,1 2 256 0,3 0 32 0,1 6 16 0,0-4 0 16,3 1-48-16,1-1 0 0,3 0 0 0,0 0 0 16,2 0 64-16,3-4 16 0,0 2 0 0,2-7 0 15,2-1-160-15,-1-8-48 0,5 1 0 0,-3-8 0 16,4-3-320-16,2-3 0 0,1-8 0 0,2 1 0 16,2-8-176-16,0-4-48 0,2-6-16 0,-1-4 0 15,3 1-48-15,-4-4-16 0,0-3 0 0,-2 0 0 0,0 1 304 0,-3 0 0 16,-4-1-128-16,-2 3 128 0,-1 2 0 0,-2 5 256 15,-2 0-64-15,1 6 0 0,-1 4 176 0,-4 6 16 16,1 4 16-16,-2 2 0 0,2 8 112 0,-2 2 0 16,0 6 16-16,-2 4 0 0,2 12 160 0,-2 0 16 15,1 11 16-15,-4-1 0 0,3 3-96 0,-2-1-32 16,1-1 0-16,-1-1 0 0,4 1-368 0,0-2-80 16,0-1-16-16,4-6 0 0,5 2-128 0,-1-8-176 15,1-4 48-15,3-8 0 16,6 1-1216-16,-1-8-224 0,6-6-48 0,3-8-7280 0,-26 11-1472 15</inkml:trace>
  <inkml:trace contextRef="#ctx0" brushRef="#br0" timeOffset="66089.96">11837 9612 6447 0,'10'-23'272'0,"-5"11"80"0,-3 0-352 0,1 5 0 0,-3 3 0 0,0 3 0 16,-1-5 1152-16,-3 3 176 0,-3 3 16 0,-3 0 16 15,-2 3 560-15,-4 8 128 0,0 5 0 0,-3 4 16 16,0 5-528-16,0 4-128 0,0 1 0 0,1 3-16 15,4-1-240-15,-1-3-32 0,2 4-16 0,3-3 0 16,3-2-224-16,3-6-48 0,4-1-16 0,4 2 0 16,3-2-176-16,0-4-16 0,5 2-16 0,0-5 0 15,0 2-208-15,2 1-32 0,-1-3-16 0,-1-1 0 16,0-1-96-16,-3 2-32 0,1 0 0 0,1-4 0 0,-3 6 48 16,-2-4 16-16,-1-3 0 0,-3 3 0 0,-2-2-48 15,-4 4-16-15,1-3 0 0,-3-1 0 0,-2 4 0 0,-1-2 0 16,-2-1 0-16,-2 4 0 15,-1-2 96-15,-2-3 0 0,-2 4 16 0,-1-5 0 0,-3 5-128 0,1-2-16 16,-4-4-16-16,1 5 0 0,1-6-176 0,1 1 0 16,2-6 0-16,1-4 0 15,4-1-912-15,2-6-272 0,8-5-48 0,3 0-9728 16,4-8-1952-16</inkml:trace>
  <inkml:trace contextRef="#ctx0" brushRef="#br0" timeOffset="66451.85">11913 9821 6623 0,'7'14'128'0,"0"-4"48"0,-3-3 0 0,-3-7 16 0,3 2-192 0,6 7 0 0,4 8 0 0,9 4 0 15,3 2 1456-15,5 1 240 0,1-3 48 16,1-5 16-16,0-6-64 0,0-6-16 0,-3 1 0 0,-1-9 0 16,-6 3-16-16,-2-3 0 0,-2-1 0 0,-3-4 0 15,-2 2-560-15,-6-5-112 0,3 3-32 0,-6-5 0 16,-1 4-448-16,-4-2-80 0,-2-2-32 0,-3 3 0 15,-1-4-400-15,-2-1 0 0,-3-1 0 0,1-3 0 16,-1 3 0-16,-1-2 0 0,0 0 0 0,0 0 0 16,1 1 0-16,1 2 0 0,1 6 0 0,-1-2 0 15,1 5 0-15,0 3 0 0,-1 6 0 0,-1 5 0 0,1 7 240 0,-2 3 112 16,3 4 32-16,-5 5 0 0,2 9 640 0,1 4 144 16,-1-1 32-16,2 9 0 0,1 0-288 0,-1 9-48 15,1-1-16-15,4-1 0 16,-2-1-272-16,5-3-64 0,2 2-16 0,2-8 0 0,5 0-256 0,0-8-48 15,5-6-16-15,0-2 0 0,4-4-176 0,3-7 0 16,7-3 0-16,-2-7 0 16,11-7-960-16,-35 0-192 0,0 0-16 0,115-43-15792 0</inkml:trace>
  <inkml:trace contextRef="#ctx0" brushRef="#br0" timeOffset="67096.45">14024 9487 7359 0,'1'17'656'0,"-1"-10"-528"0,0 5-128 0,0-7 0 16,0 2 1328-16,0-3 224 0,-1 1 48 0,-1 7 16 15,0 4 112-15,-7 5 0 0,-1 1 16 0,-4-1 0 16,-2-2-832-16,-5-5-160 0,0 0-48 0,-1-3 0 16,-6 1-64-16,0-5-32 0,-3 2 0 0,-1-1 0 0,-1-2-384 0,-3 4-80 15,-3-1-16-15,3 1 0 0,-3 2-128 0,4 1 128 16,2 2-128-16,5 1 128 0,2 1 192 0,4 1 48 16,3-1 0-16,3 1 0 0,2 1 96 0,5 0 32 15,4-3 0-15,3 4 0 0,4 1-48 0,0 2 0 31,3-2 0-31,5 2 0 0,1 8-272 0,3-1-176 0,5 3 192 0,0 3-192 0,5 1 176 0,4-6-176 16,2-5 160-16,3-1-160 0,5-3 0 0,4-8 0 16,4 0 0-16,-46-14 0 15,94 11-1168-15,-94-11-288 0,99-11-48 0,-99 11-10400 0</inkml:trace>
  <inkml:trace contextRef="#ctx0" brushRef="#br0" timeOffset="67537">14647 9750 8287 0,'-5'-2'736'0,"0"0"-592"0,0 2-144 0,1 0 0 16,2 0 1984-16,-1-2 352 0,-6 2 80 0,-6-1 16 15,-5 1-64-15,-2 1-16 0,-3 1 0 0,3 2 0 32,-3-3-864-32,3 8-160 0,-4-2-48 0,5 0 0 15,-6 7-240-15,3 2-48 0,1 1-16 0,3 2 0 16,-5 4-336-16,2-2-64 0,1 5 0 0,1-2-16 15,2 4-288-15,0 5-48 0,3 0-16 0,2 2 0 16,3 2-208-16,3-4 128 0,3-2-128 0,1 0 0 16,6-4 0-16,1-8 0 0,3 0 0 0,0-3 0 0,7-6 0 0,-1-1-160 15,5-4 32-15,2-3 0 16,2-2-352-16,2-4-64 0,3-1-16 16,-1-7 0-16,1 1-176 0,0-6-32 0,0-1-16 0,4-4 0 0,-6 1 336 0,4-5 64 15,-2 5 0-15,-2-5 16 0,-1 0 368 0,1 0-176 16,-3-4 176-16,2 0-128 0,0-1 128 0,-4 3 0 15,0-3 0-15,-3 1-128 0,-1 6 128 0,-1 1 0 16,-5 6 128-16,-4 4-128 0,-3 10 640 0,-2 3 64 16,-3 10 16-16,-4 3 0 0,1 9 64 0,-8 4 16 0,4 2 0 0,-2 5 0 15,0 4-192-15,-1 1-32 0,1 1-16 16,-2 2 0-16,2 3-368 0,0-4-64 0,5 2 0 0,0-4-128 16,3 0 0-16,3-1 0 0,4-6 0 0,4-5 0 31,2-3-848-31,1-5-128 0,4-3-32 0,4-3 0 15,3-6-1616-15,3-8-320 0,6-2-64 0,-1-8-9024 0</inkml:trace>
  <inkml:trace contextRef="#ctx0" brushRef="#br0" timeOffset="68181.28">15404 9748 12895 0,'-6'-14'576'0,"3"5"112"0,-4-3-560 0,3 8-128 0,1 1 0 0,0 1 0 0,-3 0 1472 0,-2-3 256 16,-6 0 48-16,-6 0 16 0,-2 3-688 0,-3 6-128 15,1 4-16-15,1 8-16 0,1 5 0 0,1 7 0 16,0 0 0-16,3 6 0 0,5 0 272 0,2-1 64 16,-1 0 16-16,5 0 0 0,0 0-112 0,2-4-32 15,5 5 0-15,5 2 0 0,4 1-432 0,1-2-80 16,4-1-32-16,0-2 0 0,5 3-336 0,-1-1-64 16,2 1-16-16,0 0 0 0,-1 0 128 0,0-2 32 15,4 2 0-15,-2 0 0 0,-2-4-160 0,-2-3-48 0,-1-2 0 16,-7 0 0-16,-2-5-144 0,-7 5 0 0,-6-5 0 0,-2 2 128 15,-3-2-128-15,-1-2 0 0,-2-2 0 0,-2-5 0 16,2-3 0-16,-1-4 0 0,-8 2 0 0,2-7 0 16,-2-1 0-16,3-8 0 0,-1 0-192 0,3-5 192 31,4-3-736-31,4-6-32 0,1-3 0 0,4 0 0 16,7-9-816-16,3-2-160 0,5-1-48 0,4-2 0 0,2-5-304 15,3 0-64-15,4 4-16 0,-4 3 0 0,2 5 192 0,0 5 16 0,0 0 16 0,-2 6 0 31,0 4 576-31,-2 6 112 0,4 2 32 0,0 3 0 0,5 0 896 0,-5 5 176 0,0 2 160 0,2 2-208 16,0 5 208-16,-1 0 0 0,3 3 144 0,-5 1-144 0,5 1 704 0,3-4 32 16,-2 5 16-16,5-6 0 0,-3 3 688 0,5-5 144 15,2-5 16-15,-2 0 16 0,-1 0-192 0,-1-3-32 16,-1-2-16-16,-3-1 0 0,-4 1-80 0,0 2-16 16,-1-4 0-16,-2-2 0 0,2 0 32 0,-8-3 0 15,4 0 0-15,-3-2 0 0,1 0-208 0,-4-2-32 16,-1 1-16-16,-3-1 0 0,-2-1-592 0,-5 1-112 15,-1-3-32-15,-3 1 0 0,-1 1-320 0,-8-1 0 16,0 1 0-16,-2 0 128 0,-3-1 16 0,-1 1 16 16,1-1 0-16,-2 4 0 0,-1 2 64 0,-1 0 16 15,2 5 0-15,-7 0 0 0,2 5-240 0,-1 9 128 16,-3 2-128-16,1 7 0 0,-1 3 128 0,-2 4-128 0,0 6 0 16,4 1 0-16,5 5 320 0,-3 6-48 0,0 10 0 0,3 5 0 15,2 1 16-15,1 2 0 0,4-1 0 0,5-1 0 16,2 1-80-16,6-4-16 0,8 0 0 0,1-7 0 15,8-2-192-15,5-8 0 0,9-6 128 0,1-10-128 16,7-5 0-16,-38-16 0 0,0 0-144 0,145-23-18976 16</inkml:trace>
  <inkml:trace contextRef="#ctx0" brushRef="#br0" timeOffset="100697.76">4807 12752 1839 0,'0'-5'160'0,"0"2"-160"0,2 3 0 0,-1-2 0 15,1 0 528-15,2-1 80 0,1-6 16 0,-2 0 0 16,6-3 112-16,0-2 32 0,-4 5 0 0,0-3 0 16,-1 5 112-16,-4 2 16 0,-2-2 16 0,0 4 0 15,-1 1 192-15,-2 0 48 16,1 0 0-16,-5 2 0 0,2 0-144 0,0 0-32 0,-1 2 0 0,3 0 0 15,-2 0-400-15,1-2-64 0,5 0-32 0,-1 1 0 16,2-1-288-16,3 0-64 0,1 2-128 0,-1 0 192 16,3 1-192-16,0 1 0 0,0 1 0 0,1 0 0 15,-6 6 272-15,1-1 64 0,0 6 16 0,-4 5 0 16,-1 5 192-16,-3 0 32 0,1 7 16 0,-3 0 0 16,-1 5-288-16,0 1-64 0,-5 4-16 0,2 1 0 0,0 6-224 0,-2-1 0 15,0-2 0-15,3 4 0 0,-3-6 0 0,4 2-128 16,0-4 128-16,1-2 0 0,2-1 0 0,2-4 0 15,-1 1 0-15,1-4 0 0,2-5 0 0,-1 0 0 16,4-2 0-16,-2 0 0 0,2-4-128 0,0-1 128 16,2 0 0-16,0-2 0 0,0-1-144 0,-1 1 144 15,-1-2 0-15,0-1-144 16,0 1 144-16,0 1 0 0,-1-1 0 0,-1-1-128 0,-2 1 128 0,4-1 0 16,-1 0-144-16,1-4 144 0,1-2 0 0,-1-3 0 0,2 0 0 15,3-3 0-15,2-1 0 0,2-1 0 0,2-2-144 0,-1-2 144 16,4-1 0-16,3 1 0 0,1-3 0 0,1-2 0 15,2 2 0-15,0-4 0 0,5 0 0 0,2-1 0 16,-5-1 0-16,3-1 0 0,2 3 0 0,-2-3 0 16,-2 4 0-16,-24 8 144 0,0 0-144 0,85-32 128 15,-85 32 160-15,0 0 32 0,89-22 0 0,-89 22 0 16,0 0 96-16,101-27 32 0,-101 27 0 0,0 0 0 16,124-29-48-16,-124 29 0 0,0 0 0 0,136-30 0 15,-136 30-240-15,0 0-160 0,131-12 192 0,-131 12-192 16,0 0 0-16,120 2 0 0,-120-2 0 0,0 0 0 15,113 14 0-15,-113-14 0 16,0 0 0-16,122 21 0 0,-122-21 0 0,0 0-144 0,140 15 144 0,-140-15 0 0,101 6 0 0,-101-6 0 16,0 0 0-16,139 3 0 0,-139-3 0 0,0 0 0 15,131 2 0-15,-131-2 0 0,0 0 0 0,143 0 0 16,-143 0 0-16,109 0 0 0,-109 0 160 0,115 8-32 16,-115-8-128-16,103 11 192 0,-103-11 176 0,94 19 16 15,-94-19 16-15,91 19 0 16,-91-19-112-16,91 18-32 0,-91-18 0 0,101 14 0 0,-101-14-128 0,113 7-128 15,-113-7 192-15,120 10-192 0,-120-10 448 0,112 7 0 16,-112-7-16-16,108 12 0 0,-108-12 128 0,106 7 16 16,-106-7 16-16,110 12 0 0,-110-12-160 0,117 16-48 15,-117-16 0-15,122 21 0 0,-122-21-160 0,111 23-32 16,-111-23-16-16,98 22 0 0,-98-22-176 0,99 19 0 16,-99-19 0-16,108 19 0 0,-108-19 0 0,120 16 0 0,-120-16 0 0,134 11 0 15,-134-11 0-15,136-6 0 0,-136 6 0 0,121-7 0 16,-121 7 320-16,120-12 0 0,-120 12-16 0,138-7 0 15,-138 7-128-15,149-8-32 0,-149 8 0 0,143-7 0 16,-143 7-144-16,127-16 128 0,-127 16-128 0,126-11 128 16,-126 11-128-16,136-15 0 0,-136 15 0 0,151-18 0 15,-151 18 0-15,147-19 0 16,-147 19 0-16,131-19 0 0,-131 19 0 0,120-17 0 0,-120 17 0 0,136-23 0 16,-136 23 0-16,146-23 0 0,-146 23 0 0,141-24 0 15,-141 24 0-15,127-21 0 0,-127 21 0 0,126-17 0 0,-126 17 0 16,124-20 0-16,-124 20 0 0,139-20 0 0,-139 20 0 0,138-20 0 15,-138 20 0-15,118-17 0 0,-118 17 0 0,117-9 0 16,-117 9 0-16,115-10 0 0,-115 10 0 16,122-5 0-16,-122 5 0 0,125-9 0 0,-125 9 0 0,128-5 0 15,-128 5 0-15,115-2 0 0,-115 2 0 0,122-9 0 16,-122 9 0-16,130-8 0 0,-130 8 0 0,143-11 0 16,-143 11 0-16,133-7 0 0,-133 7 272 0,116 0 80 15,-116 0 16-15,114 9 0 0,-114-9-112 0,116 10-32 16,-116-10 0-16,122 12 0 0,-122-12-224 0,126 7 144 15,-126-7-144-15,127 11 128 16,-127-11-128-16,115 7 0 0,-115-7 0 0,120 9 0 0,-120-9 0 0,124 5 0 0,-124-5 0 31,138 0 0-31,-138 0 0 0,141-2 0 0,-141 2 0 16,129 2 0-16,-129-2 0 0,118 3 192 0,-118-3-192 0,126 2 192 16,-126-2-192-16,120 2 0 0,-120-2 0 0,125 3 128 15,-125-3-128-15,114 9 0 0,-114-9 0 0,96 9 0 16,-96-9 0-16,92 14 0 0,-92-14 0 0,99 8 0 15,-99-8 0-15,108 9 0 0,-108-9 0 0,119 0 0 16,-119 0 0-16,122-3 0 0,-122 3 0 0,108-2 0 16,-108 2 0-16,106-2 0 0,-106 2 0 0,110-5 0 15,-110 5 0-15,110-5 0 0,-110 5 0 0,118 1 0 16,-118-1 0-16,117 2 0 0,-117-2 0 0,103 7 0 16,-103-7 0-16,101 9 0 0,-101-9 0 0,101 10 0 15,-101-10 0-15,96 7 0 0,-96-7 0 0,0 0 0 0,144 5 0 0,-144-5 0 16,129 9 0-16,-129-9 0 0,124 7 0 0,-124-7 0 15,113 10 0-15,-113-10 0 0,114 7 128 0,-114-7-128 16,122 2 0-16,-122-2 128 0,130-2-128 0,-130 2 160 16,133 0-160-16,-133 0 160 0,120 2-160 0,-120-2 0 15,118 5 144-15,-118-5-144 0,124 6 0 0,-124-6 144 16,138 1-144-16,-138-1 0 0,141 2 128 0,-141-2-128 16,129 4 0-16,-129-4 0 0,117 10 0 0,-117-10 0 15,113 9 0-15,-113-9 0 0,124 5 0 0,-124-5 0 16,134 7 0-16,-134-7 0 0,134 3 0 0,-134-3 0 15,115 4 0-15,-115-4 0 0,119 2 0 0,-119-2 0 16,115 0 0-16,-115 0 0 0,137-2 128 0,-137 2-128 16,157-4 0-16,-157 4 0 0,143-5 0 0,-143 5 0 0,132-7 0 0,-132 7 0 15,138-3 0-15,-138 3 0 0,145-5 0 0,-145 5 0 16,144-4 0-16,-144 4 0 0,128 0 0 0,-128 0 0 16,120 4 0-16,-120-4 0 0,123 5 0 0,-123-5 0 15,131 3 0-15,-131-3 0 0,133 9 0 0,-133-9 0 16,113 7 0-16,-113-7 0 0,104 12 0 0,-104-12 0 15,96 7 0-15,-96-7 0 0,89 9 0 0,-89-9 0 16,89 5 0-16,-89-5 0 0,89 2 0 0,-89-2 0 16,89 0 0-16,-89 0 0 0,0 0 0 0,108-4 0 15,-108 4 0-15,0 0 0 0,0 0 0 0,110-19 0 16,-110 19 0-16,0 0 0 0,0 0 0 0,88-26 0 16,-88 26 0-16,0 0 0 0,0 0 0 0,0 0 0 0,84-31 0 15,-70 25 0-15,-7 3 0 0,0 1 0 0,0 2 0 0,-5 0 0 16,3 0 0-16,-3 0 0 0,-2 0 0 0,0 0 0 15,0 0 0-15,0-2 0 0,0 2 0 0,0 0 0 16,0-1 0-16,1-3 0 0,1 2 0 0,3-4 0 16,-3 2 0-16,3 2 0 0,1-1 0 15,1-2 0-15,1-2-128 0,-1 1 128 0,2-1 0 0,0-1 0 16,1-1 0-16,2-3 0 0,-1-4-160 0,-1 0 160 16,4-3-160-16,-2-3 160 0,1-1 0 0,2-5-144 15,-3 2 144-15,2-5 0 0,0-1 0 0,4-4 0 16,-4-1 0-16,3-3 0 0,1 2 0 0,1-7 0 0,0 3 0 15,0-5 0-15,0-4-160 0,0-1 160 0,1 5-192 0,-1-5 192 16,2-2-320-16,1-2 32 0,3 0 16 0,-1 0 0 16,4-1-16-16,-2-2 0 0,4 3 0 0,-6-1 0 15,0 6 32-15,3-1 0 0,-6 3 0 0,-1-2 0 16,1 8-64-16,-5 3-16 0,1 3 0 0,-8 4 0 16,0 7 64-16,-7-2 16 0,-2 7 0 0,-2 0 0 15,-7 2 256-15,-1 5-160 0,-6-1 160 0,-1 8-128 16,-3-4 128-16,-2 8 0 0,-4 1 0 0,-2 0 0 15,-4 4-304-15,-1 2 32 0,-3 2 0 0,-3 1 0 16,3-1 272-16,-6 2-192 0,0-1 192 0,-3-1-160 16,-6 1 160-16,1-2 0 0,-4-2 0 0,3 4 0 0,-3-2 0 0,2-1 128 15,5-1-128-15,-7 4 128 0,0-1 176 0,2-3 32 16,-4 6 16-16,0-6 0 0,-5 2-144 0,-5-3-16 16,3 2-16-16,-1 1 0 0,-3-2-176 0,-2-1 0 15,-3 2 0-15,3-3 0 0,-3-1-128 0,1 2-64 16,-1 5-16-16,-8-3 0 15,-4 3-368-15,1-2-80 0,4 5-16 0,3-6 0 0,1 4 416 0,-2-4 96 16,2-1 16-16,-3-1 0 0,-4 3 144 0,0 2 0 16,0-1 0-16,2-5 0 0,3-1 0 0,0 0 0 15,-1 2 0-15,-2 0 0 0,-5 3-192 0,-4-2-48 16,-4 3-16-16,3-3 0 16,4 4-176-16,-1-3-32 0,4 1-16 0,-10-2 0 0,-8 6 320 0,4-2 160 0,1 0-160 15,-2 2 160-15,1-4 0 0,1 2 0 0,0-4 0 0,-12 3 0 16,-2 1 0-16,4 1 0 0,5-3 0 0,1 1 0 15,4-3 0-15,-6 1 0 0,-5 3 0 0,1-4 160 16,7 4-160-16,-2-5 128 0,0 0-128 0,-6-1 128 16,1 1 112-16,-6 0 16 0,4 1 0 0,2-1 0 15,3 3-256-15,-1-3 0 0,-3 3 0 0,-8-1 0 16,2 4 0-16,-4-1 0 0,4 2 0 0,0 0 0 16,-4 1 0-16,-5 1 0 0,0-1 0 0,4-1 0 15,3 3 0-15,-2-5 0 0,-2 5 144 0,-1-5-144 16,3 2 304-16,2 0-32 0,4-4 0 0,-1 4 0 0,1-4-272 15,-2-3 128-15,-4-2-128 0,7 1 0 0,5-1 0 0,1-1 0 16,-2 1 0-16,-6-2 0 0,-5-2 0 0,6 3 0 16,8-1 0-16,-3 0 0 0,5 2 0 15,-13 0 0-15,-1 0 0 0,2 0 0 0,3 2 0 0,2 0 0 16,4 3 0-16,-10-5 0 0,-4 0 0 0,3 0 0 16,5 0 0-16,7-2 0 0,2 0 0 0,-5-3 0 15,-7-4 0-15,3 2 0 0,9-3 0 0,2 1 0 16,6-1 0-16,-4 1-144 0,-8-3-176 0,2 3-16 15,2-1-16-15,4 3 0 0,2-2 208 0,5 4 144 16,3-4-192-16,-9 0 192 0,-5 8 0 0,7-1 0 16,5-2 0-16,0 3 0 0,0-5 0 0,-2 5 0 15,1-1 0-15,-6 2 0 0,0 2 0 0,4-2 0 0,5 0 0 16,5-4 144-16,3-1-144 0,1-4 0 0,1 6 0 0,-5-4 0 16,-1 0 0-16,4 2 0 0,4 3 0 0,0-3 0 15,4-2 0-15,0 3 0 0,1 2-144 0,-3 2 144 16,-7-1 0-16,-1 2 0 0,5-1 0 0,-1 0 144 15,7 0-144-15,2 2 0 0,-1 0 0 0,2-2 0 16,1 2 128-16,-7 3-128 0,-5 2 128 0,1-4-128 16,5 4 0-16,3-3 0 0,4-1 0 0,1-1 0 15,3-2 0-15,2-2 0 0,1 2 0 0,1-1 0 16,-4-1 0-16,3 2 0 0,-3 0 0 0,7 0 0 16,2 0 0-16,1 2 0 0,4-2 0 0,-3 1 0 15,6-1 0-15,-5 0 0 0,4 2 0 0,-6-2 128 0,4 2-128 16,-1-2 0-16,-3 2 0 0,4-1 0 0,-2 1 0 0,4 2 0 15,7-4 0-15,-1 0 0 0,3-4 0 0,-3 2 0 16,3 1 144-16,-1-1-144 0,1 2 144 0,1-2-144 16,-2 2 192-16,1 0-192 0,-3 2 192 0,-3-2-192 15,2 5 192-15,-3 2-192 0,1-2 256 0,-2-1-48 16,3 6-16-16,4-5 0 0,-1 4-32 0,3-2-16 16,3-2 0-16,-2 4 0 0,-3-2 128 0,0-2 32 15,2 6 0-15,-1-4 0 0,-1 5 0 0,-1-5 0 16,0 3 0-16,1-3 0 0,-1 2-304 0,1-2 160 15,-1-2-160-15,-1 4 128 0,5-2-128 0,-1-4 0 16,5 6 0-16,-1-4 0 0,3-1 0 0,2 3 0 16,-2-4-128-16,0-1-10608 0,0 0-2112 15</inkml:trace>
  <inkml:trace contextRef="#ctx0" brushRef="#br0" timeOffset="106817.83">12230 13306 2751 0,'0'2'256'0,"-1"0"-256"0,1-2 0 0,0 0 0 0,0 0 192 0,-4 0 0 0,2 1 0 0,-1 3 0 15,-2 1-192-15,1 0 0 0,-1-1 0 0,0 3 0 16,1-4 288-16,1 2-32 0,1-3-16 0,-5 2 0 15,5 3 336-15,-1-2 80 0,-1-2 16 0,3 3 0 16,-1 1 288-16,-3-2 64 0,3-2 16 0,0-1 0 16,4 3 96-16,0-3 16 0,3 0 0 0,0-1 0 15,2 1-352-15,0 0-64 0,2 0-16 0,1-2 0 16,-3 0-208-16,4 0-64 0,-4 0 0 0,1 1 0 16,-1 1-288-16,-1 0-160 15,-1 3 160-15,0-1-160 0,-5 1 224 0,2 0-48 0,-2 6-16 0,0-5 0 0,-2 7 464 0,0-1 80 31,-3-2 32-31,0 8 0 0,0-3-128 0,-1 1-32 0,1 1 0 0,2-1 0 0,-1-5-64 0,2 6-32 32,2 2 0-32,-1-1 0 0,1-1-16 0,1 0 0 0,-1-1 0 0,2-4 0 0,2 2-208 0,-1 0-32 15,1-3-16-15,3 3 0 0,0-4-208 0,1-1 0 16,1-1 0-16,1-2 0 0,1-1 0 0,1 0 0 16,4 0 0-16,-2-1 0 0,1-1 0 0,-1-1 0 15,4-2 0-15,-3 0 0 0,3 0 224 0,-4 0 48 16,3 0 16-16,-1 0 0 15,0-2 112-15,1 2 32 0,0-1 0 0,1 1 0 0,-1 0-32 0,2 0 0 16,2 0 0-16,-1 0 0 0,0 0 80 0,-20 0 16 16,0 0 0-16,0 0 0 0,102-7-240 0,-102 7-32 0,0 0-16 15,0 0 0-15,109-6-208 0,-109 6 0 0,0 0 0 0,0 0 0 16,121-1 0-16,-121 1 0 0,0 0 0 0,97 1 0 16,-97-1 192-16,0 0-64 0,0 0-128 0,117 13 192 15,-117-13 112-15,0 0 16 0,0 0 0 0,104 15 0 16,-104-15-320-16,0 0 160 0,0 0-160 0,100 9 128 15,-100-9-128-15,0 0 0 0,0 0 0 0,94 10 0 16,-94-10 0-16,0 0 0 0,0 0 0 0,104 6 0 16,-104-6 320-16,0 0 0 0,0 0-16 0,124 8 0 15,-124-8-112-15,0 0 0 0,94 6-16 0,-94-6 0 16,0 0-48-16,0 0 0 16,112 0 0-16,-112 0 0 0,0 0-128 0,0 0 0 0,111-9 144 0,-111 9-144 15,0 0 0-15,0 0 0 0,115-12 0 0,-115 12 0 0,0 0 0 0,101-21 0 16,-101 21 0-16,0 0 0 0,115-28 0 0,-115 28 0 15,0 0 0-15,117-23 0 0,-117 23 0 0,0 0 0 16,96-17 0-16,-96 17 0 0,0 0 0 0,0 0 0 16,113-11 0-16,-113 11 0 15,0 0 0-15,0 0 0 0,101 0 0 0,-80 4 128 0,0-2-128 0,-2 1 0 16,0 1 0-16,1-1 0 0,1 4 0 0,1-3 0 16,3-1 0-16,-25-3 0 0,0 0 192 0,0 0-48 15,108 16 0-15,-108-16 0 0,0 0-144 0,0 0 0 16,116 3 0-16,-116-3 0 0,0 0 0 0,0 0 0 15,101-2 0-15,-101 2 0 0,0 0 0 0,0 0 0 16,109-12 0-16,-109 12 0 16,0 0 0-16,0 0 0 0,115-22 0 0,-115 22 0 0,0 0 0 0,0 0 0 0,109-4 0 0,-109 4 0 15,0 0 0-15,0 0 0 0,86 19 0 0,-67-14 0 16,-3 8 0-16,1-5 0 0,-1 5 0 0,1 0 0 16,-5 1 0-16,0 0 0 0,2 4 0 0,-1-1 0 15,1 1 0-15,-2 1 0 0,0 2 0 0,0-2 0 16,0 0 0-16,-3 2 0 15,2 2 0-15,-3 3 0 0,1-2 0 0,-4 7 0 0,0-4 0 0,-3 4 0 16,0-2 0-16,-2 3 0 0,-4-1 0 0,1-1 0 16,-1 3 0-16,1-2 0 0,-2-1 0 0,-1 1 0 15,1-5 0-15,2 0 0 0,-4-1 0 0,2-6 0 16,-1-2-240-16,1-1 80 0,0 0 16 0,0-6 0 0,1 2-208 0,-1-3-32 16,0 3-16-16,0-6 0 0,1 2 16 0,-1-6 16 15,0 0 0-15,1-4 0 16,-1 0-144-16,3-5-48 0,-5 2 0 0,2-7 0 15,0 3-64-15,-1-5-16 0,3-1 0 0,-1 1 0 0,3 0 336 0,-1-5 64 16,4-1 16-16,1-2 0 0,2-4 224 0,2-1 0 16,2-4 0-16,3 0 0 0,2-6 208 0,-2 1-64 15,6 1-16-15,-2-4 0 0,4 3 80 0,0-2 16 16,1 3 0-16,-2 0 0 16,2 0-64-16,0 7-16 0,-1 2 0 0,1 5 0 0,-1 4-144 0,-1 5 0 15,2 1 0-15,-2 1 0 0,0 1 416 0,2 0 0 0,0 1 0 16,-2 4 0-16,-19 4 48 0,0 0 16 0,0 0 0 0,101-31 0 15,-101 31-320-15,0 0-160 0,94-25 160 0,-94 25-160 16,0 0 128-16,105-22-128 0,-105 22 0 0,0 0 144 16,97-16-144-16,-97 16 0 15,0 0 0-15,0 0 0 0,119-16 0 0,-119 16 0 0,0 0 128 0,94-7-128 16,-94 7 224-16,0 0 16 0,110-12 0 0,-110 12 0 16,0 0 48-16,123-17 16 0,-123 17 0 0,0 0 0 15,133-12-48-15,-133 12-16 0,0 0 0 0,115 1 0 16,-115-1 0-16,0 0 0 0,97 14 0 0,-97-14 0 15,0 0-240-15,100 26 176 0,-100-26-176 0,0 0 160 16,101 33-160-16,-101-33 0 16,0 0 0-16,111 32 128 0,-111-32-128 0,86 19 0 0,-86-19 0 0,89 24 0 0,-89-24 0 0,80 25 0 15,-80-25 128-15,78 22-128 0,-78-22 0 0,84 21 128 16,-84-21-128-16,85 19 128 0,-85-19-128 0,100 18 160 16,-100-18-160-16,109 12 160 0,-109-12-160 0,122 7 0 31,-122-7 0-31,115 3 128 0,-115-3-128 0,101 2 0 0,-101-2 0 0,105 0 0 15,-105 0 0-15,101 4 0 16,-101-4 0-16,113 0 0 0,-113 0 0 0,122 0 0 16,-122 0 0-16,117-7 0 0,-117 7 0 0,106-2 0 15,-106 2 0-15,101-3 0 0,-101 3 0 0,100-2 0 16,-100 2 0-16,104 3 0 0,-104-3 0 0,115 4 0 16,-115-4 0-16,112 12 0 0,-112-12 0 0,104 5 0 0,-104-5 0 15,101 9 0-15,-101-9 0 0,101 7 0 0,-101-7 0 16,96 14 0-16,-96-14 0 0,107 19 0 0,-107-19 0 15,109 26 0-15,-109-26 0 0,98 31 128 0,-98-31-128 0,85 28 128 16,-85-28-128-16,81 28 128 0,-81-28-128 0,76 26 128 16,-76-26-128-16,77 21 0 0,-77-21 0 0,78 21 0 15,-78-21 0-15,86 16 0 0,-86-16 0 0,0 0 0 16,120 12 0-16,-120-12 0 0,0 0 128 0,97-9-128 16,-97 9 0-16,0 0 0 0,0 0 0 0,100-24 0 15,-79 15 0-15,-2-1 0 0,0-4 0 0,0 2 0 16,4-4 0-16,-4-2 0 0,-19 18 0 0,40-38 0 0,-15 14 0 15,-3-4 0-15,6-3 0 0,-2 1 0 0,2-3 0 0,-5 0 0 16,-1 3 0-16,-2-1 0 0,-5 5 0 0,1-4 0 16,-7 0 0-16,1-3-12672 15,-1-1-2496-15</inkml:trace>
  <inkml:trace contextRef="#ctx0" brushRef="#br0" timeOffset="109897.9">26129 7370 1839 0,'0'0'160'0,"0"0"-160"16,0 0 0-16,2-1 0 0,0 1 800 0,-2 1 128 15,3-1 32-15,-1 0 0 0,0 2-192 0,3 2-48 16,-2-3 0-16,1 1 0 0,1 5-192 0,-5-4-32 15,2 1-16-15,1-1 0 0,-1 6 288 0,2-4 64 16,-4 2 16-16,0 6 0 0,0-3 176 0,0 4 16 16,-2-2 16-16,-2 2 0 0,1-2-112 0,1 6-32 0,-5-1 0 0,0 2 0 15,2 0-240-15,-5 1-48 0,1 2-16 0,-2-1 0 16,-1 3-96-16,0 1 0 0,0-3-16 16,1 5 0-16,-3-3-144 0,4-1-32 0,-1 1 0 0,3 0 0 15,1-1-320-15,2 0 0 0,-4 1 0 0,2 4 0 16,3-2 0-16,-3 4 0 0,4-4 0 0,-1 5 0 15,1-3 0-15,-4 5 0 0,3 4 0 0,-1-1-128 16,2 3 128-16,1-3 0 0,-3 1 0 0,3-1 0 16,0-3 0-16,-1 1 0 0,1 0 128 0,0 3-128 0,1-1 0 0,-5 1 0 15,1 0 0-15,0 1-128 0,1 2 128 16,-6-2 0-16,3 2 0 0,-2 2 0 0,1-3 0 0,-1-1 0 16,2 0 0-16,0-1 0 0,-2-4 0 0,2 0 0 15,0 2 0-15,2-9-128 0,0 0 128 0,1-5-128 16,3-4 128-16,-3-4-128 15,2-3-848-15,4-8-176 0</inkml:trace>
  <inkml:trace contextRef="#ctx0" brushRef="#br0" timeOffset="110856.8">25809 6285 10127 0,'-11'11'896'0,"1"-4"-704"0,4-2-192 0,5 0 0 0,-1-1 240 0,2-3 16 0,-3 5 0 0,1-1 0 0,-2 7-64 0,-3 5 0 16,0 4 0-16,0 2 0 0,0 3 0 0,-1-2-16 15,2 3 0-15,1 4 0 16,-3 0 896-16,1 1 176 0,0 2 32 0,0 3 16 0,-2-2-448 0,2 1-80 16,-2 1-32-16,1 0 0 0,-1-4-304 0,0-4-64 15,2 3-16-15,0-8 0 0,2-3-352 0,0-2 0 16,1-3 0-16,2-6 0 0,-1-1 0 0,3-6 0 16,0-1 0-16,0-2 0 0,0-3 0 0,0-1 0 15,2-3 0-15,-1-5-128 0,3-4 128 0,-1-3 0 16,4 0 160-16,-3-7-160 0,5-4 0 0,-1 2 0 0,1-1 0 0,1 1 0 15,1 0 128-15,1 4-128 0,2 5 0 16,-5-1 0-16,1 6 0 0,1-1 0 0,1 6 0 0,-2-3 0 16,3 8 0-16,-1 1 128 0,-5 3-128 0,3 2 0 15,1 3 0-15,-3-2 128 0,1 10-128 0,0-5 0 16,-6 6 224-16,2 4-48 0,1-1-16 0,-1 0 0 16,-3 4 368-16,-2 0 80 0,1 0 16 0,-2 4 0 15,1-5-80-15,-6 3-16 0,1 0 0 0,0-2 0 16,0-1 0-16,-6 0 0 0,4-3 0 0,-5-1 0 15,2-2-96-15,1-6-32 0,-5 5 0 0,-3-6 0 16,-3 0-240-16,0-6-160 0,-3-4 192 0,0-6-192 16,2 2 0-16,2-5 0 0,0-4 0 0,3-1 0 0,4-2-176 0,3-1 16 15,-1 0 0-15,6-1 0 16,3-2-976-16,2-1-192 0,3 5-32 0,5-4-10160 16</inkml:trace>
  <inkml:trace contextRef="#ctx0" brushRef="#br0" timeOffset="111155.38">26128 6353 2751 0,'-4'5'256'0,"1"-1"-256"0,1 3 0 0,2-4 0 15,0-1 976-15,0 2 160 16,0-1 16-16,-2 6 16 0,-1 3-32 0,-1 5-16 0,-1 9 0 0,0-1 0 16,-2-3-208-16,0 3-32 0,1 3-16 0,-4-4 0 15,3 7 416-15,-2-1 96 0,1 1 16 0,-1 4 0 16,-2 2-208-16,1-2-32 0,0 1-16 0,-3 3 0 16,1-1-480-16,2-3-80 0,-1-2-32 0,1 0 0 15,-2-2-544-15,3-5 0 0,0-3 0 0,2 0-192 16,4-8-1088-16,-3-1-192 15,5-5-64-15,1-6-7952 0</inkml:trace>
  <inkml:trace contextRef="#ctx0" brushRef="#br0" timeOffset="111391.34">25931 6560 11967 0,'-7'4'1072'0,"3"-1"-864"16,4-3-208-16,0 0 0 0,2 2 1424 0,-2 0 240 15,-2 5 64-15,0 0 0 0,1 0-1152 0,1 7-240 16,1-4-32-16,3-1-16 0,3 0 368 0,0-4 80 16,7 0 16-16,0-5 0 0,1 2 240 0,5-2 48 15,4 0 16-15,-3-2 0 0,0 2-416 0,0-3-64 16,1 1-32-16,-2-3 0 0,-1-1-544 0,-2 3 0 0,1 1 0 0,-3-1 0 31,1-1-1328-31,1-1-272 0,-4 1-48 0,2 3-8944 0</inkml:trace>
  <inkml:trace contextRef="#ctx0" brushRef="#br0" timeOffset="111564.26">26476 6437 13823 0,'-10'14'608'0,"4"-7"128"0,5 3-592 0,1-5-144 0,0-1 0 0,0 1 0 0,1 0 544 0,1 2 80 15,0 7 16-15,1 5 0 0,3 2-512 0,-1 0-128 16,0 2 0-16,4-1 0 31,-1 1-704-31,3-2-144 0,-1 2-48 0,3 1 0 0</inkml:trace>
  <inkml:trace contextRef="#ctx0" brushRef="#br0" timeOffset="113910.08">25256 9046 9263 0,'0'5'0'0,"-2"-3"0"16,2 0 0-16,0-2 0 0,0 1 0 0,-1 1 0 15,1 5 656-15,-2-2 224 0,-1 2 32 0,3 4 16 16,0-3-176-16,5 3-48 0,-4-8 0 0,3 3 48 16,1 2-432-16,2-4-96 0,-2-1-16 0,1 1 48 15,2 1-256-15,-4-2 0 0,3 1 0 0,0-2 0 16,-5 1 0-16,1 1 0 0,0-1 144 0,-1-1-16 15,0 1 16-15,-4-1 16 0,0 2 0 0,-1 1 32 16,0 0 384-16,-3 0 80 0,-1 0 16 0,0 2 32 16,0 0-96-16,-1-1-32 0,1 4 0 0,-2-5 0 15,4 7-256-15,-2-5-48 0,0 4-16 0,2-4 48 16,3 3-176-16,-3-3-128 0,-1 4 144 0,3-3-16 16,-1 5 96-16,3-5 16 0,-6 8 0 0,1-4 32 15,1 0 144-15,0 2 32 0,0 4 0 0,0-4 0 0,1 1 144 0,-1-1 48 16,1 2 0-16,1 0 32 0,1 1-224 0,0-1-32 15,1 1-16-15,1 1 0 0,-2-1-400 0,-2 2 0 16,4 0 0-16,0 0 0 0,0 2 128 0,0 0-128 16,0-2 128-16,4 2-128 0,-2-3 352 0,-2 1-16 15,3 2 0-15,1-2 0 0,-3 2-192 0,1-2-144 16,2 0 192-16,-1 0-192 0,-3 0 0 0,4 1 0 16,-3-1 0-16,1 0 0 0,0 0 0 0,0 0 0 15,-1 0 0-15,-1 1 0 0,2-1 192 0,-2 0 0 0,0 4-16 16,0-4 0-16,0 2 128 0,-2-2 16 0,2 0 16 0,0 0 0 15,-1-2 0-15,1 3 0 0,0-3 0 0,0-3 0 16,0 3-192-16,0 1-144 0,1-1 192 0,1-1-192 16,0-2 208-16,1-2-64 0,-3 2-16 0,4-4 0 15,-3 3 16-15,3-3 0 0,-2-3 0 0,1 4 0 16,2-5-144-16,-3 5 0 0,0-4 0 0,1-2 0 16,1 4 0-16,-1-2 0 0,3 3 0 0,-5-1 128 15,1 3 48-15,2-1 0 0,-3 3 0 0,1 3 0 16,0-1 0-16,0 1 0 0,-2-1 0 0,-2-2 0 15,4 1 80-15,-2 3 0 0,0-4 16 0,0 1 0 0,3-2 32 16,-1 0 0-16,-1 3 0 0,3-7 0 0,1 5-112 16,2-6-32-16,-2 3 0 0,4-6 0 0,0 4-160 15,1-4 0-15,2-1 144 0,2 3-144 0,4-6 0 0,1 3 0 16,-2-2 0-16,4-2 0 0,0 0 0 0,0 0 0 16,-2 0 0-16,1-2 0 0,-3 2 0 0,4-2 144 15,-2 0-144-15,0 1 0 0,0-1 192 0,-1-2-64 16,1 3 0-16,0-1-128 0,2 0 176 0,-2 2-176 15,4-2 160-15,-4 1-160 0,4-1 256 0,-4 0-64 16,2-5 0-16,-21 7 0 0,0 0-16 16,0 0-16-16,106-28 0 0,-106 28 0 0,0 0-160 0,92-35 0 15,-92 35 144-15,0 0-144 0,96-40 0 0,-96 40 0 16,0 0 0-16,84-38 128 0,-58 24-128 0,-3 5 0 0,1-1 0 16,-5 3 0-16,0-2 0 0,-1 6 0 0,-4 1 0 0,1 0 0 15,-1 1 0-15,0 1 0 0,4 0 0 0,-4 1 0 16,1 3 896-16,1-2 128 0,-2 1 0 0,2 2 16 31,-2-1-1648-31,3 1-336 0,-1-2-64 0,1 3-16 0,1-1 832 0,-1 0 192 0,0 2 0 0,1-2 0 16,1 1 0-16,0-3 128 0,0 4 0 0,-1-3-128 15,1 1 176-15,0-2-176 0,0 4 160 0,2-3-160 16,0-1 0-16,2-1 0 0,-1 0 0 0,-1-1 0 0,2 1 0 0,-4 2 0 16,0-3 0-16,1 1 0 0,-3 0 0 0,-3-2 0 15,0 2 0-15,-2-1 0 0,4 1 0 0,-8 2 128 16,5 3-128-16,-3-1 0 0,1 0 0 0,-3 2 0 15,3-2 0-15,-3 2 0 0,3 3 128 0,-2-3-128 16,1 3 0-16,-1-2 144 0,-1 1-144 0,-2 2 0 16,-1-1 0-16,0 3 0 0,-3-2 0 0,-2-2 0 15,-2 6 0-15,-3 1 0 0,0-3 0 0,-2 4 0 16,-4-1 0-16,3 1 0 0,-5 1 0 0,1 2 0 16,0 0 0-16,0-1 0 15,-2 1 0-15,2-1 0 0,-1-1 0 0,1-4 0 0,2-1 0 0,1-5 0 16,0 1 0-16,4-4 0 0,0-3 0 0,1-5 0 15,1 1 0-15,1-6 0 0,2-2-144 0,0-1 144 0,4-6 0 0,-1-3 0 16,4 0-144-16,0-6 144 0,4 1 0 0,-3-2-144 16,4-4 144-16,-1 2 0 0,3-1 0 0,0-8 0 15,3 0 0-15,1 1-128 0,1-4 128 0,0 3 0 16,0 1-176-16,0-1 176 0,0 4-208 0,2-2 80 16,0 2 128-16,-2 0 0 0,1 7 0 0,-1-2-128 15,3 5 128-15,-2 2 0 0,-1 2 0 0,0 2 0 16,2-1 0-16,0 8 0 0,1-2 0 0,-1 5 128 15,-3 0-128-15,1 5 0 0,0 2 0 0,0 2 128 16,0 1-128-16,2 3 0 0,0-1 0 0,0-2 0 16,2 2 0-16,-1 1 0 0,1-1 0 0,-4-2 0 0,4 1 0 0,0 3 0 15,-23-7 0-15,0 0 0 0,0 0 0 0,92 14 0 16,-92-14 0-16,0 0 128 0,0 0-128 0,87 26 0 16,-68-21 0-16,-3 0 0 0,3 2 0 0,2-1 0 15,-2-3 0-15,0 1 0 0,2-4 0 0,-2 3 0 16,4-3 0-16,-2 0 0 0,2 0 0 0,-1 0 0 15,1 0 0-15,-2 0 0 16,0 0 0-16,0 0 0 0,-2 0 0 0,2 2 128 16,-4-2-128-16,2 0 176 0,1 0-176 0,0-5 192 0,3 1-192 0,0 1 0 15,-2-3 0-15,-2-2 0 0,0 2 0 0,-5-4 0 16,0 1 0-16,-2-3 0 16,-3 3 0-16,0-3 0 0,-1 2 128 0,1-4-128 0,-4 0 0 0,2 3 0 0,0-4 0 0,0-3 0 15,0 3 0-15,0-5 128 0,0 1-128 0,2-2 0 16,-1 2 0-16,3-3 0 15,1-3 128-15,-1 1-128 0,2-1 0 16,-2-4 0-16,1 3 0 0,0-6 0 0,1 4 0 0,-3-3 0 0,0 0 0 0,-1 3 0 16,0-5 0-16,1 5 0 0,-3-3 0 0,-1-1 0 15,0 4 0-15,-4-3 0 0,0 5 0 0,-2-4 128 16,0 6-128-16,-4-6 128 0,-1 4-128 0,0 0 128 16,-2 0-128-16,0-2 0 15,0-2 144-15,0 3-144 0,2-5 0 0,0 1 144 0,3 3-144 0,0-3 0 0,2 5 144 0,0-4-144 16,0 4 0-16,0-4 144 0,2 2-144 0,-2-3 0 15,3 5 0-15,-3-4 128 0,0 4-128 0,-1-3 0 16,-1 2 0-16,-2-2 128 0,1 4-128 16,-6-1 0-16,1 0 0 0,-1 3 0 15,0 3 0-15,-3-1 0 0,1 3 0 0,-2 3 0 16,2 1 0-16,-1 1 0 0,1 3 0 0,3-2 0 0,-1 5 0 0,6-5 0 16,-1 5 0-16,4-5 0 0,2 1-304 0,1-1-32 15,4 3-16-15,0-1 0 16,2 1-1232-16,0-1-240 0,-1 4-48 0,1-2-14704 0</inkml:trace>
  <inkml:trace contextRef="#ctx0" brushRef="#br0" timeOffset="116930.09">15505 15196 2751 0,'-14'14'256'0,"3"-11"-256"0,4 6 0 0,4-5 0 16,-2-3 1600-16,3-1 256 0,2 0 64 0,-2 0 16 0,-1 0-336 0,-1-3-80 15,2-1-16-15,-3-4 0 16,3 4-1088-16,2-6-224 0,-1 3-32 0,1-2-16 0,1 0 448 0,1-5 96 16,3 4 16-16,-3-6 0 0,5 1 192 0,4-5 64 15,-4-2 0-15,5-3 0 0,2-3-224 0,1 2-32 16,5-5-16-16,0-2 0 0,3 3 0 0,-2-3 0 15,3 0 0-15,-1 4 0 0,3-1-176 0,-5 0-48 16,0 4 0-16,-4 4 0 0,1 1-272 0,-4 3-64 16,-2 3-128-16,0 1 192 0,-3 5-192 0,0-2 0 15,-4 8 0-15,2 1 0 0,0 2 0 0,3 0 0 16,1 2 0-16,1 0 0 0,4 1-144 0,-1 4 144 16,3-2 0-16,-1-3-144 0,1 2 144 0,1 1 0 0,0-3-144 0,2-2 144 15,2 0-224-15,-1-4 32 0,3-3 0 0,-3 2 0 16,3-6-80-16,-4 3-16 0,-1-6 0 0,0 0 0 31,-3 3-448-31,-3-3-96 0,-2 6 0 0,-1-3-16 16,-3 4-512-16,-1-1-112 0,-1 6 0 0,-1-3-4560 0,-4 1-912 0</inkml:trace>
  <inkml:trace contextRef="#ctx0" brushRef="#br0" timeOffset="117636.74">15688 14834 6383 0,'-9'17'576'0,"4"-12"-576"0,1 2 0 0,1-2 0 0,1-1 0 0,2-4 0 16,0 2 0-16,0 1 0 0,-2 2 0 0,4 1 0 16,2-5 0-16,1-2 0 0</inkml:trace>
  <inkml:trace contextRef="#ctx0" brushRef="#br0" timeOffset="118029.81">15855 14693 911 0,'0'0'0'0,"0"0"0"15,0 0 0-15,2-4 0 0,-1 2 832 0,-1 1 96 0,2-1 16 0,3 0 0 0,-1-3-592 0,3-4-112 16,3 4-32-16,-4-4 0 0,2 1-208 0,-1 1 0 16,0-4 0-16,2 4-160 0,-2-3 336 0,0 1 64 15,0-3 16-15,2 3 0 16,-1-1 784-16,-1 1 176 0,4-3 16 0,-6 0 16 0,2 5 96 0,2-4 32 15,-6 4 0-15,2-2 0 0,1 1-384 0,-3 1-80 16,1-2-16-16,-1 4 0 0,-1-2-432 0,-2 0-80 16,2 3-32-16,-2 3 0 0,1-1-224 0,-1 0-128 15,0 2 128-15,0 0-128 0,0 2 192 0,2 0-48 16,1-1 0-16,-1-1 0 16,-2 4 176-16,4 3 48 0,-1-4 0 0,1 1 0 0,3-1-80 0,-2 1-16 15,4-1 0-15,-1 1 0 0,4-1-112 0,-1-1-32 0,1 0 0 16,-3-2 0-16,3 1 192 0,0 1 48 0,0 5 0 0,1-2 0 15,-1 1 224-15,-2 4 48 0,1-1 16 0,-3 6 0 16,1 5-176 0,0 1-32-16,-2 8-16 0,2-1 0 0,-4 7-144 0,0 3-32 0,-1-1 0 0,1 1 0 15,0-1-64-15,0-6 0 0,4-1-16 0,1 1 0 16,3-5 16-16,1-2 16 0,3-3 0 0,2-5 0 16,0-6-208-16,2-1 0 0,-2-5 0 0,2-6 0 15,2-5-496-15,-2 0 16 16,-2-5 0-16,-2 3 0 0,-1-5-1360 0,0-2-272 0,-1 4-48 15,-2-2-8480-15</inkml:trace>
  <inkml:trace contextRef="#ctx0" brushRef="#br0" timeOffset="118863.18">15829 14759 8287 0,'-2'10'736'0,"-3"-3"-592"0,5-3-144 0,0-1 0 16,2 2 1776-16,-2 4 320 0,0 7 64 0,3 8 16 15,-1 11-208-15,1 0-48 0,3 1 0 0,2-1 0 16,1-3-592-16,3 1-128 0,6 1-32 0,-3 0 0 16,8 0-208-16,-4-1-32 0,7 2-16 0,0 0 0 15,2 0-272-15,5-2-48 0,0-5-16 0,4 2 0 16,0-6-208-16,3-3-48 16,2 1-16-16,1 3 0 0,-43-25-304 0,103 42 0 0,-103-42 128 0,110 35-128 15,-110-35 0-15,116 26 0 0,-116-26 0 0,114 21 0 0,-114-21 0 0,117 20 0 16,-117-20 0-16,139 18 0 0,-139-18 0 0,162 10 0 15,-162-10 0-15,166 4-144 0,-166-4 144 0,158-2 0 16,-158 2 0 0,174-10-128-16,-69 4 128 0,1-9 0 0,2-1 0 0,0 0 0 0,4-6 0 15,5 3 0-15,10-2 0 0,-2 0 128 0,-1 0 160 0,-4 0 32 16,-5-2 16-16,11 4 0 0,11 0 208 0,-2-5 32 16,-8-1 16-16,0-1 0 0,2-4-176 0,5-4-32 15,7-1-16-15,-10 2 0 0,-16 0-368 0,14-6 144 16,12-4-144-16,-3-3 0 0,-4 1 0 0,-2-4 0 15,-3 2 0-15,5-1 0 0,9-3 0 0,-8-1 0 16,-8-4 0-16,-5 0 0 16,5 2 0-16,-2 0 0 0,4 2 0 0,-10 7 0 0,-13-2 0 0,9-2 0 0,9-5 0 0,1 0 0 15,-6 0 0-15,-6 0 0 0,-1 0 0 0,1 2 0 16,4-2 0-16,-1-2 0 0,-1-1 128 0,-7 1-128 16,-8 2 160-16,8-5-32 15,10-6 0-15,1 4 0 0,-4-1-128 0,-7-3 0 0,-9 4 0 0,2 0 128 16,4-5-128-16,-4 3 0 15,7-5 0-15,-10 4 0 16,-13 0 0-16,-5-1 0 0,-9 6 0 0,3-6 0 0,1-3 0 0,-4-3 0 0,1 5 0 0,-8-2 0 16,-7 0 0-1,-8 5 0-15,-5 4 0 0,-4 2 0 0,2 1 0 0,-4 0 0 0,0 0 0 0,1-1 0 16,-4-1 0-16,-2 1 0 16,0 0 0-16,0-1 0 0,2 4 0 0,-4-2 0 15,1 4 0-15,-1 0 0 0,0 3 0 0,-1-1 0 16,3-1 0-16,-5 2 0 0,1-1 0 0,-1 1 0 15,0 2 0-15,-7 5 0 0,0 6 0 0,-5 2 0 16,-1 5 0-16,-8 3 0 0,2 8 0 0,-4 1 0 16,-3 6 0-16,-2-1 0 0,0 4 0 0,-2-3 0 15,1 4 0-15,-5-3 0 0,3 3 0 0,-1-4 0 16,1 6-144-16,-1-2 144 16,-3 5-1664-16,4 4-208 0,-2 2-48 0,3 4-13408 0</inkml:trace>
  <inkml:trace contextRef="#ctx0" brushRef="#br0" timeOffset="131006.29">8559 16131 10127 0,'-11'2'896'0,"4"0"-704"0,2-1-192 0,3-1 0 0,-1 0 432 0,3-1 48 15,0-1 16-15,-2 2 0 0,-1-5-16 0,-1-2 0 16,1 2 0-16,-1-1 0 15,-3 1-672-15,-1 0-128 0,1 1-16 0,-4 4-16 0,1 0-32 0,-3 2-16 16,-2 5 0-16,-1 0 0 0,-1-2 400 0,-1 7 128 16,-1-3 0-16,0 5 0 0,-2-2 624 0,-2-1 128 15,2 4 16-15,-5-1 16 0,2 0 176 0,1-1 16 16,2 4 16-16,-5 0 0 0,5 2-416 0,-1 1-96 16,2-1-16-16,1 0 0 0,2 0-224 0,1 2-48 15,0 0-16-15,3 0 0 16,-1-2-304-16,1 2 0 0,3 0 0 0,-2 0 0 0,1 1 0 0,3 1 0 15,-3 3 144-15,-1 0-144 0,1 2 496 0,1 2 0 0,-4 1 0 16,0-1 0-16,4 1 64 0,-4-1 16 0,2-1 0 0,1-1 0 16,1 0-192-16,1 2-16 0,-3-4-16 0,3 2 0 15,0-2-160-15,1-2-48 0,2 2 0 0,-1-1 0 16,4-3-144-16,-1 3 0 16,4 1 0-16,-3-2 0 15,1 1 144-15,2 1-144 0,0 0 160 0,2 2-160 16,-2 0 304-16,3 1-48 0,-3-1 0 0,2 3 0 15,2-3-96-15,-3 2-32 0,3-6 0 0,3 6 0 16,-4-4 0-16,4 4-128 0,-1-6 192 0,0-1-64 16,1 3-128-16,2-2 128 0,-2 2-128 0,2 4 128 15,1-6-128-15,3 4 0 0,-5 0 0 0,4 0 0 0,1-2 0 0,-1 0 128 16,2 4 0-16,3-8 0 0,-3 6 400 0,2-3 80 16,0-3 16-16,1 1 0 0,2 1-48 0,2-3-16 15,2 0 0-15,-23-21 0 0,50 30-176 0,-50-30-16 16,0 0-16-16,89 28 0 0,-89-28-128 0,0 0-32 15,110 1 0-15,-110-1 0 0,0 0-64 0,106-33 0 16,-106 33-128-16,0 0 192 0,103-54-192 0,-103 54 0 16,0 0 0-16,94-57 0 0,-94 57-144 0,0 0 144 15,78-49 0-15,-78 49-144 0,0 0 144 0,75-47 0 16,-75 47 0-16,0 0 128 0,75-42 80 0,-75 42 32 16,0 0 0-16,74-42 0 0,-74 42-48 0,0 0-16 15,62-45 0-15,-62 45 0 0,0 0-176 0,53-47 0 16,-38 31 0-16,-6-1 0 0,3-4 0 0,-1 0 0 0,-3-2 0 15,-1-1 0-15,4 0 0 0,-6-4 0 0,4-2 0 0,-1-3 0 16,1 5 0-16,2-8 160 0,2-3-160 0,-6-1 160 16,6 0 16-16,1 2 0 0,-2-2 0 0,0 2 0 15,2-1-176-15,-2-1 0 0,2 2 144 0,-3 0-144 16,-1-1 0-16,-3-1 0 0,0 0 0 0,-2 2 0 16,0 1 0-16,-5 2 0 0,0-1 0 0,-1 1 0 15,-3 0 0-15,-1 4 0 0,-2-2 0 0,0-2 0 16,-2 9 256-16,-1-6-32 0,-2 4 0 0,-1-1 0 15,-2-2 0-15,-3 3 0 0,1 0 0 0,-1 3 0 16,1 1-224-16,-2 1 0 0,0-3 0 0,0 5 0 0,1 2 192 16,-3 0-48-16,0 2-16 0,0-1 0 0,0 3 16 0,-6 1 0 15,-1 0 0-15,-4 0 0 0,3 3-144 0,-4 3 128 16,-2-1-128-16,-4-2 128 0,3 8-128 0,-4-1 0 16,0 1 0-16,-9-1 0 15,0 8-560-15,-3-2-80 0</inkml:trace>
  <inkml:trace contextRef="#ctx0" brushRef="#br0" timeOffset="139703.18">9658 16190 3679 0,'-3'2'320'0,"1"0"-320"0,2 0 0 0,2 1 0 16,0-1 768-16,-2 0 96 0,0 3 16 0,1 2 0 15,1 5-176-15,3 2-48 0,-1 2 0 0,-1-2 0 16,1 3-656-16,-4 0 0 0,2 4 0 0,-4-2 0 16,0 4 0-16,0-4 0 0,2 2 0 0,-1 0 128 15,-1 0 368-15,0 2 64 0,0-4 16 0,-3 3 0 16,3 5 128-16,1-3 48 0,-1 0 0 15,2 8 0-15,0-3-112 0,-2 1 0 0,2 5-16 0,0-2 0 16,0 2-80-16,0-2-16 0,0 3 0 0,0-1 0 0,0 2-208 16,2-1-64-16,-4 1 0 0,0 1 0 0,1 2-256 0,-1 0 128 15,0 0-128-15,-3 2 0 16,0-2 272-16,-1-3-48 0,3 1-16 0,-4-7 0 0,4 3 320 0,3-10 64 16,0 2 16-16,3-5 0 0,4-2 48 15,-4 0 16-15,4-1 0 0,-1 1 0 0,1-3-464 0,1 1-80 16,1-3-128-16,-5 0 176 0,1 2-176 0,0-4 0 15,2-2 0-15,-2 2 0 0,0-5 0 0,2 2 0 16,0-2 0-16,2-2 0 16,-2 2 240-16,2-3 64 0,-1-3 16 0,-1 3 0 0,4-2 0 0,-1 1 16 0,3 4 0 15,-1-2 0-15,0-1-176 0,2 4-32 0,2-2-128 0,1-1 192 16,4 4-192-16,0-2 0 0,1 3 0 0,1-1 0 16,-23-9 0-16,0 0 0 0,0 0 0 0,101 40 0 15,-101-40 0-15,0 0 0 0,87 33 0 0,-87-33 0 16,0 0 128-16,107 31 48 0,-107-31 0 0,0 0 0 15,116 28 144-15,-116-28 16 0,0 0 16 0,110 30 0 16,-110-30 16-16,0 0 0 16,106 26 0-16,-106-26 0 0,0 0-128 0,121 19-32 0,-121-19 0 0,0 0 0 15,129 19-208-15,-129-19 0 0,95 14 0 0,-95-14 0 16,98 11 0-16,-98-11 0 0,94 12 0 0,-94-12 0 0,0 0 0 0,124 15 0 16,-124-15 0-16,0 0 0 0,115 14 736 0,-115-14 208 15,0 0 32-15,115 13 16 16,-115-13-1584-16,0 0-320 0,136 8-64 15,-136-8-16-15,103-1 992 0,-103 1 208 0,96-9 48 0,-96 9 0 0,87-12 32 0,-87 12 16 16,94-18 0-16,-94 18 0 0,92-15-304 0,-92 15 128 16,101-14-128-16,-101 14 0 0,110-18 0 0,-110 18 0 15,118-17 0-15,-118 17 0 0,112-18 0 0,-112 18 0 16,103-19 0-16,-103 19 0 0,113-24 0 0,-113 24 0 16,124-38 0-16,-124 38 0 0,143-42 0 0,-143 42 0 15,144-37 0-15,-144 37 0 0,124-21 0 0,-124 21 0 16,117-10 0-16,-117 10 0 15,115-2 0-15,-115 2 0 0,129 2 0 0,-129-2 0 0,132 8 128 0,-132-8-128 0,120 9 0 0,-120-9 0 16,101 4 0 0,-101-4 0-16,110 8 128 0,-110-8-128 0,121 6 0 0,-121-6 0 0,120 3 0 0,-120-3 0 15,125 4 0-15,-125-4 0 0,107 14 0 0,-107-14 0 16,94 17 256-16,-94-17-48 0,90 19-16 0,-90-19 0 16,91 23 128-16,-91-23 32 0,96 22 0 0,-96-22 0 15,108 20 32-15,-108-20 16 0,115 15 0 0,-115-15 0 16,111 12-80-16,-111-12-32 0,107 4 0 15,-107-4 0-15,106 0-144 0,-106 0-16 0,113 0-128 0,-113 0 192 0,126 0-192 16,-126 0 0-16,122 5 0 0,-122-5 0 0,111 14 0 0,-111-14 0 16,99 17 0-16,-99-17 0 0,105 16-128 0,-105-16 128 15,113 7 0-15,-113-7 0 0,127 11 0 0,-127-11 0 32,128 5 0-32,-128-5 0 0,116 8 0 0,-116-8 0 0,105 7 0 0,-105-7 0 0,106 6 0 0,-106-6 0 15,112 10 0-15,-112-10 0 0,124 9 0 0,-124-9 0 16,128 12 0-16,-128-12 0 0,115 9 0 0,-115-9-128 15,107 7 128-15,-107-7 0 0,104 3 0 0,-104-3 0 16,114 0 0-16,-114 0 0 0,129-5 0 0,-129 5 0 16,132-16 0-16,-132 16 0 15,124-22 0-15,-124 22 0 0,118-30 0 0,-118 30 0 0,119-35 0 0,-119 35 0 0,125-36 0 0,-125 36 0 16,131-30 0-16,-131 30-128 16,115-28 128-16,-115 28 0 15,97-21 0-15,-97 21 0 0,98-19 0 0,-98 19 0 0,99-19 0 0,-99 19 0 0,112-19 0 0,-112 19 0 16,122-14 0-16,-122 14 0 0,124-5 0 0,-124 5 0 15,113 3 0-15,-113-3 0 0,104 9 0 0,-104-9 0 16,107 12 0-16,-107-12 0 16,109 16 0-16,-109-16 0 0,116 15 0 0,-116-15 0 0,116 13 0 0,-116-13 0 15,108 10 160-15,-108-10-160 0,100 5 160 0,-100-5-160 16,95 4 128-16,-95-4-128 0,102-7 0 0,-102 7 144 16,106-11-144-16,-106 11 0 0,117-19 144 0,-117 19-144 15,108-28 0-15,-108 28 128 0,99-26-128 0,-99 26 0 16,92-28 0-16,-92 28 0 15,94-22 0-15,-94 22 0 0,88-18 0 0,-88 18 0 16,81-9 0-16,-81 9 0 0,86-5 0 0,-86 5 0 16,0 0 0-16,115 4 0 0,-115-4 0 0,0 0 0 15,97 7 0-15,-97-7 0 0,0 0 0 0,89 10 0 16,-89-10 0-16,0 0 0 0,87 9 0 0,-87-9 0 16,0 0 0-16,88 0 0 0,-88 0 0 0,0 0 0 15,92-7 0-15,-92 7 0 0,0 0 0 0,106-9 0 16,-106 9 0-16,0 0 0 0,107-3 0 0,-107 3 0 15,0 0 0-15,90 5 0 0,-90-5 0 0,0 0 0 16,0 0 0-16,94 19 0 0,-94-19 0 0,0 0 0 16,0 0 0-16,84 35 0 0,-84-35 0 0,0 0 0 0,0 0 0 15,82 24 0-15,-82-24 0 0,0 0 0 0,0 0 0 0,99 7 0 16,-99-7 0-16,0 0 0 0,96-12 0 0,-96 12 0 16,0 0 128-16,104-16-128 0,-104 16 128 0,0 0-128 15,89-3 0-15,-89 3 0 0,0 0 0 0,0 0 0 16,101 5 0-16,-101-5 0 0,0 0 0 0,0 0 0 15,112 5 0-15,-112-5 0 0,0 0 0 0,89-1-128 16,-89 1 128-16,0 0 0 0,101-7 0 0,-101 7 0 16,0 0 0-16,115-6 0 0,-115 6 0 0,84-7 0 15,-84 7 0-15,0 0 0 0,115-6 0 0,-115 6 0 16,0 0 0-16,113 8 0 0,-113-8 0 0,0 0 0 16,122 9 0-16,-122-9 0 0,87 3 0 0,-87-3 0 0,103 13 0 15,-103-13 0-15,111 12 0 0,-111-12 0 0,98 9 0 0,-98-9 0 16,87 13 0-16,-87-13-128 0,0 0 128 0,113 23 0 15,-113-23 0-15,0 0 0 0,89 16 0 0,-89-16 0 16,0 0 0-16,0 0 0 0,96 5 0 0,-96-5 0 16,0 0 128-16,0 0-128 0,80-19 192 0,-80 19-48 15,0 0 0-15,0 0 0 0,68-26-144 0,-68 26 0 16,0 0 144-16,0 0-144 0,63-32 0 0,-54 24 0 16,3-1 0-16,-7-2 0 0,4 3 0 0,-4-3 0 15,2 1 0-15,-2-4-192 0,2 3 192 0,-3-1 0 16,1-2-144-16,0 0 144 0,-1-1 0 0,1-4 0 15,0-1 0-15,2-4 0 0,-2 0 0 0,2-1 0 0,2-3-144 0,-4 2 144 16,2-5 0-16,0 3-192 16,0-5 192-16,3-4-160 0,-1-1 160 0,3 2-208 0,-1-1 80 0,-1 4 128 15,4 1-400-15,-3-1 32 0,-1-1 16 0,1 4 0 16,-3-1 48-16,1-1 16 0,0 4 0 0,-2-3 0 16,0 3 288-16,0-5 0 0,0 2 0 0,1 1 0 15,-4-3 0-15,1-2 0 0,0-1 0 0,0 3 0 16,-3-4 0-16,0 6 0 0,0-1 0 0,-2 4 0 15,0 0 0-15,0 6 0 0,-2-6 0 0,2 4 0 16,0-1-160-16,0-3 160 0,2 6-128 0,-2 3 128 16,0-1-656-16,-2 5-48 0,0 3-16 0,0-1 0 15,-3 3-48-15,2 3-16 0,-1-2 0 0,-1 0 0 16,0 4 240-16,-4 0 48 0,4-2 16 0,-7 5 0 16,1 1 192-16,-1 1 32 0,0 0 16 0,-2 1 0 0,0 1 240 0,-5 5 0 15,0-3 0-15,1-1 160 0,1 0 144 0,1-3 16 16,-1 2 16-16,1-2 0 0,-1 0-336 0,-3-2 128 15,-1 2-128-15,-1-3 0 0,-3 0 0 0,-4 1-128 16,1 0 0-16,-7-1 0 0,2 1 128 0,-2-2-192 16,0 4 192-16,4-3-192 0,-4-1 320 0,2-4 48 15,0 1 16-15,-2-5 0 0,4 1 192 0,-3-6 32 16,3-1 16-16,0-4 0 0,-6-5-432 0,-1 1 0 16,-1-3 0-16,-8 3 0 15,-1-8-320-15,-5 7-112 0,-1-3-16 0,0 6 0 0,4 3 144 0,-6 2 32 0,-3 1 0 0,-4 6 0 16,2-2 96-16,-7 7 32 0,-3 2 0 0,-8-2 0 15,3 3 144-15,-1 3-160 0,5-3 160 0,1-1-160 16,1-2 384-16,2 2 80 0,4-6 16 16,-9 6 0-16,-1 0-112 0,-4-4-16 0,0 6 0 15,-4-1 0-15,9 1-192 0,-6-1 0 0,1 2 0 0,-6-1-160 16,-1 3-48-16,-9 0-16 0,-4 5 0 0,2-3 0 16,4 0 224-16,1-4 0 0,1-2-160 0,-3-1 160 0,-1 2 0 15,-2-1 0-15,0-1 0 0,4-5 0 0,3 4 0 0,-1-4-144 16,1 1 144-16,-5 0-160 15,-6 6-272-15,1-2-48 0,-4 0-16 0,0-1 0 0,7 5 320 0,-5-1 176 16,0 4-192-16,-7-1 192 0,0 6 0 0,4-3 0 16,4 1 128-16,1-5-128 0,1 2 0 0,-4-1-208 15,-8 5 16-15,5-5 0 16,6-1-224-16,0-1-32 0,3-3-16 0,-12 2 0 0,-2 1 128 0,-2 1 16 16,-1 3 16-16,3 1 0 0,2-3 48 0,-5 5 16 15,-5-3 0-15,1 8 0 0,7-3 240 0,2 6 0 16,2-2 0-16,5-1 0 0,-2-1 432 0,2-1 176 15,-2 2 32-15,9-5 16 0,8-2-144 0,8-1-48 16,-2 3 0-16,-2-3 0 16,-5 2-960-16,-2 4-192 0,-2-2-32 0,6-3-16 15,3 4-256-15,2-4-48 0,2-1-16 0,-10-1 0 0,-2 3 768 0,-1 2 160 0,2-2 128 0,0 1-192 16,8 4 192-16,-3-1 0 16,2 5 128-16,-9 5-128 0,-4 5 0 0,-1 2 0 0,3-1 0 0,11-6 0 15,4 2 592-15,8-4 48 0,4 2 16 0,5-5 0 16,4-3 800-16,-3 1 144 0,3-3 48 0,-1-2 0 15,8-4-832-15,5 1-176 0,-3 1-16 0,5-2-16 16,-1 3-480-16,1-5-128 0,-3 3 0 0,-1-2 0 16,-1 1 0-16,-8-6 128 0,-2 1-128 0,-6-2 128 15,-2 1 560-15,-4-2 112 0,5-4 32 0,-1 4 0 16,7-1-64-16,-2 1 0 0,4 3 0 0,-6 2 0 0,5 2-512 16,-3-4-96-16,0 2-32 0,2-3 0 15,3-2-128-15,4-4 0 0,8 4 0 0,1-7 0 0,6 1 0 0,1-3 0 16,3-1 0-16,-1 2 0 0,1-1 0 0,4 0 0 15,-6-3 0-15,2 1 0 0,-4 4 0 0,-3-2 0 16,-2 0 0-16,-3 7 0 0,-2 0 0 0,-2 2 0 16,2 2 0-16,0 3 0 0,5 0 224 0,0 3 64 15,2 2 16-15,-3 1 0 0,3-1-64 0,0-2-16 16,3 4 0-16,2-1 0 0,0-1-224 0,2 2 128 16,2-4-128-16,1 1 0 0,1-1 0 0,-1-3 128 0,0 0-128 0,1 2 0 15,4 1 0-15,-1 3 0 0,3-3 0 0,-1 1 0 16,1-3 0-16,-1 5 0 15,3 1 0-15,0-1 0 0,0-2-160 0,2 3 160 16,-2 0-128-16,-1-4 128 0,1 3-128 0,-5-1 128 0,3-2-128 0,-2 1 128 16,-1 5 0-16,-2-4-128 0,2-2 128 0,-5 2 0 15,1 2-144-15,-1-1 144 0,-4-5-160 0,0 3 160 16,2-2 0-16,4 3 0 0,-5-3 0 0,5-1 0 16,4 3 0-16,1-2-144 0,0 3 144 0,-1 2 0 15,4-2-128-15,-1 4 128 16,1 1-128-16,0-1 128 0,-4 1-224 0,-1 1 32 0,2 1 16 0,-6 4 0 0,2-2 176 15,-3 1-160-15,1 1 160 0,1-2-160 0,-1 1 160 16,1 1 0-16,-3-7 0 0,3 3 0 0,-1 0 0 0,0-5 0 16,4 5 0-16,0-5 0 0,3-3 0 0,-1 1 0 15,1 0 0 1,2-3 0-16,2 0 0 0,2 0 0 0,-2-2 0 0,-2 3 0 16,2 6 0-16,-4-2 0 0,4 5 0 0,0 2 0 0,-2-2 0 0,0 5 0 15,0 3 0-15,0-1 0 0,2 0 0 0,0-2 0 16,3 1 0-16,0-4 0 0,1-6 0 0,-3 5 0 15,4-6 0-15,-5 3 0 0,0-3 0 0,-6-7 0 16,1 2 0-16,-2-4 0 0,-2-2 0 0,-2-2-240 16,1-3 64-16,3-2 16 15,-1 1-1328-15,7 3-272 0</inkml:trace>
  <inkml:trace contextRef="#ctx0" brushRef="#br0" timeOffset="152121.92">10690 16182 6447 0,'-2'0'576'0,"-1"0"-576"16,3 0 0-16,-2 0 0 0,-1-2 416 0,1-1-32 0,-3 1 0 0,-2 0 0 15,-4 0-208-15,-3 2-48 0,2 0-128 0,-2 2 192 16,0 2 128-16,2 2 32 0,-4 0 0 0,2 1 0 16,-1 5 384-16,2-2 80 0,-4 1 16 0,5 3 0 15,0-6 112-15,1 5 16 0,1-3 16 0,1-3 0 16,-3-2-144-16,3 2-48 0,-3-3 0 0,1-1 0 15,-1 1-432-15,0-4-96 0,2 3 0 0,-6 2-16 16,4-1-240-16,-4-1 0 0,2 1 0 0,-3 5 0 16,-1-4 288-16,1 2-32 0,-1 3-16 0,1 1 0 15,-1 1-48-15,3 0 0 0,-3-3 0 0,1 5 0 0,0 0 0 0,1-2 0 16,0 3 0-16,0 3 0 0,3-2 288 0,-1 1 48 16,1 0 16-16,-1-1 0 0,6-4 160 0,-4 4 16 15,1-6 16 1,2 1 0-16,4-6-176 0,-5 4-48 0,4-4 0 0,-1 4 0 0,2-1-256 0,0 1-48 15,2 2-16-15,-4 2 0 0,1 1-32 0,1 2-16 0,2 7 0 16,-6-1 0-16,4 3 976 0,-1-3 192 0,1 6 32 0,0-3 16 31,2-3-1488-31,1 4-320 0,0-1-48 16,2-3-16-16,2 1 800 0,0 1 160 0,-1 3 16 0,3-5 16 0,1 6-128 0,2-2-32 16,0-1 0-16,2 1 0 0,-6-2-64 0,2-1 0 0,2 5-16 0,0-4 0 15,0 4 32-15,-2-2 16 0,2-2 0 0,-1 6 0 16,-1-4 0-16,2 2 0 0,-2 0 0 15,2-2 0-15,2 0 64 0,-1-3 16 0,3-1 0 0,-1 3 0 16,4-4-112-16,-1 0-32 0,-1 0 0 0,2-2 0 16,-2 0-96-16,2 0 0 0,-4 2-128 0,2-2 192 15,-1 0-192-15,1 0 176 0,0 1-176 0,-3-1 160 0,1-2-32 16,-1 1-128-16,2-3 192 0,-1-3-64 0,1-1-128 0,4-2 192 16,-1-2-192-16,4-2 192 15,1-2-192-15,-2 2 128 0,2-5-128 0,-1 0 128 0,3-1-128 0,-2-5 0 16,0 5 0-16,0-3 128 0,0 1-128 0,1-2 0 15,-1-2 0-15,0 1 0 0,0 1 0 0,0-4 0 16,4 4 128-16,-4-2-128 16,0 0 0-16,-1 4 0 0,1-1 0 0,-3-3 128 15,-1 4-128-15,-1-1 0 16,4 1 144-16,-3-2-144 0,3-2 128 0,-1 3-128 16,-3-3 160-16,2-1-160 0,-1 2 128 0,3-4-128 15,1 1 0-15,-2-3 0 0,3 5 128 0,-1-5-128 0,0 1 0 0,2-3 0 16,1-1 128-16,1-3-128 0,0 3 0 0,-2-5 0 15,0 1 0-15,0 0 128 0,-1-2-128 0,-2 0 0 16,-2 4 0-16,-1-2 0 0,-4 0 0 0,-1-1 0 16,1 5 0-16,-3-4 0 0,1-1 128 0,-2 1-128 15,0-2 0-15,0 1 0 0,-2-3 128 0,-1 0-128 16,-1-3 0-16,1 3 0 0,-3-1 0 0,5-2 0 16,-5 3 0-16,-2 1 0 0,1-3 0 0,-4-1 0 15,2 2 0-15,-1-2 0 0,1 0 0 0,0 3 0 16,1-2 0-16,-1-2 0 0,0 4 0 0,-1-3 0 15,1-2 0-15,0 5 0 0,0-5 0 0,-1 4 0 16,1 0 0-16,-1-1 0 0,1 1 0 0,-3 3 0 0,1 2 0 0,-1 0 128 16,2 1-128-16,-4 1 0 0,0-1 0 0,1 5 0 15,-2-5 0-15,1 2 0 0,1-1 0 0,-2 0 0 16,3 1 0-16,1-3 0 0,-3 0 0 0,2 1 128 16,0-3-128-16,-2 4 0 0,1-4 0 0,1 0 0 15,-2 2 128-15,0 1-128 0,0 3 0 0,0-1 0 16,0 4 0-16,0-4 0 0,-5 2 0 0,2-1 0 15,-1 4 0-15,-3-1 0 0,2 0 0 0,-2 3 128 16,0 2-128-16,0-2 0 0,-1 1 0 0,-3-3 0 16,3 6 0-16,-3-4 0 0,4 4 128 0,-3 0-128 15,1 0 0-15,-1-1 0 0,4 3 0 0,-4 1 128 0,3 2-128 16,-2 0 0-16,-1 2 0 0,1 0 0 0,2 5 0 0,-3 0 0 16,1-2 0-16,-3 5 128 0,0-1-128 0,0 3 0 15,-2-1 0-15,2 1 0 0,-1 0 0 0,1-3 0 16,0 5 0-16,2-6 0 0,-1 5 0 0,1-3 0 15,1-1 0-15,0-6 0 0,6 6 0 0,-6-6 0 16,2 1 0-16,0-2 0 0,2 1 0 0,0 2 0 16,-2-3 0-16,2 2 0 0,1-1 0 0,-2-1 0 15,-1 7 0-15,-2-3 0 0,2 1 0 0,-2 7 0 16,4 0 0-16,-2 2 0 0,0 1 0 0,2 1 0 16,0 3 0-16,0-2 128 0,3-2-128 0,-3 2 0 15,0 1 0-15,1-6 0 0,1 3 0 0,1-1 0 0,0-4 0 16,2-5 0-16,0 7 0 0,-1-6 0 0,1 3 0 0,0-2 0 15,-2 3 0-15,4-2 0 0,-4 1 0 0,2-3 0 16,2 3 0-16,-4-1 0 0,2 1 0 0,4 1 0 16,-4 0 0-16,3-1 0 0,-1 4 0 0,3-1 0 15,-3-2 0-15,1 4 0 0,1-2 0 0,-2 2 0 16,3-1 0-16,-5-1 0 16,4 0-448-16,-3-7-48 0,3 0 0 0,-2-7-18832 0</inkml:trace>
  <inkml:trace contextRef="#ctx0" brushRef="#br0" timeOffset="159334.26">11833 16265 1839 0,'-7'2'160'0,"2"-2"-160"0,1 0 0 0,3 0 0 16,-1 0 0-16,-3 0 0 0,-4 0 0 0,-7-2 0 15,-1 2 384-15,-2 0-16 0,1-3 0 0,3 1 0 16,1 0 240-16,0 1 48 0,2-1 16 0,1 2 0 16,-1-4 256-16,0 4 48 15,1 4 16-15,3-2 0 0,1-2 144 0,1-2 16 0,1-2 16 0,2 1 0 16,1 1 48-16,0-1 0 0,0-3 0 0,4 0 0 15,0 2-288-15,0-1-48 0,-1 3-16 0,5 0 0 16,-5 2-160-16,-1 4-16 0,0 1-16 0,0 0 0 16,0 9 32-16,0 2 16 0,-1 0 0 0,-5 4 0 15,1 5-80-15,0 1-32 0,3 0 0 0,-3 2 0 16,1 3 112-16,3 1 32 0,2-4 0 0,-1 1 0 0,7-1 48 0,-5 3 16 16,3-3 0-16,1 4 0 0,2 1-240 0,-2 0-64 15,1-2 0-15,-1 4 0 0,0 0-320 0,-1 0-192 16,0 1 192-16,-3-1-192 0,-2-2 0 0,-2 4 0 15,-1-1 0-15,-3 1 0 0,1 3 0 0,-3 3 0 16,1-3 0-16,0 1 0 0,-4 0 0 0,4-1 0 16,-5 4 0-16,3-4 0 0,-3 0 0 0,5 0 0 15,-5 0 0-15,7-1 0 0,-4-1 0 0,5-5 0 16,4 0 0-16,4-7 0 0,-1-5 0 0,6-4 0 0,2-4 0 16,3-6 0-16,1-4 0 0,-1-1 0 0,4-6 0 0,-4 3 0 15,1-5 0-15,1 1 0 0,-2-2-160 0,-2 5 160 16,2-1 0-16,-4-1-176 0,1 4 176 0,-2 0-128 15,-1 2 128-15,1 2 0 16,-4 1 0-16,2 2 0 0,0 2 0 0,-2-4 128 0,1 5-128 0,1-3 128 16,-2 2 16-16,2-2 16 0,2 2 0 0,-3-4 0 15,5 0-16-15,-2-5 0 0,3 2 0 0,4-4 0 16,-4 2-16-16,2-2-128 0,3-1 192 0,-1-2-64 16,1 1-128-16,2 2 0 0,1 1 0 0,-1 1 0 15,0 1 0-15,2 5 0 0,0 1 0 0,0-4 0 16,-2 6 0-16,0 0 0 0,4 1 0 0,-2-1 128 15,3 5 96-15,-3-6 16 0,5 6 0 0,2 0 0 0,-4-2 16 16,1 2 0-16,1 0 0 0,-2-2 0 0,1-1-96 0,1-1-16 16,-2-1 0-16,-1-4 0 0,5 2-144 0,-7-3 0 15,3-1 0-15,0-3 128 0,2 2-128 0,2-2 0 16,0-2 0-16,-2 2 0 0,6 0 0 0,-4-2 0 16,1 1 0-16,-3 1 0 15,4 0 0-15,0 0 0 0,1 0 0 0,2 0 0 0,-2 1 0 0,1 1 0 16,1 0 0-16,-2 1 0 0,4 4 0 0,-2 0 0 15,0-1 0-15,2 2 0 0,-5-1 0 0,3 2 0 16,0-4 0-16,2-1 0 0,0-3 0 0,3-1 0 0,-1-3 0 16,-37 3 0-16,0 0 128 0,123-23-128 0,-123 23 192 15,0 0-64-15,145-48-128 0,-145 48 0 16,101-39 0-16,-101 39 0 0,0 0 0 0,134-49 0 0,-134 49 0 0,0 0 0 16,126-33 0-16,-126 33 0 0,0 0 0 0,129-22 0 15,-129 22 0-15,0 0 0 0,132-11 0 0,-132 11 0 16,91 2 0-16,-46 3 0 0,2 0 0 0,-3 1 0 15,-6 6 0-15,-1-5 0 0,1 5 0 0,0-3 0 16,1 5 0-16,-1-7 0 0,2 3 0 0,0-3 0 16,-2 2 0-16,3-2 0 0,-1-4 0 0,3 6 0 15,-3-4 0-15,-1-3 0 0,1 3 0 0,-5 2 128 16,1-2-128-16,-4 1 128 0,-1 2-128 0,0-3 128 16,-5 1-128-16,2-1 192 0,-3-2-192 0,1-1 192 0,0 0-192 15,-2-4 0-15,1 2 144 16,-3-3-144-16,3 1 0 0,-4-3 0 0,1 1 0 0,1 2 0 0,5-1 0 0,-4-1 0 15,6 3 0-15,-4-3 0 16,5 3 0-16,-4 1 0 0,4 0 0 0,-1 1 0 0,-1 4 0 0,-1 1 0 16,0-1 0-16,0 4 0 15,-2-2 0-15,2-2 0 0,1 5 0 0,-1-6 0 0,4-2 0 0,1-1 0 16,-2-1 0-16,2-3 0 16,-33 3 0-16,0 0 0 0,114-25 0 0,-114 25 0 0,0 0 0 0,123-41 0 15,-123 41 0-15,0 0 0 0,121-35 0 0,-121 35 0 16,0 0 0-16,108-25 0 15,-72 22 0-15,-3 1 0 0,0 0-144 0,2 1 144 0,2 1 0 0,1 0 0 0,-1 1 0 0,-1 1 0 16,-1 0 0-16,4 5 0 0,1-4 0 0,1 1 0 16,1 1 0-16,2-3 0 0,-1 3 0 0,-1-3 0 15,-3-2 0-15,-1 0 0 0,-2-2 0 0,1-3 0 16,-2 1 0-16,-35 4 0 0,0 0 0 0,106-10 0 16,-76 3 0-1,3 5-176-15,0-3 176 0,0 3-128 16,2 0 128-16,-2 1-160 0,2 2 160 0,0 1-160 15,-4 2 160-15,2-1 0 0,0 2 0 0,1 4 0 16,-5-2 0-16,-1 2 0 0,-2-2 0 0,4-4 0 16,-6 4 0-16,6-5 0 0,-4 0 0 0,2-2 0 0,0-2 0 0,5-5 0 15,-5 2 0-15,1-4 0 0,1-1 0 0,0-4-208 16,-30 14 80-16,0 0 128 0,99-39-448 0,-99 39 48 16,0 0 0-16,110-40 0 0,-110 40 160 0,0 0 48 15,116-29 0-15,-116 29 0 0,0 0 192 0,115-11 0 16,-76 13 0-16,4 0 0 0,-1 8 0 0,5-1 0 15,2 8-128-15,5-3 128 0,0 2 0 0,4-4 0 16,-3 0 0-16,-2-1 0 0,1-3-272 0,-6-2-64 16,3 4-16-16,-6-5 0 0,-1 4 80 0,1-4 16 15,0-1 0-15,-45-4 0 0,93 0 96 0,-93 0 32 16,101-7 0-16,-101 7 0 0,104-18 128 0,-104 18 0 16,96-31 0-16,-96 31 0 0,0 0 0 0,119-49 0 15,-119 49 0-15,0 0 0 0,106-56 0 0,-106 56 0 0,0 0 0 0,0 0 0 16,117-66 128-16,-117 66-128 0,0 0 160 0,0 0-160 15,118-52 0-15,-88 45 128 0,3 0-128 0,-2 2 0 16,1 1 0-16,-1 4 0 0,-1 0 0 0,-2 0 0 16,1 0 208-16,-1 0-48 0,2 2-16 0,-1 0 0 15,5 5 32-15,-8-7 0 0,-2 2 0 0,0-2 0 16,6-2-176-16,-2 0 0 0,2-3 144 0,-3 1-144 16,1 1 0-16,2-2 0 0,3-4 0 0,-2 4 0 15,3-4 0-15,-3 2 0 0,2-2 0 0,-2 1 0 16,2 2 0-16,2 1 0 0,-5 0 0 0,1 2 0 15,2 1 0-15,-5 0 0 0,2 2 0 0,-2 2 0 16,0 0 0-16,-2 3 0 0,-2 2 0 0,1-2 0 0,-6-3 0 0,2 3 0 16,0 4 128-16,-2-4-128 0,2 4 416 0,0-2 16 15,1-2 0-15,3 2 0 0,-1 0-240 0,2-2-32 16,2 5-16-16,0-4 0 0,2 6-144 0,-3-7 128 16,3 0-128-16,-2 2 128 0,0-2-128 0,0 1 128 15,0 2-128-15,-2-1 128 0,2-1-128 0,-4 2 192 16,2-3-192-16,2-1 192 0,-2 3-64 0,0-4-128 15,-1 1 192-15,-3-4-64 0,1 2-128 0,-2-2 0 16,0 0 0-16,-5 0 0 0,3 0 128 0,-2-2-128 16,1 2 0-16,-1 0 128 0,0 0-128 0,1 0 0 15,-2 0 0-15,1 0 128 0,0 0-128 0,1 0 0 16,-1-2 0-16,-3-1 0 0,0-1 0 0,2-3 0 0,1-2 0 16,-1-1 0-16,3 0 0 0,-5-3 0 0,3-1 0 0,-3 6 0 15,2-4 0-15,-2 6 0 0,0-4 0 0,0 6 0 16,-2 1 0-16,4 1 0 0,-2-1 0 0,0-1 0 15,1 2 0-15,3 1 0 0,-1-1 0 0,1 0 0 16,-1 1 0-16,-3-1 0 0,3-2 0 0,-1-1 0 16,2 2 0-16,-3 1 0 0,3 0 0 0,-1 0 0 15,0 1 0-15,-1-1 0 0,7 0 0 0,-6 0 0 16,2-1 0-16,1 1 0 0,-1-1 0 0,0 1 0 16,2-2 0-16,-2-1 0 0,2-2 0 0,-2 4 0 15,2-4 0-15,2-2 0 0,-1 6 0 0,1-3 0 0,-4 1 0 0,0 0 0 16,0 5 0-16,1-2 0 0,-1 0 0 0,-2 4 0 15,2 0 128-15,1 0-128 0,-7 5 0 0,3-2 0 16,-2-2 0-16,2 3 0 0,-4 1 0 0,2-2 0 16,0-3 0-16,0 1 0 0,-2-1 144 0,4 3-144 15,-1-3 160-15,1-1-160 0,0-1 0 0,1 2 0 16,-3 0 0-16,4 0 0 0,-3-1 0 0,1 3 0 16,1 1 0-16,1 0 0 0,-1-1 0 0,-3 5 0 15,0-2 0-15,0-1 0 0,0 5 0 0,-2-2-128 16,-1 1 128-16,-1-3-208 0,2 3 208 0,0-4 0 15,1-1-160-15,-1 4 160 0,0-4 0 0,2-3 0 16,-2 1 0-16,2 2 0 0,-2-1 0 0,1-1 0 0,-1-1 0 0,0 2 0 16,-2 2-304-16,-1-2-32 15,-2-1-16-15,-3-1 0 0,-1 2-32 0,1-1-16 0,2 1 0 0,-4-3 0 16,2-1 400-16,1 0 0 0,2 0 0 0,-2 0 0 16,2-1 256-16,2-3 16 0,-4-1 16 0,4 3 0 15,-1-3-288-15,1 0 0 0,2 0-128 0,-3 1 128 16,1 1-192-16,0-1 48 0,-1 2 16 0,1 2 0 15,0 0 128-15,0 0-160 0,-1 2 160 0,-2 0-160 16,1 0 160-16,1 1 0 0,-1-3 0 0,0 4 0 16,0-3 0-16,0 3 0 0,2-3 0 0,-2-1 128 15,3 2 16-15,-3-2 16 0,5-2 0 0,-3-3 0 16,3 2-160-16,1 1 0 0,0-3 144 0,0 0-144 0,2-4 0 0,-2 5 0 16,2-3 0-16,1-1 0 0,0 2 0 0,1-2 0 15,2 3 0-15,0-1 128 0,1 1-128 0,-3-4 0 16,-1 6 128-16,-1-1-128 0,3-1 0 0,-4 2 128 15,0 3-128-15,-4-2 0 0,2 4 0 0,-3-2 0 16,1 3 0-16,-1 1 0 0,0-3 0 0,0 3 0 16,-2-2 0-16,0-1 0 0,-2-1 0 0,2 0 0 15,0 2 0-15,0-4 0 0,3 2 0 0,-1-1 0 16,1-1 0-16,3-2 0 0,-7-1 0 0,5 2 0 16,-2 1 0-16,1 2 0 0,-5-2 0 0,2 1 0 15,0-1 0-15,-1 2 0 0,-1 0 0 0,0 0 0 0,0 0 0 16,-1-2 0-16,-1 2 0 0,-1-2 0 0,1-3 0 0,-3 3 0 15,2-1 0-15,-2-1 0 0,0 1-128 0,-2-6 128 16,1 4-240-16,-3-7 48 0,1 3 0 0,-1-7 0 16,4 1-64-16,-5-3-16 0,1-1 0 0,4-4 0 15,-1 1-112-15,1-8 0 0,0 4-16 0,0-5 0 16,1 5-32 0,1-4 0-16,0 4 0 0,-2-4 0 0,0 8 240 0,0-5 32 0,-2 1 16 0,0 0 0 15,1 0 144-15,-3-3 0 0,1-3 0 0,1 3 0 16,-5-3 0-16,2-4 0 15,-2 3 0-15,0-1 0 0,0 0 0 0,2-1 0 0,-4 0 0 0,2 5 0 0,4 1 0 0,-4 3 0 16,1 3 0-16,1 4 128 0,3 5-128 0,-3-2 0 16,3 2 0-16,-1 0 0 0,3 2 0 0,-2-2 0 15,2-2 128-15,0 1-128 0,0-3 192 0,0 4-48 16,2 1 0-16,-4-1 0 0,2 3-144 0,-2 2 0 16,-1 1 0-16,-2-3 0 0,-1 8 0 15,-1-4-144-15,1 2 144 0,-5 3-160 0,2 0 160 0,-3 2 0 16,-2 0 0-16,0 2-128 0,4-2 128 0,-6 0 0 15,2 2 0-15,0-4 128 0,2 2-128 0,0-2 144 16,0 0-144-16,-2-1 160 0,2-1-160 0,-2-1 0 16,0 2 0-16,-4-1 0 0,3 1 0 0,-1-1 128 0,0-3-128 0,-3 6 0 15,2-5 176-15,-4 3-48 0,0-4-128 16,-2 3 192-16,2 1-16 0,-3-1-16 0,3 3 0 0,0-5 0 16,0 3-160-16,-2 1 0 0,1-3 0 0,-4 0 0 15,-1-2 0-15,3 3 128 0,-4 1-128 0,2-1 0 16,2-1 0-16,-4 2 0 0,2-1 0 0,-2-1 0 15,2 0 0-15,1-2 0 0,1-2 0 0,1 0 0 16,4-1 0-16,-2-1 0 0,2-2 0 0,-2 2 0 16,2 1-192-16,1-4 0 15,-1 7-16-15,0-2 0 0,0 0-32 0,0 2 0 0,-4 0 0 0,0 2 0 16,3 3 240-16,-1-1 0 0,-2 1 0 0,0 4 0 16,-3 0 0-16,2-1 0 0,-1 1 0 0,1 0 0 0,-2 1 0 15,1 1 0-15,-2-4 0 0,0-4 0 0,5 3 0 0,-3-3 0 16,1-1 0-16,0 0 0 0,3-4 0 0,-4 5 0 15,3-1 0-15,-1-2 0 0,0 6 0 0,2 1 0 16,-5 0 0-16,2 0 0 0,1 1 0 0,-6 3 0 16,1 1 0-16,-4 0 0 0,1-1 0 0,0 4 0 15,-1-2 0-15,1-3 0 0,0 2 0 0,-6 2 0 16,4-3 0-16,-2-1 0 0,0-3 0 0,-1 0 0 16,-1 0 0-16,4 0 0 0,0 0 0 0,-2-1 0 15,2 2 128-15,-2-1-128 0,2 0 208 0,0 0-16 16,-2 2 0-16,0 0 0 0,0 5 192 0,-1-2 48 15,2 0 0-15,0 2 0 0,-1 0-32 0,-2-3 0 0,1-3 0 0,-5 1 0 16,3 0-256 0,0-2-144-16,1 0 160 0,-1-2-160 0,1 0 0 0,-1 2 0 15,3-1 0-15,2 1 0 0,2 0 0 0,-3 0 0 0,0 0 0 0,0-2 0 16,3 2 0-16,-4-4 0 0,4 3 0 0,-2-1 0 16,1-3 0-16,1-1 0 15,-2 5 0-15,-2-3 0 0,2 1 0 0,-4-2 0 0,1-1 0 0,1 5 0 16,0-1 0-16,0 0 0 0,0 2 0 0,2-2 0 15,0 1 0-15,0 1 0 0,-2 1 0 0,-1 1 0 16,3 0 0-16,-4 1 0 0,2 1 0 0,0 3 0 16,0-2 0-16,-1 0 0 0,-1 2 0 0,-1-2 0 15,1 1 0-15,-1-5 0 0,3 3 0 0,-2 1 0 16,4-3 0-16,-3 0 0 0,-1-1 0 0,4-1 0 0,-2 0 0 0,0 0 0 16,-1 0 0-16,-4-3 144 0,0 1 48 0,1-3 0 15,-1 1 0-15,-3 1 0 0,-3-1-16 0,-1 1 0 16,-3-2 0-16,3 1 0 0,-2 1-48 0,4-1 0 15,-1-1 0-15,3-4 0 0,3 2-128 0,0-5 192 16,-4 5-192-16,2-5 192 0,0 3-192 0,2-3 0 16,2 0 0-16,-2 1 0 15,-4-1 0-15,-1-2 0 0,0 4 0 0,1-4 0 0,1-2 0 0,1 6 0 16,-2-1 0-16,4 3 0 0,0-3 0 0,-2 6 0 16,2 0 0-16,-5-2 0 0,1 5 0 0,1-1 0 0,1 3 0 0,-3 1 0 15,-1 1 0-15,-1 2 0 0,0 2 0 0,2 0 0 16,1-1 0-16,2 2 0 0,4 0 0 0,0-4 0 15,1 3 0-15,2 2 0 16,2-3 0-16,-2 2 0 0,4-1 0 0,-2-1 0 0,2-2 0 0,1 4 0 16,0-3 0-16,4-1 0 0,-5 1 0 0,-1-1 0 15,1 3 0-15,-6-1 192 0,3-2-192 0,0 2 192 16,1 2-32-16,2-1 0 0,-6-3 0 0,3 1 0 16,0 3-160-16,1-2 128 0,0-2-128 0,-3 1 128 15,1 3-128-15,0-2 0 0,0-3 0 0,0 5 0 16,-1-4 0-16,-1 1 0 0,0-3 0 0,3 1 0 0,-1 0 0 0,0-2 0 31,2 2 0-31,0-4 0 0,1 0 0 0,1 0 0 0,3-1 0 0,-5 1 0 0,5-1 0 0,-2-3 0 16,3 3 0-16,-3 1 0 0,-5 0 0 0,4 2 0 15,-4 0 0-15,3 0 0 0,-2 2 0 0,-3 0 0 16,0 1-144-16,-1 3 144 0,-2-1 0 0,-2 0 0 16,0-1 0-16,1 3 0 15,-3 0 0-15,-3-2 0 0,0 5 0 0,2-3 0 0,1 5 0 0,2-3 0 16,2 3 0-16,0-5 0 0,3 4 0 0,3-6 0 15,-1-2 0-15,0-3 0 0,2 0 0 0,-4-1 0 16,2-3 0-16,-3-1 0 16,3 0 0-16,-1-4 0 0,-1 2 0 0,-1-3 0 0,-1-4 0 0,3 5 0 0,-1-3 0 0,1 3 0 15,1-5 0-15,-2 4 0 16,0-1 0-16,-1-1 0 0,3 5 0 0,-1 0 0 0,-4-2 0 16,-4 6 0-1,0-2 0-15,-6-2 0 0,1 5 0 0,0 0 0 16,4 2 0-16,3 0 0 0,2-2 0 0,2 1 0 15,1-3 0-15,2 1 0 0,6-2 0 0,-4-1 0 16,1 1 0-16,3-4 0 0,-1 4 0 0,2-2 0 16,-3 2 0-16,-1 1 0 0,-2 4 0 0,0-1 0 15,0-1 0-15,-1 4 0 0,0-1 0 0,0 3 0 0,5 3 0 16,-6-2 144-16,3-1-144 0,0 4 128 0,1-1-128 0,-4-1 192 16,-3 4-192-16,-1-5 192 0,0 6-192 0,-2-4 0 15,2 0 0-15,-3 3 128 0,4-5-128 0,-2 4 0 16,0-4 0-16,5-3 0 0,4 3 0 0,-1 0 0 15,5-1 0-15,1-1 0 0,2-1 0 0,1-2 0 16,-1 2 0-16,3 0 0 0,-1-2-128 0,-1 1 128 16,-1 3-160-16,1-2 160 0,-4-1 0 0,0 3-144 15,0-1 144-15,0 1 0 0,1 3 0 0,-3-2 0 16,0 0 0-16,1-1 0 0,-3 3 0 0,-1-4 0 16,2 1 0-16,-4-4 0 0,2 1 0 0,0-1 0 15,3 0 0-15,2-1 0 0,0-3 0 0,4-1 0 16,0-2 0-16,1 2 0 0,0-2 0 0,-1-4 0 0,1 1 0 0,1-2 0 15,-1 1 0-15,2 4 0 0,0 0 0 0,-3 0 0 16,3 6 0-16,-2-1 0 0,0 0 0 0,3 2-128 16,-7 2 128-16,3 0 0 0,-2 1 0 0,-2 2 0 15,0 0 0-15,-3-1 0 0,5 1 0 0,-2 2 0 16,2 0 0-16,1-2 0 0,4 2 0 0,0 0 0 16,2-3 0-16,0 3 0 0,3-4 0 0,2 1 0 15,-1-3 0-15,1-1 0 0,2 2 0 0,-2 0 0 16,1 0 0-16,-1 1 0 0,-1 1 0 0,1-3 0 15,-4 3 0-15,-1-2-128 0,4 1 128 0,-1 2 0 16,-2-3 0-16,-1 0 0 0,2 0 0 0,-2-2-128 0,1-2 0 16,-1 0 0-16,0 0 0 0,-2-3-12048 15,2 2-2416-15</inkml:trace>
  <inkml:trace contextRef="#ctx0" brushRef="#br0" timeOffset="167616.29">27678 13299 2751 0,'-7'-5'256'0,"0"1"-256"16,2 3 0-16,2-3 0 0,-1 2 160 0,-1-4-16 0,-7-1 0 0,-7-7 0 15,-6 1 352-15,3-2 64 0,-1 3 16 0,6-2 0 16,3 7 464-16,1-2 112 0,5 0 0 0,-1 6 16 16,0-2 656-16,4-1 128 15,-2 5 32-15,4-3 0 0,1 2 80 0,0-1 32 0,4-2 0 16,0-2 0-16,3 0-592 0,0-4-112 0,4 3-32 0,1-5 0 16,4-1-816-16,0 4-160 0,4-4-48 0,-3 5 0 15,-15 9-336-15,0 0 0 0,0 0 0 0,89-35-128 16,-89 35 128-16,0 0 0 0,92-12 0 0,-92 12-128 15,0 0 128 1,119-14 224-16,-119 14-48 0,91-8-16 0,-91 8 416 0,108-13 64 0,-108 13 32 0,122-8 0 16,-122 8-288-16,109-5-64 0,-109 5-16 0,108 0 0 15,-108 0-144-15,115 5-32 0,-115-5 0 0,108 7 0 16,-108-7 16-16,126 15 0 0,-126-15 0 0,127 21 0 0,-127-21 112 0,119 30 32 16,-119-30 0-16,118 35 0 0,-118-35 48 0,122 29 16 15,-52-16 0-15,-70-13 0 0,157 10-160 0,-74-8-48 31,6 1 0-31,-89-3 0 0,169-8-144 0,-85 1 0 0,3-6 0 0,4-1 0 0,8-1 0 0,-3-1 0 16,-4 2 0-16,-7 2 0 0,-85 12 0 0,161-14 0 16,-78 5 0-16,3 2 0 0,3 0 0 0,-6 2 0 15,-83 5 0-15,154-3 0 0,-154 3 0 0,139-6 0 16,-139 6 0-16,141-10 0 0,-141 10-128 0,152-16 128 16,-152 16 0-16,146-10 0 15,-146 10-144-15,114-11 144 0,-114 11-192 0,115-7 192 16,-115 7-512-16,104-3 16 0,-104 3 0 0,99 3 0 15,-99-3 32-15,86 7 0 0,-86-7 0 0,73 13 0 0,-73-13 320 0,0 0 144 0,78 26-128 0,-60-12 128 16,-6 0 0-16,-3-4 0 0,-1 7 0 0,-2-3 0 16,-1 0 208-16,-2-1-16 0,3 2-16 15,-5 1 0-15,1 0 144 0,0-4 16 16,0 2 16-16,-2 3 0 16,0-3-224-16,-2 3-128 0,0 3 160 0,0 0-160 15,1 3 0-15,-8 7 0 0,2-2 0 0,-2 6 0 16,0 1 0-16,-3 4 0 0,0 1 0 0,-2 0 0 15,0 5 0-15,0-5 0 0,0 0 128 0,-3 0-128 16,3-1 320-16,2-5-16 0,0 1-16 0,-1-5 0 0,5 3-16 0,-3-4 0 16,4-1 0-16,0 2 0 0,2-4-80 0,2-2-32 15,1 4 0-15,2-3 0 0,5-3-160 0,-3-1 0 16,1-2 0-16,4-1 0 0,-3-2 0 0,3-3 0 16,1-4-176-16,1-2 176 0,-4-2-160 0,1-3 160 15,-3-2-192-15,-1-2 192 0,-4-1-144 0,-3-2 144 16,-4-2 0-16,-1 1-144 0,-6-2 144 0,0 3 0 15,-3 1 0-15,-5-1 0 0,-2-2 0 0,-4 5 0 16,-3 2 160-16,0 0-160 0,-4 0 176 0,-3 2-176 16,0 3 192-16,0-3-192 0,-2 1 128 0,-1 1-128 15,1-2 0-15,-4-2 0 0,1 0 0 0,-4 0 0 16,-3-4 0-16,-2 2 0 0,2-1 0 0,-2 1 0 0,1 2 0 0,-4 0 0 16,-2 0 0-16,-1 0 0 0,3 2 0 0,-2 0 0 15,-2 1 0-15,-7-1 0 0,0 0 0 0,-5-2 0 16,1 0 0-16,-3 0 0 0,2 1 0 0,0 1 0 15,0 5 0-15,-2-4 0 0,0 1 128 0,-4-2-128 16,1-2 240-16,3 0-16 0,0-2 0 0,4 2 0 16,1 0-64-16,-2 0-16 0,5-2 0 0,-1 0 0 15,-7 2-144-15,0-1 0 0,2-1 0 0,-2 0 0 16,3-1 0-16,4 1 0 0,2 2 0 0,3-2 0 16,-1 2 0-16,-2-1 0 0,-2 1 0 0,0-2 0 15,0 0 0-15,1 0-144 0,3 2 144 0,1 0-160 0,0 2-16 16,2 0 0-16,4 0 0 0,-1-1 0 0,3 1 0 0,-3-4 0 15,1 2 0-15,-1-1 0 0,6 1-96 0,1-4-32 16,8 1 0-16,1-1 0 0,2 1 80 0,3 3 16 16,2 3 0-16,1 1 0 0,2-1 208 0,4 1 0 15,4 4-160-15,-2-3 160 0,3 1 0 0,4-3 192 16,2 4-32-16,4-3 0 0,1-3 288 0,5-1 48 16,2 2 16-16,2-4 0 0,3-1-256 0,0-1-32 15,5-3-16-15,2 4 0 0,-2-4-208 0,0-3 0 16,4 3 0-16,-6-6-160 0,3 5 160 0,-1-5-208 15,0-2 80-15,-1 3 128 0,-1-2 0 0,-1-4 0 16,1 1 0-16,-1-6 0 0,-2-3 304 0,-2-2-32 0,-1-5 0 16,-1 0 0-16,-1 2-96 0,-2-4-32 15,-2 0 0-15,-1-3 0 0,-1-2-144 0,1 0 0 0,1-6 0 0,-5 4 0 16,0-10 0-16,2 2 0 0,-5-6 0 0,-1-2 0 31,4 1-416-31,0-4-160 0</inkml:trace>
  <inkml:trace contextRef="#ctx0" brushRef="#br0" timeOffset="168545.8">29431 11296 6447 0,'-13'18'576'0,"2"-8"-576"0,4 0 0 0,4 1 0 15,-1-6 2064-15,2-1 304 0,1 4 64 0,-3 8 16 0,-1 7-1744 0,-2 6-368 16,-2 8-64-16,1 1-16 15,1 6-256-15,0-4 0 0,-2 2 0 0,4-1 0 0,1 6 560 0,2-1 208 16,1 8 32-16,-3 1 16 0,8 6 320 0,-3 4 64 16,1 6 16-16,2 4 0 15,-1 7-400-15,1 2-80 0,-3 6-16 0,3 2 0 0,-2 6-464 0,-2 3-112 16,-2 11-16-16,-2 2 0 0,3 7-128 0,-5 6 0 16,1 12 0-16,2-1 0 0,-6 1 0 15,0 13 0-15,1 6 0 0,-3 2 0 0,2 1 144 0,1-8 112 0,2 0 0 16,5-7 16-16,-1-1 576 0,4-9 112 0,5-9 32 0,0-9 0 15,3-4-400-15,1-15-80 0,-3-5 0 0,10-9-14720 16</inkml:trace>
  <inkml:trace contextRef="#ctx0" brushRef="#br0" timeOffset="170073.12">27786 13019 9215 0,'0'3'816'0,"0"1"-656"0,0-3-160 0,0 1 0 16,0 2 576-16,0 3 64 0,0 3 32 0,-3 8 0 16,-1 8-192-16,1 2-32 0,-6 6-16 0,1-1 0 15,-5 2 80-15,3 2 0 0,-2-2 16 0,0 5 0 0,1-2 224 16,-5 2 32-16,1 4 16 0,-3-3 0 0,-1 6-256 0,0-3-48 15,0 3-16-15,-2-2 0 0,2-3-480 0,0-2 0 16,1-1 0-16,2-6 0 16,8-11-848-16,-3-3-224 0</inkml:trace>
  <inkml:trace contextRef="#ctx0" brushRef="#br0" timeOffset="170308.49">28074 13193 1839 0,'16'-14'0'0,"-8"11"160"0,-1-3-160 0,-1 3 0 0,1-1 0 0,-7 4 0 16,3 4 752-16,4-1 112 0,0 4 32 0,0 9 0 15,-4 7-64-15,-4 8-16 0,-8 5 0 0,-3 6 0 16,-6 0 336-16,-4 9 80 0,-1 1 16 0,-5 4 0 16,0 1 32-16,-3 4 0 0,3 0 0 0,-5 0 0 15,5-5-224-15,0-4-32 0,6-2-16 0,2-6 0 16,1-7-720-16,3-10-144 15,6-2-16-15,3-10-128 0,5-6-800 0,4-9-272 0,5-7-48 0,2-7-7136 16</inkml:trace>
  <inkml:trace contextRef="#ctx0" brushRef="#br0" timeOffset="170481.19">28132 13553 2591 0,'60'-80'0'0,"-32"42"0"0,-10 12 144 0,-13 21-144 0,0-2 0 0,4-5 0 16,10-18 0-16,16-21 0 0,10-11 320 0,-1-1-32 15,-4 11-16-15,-7 13 0 0,-12 19-272 0,-11 14-192 16,-3 10 16-16,-7 13 16 0,-8 4 1072 0,-1 14 224 15,-8 7 32-15,-4 10 16 0,-2 4 1040 0,-3 1 208 16,0 13 32-16,-4-4 16 0,2 4-704 0,-3-2-144 16,1 0-32-16,-1 3 0 0,-2-1-704 0,0-4-160 15,0 4-32-15,3-13 0 0,2-7-704 0,4-8 0 16,4-10 0-16,5-8-160 16,4-8-1280-16,3-9-256 0</inkml:trace>
  <inkml:trace contextRef="#ctx0" brushRef="#br0" timeOffset="170701.41">28855 12947 3679 0,'5'13'320'0,"-3"-7"-320"0,1 1 0 0,1 4 0 16,-3-4 1344-16,-1 3 192 0,0 3 32 0,0 14 16 15,-1 17-400-15,-8 19-80 0,-5 10-16 0,-5 5 0 16,-6-1-576-16,-2-1-128 0,-7 3-32 0,0-3 0 15,-3 5 768-15,-1 0 160 16,3-2 16-16,2-6 16 0,0-3-32 0,-4-2 0 0,4-6 0 0,0-4 0 0,5-6-704 0,0-12-160 16,7-5-32-16,5-12-11392 15</inkml:trace>
  <inkml:trace contextRef="#ctx0" brushRef="#br0" timeOffset="171188.93">29379 13588 17503 0,'-15'23'1552'0,"4"-4"-1232"15,4-1-320-15,4-10 0 0,3 1 704 0,-7 8 64 0,-7 18 32 16,-11 23 0-1,3 3-2224-15,1-6-448 0,7-11-96 0,7-11-16 0,7-14 1664 0,5-8 320 16</inkml:trace>
  <inkml:trace contextRef="#ctx0" brushRef="#br0" timeOffset="171409.13">30062 13195 2991 0,'25'-21'0'0,"-11"7"128"0,0 7-128 0,-9 3 160 0,-2 4-160 0,-1 4 0 0,0 1 0 0,3 4 0 0,-3 5 1664 0,-2 14 320 0,-2 8 48 0,-8 4 16 16,-4 4 16-16,-4 3 16 0,-4 0 0 0,-1 5 0 16,-2-1-608-16,-4-1-112 0,1 6-16 0,-2 1-16 15,2-1-496-15,-5 0-112 0,2-2-16 0,1-2 0 0,-4-8-256 16,4-6-64-16,4-5-16 0,3-9 0 16,0-3-368-16,4-7 0 0,7-5 0 0,-2-7-192 31,9-4-1216-31,3-7-256 0,4-8-64 0,1-4-8192 0</inkml:trace>
  <inkml:trace contextRef="#ctx0" brushRef="#br0" timeOffset="171597.01">30543 12979 3679 0,'-8'26'320'0,"2"-11"-320"0,-4 6 0 0,3-3 0 16,3-3 2272-16,-4-1 384 0,-1 13 80 0,-8 16 16 15,-11 25-160-15,-11 17-32 0,-3 13 0 0,-1-6 0 16,-1-3-1824-16,-1-7-368 0,1 2-80 0,-1-10-16 15,3 0-272-15,6-12 0 0,1-6 0 0,7-12 0 16,4-8 0-16,8-8 0 0,2-11 0 0,9-11 0 31,1-8-1040-31,10-12-224 0</inkml:trace>
  <inkml:trace contextRef="#ctx0" brushRef="#br0" timeOffset="171772.28">31038 12954 11967 0,'-12'35'528'15,"0"-5"112"-15,1-2-512 0,1-1-128 0,3-7 0 0,-2-1 0 0,-3 7 1200 0,-9 24 208 16,-17 27 32-16,-11 19 16 0,-7 10-288 0,2-3-48 16,0-6-16-16,7-4 0 0,5-8-272 0,0-14-64 15,9-4-16-15,2-17 0 0,7-12-528 0,8-13-96 16,5-11-128-16,8-14-7056 15,6-11-1520-15</inkml:trace>
  <inkml:trace contextRef="#ctx0" brushRef="#br0" timeOffset="171989.43">31484 12867 4607 0,'-5'19'400'0,"0"2"-400"0,3-3 0 0,-3-6 0 16,1 2 2320-16,-3 10 384 0,-5 23 80 0,-7 25 16 15,-7 22-1120-15,-7 10-208 0,0 8-64 0,-2-8 0 16,2-6-832-16,-2-6-192 0,2-7-16 0,1-1-16 16,1-7 432-16,3-11 96 0,2-4 16 0,3-11 0 15,4-6-496-15,0-10-80 0,5-7-32 0,2-9 0 16,3-5-1184-16,6-9-256 16,3-3-32-16,5-4-8864 0</inkml:trace>
  <inkml:trace contextRef="#ctx0" brushRef="#br0" timeOffset="172186.8">32063 13097 14735 0,'-37'56'640'0,"11"-14"160"0,-2-2-640 0,9-5-160 15,7-13 0-15,0-3 0 0,-4 14 1440 0,-12 25 256 16,-21 32 48-16,-12 25 16 0,-7 13-352 0,2-12-80 15,0-15-16-15,7-14 0 0,6-15-1152 0,6-13-160 16,9-10-176-16,3-7-11168 0</inkml:trace>
  <inkml:trace contextRef="#ctx0" brushRef="#br0" timeOffset="195562.87">5124 7802 3679 0,'-9'7'320'0,"2"-3"-320"15,4-1 0-15,3 1 0 0,-4-3 128 0,1 3-128 16,-4 1 160-16,-7 6-160 16,-2-1-496-16,4 0-192 0,-2-3-32 0,2-3-16 0,0 1 736 0,1-1 0 0,3-3 0 0,-4 3 0 15,1-2 704-15,1 6 176 0,-3 1 32 0,3 1 16 16,-2 3-96-16,-2 2-32 0,2 3 0 0,-6-3 0 16,-1 1-368-16,0 3-80 0,0 0-16 0,-4 1 0 15,0-1-192-15,-1 2-144 0,1-4 192 0,-1 2-192 16,3 0 320-16,0 1-32 0,-2-1-16 15,4 0 0-15,2 0 176 0,-2 2 48 0,1 0 0 0,1 1 0 16,1 6 112-16,2-3 32 0,-1 3 0 0,1-1 0 16,0 7 128-16,1-1 16 0,-4 5 16 0,0-1 0 15,-1 3-256-15,2-4-48 0,1 1-16 0,3-4 0 16,-4 0-192-16,4 2-32 0,3-4-16 0,-1-1 0 0,3 5 160 0,-2-6 48 16,2 1 0-16,2 3 0 0,-1 0 160 0,1-3 32 15,2 4 16-15,-1-1 0 0,-1 4-96 0,0 0-32 16,1 1 0-16,-1 0 0 0,3 1-224 0,-5-3-48 15,2 2-16-15,0-3 0 0,0 0-64 0,-1-5-16 16,3 3 0-16,-1-5 0 0,3 1 96 0,1 1 32 16,0-2 0-16,1 1 0 0,3-1 160 0,-1 0 48 15,6 2 0-15,-5-1 0 0,4-1-80 0,1 4-16 16,0 1 0-16,1-2 0 0,-1 4-112 0,3-2-32 0,4 0 0 16,-6-3 0-16,4 3-32 0,0-2-16 0,0 0 0 0,2 3 0 15,1-1 48-15,1-4 0 0,-1 4 0 0,1-1 0 16,-1-6 112-16,0 5 16 0,4-5 16 0,0 4 0 15,0-4 32-15,0 2 0 0,5-4 0 0,-3 1 0 16,1 1-128-16,6 0-32 0,-2-3 0 0,3 1 0 16,2-1-80-16,-3-1 0 0,1-1-16 0,4 0 0 15,-5-4 0-15,1 3 0 0,0-3 0 0,-1-1 0 16,1-1-48-16,2-2 0 0,-5 2 0 0,4 1 0 16,-1-2-128-16,4 2 0 0,0 3 144 0,1-5-144 15,-36-14 0-15,77 31 128 0,-77-31-128 0,82 26 0 0,-82-26 0 16,84 28 144-16,-84-28-144 0,78 23 0 0,-78-23 192 0,77 22-192 15,-42-6 192-15,-35-16-192 16,73 21 176-16,-73-21-176 0,0 0 160 0,110 28-160 0,-110-28 144 0,0 0-144 16,116 19 128-16,-116-19-128 0,0 0 144 0,122 12-144 15,-122-12 160-15,0 0-160 0,124 9 160 0,-124-9-160 16,0 0 160-16,113 7-160 0,-113-7 160 0,0 0-160 16,110 10 160-16,-110-10-160 0,0 0 128 0,112 7-128 15,-112-7 0-15,0 0 0 16,111 14 0-16,-111-14 128 0,0 0-128 0,115 5 0 0,-115-5 0 0,0 0 0 15,127 14 0-15,-127-14 0 0,0 0 0 0,122 0 0 16,-122 0 0-16,0 0 0 0,115-14 0 0,-115 14 128 0,0 0-128 0,114-26 0 16,-114 26 0-16,0 0 0 0,130-33 0 0,-130 33 0 15,101-19 0-15,-101 19 0 0,105-12 0 0,-105 12 0 16,103-2 0-16,-103 2 0 0,101 2 0 0,-101-2 0 16,89 0 0-16,-89 0 0 0,99-4 0 0,-99 4 0 15,101-10 0-15,-101 10 0 0,106-14 0 0,-106 14 0 16,103-14 0-16,-103 14 0 0,96-14 0 0,-96 14 0 15,98-7 0-15,-98 7 0 0,99-5 0 0,-99 5 0 16,113-9 0-16,-113 9 0 0,126-7 0 0,-126 7 0 16,125-17 0-16,-125 17 128 0,108-26-128 0,-108 26 0 15,96-33 0-15,-96 33 0 0,92-32 0 0,-92 32 0 16,98-40 128-16,-98 40-128 0,110-49 0 0,-110 49 0 0,113-43 128 16,-113 43-128-16,105-42 0 0,-105 42 0 0,87-47 0 0,-87 47 128 15,76-45-128-15,-76 45 0 0,72-53 0 0,-72 53 0 16,64-57 0-16,-64 57 0 0,65-64 0 0,-65 64 0 15,64-79 0-15,-29 34 0 0,-35 45 128 0,75-92-128 16,-35 46 0-16,-3-3 144 0,-1 6-144 0,-1-8 0 16,2 4 0-16,-8-3 0 0,1-4 0 0,0 0 0 15,-3 3 128-15,1-1-128 0,-2 0 0 0,1-4 0 16,0 0 0-16,-6 1 0 0,2 6 0 0,-2-7 0 16,0-1 0-16,-4-4 0 0,-1 8 0 0,0-2 0 15,-2-3 0-15,-4 1 0 0,-1 3 0 0,-4-2 0 16,-3 2 0-16,-4-2 0 0,0 2 0 0,-6-1 0 0,1-3 0 15,-4-1 0-15,1 3 0 0,-1-1 0 16,-3 1 0-16,2 0 0 0,-2 2 0 0,-2 7 0 0,1 0 0 0,-6 0 0 16,-2 0 0-16,-3 5 0 0,-2 1 0 0,0 2 0 15,-5 4 0-15,-2 2 0 0,0 5 0 0,-3 2 0 16,-4 7 128-16,-1-2-128 0,-8 2 0 0,1 2 128 16,3-1-128-16,-2-1 160 0,2 0-160 0,1 1 160 15,8 1-160-15,-4 0 0 0,-1-2 0 0,3-1 128 16,-4-1-128-16,4 1 0 0,2-3 0 0,-4 0 0 15,2 4 0-15,-2 2 0 0,-7 1 0 0,4 2 0 0,-6 2 0 0,4 1 0 16,0-1 0-16,-2 4 0 0,2-3 0 0,-1 6 0 16,-1 0 0-16,0 1 0 0,2 1 0 0,-5 3 0 15,1 3 0-15,-5-1 0 0,4 1 0 0,-5 3 0 16,-6-1 0-16,4 2 0 0,3 0 0 0,-2-6 0 31,-1 6 0-31,2-1 0 0,1-1 0 0,0-2 0 0,0 4 0 0,-1-1 0 0,-6 1 0 0,0 1 0 16,1-3 0-16,4 1 0 0,1 1 0 0,1-7 0 15,-2 1 0-15,3-2 0 0,2 1 0 0,-1 0 0 16,2 1 0-16,-7 3 0 0,-2-1 0 0,0 4 0 16,-5 2 0-16,5-4 0 0,3 6 0 0,-1-3 0 15,-7 5 0-15,1-1 0 0,6-2 0 0,-7 2 0 16,1 2 0-16,-5-3 0 0,3 5-160 0,4-8 160 0,4 3 0 0,1-6-144 16,1 0 144-16,3-3 0 0,5 1 0 0,3 1-128 15,-1-1 128-15,-1 6 0 0,-3 0 0 0,-3 6 0 16,0 3-144-16,0-1 144 0,0 2-160 0,2 1 160 15,5-3 0-15,-4 2-144 0,2 0 144 0,4-1 0 16,1-3 0-16,6-1 0 0,3 2 0 0,0 0 0 16,-1-1 0-16,-3-2 0 15,1 2 0-15,0 1 0 0,-1 3 0 0,1-3 0 0,0 1 0 0,1-1-128 16,2 0 128-16,4-4 0 0,3 0 0 0,-5-3 0 16,5 3 0-16,0-5 0 0,-1 3 0 0,1-5 0 15,-2 4 0-15,2-2 0 0,0 4 0 0,0-1 0 0,-1 4-128 16,1 5 128-16,-2 5-128 0,-1 4 128 0,-2 2-368 0,3 7 16 31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08T23:15:45.3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14994 7550 911 0,'5'-2'0'0,"1"-2"0"16,-3 3 0-16,-1-1 0 0,1 0 448 0,3 1 16 15,2-6 0-15,8 1 0 0,5-6 192 0,2 5 48 16,1-5 0-16,-3 5 0 0,-2-5 32 0,0 5 16 0,-1-5 0 0,-3 5 0 15,3-6-64-15,1 7-16 0,0-7 0 16,0 6 0-16,4-1-176 0,-4 2-48 0,0 3 0 0,-1-2 0 16,1-1-48-16,-4 1-16 0,6 4 0 0,-1-3 0 15,-1 2 208-15,2 1 48 0,-2-1 0 0,3 2 0 16,-22 0 16-16,0 0 16 0,0 0 0 0,108-7 0 16,-108 7-144-16,0 0-16 0,100-4-16 0,-100 4 0 15,0 0-144-15,108-1-32 0,-108 1 0 0,0 0 0 16,0 0 256-16,108 3 32 0,-108-3 16 0,0 0 0 15,0 0-48-15,110 5-16 0,-110-5 0 0,0 0 0 16,90 7-160-16,-90-7-16 0,0 0-16 0,107-1 0 16,-107 1 64-16,0 0 16 0,123-9 0 0,-123 9 0 15,0 0 48-15,140-7 16 0,-140 7 0 0,0 0 0 0,113-4-256 0,-113 4-32 16,0 0-16-16,96 4 0 0,-96-4-208 0,0 0 144 16,0 0-144-16,115 16 128 0,-115-16-128 0,0 0 0 15,0 0 144-15,117 12-144 0,-117-12 0 0,0 0 0 16,92 8 0-16,-92-8 0 0,0 0 0 0,99 0 0 15,-99 0 0-15,0 0 0 0,93-1 0 0,-93 1 0 16,0 0 0-16,0 0 0 0,99 3 0 0,-99-3 0 16,0 0 0-16,0 0 0 0,0 0 0 0,110 5 0 15,-110-5 0-15,0 0 0 0,0 0 0 0,92-3 0 16,-92 3 0-16,0 0 0 0,0 0 0 0,105-33 0 0,-105 33 0 0,0 0 0 16,90-23 0-16,-90 23 0 0,0 0 0 0,98-10 0 15,-98 10 0-15,0 0 0 0,0 0 0 0,94 12 0 16,-78-10 0-16,-1 3 0 0,-1 2 0 0,0-2 0 15,2 4 0-15,-4-4 0 0,2 0 0 0,0-3 0 16,0 0 0-16,2-4 0 0,3 0 0 0,2-1 0 16,-2-1 0-16,-19 4 0 0,0 0 0 0,0 0 128 15,99-36-128-15,-99 36 0 0,0 0 0 0,0 0 0 16,96-32 0-16,-75 29 0 0,-21 3 0 0,0 0 0 16,0 0 0-16,0 0 0 0,110-5 0 0,-89 5 0 15,-21 0 0-15,0 0 0 0,0 0 0 0,97 3 0 0,-97-3 0 16,0 0 0-16,0 0 0 0,98-5 0 0,-76 0 0 15,-22 5 0-15,0 0 0 0,0 0 0 0,105-21 0 0,-105 21 0 16,0 0 0-16,89-16 0 0,-89 16 0 0,0 0 0 16,101-14 0-16,-101 14 0 0,0 0 0 0,108-7 0 15,-108 7 0-15,0 0 0 0,117 14 0 0,-117-14 0 16,0 0 0-16,99 21 0 0,-99-21 0 16,0 0 0-16,84 30 0 0,-84-30 0 0,0 0 0 0,0 0 0 15,94 28 0-15,-94-28-128 16,0 0-288-16,0 0-48 0,85 22-16 0,-66-11 0 15,1-3-1440-15,-1 5-272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08T23:17:18.8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12990 15212 3679 0,'-17'19'320'0,"3"-2"-320"15,2 1 0-15,3-6 0 0,4-5 448 16,-1-4 32-16,-1 6 0 0,-5 3 0 0,-5 11 608 0,-6 1 128 16,-3 1 32-16,2-5 0 0,1 0-608 0,-1-5-128 15,1 1-32-15,-1-4 0 16,-1-1-304-16,-3 1-176 0,0-2 192 0,-5 2-192 0,0 1 512 0,-2-3 0 0,0 2 0 0,1-1 0 16,-3 1 256-16,-1-2 64 0,-4 1 0 0,0 1 0 15,2-3-176-15,0 3-16 0,2-3-16 16,1 3 0-16,4-5-368 0,3 7-80 0,-1-4-16 15,-1 2 0-15,3 6 32 0,-4 1 16 0,1 0 0 0,3 5 0 16,1 6 96-16,-2 3 16 16,2 5 0-16,1 4 0 0,-5 11-16 0,3 1 0 0,-3 3 0 0,1 0 0 15,1 3-64-15,-3-1-16 0,3 0 0 0,4 2 0 16,4-2 96-16,-1-5 0 0,7-1 16 0,1-3 0 16,2-6 64-16,6 3 16 0,6-6 0 0,1 0 0 0,0-1-256 0,0-2-160 15,1 4 192-15,5-1-192 0,-1 3 336 0,2-4-32 16,2 5-16-16,1-3 0 0,4 0 336 0,3-4 64 15,3 2 16-15,4-5 0 0,2 0-48 0,4-4 0 16,1 2 0-16,2 1 0 0,0 0-192 0,0-2-32 16,-5-3-16-16,2 6 0 0,-2-2-288 0,1 0-128 15,-1-1 128-15,2-1-128 0,-2-7 0 0,7 6 128 16,0-4-128-16,1 0 0 0,2 0 0 0,4-3 0 16,2-4 0-16,5 0 0 0,1-1 192 0,-50-18 16 15,103 22 0-15,-103-22 0 16,94 18 352-16,-94-18 64 0,87 10 16 0,-87-10 0 0,0 0-384 0,126-7-64 15,-126 7 0-15,0 0-16 0,137-34-176 0,-137 34 0 16,107-46 0-16,-107 46 0 0,118-54 0 0,-118 54 0 0,113-55 0 16,-113 55 0-16,100-58 0 0,-100 58 0 0,111-64 0 0,-111 64 0 15,124-75 0-15,-124 75 0 0,131-72 0 0,-131 72 0 16,137-75 0-16,-137 75 0 16,122-64 128-16,-122 64-128 0,124-52 0 0,-124 52 0 0,113-53 0 0,-113 53 0 15,124-52 0-15,-124 52 0 0,131-56 0 0,-131 56 0 16,116-52 0-16,-116 52 0 0,98-54 0 0,-98 54 0 15,77-52 0-15,-77 52 0 0,0 0 0 0,90-77 0 16,-90 77 0-16,49-54 0 0,-26 26 0 0,-4 1 0 16,-2-5 0-16,1 3 0 0,-2-4 0 0,1-1 128 15,0 1 80-15,3-3 16 0,0-6 0 0,3 2 0 0,1 0-224 16,1 2 0-16,1-3 0 0,-3 3 0 0,3 0 0 0,-7 3 0 16,-5-2 0-16,-2 4 0 0,-1 4 0 0,-6-3 0 15,-2 6 0-15,-4-2 0 0,-5 6 0 0,-2-3 0 16,-3-2 0-16,-5 4 0 0,-1 0 0 0,-6 1 176 15,-3-3-176-15,-5 3 160 0,-2 2 160 0,-6 1 48 16,-2 0 0-16,-5 0 0 16,4 0-208-16,-3 0-32 0,-9-4-128 0,0-1 192 0,4-3-192 0,1 1 0 15,-5-5 0-15,2-4 0 0,3 4 0 0,-4-6 0 16,5 1 0-16,-3-1 0 0,2 0 0 0,2 1 0 16,0-1 0-16,0 1 0 0,0-1 0 0,-5 1 128 15,-2-3-128-15,-4 3 0 0,-4 3 0 0,-12 5 0 0,-13 7 0 0,-10 3 0 16,-4 4 0-16,-14 11 0 15,-11 6 0-15,-20 15-12112 0,-23 20-2480 0</inkml:trace>
  <inkml:trace contextRef="#ctx0" brushRef="#br0" timeOffset="5406.05">25624 8389 8287 0,'-2'5'736'0,"0"-1"-592"16,2 1-144-16,0-3 0 0,0-2 656 0,0 3 112 16,2 4 0-16,-2 7 16 0,2 4-480 0,1 3-112 15,-3-1 0-15,2 0-16 0,-2 2-176 0,0 3 0 16,0-1 0-16,0 2 0 0,0 7 544 0,0 2 80 0,4 5 16 0,-1-1 0 16,1-1 464-16,-1 2 112 0,2 5 0 0,-1 0 16 15,1 2-160-15,0 1-48 0,0 2 0 0,-1-1 0 16,-1 3-464-16,-3 0-112 0,2 6 0 15,-5 3-16-15,-1 0-256 0,2 7-48 0,-4 1-128 0,0-1 192 16,1 4-48-16,2 1-16 0,-4 3 0 0,3 1 0 16,-1 1 368-16,3 3 64 0,-3 0 16 0,3 0 0 15,2-7-64-15,-2 7 0 0,4 2 0 0,-2-4 0 16,0-5-128-16,0 1-48 0,2 2 0 0,3-2 0 16,-3 0-144-16,5-2-16 0,-2-2-16 0,0 1 0 15,1 3-160-15,-3-2 0 0,1-2 0 0,-3-1 0 0,3 5 0 0,-4-2 0 16,1 2 0-16,-1 1 0 0,-1-1 0 0,-4 2 0 15,3-2 0-15,-2 0 0 0,3 0 0 0,1 3 0 16,0 0 0-16,0-1 128 0,3-2-128 0,-1-5 0 16,1-6 0-16,2-3 0 0,1-2 0 0,-1-7-192 15,2 1 64-15,-4 2 128 0,1-2-144 0,-1 2 144 16,-1 5 0-16,-4-1 0 0,1 4-160 0,-5 3 160 16,3-4-128-16,-4 6 128 0,2-1 0 0,-1 2 0 15,1-3 0-15,2-1 0 0,1-2 0 0,0 3 256 16,2-4-64-16,-1-1-16 0,2 6 96 0,-1-10 32 15,0-1 0-15,2-2 0 0,0-5-112 0,-2 1-32 16,2 4 0-16,-1-5 0 0,4 0-160 0,-5 1 0 0,4-1 0 0,-2 1 128 16,1-3-128-16,1 0 0 0,1 6 0 0,-5-3 0 15,3-3-144-15,1 0 144 0,-1 2 0 0,-1 0 0 16,2-4 688-16,-1 0 240 0,1-5 48 0,-3-1 16 16,1-1-800-16,2-3-192 0,-3 0 0 0,1 0 0 15,-2-1 0-15,4 3 0 0,-3 1 0 0,-1-3 0 16,2 0 0-16,0 0 0 0,-1-2 128 0,-1 0-128 15,2 2 0-15,0-4 0 0,0-3 0 0,1 5 0 16,2-7 0-16,-1 2 0 0,1-5 0 0,4-4 0 0,-4-3 0 16,4-6 0-16,-1 2 0 0,1-7 0 31,3 2-480-31,2-3-144 0,-3-1-16 0,3-1-16 0,0 0 656 0,-2 0 256 0,0 1-16 0,2-3 0 0,3 2-112 0,-4-2 0 16,2-2-128-16,1-1 192 0,3-1-192 15,2 2 0-15,0-3 0 0,5-2 0 0,-1 2 0 0,2-2 0 16,-27 7 0-16,0 0 0 0,0 0 128 0,122-26-128 15,-122 26 0-15,0 0 144 0,105-5 256 0,-105 5 48 16,0 0 16-16,120 0 0 0,-120 0-144 0,96 0-48 16,-96 0 0-16,112 1 0 0,-112-1-96 0,125 7-32 15,-125-7 0-15,120 9 0 0,-120-9-144 0,119 7 160 16,-119-7-160-16,122 7 160 0,-122-7 80 0,148 0 16 0,-148 0 0 0,172-2 0 16,-172 2-128-16,155 12-128 15,-155-12 176-15,143 27-176 0,-143-27 128 0,145 27-128 0,-145-27 0 0,155 30 0 16,-155-30 0-16,159 21 0 15,-159-21 128-15,136 7-128 0,-136-7 224 0,130-2-16 0,-130 2 0 0,131-17 0 16,-131 17 48-16,145-9 16 0,-145 9 0 0,137-3 0 16,-137 3-144-16,107 0-128 0,-107 0 192 0,0 0-192 15,129 3 144-15,-129-3-144 0,0 0 0 0,128 0 144 16,-128 0-144-16,95 0 0 0,-95 0 0 0,104 4 128 16,-104-4-128-16,105 12 0 0,-105-12 0 0,94 19 0 15,-94-19 0-15,94 24 0 0,-94-24 0 0,94 18 0 0,-94-18 0 0,94 5 128 16,-94-5-128-16,115 0 0 15,-115 0 176-15,120-10-48 0,-120 10-128 0,110-14 192 0,-110 14-192 16,91-13 0-16,-91 13 0 0,0 0 0 0,111-1 0 0,-111 1 0 16,0 0 0-16,98 12 0 0,-98-12 0 0,0 0 0 15,99 22 0-15,-99-22 0 0,0 0 0 0,106 18 0 16,-106-18 0-16,0 0 0 0,119 3 0 0,-119-3 0 16,0 0 0-16,101-8 0 0,-101 8 0 0,0 0 0 15,0 0 0-15,110-11 0 0,-110 11 0 0,0 0 0 16,0 0 0-16,85-7 0 0,-85 7 0 0,0 0 0 15,0 0 0-15,0 0 0 0,86-33 0 0,-86 33 0 16,0 0 0-16,0 0 0 0,54-52 0 0,-47 33 0 0,5 1 0 16,-5 1 0-16,5-4 0 0,-7 2 0 0,2 0 0 0,0-4 0 15,0 2 0-15,2-7 0 0,-2 2 0 0,1-9 0 16,5-3-160-16,1-4 160 0,-2-5-128 0,-2-3 128 16,4-4 0-16,-5-4 0 0,1-1 0 0,-1-2 0 15,2 2 0-15,-4 1 0 0,-2 1 0 0,0 3 0 16,-2 5 0-16,-1-3 192 0,2 0-64 0,-4-4 0 15,1 0 0-15,-1 0 16 0,2-1 0 0,0-2 0 16,1-1-16-16,1-7-128 0,3-1 192 0,3-7-64 16,-1-2-128-16,1-7 0 0,8-1 0 0,-6-4 128 15,4-3-128-15,-2 0 0 0,1-2 0 0,-2-2 0 16,-1-10 0-16,2-11 0 0,-4-10 0 0,-3-7 0 0,-2-2 0 16,1-4 0-1,2-4 0-15,-2 5 0 0,-1 6 0 0,4 1 0 0,-6-2 0 0,2 8 0 0,4 1 0 0,-4 10 0 16,2 3 0-16,4 10 0 0,3 6 0 0,-4 2 128 15,0 3-128-15,1 1 0 0,-1-1 0 0,1 2 0 16,-1 0 0-16,1-3 0 0,1 3 0 0,0-3 0 16,0-2 0-16,1 0 0 0,-1 0 0 0,-2-2 0 15,2-5 0-15,-1-2 0 0,-2 6 0 16,-1-8 0-16,-1 2 0 0,-3-6 0 0,-3 2 0 0,-1-4 0 16,-1 0-128-16,-3-6 128 0,2-2 0 0,-5 3-176 0,4-3 176 15,-2 4-128-15,-2 9 128 0,0 3 0 0,0 4 0 0,-2 10-128 16,-1 9 0-16,-2 12 0 0,3 11 0 0,-5 6 0 15,0 2 0-15,0 8 0 0,2 6 0 0,-4 3 0 16,2 5 128-16,5 2 0 0,-3 3-144 0,4-5 144 16,-3 5-304-16,1-1 16 0,1-5 0 0,4 0-18112 15</inkml:trace>
  <inkml:trace contextRef="#ctx0" brushRef="#br0" timeOffset="6285.46">26727 16838 4607 0,'-5'11'400'0,"5"-9"-400"0,-4 5 0 0,3-6 0 16,1 1 336-16,0-2-16 0,0 2 0 0,1-1 0 15,3 1 768-15,-3 0 128 0,3-2 48 0,-4 0 0 16,0 0 80-16,-2-4 0 0,-1 1 16 0,-4-4 0 15,0 2-144-15,-4-4-48 0,1-1 0 0,-4 1 0 16,0-2-608-16,-3-1-128 0,-3 4-32 0,1-5 0 16,0 6 128-16,0-3 32 0,-2 5 0 0,-2 1 0 15,1 1-400-15,1-1-160 0,-4 6 128 0,4 2-128 16,1 1 0-16,-1 7 0 0,1 0 0 0,1 6 0 16,2 6-192-16,1-1 192 0,4 3-160 0,-2 2 160 0,4 1 0 0,3 4 0 15,0 2 0-15,0 3 0 0,1 6 0 0,1 3 0 16,5 0 0-16,-1 4 0 0,1 3 176 0,1 0-32 15,-1 1 0-15,4-6 0 0,3-2 416 0,1-9 80 16,5-6 0-16,1-4 16 0,3-9-464 0,6-11-192 16,5-1 128-16,-2-8-128 15,3-8-1136-15,-29 9-304 0</inkml:trace>
  <inkml:trace contextRef="#ctx0" brushRef="#br0" timeOffset="6677.93">27231 17037 7647 0,'-7'17'160'0,"0"-6"32"0,1-1 16 0,3-6 32 0,1 1-240 0,-1-3 0 0,-1 1 0 0,-1 2 0 15,-7 9 1360-15,-2 0 240 0,0 0 32 0,-4 2 16 16,3 0-1120-16,1 1-208 0,0 0-64 0,2 3 0 16,-2-1-256-16,0 2 160 0,3 0-160 0,1-1 128 15,1 5 608-15,1-1 112 0,2 1 32 0,3 2 0 16,-2 0 224-16,3-5 48 0,2 6 16 0,2-5 0 15,3-1-400-15,2-4-96 0,0-4-16 0,3-7 0 16,2 1-528-16,6-6-128 0,-3-2 0 0,5-7 0 16,-1 4-416-16,3-6-64 0,-1-3-16 0,2-6 0 15,1-1-656-15,3-3-144 16,-1-6-32-16,0 0 0 0,3-5 112 0,-2-4 0 0,1-1 16 0,-4 1 0 16,0 2 480-16,-3 4 80 0,-2 0 32 0,-5-1 0 0,0 4 608 0,-3-1 0 15,-4 5 0-15,0-3 0 0,0 6 144 0,-6 4 0 16,6 7 0-16,-3 1 0 0,1 4 368 0,-1 6 64 15,-1 6 0-15,-3 2 16 0,2 9-144 0,-2 1-16 16,-2 7-16-16,-1 3 0 0,-1 8 160 0,-3 1 16 16,2 6 16-16,-2 5 0 0,-5 1-320 0,5-3-64 15,-4 7-16-15,6-10 0 0,2 1-208 0,3-8 0 16,1-10 0-16,3-4-5440 16,4-7-1184-16</inkml:trace>
  <inkml:trace contextRef="#ctx0" brushRef="#br0" timeOffset="6929.95">28138 16060 2751 0,'-6'3'256'0,"2"3"-256"0,1-1 0 0,1-2 0 15,2 2 2960-15,2 2 560 0,-1 0 96 0,3 11 32 16,1 6-1248-16,0 11-240 0,-1 12-48 0,-3 0-16 15,-2 5-1504-15,-1 6-288 0,-3 5-64 0,-2 10-16 16,0 9-224-16,0 3 0 0,-4 2 0 0,4 0 0 0,-5 2 336 16,5-4 128-16,-1 1 32 0,1-3 0 0,-2-3-208 15,4-3-32-15,-2-6-16 0,5-6 0 16,-3-9-624-16,3-13-112 0,5-10-16 0,1-10-10880 16</inkml:trace>
  <inkml:trace contextRef="#ctx0" brushRef="#br0" timeOffset="7150.06">28579 15974 16575 0,'2'7'736'0,"-2"-1"160"0,0 6-720 0,-2-3-176 0,2 4 0 0,-1 1 0 16,-1 9 2000-16,-2 19 368 0,-1 29 80 15,-5 25 16-15,3 16-432 0,-4 3-96 0,4 1-16 0,0 3 0 16,2-4-1056-16,2-4-224 15,-1-5-32-15,4 1-16 0,0-12-464 0,-2 1-128 0,-1 0 0 0,1-5 0 16,0-4 0-16,2-7 0 0,2-7-176 0,5-10 176 16,-3-6-1264-1,3-6-144-15</inkml:trace>
  <inkml:trace contextRef="#ctx0" brushRef="#br0" timeOffset="7638.66">29972 16880 4607 0,'-9'4'400'0,"0"-1"-400"0,4-3 0 0,2 0 0 16,-3 0 1888-16,3-2 288 15,-8 4 64-15,-13-2 16 0,-6 4-720 0,-5 3-128 0,1-2-48 0,1 0 0 16,1 5-864-16,3-3-176 0,1 7-48 0,2 0 0 16,1 4 448-16,1-3 96 0,5 8 16 0,-4-2 0 15,2 3 64-15,7-1 0 0,-2 5 16 0,6-4 0 16,3 1-320-16,5 2-64 0,4 0-16 0,3-5 0 15,7 4-96-15,6-1-32 0,-1-3 0 0,4 5 0 16,5-3-224-16,4-1-160 0,-4 1 192 0,5 0-192 16,1-1 0-16,3 0 0 0,1-2 0 0,-1-2 0 0,0 0 0 15,2-2 0-15,-1 2 0 0,-5-1 0 16,-4-4 0-16,-8 1 0 0,-4 3 0 0,-8 1 0 0,-3-5 240 0,-8 5 32 16,-3 0 16-16,-8 2 0 0,-4 0 624 0,-2-2 128 15,-4-5 32-15,-3 2 0 0,4-2-608 0,-9-7-112 16,-2 3-32-16,-3-5 0 15,1-1-320-15,4-1-192 0,2-6 32 0,-1-2 0 16,6-2-1184-16,2-5-224 0,5-4-48 0,6-5-11776 0</inkml:trace>
  <inkml:trace contextRef="#ctx0" brushRef="#br0" timeOffset="7873.86">30446 16196 24879 0,'-11'0'1088'0,"4"0"256"0,0 3-1088 0,2 1-256 0,3-1 0 0,-1 1 0 16,-1 1 1792-16,1 7 320 0,-4 5 48 0,-5 8 16 15,1 10-1136-15,1 1-208 0,1 4-64 0,0 6 0 16,2 1-624-16,-1 7-144 0,1 1 0 0,3 5 0 16,-1 6 160-16,3 0 32 0,0 2 16 0,2 0 0 15,2 3 256-15,-2 2 48 0,0 4 16 0,-2-2 0 16,-1 0-400-16,1 1-128 0,-1 3 0 0,3-6 0 0,0 0 0 0,0-15 0 15,3-4 0-15,2-13-144 16,4-4-1392-16,-2-7-288 0</inkml:trace>
  <inkml:trace contextRef="#ctx0" brushRef="#br0" timeOffset="8438.53">30184 17037 8287 0,'-8'-17'736'0,"2"3"-592"15,6 3-144-15,0 1 0 0,0 6 2464 0,2 2 464 16,0-1 80-16,3-6 32 0,5-1 544 0,1-4 128 16,3 0 0-16,3 3 16 0,1-1-2384 0,3 7-496 15,1 0-80-15,3 0-32 0,-1 1-592 0,4 4-144 16,-28 0 0-16,0 0 0 0,110-2 0 0,-110 2 0 16,0 0 0-16,136-8 0 0,-136 8 0 0,96-4 0 0,-96 4 0 0,95 5 0 15,-95-5 0-15,0 0 0 0,119 11 0 0,-95-8 0 31,-1 4-768-31,-7 0-16 0,-4-1-16 0,-5 4 0 0,-2-3 464 0,-3 5 80 0,-4-1 32 0,-1-1 0 16,-3 2 224-16,-4 0 0 0,-2 2 0 0,-4 2 0 16,-3 1 208-16,-2 3-64 0,-4-1-16 0,1 2 0 15,-2 0 416-15,2 1 80 0,1 4 16 0,0 0 0 16,2 2-128-16,2 0 0 0,2 4-16 0,1-1 0 16,2 9-96-16,0 0-16 0,2 0 0 0,2 0 0 15,3 0-64-15,3-5 0 0,4-2-16 0,2-5 0 0,5-7-80 0,1-2-16 16,3-3 0-16,3-11 0 0,3 2-208 0,2-11 0 31,6-3 0-31,1-1 0 0,-2-6 0 0,-24 14 0 0,0 0 0 0,88-63 0 0,-61 34-144 0,1-5 144 16,-5 3-208-16,-2-4 80 0,0-1-112 0,-4-3-16 15,-1 1 0-15,-4 0 0 0,0 3 80 0,-1 0 16 16,-6 0 0-16,0 0 0 0,-3 2 160 0,0 0 0 16,-1-2 0-16,-1 4 0 0,0 7 0 0,0 3 0 15,0 5 0-15,-1 9 128 0,-1 5-128 0,0 6 128 16,-1 3-128-16,-1 8 128 0,2 6 208 0,-4 2 48 15,0 8 16-15,-1 2 0 0,2 4-48 0,2 5-16 0,-1 0 0 0,2-1 0 16,2 3-336-16,2-4 144 0,2 0-144 0,3-7 0 16,0-3 0-16,5-4-304 15,2-3 48-15,3-10 0 16,4-2-1472-16,5-11-304 0,-26 0-48 0,0 0-8416 0,96-19-1696 0</inkml:trace>
  <inkml:trace contextRef="#ctx0" brushRef="#br0" timeOffset="8642.76">31646 17075 10127 0,'4'-24'448'0,"-6"6"96"0,0 3-544 0,-1 3 0 0,1 6 0 0,-5 1 0 16,0 2 2496-16,-5-8 400 0,-7-3 80 0,-9 2 16 16,-5 0 240-16,-4 8 48 0,2 8 16 0,0 8 0 15,2 7-1456-15,0 6-304 16,2 6-48-16,3 4-16 0,4 5-544 0,3 0-112 0,3 0-32 0,4 0 0 0,2 2-400 0,5 1-96 16,2-1-16-16,5-5 0 0,5-8-272 0,0 4 128 15,9-1-128-15,4-4 0 0,3 0 0 0,1-8 0 31,6 0 0-31,4-10 0 0,1 4 0 0,-33-14 0 0,0 0 0 0,123 9 0 0,-123-9-368 0,100-9-16 16,-100 9-16-16,99-26-11760 16,-99 26-2368-16</inkml:trace>
  <inkml:trace contextRef="#ctx0" brushRef="#br0" timeOffset="8900.34">32138 16258 18431 0,'-12'-19'816'0,"3"7"160"0,4-2-784 0,-1 11-192 16,3 3 0-16,1 1 0 0,0 3 2160 0,-3 5 384 0,-2 3 80 0,-5 7 0 16,0 10-512-16,-2 6-128 0,2 5 0 0,-1 7-16 15,6 0-656-15,-3 6-128 0,3 4-32 0,0 4 0 32,4 7-480-32,-1-3-96 0,1 8-32 0,1 0 0 15,2 3-256-15,0 1-48 0,0 1-16 0,0-3 0 16,0-1-224-16,0-5 176 0,0-3-176 0,0 2 160 15,0-7-160-15,2-3 0 0,-1-4 0 0,1-11 0 16,0-6-368-16,0-4-48 0,-2-10-16 0,1-6 0 16,3-1-1712-16,1-13-352 0,-1-3-64 0,1-5-12912 15</inkml:trace>
  <inkml:trace contextRef="#ctx0" brushRef="#br0" timeOffset="9161.94">32488 16884 8287 0,'14'-42'368'0,"-5"12"80"0,-4 9-448 0,-3 6 0 15,-2 11 0-15,-4 2 0 0,1-1 3072 0,-4-1 544 16,-6-2 96-16,-4 4 32 0,-6 7-224 0,-10 9-32 16,0 9-16-16,-2 4 0 0,-1 7-1712 0,-4-1-352 15,1 3-64-15,-1 3 0 0,2-1-704 0,1-2-128 16,6 3-16-16,5-4-16 0,5-6-288 0,2-3-48 0,5-3-16 0,5-4 0 16,0-1 0-16,4-3 0 0,2 3 0 0,1-4 0 15,2 1-128-15,3-1 160 0,3 4-160 0,4 1 160 16,2 5-160-16,4-1 192 0,7 1-192 15,3-3 192-15,5 5-16 0,6 0 0 0,6-1 0 0,4 3 0 16,2-4 0-16,0-3 0 0,1 0 0 0,-1-4 0 16,-3 1-176-16,-46-18 0 0,104 29 0 0,-104-29-12864 15,103 18-2624-15</inkml:trace>
  <inkml:trace contextRef="#ctx0" brushRef="#br0" timeOffset="14312.69">26155 14658 3679 0,'0'1'320'0,"-3"-1"-320"0,3 0 0 0,0 0 0 16,0 2 496-16,0-2 16 0,0 2 16 0,0 0 0 15,3-1-16-15,-3 6 0 0,2-3 0 0,-2 1 0 16,2-3 128-16,0 0 32 0,3-1 0 0,-2-1 0 15,4 0 352-15,-1-1 80 0,2-1 16 0,1-5 0 16,1-2-144-16,1 2-16 0,1-5-16 0,-3 3 0 16,1-1-560-16,-6 3-128 0,1-4 0 0,0 6-16 15,-1 0 16-15,-4 1 16 0,0-2 0 0,-4 4 0 16,1-2 208-16,-3 1 32 0,1-1 16 0,-2 1 0 16,0 1-16-16,2 2 0 0,-7 0 0 0,5 0 0 15,-4 5-208-15,3-1-48 0,-3 1-16 0,3-1 0 16,-5 6-240-16,3-3 0 0,-1 5 128 0,1-3-128 15,0 5 0-15,-1 0 0 16,1-2 0-16,-3 2 0 0,3 3 0 0,0-1 0 0,1 3 0 0,0 2 0 16,4-2 0-16,-4 2 0 0,2-2-128 0,4 0 128 0,3 2 0 0,0-2 0 15,1 1-128-15,3-1 128 0,3-2 0 0,3-1 0 16,6-2 0-16,3-7 0 0,-1 3 0 0,1-5 128 16,2-1-128-16,0-1 0 0,1 1 0 0,-1-4 0 15,-2 3 0-15,-3 1 0 0,-2-1 0 0,2-1 0 16,-6 7 0-16,1-4 0 0,-6 0 0 0,-2 6 0 15,-1-4 0-15,-2 3 0 0,-2 1 0 0,-5 2 0 16,0 0 0-16,-3 1 0 0,-6 1 656 0,-3 1 96 16,-2 3 16-16,-3 0 0 0,-6 0 368 0,-1 1 80 15,-2 2 0-15,-4 1 16 0,0-2-752 0,1-2-160 0,-1-2-16 16,6-4-16 0,1 0-704-16,2-6-144 0,6 0-16 0,4-7-13056 0</inkml:trace>
  <inkml:trace contextRef="#ctx0" brushRef="#br0" timeOffset="14825.23">26445 14698 2751 0,'-13'5'256'0,"8"-2"-256"15,0 3 0-15,2-3 0 0,-1 1 2048 0,2-3 384 16,1 1 64-16,-3 7 0 0,-1 0-256 0,0 5-64 15,-1 1-16-15,3-3 0 16,1 4-1104-16,0 0-224 0,2-4-32 0,0-2-16 0,4 4-256 0,-1 0-48 16,1-2-16-16,1 6 0 0,-5-1-80 0,4 2-32 0,-1 4 0 0,-1 3 0 15,1-1 176-15,-1-1 48 0,3 7 0 0,-5 1 0 16,2-4-128-16,0 1-32 0,1-1 0 0,-1 0 0 16,1-4-128-16,4-3-32 0,-5-3 0 15,3-4 0-15,2-6 720 0,0-1 144 0,2-2 32 0,0-5 0 16,-1-3-880-16,3-8-272 0,-2 3 160 0,1-8-160 31,1 0-768-31,1-4-224 0,0-1-48 0,-2-6-16 0,1 3 864 0,1-4 192 16,0-3 0-16,2-4 0 0,-2 0 256 0,2-1 64 15,-3-1 16-15,-1-1 0 0,1 1 144 0,-3 6 32 0,1-1 0 0,-5 6 0 16,1 2-512-16,-3 8 0 0,-2 2 0 0,0 4-160 31,-2 8-1792-31,0 2-352 0,2 4-80 0,-2 4-9984 0</inkml:trace>
  <inkml:trace contextRef="#ctx0" brushRef="#br0" timeOffset="15471.11">26940 14715 3679 0,'1'-10'160'0,"-1"6"32"0,2-1-192 0,2-2 0 16,-4 2 0-16,0 3 0 0,1-1 1232 0,-1-3 208 0,2-2 32 0,0 1 16 15,-2 0-32-15,-2 10-16 0,0 2 0 0,-3 4 0 16,0 7 32-16,-2 1 0 0,0 2 0 0,-2 4 0 15,0 5-64-15,1-2 0 0,1 7 0 0,-4 0 0 16,4-5-512-16,-3 5-96 0,1 0-32 0,-1-1 0 16,1 1-512-16,0-2-96 0,-1-3-32 0,3 0 0 15,0-4-128-15,2-5 0 0,-2-1-160 0,3-10 160 16,2 3-160-16,1-8 160 0,1-1-160 0,1-4 160 31,3-3-464-31,-1-5 0 0,4 1 0 16,-1-7 0-16,2-3 16 0,1-5 0 0,3-2 0 0,-1-2 0 0,3-2 448 0,1 1 0 0,-1-3 0 0,4-3 0 15,-3 1 0-15,3 1 0 16,1-4 0-16,0 0 0 0,0 1 128 0,1-1-128 0,-1 4 0 0,0 0 0 0,-2 9 0 0,-1 3 0 16,-2 5 0-16,-7 4 0 0,3 7 176 0,-4 3-176 15,1 4 160-15,-1 1-160 0,-2 8 288 0,-1-3-32 16,1 10-16-16,-2-1 0 0,-1 4 272 0,-1 5 48 16,0 2 16-16,-1 2 0 0,-3-1-192 0,1 4-48 15,-1 2 0-15,1 0 0 16,-6 2-336-16,2-3 128 0,0-4-128 0,-2 1 0 0,1-5 0 0,1 1 0 15,0-6 0-15,-2-4 0 0,2-3 0 0,4 0 0 16,-4-4 0-16,3-1 0 0,2-6 0 0,2 3 0 16,2-5 0-16,2-1 0 0,1-1-176 0,0-5 176 15,2 3-208-15,2 1 80 16,-6-3-256-16,4-2-64 16,4-2 0-16,4-5 0 0,-2-1 240 0,4-3 32 0,0-1 16 0,1-2 0 0,3-1 160 0,0-6 0 0,3 0 0 0,-1-5 0 15,1 3 0-15,-3-3 0 0,2-2 0 0,-4 6 0 16,0-3 0-16,-3-1 0 0,-2 7 0 0,-2 3 128 15,-4 4-128-15,-2 2 128 0,1 5-128 0,-6 5 128 16,3 1-128-16,-2 6 0 0,-2 6 0 16,1 1 128-16,-1 3 144 0,0 1 48 0,-1 6 0 0,1-1 0 15,-2 3 480-15,0 3 96 16,-1 3 32-16,-1 8 0 0,-5 3-464 0,3 5-80 0,-3 6-32 0,0 1 0 16,0 6-352-16,2-1 0 0,2-3 0 0,3-1 0 15,-1 3-128-15,3-7 0 0,5 1 0 0,2-11 0 16,5-8-1664-16,6-9-336 0</inkml:trace>
  <inkml:trace contextRef="#ctx0" brushRef="#br0" timeOffset="15958.38">28036 14025 14735 0,'0'-3'640'15,"0"-2"160"-15,0-2-640 0,1 3-160 0,-1 4 0 0,0-1 0 0,4-1 1216 0,-4 0 224 16,-4-1 32-16,3-3 16 0,-3 6-272 0,-1 4-64 16,0 1-16-16,-6 0 0 0,4 8 80 0,-5-3 32 15,0 6 0-15,0 1 0 0,-2 2-96 0,0 4 0 16,2 3-16-16,-4 0 0 0,2 2-480 0,-3 2-80 15,-1 6-32-15,-1 2 0 0,3 1-224 0,-3 8-32 16,0 0-16-16,0 7 0 0,-2 2-144 0,2 1-128 16,1 1 144-16,3-1-144 0,1 0 176 0,1-1-176 15,6 2 192-15,-1-4-192 0,4-6 144 0,3-2-144 16,6-3 0-16,2-4 144 0,1-5-144 0,5-6 0 0,1-3 0 16,3-4 0-1,7-6-752-15,-3-1-16 0,2-5-16 0,3 1 0 16,4-3-1904-16,-30-7-384 0,0 0-80 0,99-3-8576 0</inkml:trace>
  <inkml:trace contextRef="#ctx0" brushRef="#br0" timeOffset="16476.23">28215 14623 3679 0,'-2'5'320'0,"2"-5"-320"0,0 2 0 0,0 0 0 0,2 1 992 0,-2-1 128 15,0 0 32-15,2-1 0 0,0 5 160 0,1 2 32 16,-1 1 16-16,0 1 0 0,-2 1-192 0,0 5-32 16,0-3-16-16,0 0 0 0,0 2 448 0,0 3 96 15,0 1 0-15,0 0 16 0,0 2-320 0,3 0-64 16,-3 5-16-16,2-2 0 0,-2-3-512 0,0 5-128 16,0-3 0-16,2 0-16 0,-2-2-304 0,1-1-48 0,-1 1-16 0,2 0 0 15,-2 4 160-15,0-4 32 0,-2 1 0 16,1-1 0-16,-1 2-112 0,2 1-16 0,-5-3 0 0,3-2 0 15,2-1-176-15,0-6-144 0,2 2 192 0,1-11-192 16,-1 1 0-16,1-6 0 0,3-2 0 0,2-6 0 16,-3-2 0-16,4-7 0 0,2-2 0 0,-3-7 0 15,5 4 304-15,-1-11-48 0,0-2-16 0,-2 1 0 16,4-1 160-16,-1-3 48 0,2 2 0 0,1-1 0 16,1 3-112-16,3 1-16 0,0 4 0 0,-2 1 0 15,-1 6-320-15,1 1 0 0,-1-2 0 0,2 5 0 0,-5 0-192 16,4 0-128-16</inkml:trace>
  <inkml:trace contextRef="#ctx0" brushRef="#br0" timeOffset="19248.75">28738 15210 5519 0,'-4'2'496'0,"3"1"-496"15,-1 2 0-15,2-3 0 0,-2-2 800 0,0 4 64 16,-1-1 16-16,-1 6 0 0,-2 1-480 0,-1-1-80 16,1 0-32-16,1-4 0 0,2 2 160 0,1-4 48 15,0 1 0-15,0-3 0 0,1-1 752 0,-1 2 160 16,0 2 16-16,-5 1 16 0,2 0 160 0,-2-1 48 16,0 4 0-16,0-1 0 0,-2 4-432 0,1-1-96 0,-5 4-16 0,1 0 0 15,0-2-656-15,0 6-128 0,-2 1-16 0,-2-2-16 16,4 4-288-16,-4 0 0 0,4 0-208 0,-5 2 80 31,3-2-640-31,2-6-128 0,1-3-32 0,4 1-10256 0</inkml:trace>
  <inkml:trace contextRef="#ctx0" brushRef="#br0" timeOffset="20646.04">29191 14553 5519 0,'0'0'496'0,"-2"0"-496"0,2 0 0 0,2-2 0 16,-2 2 1280-16,0-1 176 0,0-1 16 0,2 0 16 15,-2-1-608-15,0-2-128 0,0 3-32 0,-2 0 0 16,0 2-720-16,-3 0 0 0,2 4 0 0,-3 1 0 15,3 2 208-15,-4 0 48 0,2 5 16 0,-2-2 0 16,-4 1 352-16,4 4 64 0,-3-1 16 0,1 2 0 16,0-4-64-16,1 6 0 0,1-3 0 0,0 3 0 15,3-3-256-15,1 3-48 0,-3-1-16 0,1 4 0 0,2 0-320 0,-1 2 144 16,3-2-144-16,1 1 0 16,-4-1 128-16,4 2-128 0,0-2 0 0,4-2 0 0,-3-3 256 0,5-3 0 15,4 3 0-15,-1-5 0 0,3-3 176 0,2-2 16 16,2 1 16-16,1-6 0 0,-1-1-96 0,-1-1-32 15,4-8 0-15,2 0 0 0,0-5 176 0,0-2 48 16,0 3 0-16,0-5 0 0,-2-5-176 0,-1 3-16 16,-3-3-16-16,-1 2 0 0,2-2 32 0,-4-3 0 15,-1 2 0-15,-4 0 0 0,0-4-64 0,-7 3 0 0,-2 1 0 16,-5-4 0-16,-2 5 96 0,-3-3 16 0,-2 2 0 0,0 1 0 16,-2 6-48-16,1 5 0 0,-1-1 0 0,0 6 0 15,4 0-80-15,-5 7-32 0,3 2 0 0,-2 7 0 16,0-2-144-16,4 5-128 0,-4 4 192 0,4 1-192 15,2 2 0-15,1 4-224 0,2 3 16 0,0 2 0 32,7 0-1392-32,-2-4-288 0,4 1-48 0,2-3-11056 0</inkml:trace>
  <inkml:trace contextRef="#ctx0" brushRef="#br0" timeOffset="20960.49">29710 14940 5583 0,'-5'5'0'0,"2"-3"224"0,1-2-64 0,0 2 32 0,-1-1-192 0,1 1 0 16,2 3 0-16,-4-1 0 0,1 3 2240 0,-2 5 400 15,-4 2 96-15,0 2 16 0,1 4-896 0,-3 1-192 16,1 2-16-16,-1 1-16 0,-3 1-416 0,0 1-96 16,0-2-16-16,0 1 0 0,-3 3-576 0,1-6-112 15,1 3-32-15,1 1 0 0,1-4-384 0,-2-3 0 0,1 1 0 0,2-6 0 16,5-4-128-16,0-1 128 16,7-6-160-16,0-5 160 15,3-6-768-15,6-4-48 0,5-8-16 0,5-7-10000 0</inkml:trace>
  <inkml:trace contextRef="#ctx0" brushRef="#br0" timeOffset="21243.76">30207 14407 1839 0,'-9'9'160'0,"2"-4"-160"0,5-3 0 0,1-1 0 0,-4 5 1216 0,-1-1 224 15,-1 2 32-15,-8 8 16 0,-5 6 192 0,0 2 48 16,0 5 0-16,1-6 0 0,4 3 144 0,1 1 48 16,0 0 0-16,3 0 0 0,1 2-240 0,-1-2-32 15,1 7-16-15,1 2 0 0,-3 0-224 0,1-2-32 16,3-2-16-16,1 1 0 0,-4-1-592 0,6-3-128 16,2-4-32-16,-1 3 0 0,2-7-608 0,2-2 0 15,0-2 0-15,2-6 0 16,3 0-992-16,-1-6-224 0,1-2-32 0,4-4-16 15,-2-5-1456-15,5-4-288 0</inkml:trace>
  <inkml:trace contextRef="#ctx0" brushRef="#br0" timeOffset="21652.69">30514 14482 5519 0,'1'7'496'0,"-1"-5"-496"0,2-1 0 0,-2 1 0 16,2-2 1488-16,-2 0 208 0,2 2 32 0,-2-2 16 15,0 1-80-15,-2 3-32 0,-3 5 0 0,-1-4 0 16,-6 5-656-16,2-3-128 0,-4 6-16 0,2-3-16 16,-4 6 832-16,2 3 160 0,0-4 48 0,0 3 0 0,2-1-224 0,0 1-32 15,3 3-16-15,0 0 0 0,-1-1-752 16,1 3-128-16,2 3-48 0,2 0 0 16,0 0-384-16,1 6-80 0,-1-3 0 0,3-1-16 0,2 2-176 0,2-4 0 15,3-2 0-15,0 1 0 0,6-6 0 0,-1-7 0 16,4 0 0-16,4-6 0 0,1 1-144 0,0-7 144 15,2-6 0-15,2-1 0 0,1-7 0 0,2-3 0 16,-26 17 0-16,49-49 0 0,-28 20 0 16,-2-1 0-16,0-5 0 0,-3 0 0 0,-2-1 128 0,-2 1 0 15,-5-3-128-15,-4 1 192 0,-1 4 192 0,-4 3 48 0,-1-1 0 0,-2 5 0 16,-6-2 48-16,1 5 16 0,-4 4 0 0,0 2 0 16,-2 6-272-16,-1 3-48 0,-2 8-16 0,-4 0 0 15,-1 3-160-15,1 9 0 0,-5 4 0 0,4 3 0 16,1 4-240-16,2-1-128 0,0 8-16 0,7-4-16 31,-1 0-1120-31,4-5-208 0,6-2-64 0,1-7 0 16,6 1-1328-16,3-8-272 0,4 0-48 0,3-5-7488 0</inkml:trace>
  <inkml:trace contextRef="#ctx0" brushRef="#br0" timeOffset="21935.85">30986 14135 17503 0,'-11'0'768'0,"4"-2"176"0,2 1-752 0,3 1-192 16,-1 0 0-16,1 0 0 0,0 1 1136 0,-1 3 192 15,-2-1 32-15,-2 10 16 0,-2 1 224 0,4 3 64 16,-4 4 0-16,6 2 0 0,-1-1 336 0,4 8 80 16,0-2 16-16,4 6 0 0,1 3-752 0,2 0-128 15,2 3-48-15,1-2 0 0,0-1-720 0,1 1-160 16,-1 2-32-16,-1 0 0 0,0 5-256 0,-2-1 0 15,-4-1 0-15,-1 3 0 0,-2-1 0 0,-3-2 0 16,1 3 0-16,-9-3 0 0,3 6 0 0,-8-4 0 0,-3 2 0 0,-2-3 0 16,2-4 0-16,-7 2 0 0,-1 1 0 0,3-10 0 15,-2-1-176-15,1-10-32 0,5-2-16 0,0-8-17808 32</inkml:trace>
  <inkml:trace contextRef="#ctx0" brushRef="#br0" timeOffset="30447.8">12562 16774 7359 0,'-30'10'656'0,"2"-3"-528"0,11-3-128 0,8-2 0 0,0 3 192 0,-8-2 16 16,-16 4 0-16,-23 7 0 16,-9 4-944-16,1-1-192 0,6 2-32 0,11-1-16 0,9-1 752 0,5 0 224 15,0 3 0-15,5-1 0 0,2 2 0 0,3-4-160 16,7 0 160-16,4-6 0 0,7-8 0 0</inkml:trace>
  <inkml:trace contextRef="#ctx0" brushRef="#br0" timeOffset="31179.28">11999 17187 23039 0,'-7'3'2048'0,"1"4"-1648"16,5-5-400-16,2-2 0 0,1 2 1024 0,2-1 128 15,-1 3 32-15,4-2 0 0,4 3-624 0,-11-5-128 16,0 0-32-16,0 0 0 0,115-7-400 0,-115 7 0 16,95-19 0-16,-95 19 0 0,119-19-128 0,-119 19 128 15,120-16 0-15,-120 16 0 0,113-7 432 0,-113 7 144 16,115-4 48-16,-115 4 0 0,119-1 464 0,-119 1 112 15,132 1 16-15,-132-1 0 0,143 2-384 0,-143-2-80 16,136-2-16-16,-136 2 0 0,127-7-448 0,-127 7-96 16,138-10 0-16,-138 10-16 0,162-17-176 0,-78 6 0 0,-84 11 0 15,164-17 0-15,-164 17 0 0,149-18 0 0,-149 18 0 16,164-22 0-16,-75 9 0 0,5 0 0 0,2-3 0 0,-5-2 0 16,-8-1 0-16,4-2 0 0,4-1 0 0,3 1 0 15,9 3 0-15,-7 1 0 0,-2 0 0 0,-5-1 128 16,-7 4-128-16,5-1 192 0,5 6-192 0,9-2 192 15,-5 10-16-15,-4-1 0 0,-92 2 0 0,159 3 0 16,-159-3-176-16,148 11 0 0,-148-11 0 0,155 21 0 16,-155-21 0-16,161 31 0 0,-161-31 0 0,146 28 0 15,-146-28-256-15,141 24 0 0,-141-24 16 0,153 25 0 16,-153-25 240-16,168 21-176 0,-78-14 176 0,-4 3-160 16,-86-10 160-16,167 16 0 0,-80-9 0 0,0 0 0 0,6 5 0 0,-1-3 0 15,2 5 0-15,-3 1 0 0,-91-15 0 0,169 26 0 16,-86-12 0-16,13-3 0 0,10-3 256 0,8-6-32 15,-4 0 0-15,3-6 0 0,-3-3 32 0,15-8 0 16,14-4 0-16,1-4 0 0,-9-1-256 0,4-1 0 16,7-3 0-16,6-1 0 0,2 4 0 0,-11-6 0 15,-7 1 0-15,3 2 0 16,6 4-512-16,-5-5-112 0</inkml:trace>
  <inkml:trace contextRef="#ctx0" brushRef="#br0" timeOffset="32279.42">26462 13256 2751 0,'-9'1'256'0,"2"3"-256"0,2-4 0 0,3 0 0 16,-3 0 448-16,-2 0 64 0,-5 3 0 0,-7 1 0 15,-9-1-64-15,-2 6 0 0,1-2 0 0,1 0 0 16,2 2 544-16,3-2 96 0,-3 3 32 0,5-3 0 16,0-2 544-16,4 2 128 0,3-3 0 0,0-3 16 15,3 1-336-15,3-2-64 0,1 0 0 0,3 0-16 16,-1 0-672-16,1 0-128 16,-4 2-16-16,1 5-16 0,0-2-400 0,-2 0-160 0,2 6 128 0,-3-1-128 15,3 2 304-15,-2 2-32 0,4-1 0 0,1 2 0 16,3-1 336-16,4-3 64 0,4 1 16 0,3-2 0 15,8 1-240-15,-1-3-64 0,4 1 0 0,2-2 0 16,0 4-256-16,-1-1-128 0,3 0 128 0,-5 4-128 0,3-7 0 0,-4 9 0 16,0-2 0-16,-1-2 0 0,-2 4 0 0,-2 0 0 15,-4-1 0-15,0-3 0 0,-3 1 1088 0,-3-1 144 16,-1-2 32-16,-3 2 0 0,-3-1-1120 0,-1-2-144 16,-1 1-176-16,-5-1 48 0,-2 3 848 0,-2-2 176 15,-4 4 48-15,-1-3 0 0,-2-1-336 0,-3 6-64 16,-2-4-16-16,-1 0 0 0,-2 4-400 0,-1-4-128 0,2-1 0 15,4-1 0 1,5-5-192-16,3 0-80 0,6-5-32 0,8-3 0 16,5-2-1744-16,4-7-336 0,9 1-80 0,0-6-11696 0</inkml:trace>
  <inkml:trace contextRef="#ctx0" brushRef="#br0" timeOffset="32652.17">26459 13350 10127 0,'-14'-2'896'0,"7"2"-704"0,-2 0-192 0,4-2 0 0,3 2 944 0,0 0 144 16,1 2 48-16,-6 1 0 0,-2 4-192 0,-3 2-48 15,-2 7 0-15,0 3 0 0,-4 2-704 0,4 5-192 16,2 0 0-16,2-2 0 0,1 8 752 0,4-1 64 15,3-1 16-15,2 5 0 0,4 1 160 0,3-3 32 16,3 4 16-16,2-9 0 0,2 0-112 0,4-8-32 16,-1-2 0-16,0-6 0 0,1 0 672 0,1-8 128 15,0-1 32-15,2-3 0 32,0-3-1856-32,0-6-384 0,2-5-64 0,-4-5 0 0,0-2 576 0,-2-5 0 0,-1-2 0 0,-2-3 128 0,0 1-128 0,0-3 0 15,-4 0 0-15,1 0 0 0,1 3 0 0,-3-1 0 0,1 5-176 0,-1-2 176 31,0 5-704-31,-1 4-64 0,3 0-16 0,1 2 0 16,0 6-1184-16,-3-1-224 0,3 1-48 0,0 6-8288 0</inkml:trace>
  <inkml:trace contextRef="#ctx0" brushRef="#br0" timeOffset="33237.86">26952 13320 3615 0,'2'-2'0'0,"-2"2"144"0,1 0-144 0,-1 2 208 0,0 0-208 0,-1 0 0 0,1 1 0 0,-4 2 0 0,2 9 1024 0,-5 2 176 16,-1 7 16-16,-5-1 16 0,-1 6 576 0,1 0 112 15,-5 3 32-15,1 1 0 0,-1-3-32 0,1 3-16 16,-1 1 0-16,3-2 0 0,-1 2-992 0,2-3-192 16,-3-1-32-16,3 1-16 0,2-4-528 0,3-7-144 15,4 0 0-15,-2-5 0 0,5-5 0 0,2-4-320 16,5-3 64-16,2-9 16 15,2 2-656-15,3-9-144 0,2 0-32 0,3-5 0 16,3-4 80-16,0-1 16 0,3-8 0 0,0 3 0 0,1-4 720 0,1-2 256 16,-1 3-192-16,0-2 192 0,1-3 0 0,-3 0 256 15,1-1-16-15,0-2-16 0,5 2 864 0,-9 1 160 0,2 6 32 0,-2-2 16 16,-2 8-512-16,1 3-96 16,-4 6-32-16,-4 6 0 0,-1 6-272 0,-4 4-64 15,0 9-16-15,-3 0 0 0,0 4 336 0,-2 5 64 0,-2 1 0 0,-2 4 16 16,1-1-16-16,-2 6-16 0,0 2 0 0,-4 5 0 15,2-2-560-15,-4 0-128 0,-1 0 0 0,2 2 0 16,-4 0 0-16,2-1 0 0,3 0 0 0,-2-8 0 16,4 2 0-16,4-9 0 0,-1-5-144 0,4-2 144 15,0-7 0-15,4 0 0 0,-2-3-128 0,1-7 128 16,2 0 0-16,4-2 0 16,-4-4-128-16,2 1 128 0,4-4-272 0,3-4 0 0,0-3 0 0,1-3 0 15,3-2-288-15,1 0-48 0,4-2-16 0,-2 0 0 0,3-3 192 0,-1 1 48 16,3-3 0-16,2-4 0 0,1 3 384 0,3-5-128 15,-1-1 128-15,-3 0 0 0,1-3 0 0,-4 8 0 16,-1 3 0-16,-5 5 128 0,-3 6-128 0,-4 10 0 16,-3 4 128-16,-2 7-128 15,-5 7 464-15,-2 2 32 16,0 8 0-16,-7 3 0 0,0 7 624 0,2 5 128 16,-9 13 32-16,1 0 0 0,-4 9-224 0,0-1-32 15,-3 2-16-15,1-4 0 0,0-1-688 0,3-6-144 16,-1 6-32-16,3-8 0 15,4-4-528-15,3-6-96 0,5-11-32 0,4-9-14816 0</inkml:trace>
  <inkml:trace contextRef="#ctx0" brushRef="#br0" timeOffset="33567.9">27924 12343 9215 0,'-10'3'400'0,"4"-1"96"15,1 0-496-15,0 0 0 0,3-1 0 0,1 3 0 0,-1-1 832 0,-2 3 64 16,-4 6 0-16,-1 5 16 0,0 6-384 0,-1 5-80 15,-1 7 0-15,3 1-16 0,2 2 832 0,1 9 160 16,2 1 48-16,3 7 0 0,0 3 448 0,0 11 112 16,3 3 16-16,-1 8 0 0,1 4-480 0,-3 6-96 15,0 2 0-15,-1-6-16 0,-3-6-928 0,1-5-176 16,-1-7-32-16,2-7-16 0,2-6-480 0,2-9-80 16,3-10-32-16,8-10-14112 0</inkml:trace>
  <inkml:trace contextRef="#ctx0" brushRef="#br0" timeOffset="34760.85">28295 12968 12895 0,'-1'0'1152'0,"-1"2"-928"16,2-2-224-16,0 2 0 0,0-1 1088 0,-2 1 160 16,0 5 32-16,-1 0 16 0,-4 11-96 0,0-1-32 15,-2 4 0-15,2 2 0 0,0 4-144 0,0 0-48 16,2 0 0-16,2 1 0 0,3 2-112 0,0-2-32 16,3 5 0-16,2-5 0 0,6 0-144 0,3-4-48 15,0 2 0-15,1-5 0 0,6 0-384 0,-2-4-96 16,6 1-16-16,-6-4 0 0,0 0-144 0,0-4 0 15,-3-1 0-15,-2 1 0 0,0-1 0 0,-2 0 0 16,-1-2 0-16,-1-2 0 0,-1 3 0 0,-1-4 0 0,-4-1-144 0,1 1 144 16,-1 1 0-16,-1-5 0 0,2 0 0 0,-3-5 0 15,2 1 0-15,-1-1 0 0,2-5 144 0,0 1-144 16,2-3 352-16,4-6-16 0,-4 1 0 0,5-4 0 16,-1 0 176-16,1-7 16 0,3-3 16 0,-4-4 0 15,1-1-64-15,2-3-16 0,-4-1 0 0,1 0 0 16,5 0-272-16,-4 4-64 0,3 1-128 0,-1 2 192 15,-1 8-336-15,1 1-80 0,-2 5-16 0,3 0 0 32,-2 5-1792-32,1 0-352 0</inkml:trace>
  <inkml:trace contextRef="#ctx0" brushRef="#br0" timeOffset="35830.04">28989 13573 2751 0,'2'0'256'0,"-1"0"-256"0,1 0 0 0,0-2 0 31,3 2 1152-31,-3-2 192 0,3-1 48 0,0-1 0 0,4-1-304 0,0 1-48 0,-1 1-16 0,-4 1 0 16,-2 2-192-16,-1 2-64 15,-2 1 0-15,-1 1 0 0,0 5 160 0,-5-4 32 0,2 2 0 0,-2 7 0 16,0-2 288-16,-2 4 64 16,-1 3 16-16,-1 2 0 0,3 3-48 0,-5 2 0 0,3 7 0 0,-2 4 0 15,-2 1-448-15,0 2-80 0,-2 7-32 0,1-3 0 16,-3 3-592-16,4-4-128 0,-3-3 0 0,5-6-8768 16,-1-8-1776-16</inkml:trace>
  <inkml:trace contextRef="#ctx0" brushRef="#br0" timeOffset="36749.17">29519 12951 10127 0,'-2'2'896'0,"0"-2"-704"0,2 0-192 0,0 0 0 15,2 0 864-15,-2-2 144 0,-2 2 16 0,2 0 16 16,-2 0-416-16,1 0-96 0,1 2-16 0,-2-1 0 16,-2-1 128-16,3 2 0 0,1 2 16 0,-2-1 0 0,2-1 320 15,-2 1 64-15,0 1 16 0,1 3 0 16,-3 0-112-16,2-2-32 0,-5 7 0 0,2-3 0 0,0 3-192 0,-2 2-32 15,-2 2-16-15,-1-1 0 0,3 4-256 0,-4 4-48 16,3 0-16-16,-4-1 0 0,1 3-224 0,1 3-128 16,-1-2 160-16,1 0-160 15,1-2 0-15,0-1 0 0,4-2 0 0,2-4 0 0,3 2 0 0,0-1-128 16,1-3 128-16,3 1 0 0,1-4 0 0,4 2 0 16,1-2 0-16,2-1 0 0,2 1 0 0,6-5 0 15,0 3 0-15,5-3 0 0,-25-7 0 0,0 0-128 16,0 0 128-16,108 14 0 0,-84-15 0 0,-1-1 0 0,-2-2 0 15,-2-3 0-15,-3 4 0 0,-1-9 0 0,1 3 0 16,-2-7 0-16,-4 1 304 0,3-4 16 0,-3-1 0 0,1 0 0 16,1-5 192-16,-9 1 32 0,2-2 16 0,-3-1 0 15,0 1 112-15,-6 2 32 0,1-2 0 0,-6-2 0 16,-3 5 48-16,0 2 16 0,-4 1 0 0,2-1 0 16,-3 3-224-16,-2 1-32 0,-1-1-16 0,-2 4 0 15,1 6-288-15,-3-1-48 0,1 7-16 0,-3 1 0 16,0 2-144-16,1 1 0 0,1 7 0 0,1-2 0 31,4-2-1136-31,3 4-256 0</inkml:trace>
  <inkml:trace contextRef="#ctx0" brushRef="#br0" timeOffset="42207.46">30031 13440 3679 0,'2'-3'320'0,"3"-1"-320"0,-3 3 0 0,-1 1 0 16,1-4 640-16,2 4 64 0,-1-2 16 0,6-1 0 15,-2 3 368-15,3-2 80 0,-3 4 16 0,-2 0 0 16,-3 6-64-16,2 1-16 0,-4 5 0 0,0 0 0 16,-4 0 448-16,2 3 96 0,-1 4 16 0,-1 0 0 15,3-5 16-15,-1-1 16 0,0 3 0 0,2 1 0 16,-3 0-864-16,-1-1-160 0,-1 6-32 0,0 4-16 16,-7-2-624-16,3 4 0 0,-7-3-144 0,2 5 144 31,0-6-1440-31,2 3-160 0,-2-1-48 0,4 2-9360 0</inkml:trace>
  <inkml:trace contextRef="#ctx0" brushRef="#br0" timeOffset="42992.98">30883 12975 6447 0,'-5'11'576'0,"1"-8"-576"0,1 6 0 0,1-6 0 0,2-1 736 0,-2-2 32 16,-1 4 16-16,-1-3 0 0,-3 5 416 0,-1 4 80 16,-4-5 0-16,-1 6 16 0,-1-6-336 0,2-2-64 15,0 3 0-15,0-6-16 0,1 0-128 0,1-6-32 16,-1 3 0-16,1-2 0 0,1-2-496 0,-1 1-96 16,-1 5-128-16,-1-3 176 0,0 2-176 0,1 2 0 15,-2 2 0-15,-3 2 0 0,4-1 0 0,-4 6 192 16,2-2-192-16,0 5 192 0,4-5-192 0,-4 7 0 15,1-5 0-15,5 5 0 0,-1-2 0 0,2-2 0 16,4 4 144-16,-1-2-144 0,4-1 352 0,0 1 0 16,5-3 0-16,1 1 0 0,1-5 160 0,-2 1 16 0,9 1 16 15,-4-4 0-15,6 1-256 0,1-4-48 0,1-2-16 16,1-2 0-16,2-1-224 0,0-4 0 0,-2 1 0 0,0-3 0 16,2-3 0-16,-2 2 0 0,0-2 0 0,-3-1 0 15,1-1 0-15,-3 2 0 0,-1-2 0 0,-5 1 0 16,3-1 224-16,-6 2 0 0,-2 2 0 0,-1 1 0 15,0 3 64-15,-2-3 16 0,-2 8 0 0,-1-1 0 16,1 2-112-16,-5 4-32 0,0 2 0 0,2-1 0 16,-4 9-16-16,0-3 0 0,1 8 0 0,-1 1 0 15,2-1 96-15,-2 4 16 0,2 2 0 0,-5 5 0 0,7-2 80 16,-6 2 32-16,4-2 0 0,4-4 0 0,-4 6-368 0,3-5 128 16,1 0-128-16,1-4 0 0,2 3 0 0,2 1 0 15,0-2 0-15,-1-2 0 0,5 2-128 0,1-2 128 16,-2 0-128-16,-2-3 128 15,3-2-1024-15,1-2-128 0,0-1-32 0,1-4-10768 16</inkml:trace>
  <inkml:trace contextRef="#ctx0" brushRef="#br0" timeOffset="43322.85">31230 12444 13823 0,'-14'-4'608'0,"5"1"128"0,-1 1-592 0,4 1-144 0,5-3 0 0,-1 4 0 15,2 4 1184-15,-7-3 208 0,0 3 32 0,2 1 16 16,-6 5-96-16,4 3-32 0,6 2 0 0,-3 4 0 16,8-1 160-16,1 1 16 0,4 2 16 0,5-2 0 15,-1 0-208-15,5 6-32 0,5-1-16 0,-1 4 0 16,1 5-336-16,1 4-64 0,2 1-16 0,1 4 0 15,-1 3-320-15,-2 0-64 0,-3 4 0 0,-7 2-16 16,-2 1-208-16,-10 4-32 0,-4-1-16 0,-10 3 0 16,-4-3-176-16,-3 1 0 0,-5-2 0 0,-2-2 0 15,-2-1 0-15,-4 1 0 0,1 0 144 0,-4 1-144 0,-2 1 128 0,3-6-128 16,1 3 160-16,3-7-160 16,-1 4-1120-16,4-4-320 0,0-6-64 0,4-1-14432 15</inkml:trace>
  <inkml:trace contextRef="#ctx0" brushRef="#br0" timeOffset="46586.85">3429 11601 4607 0,'3'0'400'0,"-1"0"-400"0,-2 0 0 0,0 0 0 15,0 0 736-15,2 0 64 0,-1-2 16 0,-1 0 0 16,2 2-32-16,-2-1 0 0,-3-1 0 0,-4 0 0 15,-2 2-192-15,-2-1-32 0,-2-3-16 0,-3 2 0 16,0 2-208-16,-1-3-32 0,-4 3-16 0,2 0 0 16,-2 5 208-16,-2-1 32 0,2 1 16 0,0 3 0 0,2 5 48 0,0 2 16 15,0 4 0-15,0 2 0 0,-1 7-400 0,-2 0-80 16,-3 9 0-16,1 1-128 0,1 4 0 0,-3 5 0 16,2 0 0-16,-4 5-192 0,2 4-48 0,0 3 0 15,-4 4 0-15,4 3 0 0,0 7 240 0,-2 5 0 16,0 13 0-16,0 1-144 0,0-1 144 0,0 1 128 15,4 4-128-15,-4 3 176 0,5 8 272 0,2 6 48 16,4 3 16-16,1-2 0 0,8-8 224 0,2 4 48 16,6 3 16-16,7-3 0 0,2-6 32 0,10-5 16 15,9-1 0-15,4-2 0 0,11-4-288 0,4-1-64 16,7-1-16-16,2-6 0 0,3-1-480 0,-1-16-128 0,-1-8-16 16,-57-59-11472-16</inkml:trace>
  <inkml:trace contextRef="#ctx0" brushRef="#br0" timeOffset="48441.16">12325 17697 14735 0,'1'0'1312'0,"3"0"-1056"15,1 0-256-15,2-2 0 0,0 2 0 0,-2-1 0 16,4-3 0-16,7 1 0 0,-16 3 304 0,0 0-48 16,85-27-16-16,-85 27 0 15,0 0-624-15,96-17-112 0,-96 17-16 0,0 0-16 16,0 0-160-16,106-3-16 0,-106 3-16 0,0 0 0 0,0 0 864 0,92 0 176 16,-92 0 48-16,0 0 0 0,0 0 1296 0,100-4 272 0,-100 4 48 0,0 0 16 15,92-10-128-15,-92 10-16 0,0 0-16 0,113-18 0 16,-113 18-944-16,0 0-192 0,117-21-48 15,-117 21 0-15,0 0-496 0,112-26-160 0,-112 26 0 0,78-17 0 16,-78 17 0-16,80-18-192 0,-80 18 0 0,86-12 0 16,-86 12-304-1,94-7-48-15,-94 7-16 0,113-7 0 0,-113 7 416 0,111-10 144 0,-111 10 0 0,105-11-144 0,-105 11 720 0,103-17 160 16,-103 17 32-16,117-21 0 0,-117 21-272 0,136-23-48 16,-136 23-16-16,148-22 0 0,-148 22-432 0,136-26 0 31,-136 26 0-31,125-21 0 0,-125 21 0 0,119-12 0 0,-119 12 0 0,125-6 0 0,-125 6 0 0,129 2 0 15,-129-2 0-15,122 7 0 0,-122-7 0 0,106 12 0 16,-106-12 0-16,101 11 0 0,-101-11 352 0,107 12-16 16,-107-12 0-16,116 12 0 0,-116-12-208 0,128 10-128 15,-128-10 160-15,129 9-160 0,-129-9 0 0,116 2 0 16,-116-2 0-16,115-2 0 0,-115 2 0 0,119 0 0 16,-119 0 0-16,132 4 0 0,-132-4 0 0,143 0 0 15,-143 0 128-15,131-2-128 0,-131 2 0 0,120-4 144 16,-120 4-144-16,122 2 128 0,-122-2-128 0,131 2 0 0,-131-2 0 15,141 2 0-15,-141-2 0 0,143-4 0 0,-143 4 0 0,132-16 0 16,-132 16 0-16,141-19 0 0,-64 7 0 0,7 0 0 16,5-2 0-16,-4 0 0 15,-3-3 0-15,-7 1 0 16,-75 16 0-16,143-23 0 0,-65 9 0 0,4 6 0 16,3-4 0-16,-4 5 0 0,-81 7 0 0,146-6 0 15,-146 6 0-15,127 4 0 0,-127-4 0 0,126 9 0 16,-126-9 0-16,127 15 128 0,-127-15-128 0,132 16 128 15,-132-16-128-15,133 19 0 0,-133-19 0 0,116 23 0 16,-116-23 0-16,112 21 0 0,-112-21 0 0,113 20 0 16,-113-20 0-16,120 32 0 0,-120-32 0 0,117 31 0 0,-117-31 448 15,110 28 64-15,-110-28 16 0,92 28 0 0,-92-28 80 0,84 26 16 16,-84-26 0-16,80 26 0 0,-80-26-368 0,0 0-64 16,98 42 0-16,-98-42-11088 15,0 0-2224-15</inkml:trace>
  <inkml:trace contextRef="#ctx0" brushRef="#br0" timeOffset="49823.9">26232 12160 2751 0,'-2'0'256'0,"2"0"-256"16,0 0 0-16,0 0 0 0,0 0 432 0,0 0 32 15,0 0 16-15,0 0 0 0,0 0 16 0,-3-2 0 16,3 2 0-16,0 0 0 0,0 0 496 0,0-1 96 16,5 1 32-16,-5-2 0 0,4-2-224 0,1 3-32 15,0-5-16-15,0 3 0 0,0-1 32 0,1-1 0 16,1 0 0-16,-4 0 0 0,1 1-448 0,-1-1-96 16,-1-2-16-16,-2 5 0 0,-2-3 80 0,-1 2 16 15,-3-4 0-15,1 3 0 0,-4 4 576 0,3-2 112 16,-7 2 32-16,1 0 0 0,0 2-32 0,-2 2 0 15,2 3 0-15,1-2 0 0,-3 0-400 0,4 6-96 0,1-5-16 0,2 0 0 16,0 2-384-16,2-2-80 0,2 2 0 0,-1 1-128 16,-1 0 0-16,3 1 0 0,0-1 0 0,1 1 0 15,2 1 0-15,1-2 0 0,2 4 0 0,1 0 0 16,4-3 0-16,3 4 0 0,0-3 192 0,4 1-192 16,-1-2 256-16,4 1-64 0,1-1-16 0,-1-1 0 15,-2 1-176-15,-1-3 0 0,0 4 0 0,-6-4 0 16,-3-4 0-16,-2 6 0 0,-5-2 0 0,-3 0 0 15,1 5 0-15,-7 0 0 0,1-1 0 0,-8 4 128 16,2 1 432-16,-3 3 80 0,-3 2 0 0,-2 2 16 0,-1 6 112 0,-3-3 32 16,-2 6 0-16,-2-6 0 0,1 3-288 0,-1-4-64 15,2-6-16-15,4 0 0 16,5-5-432-16,3-5 128 0,0-2-128 0,6-6 0 16,3-2-1024-16,5-10-304 0,6-3-48 0,3-5-13952 15</inkml:trace>
  <inkml:trace contextRef="#ctx0" brushRef="#br0" timeOffset="50168.96">26511 11968 7359 0,'-7'4'320'0,"2"-1"80"0,1 4-400 0,-1-1 0 0,1-3 0 0,3-1 0 16,-3 5 1472-16,-1 3 192 0,-7 6 64 0,0 5 0 15,-6 10 208-15,3-1 48 0,-3 3 16 0,2-2 0 16,2-1-224-16,6-1-48 0,-3-2-16 0,4-1 0 15,6-2-720 1,-3-5-144-16,4 0-16 0,0-1-16 0,0-2 336 0,4-1 64 0,-3-4 0 0,3 3 16 16,1-6-976-16,4 1-256 0,-4-2 0 0,2 0 0 31,2-2-800-31,-2-3-208 0,0 0-32 0,1-4-16 0,6 0 1840 0,-2-3 368 0,4-2 80 0,-2 0 16 31,2-5-1568-31,1 1-304 0,-5-4-64 0,4-3-16 0,-4-1 704 0,0-2 0 0,1 0 0 0,-1-3 0 16,0 1 608-16,0-1 96 0,0-4 32 0,1 5 0 15,2-1-2112-15,-1 0-416 0,2-1-96 0,-2 4-16 16,3 0 368-16,-1 2 80 0,0 0 16 0,1 2 0 16,-1 1-512-16,-4 4-96 0,2 0-32 0,-4-1-6176 15</inkml:trace>
  <inkml:trace contextRef="#ctx0" brushRef="#br0" timeOffset="50718.59">26835 12082 2751 0,'0'12'128'0,"0"-3"16"0,0 1-144 0,0-3 0 15,2-4 0-15,-2 1 0 0,2 3 576 0,-1 2 64 16,3 8 32-16,1 2 0 0,2 2 928 0,-2 2 176 16,0-2 32-16,2-2 16 0,-3-5-112 0,-1 1-32 0,1 1 0 0,-2-2 0 15,-1-3-528 1,-1 2-128-16,0-2 0 0,-1-4-16 0,1-2-608 0,-2 2-112 0,0-3-32 0,0-3 0 16,1 1-256-16,-1-4 0 0,-2 2 0 0,3-1 0 15,-3-3 0-15,1-3 0 0,1 2-160 0,0 0 160 16,0-6 0-16,2 4 0 0,0-3 0 0,2 1 0 15,0-1 0-15,1-4 0 0,4 5-192 0,-1-7 192 16,1 6-256-16,3-4 80 0,0 0 16 0,1-2 0 16,1 4 160-16,0-2 0 0,2-3 160 0,2-2-160 15,3-2 128-15,-1 0-128 0,1 0 0 0,-2 2 144 16,1 1-144-16,-8 6 160 0,0 5-160 0,-3 0 160 16,-1 5 32-16,-1 2 16 0,-5 6 0 0,0 2 0 0,-2 1 832 0,-3 5 176 15,0 5 16-15,-2 2 16 0,-4 10 736 0,3 1 128 16,-1-1 48-16,0 4 0 31,0-4-2416-31,1-1-496 0,4 0-80 0,-3-8-32 0,4-1 1456 0,1-4 304 0,0-3 48 0,2-5 16 16,4-2-1792-16,-2-5-336 0,3-2-80 0,-2-7-16 15,2 2 544-15,2-4 96 0,0-3 32 0,0-6 0 0,0 3 288 0,2-4 64 16,-2-1 16-16,2-1 0 0,-6 2 224 0,2-3 0 16,-1-3 0-16,1 3 0 0,-3 2 128 0,-2 1-128 15,3-2 0-15,3 0 0 0,-3 1 0 0,2-1 0 16,2 0 0-16,-1 0 0 0,2 2 128 0,-1 1-128 0,4 4 0 15,-6 0 0-15,4 7 128 0,-2 4-128 0,0 1 0 0,1 2 0 16,-4 4 304-16,1 1-48 0,-2 4-16 0,1 1 0 16,-1 8 336-16,-3 1 80 0,0 0 16 0,-3 5 0 15,-1 8-176-15,-1-3-48 0,0-1 0 0,0 5 0 16,0-3-320-16,3-1-128 0,0-2 0 0,2-5 144 16,4-3-144-16,1-5-176 0,2 0 48 0,5-10 0 15,2 1-1904 1,2-10-368-16</inkml:trace>
  <inkml:trace contextRef="#ctx0" brushRef="#br0" timeOffset="50985.35">27879 10995 14735 0,'-7'-4'640'0,"-2"1"160"0,6 3-640 16,-1 0-160-16,2 3 0 0,1-1 0 0,-1 3 1648 0,-5 6 288 15,-3 4 64-15,-6 8 16 0,-5 10-496 0,-5 6-112 16,0 1 0-16,-2 1-16 0,0 5-304 0,2 2-64 16,-4 3-16-16,4 5 0 0,-2 1-128 0,4 6-32 15,1 10 0-15,0 0 0 0,4 4-352 0,4-2-80 16,-1 3-16-16,4-8 0 0,6-8-400 0,3-2 0 16,5-5 0-16,5-4 0 0,5-9-208 0,5-4-128 0,2-3-32 15,6-6-9808-15,4-4-1984 16</inkml:trace>
  <inkml:trace contextRef="#ctx0" brushRef="#br0" timeOffset="51394.09">28006 11610 911 0,'-2'-4'0'16,"-3"-1"0"-16,3 3 0 0,1 2 0 0,-1 0 1968 0,0 0 304 15,-1 0 64-15,-3 2 16 0,-4 3 144 0,3 0 48 16,0 4 0-16,4 3 0 0,3 4-576 0,1 0-112 31,6 3-32-31,0 0 0 0,5 4-544 0,1-2-128 0,2 6 0 0,1 1-16 0,3 4-416 0,-1-1-80 16,-1 4 0-16,0 0-16 0,-4-2-96 0,-1 0-16 15,-3-2 0-15,-3 4 0 0,-2-2-160 0,-2 0-32 16,-2-5-16-16,-2 0 0 0,2-7-32 0,0-4 0 16,-2-3 0-16,4-3 0 0,0-6-32 0,-1-3-16 15,6-1 0-15,-3-6 0 16,3 0 16-16,3-7 0 0,1-6 0 0,3-3 0 16,0 2 32-16,0-9 16 0,3-1 0 0,0-8 0 15,1 1-96-15,1-1 0 0,2-1-16 0,-2 1 0 16,6 2-176-16,-6 2 0 0,2 2 0 0,-2-1 128 15,-2 10-128-15,-3 3 0 0,-2 1 0 0,-1 8 0 16,-4-2 0-16,-2 5-272 0,2 0 32 0,-7 5 16 31,2 2-2096-31,-2 0-432 0</inkml:trace>
  <inkml:trace contextRef="#ctx0" brushRef="#br0" timeOffset="51692.5">28581 12080 14735 0,'-3'2'1312'0,"-3"-1"-1056"16,5 1-256-16,-1-2 0 0,2 2 2976 0,-2 1 544 15,-3 4 96-15,-4 0 32 0,-3 7-1312 0,-2 4-256 16,-2 4-48-16,-1 4-16 0,-2 8-1504 0,0 0-288 16,-1 3-64-16,3 1-16 0,1 2-144 0,-1-1 0 15,1 6 0-15,1 0 0 0,-1-3 0 0,2-4-144 0,2 1 144 0,0-4 0 32,3-8-752-32,4-4-32 0,-1-7-16 0,6-8-14112 0</inkml:trace>
  <inkml:trace contextRef="#ctx0" brushRef="#br0" timeOffset="52351.71">29330 11474 4607 0,'-14'12'400'0,"2"-2"-400"0,2-4 0 0,3 2 0 15,5-4 240-15,0-2-48 0,-3 1 0 0,0 2 0 16,-2 8 224-16,-7 0 32 0,2 3 16 0,1-4 0 16,1 4 1168-16,1-6 224 0,2 1 64 0,0-6 0 15,4 6 912-15,1-8 192 0,-3 4 48 0,3-2 0 16,-1-1-752-16,1-1-144 0,0 4-16 0,-1 0-16 15,1-2-1056-15,-3 6-224 0,1-1-32 0,-1 4-16 16,1 4-576-16,-3 1-112 0,0 2-128 0,2 1 176 16,-2 10 0-16,0 1 0 0,2 3 0 0,5 1 0 15,0-4-32-15,0 2 0 0,5-2 0 0,4-3 0 0,1-4-144 0,3-5 0 16,-1-4 0-16,4-1 0 0,4-2 0 0,3-4 0 16,1-5-128-16,-24-5 128 0,0 0 0 0,0 0-144 15,122 0 144-15,-122 0 0 0,0 0 0 0,86-28-128 16,-62 13 128-16,-3-3 0 0,-3-1 0 0,-3 0 0 15,1-4 0-15,-6-4 0 0,1-1 0 0,-4-5 192 16,2-2-16-16,-4 2-16 0,-2-6 16 0,-3-3 0 16,-1 1 0-16,-6-1 0 0,-4-2-176 0,-3 1 192 15,0 6-192-15,-8 8 192 0,1 2-192 0,-5 8 0 16,-2 11 144-16,-2 4-144 0,-1 8 0 0,-2 3 0 16,-1 10 0-16,1 0 0 0,4 6-160 0,3 1-48 15,5-1-16-15,5-4 0 16,4 0-848-16,5-3-160 0,3-4-48 0,8 2-14096 0</inkml:trace>
  <inkml:trace contextRef="#ctx0" brushRef="#br0" timeOffset="52666.63">29799 12303 6447 0,'-12'7'272'0,"3"-5"80"0,6 1-352 0,-2 2 0 15,3-5 0-15,0 2 0 0,2-2 1312 0,-2 2 192 16,-1 3 32-16,-1-1 16 0,-1 4-512 0,2 1-96 15,-1 3-32-15,1-1 0 0,1 2 496 0,0 3 112 16,0 0 16-16,-3 0 0 0,0 1-576 0,0-1-96 16,-2 6-32-16,0-3 0 0,0 1-640 0,2-3-192 15,-1-1 0-15,5-1-10544 16</inkml:trace>
  <inkml:trace contextRef="#ctx0" brushRef="#br0" timeOffset="54239.2">30630 11547 8287 0,'0'-4'736'0,"0"3"-592"16,2 1-144-16,-2-2 0 0,2 2 704 0,0 0 96 15,-1-3 32-15,3-3 0 0,-1-2 672 0,1 2 144 16,-1-6 16-16,-1 5 16 0,-2-3 80 0,-2 1 16 15,-3-3 0-15,0 3 0 0,-4-1-224 0,-1 3-32 16,-4-2-16-16,-2 4 0 0,0 1-224 0,-5 3-64 31,-5 1 0-31,-2 3 0 0,-1 2-544 0,-4 6-112 0,1 1-32 0,3-2 0 0,-3 4-240 0,3-5-48 16,4 5-16-16,1-4 0 0,5 1 48 0,1 1 16 16,4-2 0-16,6 3 0 0,2-3-112 0,5 1-32 15,6-3 0-15,-2 3 0 16,10-3 0-16,2 3 0 15,6 3 0-15,4 0 0 0,1-2-144 0,3 4 128 0,-29-16-128 0,0 0 128 0,96 54-128 0,-96-54 160 16,70 34-160-16,-70-34 160 16,71 37-160-16,-71-37 0 0,70 44 0 0,-70-44 0 15,65 43 0-15,-39-15 0 0,-4-4 0 0,-6 3 0 16,-7-1 0-16,-9 0 0 0,-7 7 0 0,-7-2 0 16,-7-1 0-16,-5 5 0 0,-9 1 0 0,-2 1 0 15,1 1-160-15,-4-1 160 0,-4-2-208 0,4-8 80 16,2 0-832-1,3-12-176-15,3-4-16 0,5-10-16 0,2 1 464 0,4-5 80 0,2-6 32 0,5-3 0 16,5-7 592-16,1-2 0 0,6-7 144 0,4 2-16 16,1-7 208-16,6 1 48 0,1-3 16 0,4-1 0 0,2-1-144 15,3-1-16-15,0-7-16 0,4 1 0 0,3 2 96 0,-3-5 0 16,5 4 16-16,1-1 0 0,1 4 256 0,0-2 48 16,3 1 16-16,-7 0 0 0,3 3-320 0,-8 0-64 15,2 1-16-15,-6 1 0 0,-3 8-256 0,-3 2 0 16,-4 5-176-16,-6 2 176 15,-1 5-896-15,-1 3-64 0,-4 1 0 0,1 6-16 16,2 1-2928-16,-1 1-576 0</inkml:trace>
  <inkml:trace contextRef="#ctx0" brushRef="#br0" timeOffset="54568.44">31263 11031 8287 0,'-11'0'368'0,"5"0"80"0,-1 0-448 0,3 0 0 0,2 2 0 0,2-2 0 16,-1 2 1536-16,-1 3 240 0,-2 2 32 0,-1 0 16 16,2 5 544-16,-1 0 128 0,6-1 0 0,1 5 16 15,4-4 192-15,4 2 48 0,4 1 0 0,-1 3 0 16,4 3-1152-16,1 5-240 0,-2-2-32 0,1 6-16 15,-2-1-640-15,-3 8-128 0,1 1-32 0,0 1 0 16,-3 8-256-16,-1-2-48 0,1 4-16 0,-3-2 0 16,-1 5-192-16,-3 0 0 0,-2-3 0 0,-4 5 0 0,-3 2 0 0,-2-6 0 15,-7-1 0-15,0-2 0 0,-4-5 128 0,-4 0-128 16,-3 3 0-16,-4-7 0 0,3-6-192 0,-4-1-144 16,0-1-32-16,-3-6-17600 15</inkml:trace>
  <inkml:trace contextRef="#ctx0" brushRef="#br0" timeOffset="75682.39">28841 10354 2751 0,'-2'2'256'0,"2"-1"-256"16,0 3 0-16,0-4 0 0,0 0 896 0,0 2 128 15,0-1 16-15,-3 5 16 0,1-1 208 0,-3 5 32 16,-2-1 16-16,0 7 0 0,-6-2-224 0,1 1-64 15,0 4 0-15,-4 2 0 0,2 4 448 0,-1-4 96 16,1 5 16-16,-4-4 0 0,1 1 400 0,3-4 96 16,2-1 16-16,3-4 0 0,4-6-848 0,-2 1-160 15,5-7-48-15,2-4-10016 16,2-5-2016-16</inkml:trace>
  <inkml:trace contextRef="#ctx0" brushRef="#br0" timeOffset="75871.03">28952 10173 10127 0,'-5'7'896'0,"3"-4"-704"0,2-3-192 0,0 0 0 15,2-2 816-15,-2 2 128 0,-2 2 16 0,2-2 16 31,-7 0-2576-31,2 0-528 0,0-2-112 0,3-3 0 0,-1-3 1760 0,3 1 480 0,3-4-144 0</inkml:trace>
  <inkml:trace contextRef="#ctx0" brushRef="#br0" timeOffset="76050.16">29034 9939 20271 0,'-24'20'896'0,"6"-3"192"0,4-1-880 0,7-9-208 15,6-2 0-15,-1-5 0 0,2 2 576 0,-2 3 64 16,0 0 0-16,-3 4 16 16,3-6-1488-16,2-3-320 0,0-5-48 0,2-5-16 0,3-6 976 0,1-2 240 0,1-4 0 0,5-4 0 15</inkml:trace>
  <inkml:trace contextRef="#ctx0" brushRef="#br0" timeOffset="76200.98">29067 9392 12895 0,'-8'-1'1152'0,"-3"-1"-928"0,9 0-224 0,2 0 0 16,0 2 1712-16,-1 0 288 0,-3 0 64 0,-5-1 16 15,1 1-672-15,-3 1-144 0,1 1-32 0,1 2 0 16,2-3-944-16,4-1-288 0,1 0 128 0,4-5-11200 16</inkml:trace>
  <inkml:trace contextRef="#ctx0" brushRef="#br0" timeOffset="77137.97">26978 7806 3679 0,'-2'1'320'0,"0"-1"-320"0,2 0 0 0,0-1 0 16,-1 1 0-16,-1-2 0 0,-2 0-192 0,-1 2 64 31,-3-1-320-31,-5-3-64 0,1 4-16 0,-4 0 0 0,1 4 1136 0,-3-3 224 15,3 3 64-15,-3-1 0 0,1-1 1200 0,-2 1 240 0,1 3 48 0,-3-3 16 0,4 1-480 16,-4-1-80-16,2 1-32 0,-2 4 0 0,2-1-912 0,-2 2-176 16,2 0-32-16,-1 5-16 0,3 0-416 0,-2-2-64 15,0 7-32-15,0-2 0 16,1 2-160-16,-1 1 160 0,3-1-160 0,1 0 160 16,1 0 160-16,3-1 16 0,2-5 16 0,8-4 0 0,-3 3 208 0,8-5 32 15,-1 4 16-15,4-6 0 0,4 2-160 0,-1 0-16 16,2-2-16-16,4 7 0 0,1-3-416 0,-3 5 0 31,4-2 128-31,1 0-128 0,0 4 0 0,0 1 0 0,4 1 0 0,-2-1 0 16,-2 2 0-16,-2-1 0 0,-1 1 128 0,-4 0-128 15,-1 0 144-15,-8 2-144 0,-1-2 160 0,-4 2-160 16,-1 2 384-16,-4 0 0 0,-2-4-16 0,-1 0 0 16,-3-2 448-16,-4 3 80 0,-2-3 32 0,-6 2 0 15,1 2 0-15,-2-4 0 0,-2-1 0 0,-2 2 0 16,-3 1-416-16,2-2-96 0,1 1-16 0,-1-3 0 15,1 1-400-15,4-7 0 0,3 1 128 0,4-6-128 16,7-1-960-16,5-5-240 0,5-1-32 0,4-8-14416 16</inkml:trace>
  <inkml:trace contextRef="#ctx0" brushRef="#br0" timeOffset="77491.08">27117 7996 10127 0,'-10'3'896'0,"5"1"-704"15,3 1-192-15,0-5 0 0,2 0 0 0,-3 0-224 16,3 0 48-16,-2 0 16 0,-2 2 160 0,-3 1-160 16,0 2 160-16,-3 4-160 0,-2 1 160 0,1 3 256 15,1-3-64-15,1 4-16 0,2 5 1552 0,2 0 304 16,2 0 64-16,1 8 16 0,2-3-576 0,0 2-96 15,0 5-32-15,0 3 0 0,2-1-640 0,-1 1-144 0,5 3-32 0,-3 0 0 16,4-4-400-16,2-5-64 0,-1-2-128 0,5-4 176 16,1-1-176-16,1-5 0 0,1-4 0 0,-2-3 128 15,7-6-128-15,-6-3 0 0,5-1 0 0,-3-8 0 16,0-2 528-16,3-6 80 0,1-2 16 0,1-9 0 16,1-3 64-16,-2-8 16 0,1-1 0 0,-1-5 0 15,-2 1-496-15,-1 3-80 0,-2-3-128 0,-2-1 176 16,-2 8-432-16,2 2-64 0,-2 6-32 0,-2-3 0 15,1 10-1248 1,3-1-256-16,-4 2-64 0,1 4-5520 0,1 3-1120 0</inkml:trace>
  <inkml:trace contextRef="#ctx0" brushRef="#br0" timeOffset="78104.64">27684 8020 9215 0,'0'12'400'0,"0"-7"96"0,0-1-496 0,1-2 0 15,1 1 0-15,-2-1 0 0,2 0 496 0,0 1 0 16,-1 2 0-16,1 6 0 0,-2-1 224 0,-2 4 48 16,-1 4 16-16,-2-1 0 0,-1 0 880 0,-1 4 192 15,2 0 16-15,-2-2 16 0,0 6-512 0,0 1-96 16,-1-2-32-16,1 4 0 0,0-2-608 0,-2-3-112 0,4 3-16 0,-1-5-16 16,3-4-368-16,0-4-128 0,1 2 0 0,0-6 0 15,0-2-144-15,2-4-128 0,0-3-32 0,0 0 0 16,2-5-80-16,2-4 0 0,1-1-16 0,2-6 0 15,1 1 240-15,3-6 160 0,1-2-192 0,0-5 192 16,2 4 0-16,4-4 0 16,-1-5 0-16,-1 0 0 0,3-4 0 0,-2 2 128 0,1 4-128 0,1-4 144 15,0 0 80-15,-1 0 16 0,-1 2 0 0,0 6 0 16,-1 0-112-16,-2 12 0 0,-5 3-128 0,-1 6 192 16,-4 5-192-16,-1 6 0 0,-1 2 128 0,-2 7-128 15,-3 5 576-15,-1 3 64 0,-3 8 0 0,-1 1 16 16,-1 4 976-16,-2 5 192 0,1 7 32 0,-2-1 16 15,-2 2-2144-15,2-4-432 0,1-4-96 0,1 2-16 0,1-2 656 0,0-4 160 16,4-2 0-16,0-5 0 0,3-6 608 0,2-8 160 16,0-2 16-16,2-6 16 15,-1-4-1888-15,1-1-368 0,3-2-80 0,1-4 0 0,2-3 896 0,3-5 192 16,1-5 48-16,0-2 0 0,6-2 256 0,-4-5 144 16,3-6-160-16,0-4 160 0,3-1 0 0,-1-3 0 15,0 0-128-15,-2-2 128 0,3-3 0 0,-1 5 0 16,-2-2 0-16,1 0 0 0,-1 0 0 0,0 4 0 0,3-2 0 15,-5 2 0-15,1 1 0 0,1 8 0 0,-6 1 0 0,-1 7 0 16,3 7 0-16,-5 7 0 0,-1 5 0 0,-2 4 0 16,2 3 0-16,-1 6 320 0,-1 3-64 0,0 5 0 15,-3 3 592-15,0 3 112 0,-1 8 32 0,-2 2 0 16,-1 3-160-16,-7 5-16 16,2 1-16-16,-5 7 0 0,1 1-288 0,-6 5-48 0,0 2-16 0,-3 1 0 15,0-1-320-15,0-5-128 0,1-7 0 0,2-7 144 16,6-7-736-1,6-9-160-15</inkml:trace>
  <inkml:trace contextRef="#ctx0" brushRef="#br0" timeOffset="78796.78">28790 6902 15663 0,'-15'14'1392'0,"2"-4"-1120"0,5 1-272 0,2-4 0 15,5-6 0-15,1 3-256 0,-2 3 64 0,-2 1 0 16,1 10 192-16,-8 6 0 0,-1 8 192 0,-2 1-192 16,-3-4 128-16,-1 6-128 0,1 0 0 0,-2 3 0 15,3 1 1168-15,2 6 128 0,2 2 32 0,2 3 0 16,1 8 80-16,0 3 32 0,4 2 0 0,0 8 0 15,1-1-592-15,4 1-112 0,4-3-32 0,-4 5 0 16,1-1-256-16,3-4-48 16,1-2-16-16,2-7 0 0,-2 0-384 0,4-5 0 0,2 0 0 0,4-7 0 15,3 0-960-15,1-7-160 0,5-3-32 0,9-4-10672 16</inkml:trace>
  <inkml:trace contextRef="#ctx0" brushRef="#br0" timeOffset="79206.08">29078 7525 11055 0,'-18'18'480'0,"8"-8"112"0,1 2-464 0,4-3-128 16,3-4 0-16,0-1 0 0,1 1 960 0,-1 9 160 0,-3 7 32 0,1 7 16 15,-1 3-112-15,2 4-32 0,3 0 0 0,1-4 0 16,3-1 512-16,3 1 80 0,1-3 32 0,3 3 0 16,1-1-784-16,0-2-160 0,2 0-16 0,2-1-16 15,-2-2-480-15,0 1-192 0,0-3 128 0,0-6-128 16,-4 0 0-16,-1-4 0 16,1 1 0-16,-1-4 0 0,-2-3 0 0,0-3 0 0,-2 2 0 0,0-6 0 15,2 0 0-15,0-1 0 0,-1-6 0 0,1 0 128 16,-1-4 128-16,1 1 32 0,4-6 0 0,-4-1 0 15,5-1 32-15,-3-4 0 0,5-4 0 0,0-1 0 16,0 0 64-16,1-5 0 0,3-1 16 0,1 0 0 0,0 2 64 0,0-2 16 16,0-2 0-16,-1 2 0 15,1 0-208-15,0 3-32 0,-1 2-16 0,-1 4 0 0,-3 5-224 0,0 1-256 16,0 6 48-16,-4 2 16 31,1 3-1216-31,-3 0-224 0,1 1-48 0,0 6-11312 16</inkml:trace>
  <inkml:trace contextRef="#ctx0" brushRef="#br0" timeOffset="79457.59">29679 8178 5519 0,'0'-5'240'0,"0"2"64"0,2-1-304 0,-2 1 0 0,0 1 0 0,0 0 0 15,0-3 1088-15,0 2 176 0,0-1 16 0,0 1 16 16,-6-1 816-16,1 4 144 0,-4 4 48 0,1 3 0 16,-3 5 336-16,-3 2 80 0,0 1 16 0,0 5 0 15,1 6-1008-15,-3-2-192 0,-2 6-32 0,1-2-16 16,1 3-1088-16,-3-1-208 0,0 3-64 0,0 0 0 16,0-5-752-16,1-1-144 0,3-4-48 0,2-4-8816 15,3-1-1760-15</inkml:trace>
  <inkml:trace contextRef="#ctx0" brushRef="#br0" timeOffset="80148.85">30341 7605 3679 0,'-5'4'320'0,"0"-1"-320"15,1-1 0-15,2 0 0 0,2-2 1056 0,-1 2 144 16,-1-1 16-16,-9 3 16 0,3 1 224 0,-6 2 32 16,3 0 16-16,1-5 0 0,-1 5-96 0,3-2-32 15,-1-2 0-15,0 3 0 0,4 1-48 0,-4 0-16 16,4 3 0-16,0 0 0 0,-2 4-272 0,-2 0-48 16,2 0-16-16,0 7 0 0,0-2-400 0,0 2-64 15,2 5-32-15,2-1 0 0,1 6-192 0,4-5-32 16,-1 4-16-16,3-4 0 0,6 4-240 0,-3-8 128 15,5 6-128-15,2-9 0 0,2 0 0 0,3-6 0 0,2 1 0 0,4-4 0 16,-3-3 0-16,-22-7 0 0,0 0 0 0,0 0 0 16,114-5 0-16,-90-7 0 0,0-4 0 0,-1-3 0 15,-4-2 0-15,-1 2 0 0,-8-4 0 0,2-1 0 16,-1-6 256-16,-3-5 64 0,-2 0 16 0,-3-3 0 16,-1 0 368-16,-2-1 80 0,-4 1 16 0,-1-2 0 15,0 3-528-15,-7 1-96 0,-2-1-32 0,2 2 0 16,-6 6-144-16,1 1 0 0,-1 9 0 0,3 5 0 15,-1 5-160-15,0 4 160 0,2 3-208 0,0 6 80 16,2 1-1152-16,2 7-240 0,3 2-32 0,1 0-16 16,3 3-1008-16,3 4-208 0</inkml:trace>
  <inkml:trace contextRef="#ctx0" brushRef="#br0" timeOffset="80400.03">30843 7989 911 0,'-5'1'0'0,"1"-1"0"15,3 2 0-15,-1-2 0 0,2 0 1808 0,0 2 288 16,0 0 48-16,0 1 16 0,0 2-176 0,-7 6-16 0,0 4-16 0,0 1 0 16,-9 5-48-16,-1 0-16 15,-1 5 0-15,-3 4 0 0,0-2 112 0,-5 5 32 16,4 0 0-16,-1-5 0 0,0 3-976 0,4-7-192 0,-3 2-32 0,2-5-16 15,6-2-624-15,-3-3-192 0,5-4 0 0,3-3 0 32,7-4-608-32,-1-5-224 0,8-3-64 0,0-6-8304 0,2 2-1664 0</inkml:trace>
  <inkml:trace contextRef="#ctx0" brushRef="#br0" timeOffset="80683.77">31354 7388 7359 0,'-13'7'656'0,"5"-2"-528"0,2 4-128 0,1-4 0 0,5-2 1472 0,-2 1 256 16,2 5 48-16,-5-1 16 0,-2 10-80 0,-5 6-16 16,0 4 0-16,-4-2 0 0,0 5 336 0,1-1 64 15,-1 0 16-15,4-1 0 0,1-3-48 0,4 4 0 16,4-4 0-16,-2 0 0 0,3 2-1072 0,-1-2-224 15,1 4-32-15,-2-4-16 0,3 7-496 0,-5-2-96 16,3 2-128-16,-1-1 176 0,1-1-176 0,1 2 0 16,2-3 0-16,0 1 0 0,2-3-128 0,1-2-128 0,1-3 0 0,-1-4-16 31,3 0-1840-31,-3-5-384 0</inkml:trace>
  <inkml:trace contextRef="#ctx0" brushRef="#br0" timeOffset="81076.64">31650 6919 11967 0,'-5'5'1072'0,"3"-1"-864"16,2-1-208-16,2 1 0 0,1-2 960 0,1 3 128 16,-1 2 48-16,2 8 0 0,4 8 144 0,1 5 48 15,-3-2 0-15,4 5 0 16,3-3 16-16,-2 2 0 0,4 1 0 0,1-1 0 0,1 6 128 0,1 1 16 0,-2 1 16 0,2 1 0 15,0 2-608-15,1 1-128 0,-1 2-32 0,-2-2 0 16,2 5-48-16,-1-2-16 0,-6-1 0 0,-2 3 0 16,-4-2-192-16,-8 4-32 0,-3-6-16 0,-13 4 0 15,-3 0-432-15,-8-5 128 0,-6 3-128 0,0-6 0 32,-2-3-416-32,4-4-160 0,-3 1-48 0,1-4 0 0,4-4-1088 0,3-6-208 0,3-2-64 15,6-5-11840-15</inkml:trace>
  <inkml:trace contextRef="#ctx0" brushRef="#br0" timeOffset="118392.38">26420 8595 2751 0,'7'5'256'0,"4"-3"-256"15,-6 1 0-15,2-3 0 0,2 0 400 0,1 0 48 16,-10 0 0-16,0 0 0 0,106 2 320 0,-106-2 80 0,108-5 16 0,-108 5 0 16,91-16 432-16,-91 16 96 0,0 0 16 0,103-26 0 31,-103 26 688-31,0 0 144 0,90-30 16 0,-90 30 16 0,0 0-368 0,89-21-80 0,-89 21-16 0,0 0 0 16,0 0-928-16,119-15-192 0,-119 15-48 0,0 0 0 15,120-16-640-15,-120 16 0 0,119-30 0 0,-119 30 0 16,137-52-272-16,-137 52-96 0,143-59-16 0,-68 24 0 31,9 0-768-31,10-3-176 0,12-4-16 0,2 6-16 0,0-3 816 0,-5 3 160 16,2 3 48-16,8 1 0 0,9-1 336 0,2-2 0 0,1-1 160 0,-1 1-160 15,-8 5 496-15,12-1-16 0,9 5 0 16,1-4 0-16,-11 4-176 0,0-4-48 0,-3 6 0 16,9-5 0-16,2 4-256 0,-7-1 0 15,-15 5 0-15,4-5 0 0,12 2 0 0,-6-6 0 0,6 6 0 0,-5-6 0 0,-7 4 0 0,1-2 0 16,6 2 0-16,-7 1 0 0,-4-2 0 0,-12 2 0 15,-9-1 0-15,-4 2 0 0,-88 24-192 0,165-35-112 16,-165 35-16-16,147-26-10432 0</inkml:trace>
  <inkml:trace contextRef="#ctx0" brushRef="#br0" timeOffset="120163.16">27684 6616 3679 0,'-2'2'320'0,"2"0"-320"0,0-1 0 0,0-1 0 16,0 0 336-16,0 0 0 0,2 0 0 0,-2 2 0 16,-2 0-800-16,2-2-176 0,-4 3-16 0,1-1-16 15,3 2 672-15,-2-1 0 0,-1 1 0 0,1-3 208 16,0 1-544-16,0 0-112 0,2-1-32 0,0 1 16 15,2 2 944-15,0-3 192 0,0 1 32 0,-1 0 16 16,3-2-336-16,-2 2-64 0,3-2 0 0,-3 1-16 0,1-1-480 0,-1 0-80 16,1 0-32-16,-1 0 0 0,0 0 288 0,3 0 0 15,-3 2 0-15,-2-2 0 16,3-2-128-16,-1 2 128 0,0 0 0 0,0 0 0 0,-1-1 0 0,3-1-128 16,-1 2 128-16,-3-2 0 0,0 0 432 0,2 2 128 15,-2 0 16-15,-2 0 16 0,2 2-256 0,-3-2-48 16,1 2-16-16,-1-2 48 0,-1 3 80 0,-1-3 32 15,0 6 0-15,-2-1 32 0,0 2 192 0,-2-4 48 16,-2 6 0-16,-1-2 32 0,0-2 80 0,-2 4 16 16,2-2 0-16,-2 2 0 0,2-1 0 0,-4-2 0 15,0 4 0-15,3-5 32 0,2-1-544 0,-5 3-128 0,6-4 0 0,-1 1 16 16,1 1-208-16,1 0 0 0,1 0 0 0,-1-1 0 16,2-1 0-16,-2 3 256 0,4-1-64 0,-6 0 48 15,5 0 80-15,-3 6 0 0,0-3 16 0,0 6 48 16,2 0 32-16,-3 2 16 0,1 3 0 0,-1-2 32 15,1 4-80-15,-1 2-32 16,1 1 0-16,4 4 0 0,-2 0-48 0,1 2-16 0,3-4 0 0,1 2 32 16,4-6-192-16,0 1-128 0,3 0 160 0,0-2-160 15,2-2 0-15,4-2 0 0,-1-3 0 0,2 2 0 16,-1-8 0-16,3 3 0 0,1-6 0 0,-1 4-160 16,2-6 160-16,0-1 0 0,1 0 0 0,1-2 0 0,-1-2-192 15,0-1 32-15,-1-4 16 0,3 1 0 16,-5 1 144-16,2-5-208 0,0 3 80 0,-1-5 128 0,1 3 0 0,1-5 0 15,1-4 0-15,-4 3 0 0,0 1 0 0,1-5 0 16,3 0 0-16,-3-4 0 0,-1 2 0 0,-1 0 0 16,-1 2 0-16,-4-2 0 0,3-3-192 0,-2-4 16 15,1 2 16-15,-3-2 0 0,0 2-32 0,2-4-16 16,-2 4 0-16,0 2 0 0,-2-1 208 0,0 4 0 16,2 2 0-16,-5 7-144 15,3 1 144-15,-1 5 0 0,-3 0 0 0,1 6 0 0,0 7 0 0,-4 0 0 16,2 4 0-16,-2 1 0 0,1 4 0 0,-3 3 0 0,2 7 0 15,-1 0 0-15,3 4 0 16,-5 1 304-16,1 4-48 0,1-2-16 0,-1 3-240 0,2-2 0 0,1-5 0 0,1-5 0 16,1 1 0-16,3-9-160 0,1-3 0 0,6 0-9440 31</inkml:trace>
  <inkml:trace contextRef="#ctx0" brushRef="#br0" timeOffset="120907.6">28046 7020 1839 0,'2'0'160'0,"0"0"-160"15,-1 0 0-15,-1 0 0 0,2 0 368 0,-2 0 32 16,2 0 16-16,3 0 0 0,-5 0-416 0,2 0-176 16,-2 0 16-16,0 0 0 0,-2 2 304 0,2 0 64 15,0-1 16-15,-2 3 0 0,-1-2 960 0,1-2 192 16,2 0 32-16,2 0 16 0,-2 0 48 0,0 0 16 0,3 0 0 0,-3 1 0 16,0 3-176-16,0-1-32 0,0 10-16 0,-3-3 0 15,-1 6 16-15,-1 5 0 0,0 6 0 0,-7 1 0 16,1 4-576-16,-1-1-96 0,0 4-32 15,-2 1 0 1,3 1-720-16,1-4-160 0,5-5-16 0,0 0-10592 0</inkml:trace>
  <inkml:trace contextRef="#ctx0" brushRef="#br0" timeOffset="122023.95">26138 12117 10127 0,'-7'-13'896'0,"4"8"-704"16,1-4-192-16,2 4 0 0,2 0 160 0,-1 0 0 16,6-4 0-16,-2-1 0 0,6-11 1424 0,8-4 272 0,5 3 64 0,-24 22 16 15,63-51-208-15,-63 51-32 0,86-45-16 0,-86 45 0 16,104-51-432-16,-104 51-96 0,134-48 0 0,-134 48-16 15,168-53-624-15,-168 53-112 0,179-45-16 0,-179 45-16 16,171-33 160-16,-74 19 48 0,17-2 0 16,2-1 0-16,3 10 48 0,-6-4 16 0,1 8 0 0,6 1 0 15,12-1-112-15,1 1-16 0,-4 2 0 0,-2 0 0 16,0 2-128-16,7-2-16 0,11 0-16 0,-11 2 0 16,-10 3-160-16,1-4-16 0,4 6-16 0,0 0 0 15,5 0-160-15,-10 4 0 0,-9 1 0 0,0 0 0 16,2 0 0-16,-6-1 128 0,3 1-128 0,-13 2 0 0,-7 2 192 0,-7-6-32 15,0 4-16-15,-3-5 0 0,3-1-144 0,-87-8 0 16,151 9 0-16,-151-9 0 0,117 9-256 0,-117-9 0 16,89 2 16-16,-89-2 0 15,0 0-1888-15,0 0-384 0</inkml:trace>
  <inkml:trace contextRef="#ctx0" brushRef="#br0" timeOffset="123362.39">27211 6470 9215 0,'-8'3'816'0,"2"-3"-656"15,3 0-160-15,3 0 0 0,0 0 928 0,0 0 160 16,0 2 16-16,-7 0 16 0,2 3-48 0,1-1-16 16,3-1 0-16,2 0 0 15,5 6-64-15,-1-2-16 0,5-2 0 0,2 6 0 0,-1-4 112 0,3 5 32 16,1-2 0-16,3 6 0 0,-6 3-240 0,4 4-48 0,-2 3-16 0,0-2 0 15,-2 6-96-15,-3 0-16 0,1 6 0 0,-1 1 0 16,-2 1-144-16,3 0-48 0,-5 2 0 0,2 1 0 16,2 2-240-16,0-1-48 0,1-2-16 0,6-2 0 15,-4 1-208-15,2-8 0 16,4-1 0-16,-3 1 0 0,3-1 0 0,-1-3 0 0,2 5 0 0,0-8 0 16,1 4 0-16,-1-4-128 0,-2 1 128 0,2-3 0 15,0 1-256-15,1-7 48 0,-3-2 16 0,-3 0 0 16,2-9-768-1,-4-2-160-15,4-4-32 0,-8-3 0 0,3-5-128 16,-8-5-48-16,4-1 0 0,-3-8 0 0,1-5 640 0,-2-3 128 0,1-7 32 0,-1-8 0 0,4 3 528 0,-5-8 176 31,5-3 0-31,0-2 0 0,3 4 240 0,3-2 48 0,-1 0 16 0,2 2 0 0,2-2-144 0,-1 5-16 16,3 2-16-16,1 4 0 0,-2 1-304 0,-1 5 0 16,-2 2 128-1,-2 2-128-15,0 6 0 0,-3-1 0 16,-2 5 0-16,0 2 0 15,0 4-1264-15,-2 1-144 0,2 0-48 0,-2 4-7872 0</inkml:trace>
  <inkml:trace contextRef="#ctx0" brushRef="#br0" timeOffset="123914.25">28550 6301 4607 0,'-7'3'400'0,"0"-1"-400"0,3 0 0 0,4-2 0 0,-1 2 1072 0,-5 1 128 15,-2 2 16-15,-6 2 16 0,-5 7 928 0,-2 0 176 16,-2 2 32-16,2-6 16 0,2 6-208 0,0-7-32 16,1 5-16-16,1-4 0 0,-1 0-656 0,1 3-128 15,0-1-16-15,-3-2-16 0,1 3-656 0,0-5-128 16,0 3-16-16,-2-1-16 0,2 2-304 0,1-3-48 16,1 3-16-16,1-7 0 0,2 6-128 0,4-8 0 15,1 6-160-15,4-5 160 0,1 1-400 0,3-3 16 16,1 1 0-16,1 2 0 0,3 0 48 0,-1 1 16 15,3-3 0-15,-5 6 0 0,3 0 160 0,-2 5 160 16,-2 1-208-16,-2 3 80 0,-2 3 128 0,-1 3 0 16,-2 6 0-16,0-1 0 0,-1 4 0 0,-1 0 0 0,2 2 0 0,0-4 128 15,3 3-128-15,1-3 0 0,3-1 0 0,2 3 0 16,1 0 0-16,1-4 0 0,-1 3 0 0,4-4 0 16,0-2 240-16,0-4 16 0,2 3 16 0,-1-3 0 15,3-1 208-15,-1-2 32 0,-1-1 16 0,2-4 0 16,-1 0-352-16,2 0-176 0,-3-6 160 0,3 3-160 15,0-4 0-15,0 0 0 0,2-4-128 0,2-3 128 16,-4 0-800 0,4-5-48-16,1-4-16 0,1 2 0 0,-1-5-768 0,1-5-160 0,1 1-16 0,-2-5-9216 15</inkml:trace>
  <inkml:trace contextRef="#ctx0" brushRef="#br0" timeOffset="124213.97">28564 6449 5519 0,'-13'-2'496'0,"3"0"-496"16,5 4 0-16,1 0 0 0,4 0 1680 0,-8 1 240 15,-3 1 64-15,-10 6 0 0,-7 4 192 0,0 5 32 16,-1 6 16-16,4-1 0 0,5 2-320 0,2-2-64 16,6 1-16-16,3-3 0 0,0 5-624 0,6-5-128 15,3 1-32-15,2 1 0 0,1 4-784 0,4-3-256 16,0 4 128-16,5-3-128 0,-1 4 912 0,3-7 128 0,1-3 32 0,5-2 0 31,1-2-1584-31,1-6-304 0,1 2-64 0,1-7-16 0,-24-5 1408 0,0 0 288 0,0 0 48 0,94-3 16 31,-78-6-1904-31,-2-1-384 0,-4-6-80 0,-1 4-16 0,0-4 1104 0,-4-1 224 0,-1-2 32 0,-3-6 16 16,-1-1 352-16,-1 2 80 0,-3-6 16 0,-1 4 0 16,-4-4-496-16,0 4-112 0,-1-5-16 0,1 5 0 15,-3 1-1920-15,3-2-384 0,1 4-64 0,-1 0-7424 16</inkml:trace>
  <inkml:trace contextRef="#ctx0" brushRef="#br0" timeOffset="124543.92">28701 6247 911 0,'7'-9'0'0,"0"0"0"0,0 8 0 0,-3-1 0 0,-1 0 912 0,2-1 112 16,6-6 0-16,6-1 16 0,6-3 0 0,1-2 0 16,1 8 0-16,-4-4 0 0,0 6 400 0,1-2 80 15,6-2 16-15,-3 6 0 0,-25 3 176 0,0 0 32 16,0 0 16-16,120-16 0 0,-120 16-224 0,0 0-32 15,96-5-16-15,-96 5 0 0,0 0-288 0,0 0-64 16,99 5-16-16,-80-1 0 0,-1 3-512 0,-6 1-96 16,0 3-32-16,-2-1 0 0,-3 4-80 0,-1 0-16 0,-3 4 0 0,-3 1 0 15,0 3-48-15,-2 1-16 0,1 0 0 0,-1 3 0 16,2 0-64-16,3-2 0 0,3 2-16 0,1 1 0 16,1-5 16-16,3 3 16 0,-1-3 0 0,1-1 0 15,1 2-272-15,-7-2 0 0,4 5 0 0,-2-4 0 16,-6 1 0-16,3-2 0 0,-4-4 0 0,-2 3 0 15,-1-1 192-15,-3-4 96 0,-2 5 16 0,-4-3 0 16,1 0 176-16,-5 3 32 0,1-3 16 0,-4 2 0 16,-2 0-384-16,-2-1-144 0,2-1 0 0,2-5 144 15,0 4-480-15,0-6-112 0,1-1 0 0,-1-5-16352 16</inkml:trace>
  <inkml:trace contextRef="#ctx0" brushRef="#br0" timeOffset="125409.54">26429 10218 13823 0,'-7'-5'1216'0,"5"0"-960"0,-3 3-256 0,3 0 0 16,2 0 448-16,0 2 64 0,0 0 0 0,-1 0 0 0,2 0 752 0,-1 0 144 16,0 9 48-16,0 2 0 15,0 4-272-15,0 4-48 0,0 4-16 0,2 8 0 16,2 2-96-16,-1 4-32 0,2 5 0 0,6 1 0 0,-1 6-352 0,4 0-80 15,2 3-16-15,3-3 0 0,-2 0-384 0,4-2-160 16,0-2 128-16,0-7-128 0,0-5 0 0,-5-5 0 31,-1 2 0-31,-2-7 0 0,-5-1 0 0,-1-4 0 0,0-1 0 0,-5-3 0 0,0-5-128 0,-1-2 128 16,3-2-160-16,-2-5 160 0,1-2-192 0,-1-3 192 16,3-4-208-16,2 0 80 0,0-4-80 0,0-5-16 15,4-1 0-15,-3-7 0 16,8-2 224-16,-6-2-144 15,6-1 144-15,0-4-128 0,1-3 128 0,2-6 0 0,1-4 128 0,-1 1-128 16,2-2 160-16,-2 0-32 0,2-2-128 0,-2 4 192 31,3 7-544-31,-2 6-112 0,1 6-32 0,-4 5 0 16,-1 4-2240-16,1 1-448 0</inkml:trace>
  <inkml:trace contextRef="#ctx0" brushRef="#br0" timeOffset="125802.47">27466 10185 13823 0,'-11'7'608'15,"-1"-4"128"-15,5 1-592 0,-2-1-144 0,4-3 0 0,-2 4 0 0,0 3 560 0,-8 2 80 16,-8 4 0-16,-8 7 16 0,-6 2-112 0,2 6-32 16,-1-3 0-16,4-3 0 0,8-3 448 0,-1 0 96 15,5-3 16-15,4-2 0 0,4-2-336 0,-1 2-64 16,6 0-16-16,0-3 0 0,2 3-416 0,2-2-96 15,1-2-16-15,0 2 0 0,1 1-128 0,1-1 0 16,0 3 0-16,0 3 0 0,0-2 352 0,0 1 96 16,1 2 0-16,-2-1 16 0,1 2 160 0,0 0 16 15,0-1 16-15,1 0 0 0,-1-3-272 0,2-1-48 16,0-1-16-16,0 0 0 0,-1 0 672 0,3-4 128 16,1 3 32-16,-2-5 0 15,3 5-1680-15,-1-3-336 0,2-1-64 0,-4 1-16 0,4-1 1184 0,0 0 224 0,0 1 48 0,0-1 16 16,2-1-272-16,1-2-48 0,-1 1-16 0,2-2 0 15,1-2-192-15,2-3 0 0,1-1 0 0,5-3 0 16,-1-5 0-16,3 2 0 0,5-1 0 0,-27 8 0 16,0 0-160-16,92-37 160 0,-92 37-128 0,0 0 128 31,103-38-768-31,-103 38-80 0,0 0-16 0,83-44-8336 0,-58 30-1664 0</inkml:trace>
  <inkml:trace contextRef="#ctx0" brushRef="#br0" timeOffset="125990.88">27708 10316 19343 0,'-7'15'848'0,"-2"-6"192"0,4 3-832 0,2-1-208 16,3-3 0-16,0-2 0 0,-2 6 1472 0,-3 9 256 16,-1 10 64-16,-1 13 0 0,-5 10-448 0,0 1-64 15,3 1-32-15,1-6 0 0,2-4-736 0,3-6-128 16,3-4-48-16,2-2 0 15,1-8-784-15,4 0-176 0,-2-11-16 0,2-1-8304 16,2-5-1648-16</inkml:trace>
  <inkml:trace contextRef="#ctx0" brushRef="#br0" timeOffset="126305.36">27952 9981 8287 0,'12'0'736'0,"-5"0"-592"0,5 0-144 0,-3 0 0 15,2 4 2288-15,-4-3 416 0,6 3 96 0,7-1 16 16,11 3 352-16,-31-6 80 0,82 20 16 0,-42-6 0 16,-3 4-1920-16,-10-2-368 0,0 3-80 0,-8 2 0 15,0-1-560-15,-5 3-96 0,0 3-32 0,-4-1 0 16,1-3-16-16,-4 4-16 0,-2-1 0 0,-2-3 0 16,-3 1 208-16,-1 3 32 0,-1-1 16 0,-3-5 0 15,-1 1-112-15,1 2-32 0,0 3 0 0,2-1 0 0,-4 2 64 0,1 3 16 16,3 1 0-16,-1-1 0 15,1 3-176-15,1-2-16 0,0-1-16 0,2 0 0 0,2-8 208 0,0 1 32 16,1 3 16-16,1-5 0 0,-2-4-256 0,-1-1-160 16,-2-4 192-16,-5-1-192 0,-2-6 0 0,-8 0-144 15,-5-1-16-15,-7-8 0 16,-3 4-2128-16,-8-3-416 0,-6 1-96 0,-5-5-16 16,4 0-1200-16,-8 0-240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08T22:34:04.8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16080 6891 9215 0,'-19'-3'816'0,"5"-2"-656"0,7 3-160 0,5 4 0 32,2-2 528-32,-4 1 80 0,-9-1 16 0,-7 0 0 15,-1 2-224-15,-5 2-32 0,7 4-16 0,-2 1 0 16,4 1-640-16,-1-1-128 15,1 5-32-15,-2-3 0 0,0 1 176 0,-4 3 16 0,-1-2 16 0,-1-3 0 0,-1 1 496 0,0-3 80 16,0 3 32-16,0-3 0 0,-1 3 256 0,0-1 48 16,0 4 16-16,1-2 0 0,2 1-96 0,-2 2-16 15,0 4 0-15,-4 1 0 0,0 0-304 0,1 5-64 16,-4-1-16-16,0 1 0 0,5-3-192 0,-4 6-160 16,3-3 32-16,-1-3 0 0,0 6 128 0,1-4-160 15,-3 1 160-15,6 4-160 0,-2-2 160 0,2 6 0 16,2-2 128-16,1 2-128 0,1 0 272 0,1 2-16 15,3 2 0-15,-1-1 0 0,2-1 224 0,-1 0 32 0,3-4 16 0,-3 2 0 16,4 2 64-16,-2 0 16 0,-1 0 0 0,0 1 0 16,-1 1 16-16,1-4 0 0,-1 0 0 0,3 2 0 15,1-2-176-15,-2 2-16 0,2-2-16 0,-2 2 0 16,6 1-160-16,-6 1-48 0,2 1 0 0,2 4 0 16,0 2 304-16,0-3 48 0,3 1 16 0,-3-2 0 15,3 0 32-15,0-1 16 0,2 2 0 0,4-6 0 16,-4 0-256-16,4 0-48 0,1 2-16 0,0-6 0 15,4 0-304-15,0 2 160 0,-1-3-160 0,3-4 128 16,1 4 64-16,-3-4 0 0,5 3 0 0,-2-1 0 16,2 4 0-16,-4-4 0 0,3 3 0 0,-1 0 0 0,0-1 48 15,-1 3 16-15,1-2 0 0,3-3 0 0,-2 2-64 0,2-4 0 16,3-2 0-16,3 4 0 0,-2-3 0 0,2-1-16 16,5 6 0-16,0-6 0 0,-19-24-176 0,0 0 192 15,70 83-192-15,-70-83 192 0,0 0-192 0,73 68 0 16,-73-68 144-16,0 0-144 0,82 63 0 0,-82-63 0 15,0 0 0-15,96 47 128 0,-96-47-128 16,0 0 144-16,110 45-144 0,-110-45 160 0,0 0-160 0,109 40 160 16,-109-40-160-16,0 0 160 0,112 28-160 0,-112-28 0 15,84 18 0-15,-84-18 0 0,89 12 0 0,-89-12 0 16,97 7 0-16,-97-7 0 0,112 3 0 0,-112-3 0 16,115 0 0-16,-115 0 0 0,106-5 0 0,-106 5 0 15,101-14 0-15,-101 14 0 0,92-15 0 0,-92 15 0 0,101-14 0 16,-101 14 0-16,115-16 0 0,-52 2 128 0,2 4-128 15,-4-8 0-15,-4-3 0 0,-6-5 128 0,-4-2-128 0,-9-1 0 16,2-4 224-16,-3 5-32 0,-1 0-16 0,-4-2 0 16,1-3-16-16,0-3 0 0,2-1 0 0,1-3 0 15,-4-2-16-15,1 0 0 0,0-1 0 0,2 1 0 16,-6-2-144-16,1-3 160 0,-4 6-160 0,-3-6 160 16,0 0-160-16,-3-4 0 0,-2 2 0 0,-2-1 0 15,3 3 0-15,-2 0 0 0,1 3 128 0,-1 2-128 0,2-1 128 16,-1 3-128-16,1 1 192 0,-2-2-64 0,2-1-128 0,-3-2 0 15,1 6 144-15,-1-2-144 0,2 0 0 0,-6-4 0 16,0-1 0-16,0 3 0 0,-5 0 0 0,0 1 0 16,-2 2 0-16,-5 1 0 0,-3 3 0 0,-2 2 0 15,-2 2 0-15,0 3 0 0,0-2 0 0,0 1 0 16,-5-3 0-16,-1-3 0 0,1 2 128 0,0 0-128 16,0-3 128-16,1-3-128 0,-3-1 0 0,4 0 0 15,-4 5 0-15,2-1 128 0,1 3-128 0,-3 0 0 16,0 0 0-16,-1 5 0 0,3-4 0 0,-8 6 0 15,1 2 0-15,0-2 0 0,-5 5 0 0,-4 0 0 16,0 0 0-16,-4 2 0 0,-4 1 0 0,-4-1 0 0,-2 2 0 0,0 1 0 16,4-3 128-16,1 5-128 0,2 0 160 0,4 0-160 15,1 0 0-15,1-3 128 0,-4 5-128 0,0-4 0 16,-4 0 0-16,4-1 0 0,0 1 0 0,-4 1 0 16,1 4 0-16,-3 1 0 0,-6 6 0 0,0 2 0 15,-4 6 0-15,0 1 0 0,-3 7 0 0,3 1 0 16,4-5 0-16,-4 8 0 0,-2-2 0 0,3-2 0 15,2 2 0-15,-1 0 0 16,4 0 0-16,1-4 0 0,0-1 0 0,-2-2 0 0,-1-2 0 0,-2 2 0 16,3-2 0-16,1-1 0 0,-4-1 0 0,3-1 0 15,1 5 0-15,-1-2 0 0,1 0 0 0,-3 2 0 16,3 0-128-16,-3-1 128 0,-1 4 0 0,-1-5 0 0,-1-3-160 16,-9 5 160-16,1 0-128 0,-2 2 128 15,5 5-608-15,-4 8-32 16,0 11-16-16,-1 11 0 0,-5 15-864 0,-2 13-160 0,-4 16-48 0,-9 27-12992 15</inkml:trace>
  <inkml:trace contextRef="#ctx0" brushRef="#br0" timeOffset="41129.94">8064 15079 14735 0,'-31'4'1312'0,"8"-4"-1056"0,11 0-256 0,6-2 0 15,5 0 1024-15,-10 2 128 0,-10-3 48 0,-12-4 0 16,0-2 16-16,-2 0 0 0,11-1 0 0,5-4 0 16,6 5-752-16,3-5-144 0,5 6-16 0,0-3-16 15,3 4-288-15,-3-2 128 0,1 6-128 0,1-2 0 16,-1 1 416-16,2 3-32 0,-3-3 0 0,2 2 0 15,1 2 192-15,0 0 48 0,2 0 0 0,4-1 0 16,1 1-192-16,2-2-48 0,3-3 0 0,4-1 0 16,0-1-384-16,-14 7 0 0,0 0 0 0,63-36 0 15,-63 36 0-15,51-31 0 0,-51 31 0 0,52-30 0 16,-52 30 0-16,50-24 0 0,-50 24 0 0,53-25 0 0,-53 25 0 0,0 0 0 16,69-16 0-16,-69 16 0 0,0 0 0 0,0 0 0 15,0 0 0-15,80 4 0 0,-80-4 0 0,0 0 0 16,0 0 0-16,0 0 0 0,0 0-128 0,0 0 128 15,0 0-160-15,0 0 160 0,0 0-160 0,0 0 160 16,0 0-160-16,0 0 160 0,0 0 0 0,-5 7 0 16,-10-5 0-16,-5 1 0 0,-2 6 0 0,-4-4 0 15,-2 7 0-15,0-3 160 0,-4 7 416 0,-1-1 64 16,0 1 32-16,0 0 0 0,4-4 96 0,-1 5 32 16,2-3 0-16,5-5 0 0,-1-2-224 0,10-2-64 15,-2-3 0-15,6-2 0 0,5 0-192 0,3 0-64 0,0-2 0 0,6-1 0 16,-3-3-128-16,10-1-128 0,-4 2 144 0,7-5-144 15,0 3 144-15,10-9-144 0,-24 16 128 0,61-29-128 16,-61 29 352-16,84-35-16 0,-84 35 0 0,108-35 0 16,-42 19-64-16,5-3-16 0,4-2 0 0,-3 0 0 15,-2-1-256-15,1-3 0 0,-7 3 0 0,4 1 0 16,0-2 0-16,0 2 0 0,-1 0 0 0,-5 4 0 16,-1-1 0-16,-61 18 0 0,96-24-160 0,-96 24 160 15,70-9-192-15,-70 9 48 0,0 0 0 0,0 0 0 16,76 2-128-16,-69 1-32 0,-5 4 0 0,-5-3 0 15,-6 3 48-15,-8-2 0 0,-3 7 0 0,-7 1 0 16,-8 4 256-16,-7 4 0 0,-5 5 0 0,-14 4 0 0,-4-4 0 0,-8 5 0 16,-2-3 0-16,-3 3 0 0,-1 2 0 0,1 4 0 15,-7 1 0-15,-1-1 0 0,-3-6-128 0,-1 2 128 16,-3 4 0-16,10-6 0 0,11-3 0 0,6 0 0 16,9-4 128-16,9-1-128 0,8-4 208 0,11-5-48 15,6-4-16-15,9 1 0 0,5-6-16 0,8 2-128 16,4-3 192-16,-3-4-64 0,0 0-128 0,0 0 0 15,0 0 0-15,100 0 0 0,-100 0 0 0,78-16 0 16,-78 16 128-16,101-30-128 0,-43 15 224 0,4-8 16 16,6 2 0-16,4 0 0 15,3 0-112-15,-7 2 0 0,-9 3-128 0,-2-3 192 0,-57 19-192 0,105-33 0 0,-105 33 0 0,85-26 0 16,-85 26 0-16,68-21 0 0,-68 21 0 0,0 0 0 16,0 0 0-16,56-19 0 0,-58 21 0 0,-8 0 0 15,-8 1-144-15,-6 6 144 0,-7-1 0 0,-11 6-144 16,-5 6 144-16,-9 0 0 0,-2 3 0 0,-6 1-128 15,-2 1-16-15,-4-1 0 0,0-3 0 0,6-2 0 16,6 0 144-16,6-3 0 0,10-2 0 0,7-5 0 16,11 1 0-16,5-3 0 0,1 2 0 0,10-4 0 15,2-1 0-15,5 1 0 0,2 0 0 0,5-3-128 16,2 0 128-16,5-1 0 0,-13-1 0 0,0 0 0 16,0 0 0-16,99-1 0 15,-99 1 0-15,89-6 0 0,-89 6 0 0,122-10 144 0,-51 5-144 0,-71 5 160 0,138-13-32 16,-138 13-128-16,132-5 192 0,-132 5-64 0,131-5-128 0,-131 5 0 15,131-9 0-15,-131 9 0 0,111-10-208 0,-111 10 16 16,73-11 16-16,-73 11 0 16,0 0-592-16,0 0-112 0,0 0-16 0,0-5-16 15,-27 9 224-15,-8-1 48 16,-5 8 16-16,-7-3 0 0,-6 6 496 0,-4 0 128 0,-4 0 0 0,-4 2 0 0,1 1 0 0,1 1 240 16,2-1-48-16,0 0 0 0,0 1 240 0,4-4 32 15,1-4 16-15,5 1 0 16,10-3-128-16,7-6-32 0,10 2 0 0,7-4 0 0,8 3-112 0,5-6-16 15,8 3-16-15,3-4 0 0,-7 4-176 0,0 0 160 0,0 0-160 0,92-24 160 16,-92 24-160-16,82-28 0 0,-28 9 0 16,2-2 0-16,3-2 0 0,2-3 160 0,0 0-160 0,2 2 160 15,1-3-160-15,-3 0 128 0,0 0-128 0,0 0 128 16,-3 2-128-16,-4 1 0 0,-7 3 0 0,-11-2 0 16,-36 23 0-16,46-29-144 0,-36 16 144 0,-8 5-160 31,-5 2-288-31,-6 1-64 0,-10 4-16 0,-6-1 0 0,-6 2 80 15,-14 2 32-15,-4-1 0 0,-10 8 0 0,-8-4 48 0,-2 2 16 0,1 5 0 16,-2-3 0-16,-2 5 496 0,-2 0 112 0,0-4 0 0,-2 4 16 16,-1-1 544-16,2-3 96 0,7 2 32 0,2-5 0 0,8 2-272 0,8-4-48 15,5 4-16-15,3-4 0 0,7 0-352 0,4 4-64 16,3 0 0-16,7-2-16 0,2 1-176 0,3-2 0 16,5-3 0-16,6 2 0 0,5 0 0 0,5-1 0 15,2-1 0-15,-7-3 0 16,0 0 0-16,0 0 0 0,0 0 0 0,89 18 0 0,-89-18-176 0,0 0 176 15,0 0-128-15,98-2 128 16,-98 2-208-16,0 0 32 0,87-23 16 0,-87 23 0 0,70-31 160 0,-32 10 0 16,4 0 0-16,0-1 0 0,3-1 240 0,-1-3 16 15,-1 3 16-15,-1 2 0 16,-42 21-96-16,66-34-32 0,-66 34 0 0,47-27 0 0,-47 27-144 0,0 0 0 0,0 0 0 16,0 0-176-1,-3 11-560-15,-23 10-112 0,-8 7-32 0,-13 10-16208 0</inkml:trace>
  <inkml:trace contextRef="#ctx0" brushRef="#br0" timeOffset="49210.51">9068 16244 1839 0,'-2'2'160'0,"2"-2"-160"16,0 0 0-16,0 0 0 0,0 0 640 0,-2 0 80 31,2 0 32-31,-2 0 0 0,-3-2-64 0,2 1-16 16,-3-3 0-16,3 1 0 0,-2-1-32 0,0 1 0 0,-1 1 0 0,1 2 0 0,-4 0 48 0,2 0 0 15,4 2 0-15,-6 1 0 16,0 4-272-16,-1-2-48 15,1-1-16-15,-1 5 0 0,-2-1-144 0,1-2-16 16,-1 4-16-16,2-3 0 0,-1 2 80 0,2-2 32 16,-1 1 0-16,1-1 0 0,0-1-96 0,3 2-32 15,-1-1 0-15,-2-2 0 0,2 6 80 0,-4-4 16 0,4 5 0 16,-5-3 0-16,5 1 16 0,-1-1 16 16,-1 5 0-16,0 2 0 0,0-1-112 0,2-1-32 0,2 0 0 0,0 2 0 15,1-1 224-15,3-1 32 0,-3-3 16 0,4 3 0 16,0 0 64-16,0-4 16 0,4 4 0 0,-3-2 0 15,1-1-304-15,2 3-64 0,-1 0-128 0,1-2 192 16,-3 2-192-16,3 1 0 0,-2 1 0 0,-1-4 0 16,3 4 208-16,-2 0-48 0,1-4-16 0,-1-2 0 15,3 2 160-15,-5-5 16 0,4 0 16 0,-1-3 0 16,2-1-80-16,2-1 0 0,-3-2-16 0,1 0 0 16,4 0-16-16,-6-3 0 0,2 1 0 0,1-2 0 15,1-3-16-15,1 2 0 0,3-2 0 0,-4-3 0 16,3-1-208-16,1-1 128 0,1-4-128 0,2 1 0 0,-2-1 128 0,0 0-128 15,2 1 0-15,-5-3 0 0,3 4 0 0,-3 0 0 16,1 4 0-16,1-2 0 0,-1 1 0 0,-1-1 0 16,-2 0 0-16,2 3 0 0,-1-3 0 0,-1 3 0 15,0-1 0-15,0-4 0 0,0 4 0 0,-2-4 128 16,2 5-128-16,-1-3 0 0,-1 0 0 0,2 3 0 16,-7-2 0-16,1 6 0 0,1-4 0 0,0 1 128 15,-2 2-128-15,-2-4 144 0,2 5-144 0,-2-4 0 16,1 0 0-16,1 2 0 0,-2-1 0 0,2 1 160 15,0-5-160-15,0 1 160 0,0-3 128 0,0-2 32 16,2-1 0-16,-2 1 0 0,1 2-320 0,-1 2 160 0,2 0-160 0,0 5 128 16,-2 2-128-16,0-2 0 0,0 5 0 0,0 0 0 15,0 4 0-15,-2 2 0 0,0 4 0 0,2-2 0 16,-1 6 0-16,1-5 0 0,0 8 0 0,0-2 0 16,-2-3 144-16,2 7-144 0,-4 1 160 0,3 1-160 15,-1-2 352-15,2 3-32 0,-2 1 0 0,1-2 0 16,1 0-112-16,0-2-16 0,1 2-16 0,1-1 0 15,1-2 16-15,3-3 0 0,-3-2 0 0,1 1 0 16,3-5-192-16,0 4 128 0,1-5-128 0,1 3 128 16,-2-4-128-16,0-1-176 0,2-1 48 0,-1-1 0 31,1 0-976-31,0-2-192 0,0 0-48 0,-1-4 0 0,1 1-976 0,1-2-208 0</inkml:trace>
  <inkml:trace contextRef="#ctx0" brushRef="#br0" timeOffset="49795.68">9535 16271 3679 0,'0'10'160'0,"-2"-7"32"0,-2-1-192 0,3 2 0 0,1-1 0 0,-2-1 0 16,2 0 608-16,-4 1 80 0,1 1 16 0,-1 4 0 16,-3-1 240-16,2 0 48 0,0 2 16 0,3 0 0 15,-5-1 208-15,4 1 32 0,-1 5 16 0,1-5 0 16,1 5-48-16,-3-2 0 0,1-3 0 0,3 5 0 15,-3-4-384-15,4 0-96 0,-3 4-16 0,3-3 0 16,-6 3-464-16,1 0-80 0,2 0-32 0,-2-4 0 0,3 6-144 0,-5-2 0 16,5 1 0-16,-1-2 0 0,-3 2 0 0,5-1 0 15,-3 2 0-15,2-6 0 0,1 4 0 16,1-7 0-16,0 4 0 0,0-8 0 0,1-1 0 0,-1-2 0 16,6 0 0-16,-5 0 0 0,-1-4 0 0,4-3 0 15,-2-1-176-15,1 1 176 0,2-5-144 0,1-2 144 16,-5 3-160-16,1-3 160 0,2-1-128 0,-1-1 128 15,0 0 0-15,1-3-144 0,-2-4 144 0,-2 1 0 16,0 1 0-16,0-5-128 0,0-2 128 0,-2 0 0 16,-3-3 128-16,3-4-128 0,0-2 480 0,1-1 32 0,2 1 0 15,3 6 0-15,1 1-96 0,-2 6-16 0,4 5 0 0,4 5 0 16,-4 0-256-16,0 9-144 0,2-2 160 0,-3 0-160 16,3 5 320-16,-2-1-16 15,4-3-16-15,-4-1 0 0,3 4 160 0,-1-4 48 0,1-2 0 0,-3 2 0 16,2-1-368-16,0 1-128 0,-1 0 0 0,3 0 144 15,-2 3-144-15,-1 1 0 0,3 1-160 0,-1 0 160 32,4 4-1568-32,-3-2-224 0,1 2-32 0,2 1-8576 0</inkml:trace>
  <inkml:trace contextRef="#ctx0" brushRef="#br0" timeOffset="50314.33">9969 15964 3743 0,'0'5'0'0,"-2"0"144"0,-2-1-144 0,4-2 208 0,-1-1-208 0,-3 3 0 16,1 8 0-16,-3 2 0 0,-6 5 400 0,3 2 48 15,-3-2 0-15,4 0 0 0,-1-1-32 0,2-1 0 16,0 2 0-16,0 1 0 0,3-3 784 0,-1 2 144 15,2 0 48-15,-1 2 0 0,4-5 112 0,-2 3 32 16,2 4 0-16,0-2 0 0,2 1-624 0,-2-1-112 0,2 2-32 16,0 1 0-16,-2-3-448 0,0 0-112 0,1-2-16 0,-2-1 0 15,1-1-192-15,0-5 0 0,1 0 0 16,-1-1 0-16,0-4 0 0,0-4 0 0,0 1 0 0,0-4 0 16,0 3 0-16,0-6 0 0,0-1 0 0,0 1 0 15,2-6 0-15,-2 0 0 0,4-5 0 0,-4 4 0 16,0-6 0-16,0 1 0 0,0-5 0 0,0 1 0 15,0-2 0-15,-4-1 0 0,2-4 0 0,1-2 0 16,1-5 0-16,-2-6 0 0,2 1 0 0,2-4 0 16,5 4 0-16,-4 0 256 0,4 4-32 0,2 3 0 0,-2 7 96 15,0 1 0-15,0 4 16 0,1 2 0 0,1 1-80 0,-4 7-32 16,4 0 0-16,-4 6 0 0,2-2 304 0,-1 0 64 16,1 3 16-16,0-2 0 15,3 4-64-15,-5 0-16 0,2 0 0 0,0-1 0 0,2 1-304 0,0 1-64 16,-2-1-16-16,5 0 0 0,-4 2-144 0,5 0-256 15,1 3 64-15,1-3 16 16,1-2-1424-16,0 0-304 16,3-2-48-16,2-3-8288 0</inkml:trace>
  <inkml:trace contextRef="#ctx0" brushRef="#br0" timeOffset="50770.67">10617 15781 4607 0,'-4'-2'192'0,"3"2"64"0,-1 0-256 16,0 0 0-16,2 0 0 0,-3 2 0 0,1 2 1072 0,0-1 160 15,-1 4 48-15,-3-2 0 0,3 7 368 0,-4-1 80 16,3-2 0-16,3 3 16 0,-1-2-208 0,2 4-32 15,0-2-16-15,-2-1 0 0,2 5-400 0,0-1-64 16,0 1-32-16,2 3 0 0,-2 0-224 0,0 4-32 16,0-1-16-16,2 5 0 0,-1-1-16 0,1-2-16 15,2 7 0-15,1-4 0 0,-2 2-384 0,3-1-80 16,-1 5-16-16,2 4 0 0,0-2-208 0,3 3 0 0,-5 2 0 0,2-2 0 31,0 1 0-31,-1-1 0 0,-3-3 0 0,1-4 0 0,-3-3 0 0,3-2 128 0,-4-2-128 0,0-4 0 31,0-1-256-31,-4-5-160 0,4-4-32 0,0-1-8288 0,-1-4-1664 0</inkml:trace>
  <inkml:trace contextRef="#ctx0" brushRef="#br0" timeOffset="51069.3">10340 16340 2751 0,'-11'5'256'0,"8"1"-256"0,-4-3 0 0,2-1 0 0,3-2 1376 0,2 0 224 16,-2 0 64-16,0 2 0 0,1-1 704 0,1-1 128 16,0 0 48-16,1 0 0 0,6 0-880 0,4-3-192 15,-4-2-16-15,5-2-16 0,0 3 352 0,2-3 64 32,3-1 0-32,-1 1 16 0,3-2-464 0,-1 2-80 0,-1 0-32 0,2-2 0 0,1 4-576 0,-3-2-112 15,2 0-32-15,0 2 0 0,0-2-304 0,2-2-64 16,2 2-16-16,0-5 0 0,-2 3-192 0,3-3 128 15,-3-2-128-15,3 2 0 16,-1-4 160-16,0 1-160 0,-1-1 160 0,-8-1-160 0,2 1 0 0,-6 4 0 0,-1-2 0 0,0 0 0 31,-6 3-1088-31,1-1-320 0,1 0-64 0,2 3-8816 0,-5-3-1744 0</inkml:trace>
  <inkml:trace contextRef="#ctx0" brushRef="#br0" timeOffset="51424.29">11136 15767 3039 0,'2'-2'0'0,"1"-1"128"0,1 3-128 0,-4 0 176 0,2 0-176 0,-1 0 0 15,6 0 0-15,-3 3 0 16,4 1 992-16,-1 3 160 16,-3 2 48-16,-1 1 0 0,-3 4 672 0,0 2 144 15,-1-1 32-15,-3 5 0 0,2-1 32 0,1 2 16 0,-3 1 0 16,2 1 0-16,1 6-320 0,-1-1-64 0,0 2-16 0,0 0 0 15,2 4-672-15,-1-1-144 0,-1 4-32 0,0-4 0 16,2-5-416-16,-2 5-96 0,-1 0-16 16,1-1 0-16,1 2-480 0,-1-1-96 0,2-5-32 0,2 0-9200 15,-2-7-1840-15</inkml:trace>
  <inkml:trace contextRef="#ctx0" brushRef="#br0" timeOffset="57109.54">10202 15128 1839 0,'0'3'160'0,"0"-1"-160"0,0-2 0 0,-2 0 0 16,2 2 624-16,0-2 80 0,0 2 32 0,-1 1 0 0,1 2 288 0,0-1 48 15,-2-2 16-15,4-1 0 0,-2-2 0 0,1-1 0 16,1-2 0-16,2-3 0 0,-1 4-352 0,0-4-64 16,1-2-16-16,-2 2 0 0,3-1-192 0,-2 2-32 15,3 1-16-15,-3-4 0 0,1 4 352 0,-3 0 64 16,1 0 0-16,-2-2 16 0,2 3 64 0,0-1 16 15,1-4 0-15,-3 4 0 0,2-4-224 0,-2 1-64 16,0-6 0-16,2 3 0 0,-1-3-240 0,-2-3-48 16,1 3-16-16,0-2 0 0,1-6-192 0,-1-1-144 15,0 0 192-15,2-1-192 0,-2-4 256 0,2 2-64 16,1-5-16-16,-1 1 0 0,3 1 80 0,-3-1 0 0,3 4 16 0,0-4 0 16,4 6-128-16,-4 3-16 0,4 3-128 0,-4 1 192 15,1 7-192-15,-3 1 0 0,6 0 128 0,-6 0-128 16,1 6 0-16,-1-4 0 0,-1 0 0 0,-2 4 0 15,2-3 0-15,-2-2 0 0,-2 2 0 0,2-1 0 16,-2-1 0-16,2 1 0 16,-2-5 0-16,2 1 0 0,0-1-128 0,0-4 128 0,0 4 0 0,0-5 0 15,4-3 0-15,-2 1 0 0,3-3 0 0,-5 3 0 16,2 3-192-16,-1 0 64 0,-1 2 128 0,0-1-208 16,0 6-1248-16,0-2-240 0,-1 6-48 0,-1-4-8880 15</inkml:trace>
  <inkml:trace contextRef="#ctx0" brushRef="#br0" timeOffset="57674.49">9916 14719 9215 0,'0'1'400'0,"0"-1"96"0,2-1-496 0,0-1 0 0,-1 0 0 0,1 0 0 16,3 1 768-16,-1-6 64 0,3 0 16 0,3-7 0 15,-1 3 0-15,2-1 0 0,-6-2 0 0,2 2 0 16,0 0-16-16,-4-4-16 0,4 1 0 0,0-1 0 16,-3 2 160-16,1-3 48 0,4-1 0 0,-4 1 0 15,3-1 192-15,1 3 32 0,0-3 16 0,0 6 0 16,-1 0-304-16,3-2-64 0,-4 0-16 0,3 3 0 16,-3 1-368-16,5 1-80 0,-3-3-16 0,2 3 0 0,1-1-256 15,0 3-160-15,0-3 192 0,-3 4-192 0,1-1 0 0,3-1 0 16,-3 1 0-16,4-2 0 15,-5 4 0-15,3-2 0 0,0 0 0 0,2 2 0 0,-2-2 0 0,0-2 0 16,2 2 0-16,-1-2 0 16,-1 4 192-16,-2 0-64 0,4-4 0 0,-5 6-128 0,1 1 0 0,-1 0 0 15,0 2 0-15,-2 4 0 0,0-1 0 0,-2 6 0 16,0-2 0-16,-1 7 0 0,1-2 304 0,2 0-48 16,0 5-16-16,3-1 0 0,-1 0 128 0,3-1 16 15,4-4 16-15,-2 5 0 0,3-4-272 0,2-3-128 16,2 3 0-16,2-5 128 0,-2 1-128 0,0-1 0 15,0-1 0-15,-2 2 0 0,-2-1 0 0,-1 2 0 0,-2 1 0 0,-4 1 0 16,2-1 0-16,-5 1 0 0,4-3 0 0,-6 3-10240 16,4-4-1952-16</inkml:trace>
  <inkml:trace contextRef="#ctx0" brushRef="#br0" timeOffset="58820.87">11920 16941 2751 0,'-12'12'256'0,"3"-5"-256"0,4-3 0 0,2-1 0 15,-3 2 320-15,3-3 0 0,-2 2 16 0,-1-1 0 16,-6 8 240-16,-2-3 32 0,2 3 16 0,-4-2 0 16,4-3-144-16,4 1-32 0,-3-3 0 0,2-1 0 15,2 3 336-15,2-5 64 0,0 1 16 0,-2-2 0 16,3 0 208-16,1 0 32 0,-1-2 16 0,1 1 0 16,0 1-48-16,-3-4-16 0,3 2 0 0,-2 1 0 15,-2 1-16-15,0 0 0 0,1 0 0 0,-6 1 0 16,5-1-288-16,-5 2-64 0,0 2-16 0,-2-3 0 0,0 1-304 0,-2 2-64 15,-1-1-16-15,-1-1 0 0,3 5-160 0,1 0-128 32,-4-2 144-32,4 7-144 0,0-1 0 0,4 3 0 0,-2 1 0 0,0 3 0 0,1 3 0 0,2-1 0 15,1 3 0-15,3 1 0 0,-1 3 0 0,1-3 128 16,3 7-128-16,1-1 0 0,1 0 448 0,0 1 0 16,1 2 0-16,-1-3 0 0,2 1-32 0,0-1-16 15,1 3 0-15,3-5 0 0,-3-6-16 0,4-1 0 16,2-5 0-16,1-6 0 0,2-1-240 0,2-6-144 15,-2-4 160-15,4-8-160 0,2 2 0 0,-3-10 0 0,4-1 0 16,-1-1 0-16,-1 0-400 0,-4-6 16 0,2-2 16 0,1-1 0 31,0-5-80-31,-1 0 0 0,-1 1-16 0,0-4 0 0,-2-1 176 0,-1 4 32 0,1 0 16 0,0 5 0 16,-5 0 240-16,4 5-176 0,-6 3 176 0,0 0-160 16,0 6 0-16,1 6 0 0,-3 4 0 0,-1 6 0 31,-2 0 16-31,0 3 0 0,0 11 0 0,-2 1 0 15,-1 4 144-15,3 2 0 0,-6 6 0 0,3 1 0 16,-2 3 128-16,1 2 64 0,2 1 16 0,2 1 0 16,0-4 192-16,0 0 48 0,0 0 0 0,0-5 0 15,4-4-304-15,1-4-144 0,4-3 160 0,-2-8-160 16,5-1-384-16,-3-6-160 0,5-5-32 16,1-6-11408-16</inkml:trace>
  <inkml:trace contextRef="#ctx0" brushRef="#br0" timeOffset="59245.28">12175 16908 3679 0,'-4'9'320'0,"-1"-6"-320"15,3 1 0-15,0-3 0 0,1 3 1776 0,-1-1 272 16,0 3 64-16,-1 1 16 0,1 10 144 0,-5 2 32 16,0 6 0-16,4 1 0 0,-4-2-928 0,3 4-176 15,1 0-48-15,-1 1 0 0,4-1-96 0,-2 2-32 16,-1-4 0-16,1 5 0 0,2-4-384 0,0 4-96 15,0-2-16-15,0 3 0 0,0-3-240 0,-2-1-48 16,2-5-16-16,0 3 0 0,0-2-224 0,0-1 0 0,-3 3 0 16,3-7 0-1,-2 2-720-15,0-7-48 0,1 2 0 0,1-4 0 16,-2-7-128-16,2 2-48 0,0-5 0 0,0-4 0 0,2-3 528 0,-1 0 96 0,1-7 32 0,2-1 0 16,-1-2 288-16,2-6 0 0,-1-7 0 0,1 0 0 15,-1-7 0-15,-3-1 0 0,5-6 0 0,-6-3 0 16,-4 1 320-16,2-1 0 0,-1-2 16 0,1 3 0 15,-1 1 368-15,3-3 80 0,0 8 16 0,0 8 0 16,1 4-80-16,1 7-16 0,2 2 0 0,-3 5 0 16,5 3-112-16,-3 2-16 0,1 0-16 0,-1 5 0 15,4 0-48-15,-5 2-16 0,1 0 0 0,1 2 0 0,-1 0-112 16,4 3 0-16,-3-1-16 0,-1-1 0 0,2 1-368 0,2-1 144 16,-5 4-144-16,3-3 0 0,2-1 0 0,0-3 0 15,-2 2-192-15,8-2 48 16,-6-2-1392-16,5 0-256 0,0 1-64 15,2-5-7216-15,3 1-1424 0</inkml:trace>
  <inkml:trace contextRef="#ctx0" brushRef="#br0" timeOffset="59701.37">12652 16861 4607 0,'-5'7'192'0,"1"-7"64"0,1 3-256 0,1-1 0 0,0 2 0 0,1-3 0 16,-1 1 1472-16,-2 2 240 0,1 3 48 0,-7 7 16 16,3 1-144-16,-2 3-32 0,2 4 0 0,2-1 0 15,-1 7-128-15,3 0-16 0,-1 3-16 0,3 1 0 16,-1 2-96-16,0 3-32 0,0 1 0 0,2 1 0 16,0 1-272-16,2 2-48 0,3 3-16 0,-1-5 0 15,3-2-448-15,-4 1-80 0,4-3-32 0,2 1 0 16,-4-8-416-16,1-3 0 0,-3-3 0 0,2-4 0 15,-3-3 0-15,-2 0-304 0,0-4 48 0,0-4 16 16,2-4-176-16,-4 1-32 0,2-5-16 0,-2-3 0 0,-1-1 208 0,1-1 64 16,-1-7 0-16,-1 0 0 0,1-6 48 0,1-3 16 15,0-3 0-15,-3-2 0 0,1-6 128 0,-1-4 0 16,2-2 0-16,-3-4-128 0,-1-7 128 0,2 4 0 16,-2-6 0-16,0 6 0 0,0-4 0 0,2 7 0 15,2 0 0-15,1 4 0 0,4 5 0 0,-2 9 0 16,3 3 0-16,-1 3 0 0,3 6 0 0,-1 2 0 15,1 1 0-15,-2 6 0 0,2-3 0 0,1 5 0 16,1-5 0-16,0 5 0 0,1-1 0 0,3 2-160 0,3 0 160 0,0 0 0 16,3 0-128-16,1 0 128 0,2 0 0 15,0-2 0 1,2 0-1264-16,-1 1-144 0,2-1-16 0,-4-2-5872 0,4-1-1152 0</inkml:trace>
  <inkml:trace contextRef="#ctx0" brushRef="#br0" timeOffset="59937.43">13119 16854 5519 0,'5'4'240'0,"-3"-4"64"0,0 0-304 0,0 0 0 0,1 0 0 0,-1 0 0 16,-2 0 1216-16,0 0 192 0,3 0 48 0,1 1 0 15,-2 3 544-15,1-1 112 0,2 2 32 0,-5 6 0 16,4-4-320-16,-4 5-64 0,3-1-16 0,-1 2 0 16,0 5-416-16,-2-1-96 0,1 2-16 0,1 2 0 0,0-1-224 0,-2 0-48 15,3 1-16-15,-1 4 0 0,2-1-160 0,-1 0-16 16,2 4-16-16,1 0 0 0,-3 5-416 0,2-1-96 15,1 1-16-15,0 2 0 0,1-1-208 0,2 3 0 16,-2-2 0-16,2-4 0 0,0-1-240 0,-1-6-80 16,-1 4-32-16,-2-7 0 15,1-4-1984-15,1-3-400 0,-4-5-80 16,1 0-9728-16</inkml:trace>
  <inkml:trace contextRef="#ctx0" brushRef="#br0" timeOffset="60142.65">13100 17303 7359 0,'-19'-8'160'0,"5"-3"32"0,2 6 16 0,6 2 0 0,5 1-208 0,-1 2 0 0,-3-2 0 0,-2-1 0 16,-2-1 2784-16,0 2 512 0,2 2 96 0,6 0 32 15,4 6-1024-15,2 1-208 0,6 0-32 0,3-4-16 16,3 4-960-16,2-4-192 0,2 3-32 0,4-6-16 16,1-2-624-16,2-3-128 0,3-2-32 0,-3 2 0 15,2-4-160-15,-30 9 0 0,0 0 0 0,94-40 0 16,-94 40-208-16,0 0-32 0,0 0 0 0,113-56-8896 15,-87 44-1776-15</inkml:trace>
  <inkml:trace contextRef="#ctx0" brushRef="#br0" timeOffset="60613.38">13708 16910 1839 0,'-16'14'160'0,"8"-9"-160"15,1 2 0-15,2-2 0 0,1-3 2352 0,2 0 432 16,1-1 96-16,-3 6 0 0,-1-1-416 0,0-3-96 16,1 6 0-16,2-8-16 0,2-2-1328 0,6-4-272 15,-1-1-48-15,5-8-16 0,1 4 192 0,4-6 32 16,3 1 16-16,1-5 0 0,4-1 224 0,-1 2 64 0,-1 2 0 0,0 1 0 16,-2 6-288-16,0 1-48 0,-3 4-16 0,2 1 0 15,-1 4-480-15,-3 2-112 0,0 5-16 0,0 2 0 16,2 5-96-16,-4 5-32 0,0 9 0 0,0-4 0 15,-5 4-128-15,2 2 0 0,-2 10 0 16,-4 5 128-16,1 0-128 0,-4 1 0 0,-2-5 0 0,-1 5 0 16,-3-1 0-16,-4-2 0 0,3 1 0 0,-5 1 0 15,-1-1 0-15,1-2 0 16,0-4 0-16,-2-1 0 0,2-4-832 0,-5-7-128 16,3-2-48-16,0-10 0 0,3 2-192 0,-1-8-32 0,5-2-16 0,-2-6 0 0,4-4 720 0,0-6 144 15,5-1 16-15,-2-6 16 0,2-2 352 0,2-7 0 16,0-1-144-16,3-6 144 0,2-1 192 0,3-3 80 15,4-3 32-15,4 0 0 0,1 0 800 0,2 3 176 16,1 2 16-16,-22 35 16 0,0 0-192 0,74-75-32 16,-52 56-16-16,-1 4 0 0,0 4-656 0,-4-1-128 15,1 7-32-15,-2-4 0 0,-1 6-256 0,-3-3 0 16,1 3 0-16,-3-2 0 0,-5 1-144 0,1 2-48 16,-3 2 0-16,1-1 0 15,-4 1-1840-15,0-2-368 0,-4 0-80 0,1 0-10944 16</inkml:trace>
  <inkml:trace contextRef="#ctx0" brushRef="#br0" timeOffset="61397.95">12652 16307 7359 0,'-3'7'656'0,"-1"-3"-528"0,2-1-128 0,2-3 0 0,0 2 1280 0,0-2 240 16,-3 3 32-16,-2 6 16 0,-1-4-160 0,3 0-16 15,3-1-16-15,-2-4 0 0,-1-5-656 0,6 1-128 16,-1-3-16-16,-2-3-16 0,3-6-32 0,-1 2 0 0,2 0 0 15,-3-3 0-15,3-4-192 0,-1 0-32 0,-3-5-16 0,0 0 0 16,0-6-48-16,0 3-16 16,-3-4 0-16,-2-6 0 0,-2-1-224 0,0 0 0 0,0-3 128 0,0 1-128 15,-4-2 0-15,3-3 0 16,-5 6 0-16,1-5 0 0,0-1 0 0,2 7 0 0,1-2 0 0,-5 1 0 16,3-5 0-16,1 5 176 0,0 0-48 0,-1 1-128 15,1 2 512-15,-1 2 0 0,1 1 0 0,1 0 0 16,0 2-80-16,1 7-32 0,-1-2 0 0,-2 3 0 15,1 1-128-15,-4 0-16 16,2 1-16-16,-2 0 0 0,0 4-64 0,2-3-16 0,-6 1 0 0,4 0 0 0,2 2-160 16,2-2 160-16,-2-4-160 0,-1 3 160 0,3-1-32 15,-1 0 0-15,3 2 0 0,-1-3 0 0,2 3-128 0,2 2 192 16,1 0-192-16,-3 0 192 0,4 0-192 0,-1 3 0 16,3 0 0-16,-1 2 0 0,2 0 0 0,-5 0 0 15,1 7 0-15,-1-5 0 16,1 5 0-16,3-1 0 0,-4 2 0 0,-1-1 0 0,5-1 0 0,-3 1 0 15,2-2 0-15,1 2 0 0,-3-2-256 0,1 1 64 16,1-1 0-16,0-2 16 0,2 3-80 0,-3-4 0 16,1-4-16-16,0 2 0 0,0 2-96 0,-3-4-16 15,3 0 0-15,-1-3 0 16,1 2-192-16,4-2-32 0,0 1-16 0,-1 1 0 16,3-1 144-16,1 3 32 0,-3-1 0 0,1 2 0 15,1 4-160 1,-1 4-32-16,3 5 0 0,-6-1 0 0,0 2-688 0,0 0-144 0,0 3-16 0,0 1-6192 0</inkml:trace>
  <inkml:trace contextRef="#ctx0" brushRef="#br0" timeOffset="61759.88">11943 14511 1839 0,'-4'4'160'16,"1"-2"-160"-16,-1-1 0 0,3 1 0 0,-1 2 1360 0,0-1 240 0,-7 4 64 0,1 7 0 15,-4 0 128-15,-1 3 48 0,3-4 0 0,5 0 0 16,-2-4-448-16,5 0-96 0,0-6-16 0,4-4 0 16,3-1-256-16,0-3-48 15,2-4-16-15,4-2 0 0,-4-2-608 0,5-5-128 16,-2 1-32-16,3-4 0 0,-3 2-192 0,2-2 176 16,1 0-176-16,-1 0 160 0,0-3-160 0,0 3 0 15,-5 2 0-15,2 1 0 0,-2 1 208 0,0-2-32 16,1-2-16-16,-2 1 0 0,-1 1 256 0,2-2 48 15,-2 1 16-15,2-3 0 0,2 2-80 0,-6-2-16 16,4 4 0-16,2 0 0 0,-4 5-384 0,0 0 0 16,4 0 0-16,-5 7 0 0,1 4 0 0,0-1 0 15,-1 8 128-15,1-1-128 0,2 2 352 0,0 1 32 0,0 4 16 16,0-5 0-16,1 8 368 0,6-5 64 0,-1 8 0 16,4-2 16-16,2 0-208 0,2-2-64 0,0 2 0 0,3-2 0 15,6-1-432-15,1 3-144 0,6-2 0 0,0-2 0 16,-3 1 0-16,3-3-256 0,-4 8 32 0,-2-4-14656 15</inkml:trace>
  <inkml:trace contextRef="#ctx0" brushRef="#br0" timeOffset="63728.34">22712 14231 911 0,'-9'10'0'0,"4"-4"0"0,0-3 0 0,1 2 0 0,4 1 624 0,-1-5 32 0,-5 3 16 0,3-1 0 16,-4 8 368-16,0-3 80 0,0 1 16 0,0 0 0 15,5-4-112-15,-3 2 0 0,3-2-16 0,1-1 0 16,1-1 64-16,1 2 16 0,3-3 0 0,1 2 0 16,-1-1 64-16,1 1 0 0,3 3 16 0,-4-4 0 15,3 1-256-15,3-3-48 16,-3-1-16-16,6 0 0 0,-5 0-208 0,3 0-64 0,3-3 0 0,0-2 0 16,3-4-256-16,2 2-48 0,-1-3-16 0,3-1 0 15,-2-1 0-15,0-4 0 0,2 6 0 0,-2-4 0 16,-2 0 32-16,3 2 0 0,-1 0 0 0,0-4 0 0,-2 2-144 0,1 3-16 15,-1-1-128-15,-1 2 192 0,0 1-192 0,-1 0 0 16,-4 4 0-16,-1 2 0 0,-3 3 0 0,-2 0 0 16,2 3 0-16,-7 2 0 0,2 1 0 0,0-3 128 15,-2 2-128-15,0 4 0 0,0-4 208 0,-2 4 0 16,2 0 0-16,-2-4 0 0,2 4-80 0,-5-2 0 16,2-2-128-16,1 4 192 0,-2-3-192 0,-1 3 0 15,0-2 0 1,0 4 0-16,-1-3 0 0,3 3 0 0,-6 1 0 0,1 2 0 0,1-2 288 0,-2 0-32 15,0 2-16-15,2 4 0 16,0-1 160-16,-3-1 48 0,1-1 0 0,2-1 0 0,2 0-144 0,0 0-32 0,3 0 0 0,0-3 0 16,-1 1-144-16,3-4-128 0,3 5 144 0,-3-5-144 15,2 5 0-15,-2-6-256 0,0 3 16 0,2-3 16 32,-2 2-864-32,0-4-192 0,0 0-16 0,1 0-16 31,1 1-1248-31,-2-5-240 0</inkml:trace>
  <inkml:trace contextRef="#ctx0" brushRef="#br0" timeOffset="64259.91">22991 14255 911 0,'-2'6'0'0,"-1"-5"0"15,1 1 0-15,2 0 0 16,0 0 1136-16,-2-2 144 0,0 1 16 0,-1 3 16 0,-2 3 464 0,-4 0 80 31,0-2 32-31,-1 4 0 0,1-2-672 0,-1-4-144 16,1 4-32-16,-2 0 0 0,3-3-400 0,-6 4-96 0,3-1-16 0,-3-2 0 0,0 6-16 0,1-4 0 15,-3 5 0-15,2 2 0 0,-3 0 160 0,-1 3 32 16,1 2 0-16,-3 1 0 0,1 6 0 0,-2 0 16 31,2 2 0-31,-2 0 0 0,-1 6-48 0,-1-2-16 0,2-1 0 16,-2 4 0-16,3-2-160 0,-1 2-48 0,-4 2 0 0,4-1 0 16,2-3-256-16,-2 9-48 0,-1 2-16 0,1 1 0 15,2 5 256-15,-1-1 32 0,3 0 16 0,-2 7 0 16,0-1 384-16,-1 3 80 0,1 1 0 0,0 2 16 15,5-4-176-15,-3 4-32 0,-1 4-16 0,1 3 0 16,-1-4-368-16,1 4-80 0,3-3-16 0,0 6 0 16,-2-1-48-16,3-2-16 0,0 1 0 0,1-4 0 15,5-3-16-15,-2-1 0 0,4-1 0 0,0-3 0 16,5 1-16-16,-4-1-128 0,3-1 192 0,1-4-64 0,1-1-128 0,3-8 128 16,-2-1-128-16,1 0 128 0,1-9-128 0,1-2 0 15,0-1 0-15,-1-8 0 0,1-2 0 0,-2-3 0 16,4 0 0-16,-5-3 0 15,2 0-976-15,-1-2-128 0,1-3-32 0,1 0-15168 16</inkml:trace>
  <inkml:trace contextRef="#ctx0" brushRef="#br0" timeOffset="67706.99">22240 17410 2751 0,'-4'0'256'0,"-1"0"-256"0,2 0 0 0,-1 0 0 16,2 0 880-16,1 0 128 0,-3 0 16 0,-1 0 16 16,-4 0 416-16,-1 1 80 0,-2 3 0 0,-1-4 16 15,5 7-656-15,-6-2-128 0,3 0-16 0,1 1-16 16,-1 2-400-16,1-3-80 0,-1 6 0 0,3-2-16 15,-4-1-96-15,1 3-16 0,1-1 0 0,-1-1 0 16,-1 7 64-16,0-4 0 0,0-2 0 0,-1 4 0 16,1-2 320-16,3-1 80 0,-3 5 16 0,2-3 0 15,-2 0-80-15,1 2-16 0,1 3 0 0,-1-1 0 16,4-1-336-16,-1-1-176 0,1 6 160 16,1 0-160-16,1 2 0 0,3-2 0 0,2 0 0 0,4-6 0 0,1 3 0 0,4-9 0 15,3-1 0-15,4-6 0 0,5-2 0 0,0 0 0 16,1-5 0-16,3-4 0 0,-1 2 320 0,-5-2-16 15,0-1-16-15,2-2 0 0,-3 1 64 0,-1-1 16 16,2-4 0-16,-1 4 0 0,-6-3-192 0,0 1-48 16,2-2 0-16,-5-1 0 0,1-3-128 0,-5 3 0 15,2-2 0-15,-3 5 0 0,-1-2 0 0,-1 1 0 16,-2-1 0-16,0 0 0 0,-2 4 0 0,2-2 0 16,-5 0 0-16,0 5 0 0,1-1 0 0,1 6 0 0,-2 1 0 15,-1 3 0-15,3 3-128 0,-2 1 128 0,3 8 0 0,-5-1 0 16,4 3 0-16,1 3 0 0,-2 2 0 0,3 2 0 15,1 0 0 1,0 3 0-16,0 1 0 0,1-4 0 0,3-1 480 0,1-2 16 0,2-4 0 0,0-5 0 16,5-1-288-16,-3-3-48 0,5-5-16 0,2-3 0 31,-6-1-528-31,2-4-128 0,4-8 0 0,-2 2-16 16,1-2-1696-16,-1-3-336 0</inkml:trace>
  <inkml:trace contextRef="#ctx0" brushRef="#br0" timeOffset="68146.83">22574 17310 6447 0,'-12'20'272'0,"7"-12"80"0,-2 6-352 0,2-7 0 0,3 2 0 0,0-2 0 0,-1 3 1280 0,-4 6 192 16,-2 14 48-16,-3 4 0 0,3 5-80 0,-3-1-16 16,5-3 0-16,2 0 0 0,0-4-608 0,1 2-128 15,1-7-32-15,1 4 0 0,2-6-16 0,0 2 0 16,0-1 0-16,0-3 0 0,2 5-112 0,-2-5-16 15,1 1-16-15,1-2 0 0,-2-2-352 0,2-2-144 16,-2-1 128-16,0-6-128 0,-2 4 0 0,2-3 0 16,-2-6 0-16,2-1 0 0,0-4 0 0,0-2 0 15,-1 0 0-15,1-3 0 0,0-2-176 0,1-2 48 16,-1-5 0-16,4-1 0 16,-2-5-80-16,1-2-16 0,2-1 0 0,-3-7 0 0,3 3 224 0,2-5 0 0,0 3 0 0,0-4-144 15,4-2 144-15,-6 0 0 0,4-2 0 0,1-1 0 16,2-4 320-16,-1-5 64 0,1 4 0 0,4 1 0 15,-6 2-32-15,2 3 0 0,-1 6 0 0,-3 5 0 16,3 7-160-16,-4 3-48 0,-2 5 0 0,0 6 0 16,0 5 48-16,-3 0 16 0,-2 4 0 0,2 6 0 15,0 1 240-15,-1 3 64 0,3 5 0 0,-1 3 0 16,3 6-160-16,-5-2-32 0,3 6 0 0,1-6 0 16,0 3-320-16,1-4 0 0,-1-4 0 0,2-4 0 15,1 1-656-15,1-6-112 0,2-5 0 0,3 1-16 16,-4-6-960-16,4 0-192 0,2-4-48 0,-6-3-7680 15</inkml:trace>
  <inkml:trace contextRef="#ctx0" brushRef="#br0" timeOffset="68564.75">22996 17443 911 0,'0'1'0'0,"0"1"0"0,0 0 0 0,0 1 0 15,0-1 768-15,0 2 64 0,0 6 0 0,-2 2 16 0,1 7 688 0,-1 2 144 16,2 2 32-16,-2-4 0 15,-1 0-192-15,1-1-48 0,2-3 0 0,-2-2 0 0,2 1-656 0,0-1-144 0,0 1-32 0,0-3 0 32,0 1-336-32,0-5-80 0,0 3-16 0,0-1 0 15,-2 2-208-15,2-3 144 0,-1 6-144 0,-1-2 128 16,0 1-128-16,-1 2 0 0,1 1 144 0,-5-2-144 16,2 0 128-16,0 0-128 0,-1 0 160 0,1-7-160 15,2 1 128-15,1-2-128 0,0-5 0 0,4-1 0 16,0-1 304-16,-1-5-48 0,5-4 0 0,-3 1 0 15,2-5-256-15,1-1 0 0,-1-3 0 0,2-1 0 16,-6 0 144-16,3-7-16 0,-2-6-128 0,-2-2 192 16,1-5 640-16,-1 1 112 0,0-6 16 0,-1-1 16 15,2 2-80-15,-1 4-32 0,0 4 0 0,2 9 0 0,0 4-528 16,0 3-96-16,1 5-32 0,-1 1 0 0,-2 8 48 0,2 2 0 16,-1 1 0-16,3 4 0 0,1-1 96 0,0 5 32 15,1-3 0-15,-1 6 0 0,3 0-224 0,-4 1-32 16,1-1-128-16,2 1 192 0,-2 1-64 0,2 1 0 15,2-5-128-15,-2 3 192 0,5-3-192 0,-3 0 0 16,5-5 0-16,3-2 0 0,1-2-256 0,1-3-32 16,0 0-16-16,4-2 0 15,1-2-1296-15,1 2-272 0,-3-5-48 0,4 3-16 16,0-5-320-16,-1-3-64 0</inkml:trace>
  <inkml:trace contextRef="#ctx0" brushRef="#br0" timeOffset="68794.38">23672 17079 6447 0,'-2'17'272'0,"1"-6"80"0,1-3-352 0,0 1 0 0,0-4 0 0,-2-1 0 15,2 3 1216-15,-3 3 160 0,1 8 32 0,-2 2 16 16,1 3-32-16,-1 1-16 0,3-3 0 0,-5-1 0 16,3-1 192-16,-1 0 32 0,3 2 16 0,-1 0 0 15,0 3-128-15,2 0-16 0,0 1-16 0,0-3 0 16,0 1-544-16,0 3-96 0,2 0-32 0,0-1 0 15,1 3-448-15,2-4-80 0,2 2-32 0,0-2 0 0,-1-4-224 0,0 1-128 16,3 1 128-16,0-4-208 16,-2 1-1152-16,-2-4-240 0,2-2-32 15,-5-5-10416-15</inkml:trace>
  <inkml:trace contextRef="#ctx0" brushRef="#br0" timeOffset="69027.8">23543 17380 6447 0,'-15'5'576'0,"6"-5"-576"16,2 2 0-16,2-2 0 0,3 0 1408 0,0-2 160 0,0 2 32 0,1 0 16 15,-6-3 176-15,3 3 48 0,1 0 0 0,3 0 0 16,3 3-816-16,2-1-144 0,2 0-48 0,6-1 0 16,-1 3 384-16,5-2 80 0,2-2 16 0,4 0 0 15,5 0-112-15,2 0-32 0,-3-2 0 0,5-2 0 16,-1-4-672-16,2 3-144 0,0-4-32 0,-3-2 0 15,3 4-320-15,-1-5 0 0,-5 4 0 0,3-3 0 32,-2-1-1344-32,0 5-192 0,-2-2-48 0,-2 1-10960 0</inkml:trace>
  <inkml:trace contextRef="#ctx0" brushRef="#br0" timeOffset="69530.63">24606 16866 16575 0,'4'-3'736'0,"-4"-1"160"0,-4-3-720 0,4 4-176 0,-1 3 0 0,-1-2 0 0,-2-1 1600 0,-3-1 272 15,-5-3 64-15,-7 2 16 0,0 1-608 0,-7 3-128 16,-4 4-32-16,0 2 0 0,3 6-448 0,-3-1-96 16,2 6 0-16,-2 1-16 0,2 3-32 0,6-1 0 15,-3 0 0-15,6 0 0 0,2-2-240 0,3 1-48 16,2-2-16-16,5-3 0 0,0 0-288 0,3 1 128 15,6-2-128-15,2-2 0 0,4 4 0 0,6-3 0 16,-2 3 0-16,6-4 0 0,3 0 0 0,5 1 0 0,3-4 0 0,1 3 0 16,0-3 0-16,3 5-144 0,5-3 144 15,4 5 0-15,5-5 0 0,-2 3 0 0,4 2 0 0,-4 0-128 16,1 0 128-16,-13 2 0 0,-7 3 0 0,-10 0 0 16,-13 2-128-16,-6 7 0 0,-8 1 0 0,-8 4 0 31,-4-1-768-31,-6 2-160 0,-6 0-32 0,0-1 0 0,-3-2 448 0,1-7 64 0,1-1 32 15,-1-2 0-15,0 2 544 0,3-11 0 0,4 0 0 0,2-7 0 16,4-1 336-16,1-6 128 0,4 0 32 0,5-5 0 16,3-5 16-16,3-7 0 0,2 0 0 0,3-6 0 0,3-6-32 15,3-2 0-15,4-2 0 0,2-8 0 0,3 1 64 0,4-7 16 16,5 4 0-16,3-6 0 0,-1 8 144 16,5-3 48-16,1-1 0 0,-29 47 0 0,70-92-112 0,-70 92-32 15,79-82 0-15,-79 82 0 0,80-75-448 0,-80 75-160 16,66-68 0-16,-66 68 144 15,0 0-640-15,71-76-128 0,-51 55-16 0,-3 0-16144 16</inkml:trace>
  <inkml:trace contextRef="#ctx0" brushRef="#br0" timeOffset="91671">11467 16575 3679 0,'2'-3'320'0,"0"1"-320"0,1 0 0 0,-3 2 0 16,0 0 576-16,0 0 64 0,0-1 0 0,2 1 0 0,-2-2 128 0,0 0 16 15,-2 2 16-15,-3 2 0 16,1 0-416-16,1 1-64 0,-2 6-32 0,-1-2 0 0,1-2-96 0,-2 5 0 15,0-1-16-15,-1 2 0 0,2-4 448 0,-2 1 80 16,4-2 32-16,1-3 0 0,1 4-160 0,0-2-16 16,-3-1-16-16,1-1 0 0,3 4-352 0,-3-2-64 15,1-1 0-15,-2-1-128 0,-1 4 0 0,-1-1 0 16,4-1 0-16,-6 3 0 0,2-1 0 0,0-1 0 16,0 4-144-16,0-3 144 0,2 4 0 0,-2-3 0 15,2 4 0-15,-4-3 0 0,2 3 0 0,4-1 0 16,-6-1 0-16,2 1 0 0,4-1 0 0,-6 2 0 15,4-3 0-15,-1 5 0 0,-1 2 0 0,-1-1 0 0,1 3 0 0,0-1-128 16,0 1 128-16,0 1 224 0,0 0-48 0,2 0-16 16,-4 2 384-16,4 0 80 0,-1-2 16 0,5 2 0 15,-6-2 48-15,3 2 16 0,2-2 0 0,1 0 0 16,-3 0-240-16,4 1-32 0,-2 1-16 0,-1 5 0 16,3-2-224-16,0 0-64 0,0 10 0 0,3-3 0 15,-1 0-128-15,0 2 160 0,3 2-160 0,0 0 160 16,2 0 144-16,2 3 16 0,2 2 16 0,3 0 0 15,1-1-336-15,4-1 144 0,8 2-144 0,2-2 0 16,6-1 0-16,3-1 0 0,6-3 0 0,-44-33-7168 16,108 49-1376-16</inkml:trace>
  <inkml:trace contextRef="#ctx0" brushRef="#br0" timeOffset="92628.22">14504 16384 5519 0,'-3'7'496'0,"0"-6"-496"0,3 1 0 0,0-2 0 16,0 0 1296-16,-2 0 176 0,0 2 16 0,-1 0 16 0,-1 1 48 0,-1 2 16 15,0-3 0-15,-1 0 0 0,1-2-672 0,-2 2-144 16,2-2-32-16,-6 1 0 0,5 1-336 0,-1 0-80 16,1-2-16-16,-1 3 0 0,0 1 160 0,0-1 16 15,2-1 16-15,3 2 0 0,1-3 48 0,-3 1 16 16,4 2 0-16,0-1 0 0,4 0-224 0,-3 3-64 16,1-3 0-16,3 4 0 0,1 2-64 0,1-2-32 15,3 5 0-15,1 0 0 0,6 0 144 0,-3 4 16 16,5 3 16-16,2 0 0 0,0 4-96 0,0 1-32 15,3 3 0-15,-1 2 0 16,1-1-208-16,-5 2 176 0,-3-4-176 0,-4 5 160 0,-1-1-160 0,-8 3 0 16,1 5 0-16,-6 2 0 0,-2 5-304 0,-1-1 64 0,0 1 16 15,-4 2 0-15,-1 0 224 0,1 4 128 0,-5-4 0 0,-1 2-128 16,1 1 560-16,-4-3 0 0,4 0 0 0,-10-1 0 16,-1 2-240-16,-2-4-64 0,-5-4 0 0,-3-5 0 31,-1-2-1040-31,1-5-224 0,2 3-32 0,0-10-11248 0</inkml:trace>
  <inkml:trace contextRef="#ctx0" brushRef="#br0" timeOffset="94110.97">10504 17054 2751 0,'-7'2'256'0,"1"0"-256"0,3 0 0 0,1-1 0 16,2-1 2240-16,0 0 416 0,2 0 80 0,0-1 16 15,3 1-832-15,-3-2-144 0,5 0-48 16,3 2 0-16,-5-2-1280 0,4 1-256 0,0-1-48 0,1 0-16 16,-1 4-416-16,1 0-96 0,1 1 0 0,-3 1-16 15,5 4 256-15,-3-1 144 0,1 4-160 0,-1-3 160 16,0 8 464-16,1 1 192 0,3 3 48 0,-5 1 0 15,3 1 512-15,-4 6 128 0,5-2 0 0,-3 6 16 16,4-5-320-16,-2 7-64 0,4-5-16 0,-4 1 0 16,4-2-400-16,-1-1-96 0,1-4-16 0,2 5 0 15,1-2-448-15,0 2 128 0,0-4-128 0,-1-1 0 16,1 5 0-16,2-2-288 0,-2-3 64 0,2 3 16 16,-4-2-512-16,-1-1-112 0,-2-4 0 0,-4 0-16 15,-1 0-368-15,-4-5-80 0,0 0-16 0,-1-5-9104 16</inkml:trace>
  <inkml:trace contextRef="#ctx0" brushRef="#br0" timeOffset="94612.31">11026 16999 5519 0,'-3'-4'240'0,"3"2"64"0,-4 1-304 15,3-1 0-15,1-2 0 0,0 4 0 0,0 0 688 16,-2-1 80-16,0 1 0 0,0-2 16 0,1 4-128 0,-3-2-16 16,2 5-16-16,-3-2 0 0,0 1-272 15,0-1-48-15,-1 8-16 0,-2-2 0 0,1 3 112 0,-4-2 32 16,3 4 0-16,-3 0 0 0,2 2 304 0,-1-4 64 15,0 5 16-15,-1-1 0 0,4 3 320 0,-5-1 64 16,5 1 16-16,-5 0 0 0,5-2 0 0,-5 2 16 16,5 2 0-16,-4 2 0 0,2 3-624 0,-1 2-128 15,1 5-32-15,-5 4 0 0,-1 1-448 0,-1 4 0 16,-1 0 0-16,-1 3-160 16,-1-2-480-16,0 1-80 0,-2 1-32 0,3-5 0 15,1-1-288-15,0-6-64 0,3-4-16 0,1-1-5184 0,5-5-1040 0</inkml:trace>
  <inkml:trace contextRef="#ctx0" brushRef="#br0" timeOffset="94929.33">10688 17410 20271 0,'-3'5'896'0,"-2"-2"192"15,5 3-880-15,0-5-208 0,3-1 0 0,-1-1 0 0,-2-1 816 0,5-2 112 16,0 1 32-16,4-2 0 16,0-4-1456-16,-1 4-272 0,-1-2-64 0,0-2-16 15,-2 6-1472-15,-1 3-304 0,1-2-48 0,-1 2-16 16,3 2 1824-16,-4-2 352 0,4 1 80 0,2-1 16 0,1 2 2240 0,2-4 448 15,6 1 96-15,1-3 0 0,2-1 32 0,-21 5 0 16,0 0 0-16,0 0 0 0,115-35-1184 0,-115 35-256 16,0 0-32-16,99-35-13728 0</inkml:trace>
  <inkml:trace contextRef="#ctx0" brushRef="#br0" timeOffset="105770.48">15172 16716 5631 0,'-2'0'0'0,"2"0"0"15,-2 0 0-15,-1 0 0 0,1 0 0 0,-1 2 192 16,-3-2 0-16,-4 2 0 0,-2 3 112 0,-7-1 16 16,3-1 16-16,-1 1 16 15,1-1-656-15,2 2-128 0,2 2-16 0,1-1 0 16,3 4-64-16,1-3 0 0,-2-2 0 0,2 4 16 0,2-2 496 0,-1 2 0 16,3-1-128-16,3-3 128 0,0 4 256 0,0-4 64 15,0 4 32-15,0-2 16 0,2 0 144 0,-1 2 48 16,3-4 0-16,-1 4 0 0,4-2 560 0,-3-4 112 15,3-1 32-15,2 1 16 0,-2 1-112 0,3-4-16 16,-1 0 0-16,3-4 16 0,-3 3-416 0,1-3-96 0,2 4-16 0,-1-3 16 31,3-1 80-31,-6 1 16 0,5-3 0 0,-1 3 16 0,0-1-64 0,2 1-16 0,3-6 0 0,1 2 16 16,3-3-208-16,-2 1-48 0,3-5 0 0,1-1 48 16,5 1-496-16,-4 0 0 0,1 0 0 0,1 0 0 15,-3 7 0-15,-1-2 0 0,3 2 0 0,-4 0 0 16,-4 4-624-16,-3-2-16 0,0 1 0 0,0 4 0 15,-4 0-720-15,1 0-160 0,-4-2-16 16,-2 1-6704-16</inkml:trace>
  <inkml:trace contextRef="#ctx0" brushRef="#br0" timeOffset="106161.39">15146 17075 6447 0,'-11'14'272'0,"8"-9"80"0,-4-1-352 0,3-2 0 0,3 1 0 0,-1-1 0 15,0 0 944-15,0-1 112 0,1 3 32 0,-1-2 0 16,2-1-608-16,2 5-112 0,1-3-32 0,1 0 0 16,3 1 336-16,0-4 64 0,1 3 16 0,4-1 0 15,2-2 512-15,-3 0 96 0,5-2 32 0,1 1 0 16,0-1-256-16,1-2-48 0,1 1-16 0,0 0 0 16,2-3-624-16,2 5-128 0,-2-3-32 0,5 2 0 15,-4 2-288-15,1 0 128 0,0 0-128 0,-1 0 0 16,1 0 0-16,-4 0 0 0,2 2-160 0,-2-4 160 31,4 2-1152-31,0-1-96 0,3-1-32 0,-5-5-8080 0</inkml:trace>
  <inkml:trace contextRef="#ctx0" brushRef="#br0" timeOffset="106444.98">16066 16567 3679 0,'7'1'0'0,"-5"-1"144"0,-1-1-144 0,3 1 208 0,-2 0-208 0,-1 0 0 0,1 1 0 0,1-1 0 16,3 0 1024-16,-1 2 176 16,2 0 16-16,0 1 16 15,0-1 480-15,-2 0 80 0,4 0 32 0,1-1 0 0,1 1 352 0,3-4 64 0,-2 1 0 0,2-3 16 31,1-1-304-31,5 0-64 0,-1-2-16 0,2-6 0 0,3 3-976 0,1-2-192 0,-1-2-32 0,-1 3-16 32,-1-2-496-32,-3-1-160 0,1 3 0 0,-5 2 0 0,1 1-608 0,-4-1-224 0,2 6-64 0,-5-3 0 31,1 3-1088-31,-5-2-208 0,1 3-48 0,-3 0-8320 0</inkml:trace>
  <inkml:trace contextRef="#ctx0" brushRef="#br0" timeOffset="106680.87">16122 16760 10127 0,'-7'14'896'0,"3"-9"-704"16,1 0-192-16,3-5 0 0,3 0 1728 0,-3 2 320 16,-3 5 64-16,1 2 16 0,0 1-512 0,2-1-96 15,2-2-32-15,3-4 0 0,-1 1-864 0,4-6-176 16,3-1-48-16,4-1 0 0,-1-1 48 0,4-4 0 15,3-1 0-15,1-1 0 0,-1 3 224 0,2-3 48 16,3 2 16-16,-1-1 0 0,-1 3-160 0,-1-2-16 0,-3 2-16 0,0-1 0 16,-3 4-544-16,0-3 0 0,1-1 0 0,-4 2-9072 15,3 1-1840-15</inkml:trace>
  <inkml:trace contextRef="#ctx0" brushRef="#br0" timeOffset="107593.51">17282 16093 3679 0,'-3'2'320'0,"-3"-2"-320"0,3 1 0 0,1-1 0 0,2 0 1456 0,0 0 208 16,0 0 64-16,-2 0 0 0,2 2-96 0,0 2-16 15,2 3 0-15,-2 0 0 0,2 1-592 0,-2 4-128 16,2 8-32-16,-2-1 0 0,1 7 160 0,-1 0 16 15,0 4 16-15,2 1 0 0,2 4-128 0,-3 3-32 16,1 0 0-16,2 1 0 0,-1-1-384 0,1 0-96 16,-3 4-16-16,3-7 0 15,-2 0-192-15,-2 0-32 0,0-2-16 0,-2-2 0 0,-2-1-160 0,1-1 0 16,1-4 0-16,-3-4 0 16,1-2-1008-16,-1-2-80 0,2-3 0 0,-1-5-10128 0</inkml:trace>
  <inkml:trace contextRef="#ctx0" brushRef="#br0" timeOffset="108080.45">17683 16028 4607 0,'3'0'400'0,"-1"0"-400"0,3 0 0 0,-3 0 0 16,-2 0 1920-16,2 2 320 0,1 0 48 0,4 0 16 15,4 1-128-15,-1-1-32 0,-1 7 0 0,1-2 0 16,-3-2-848-16,0 5-160 0,0-1-48 0,-3 3 0 16,1-3-176-16,-1 3-32 0,-3 0-16 0,5-1 0 0,-5 4-160 0,-1-2-48 15,0-1 0-15,0 2 0 0,0-4-256 0,0 1-48 16,-5 4-16-16,0-3 0 0,0 1-336 0,-1 2 0 16,-2-2 0-16,-1 2 0 15,-2-1 0-15,-1 2 0 0,0-2 0 0,0 0 0 0,3-2 0 0,0 0 0 16,2-3 0-16,4-1-128 0,3-2-80 0,0-3-16 15,3 2 0-15,3-5 0 16,4 2-240-16,-3-2-48 0,5 0-16 0,2 0 0 0,0 0 160 0,4-2 48 16,-1 2 0-16,4 0 0 0,2 2 320 0,-2 0 0 0,3 1 0 15,-1 1 0-15,3-1 0 0,-2 4 0 0,-3-1 160 0,2 1-160 16,-2 3 224-16,0-1-64 0,1 3-16 0,1 0 0 16,-4-1 176-16,-7 2 48 0,-1 0 0 0,-8-1 0 15,-3 3 128-15,-5 5 16 0,-6-1 16 0,-4 0 0 16,-3 7 112-16,-3 0 32 0,-1 2 0 0,-4 5 0 15,-1-1-160-15,-2-3-48 0,-1 4 0 0,-3-3 0 16,2-6-272-16,1-3-64 0,2-2-128 0,-1-7 192 31,2-5-896-31,3-7-192 0</inkml:trace>
  <inkml:trace contextRef="#ctx0" brushRef="#br0" timeOffset="127892.1">21712 17077 7359 0,'-11'2'656'0,"6"-2"-528"0,0 0-128 0,3 0 0 15,-1 0 400-15,1 0 48 16,0 0 16-16,-1 0 0 0,-3 0 512 0,0 0 112 0,-1 0 0 0,0 5 16 16,0-2-400-16,0 3-96 0,1-3-16 0,-2 4 0 0,2-2 96 0,1 1 16 15,-2-6 0-15,2 3 0 0,0 6 0 0,0-4 16 16,-1-2 0-16,1 6 0 0,0-2-192 0,-2 4-32 15,3-1-16-15,-1 7 0 0,3-1 80 16,-5 3 16-16,4 2 0 0,-2 7 0 0,1 2-64 0,-3 3 0 16,4 3 0-16,-1 4 0 15,-1 0-272-15,2 4-64 0,1 7-16 0,0-3 0 0,2-2 144 0,2 8 16 16,3 0 16-16,-1 0 0 0,4 0 240 0,1-6 32 16,1 6 16-16,1-5 0 0,5-2 512 0,-2 2 96 15,1-6 32-15,1-1 0 16,0 3-2160-16,1-1-416 0,0-2-96 0,3 0 0 15,-1 1-656-15,2-4-128 0,1-5-32 0,1-6 0 16,3-5-480-16,0-6-112 0</inkml:trace>
  <inkml:trace contextRef="#ctx0" brushRef="#br0" timeOffset="128425.81">20994 17544 9215 0,'0'2'816'0,"2"-2"-656"0,-1 1-160 0,-1 1 0 0,2 0 944 0,2 1 144 0,-1 2 48 0,4 1 0 16,3 8 16-16,1 0 16 0,3-1 0 0,-5 5 0 16,3-1-480-16,-2 4-112 0,1 0 0 0,-3 5-16 15,1 2-400-15,0 3-160 0,-2 3 128 0,-4-3-128 16,4 4 0-16,-1 1 128 0,-1 1-128 0,0 1 0 15,0-1 432-15,-1 1 0 0,1-1 0 0,-5-2 0 16,2-4-208-16,1-3-32 0,-1-4-16 0,1 0 0 16,4-4-1008-16,-3-6-208 15,1 0-48-15,0-6-7616 0</inkml:trace>
  <inkml:trace contextRef="#ctx0" brushRef="#br0" timeOffset="128707.98">21215 17443 7359 0,'0'0'320'0,"0"0"80"0,0 0-400 0,0 0 0 16,4 0 0-16,-4 1 0 0,1 1 1232 0,1 3 176 16,2 4 16-16,-1 2 16 0,1 8-288 0,-1 0-48 15,-1 7-16-15,-2 0 0 0,-2 0-304 0,-3 7-64 0,1 2-16 0,-1 0 0 16,-2 3 128-16,-2 2 0 0,2 2 16 0,1 5 0 15,0 0 176-15,1 4 48 0,-2-2 0 0,2 1 0 16,1 1-176-16,3-4-16 0,-1 0-16 0,2-9 0 16,0-3-560-16,0-7-112 0,3-2-32 0,3-5 0 31,-3-4-1312-31,2-6-272 0,-1 1-48 0,-1-7-10208 0</inkml:trace>
  <inkml:trace contextRef="#ctx0" brushRef="#br0" timeOffset="128928">20861 18037 21183 0,'-8'10'944'0,"4"-8"192"0,2 0-912 0,2-2-224 0,0 0 0 0,2-2 0 0,2 0 1424 0,4-5 240 15,3 0 64-15,6-7 0 0,6-1-464 0,1-1-96 16,-24 16-16-16,0 0 0 0,81-63-784 0,-81 63-176 15,0 0-16-15,99-75-16 0,-99 75-160 0,83-50 0 16,-83 50 0-16,88-52-176 16,-88 52-384-16,88-51-80 0,-88 51 0 0,89-47-12896 0</inkml:trace>
  <inkml:trace contextRef="#ctx0" brushRef="#br0" timeOffset="129605.09">25103 16392 18431 0,'0'6'1632'0,"2"-1"-1312"16,-1 2-320-16,1-4 0 0,2 1 1008 0,-1-1 128 16,4 11 16-16,5 5 16 0,4 4-336 0,3 5-80 15,2-2-16-15,3 2 0 0,-3 0-320 0,4 0-64 16,1 3-16-16,2 4 0 0,0 3-96 0,-2 4-32 15,0 2 0-15,-5-3 0 0,-4 1-208 0,-3 0 176 16,-5 3-176-16,-2 1 160 0,-4 1 160 0,-4 0 48 16,-1 7 0-16,-2 0 0 0,-6 1 256 0,1 5 48 15,-6 2 16-15,-1 3 0 0,0-6-96 0,0-2-16 0,1-4 0 16,-1-5 0-16,-1 1-192 0,1-5-32 0,0 1-16 0,2-7 0 31,4-6-1088-31,-1-3-208 0,6-6-64 0,5-9-13328 0</inkml:trace>
  <inkml:trace contextRef="#ctx0" brushRef="#br0" timeOffset="129871.35">26006 16692 12895 0,'0'4'1152'0,"0"-3"-928"0,0-1-224 0,0 0 0 0,3-1 928 0,1-3 144 16,2 1 16-16,5-6 16 0,6-2-464 0,-17 11-112 15,0 0-16-15,84-54 0 0,-84 54-512 0,0 0-320 16,84-48 32-16,-84 48 16 0,0 0-96 0,83-46-16 16,-83 46 0-16,0 0 0 0,94-33 240 0,-94 33 144 15,0 0-192-15,105-24 192 0,-105 24-432 0,0 0 32 16</inkml:trace>
  <inkml:trace contextRef="#ctx0" brushRef="#br0" timeOffset="130076.13">25992 17225 14735 0,'1'-5'640'0,"1"1"160"0,2-1-640 0,3 2-160 0,-2-3 0 0,2 1 0 15,3-5 1472-15,9-8 272 0,-19 18 48 0,72-55 16 16,-72 55-976-16,80-67-192 0,-80 67-32 0,0 0-16 31,103-69-1856-31,-103 69-368 0,0 0-80 0,0 0-16 0,106-54 112 0,-85 47 16 0,-2 0 0 0,0 3-4432 16</inkml:trace>
  <inkml:trace contextRef="#ctx0" brushRef="#br0" timeOffset="130327.9">26912 16453 18431 0,'-2'2'816'0,"4"-2"160"0,1 0-784 0,1-2-192 15,-1 2 0-15,2-1 0 0,2-1 576 0,6-3 80 16,2-4 16-16,-15 9 0 0,0 0 256 0,0 0 48 0,101-30 16 0,-101 30 0 15,0 0 416-15,0 0 64 16,98-26 32-16,-98 26 0 0,0 0-496 0,97-29-112 0,-97 29 0 0,0 0-16 16,119-35-656-16,-119 35-224 0,0 0 144 0,122-38-144 15,-122 38-240-15,0 0-128 0,0 0-16 0,108-32-16 32,-94 32-1568-32,-5 2-304 0,-4 5-64 0,-3 2-9440 0</inkml:trace>
  <inkml:trace contextRef="#ctx0" brushRef="#br0" timeOffset="130532">27018 16704 22111 0,'-2'12'976'16,"4"-10"208"-16,3 2-944 0,-1-4-240 0,1-4 0 0,7 1 0 0,4-3 896 0,3-4 128 15,-19 10 16-15,0 0 16 0,125-71-608 0,-125 71-128 16,114-61-32-16,-114 61 0 15,113-54-752-15,-113 54-160 0,101-44-16 0,-101 44-16 16,0 0-624-16,122-45-112 0,-122 45-16 0,0 0-8112 16</inkml:trace>
  <inkml:trace contextRef="#ctx0" brushRef="#br0" timeOffset="131160.1">28761 16119 10127 0,'-4'2'448'0,"4"-2"96"0,0-2-544 0,-3 0 0 16,1 1 0-16,0 1 0 0,0-4 1088 0,-3-1 96 16,0-6 32-16,-7 1 0 0,-2-2-304 0,-2-4-48 15,2 7-16-15,-5-1 0 0,2 5 304 0,-1-1 48 16,-1 1 16-16,0 7 0 0,1 7-448 0,1-2-96 15,0 7-16-15,1 1 0 0,0 4-448 0,4 4-80 16,-2 7-128-16,2 1 176 0,1 6-176 0,3-1 128 16,1 6-128-16,1 0 128 0,6-2 64 0,0-2 16 15,0 0 0-15,6-3 0 0,-1-5 496 0,4 0 112 0,-2-6 16 0,5-5 0 16,0-3-288-16,4-8-48 0,1 1-16 0,2-7 0 16,-1-4-480-16,-1-5 0 0,1-2 0 0,-1-6 0 15,0-4 0-15,1-2-288 0,-4-9 64 0,0 1 16 31,0-5-464-31,1-2-96 0,-4-1 0 0,1 1-16 0,4-3 304 0,-8 1 64 0,3 0 16 0,-2-1 0 16,-1 1 240-16,1 2 160 0,0 6-192 0,-4 0 192 16,4 4 0-16,-2 9 0 0,-2 5 0 0,-2 8 0 15,1 4 256-15,-2 7 144 0,1 9 48 0,-1 3 0 16,-2 11 576-16,-2-1 128 0,-1 8 32 0,1 3 0 16,-2 5-208-16,3-3-32 0,1 0-16 0,0-2 0 0,3 0-528 0,1-5-96 15,1-4-32-15,2-8 0 16,3-2-592-16,2-4-112 0,1-5-16 0,1-7-16 15,-2-5-1776-15,3 0-368 0,-1-7-64 0,2-3-9504 16</inkml:trace>
  <inkml:trace contextRef="#ctx0" brushRef="#br0" timeOffset="131506.1">29161 15978 6447 0,'2'3'576'0,"0"-1"-576"16,0 2 0-16,1 1 0 0,-1 0 2272 0,0 0 352 0,1 8 64 0,4 6 0 15,0 5-272-15,2 11-64 16,1 1-16-16,-1 3 0 0,0-3-576 0,-4-1-112 0,4 0-32 16,-1-5 0-16,1 3-592 0,1-7-128 15,4 3-32-15,-5-4 0 0,3-4-400 0,-1-4-80 0,-3 1 0 0,1-6-16 16,0-2-368-16,-7 1 128 0,1-6-128 0,-1-2 0 16,-2 3 0-16,-2-10-208 0,0 1 16 0,1-4 16 31,-1-5-448-31,-5-4-80 0,2-3-32 0,-1-4 0 0,-1-1 352 0,2-8 64 0,0 3 0 0,3-4 16 15,-3-2 304-15,5-4 0 0,0-1 0 0,4-1 0 16,-1-3 0-16,2 0-128 0,6-1 128 0,-3-2 0 16,5 5 288-16,1 1 160 0,3 2 48 0,0 6 0 0,3 4 80 15,-1 6 32-15,2 4 0 0,-2 8 0 0,2 3-144 0,-6 4-16 16,3 6-16-16,-2 0 0 0,3 6-64 0,-4 3-16 16,3 1 0-16,-3 0 0 15,1 4-208-15,-4-1-144 0,2 3 192 0,0-4-192 31,-2-2-640-31,1 0-256 0,1 0-32 0,1-3-9632 0,-1-4-1920 0</inkml:trace>
  <inkml:trace contextRef="#ctx0" brushRef="#br0" timeOffset="131885.13">29939 15870 13823 0,'-2'3'608'0,"0"3"128"0,2-3-592 0,0-1-144 0,2 0 0 0,-2-1 0 16,2 1 1088-16,3 2 176 0,-3 4 32 15,3 3 16-15,2 3 96 0,0 1 32 0,1 3 0 0,1-3 0 16,-2 3-64-16,4-4-16 0,-3 5 0 0,4-2 0 16,1 3-304-16,-1-3-64 0,4 4-16 0,-1-2 0 15,-1 0-624-15,0 0-128 0,0 4-32 0,2-9 0 32,-6 2-192-32,-1-6 0 0,-4-1 0 0,-3-1 0 0,-2-1-384 0,-2-3 0 0,-3 3-16 0,0-4 0 15,-2-1-32-15,0-2 0 0,-2 0 0 0,0-5 0 16,1-2 48-16,1-2 16 0,0-3 0 0,-2-5 0 31,4-3-48-31,1 0-16 0,-1-7 0 0,3-2 0 0,4-3 432 0,-2 1 0 0,5-5 144 0,-3-5-144 0,3-2 848 0,0 1 64 16,2 2 16-16,2-2 0 15,3 7 32-15,1 1 0 16,0 7 0-16,1 1 0 0,0 5-672 0,4 4-128 16,-6 7-32-16,2-1 0 0,3 4 16 0,1 0 0 15,1 4 0-15,0 1 0 0,2 4-144 0,2 1 0 16,-1 6 144-16,3-4-144 15,1 4-256-15,3-4-128 0,-2-1-32 0,0-4-9744 16,-27 0-1936-16</inkml:trace>
  <inkml:trace contextRef="#ctx0" brushRef="#br0" timeOffset="133001.54">31132 14994 8287 0,'-7'3'736'0,"0"-1"-592"16,4 0-144-16,1-2 0 0,0 0 1680 0,-5 0 304 15,-3 2 64-15,-4-1 16 0,-5-1 128 0,-2 0 32 0,2-1 0 0,3-1 0 16,2-2-976-16,4 1-192 0,-4-2-32 0,3 1-16 15,3 2-704-15,-3-1-144 0,2-1-32 0,1-1 0 16,1 3-128-16,0 1 0 0,-4-1 0 0,3 2-176 16,1 0 176-16,0 0 0 0,1 0 0 0,-2 0-128 15,4 0 128-15,-1 0 0 0,0 2 0 0,-1-1 0 16,3 5 0-16,-2-1 0 0,3 2-144 0,-7 3 144 16,6 1 0-16,-2 3 0 0,-2 1 0 0,0 3 0 15,1-1 0-15,1 2 0 0,2 2-144 0,1 2 144 16,0 0 0-16,0 3 0 0,2 0 0 0,2 2 0 15,0 1 336-15,0 6 32 0,1 3 0 0,2 4 0 16,-1 5 48-16,1-1 16 0,0 1 0 0,1 0 0 16,-1 0-64-16,0 0-16 0,4-4 0 0,-4 3 0 0,7-6 192 15,-5-4 32-15,5-3 16 0,-1-3 0 0,1-1-96 0,2-4-32 16,-4-2 0-16,1-3 0 0,-1 5-336 0,-1-4-128 16,0 0 0-16,-1-1 0 0,-6 1 0 0,0-1 0 15,0 0 0-15,-2 1 0 0,-2 4 0 0,0-6 0 16,2 2-144-16,-5-2 144 0,1-2-208 0,1-1 48 15,0-2 16-15,1 0 0 0,2-7-64 0,0 2-16 16,0-4 0-16,0-2 0 0,0 1 80 0,2-4 16 16,-1 0 0-16,3-4 0 0,1 1 128 0,0-1 0 15,0-1 0-15,2-4 0 0,2 2 0 0,2-5 0 16,3 4 0-16,1-5 0 0,4-1 128 0,1 4-128 0,0-4 160 16,3-2-160-16,3 1 144 0,-1 2-144 0,-25 13 128 0,0 0-128 31,0 0-272-31,101-50-144 0,-75 38-32 0,0 3 0 15,2-3-1552-15,-28 12-320 0</inkml:trace>
  <inkml:trace contextRef="#ctx0" brushRef="#br0" timeOffset="133485.21">31986 14952 16575 0,'-5'-14'736'0,"0"2"160"16,1 0-720-16,1 7-176 0,1-1 0 0,0-1 0 0,-1 2 1840 0,-4-4 336 16,-4-5 64-16,-6-5 0 0,-4-2-784 0,-5 6-176 15,0 1-16-15,0 10-16 0,-4 6-672 0,0 9-128 16,1 2-16-16,1 8-16 0,2 0 320 16,1 4 64-16,6-3 16 0,0-3 0 0,3 1-80 0,4-1-16 15,3 0 0-15,2 0 0 0,6 0-240 0,1-1-48 16,8 3-16-16,-1-1 0 0,7 7-144 0,2-3-16 15,3 0-16-15,2 8 0 0,5-1-32 0,2 6 0 16,2 1 0-16,3 2 0 0,2-2 0 0,-1-1 0 0,-2-2 0 16,3-4 0-16,1 4-208 0,-3-2 0 0,-3-5 0 0,-7 3 0 31,-4 1-752-31,-9-6-144 0,-6 5-16 0,-8-3-16 16,-3 2-448-16,-7-4-96 0,-3 5 0 0,-4-3-16 15,0 1 560-15,-2-4 112 0,3-2 32 0,-8-3 0 16,0-6 240-16,-2-3 48 0,4-9 16 0,5-6 0 0,-3-5 480 0,3-3 240 0,3-4-32 0,4-4 0 15,0-10 784-15,4 0 160 0,1-4 16 0,1-3 16 16,2-1-528-16,3 1-96 0,5 0-32 0,-1 1 0 16,3-1 32-16,3-1 0 0,-2-2 0 0,4 0 0 15,1-5 112-15,4 1 32 0,0-5 0 0,2 2 0 16,1-3-384-16,2 1-64 0,2 0 0 0,4-1-16 16,-3 6-240-16,1 1 0 0,1 3 0 0,3-2 0 15,-5 2-384 1,-1 3-80-16,0 6-16 0,-2 3-10800 0,-1 4-2160 0</inkml:trace>
  <inkml:trace contextRef="#ctx0" brushRef="#br0" timeOffset="134004.45">32242 14762 11967 0,'4'-8'1072'0,"3"-5"-864"0,1 8-208 0,-4 0 0 16,1-2 1712-16,6 0 288 0,1-9 64 0,9-8 16 15,-21 24 112-15,62-65 32 0,-62 65 0 0,0 0 0 16,88-67-688-16,-88 67-128 0,0 0-16 16,0 0-16-16,104-41-304 0,-78 34-64 0,-26 7-16 0,0 0 0 15,0 0-192-15,110-15-32 0,-84 11-16 0,-26 4 0 16,0 0-304-16,0 0-64 0,103-10-16 0,-82 8 0 15,0 2-208-15,-4 2-32 0,-3 0-128 0,2 1 192 16,-7 1-64-16,1 1-128 0,-3 4 176 0,0-4-176 0,2 5 144 16,-4-1-144-16,-2 3 0 0,3 2 144 15,-5 5-144-15,-1 6 0 0,-1 1 0 0,1 7 0 16,1 0 0-16,-1 7 0 0,4 3 0 0,-1 6 0 0,3-5 0 0,1 6 0 16,0-1 0-16,3 2 0 0,0-3 0 0,4-1 0 15,2-1 0-15,0-5 0 0,-2-2 0 0,-2-4 0 16,4 1 0-16,-1 1 0 0,-1-2-144 0,-2-2 144 15,1-5 0-15,-8-2 0 0,-2-5-320 0,-3-2 64 16,0 0 0-16,-5-5 0 16,2 0 256-16,-8-6 0 0,2 3 0 0,-3-2 144 0,-3-4 80 0,-1 5 16 15,-3-3 0-15,0 5 0 0,-2-3-240 0,-4 3 176 16,3 1-176-16,-10-1 160 16,-1 3 0-16,-2 3 0 0,0 1 0 0,-1 0 0 0,-1-1 0 0,2-3 0 0,0-1 0 0,2-2 0 15,5 1-160-15,1-8 0 0,2-2 0 0,3-8-18752 16</inkml:trace>
  <inkml:trace contextRef="#ctx0" brushRef="#br0" timeOffset="137712.09">13401 8222 11967 0,'-24'3'1072'0,"1"1"-864"16,11 1-208-16,7-3 0 0,3-2 1664 0,-8 0 272 15,-9 3 64-15,-13 1 16 0,-1-2-416 0,3-1-96 16,10-2-16-16,6-3 0 0,5-3-1120 0,5-2-240 16,4-1-128-16,2 0 160 0,3-3-160 0,-1 5-176 15,3-3 48-15,2 6 0 0,-8 3-32 0,5 1 0 16,-1 4 0-16,0-1 0 0,-2 6 160 0,4 1 128 15,2 5-128-15,-5 4 176 0,1 4 464 0,0 4 112 16,2 6 16-16,-2-1 0 0,4 0-224 0,0 4-32 16,5 0-16-16,-6-5 0 0,6-3-272 0,2-2-48 0,1-1-16 0,3-3 0 15,-3-2-160-15,-1-1 0 0,6-3 0 0,-1-4 0 16,0-6-336-16,2 0 0 0,-1-5 0 0,6-7 0 31,-1 2-144-31,2-9-32 0,3 0 0 0,2-8 0 0,3-1 304 0,0-5 48 0,-1-5 16 0,-1-7 0 16,0-2 144-16,-4-5 0 0,1 4 0 0,-6-6 0 15,2 5 0-15,-6-3 0 0,1 5 0 0,-4 6 0 16,2 5 0-16,-2 4 0 0,0 6 0 0,-1 8 0 16,-1 9 192-16,-1 8 32 0,0 11 0 0,-1 4 0 15,3 2 672-15,1 11 144 0,2 4 32 0,1 4 0 16,5 4-64-16,4 8-16 0,2 2 0 0,4 4 0 0,1 1-464 0,0-2-80 16,1-1-32-16,-5-6 0 0,3-4-272 0,-6-8-144 15,1-3 160-15,1-7-160 0,2-4 0 0,-35-24 0 16,0 0 0-16,108 37 0 0,-108-37-176 0,0 0-16 15,129-21-16-15,-129 21 0 16,90-49-240-16,-44 14-32 0,-1-7-16 16,-3-3 0-16,-2-7 256 0,-4-4 48 0,1-1 16 0,-4-6 0 0,0-1-16 0,-1 1-16 15,-4-3 0-15,-1 5 0 16,1 3-496-16,-5-1-80 0,1 2-32 0,-1 1 0 16,1 4-16-16,-4 8 0 0,0 7 0 0,1 11 0 0,2 14 464 0,0 10 96 15,1 11 16-15,-3 8 0 0,2 8 560 0,-2 8 112 0,3 5 32 16,0 2 0-16,2 11 1024 0,1-6 192 0,1 6 64 15,-2-3 0-15,3-1-544 0,-1-1-96 16,2 1-32-16,-2 0 0 0,0-4-672 0,-1 1-128 0,0 1-16 0,-3-5-16 16,-1-5-224-16,-1-5 0 0,3-1 128 0,-4-4-128 15,1-6 0-15,-1-4 0 0,2 1 0 0,-2-5 0 16,1-1 0-16,-2-5 0 0,-1-3 0 0,0-4 0 16,0-3-288-16,-2-7 48 0,-4-4 16 0,4-6 0 15,2-1-80-15,2-10-16 0,4-2 0 0,-5-7 0 16,1-8-176-1,2-6-32-15,1-2-16 0,1-3 0 0,-6-1-400 0,4-3-80 0,3 3 0 0,-4 1-16 16,3 7 16-16,-3 8 16 0,1 10 0 0,-2 10 0 0,-2 10 672 0,2 9 128 16,4 2 16-16,-5 7 16 0,5 3 624 0,-25-5 128 15,0 0 32-15,101 68 0 0,-56-26 656 0,7 1 128 16,1 6 16-16,4-9-15040 16</inkml:trace>
  <inkml:trace contextRef="#ctx0" brushRef="#br0" timeOffset="139503.35">19978 8508 9215 0,'-2'1'816'0,"0"-1"-656"0,2 0-160 0,0 0 0 15,0 0 432-15,-3 0 48 0,-1 0 16 0,-2 0 0 16,-3 0 64-16,-2 2 16 0,1-2 0 0,-2 0 0 16,1-2-176-16,3 2-16 0,-6-1-16 0,3 1 0 15,1 0 80-15,-1-4 32 0,1 2 0 0,-2 1 0 16,-1 2 112-16,1 1 32 0,0 2 0 0,-2-3 0 16,2 8-32-16,-2 0 0 0,2 1 0 0,1 2 0 15,1 2-208-15,-1 6-32 0,3-3-16 0,-3 4 0 16,2-2-80-16,1 4-32 0,-1 3 0 15,0 0 0-15,1 4 96 0,1-1 32 0,1 4 0 0,-2 0 0 0,2 0 96 0,1-3 32 16,3 7 0-16,-1-6 0 0,3-5 80 0,5-3 16 16,-3-2 0-16,5-6 0 0,3-1-192 0,-1-10-16 15,5-3-16-15,2-2 0 0,1-5-352 0,2-4 0 16,0 0-160-16,2-6 160 0,2 0-384 0,-2-1 16 16,-2-1 16-16,2 1 0 0,-2 0 192 0,-1-3 160 15,-1 1-208-15,-1 0 80 0,-2 3 128 0,-2-1-192 16,0 1 192-16,-3-1-192 15,0-2-224-15,-1 0-48 0,1 1-16 0,-2-3 0 16,-2 0-16-16,0-3 0 0,-1 1 0 0,-1 1 0 0,1 1 160 0,1 2 16 0,-3 3 16 0,-2 2 0 16,0 9 112-16,2 3 0 15,-1 2 16-15,-1 4 0 0,4 6 176 0,-2 0 0 16,-1 8 0-16,1 1 0 0,3 7 528 0,-3 4 96 0,-2 3 16 16,2 3 0-16,1 4 64 0,1-1 0 0,-1 1 16 0,4-5 0 15,-5-4-480-15,3-3-112 0,2-5 0 0,2-6-128 16,5 0-784-16,-4-11-272 15</inkml:trace>
  <inkml:trace contextRef="#ctx0" brushRef="#br0" timeOffset="139975.24">20396 8656 10127 0,'-3'12'448'0,"1"-7"96"0,2-1-544 0,0-1 0 0,0-1 0 0,0 1 0 0,2 1 640 0,-1-1 0 16,1 3 16-16,0 4 0 0,0 0 384 0,-2 4 80 16,-2 0 16-16,0 0 0 0,2-3 576 0,-2 6 112 15,1-1 32-15,-1-1 0 0,0 5-560 0,2-3-96 16,0 2-32-16,-3 2 0 0,1-2-704 0,2 2-144 16,0 0-16-16,-2-2-16 15,4 0-128-15,-2-3-32 0,0 1 0 0,0-1 0 0,0-4-128 0,0 4 0 0,-2-6 0 0,2-1 0 16,-2-4-128-16,2 1 128 0,-1-5-160 0,1-2 160 15,-2-5-288-15,0 1 32 0,1-2 16 0,-1-5 0 32,2-2-160-32,-2 0-48 0,-1-5 0 0,1-5 0 0,0-1 176 0,0-6 16 0,1-1 16 0,1-2 0 15,0-1 240-15,0-5 0 0,0 0 0 0,0-4-144 16,3 1 144-16,1-1 144 0,1-3-16 0,2 7-128 16,3 7 624-16,-3 5 16 0,4 4 0 0,-4 4 0 15,5 5-272-15,-5 1-48 0,5 5-16 0,-5 0 0 0,5 4 112 16,-1 0 32-16,-1 0 0 0,0 3 0 0,1 0 0 0,3 1 0 15,-5-3 0-15,3 1 0 0,-2-3-304 0,2 3-144 16,2 1 160-16,-1-3-160 0,2 1 0 0,-1 1 0 31,2 3 0-31,-2 0 0 0,2 3-704 0,-1 1-16 0,3-1-16 0,1 1 0 32,-2 5-1152-32,2-2-224 0,1-4-64 0,-1 4-8768 0</inkml:trace>
  <inkml:trace contextRef="#ctx0" brushRef="#br0" timeOffset="140384.24">21030 8340 4607 0,'-7'14'192'0,"4"-8"64"0,0 2-256 0,1-1 0 0,0-5 0 0,2 2 0 16,0 2 560-16,-2 3 64 0,-1 9 16 0,-1 1 0 16,-1 7-48-16,0-3 0 0,3 1 0 0,-5-3 0 15,5 0 928-15,1 0 176 0,-1 1 32 0,2 1 16 31,0 0-320-31,2-1-64 0,3 6-16 0,-3 0 0 16,3 3-816-16,-5-1-160 0,0 5-48 0,0 1 0 16,0-3-320-16,0 0 0 0,-2-3 0 0,-3 1 0 15,1-3 0-15,1-3 0 0,-1-4 0 0,3-4 128 16,-6-1-128-16,2-6 0 0,-1 1 0 0,3-4 0 0,-2-6 368 0,1-1 0 16,1 0 0-16,-1-8 0 0,2-3-48 0,2-5 0 15,0 3 0-15,0-8 0 0,2 0-320 0,2-4 0 16,-1-3 0-16,2-5 0 0,1-1 0 0,1-5 0 15,-1-3 0-15,1-6 0 0,2 1 0 0,0-6 144 16,-4-1-144-16,4-1 0 0,0 1 384 0,-1 0-16 16,1 3-16-16,1 4 0 0,3 11 96 0,-1 6 0 15,2 6 16-15,-2 8 0 0,2 5-80 0,0 1 0 16,-5 6-16-16,3 4 0 0,-2 0 64 0,-1 2 16 16,1 5 0-16,1 2 0 0,1-2 16 0,0 5 16 15,2 0 0-15,0-1 0 0,0 4-480 0,3-1 0 0,1-3 0 16,-1 3 0-1,2 0-1280-15,1-2-336 0,1 0-80 0,-1 2-6656 0,1-5-1328 0</inkml:trace>
  <inkml:trace contextRef="#ctx0" brushRef="#br0" timeOffset="140635.65">21830 8297 15663 0,'-3'3'688'0,"1"1"144"0,0 1-656 0,2-3-176 0,0 0 0 0,0-2 0 16,2 3 1072-16,0 1 176 0,1 1 32 0,-1 7 16 0,-2 4-176 0,-2-1-32 16,1 4-16-16,-3 1 0 0,1 1 0 0,3-1 0 15,0 1 0-15,-4 0 0 0,4 7-64 0,4-2-16 16,-4 6 0-16,1 2 0 0,3 1-272 0,1 7-48 16,-1 0-16-16,1 0 0 0,-2-1-304 0,2 5-64 15,1-1-16-15,1-1 0 0,1 4-272 0,1-4 0 16,2 1 0-16,-1 0 0 15,2-4-496-15,0-3-96 0,2-3-32 0,0-9-14272 0</inkml:trace>
  <inkml:trace contextRef="#ctx0" brushRef="#br0" timeOffset="140871.46">21653 8764 12895 0,'-7'3'1152'0,"3"1"-928"0,2-3-224 0,4 1 0 16,0 0 1472-16,-2 3 240 0,2 2 48 0,-2 4 16 16,1-1-736-16,5 6-144 0,2 1-16 0,4-3-16 15,6-2-96-15,1-1 0 0,5-6-16 0,8-5 0 16,-32 0 272-16,0 0 48 0,132-14 16 0,-132 14 0 16,107-23-320-16,-107 23-48 0,102-26-16 0,-102 26 0 15,0 0-576-15,131-33-128 0,-131 33 0 0,0 0-9360 16,105-17-1840-16</inkml:trace>
  <inkml:trace contextRef="#ctx0" brushRef="#br0" timeOffset="141200.87">22876 8666 12895 0,'-7'14'1152'0,"3"0"-928"16,3-7-224-16,-1 2 0 0,2-4 1072 0,-4 5 160 0,-1 11 48 0,-2 14 0 15,-3 12-672-15,-2 4-128 0,1-3-32 0,2-1 0 16,6-6 0-16,-4-7-16 0,3-6 0 0,4 0 0 16,0-5 528-16,2-4 96 0,2-3 32 0,3-4 0 15,-4-4-48-15,4-2 0 0,2 1 0 0,0-6 0 16,-1 1-464-16,3-2-80 0,1-2-32 15,2-5 0-15,-4 4-464 0,3-1 0 0,-3-1 0 0,4-3 0 16,2 2 0-16,-1-2-160 0,3-3 160 0,-4-1-128 16,3 1 128-16,4-4 0 0,2-3 0 0,-1-1 0 15,4 0 0-15,1 0-128 0,-3-2 128 0,2 0 0 16,0-2-672 0,0-1-48-16,-3 3-16 0,-2-1-11616 0</inkml:trace>
  <inkml:trace contextRef="#ctx0" brushRef="#br0" timeOffset="141420.95">22949 8234 24879 0,'-9'4'2208'0,"4"-3"-1760"16,3-1-448-16,2-1 0 0,0-1 1984 0,-3 0 304 0,-2 2 64 15,-2-5 16-15,3 0-1280 0,-3-4-256 0,5-1-64 0,1 1 0 32,4 0-2032-32,1 2-400 0,1 0-96 0,0 2-12544 0</inkml:trace>
  <inkml:trace contextRef="#ctx0" brushRef="#br0" timeOffset="143609.64">19305 8140 3679 0,'-3'-5'320'0,"1"1"-320"0,2 3 0 0,0-3 0 16,0 1 528-16,0 1 48 0,0-3 0 0,0 1 0 15,0-3 352-15,-3-3 80 0,1 5 16 0,-5-1 0 16,3 5 192-16,-3-3 64 0,-3 9 0 0,-2 1 0 16,1-3 64-16,1 6 32 0,-2-2 0 0,-1-2 0 15,5 4-160-15,-3-1-48 0,4-2 0 0,-1 2 0 16,1-1-336-16,0 2-80 0,1 0-16 0,-1 3 0 15,4-2-448-15,-6 4-96 0,1 5 0 0,1 1-16 16,-2 6 32-16,4 0 16 0,-6 2 0 0,4 5 0 16,-1 3 208-16,1 6 32 0,0 5 16 0,0 2 0 0,3 7 208 0,1 6 32 15,4 3 16-15,3 3 0 0,5-4-96 0,5 4-32 16,6-2 0-16,5 1 0 0,4-3-352 0,5-1-64 16,4-2 0-16,2-4-16 15,0-3-928-15,2-5-176 16,1-2-32-16,6-5-13408 0</inkml:trace>
  <inkml:trace contextRef="#ctx0" brushRef="#br0" timeOffset="144330.14">23378 8095 9215 0,'-4'0'816'0,"2"-2"-656"0,2 2-160 0,0-2 0 16,2 1 368-16,0-1 32 0,0 0 16 0,5-5 0 15,0 2 416-15,1 0 64 0,3 0 32 0,1-1 0 16,-3 6-16-16,1 2 0 0,2 7 0 0,1-4 0 16,1 4 304-16,3 1 48 0,4 8 16 15,0 2 0-15,1 1 128 0,5 9 16 0,0-2 16 0,1 7 0 0,-3-4-368 0,-3 2-80 16,1 0-16-16,-2 6 0 15,-4-1-576-15,-1 4-112 0,-2-2-32 0,-4 3 0 0,1 1-96 0,-6 3-32 16,-1 0 0-16,-4 3 0 0,-4-6-128 0,-3 5 128 16,-3-4-128-16,-4 5 128 0,-4-3 0 0,-3-3-128 15,1-4 192-15,-5 0-64 0,-1-2-128 0,-5-3 0 16,1-5 0-16,2-9-9648 16,5-9-1952-16</inkml:trace>
  <inkml:trace contextRef="#ctx0" brushRef="#br0" timeOffset="145304.29">18399 8448 11967 0,'-3'2'1072'0,"1"-2"-864"0,0 0-208 0,2 0 0 15,2 0 848-15,-4 0 128 0,2 0 32 0,-5 2 0 16,0-2-96-16,1 3-16 0,1 3 0 0,1-1 0 16,0-2 64-16,-1 3 0 0,6 2 0 0,-3-3 0 15,2 1-16-15,2 2 0 0,1-1 0 0,-2 6 0 16,4-5 64-16,-3 8 16 0,3 1 0 0,1 3 0 16,3 0-288-16,-2 8-48 0,3-2-16 0,-2 6 0 15,4-1-400-15,-2 6-80 16,1-1 0-16,0 4-16 0,1 6-176 0,2-3 0 0,-2 2 0 0,0-1 0 0,2-2 0 0,-4 1 0 15,2 3 0-15,0-8 0 0,0-3 0 0,0-6 0 16,0 1 0-16,-1-6 0 16,0-3-1232-1,-1-2-240-15,2-1-32 0,-2-4-11360 0</inkml:trace>
  <inkml:trace contextRef="#ctx0" brushRef="#br0" timeOffset="145602.93">18810 8243 6447 0,'-1'5'576'0,"-1"2"-576"0,2-3 0 0,0-3 0 15,0 1 560-15,0 3 0 0,-2 9 0 0,-5 5 0 16,2 14-560-16,-2 4 0 0,-5 5 0 0,1-2 0 15,1-2 1280-15,1 1 240 0,-1 1 48 0,1-4 16 16,0-1 576-16,4 0 112 0,-4 0 32 0,2-2 0 16,4 0-1152-16,-6 5-208 0,2 6-48 0,-3-1-16 15,1 8-304-15,-3-1-64 0,0 6-16 0,-2 5 0 0,-2 2-256 16,0-2-48-16,2-4-16 0,-1-1 0 0,4-4-176 0,-1-7 0 16,2 1 0-16,1-8 0 15,2-3-672-15,3-7-112 16,4 1-32-16,0-10-10768 0</inkml:trace>
  <inkml:trace contextRef="#ctx0" brushRef="#br0" timeOffset="145838.38">18213 9105 12895 0,'-9'11'1152'0,"7"-5"-928"0,-3 0-224 0,5-5 0 15,0-1 1664-15,2 0 304 0,3 0 48 0,0 0 16 16,9 0-880-16,4-3-192 0,2-4-16 0,7-2-16 16,-27 9-240-16,0 0-48 0,104-43-16 0,-104 43 0 15,94-42 208-15,-94 42 64 0,100-47 0 0,-100 47 0 16,101-44-320-16,-101 44-64 0,99-36-16 0,-99 36 0 16,0 0-496-16,129-35-336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08T22:37:44.2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8350 5684 2751 0,'-2'2'256'0,"-3"0"-256"0,3-2 0 0,0 0 0 15,0 0 608-15,1 0 80 0,-3 3 16 0,-4-3 0 16,-1 0-352-16,-2-3-64 0,3 1-16 0,2 2 0 15,-1-2-272-15,2 2 0 0,2 0 0 0,-1 0 0 16,4 0 176-16,-3 0 80 0,3 0 0 0,0 0 16 16,3-1 656-16,-3 1 128 15,4 0 32-15,-1-4 0 0,2 2-256 0,2-1-32 0,0-2-16 0,0-1 0 0,2 3-336 0,2-2-64 16,1-4 0-16,2 4-16 0,1-4-368 0,-1 4 0 16,0 1 0-16,0 1 0 0,2-1 0 0,-2 1 192 15,0 3-64-15,1 0 0 0,-2 3 320 0,1-3 80 16,1 4 16-16,1-4 0 0,1 2 16 0,1-4 0 15,-3 2 0-15,5-4 0 0,2-1-192 0,4 0-48 16,2-4 0-16,-28 9 0 16,0 0-160-16,98-31-32 0,-98 31-128 0,0 0 192 15,110-31 0-15,-110 31-16 0,0 0 0 0,102-18 0 0,-70 16 192 0,-4 2 32 16,-2 0 16-16,-2 4 0 0,1 1-64 0,-3 0-16 16,-1-1 0-16,-2 4 0 0,1 1-208 0,-1-4-128 0,0 6 128 0,-2-6-128 15,3 6 0-15,-7-4 0 0,5-2 0 0,1 2 0 31,-2-2 0-31,1-3 0 0,-1 1 0 0,2 2 0 0,2-1 0 0,-1-2 0 0,-1 1 0 0,-2-1 0 16,4-2 144-16,-2 2 16 0,4 1 0 0,-2 2 0 16,-2-1 256-16,2-1 48 0,2 1 16 0,-3-1 0 15,3 2-80-15,-2-3-16 0,2 2 0 0,-4-3 0 16,3 1-64-16,-1 0-32 0,0 0 0 0,2-2 0 16,1 0-96-16,-3 0 0 0,4-2-16 0,-3 0 0 15,1 0-16-15,3-1 0 0,2-1 0 0,-28 4 0 16,0 0-160-16,0 0 0 0,108-19 0 0,-82 12 0 0,0 6 0 15,0 1 0-15,2 0 0 0,-3 0 0 0,-1 1 0 0,4 1 0 16,-5 5 0-16,1-2 0 0,-1 0-160 0,1 4 160 16,-5-2-208-16,2 2 80 15,0 0-48-15,-2-4 0 16,0 4 0-16,-1-4 0 0,-2-2 176 0,1 2 0 16,-5 1 0-16,2-3 0 0,0-1 0 0,2 1 0 15,-2 3 0-15,0-1 0 0,-2-2 0 0,0-1-192 16,-3-2 64-16,-2 0-8512 15,1 0-1712-15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08T22:36:44.52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5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1" timeString="2023-09-08T22:39:59.346"/>
    </inkml:context>
  </inkml:definitions>
  <inkml:trace contextRef="#ctx0" brushRef="#br0">8348 7677 1839 0,'-2'0'160'0,"-1"0"-160"0,1 0 0 0,4 0 0 0,-4 0 384 0,0 0 64 16,-1 2 0-16,-4-2 0 0,-2 0 16 15,-1 0 16-15,-3 0 0 0,5-4 0 16,-3 2-336-16,1-3-144 0,1-2 128 0,-1 4-128 16,1-4 160-16,4-2-160 0,-4 6 192 0,4-3-192 0,1 1 336 0,2 0-32 15,-3 1-16-15,4-1 0 0,1-2-160 0,-2 4-128 16,4-4 192-16,-1-2-192 0,4 2 0 0,-5 0 0 16,4-2 0-16,-2 6 0 0,-1-1-240 0,1-1-96 15,-2 5-32-15,-2 4 0 0,1-1 112 0,-3 2 32 31,2 1 0-31,-3 2 0 0,0 1 464 0,-2 3 80 0,4 0 32 0,-6-1 0 0,4 5-64 0,1-3-16 16,-3 0 0-16,4 1 0 0,1 1 48 0,0-3 16 0,2-1 0 0,0-1 0 16,2-3 496-16,0-3 112 0,3 3 16 0,0-4 0 15,-3 1-320-15,3-3-64 0,-1 1-16 0,-3 2 0 16,5 1-224-16,-5 0-32 0,-1-1-16 16,0 4 0-16,0-1 304 0,0 0 64 0,0 2 16 0,0-2 0 15,-1 5-96-15,-3-3 0 16,2 3-16-16,-1 2 0 15,1-2-144-15,-1 4-32 0,1 3 0 0,0 0 0 16,2 0-112-16,0 2-16 0,2-2-16 0,0 1 0 16,1-3-32-16,2 2 0 0,1-1 0 0,-3-1 0 15,1-1-208-15,-1 1 0 0,1 2 0 0,-4 2 0 16,1 0 0-16,-1 0 0 0,0 2 0 0,0 3 0 0,0-2 0 16,0-1 0-16,0 3 144 0,0-4-144 0,4 1 336 0,-3-4-16 15,-1 6 0-15,2-1 0 0,2-1-64 0,-1-1 0 16,2 6-16-16,1-3 0 0,-3-1-240 0,-1-1 0 15,1 3 0-15,1-4 0 0,1-1 0 0,-1-2 0 16,1-1 0-16,0-4 0 0,0-4 0 0,0 2 0 16,2 1 0-16,0-3 0 0,-1 1 0 0,-1-4 0 15,2 3 0-15,-5-1 0 0,3-4 0 0,-2 5 0 16,1-1 0-16,1 3 0 0,-3-1 0 0,3-3 0 16,-2 3 0-16,-1-2 0 0,2-1 0 0,-1 1 0 0,-1-4 0 15,-2 6 0-15,2-6 0 0,-2 4 0 0,1 1 0 16,-1-1 0-16,0 1 0 0,0 4 0 0,0 0 0 0,0-2 0 15,2 4 0-15,-2 0-128 0,0 1 128 0,2-1 0 16,-2-2 0-16,2 0 0 0,-1 3 0 0,1-1 0 16,-2-4 0-16,5-2 176 0,-3 1-176 0,2-4 160 15,-1 0 0-15,1 1 0 0,3-2 0 0,-4-3 0 16,2 2-160-16,0-1 0 0,4-1 0 0,-2-1 0 16,2 0 0-16,-2 1 0 0,5 2 0 0,-5-1 0 15,5 1 0-15,0-3 160 0,2 1-32 0,0 3-128 16,2-1 240-16,1-3-64 0,-3-1-16 0,2 1 0 0,-2 0-160 15,2-4 192-15,3 2-192 0,2-2 192 16,1 2 0-16,3-5 0 0,-1-4 0 0,4 4 0 0,2 2-64 0,-4-4 0 16,3 2 0-16,1 1 0 0,1 2-128 0,1 1 0 15,-4-1 144-15,1 2-144 0,-4 0 144 0,-1 0-144 16,4 2 192-16,-5-2-192 0,1 1 400 0,4-1-16 16,-5 2-16-16,3-2 0 0,0 0-96 0,0 2-16 15,-2-2 0-15,4 0 0 0,0 0-256 0,2-2 160 16,3 2-160-16,-5 0 128 0,1-2 0 0,3 1-128 15,1-1 192-15,0-2-64 0,2-3-128 0,1 4 192 16,1-4-192-16,-2-4 192 0,-35 11-192 0,0 0 0 16,103-24 144-16,-70 15-144 0,-4 2 0 0,3-1 0 0,1-1 0 15,-5 5 128-15,1 1 768 0,-2 0 144 0,-1-1 48 0,2 4 0 32,-2 0-1600-32,0 0-304 0,-4 4-64 0,1-1-16 0,2-1 896 0,-1-1 192 0,0 1 16 0,1-2 16 15,3 0-64-15,-2-2-16 0,2 1 0 0,-1-4 0 16,3-2-16-16,-6 1-128 0,4-2 192 0,0 2-64 15,0 1-128-15,0-4 0 0,3 4 0 0,-3 2 128 16,4-1-128-16,-1 3 0 0,-1 1 144 0,1 0-144 16,-1 1 0-16,1-1 0 0,4 0 0 0,-2-1 0 15,2-5 0-15,-2 3 0 0,-2-2 0 0,1-1 128 16,1-1-128-16,-4 4 0 0,-2-4 0 0,-5 0 0 16,-1 4 0-16,-3 1 0 0,-1 0 0 0,-1 0 0 15,-1 1 0-15,1 1 0 0,1 0 0 0,1 0 0 0,-2 1 0 0,1-1 0 16,2 0 0-16,4 0 0 0,-2-1 0 0,-2-3 0 15,0-1 0-15,2 1 0 0,0-1 0 0,-2 0 0 16,0-2 0-16,0 3 0 0,2-1 0 0,-2-2 0 16,2 6 0-16,0-3 0 0,0-1 0 0,2 1 0 15,-4-1 0-15,0 2 0 0,0 1 0 0,-1-2 0 16,3 3 0-16,-2-1 0 0,0-2 0 0,0 1 0 16,-1 1 0-16,1-1 0 0,-2 1 0 0,2-3 0 15,1-2 0-15,-3 2 0 0,-1-2 0 0,1-4 0 16,2 6 0-16,0-7 0 0,-1 5 0 0,1-4 0 15,0 4 0-15,-1-3 0 0,-1 3 0 0,4-2 0 16,0-1 0-16,1-1 0 0,-2 6 0 0,1-2 0 0,-4 0 0 0,2 4-128 16,-1 1 128-16,1 2 0 0,-5 0 0 0,3 0 0 15,-3 2 0-15,2-1 0 0,-1 1 0 0,-2 3 0 16,1-3 0-16,-1 0 0 0,3-2 0 0,-2 2 0 16,2-1 0-16,-2-1 0 0,1-1 0 0,1 1 0 15,-5 0 0-15,1 0 0 0,2 0 0 0,-6 1 0 16,5 1 0-16,-6-2 0 0,3 2 0 0,-5 1 128 15,2 1-128-15,0-1 0 0,-3-1 0 0,1 0 0 16,0 0 0-16,0-2 0 0,2 0 0 0,4-2 0 16,-6 0 0-16,2 0 0 0,2-1 0 0,-6-2 0 0,2 3 0 15,1 0 0-15,-1 2 0 0,-5-2 0 0,3 1 0 0,-3 1 0 16,2 0 0-16,-2 0 0 0,-2 0 0 0,1-2 0 16,-1 2 0-16,0 0 0 0,-3-2 0 0,0 0 128 15,-1-3-128-15,-1 0 0 0,1 1 0 0,-1-3 0 16,-2-1 0-16,0-1 0 0,0-1 0 0,1-6 0 15,1 0 0-15,0 2 0 0,0-3 0 0,2-1 0 16,1 1 0-16,2 1 0 0,1 2 0 0,1 2 0 16,0 0 0-16,-2-2 0 0,0 4 0 0,0-3-128 15,1 3 128-15,1-2 0 0,0-2 0 0,-2-2 0 16,2 2 0-16,-4-1-128 0,4-3 128 0,-1-1 0 0,1 0 0 0,0-4 0 16,5-3 0-16,-3 0 0 0,3-4 0 0,-2 3 0 15,3-5 0-15,-3-1 0 0,1 5 0 0,-3-1 0 16,1 6 0-16,-2-3 0 0,0-2 0 0,0 4 0 15,-2-1 0-15,1-3 0 0,-3 2 0 0,1-2 0 16,1 4 0-16,-2-6 0 0,3 6 0 0,-3 3 0 16,1-2 0-16,1 4 0 0,-5 2 0 0,3-1 0 15,-1 3 0-15,-2-3 0 0,2 10 0 0,-2-5-128 16,4 1 128-16,-4 4-128 0,1-5 128 0,1 3-128 16,3-2 0-16,-1-2 0 0,-1 3 0 0,1-3 0 15,-1 7-80-15,-3-3-16 0,2 3 0 0,-2 0 0 0,-1 5 32 16,-1 2 0-16,-2 0 0 0,1 2 0 0,-2 2 192 0,1-3 0 15,-3 4 0 1,2-3 0-16,-2 0 0 0,0 1 0 0,-1 4 0 0,-1-3 0 0,0-1 0 0,-1 1 0 16,-2 3 0-1,1-4 0-15,1 3 0 0,-2-5 0 0,-1 1 0 0,1 0 0 0,0-2 0 0,-2-2 0 16,-1-1 0-16,1 1 0 0,0-3 0 0,2-2 0 16,-1 1 0-16,-1 1 0 0,2-2 0 0,0 2 0 15,-4 3 0-15,-1-1 0 0,0-1 0 0,1-1 128 16,-5 2-128-16,2 1 0 0,-4-2 224 0,1 1-64 15,-1-1-16-15,2-1 0 0,-5 2-144 0,2 1 0 16,3 0 0-16,-5 0 128 0,1 2-128 0,3-1 0 0,-3 2 0 0,-1 1 0 16,-3 2 0-16,3-6 0 0,-2 4 0 0,2-4 0 15,6 0 0-15,-2-1 0 0,4-6 0 0,-2 0 0 16,2-3 0-16,1 3 0 0,-6-1 0 0,4-1 0 16,-5 3 0-16,1 3 0 0,2 3 0 0,-1 0 0 15,1 2 0-15,0 2 0 0,2 1 0 0,1 1 0 16,1-1 0-16,1 2 0 0,1-1 0 0,1 1 0 15,0-3 0-15,0 1 0 0,2 1 0 16,-2-2 0-16,2-1 0 0,1-1 0 0,1 0 0 0,-1-1 0 16,1-1 0-16,1-5 0 0,-1 5 0 0,1-5 0 15,-1-2 0-15,-3 3 0 16,3-3 0-16,-2 4 0 0,0-1 0 0,-2 1 0 0,2-4 0 0,-1 6 0 0,1-2 0 0,-2-2 0 16,0 3 0-16,1 4 0 0,-3 0 0 0,4 0 0 15,-6 4 0-15,3 3 0 0,-1-2 0 0,0 0 0 16,2 4 0-16,2-2 0 0,0-4 0 0,2 6 0 15,-1-4 0-15,1-1 0 0,-2 1 0 0,0 0 0 16,-2-3 0-16,1-2 0 0,3-2 0 0,0 0 0 16,1-3-144-16,-2 2 144 0,5-2 0 0,-1-4 0 15,-2 4 0-15,2 1 0 16,-2 1 0-16,1-1 0 0,-3 1 0 0,2-1 0 0,-3 4 0 0,-3-2 0 16,1 4 0-16,-2 0 0 0,-1 3 0 0,3-1 0 0,-4-1 0 15,3-1 0-15,1 0 0 0,2 1 0 0,0 2 0 16,1-3 0-1,1 2 0-15,-1-1 0 0,3-1 0 0,1-2 0 16,-2 1 0-16,2-1 0 0,4 0 0 0,-6 0 0 0,4 0 0 0,-1-1-192 0,3 1 192 0,-2 0-160 16,1-2 16-16,-3 0 0 0,2 2 0 0,0 0 0 15,2 0 144-15,-3 2-192 0,1 0 192 0,2-2-192 16,1 0 192-16,-1 1-208 0,-1 1 80 0,-1 0 128 16,3 3-240-16,-5-3 80 0,2 3 16 0,-2-1 0 15,2 3 144-15,-2 0-160 0,-2-4 160 0,4 6-160 16,-5-1 160-16,-1-2 0 15,1 4-144-15,-1-5 144 0,1 8-160 0,-2-8 160 0,0 5-208 16,1-1 80-16,1-4-48 0,1 4 0 0,4-6 0 0,-6 3 0 0,3 2 176 0,1-2-128 16,-2-1 128-16,0 2-128 0,2-2 128 0,-1-2 0 15,-1 6 0-15,0-4 0 0,3 1 0 0,-3 1 0 16,2-2 0-16,-2 0 0 0,1 4 0 0,-1-2 0 31,2-2 0-31,-5 5 0 0,1-4 0 0,-1 2 0 16,0 1 0-16,0-2 0 0,0 3 0 0,1-4 0 15,3 2 0-15,-1-2 0 0,4-3 0 0,-1-3 0 16,3-2 0-16,1-5 0 0,2-1 0 0,2-1 0 16,2-5 0-16,-1-3 0 0,2-3 0 0,2-2 0 15,2-3 0-15,0-2 0 0,0 4-160 0,-2-1 160 0,3-3-192 0,-1 6 192 16,0 2-192-16,-2 2 192 0,0 3-192 0,0 4 192 16,-2-3 0-16,0 6 0 0,0 2 0 0,-1 0 0 15,-1 1 0-15,-3 4 0 0,2 0 0 0,-2 0 0 16,-2 6 192-16,1-1-16 0,1 0 0 0,-2 0 0 15,0 6-176-15,1-4 0 0,-3 5 144 0,2-5-144 32,4 3-1136-32,-3-3-288 0</inkml:trace>
  <inkml:trace contextRef="#ctx0" brushRef="#br0" timeOffset="3424.34">16644 8278 4607 0,'-3'0'400'0,"1"0"-400"0,-3 0 0 0,3 0 0 0,-1 0 192 0,-3 0-32 0,-2 0-16 0,-6 0 0 15,-9 1-144-15,-1 1 0 0,-1 0 0 0,3 5-176 16,-4 0 624-16,1-2 128 0,3 7 32 0,1-1 0 16,-2 3 480-16,2 3 80 0,-2 2 32 0,2 0 0 15,1 2-240-15,0 2-32 0,3 3-16 0,0-2 0 16,3-3-80-16,-2 2-32 0,4 1 0 0,0 1 0 16,1-4-128-16,-1 7-32 0,1-1 0 0,3-2 0 15,1 1 176-15,-2-2 16 0,4-1 16 0,1-4 0 16,4-1-144-16,0-3-16 15,2-4-16-15,3-4 0 0,2-2-288 0,4-2-48 0,1 1-16 0,0-4 0 0,2-4-320 16,3 1 0-16,1-2-160 0,1-6 160 0,4 1-368 0,-1-4 48 16,5-2 0-16,-3-1 0 15,2-1-112-15,0-3-16 0,-1 1 0 0,-3-1 0 0,4 0 192 0,-5-2 16 16,0-3 16-16,-2 2 0 0,2-1 224 0,-5-1 0 16,1 2 0-16,-4 1 0 15,-3-1-416-15,0-2 16 0,-3 5 0 0,-3 0 0 16,-1 2-304-16,-1 1-48 0,-2 1-16 0,2 3 0 0,-2 3 320 0,0-3 48 15,0 6 16-15,0-1 0 0,3 7 384 0,-3 2-128 16,2 9 128-16,-2 0 0 0,0 5 0 0,0 3 0 16,-2 4 192-16,2 3-64 0,0 8 624 0,0 4 128 0,0 6 16 0,2 0 16 15,-2 0 176-15,0-1 16 0,0-2 16 16,2-10 0-16,1-3-816 0,3-3-176 0,2-4-128 0,5-5-10912 16</inkml:trace>
  <inkml:trace contextRef="#ctx0" brushRef="#br0" timeOffset="3864.99">17068 8215 9215 0,'-9'23'816'0,"4"-15"-656"0,3 6-160 0,-1-7 0 0,3 2 432 0,0-4 48 15,0 4 16-15,-2 5 0 0,4 14-368 0,-2 5-128 16,0 7 0-16,-2-4 0 0,4 1 368 0,-2-4-32 16,0 2 0-16,3-4 0 0,-1-1 448 0,0-2 96 15,-1-4 16-15,1 2 0 0,0-1-544 0,-2-3-96 16,-2-1-32-16,0-3 0 0,-1-1-224 0,1-5 0 16,-3-3 0-16,1 0 0 0,1-4 0 0,1-2 0 15,2-4 0-15,2-3 0 0,0-3 0 0,1-3-128 16,4-4-16-16,0-5 0 15,2 0-336-15,0-6-64 0,4-4-16 0,-4-1 0 0,3-3 320 0,-1-4 64 16,1 1 16-16,0-3 0 0,-3-1 464 0,3-2 80 0,-5-3 32 0,0 2 0 16,2 3 336-16,-2 0 64 0,1 3 16 0,-2 6 0 15,1 6-224-15,-2 4-32 0,0 7-16 0,-1 2 0 16,-1 7 16-16,1 0 0 0,-1 5 0 0,-3 1 0 16,4 1 416-16,-1 2 96 0,-1-1 0 0,3 4 16 15,0-2-432-15,-1 1-96 0,3 2 0 0,1-1-16 16,-2 0-560-16,2 5 0 0,1 1-160 0,2-1 160 15,-1 3-912-15,2 5-64 0,-1-3-16 16,3 2-6560-16,0-1-1296 0</inkml:trace>
  <inkml:trace contextRef="#ctx0" brushRef="#br0" timeOffset="4242.21">17728 8178 4607 0,'-1'11'192'0,"1"-4"64"0,0 0-256 0,0-4 0 16,1 3 0-16,-1-1 0 0,4 2 320 0,-4 5 32 15,1 9 0-15,-1 5 0 0,2 9 768 0,-2 0 160 16,0 3 16-16,0-1 16 0,0 1 352 0,-2 0 64 16,2 0 0-16,0 1 16 0,0-3-672 0,-1 3-144 15,-3-3-32-15,3-1 0 0,-3-2-480 0,1-3-96 0,-1 1-32 0,2-5 0 16,1-5-288-16,-6-3 0 0,5-3 0 0,0-8 0 15,2-2 0-15,0-5 0 0,0-6 0 0,0-1 0 16,0-7-256-16,0-4 64 0,4-3 0 0,-4-5 0 16,1-5-160-16,1-4-32 0,3-3 0 0,-5-2 0 15,2 1 384-15,0-1 192 0,0 0-32 0,-1-2 0 16,-1 1 80-16,2 1 16 0,0-1 0 0,5 3 0 16,-4 2 0-16,4 2 16 0,2 5 0 0,0 1 0 15,3 5 64-15,0 4 16 0,0 5 0 0,2 4 0 16,2 1 112-16,-4 6 32 0,4-3 0 0,-2 5 0 15,1-1-208-15,3 2-32 0,-3 2-16 0,3 1 0 0,1 1-432 0,-2-1-64 16,3 4-32-16,-3-2-10656 16</inkml:trace>
  <inkml:trace contextRef="#ctx0" brushRef="#br0" timeOffset="4744.97">18741 7703 4607 0,'-4'3'400'0,"1"1"-400"0,1-2 0 0,0-1 0 15,-3 3 496-15,0-1 16 0,-4 8 0 0,-8 5 0 16,-9 4-320-16,-1 3-48 0,0 0-16 0,0-2 0 15,1-2 560-15,2 0 96 0,3-3 32 0,2-1 0 16,1-3-32-16,3-3 0 0,2 0 0 0,1-2 0 16,4 0-496-16,-3 2-96 0,4-3-32 0,-2 7 0 15,4-5 64-15,-2 6 16 0,5 0 0 0,-5 4 0 16,4 1 240-16,0 2 48 0,1 1 16 0,0 1 0 16,4 7 48-16,-2-2 16 0,3 5 0 0,1 0 0 15,-1 0 0-15,4-2 0 0,0 6 0 0,4-1 0 0,-4 1 48 0,1-1 16 16,3 3 0-16,-3-3 0 0,3 1-160 0,-2-2-48 15,-1 1 0-15,-1-4 0 16,0-1-144-16,-3-1-16 0,1-1-16 0,-3 3 0 0,-2-8-288 0,0-1 128 16,0 3-128-16,-2-7 0 0,-1 0 144 0,-1-2-144 15,2-3 0-15,-5 0 144 0,6-1 32 0,-3-6 0 16,2 1 0-16,2-3 0 0,0-3-16 0,0-2 0 16,0 0 0-16,2-2 0 0,2-1 48 0,-1-6 16 15,2 4 0-15,2-7 0 0,4 5 176 0,-3-7 48 16,5 5 0-16,-1-3 0 0,2 2-320 0,0-3-128 15,1 3 128-15,-2 3-128 0,1-2-208 0,1 2-128 0,1-1-32 0,1-1 0 32,2 4-1456-32,1-6-288 0</inkml:trace>
  <inkml:trace contextRef="#ctx0" brushRef="#br0" timeOffset="5091.21">19241 8060 11967 0,'-2'7'1072'0,"-3"-2"-864"16,3-1-208-16,2-1 0 16,0 2 1120-16,-2 2 176 0,1 9 48 0,-5 7 0 0,-1 10 192 0,-1 3 64 15,2 1 0-15,0 0 0 0,2-4-480 0,2 0-96 16,2 2 0-16,4-1-16 0,-1-4-176 0,4 3-48 15,0-2 0-15,4-3 0 0,-6 4-432 0,4-8-96 16,-2 4 0-16,-2-5-16 0,2-3-112 0,-2-2 0 16,-2-2-128-16,3-8 192 0,2 4-64 0,-2-6 0 15,1 2-128-15,0-6 192 16,3 0-192-16,-1-2 176 0,1-4-176 0,2-3 160 0,4 0-160 0,-4-5 0 0,4 2 0 0,0-4 128 16,3-4-128-16,0 1 0 15,4-2 0-15,-2 0 0 16,-21 19-752-16,0 0-80 0,69-61 0 0,-48 42-16 15,-21 19-80-15,0 0-16 0,66-60 0 0,-48 36-10528 0</inkml:trace>
  <inkml:trace contextRef="#ctx0" brushRef="#br0" timeOffset="5296.35">19283 7790 17503 0,'-21'4'1552'0,"10"-3"-1232"0,1 1-320 0,3 2 0 0,3-4 1600 0,1 1 256 16,-1 1 48-16,1 0 16 0,-6 1-400 0,0 1-80 16,-3 3-16-16,7-4 0 15,3 1-496-15,2-6-96 16,4 0-32-16,5-7 0 0,4 2-1568 0,5-6-320 0</inkml:trace>
  <inkml:trace contextRef="#ctx0" brushRef="#br0" timeOffset="5924.77">20044 7504 15663 0,'-2'6'688'0,"2"-3"144"0,0 2-656 0,2-3-176 15,3 0 0-15,-3 0 0 0,2-1 768 0,3 3 112 16,5-1 16-16,5 4 16 0,2 0 432 0,-1-3 96 16,3-1 16-16,-2 2 0 0,2-3-96 0,-2 0-16 15,0 0 0-15,0-1 0 0,0-1-512 0,-1 4-96 16,3 1-32-16,-2 0 0 0,2-1-368 0,-2 1-80 16,0 2 0-16,-5 0-16 0,0-2-112 0,-3 7-128 15,-3 1 176-15,-2-1-176 0,-3 5 128 0,-1 1-128 16,-2 4 0-16,-2 4 0 15,-1 2 128-15,-3 0-128 0,3 0 0 0,-4 3 0 0,2 2 0 0,-1 1 0 0,1 4 0 0,2 0 0 16,3 0 224-16,-4 3-64 0,2-1-16 0,2-2 0 16,2 2 80-16,2 0 16 0,-1 0 0 0,2 2 0 15,4-2 112-15,0 3 32 0,1-1 0 0,1-2 0 16,1-1 48-16,0-5 16 0,2 0 0 0,-4-7 0 16,3 1 16-16,-5-5 16 0,1-4 0 0,-4-3 0 15,-1-4-208-15,-6 2-32 0,0-5-16 0,-1-2 0 16,-2-2 96-16,-4 2 0 0,-2-2 16 0,-1-1 0 15,-2-1-112-15,-3 4-32 0,-6-2 0 0,-1-1 0 16,-4 4-16-16,-2-1-16 0,1 0 0 0,-1 4 0 0,-3-3-160 0,2 3 0 16,1-2 144-16,0 1-144 15,4-5 0-15,-2 4 0 0,6-2 0 0,-1-5 0 0,4 1-256 0,1-1-64 32,5-2 0-32,4-4-18240 15</inkml:trace>
  <inkml:trace contextRef="#ctx0" brushRef="#br0" timeOffset="6396.03">20994 7804 20271 0,'0'2'1792'0,"2"-2"-1424"15,-1 0-368-15,1 0 0 0,2 1 592 0,-1 1 48 16,4 0 16-16,3 1 0 0,6 6 16 0,3-2 0 15,4 2 0-15,1 0 0 0,4-6-464 0,4 4-80 16,-32-7-128-16,0 0 176 0,122 5-176 0,-122-5 128 16,0 0-128-16,132-3 128 0,-132 3-128 0,0 0-144 15,110-9 144-15,-110 9-7616 0,0 0-1408 0</inkml:trace>
  <inkml:trace contextRef="#ctx0" brushRef="#br0" timeOffset="6631.95">21116 8091 15663 0,'-7'11'1392'15,"0"-2"-1120"-15,5-8-272 0,2 1 0 0,2 0 1600 0,-2 5 256 16,-2 3 48-16,0 8 16 0,1 4-416 0,2 1-80 16,6-4-16-16,0-7 0 15,7 0-368-15,7-6-80 0,5-6 0 0,-26 0-16 0,0 0-496 0,117-20-112 16,-117 20-16-16,0 0 0 0,141-19-320 0,-141 19 0 15,0 0 0-15,131-3-128 16,-131 3-1216-16,0 0-224 0,111 3-48 0,-111-3-10960 16</inkml:trace>
  <inkml:trace contextRef="#ctx0" brushRef="#br0" timeOffset="6869.55">22154 7773 20271 0,'-1'5'896'0,"1"-2"192"0,0-3-880 0,1 0-208 0,1 0 0 0,2 0 0 16,-3 0 1280-16,5-3 192 0,2 1 64 0,5 0 0 16,2 1 112-16,3-1 16 0,-1 0 16 0,2-1 0 15,0-1-656-15,4-1-144 0,1 1-32 0,-24 4 0 16,0 0-656-16,0 0-192 0,124-22 0 0,-124 22 0 15,0 0-144-15,122-16-112 0,-122 16 0 0,0 0-9936 16,115-5-1984-16</inkml:trace>
  <inkml:trace contextRef="#ctx0" brushRef="#br0" timeOffset="7082.62">22163 8172 14735 0,'-14'10'640'0,"7"-7"160"0,2-1-640 0,3-2-160 16,2 0 0-16,0 0 0 0,5 2 1600 0,-1-2 272 16,5 2 64-16,3-2 16 0,5 5 624 0,1-5 128 15,1 2 32-15,2-2 0 0,1 0-912 0,-22 0-176 16,0 0-48-16,91-11 0 0,-91 11-1136 0,0 0-224 16,129-26-48-16,-129 26-16 0,105-30-304 0,-105 30-64 15,102-27-16-15,-102 27-16496 16</inkml:trace>
  <inkml:trace contextRef="#ctx0" brushRef="#br0" timeOffset="7954.32">23331 7590 16575 0,'1'-2'1472'0,"1"0"-1168"16,0 2-304-16,-2 0 0 0,0 0 576 0,2 0 64 0,-1 0 16 0,1 2 0 15,2 3 1200-15,-1 0 256 0,1 4 32 0,3 5 16 0,1-2-176 0,1 1-48 16,3 2 0-16,4 6 0 0,0 3-720 16,3 4-128-16,0 4-48 0,2-1 0 0,0 6-528 0,-2 1-128 15,0 5 0-15,-2 1-16 16,3-4-128-16,-3 4-32 0,4 3 0 0,-2-6 0 16,0 0-208-16,0-5 0 0,-1 2 128 0,-4-3-128 15,0-2-592-15,-4-7-176 0,-1-1-16 0,0-4-10480 16,-4-7-2080-16</inkml:trace>
  <inkml:trace contextRef="#ctx0" brushRef="#br0" timeOffset="8201.24">23759 7499 17327 0,'-8'-5'384'0,"2"3"64"0,-1 2 32 0,4 0 16 0,1 0-496 0,0 2 0 0,1 5 0 0,-3 2 0 16,-4 6 2240-16,-3 8 368 0,-1 8 64 0,-4 4 16 15,4 5-672-15,-4 2-128 0,1 0-32 0,1 5 0 16,3-2-384-16,-4-3-96 16,4 5-16-16,1-4 0 0,-4 6-736 0,2-5-160 15,1-1-16-15,1 1-16 0,1-1-432 0,-2-1 0 16,3 4 128-16,-4-5-128 16,3-1-352-16,-5 0-96 0,3 2-32 0,-1 0 0 15,2-2-1264-15,-2-5-256 16,1-5-48-16,2-1-12992 0</inkml:trace>
  <inkml:trace contextRef="#ctx0" brushRef="#br0" timeOffset="8399.4">23207 8227 12895 0,'-23'2'1152'0,"13"-2"-928"16,1 0-224-16,4 0 0 0,3 0 2208 0,-1 0 400 15,3 2 80-15,-2-2 0 0,2 3-464 0,5-1-112 16,2 0 0-16,7-2-16 0,5-2-864 0,4-7-160 0,-23 9-48 0,0 0 0 15,110-40-64-15,-110 40 0 0,92-45-16 0,-92 45 0 16,99-49-512-16,-99 49-112 0,100-50 0 0,-100 50-16 16,106-51-480-16,-106 51-80 0,117-49-32 0,-117 49-16480 15</inkml:trace>
  <inkml:trace contextRef="#ctx0" brushRef="#br0" timeOffset="8817.03">24838 6869 20271 0,'-26'3'896'0,"14"-1"192"0,-2 3-880 0,3-1-208 15,4-3 0-15,2 3 0 0,-5 1 464 0,-8 9 48 0,-10 5 16 0,-8 13 0 16,-4 6 576-16,1 2 112 0,3 0 32 0,4 2 0 15,6 3 240-15,2 0 48 0,6 2 16 0,4 0 0 16,4 6-592-16,3 1-112 0,5 3-16 0,1 6-16 0,1 1-176 0,0 2-16 16,1 9-16-16,1-2 0 0,2-1-144 0,1-4-16 15,2 3-16-15,-4-3 0 0,6-3-256 16,1-6-48-16,6-3-128 0,1-4 192 16,4-12-560-1,7-4-112-15,7-8-32 0,3-12-16448 0</inkml:trace>
  <inkml:trace contextRef="#ctx0" brushRef="#br0" timeOffset="9300.95">25197 7668 10127 0,'-24'11'896'0,"11"-6"-704"0,1 2-192 0,3-2 0 16,1-3 1616-16,1 1 304 0,-4 4 48 0,-6 2 16 15,-9 8-240-15,-11 4-32 0,-3 7-16 0,4-2 0 16,1 0-64-16,7 2-16 0,0-3 0 0,5 2 0 0,4 0-288 0,3-5-64 16,6 4-16-16,-1-1 0 0,5-3-672 0,0 1-144 15,5 0-32-15,2-2 0 0,5-2-400 0,0-5 128 16,7 1-128-16,-3-1 0 0,6-7 0 0,1 2 0 15,2-6 0-15,2-1 0 16,0-4 0-16,0-1 0 0,-21 3 0 16,0 0 0-16,0 0-240 0,93-38 80 0,-93 38 16 0,0 0 0 15,64-51 144-15,-43 30-128 0,-2-1 128 0,0-1-128 0,-1-1-48 16,-1 1 0-16,-1-1 0 0,-2-3 0 0,-2 3-144 0,-2 1-16 16,1 1-16-16,-4 1 0 0,0 2 208 0,-2 5 144 0,0 2-192 15,-5 8 192-15,0 4 0 0,-2 4 0 16,-1 8 0-16,-2 3 0 0,-4 6 832 0,0 4 80 0,-1 8 16 15,-1 2 0-15,1 1-32 0,1 3 0 0,-1 2 0 0,1-2 0 16,4-5-464-16,3-6-112 16,4-3 0-16,3-6-16 0,0-7-448 0,4-1-96 15,1-6-16-15,4-5 0 16,-3-2-1488-16,3-3-304 0,1-6-64 0,3-3-13104 0</inkml:trace>
  <inkml:trace contextRef="#ctx0" brushRef="#br0" timeOffset="9661.86">25519 7713 911 0,'-8'23'0'0,"4"-9"0"15,1 0 0-15,-1-4 0 16,2 1 2512-16,2-4 432 0,-1 7 64 0,1 7 32 16,-6 12-1056-16,1 9-224 0,2 3-32 0,-1 0-16 0,3-5 80 0,1-3 32 15,3-2 0-15,2-6 0 0,6 4-288 0,-4-7-48 16,5 4-16-16,0-7 0 0,2-1-816 0,-2-3-160 15,-5-1-48-15,0-2 0 0,0-4-448 0,-5-5 0 16,0-7 0-16,-4 0-160 31,0-2-352-31,0-7-64 0,-3 1 0 0,0-6-16 0,-2-2 208 0,3-3 64 0,-4-6 0 0,1-1 0 16,-2-3 320-16,2-1-176 0,2-1 176 0,-2-2-128 16,2 3 128-16,1-3 224 0,2-2-48 0,4-2-16 15,0 1 272-15,0-2 48 0,3-1 16 0,2-4 0 16,0-1 128-16,0 2 16 0,2 4 16 0,-1 10 0 15,3 0-208-15,-3 9-32 0,3 7-16 0,-2 2 0 16,1 6 48-16,2 2 0 0,-3 2 0 0,3 4 0 16,-3 1-48-16,1 4 0 0,1-1 0 0,-1 6 0 0,2 2-240 0,2-4-160 15,2 2 192-15,-4 2-192 0,2-4-144 0,2-3-144 16,1 1-32-16,2-3-10528 16,4-5-2112-16</inkml:trace>
  <inkml:trace contextRef="#ctx0" brushRef="#br0" timeOffset="10071.58">26223 7541 10127 0,'-7'12'448'0,"4"0"96"0,-2-3-544 0,3-2 0 15,0-2 0-15,2 2 0 0,-2 0 1216 0,1 5 128 0,-3 9 16 0,-3 5 16 16,0 13 416-16,0-3 64 0,2 3 32 0,2-5 0 15,-1 3-32-15,4-2-16 0,2 3 0 0,0-1 0 16,6 3-944-16,-4-2-192 0,3 2-48 0,0 0 0 16,-2-1-480-16,2 2-176 0,0-2 0 0,-2-3 144 15,0-3-144-15,-3-3 0 0,0-6-192 0,-4-6 192 16,2-6-832-16,-5-3-64 0,0-6 0 0,-1 1 0 16,-1-6 512-16,0-2 112 0,1-1 16 0,-3-9 0 15,4-5 256-15,-4-4 0 0,2-4 0 0,3-1 0 0,-1-5 0 0,2-2 0 16,1-2 0-16,2-1 0 0,2-2 576 0,3-2 64 15,0-3 0-15,4-2 16 16,3-5 336-16,0 3 64 0,4 0 16 0,0 7 0 0,-1 2-288 0,-1 9-48 16,0 6-16-16,0 6 0 0,-2 4-256 0,1 4-48 15,-3 6-16-15,2 3 0 0,-3 0 48 0,3 2 16 16,-1 0 0-16,-1 2 0 0,0 0-336 16,3 1-128-16,-3 4 0 0,1-1 144 15,-3-3-464-15,4 6-112 0,2-4-16 0,2-2-10752 16,0-1-2176-16</inkml:trace>
  <inkml:trace contextRef="#ctx0" brushRef="#br0" timeOffset="10575.07">27370 7463 13823 0,'-3'-7'1216'0,"-1"3"-960"0,4 1-256 0,2 1 0 16,-2 0 1552-16,0-3 272 0,-2 1 48 0,0-1 16 15,-5-5-336-15,2 6-64 0,-2 6-16 0,-3 9 0 16,3 2 336-16,-6 7 64 0,1 6 16 0,0 3 0 16,0 3-368-16,3 3-80 0,-3 6-16 0,0 6 0 15,5-1-656-15,-2 6-128 16,2 4-16-16,0 3-16 0,2 2-336 0,3 5-64 0,0 4-16 0,2-2 0 16,4-7-192-16,-1-2 0 0,1-7 0 0,3-5 0 15,2-10-560-15,-4-8-48 0,4-1-16 16,-3-7-16800-16</inkml:trace>
  <inkml:trace contextRef="#ctx0" brushRef="#br0" timeOffset="10795.01">26901 7978 10127 0,'-8'2'896'0,"6"-2"-704"15,-3 0-192-15,5 0 0 0,0 0 1760 0,1 2 320 16,5-1 64-16,-3 1 16 0,7 5 496 0,4-2 96 15,2-1 32-15,3 6 0 0,4-3-672 0,5-3-144 16,-2 3-32-16,-26-7 0 0,0 0-1072 0,104 3-224 16,-104-3-32-16,0 0-16 0,138-14-592 0,-138 14 0 15,110-17 0-15,-110 17 0 0,111-19-192 0,-111 19-96 0,96-20-32 16,-96 20-15792-16</inkml:trace>
  <inkml:trace contextRef="#ctx0" brushRef="#br0" timeOffset="11156.4">28210 7922 15663 0,'-9'6'1392'15,"4"1"-1120"-15,3-6-272 0,2 1 0 16,2 0 1600-16,-2 0 256 16,-4 3 48-16,3 9 16 0,-4 1-336 0,1 3-64 0,1 3-16 0,3-2 0 0,0 2 608 0,3-2 112 31,6 2 16-31,-4 0 16 0,4 7-1184 0,1-4-240 0,1 7-64 0,-1-1 0 0,-3 5-576 0,0 1-192 16,-2 3 128-16,-3-3-128 0,0 1 0 0,-2-6 160 15,0-3-160-15,0-2 128 0,0-3 16 0,3-6 0 16,2-5 0-16,-1-1 0 0,3-8 64 0,2-1 16 15,-1-2 0-15,3 0 0 0,-1-2-224 0,1-3 0 16,4 0 128-16,-1-4-128 16,0 1 0-16,0-5 0 0,2-1 0 0,1-1 0 31,-1 1-448-31,0-2-64 0,-1-1-32 0,1-2-11168 0,1-1-2240 0</inkml:trace>
  <inkml:trace contextRef="#ctx0" brushRef="#br0" timeOffset="11361.54">28295 7386 27647 0,'-8'10'1216'0,"1"-4"256"16,3 2-1168-16,1-2-304 0,3-5 0 0,0 1 0 0,0 3 672 0,-2-1 80 15,0 3 16 1,0 1 0-16,1 1-1552 0,1-4-304 0,1 2-64 0,6-5-16 31,6-2-1792-31,1-3-368 0,-14 3-64 0,0 0 0 0</inkml:trace>
  <inkml:trace contextRef="#ctx0" brushRef="#br0" timeOffset="11801.6">29311 6935 23039 0,'0'5'2048'0,"2"0"-1648"16,1-1-400-16,-1 3 0 0,3 0 1248 0,-3 1 160 15,5 8 48-15,5 14 0 0,8 12 1072 0,4 8 224 16,7 9 32-16,4 0 16 0,2 6-1376 0,1-2-272 16,2-1-48-16,2 8-16 0,0 1-640 0,-4-3-128 15,-3 4-16-15,-9-1-16 0,-3-1-160 0,-16 1-128 16,-9 8 144-16,-12-1-144 0,-12 0 0 0,-12-3 0 0,-13-2 0 0,-12 2-12816 16,-13 0-2672-16</inkml:trace>
  <inkml:trace contextRef="#ctx0" brushRef="#br0" timeOffset="147613.24">6266 6540 1839 0,'-4'0'160'0,"1"0"-160"0,1 0 0 0,2-4 0 0,0 4 336 0,0-2 48 15,-2 1 0-15,2-1 0 0,-2-2-192 0,2 1-48 16,-3-4 0-16,1 3 0 0,0 3 496 0,1-1 80 15,-1 2 32-15,0-2 0 0,-1 2 320 0,1 0 64 16,-2 0 16-16,3 0 0 0,-3 0-128 0,1 0 0 16,-1 0-16-16,1 0 0 0,-4-2-336 0,2 1-64 15,-1-3-16-15,-2 1 0 0,1-1-160 0,1 2-48 16,-4-1 0-16,3 0 0 0,-2 1-64 0,-1-3 0 16,1 3-16-16,-1 0 0 0,1 0 32 0,0 2 16 15,-1 0 0-15,-1-1 0 0,-1-1-160 0,-2 2-48 16,4 0 0-16,-8 0 0 0,4 0 48 0,-3 2 0 15,-2-1 0-15,1 5 0 0,-1 1 96 0,-2-1 32 0,0 0 0 0,0 2 0 16,1-1-64-16,0 2-16 16,-4 0 0-16,3-4 0 0,2 5-80 0,1-4-16 0,5 4 0 0,-1-5 0 15,1 8-144-15,3-5 0 0,1 4 0 0,0-1 0 16,-1 3 0-16,3 2 0 0,0-1 0 0,0 1 0 16,0 1 0-16,2-1 0 0,1 3 0 0,1-1 0 15,-1 1 256-15,3 0 0 0,-1 4 16 0,0-4 0 16,-3 2-272-16,2-1 0 0,-3 3 128 0,3 0-128 15,-6-1 0-15,2 5 0 0,4-3 0 0,-6-1 0 0,2 4 0 16,3 0 0-16,-4-1 0 0,3-2 0 0,1 0 0 0,2-3 0 16,-3 4 0-16,2-4 0 0,3 0 160 0,-2-2 32 15,4 2 0-15,1-2 0 0,4 0-48 0,-2-2 0 16,7-1 0-16,1-4 0 0,2 2-144 0,3-2 0 16,1-3 0-16,4 1 128 0,-1-4-128 0,3-3 0 31,-25-3 0-31,0 0 0 0,0 0 0 0,101 9 0 0,-77-9 0 0,-1-2 0 0,-2 2 336 0,0-3-16 15,0 1 0-15,-2-2 0 0,2 3 192 0,-4-3 16 16,2 1 16-16,0-3 0 0,-3 5 32 0,1-3 0 16,3 3 0-16,-1-5 0 0,2-1-112 0,-2 0-16 15,5 0 0-15,4-3 0 16,-2-2-320-16,0 3-128 0,1-1 0 0,-3 1 144 0,-1-3-144 0,-2 3 0 16,1-3 0-16,-3 1 0 0,1-1 0 0,-7 0 0 0,0 0 0 0,-1-2 0 15,0 0 0-15,-1 3 0 0,-3-2 0 0,3-1 0 16,1-2 192-16,-2 2 48 0,4-3 16 0,0-1 0 15,-3 1-16-15,-1-1 0 0,6-1 0 0,-4 0 0 16,0 0-240-16,2 1 0 0,-5 3 0 0,1-3 0 16,-3 4 0-16,0 2 0 0,-2 0 0 0,1 2 0 15,-3 1 0-15,-1 0 0 0,0-1 0 0,-1 4 0 16,5-2 0-16,-5 1 0 0,5 0 0 0,-1-4 0 16,4 3 0-16,-2-5 0 0,1 1 0 0,-3 2 0 0,2-2 0 15,-5-2 0-15,-2 3 0 0,-2-3 0 0,-3-1 0 16,-5 2-128-16,-1 1 128 0,-3-3 0 0,-1 4 0 0,-3-3 0 15,-1 2 128-15,-2-4-128 16,0 4 240 0,2-4-48-16,0 3-16 0,0-5 0 0,1 2-176 0,3 3 0 15,2-3 144-15,0-2-144 0,2 1 0 0,1-4 0 16,1 2 0-16,2-2 0 0,2 0 0 0,-4-2 0 16,4 4 0-16,-2 5 0 0,-4 4 0 0,-4 5 0 15,-3 5 0-15,-6 5 0 0,-11 9 0 0,-10 5 0 16,-11 5 0-16,-9 8 0 0,-4-3 0 0,-1 6 0 15,2 4 0-15,0-1 0 16,4 5-784-16,8-11-80 0</inkml:trace>
  <inkml:trace contextRef="#ctx0" brushRef="#br0" timeOffset="181264.33">6879 15250 2751 0,'0'2'256'0,"2"-1"-256"16,-2 3 0-16,1-4 0 0,-1 2 672 0,2-1 96 15,0 5 0-15,1-1 16 0,4 7-208 0,-5 0-32 16,2-1-16-16,-1 3 0 15,1-2 208-15,-3-2 32 0,3 2 16 0,-2-3 0 0,-1 3 112 0,1-3 0 16,0 3 16-16,-1-3 0 0,1 5-80 0,0 3-32 16,-2 1 0-16,-2 1 0 0,2 0-16 0,-2 0 0 15,-1 4 0-15,0 3 0 0,1-3 16 0,-3 1 0 16,1 9 0-16,-3 4 0 16,0 1-208-16,-2 2-32 0,4 2-16 0,-4 7 0 0,3-4-208 15,-3 7-32-15,4 4-16 0,-2-4 0 0,1-1 64 0,-1-1 16 0,2-1 0 0,-2-4 0 16,2-7-176-16,1-3-48 0,1-3 0 0,1-8 0 15,2-3-144-15,0-4-176 0,0-4 48 0,0-5 0 16,0-4-1216-16,0-4-256 16,0-2-32-16,2-3-8528 0</inkml:trace>
  <inkml:trace contextRef="#ctx0" brushRef="#br0" timeOffset="181719.43">6977 15178 8287 0,'-2'4'368'0,"0"-4"80"0,2 0-448 0,0 0 0 0,0 2 0 0,0-2 0 15,0 0 928-15,-2 0 96 0,2 0 32 0,2-2 0 16,0 2-128-16,1-5-32 0,2 1 0 0,2-1 0 16,2-4 0-16,2 2-16 0,1-1 0 0,4-1 0 15,-1 0 0-15,3 1 0 0,1-1 0 0,-2 2 0 16,4 3 96-16,0 4 32 0,2 0 0 0,-2 0 0 15,-2 4-352-15,0 1-64 0,-2 4-16 0,-3-2 0 16,-2 5-288-16,-3 0-64 0,0 0-16 0,-7 2 0 16,-1 4 48-16,-1-4 0 0,-1 1 0 0,-3-1 0 15,-3 0 320-15,-2 4 80 0,-1-1 16 0,-4 0 0 16,0 1-48-16,-3-1-16 0,-4 1 0 0,-4-4 0 0,1 1-432 0,-2-1-176 16,0-5 128-16,-2 1-128 15,2-3 0-15,-2 2 0 0,3-4 0 0,1 4-176 16,1-4-672-16,4-1-144 0,2-3-32 0,6-1 0 15,3 2-1248-15,6-2-256 0</inkml:trace>
  <inkml:trace contextRef="#ctx0" brushRef="#br0" timeOffset="182441.53">7712 15309 4607 0,'-2'2'400'0,"0"1"-400"31,1-1 0-31,1 0 0 0,0 0 1408 0,0-1 192 0,0 1 32 0,-6 0 16 0,5 5 368 0,-1-5 80 16,2-1 16-16,3-4 0 0,3-4-1280 0,-1-2-256 16,7-3-64-16,-3-6 0 0,5 3-384 0,1-4-128 15,5 1 0-15,-6-1 0 0,1 2 0 0,3-4 0 16,-1 0 0-16,2 0 0 0,-1 2 544 0,-1 0 0 16,2-2 0-16,0 0 0 15,1-2 224-15,1-1 64 16,-1 1 0-16,7 2 0 0,-5-1-352 0,4-1-64 15,2-3-16-15,-3 3 0 0,3 1-176 0,-2-1-32 0,2-3-16 0,-1 1 0 16,0 1-176-16,-1-2 0 0,-5 5 0 0,-2-3 128 16,0-1 0-16,-2-1-128 0,3 3 192 0,-8-1-64 15,3 0 320-15,-1 3 64 0,2 0 16 0,-4 0 0 16,0-2 128-16,1 2 32 0,-3-3 0 0,1 1 0 16,-1 3-112-16,-1 0-32 0,1-1 0 0,-1 1 0 15,1 0-224-15,-1 0-64 0,0-1 0 0,-1 1 0 16,-1 3-96-16,-1-2-32 0,1-2 0 0,0-2 0 15,-2 1-128-15,0 3 0 0,-3-4 0 0,0 2 128 0,-1 0-128 16,-1 2 0-16,2 3 0 0,-2 1 0 0,0-1 0 0,2 5 0 16,0-1 0-16,-1 4 0 0,4-1 0 0,-3 2 0 15,0 0 0-15,1 3 0 0,-1 4-192 0,0 0 48 16,1 0 0-16,-1 0 0 16,2 0-736-16,-3 2-144 15,1 3-16-15,2-3-16 0,-3 2-1184 0,3-1-224 0,-2 1-48 0,-1 4-5168 16,3 1-1040-16</inkml:trace>
  <inkml:trace contextRef="#ctx0" brushRef="#br0" timeOffset="182834.44">8172 14400 911 0,'-4'-2'0'0,"3"-1"0"0,-1-4 0 0,2 3 0 16,2 3 1056-16,-2-3 128 0,1 1 32 0,3-8 0 16,3 1-128-16,0-6 0 0,5-1-16 0,0-1 0 15,4 2 272-15,0-1 64 0,-1 5 16 0,3-4 0 16,-1 1 544-16,1-3 96 0,3 1 32 0,-1-1 0 16,3-1-368-16,0 0-80 0,1 0-16 0,-1-2 0 15,1-2-512-15,-1 2-96 0,-2 2-32 0,1 2 0 0,-1 1-544 0,-3 0-128 16,1 2 0-16,-2 4-16 0,-1-2-48 0,-2 3-16 15,0 0 0-15,0 1 0 16,-2 1 80-16,0 3 32 0,2 1 0 0,-5 1 0 0,1 2-128 0,1 0-32 16,-1 2 0-16,1 1 0 0,-1 1-192 0,-3 3 144 15,0 1-144-15,-2 5 128 0,-1 4-128 0,-4 6 0 16,-2 3 0-16,-3 7 0 0,0 7 160 0,-4 9 0 16,-2 6 0-16,1 5 0 0,1-3 272 0,1-1 48 15,2-2 16-15,5-11 0 0,2-4-176 0,6-15-16 16,7-6-16-16,9-15-17376 0</inkml:trace>
  <inkml:trace contextRef="#ctx0" brushRef="#br0" timeOffset="184202.64">1372 14783 1839 0,'0'5'160'0,"0"-1"-160"15,-3-1 0-15,3-1 0 0,0 0 432 0,-2 5 48 16,0 1 16-16,-1 10 0 16,-2 3 432-16,1 8 96 0,-1-1 0 0,0 0 16 0,0 0 432 0,-1 2 64 15,1-3 32-15,2 5 0 0,-1-3-32 0,2 5 0 16,-3-3 0-16,5-3 0 0,0 5-224 0,-2 0-48 15,4 2-16-15,3 1 0 0,-5 4-736 0,2 0-128 16,0 2-48-16,-2 0 0 0,0 3-336 0,-2-3 0 16,0 0 0-16,-5-2 0 15,2-2-688-15,-2-1-48 0,2-2-16 0,-2-6 0 16,0-1 0-16,0-7 0 0,0-2 0 0,2-3 0 0,-2-2 560 0,2-9 192 0,-1 0-144 0,5-5 144 16,-5 0 0-16,5-3 0 0,-3-1 0 0,1-8-128 15,1 2-144-15,0-6-32 0,2-1 0 0,0-3 0 16,0-2-16-16,0-3-16 0,4-2 0 0,-1-7 0 15,4 5 336-15,0-6 0 0,2-3-144 0,1-4 144 16,4-3 192-16,-5-2 80 0,5-4 32 0,2-5 0 16,-2-3 672-16,1-4 144 0,4 1 32 0,1 3 0 0,0 1-256 15,1 2-32-15,2 1-16 0,1 2 0 0,1 5-528 0,-3-3-96 16,3 9-32-16,-2 4 0 0,-1 5-192 0,-1 7 0 16,-3 3 0-16,-1 6 0 0,0 3 144 0,-1 3-16 15,0 8 0-15,-6 3 0 0,2 0 288 0,-3 3 48 16,0 8 16-16,-2-3 0 15,2 5 160-15,-4 1 16 0,2 5 16 0,0 3 0 0,-4 3-112 0,-1 3-32 16,-2-1 0-16,-2 5 0 0,-1-6-304 0,-3 4-64 16,-2-6-16-16,-1 0 0 0,-3 4-144 0,-4-3 160 15,0 1-160-15,-3-2 160 0,-2-1-160 16,-1-4 192-16,1 2-192 0,-5-4 192 0,3 1-64 0,0-6 0 16,2-3 0-16,4-4 0 0,1-2-272 0,2-3-64 15,6-7-16-15,2 0 0 16,1-7-2064-16,5-1-400 0</inkml:trace>
  <inkml:trace contextRef="#ctx0" brushRef="#br0" timeOffset="184485.81">2299 14611 24879 0,'0'-2'1088'0,"0"2"256"0,2-5-1088 0,0 1-256 0,0-1 0 0,-1 2 0 0,3-1 1168 0,3-3 176 16,-2-5 48-16,9-4 0 15,-4 4-832-15,4 0-176 0,0 1-16 0,2 3-16 0,-4-1 32 0,6 2 16 16,1-2 0-16,2 1 0 0,3 1 144 0,1-2 32 16,4 2 0-16,3-4 0 0,-32 11-224 0,0 0-32 15,115-26-16-15,-115 26 0 0,0 0-304 0,111-21 0 16,-80 18 0-16,-4 1 0 15,-5 4-1296-15,-3 1-320 0,-5 3-64 0,-3-1-12528 0</inkml:trace>
  <inkml:trace contextRef="#ctx0" brushRef="#br0" timeOffset="184705.61">2399 14731 9215 0,'-7'5'816'0,"-2"-1"-656"15,6-1-160-15,3-3 0 0,0 2 1216 0,-2 1 224 0,-2 3 32 0,3 0 16 16,-5 7 720-16,10-6 144 0,-1 3 16 0,8-5 16 16,1-3-1152-16,4 0-224 0,5-2-48 0,1-2-16 15,8 0-240-15,3-1-64 0,4-2 0 0,-37 5 0 16,0 0-256-16,141-14-48 0,-141 14-16 0,113-11 0 16,-113 11-320-16,110-10 0 0,-110 10-160 0,103-18-8688 15,-103 18-1744-15</inkml:trace>
  <inkml:trace contextRef="#ctx0" brushRef="#br0" timeOffset="185163.22">3669 14477 8287 0,'-5'1'736'0,"0"-1"-592"16,1 0-144-16,4-1 0 0,0 1 2064 0,-2-4 384 0,2 1 80 15,-3-4 16-15,-1 0 224 0,-1-7 48 0,0 3 16 0,-5-3 0 16,1 0-1776-16,-3 6-352 0,-1-4-80 0,1 6-16 16,2 1-320-16,-1 2-64 0,-3 6-16 0,2-1 0 15,2 5 224-15,1-2 32 0,-1 7 16 0,1 2 0 16,2 0 144-16,-2 7 16 0,4 2 16 0,-2-1 0 16,2 1-320-16,3 3-64 0,-2 2-16 0,3-2 0 15,1 5-256-15,-2-3 0 0,4 2 0 0,-1-6 0 16,5 1-224-16,-1-4-48 0,2-4-16 0,3-5 0 15,1 0-176-15,5-6-48 0,3-5 0 16,2-4 0-16,0-4 96 0,5-7 16 0,-2-7 0 0,2-5 0 16,0-2-304-16,0-5-64 0,4 0-16 0,-7-2 0 15,-1 0-416-15,3-1-80 0,-1-3 0 0,-3 3-16 16,0-3 576-16,-2 5 112 0,-1-3 32 0,-3 7 0 0,-1 2 400 0,-2 2 176 16,1 4-128-16,-3 6 128 0,-1 4 0 0,-2 7 144 15,-2 5 0-15,2 5 0 0,-4 5 304 0,3 4 48 16,-3 9 16-16,2 0 0 0,-5 3 336 0,4 7 80 15,-2-2 16-15,-1 2 0 0,1 2-304 0,0 2-64 16,1 1-16-16,3-3 0 0,-5 1-48 0,5-3-16 16,0-3 0-16,3-2 0 0,0-9-368 0,5-3-128 15,2-6 0-15,3-3 0 16,3-5-1568-16,1-7-416 0,1-1-64 0,1-8-9696 0</inkml:trace>
  <inkml:trace contextRef="#ctx0" brushRef="#br0" timeOffset="185554.64">4521 14079 17503 0,'-12'23'768'0,"5"-5"176"0,2-1-752 0,1-3-192 0,3-5 0 0,-1-1 0 16,4 1 1472-16,-6 8 272 0,1 13 48 0,1 8 16 15,-5 4-1040-15,2-2-224 0,1 2-32 0,2-5-16 0,2-3-496 16,-1-4 128-16,2-4-128 0,-1-5 0 0,4 2 0 0,1-6 0 15,0 1 0-15,2-1 0 0,0-3 0 0,2-2 0 16,-4-3 0-16,2-4 0 0,0 0 0 0,-5-1 0 16,1-3 0-16,1-1-160 15,-2-1-608-15,-1-1-128 0,1-5-32 0,-2 4 0 16,4-4 240-16,-3-4 48 0,-1-3 16 0,4 0 0 0,1-1 352 0,-1-5 64 16,3 1 16-16,-4-3 0 0,4-5 192 0,2 0 0 15,-2-5 0-15,3-1 160 0,-3 0 384 0,4-5 80 16,-3-4 16-16,3 0 0 0,-4 2 432 0,0-2 80 15,3 4 32-15,-1 3 0 0,1 4 112 0,-1 8 32 16,0 6 0-16,-4 3 0 0,2 9-384 0,-4 1-80 16,1 4-16-16,-2 4 0 0,-1-1-144 0,1 6-48 0,0-1 0 15,0 1 0-15,3 0-144 0,-3 5-48 0,-1 0 0 0,1 0 0 16,3 3-464-16,-1 2 0 0,1 0 0 0,-2 1 0 31,4 0-784-31,4-2-256 0,-2-2-48 0,3-4-9520 0,5-2-1888 0</inkml:trace>
  <inkml:trace contextRef="#ctx0" brushRef="#br0" timeOffset="185947.54">5154 14046 11055 0,'-5'9'976'0,"1"-2"-784"0,2-3-192 0,2 1 0 15,2-2 1968-15,-2 1 336 0,-2 4 80 0,2 8 16 0,-5 5-576 0,3 3-112 16,1 1-32-16,-1-3 0 15,2 1-1264-15,-2 0-256 0,2 1-160 0,0-1 192 0,0-1 128 0,2 3 16 16,1-1 16-16,-1-3 0 0,2-2 448 0,-3 0 96 16,5 1 0-16,1-1 16 0,-1 0-560 0,-2-2-112 15,1-1-32-15,0-4 0 16,1 0-512-16,-3 1-96 0,-1-7-32 0,0 0 0 16,-1 1-816-16,-1-6-160 0,0 1-48 0,-1-4 0 15,1-1 288-15,-2-4 48 0,0 2 16 0,0-4 0 16,1-3 400-16,1-4 96 0,-2-1 16 0,2-2 0 0,0-1 976 0,2-4 208 15,1-4 48-15,2-1 0 0,4-6 704 0,0-4 128 16,5-2 48-16,1-5 0 0,5 1 0 0,0-4 0 0,7 4 0 16,2 1 0-16,-29 44-512 0,63-74-112 0,-63 74 0 0,66-63-16 15,-66 63-464-15,0 0-96 0,91-58 0 0,-65 51-16 16,0 0-304-16,-3 7 0 0,-1 7 0 0,-2 2 0 16,-1 7 0-16,-5 1-272 0,5 6 16 0,-2 5 16 31,2 1-736-31,6 1-160 0</inkml:trace>
  <inkml:trace contextRef="#ctx1" brushRef="#br0">15688 18092 0,'0'0'0,"0"0"16,0 0 0,76 37-1,-60-32 1,-12 13 0,-4-3-1,-2 4 1,-2 1-16,1 1 15,6-6 1,1-3 0,-1-3-1,-3 5 1,2-10 0</inkml:trace>
  <inkml:trace contextRef="#ctx0" brushRef="#br0" timeOffset="195728">4012 14151 911 0,'-14'10'0'0,"9"-3"0"0,-4 0 0 0,4-5 0 15,2 1 624-15,3 1 32 0,-2-4 16 0,-3 3 0 16,0 1 64-16,-1-1 16 0,5 1 0 0,-5-2 0 16,3 3-32-16,1-5 0 0,0 2 0 0,2 1 0 15,0-1 336-15,-1-2 64 0,1 2 16 0,0-2 0 16,0 0 0-16,-2 0 0 0,2 0 0 0,-2 0 0 15,0 0-288-15,-3 0-48 0,2 0-16 0,-2 1 0 16,-1-1-112-16,-2 0-32 0,1 0 0 0,-2 0 0 16,0 0-368-16,0-1-80 0,1-3 0 0,3-1-16 15,-6 0-176-15,4-1 0 0,0 1 0 0,-2 0 0 16,4-4 0-16,-4 4 0 0,4-4 0 0,0 4 0 16,-4-2 128-16,4-2-128 0,2 4 0 0,-3-5 128 0,3 5-128 0,-1-1 0 15,3-2 0-15,-1 2 0 0,0 6-256 0,0 0 0 16,1 2 16-16,-6 2 0 15,3 4-560-15,-1-1-112 0,2 7-32 0,-4-2-7824 16</inkml:trace>
  <inkml:trace contextRef="#ctx0" brushRef="#br0" timeOffset="198169.73">9176 4831 1839 0,'-7'3'160'0,"3"-1"-160"0,1-2 0 0,1 0 0 16,0 2 192-16,2-2 16 0,-5 2 0 0,2-1 0 16,-4 6 144-16,-2-1 32 0,0-1 0 0,-1 2 0 15,1 0 256-15,4-4 48 0,-4 4 16 0,4-2 0 0,0-1-64 0,-1-1 0 16,1 3 0-16,0-3 0 15,3 0-416-15,-5 1-96 0,4-1 0 0,-3 3-128 16,3-5 160-16,3 3-160 0,-2-2 128 0,-1-2-128 0,6 1 592 0,-1-1 48 16,0 2 0-16,1-2 0 0,1 0-304 0,1 0-48 15,2 2-16-15,0 0 0 0,3 3-48 0,-1-2-16 16,0 1 0-16,-1-1 0 0,3-1-16 0,-1 0-16 16,4 0 0-16,0 1 0 0,4-3 128 0,1-3 16 15,0 3 16-15,2-2 0 0,-2 2 16 0,2-2 0 16,3 0 0-16,3 2 0 0,-5 0 288 0,1 0 64 15,1 0 16-15,2 2 0 0,-3 0 144 0,-23-2 32 0,0 0 0 0,0 0 0 16,103 14-432-16,-77-11-80 0,-3 4 0 0,1-3-16 16,-1 1-192-16,1-2-48 0,-5 3 0 0,4-3 0 15,-2-1 144-15,0 0 32 0,1-1 0 0,3-1 0 16,-1-1 80-16,1-1 32 16,-3 0 0-16,3 0 0 0,1-3-32 0,2 2 0 0,-6 1 0 0,3-3 0 15,-3 1-96-15,3-1-32 16,-4 1 0-16,1 3 0 0,-1 1-48 0,-2 0-16 0,-1 0 0 0,-1 0 0 15,1 3 0-15,-3 2-16 16,-1-1 0-16,0-1 0 0,0 1 128 0,2-1 16 0,-2 6 16 0,3-5 0 16,2-1-176-16,1-1-32 0,-1 1-128 0,0 1 192 0,0-3-192 0,0-1 0 15,4-1 0-15,-4-3 0 0,0 3 0 0,0-1 0 16,2 0 0-16,-2 2 0 0,1 0 0 0,-5 0 0 16,3 2 0-16,-4 0 0 0,0 3 128 0,0-2-128 15,1 2 176-15,-4-1-176 0,1 3 0 0,2-4 0 16,0 1 0-16,1-1 0 0,1-3 0 0,2 4 0 15,-1-2 0-15,4-2 0 0,0 0 0 0,1 0 0 16,5 0 0-16,-5 0 0 0,-22 0 0 0,0 0 0 16,0 0 128-16,108 8-128 0,-83-6 128 0,1 0-128 15,0 0 192-15,-7-2-192 16,2 0 0-16,-2 0 0 0,-1 1 0 0,-1-2 0 0,2 1 0 0,-1 0 0 0,-3 0 0 0,1 0 0 16,1 0 0-16,3 0 0 0,1 0 0 0,-1 0 0 15,3 0 0-15,-2 0 0 16,2 0 0-16,1 0 0 0,2 1 0 0,-3 1 0 0,-23-2 0 0,0 0 0 15,0 0 0-15,110 3 0 0,-110-3 0 0,0 0 0 16,0 0 0-16,108 4 0 16,-108-4 0-16,0 0 0 0,0 0 0 0,99 2 0 0,-80-2 0 0,0 0 0 15,1 0 0-15,-3-2 0 0,-3 0-128 0,-2 2 128 16,0-2-704-16,-1-3-80 16,-3 2-32-16,3-6-12816 0</inkml:trace>
  <inkml:trace contextRef="#ctx0" brushRef="#br0" timeOffset="-200289">9725 15619 10127 0,'0'2'896'0,"0"0"-704"0,0-2-192 0,0 0 0 15,0 0 1024-15,0 0 192 0,0 1 16 0,0 1 16 16,0 0-352-16,0-2-64 0,-2 5 0 0,0-3-16 16,-1 0-176-16,-1-2-16 0,2 0-16 0,1 0 0 15,-1-2 304-15,2 0 64 0,-2-1 16 0,2-1 0 16,-2 2-64-16,2 1-16 16,-1-1 0-16,1 0 0 0,0 2-80 0,-4 2 0 0,2 1-16 0,1-1 0 0,-3 7-240 0,2 0-32 15,-1 1-16-15,-1 2 0 0,4 4-336 0,-5 5-192 16,0 3 192-16,-2 2-192 0,0 6 128 15,-3 1-128-15,-1 5 0 0,1 4 0 0,-1 0 0 0,3 1 0 16,-1 6 128-16,0-4-128 0,2 6 0 0,-2-6 0 16,4 4 0-16,-5-4 0 0,5 2 160 0,-2-5-160 15,1 0 128-15,-1-6-128 16,6-1 0-16,-1-7 0 0,2 2 0 0,-4-10 0 0,4 1 0 0,4-5 0 16,-2-4 0-16,-1-3 0 0,1-7-128 0,2-1-16 15,-1-1 0-15,1-3 0 16,1-4-528-16,0-5-96 0,0-2-32 0,2-5 0 15,-3-2 32-15,1-4 16 0,0-1 0 0,0-3 0 0,-1-4 464 0,1 1 96 0,-1-1 0 16,1-7 16-16,-3-7 176 0,3-5 0 16,0-2 0-16,2-7 0 15,-2 0 0-15,0-2 0 0,4-1 0 0,-4 3 0 16,2 7 0-16,2 7-160 0,-2-2 160 0,3 7 0 16,3 4-160-16,2 1 160 0,-1 4-128 0,2 5 128 15,-2-1 0-15,3 6 0 0,-1 0 0 0,0 6 0 16,1 5 0-16,1 5 0 0,-3 3 0 0,-1 8 0 15,-2 3 0-15,1 7 0 0,-3 7 0 0,-3 3 0 16,0 9 288-16,-2 4 144 0,0 5 16 0,-5 3 16 16,0-2 256-16,-3-1 48 0,-1 0 16 0,-1-4 0 15,0-5 624-15,-7 0 112 0,1-5 16 0,-1 0 16 16,-2-5-1936-16,-1 0-384 0,-3-4-64 0,-1-2-32 0,0 0 720 0,-2-6 144 16,2-4 0-16,-2-4 0 0,0-3 0 0,0-3 0 15,2-6 0-15,-2-5-160 16,3-1-1424-16,3-5-272 15</inkml:trace>
  <inkml:trace contextRef="#ctx0" brushRef="#br0" timeOffset="-199958.92">10242 15560 2751 0,'-2'-11'128'0,"2"8"16"0,0-4-144 0,0-2 0 0,2 6 0 0,-2-1 0 16,2-3 608-16,0-1 96 0,3-10 0 0,-2-1 16 16,1 3-80-16,-2 2-32 0,-1 9 0 0,-1 0 0 15,2 5 976-15,0 2 192 0,1 1 32 0,-1 6 16 16,-2 1 288-16,0 6 48 0,2 2 16 0,-2 1 0 15,1 0-240-15,1 3-32 0,0 3-16 0,0 6 0 16,-1 2-704-16,3 4-144 0,1 1-16 0,-3 1-16 16,3 1-624-16,-1 0-112 0,3 0-16 0,-4 0-16 15,4 3-240-15,0-3 0 0,-3 0 128 0,2-6-128 0,0-5-160 0,-1-1-80 16,2-4-16-16,-2-6 0 16,2-4-1616-16,-2-6-336 0</inkml:trace>
  <inkml:trace contextRef="#ctx0" brushRef="#br0" timeOffset="-199695.59">9998 15900 15663 0,'-3'3'1392'0,"1"1"-1120"0,2-3-272 0,2-1 0 15,-1 0 1984-15,1 2 320 0,2 5 80 0,1 0 16 16,4-2-784-16,3 4-144 0,3-4-48 0,3-3 0 15,1-4-1152-15,2-3-272 0,3-4 0 0,3 0 0 16,-27 9 0-16,0 0 0 0,104-47 0 0,-104 47-128 16,0 0 128-16,113-47 0 0,-113 47 0 0,0 0-128 15,94-40 128-15,-94 40 0 16,0 0 0-16,0 0 0 0,114-34-288 0,-88 28-32 0,0-1 0 0,0 6-12288 16</inkml:trace>
  <inkml:trace contextRef="#ctx0" brushRef="#br0" timeOffset="-199471.98">10988 15607 2751 0,'-4'0'256'0,"1"0"-256"16,1 0 0-16,0 0 0 0,2 0 2272 0,0 0 416 16,0-2 64-16,2 2 32 0,-2 2-608 0,2 0-128 15,1 5-32-15,-1 3 0 0,2 1-16 0,-3 4 0 16,1 4 0-16,2 2 0 0,-1 0 256 0,2 2 48 15,-1 3 16-15,3 4 0 0,0-3-992 0,0 5-208 16,5-3-32-16,-5-1-16 0,5 4-688 0,-7-6-128 16,4 5-16-16,-2-5-16 0,2 2-224 0,-1-5-240 0,-2-4 48 0,2-5-11632 31,1-4-2320-31</inkml:trace>
  <inkml:trace contextRef="#ctx0" brushRef="#br0" timeOffset="-198859.85">10101 14943 8287 0,'-5'14'736'0,"3"-7"-592"0,0-2-144 0,1 2 0 15,1-1 576-15,0-5 96 0,0 3 16 0,0 3 0 16,0 3 192-16,1 1 32 0,3-3 16 0,-1-1 0 16,1-5-544-16,-1-4-128 0,2-1 0 0,2-2-16 15,-1-7 144-15,1 3 48 0,0-7 0 0,-2 0 0 16,0 4 544-16,-1-5 112 0,1-2 32 0,0-2 0 15,0-4 32-15,-1 1 0 0,1-2 0 0,-2-2 0 16,1-2-528-16,-1-1-112 0,1 0 0 0,-1-4-16 16,3 4-192-16,-1-6-48 0,0 0 0 0,2-1 0 0,2 2-96 15,-1-3-32-15,5 1 0 0,-1-2 0 0,0 5-128 0,0 2 0 16,2 2 0-16,0 4 0 0,2 1 0 0,-2 4 0 16,-2 6 0-16,-2 2 0 0,-3 2 0 0,-1 7 0 15,1-1 0-15,-6 1 0 0,3 5 0 0,-4 4 0 16,0 1 0-16,-4 2 0 0,4 5 0 0,-7-2 0 15,2 4 0-15,0 4 0 16,1-2-832-16,-1-1-64 0,0-3 0 0,1 2 0 16,3 2-832-16,-1-4-160 0,2-1-32 0,-2 1-7040 0</inkml:trace>
  <inkml:trace contextRef="#ctx0" brushRef="#br0" timeOffset="-198529.7">9995 14335 12895 0,'-7'6'1152'0,"1"-5"-928"0,5 1-224 0,1-4 0 15,0 2 1568-15,-2 0 272 0,-1-1 48 0,-1 1 16 16,1-4-448-16,3-4-96 0,1 1-16 0,6-7 0 16,4 0-192-16,-1-2-64 15,6-1 0-15,0-4 0 0,3-4 256 0,3 3 32 0,3-1 16 0,-1-1 0 16,2-1-384-16,2 4-80 0,-3 4-16 0,-1 1 0 0,4 4-432 0,-6 0-96 15,3 3 0-15,1 0-16 0,-5 6-240 0,2-2-128 16,-3-2 128-16,1 3-128 0,0 4 0 0,-2-3 0 16,1 3 0-16,-3-2 128 0,2 2-128 0,-1 2 0 15,-1-2 0-15,1 2 0 0,-3-1 0 0,3 3 0 16,-4 3 0-16,-2 0 0 0,-2 3-128 0,2 1 0 16,-1 8 0-16,-2 7 0 15,1 4-432-15,-1 6-80 0,-2 2 0 0,1 9-16 16,1 11-1008-16,-5 5-192 0,1-1-32 0,0 1-12000 0</inkml:trace>
  <inkml:trace contextRef="#ctx0" brushRef="#br0" timeOffset="-197556.49">11917 15630 9215 0,'-7'14'816'0,"5"-11"-656"15,-3 4-160-15,3-2 0 0,4-1 400 0,-2-4 48 16,-2 3 16-16,2 4 0 0,-2 2 496 0,2 7 112 15,-1-1 16-15,1 3 0 16,-2-1-432-16,2 4-80 0,0 2 0 0,2 1-16 0,-1 9 464 0,1 4 80 16,0 3 32-16,0 10 0 0,1 4-128 0,-1 4-32 15,-2 1 0-15,2 0 0 0,-1-1-400 0,1 3-96 16,1 5-16-16,-1-7 0 0,2-2-224 0,-1-4-48 16,1-8-16-16,-3-7 0 0,5-1-304 0,-3-9-64 15,2-4-16-15,-1-6 0 16,-1-5-624-16,1-6-112 0,-1-3-16 0,3-4-16 15,-3 0 272-15,2-7 64 0,4-3 16 0,-4-6 0 0,2-5 384 0,2-3 80 0,-6-3 16 0,3-6 0 16,2-3 144-16,-6-4 0 0,3-6-144 0,-1 1 144 16,-3-7 0-16,-1 0-144 0,0 1 144 0,-1-8 0 15,1-9 256-15,-2-5 176 0,0-4 16 0,2-1 16 16,2 1 592-16,1 4 112 0,4 0 32 0,0 10 0 16,6 11-448-16,-5 5-96 15,6 12-16-15,0 5 0 0,-2 8-336 0,2 3-80 0,0 6-16 0,2 6 0 16,-6 4 112-16,1 3 32 0,-1 5 0 0,1 2 0 15,-2 7 112-15,-1 0 32 0,-3 3 0 0,-1 4 0 16,-1 4 48-16,-3-1 16 0,-1 9 0 0,-5 0 0 0,1 4-176 16,-7-2-48-16,5 1 0 0,-7-1 0 0,2 0-160 15,0 0-48-15,0-4 0 0,-1-5 0 16,3-7-128-16,-1-1 0 0,1-2 0 0,1-8 0 16,2 1-800-16,-1-4-240 0,2-5-48 0,-1 0-16 15,4-3-2160-15,-2-4-416 0</inkml:trace>
  <inkml:trace contextRef="#ctx0" brushRef="#br0" timeOffset="-197225.97">12495 15603 1839 0,'9'-12'0'0,"-2"5"0"0,-2-3 0 0,-3 6 160 0,0 3-160 0,-1-3 0 0,1 1 0 0,2-6 0 15,1-1 576-15,-2-4 64 0,3-2 32 0,-3 5 0 16,-1 3 848-16,-2 1 160 0,0 0 48 0,-2 5 0 16,2 4 528-16,-2 1 112 0,2 1 32 0,-1 3 0 15,1 3-416-15,0 1-64 0,0 4-32 0,0 3 0 16,-2 1-544-16,2 2-96 0,0-2-32 0,0 4 0 15,2 3-128-15,-1 0-48 0,6 2 0 0,-3 0 0 16,5 1-512-16,-3-1-96 0,3 5-32 0,2-1 0 16,-3-1-400-16,3 4 0 0,-2 1 0 0,1-3 0 15,-1 4-704-15,-1-9-64 0,-1 1 0 0,2-4-16 16,-2-6-1280-16,2 0-256 0</inkml:trace>
  <inkml:trace contextRef="#ctx0" brushRef="#br0" timeOffset="-196989.75">12466 15799 2751 0,'-11'5'256'0,"2"-3"-256"0,3 1 0 0,2-1 0 0,4-2 2752 0,0 0 512 0,0 1 112 0,-3 1 16 16,1 0-480-16,0 5-96 0,0-4 0 0,4 1-16 15,5-2-1872-15,-3-2-368 0,4 0-80 0,3-2-16 16,4-2-464-16,-1-4 0 0,5 2-128 0,1-6 128 15,2 2-128-15,1-4 128 0,3 0 0 0,2 2 0 16,-5 0-160-16,1-2 160 0,4 1-128 0,-4-2 128 16,2 1-1280-16,-1-2-192 0</inkml:trace>
  <inkml:trace contextRef="#ctx0" brushRef="#br0" timeOffset="-196564.21">13027 15644 9215 0,'2'5'400'0,"-1"0"96"0,1-2-496 0,0-1 0 16,-1 0 0-16,-1 0 0 0,6-2 1328 0,-6 0 160 15,5 5 48-15,-2 0 0 0,6-1-272 0,-4-4-48 16,4 0-16-16,-2-4 0 0,2-3-368 0,1 4-80 16,1-4-16-16,-1 0 0 0,1 2-144 0,-1 1-16 15,2 2-16-15,-3 2 0 0,-2 2 48 0,2 3 16 16,-2 7 0-16,0 4 0 0,0 5-128 0,-4 2-32 15,1 3 0-15,1 3 0 0,-5-1-240 0,0 4-48 0,0-3-16 0,0-1 0 16,-2 0 32-16,-1-2 0 0,-1 0 0 0,1 4 0 16,-1-4-192-16,-1 2 128 0,-2-4-128 0,2-1 128 15,-1-4-128-15,-2-2-176 0,2-1 48 0,1-4 0 16,0-5-192-16,2-3-16 0,-1-4-16 0,2-2 0 16,-1 0 352-16,3-3 0 0,-2-4-144 0,-3 1 144 15,3-6 0-15,0 3 0 0,2 1 0 0,-1-4 0 16,1 2 128-16,1-2-128 0,1-2 0 0,2-1 144 15,3 4-144-15,-2 1 0 0,5 0 0 0,-3 3 128 0,5-1-128 16,-3 5 0-16,2-1 0 0,1 0 0 0,0 2 0 0,2 1 0 16,0-1 0-16,0-3 128 0,0 4 16 0,0 1 0 15,0-3 0-15,1-1 0 0,-1-2-144 0,0 1 0 16,4-4 0-16,-4 1 0 16,-2-4-1024-16,0-2-272 0</inkml:trace>
  <inkml:trace contextRef="#ctx0" brushRef="#br0" timeOffset="-195982.52">12121 15041 8287 0,'0'0'736'0,"0"0"-592"15,0 0-144-15,0-2 0 0,0 0 1344 0,0 1 256 16,1-3 32-16,-1-5 16 0,2 1 400 0,-2-4 96 0,2-6 16 0,0 2 0 15,-1-3-928-15,1-2-176 0,2-1-32 16,1-8-16-16,0 1-608 0,2-5-112 0,-5-2-32 0,3-2 0 16,0-1 96-16,-1-4 16 0,1-1 0 0,-5 1 0 15,3 4 416-15,-1-1 96 0,2 2 16 0,-3 3 0 16,1-1-352-16,-2 8-64 0,0 0-16 0,-2 5 0 16,2 4-336-16,0 2-128 0,-1-1 0 0,1 4 144 15,0 4-144-15,-2-1 0 0,2 8 0 0,0-1-176 31,-2 4-432-31,2 2-96 0,0 2 0 0,0-1-16 0,-2 6-784 16,2-2-160-16,0 3-16 0,2-1-16 0,-2 1-528 0,2-3-96 0,0 4-32 0,1-3-5968 16</inkml:trace>
  <inkml:trace contextRef="#ctx0" brushRef="#br0" timeOffset="-195659.64">11929 14703 8863 0,'-9'5'192'0,"4"0"32"0,2-3 16 0,1-2 16 0,2 0-256 0,0-2 0 15,0 1 0-15,0-5 0 0,2 1 1920 0,1-3 320 16,4-5 64-16,0-2 0 0,2-4-992 0,-1 1-208 16,5-1-32-16,1-2-16 0,-1-2 32 0,5-4 0 15,-4-3 0-15,3-3 0 0,2-2-48 0,-1 2 0 16,-1 2 0-16,-1-1 0 15,0-1-160-15,-2 7-48 0,-2 0 0 0,0 0 0 0,2 1-256 0,-2 3-64 0,0 1-16 0,2-2 0 16,-3 4-192-16,-1 0-48 0,2 1 0 0,1 6 0 16,-1 0-256-16,-4 5 0 0,5 0 0 0,-3 5 0 15,1 4 0-15,3 3 0 0,-4 2 0 0,4 0 0 16,0 7 192-16,3 2-32 0,-3 3 0 0,4 2 0 16,1-2-160-16,-2 4 160 0,2 1-160 0,2-3 160 15,4 0-480-15,1-5-80 0,3-4-32 0,1-5-14800 16</inkml:trace>
  <inkml:trace contextRef="#ctx0" brushRef="#br0" timeOffset="-194662.87">14053 15736 6447 0,'0'0'576'0,"0"-2"-576"0,0 0 0 0,0 2 0 15,0-1 816-15,4-1 48 0,-3 0 16 0,-1-3 0 16,0 3 272-16,2-1 48 0,-2 3 16 0,0 1 0 15,0 1-64-15,-2 7 0 0,2 0 0 0,-1 5 0 16,-3-1 112-16,1 3 16 0,1 7 0 0,0-2 0 16,0 3-16-16,1-1 0 0,1 3 0 0,0-2 0 15,0 2-480-15,1 4-80 0,1-2-32 0,0 3 0 16,0 1 384-16,-2-3 80 0,0 6 16 0,0-2 0 16,-2-5-928-16,0 5-224 0,-1 0 0 0,-1-3 0 15,2 3-768-15,-3-4-192 0,2-2-32 0,-1-5-16 0,-1-3 1616 0,3-5 320 16,-1-2 64-16,-1-5 16 15,3-5-1840-15,-1-2-384 0,2-2-64 0,0-3 0 16,0-5 512-16,0-1 96 0,0-3 32 0,2-7 0 16,1-3 0-16,2-6 16 0,-3 1 0 0,3-4 0 0,2-6 416 0,2-6 80 15,1-2 128-15,-1-3-208 0,0-3 208 0,-2-2 0 16,2-5 0-16,-1 1 0 0,-3-2 0 0,2 4 0 16,2 5 160-16,-2-4-160 0,5 2 704 0,-1 7 48 15,1 8 16-15,-2 8 0 0,1 8-160 0,-4 8-32 0,2 6 0 16,-2 7 0-16,1 8-288 0,-4-1-64 0,-3 7-16 0,5 0 0 15,-3 7 336-15,2 2 64 0,-3 5 16 0,3-1 0 16,-1-1-32-16,-1 4 0 0,3-2 0 0,-3 2 0 16,1-2-368-16,-3-3-80 0,-1 1-16 0,-1-5 0 15,-3 2-128-15,1-2 0 0,-3 1 0 0,1-3 0 16,-2-3 0-16,-2 2-176 0,1-1 176 0,-3-4-128 31,3-1-240-31,-3-5-32 0,2 2-16 0,-3-5 0 0,2-4-608 0,-2-1-128 0,1-6-32 16,1-1-7920-16,1-6-1584 0</inkml:trace>
  <inkml:trace contextRef="#ctx0" brushRef="#br0" timeOffset="-194396.13">14524 15455 8287 0,'3'2'368'0,"-3"0"80"0,2 0-448 0,-2-2 0 15,0 0 0-15,0 3 0 0,0-1 1328 0,2 0 176 16,-2 3 32-16,0 0 16 0,0 7 128 0,-2 2 32 16,-3-2 0-16,-1 4 0 0,3 1 64 0,-2 3 16 15,-4 2 0-15,2 3 0 0,4 1-368 0,-6 0-64 16,2 7-16-16,0 0 0 0,2 0-384 0,-1-1-96 16,3 2-16-16,1 1 0 0,-5 0-544 0,7-2-112 15,-2 0-32-15,4 0 0 0,2 2-352 0,1-9-64 0,-5 4 0 0,3-9-16 31,1-2-1712-31,-1-5-352 0</inkml:trace>
  <inkml:trace contextRef="#ctx0" brushRef="#br0" timeOffset="-194203.21">14409 15699 11055 0,'-9'0'480'0,"5"0"112"0,3 0-464 0,-3 0-128 0,2 0 0 0,2 0 0 0,2 0 1888 0,2 0 352 16,-1 2 80-16,4 0 16 0,4 1-448 0,1 2-96 15,0-1 0-15,4-1-16 0,-1-1-496 0,1-2-112 16,1 0-16-16,3 0 0 0,2-3-496 0,-1-3-96 16,0-1-32-16,2 2 0 0,-1-2-400 0,-1-3-128 15,4 1 0-15,-4-1 0 16,0 4-480-16,-1-4-160 0,0 1-16 0,-1-3-8416 16,2-4-1680-16</inkml:trace>
  <inkml:trace contextRef="#ctx0" brushRef="#br0" timeOffset="-193813.3">14916 15532 11967 0,'-7'9'528'0,"3"-4"112"0,-1-2-512 0,2-1-128 0,1 0 0 0,0 0 0 15,0 3 1760-15,-1 0 320 0,-2 2 64 0,-1 7 16 16,-1 0 160-16,6-2 48 0,-5 2 0 0,3-2 0 16,3-5-960-16,2 2-192 0,-1-2-48 0,5-5 0 15,1-2-592-15,0 0-128 0,3 0-32 0,2-4 0 16,2-6-192-16,4 1-32 0,1-5-16 0,2 0 0 15,1 2-176-15,1-2 0 0,-2 0 0 0,0 4 0 16,0-3 0-16,-4 7 0 0,-1-1 0 0,-4 5 0 16,-5 2-256-16,-3 7 80 0,-3 1 16 0,-2 5 0 15,-3-1 160-15,-1 7 0 0,-4 4-144 0,-1 1 144 16,-1-1 0-16,2 1 0 0,-3 2 0 0,2-1 0 0,-2-1 0 0,1 2 0 16,1-2 0-16,1-3 0 0,0 2 0 0,2 0 0 15,2-2 0-15,0-4 0 0,3-5 256 0,0 2-16 16,2 0-16-16,2-5 0 15,0 1 176-15,3-3 48 0,0 4 0 0,2-4 0 0,0 0-448 0,2 6 128 16,-2-2-128-16,2 5 0 16,1-2 0-16,2 1 0 0,-5 4 0 0,2-1 0 0,-2 1 0 0,-2 0 0 15,-1 0 0-15,-4 0 0 0,0 1 0 0,-2-3 0 16,-3 0-160-16,-1 1 160 16,-4-1-528-16,-2-3-16 0,3-3 0 0,2-1-14944 0</inkml:trace>
  <inkml:trace contextRef="#ctx0" brushRef="#br0" timeOffset="-193247.86">14018 15060 7359 0,'0'2'656'0,"2"0"-528"0,-2-1-128 0,0 3 0 16,2-2 1008-16,-2 1 160 0,2 2 48 0,1 9 0 16,0 0 416-16,1-2 96 0,-1 4 0 0,-1-6 16 15,0-6-128-15,0-2-16 0,1-1-16 0,1-4 0 16,4-2-944-16,-6-4-176 0,3-3-32 0,-1 0-16 15,-1-4-128-15,3-5-32 0,-1-2 0 0,0-5 0 16,2-1 16-16,0-2 0 16,0-3 0-16,0-4 0 0,2 0-272 0,-1-2 0 0,-2 0 128 0,-1-2-128 15,2-2 0-15,-6 3 0 0,5 2 0 0,-3-1 0 16,1 0 0-16,1-2 0 0,-2 0 0 0,1 2 0 16,-1 4 0-16,3 3 160 0,-3 0-160 0,2 1 128 15,1 10-128-15,1 1-192 0,-4 2 32 0,2 3 16 16,0 2-608-1,2 7-112-15,-3 2-32 0,-1 1 0 0,1 8-144 0,-4-1-48 0,0 4 0 0,-2 5 0 16,-1 1-400-16,-3 2-96 0</inkml:trace>
  <inkml:trace contextRef="#ctx0" brushRef="#br0" timeOffset="-192933.33">13766 14741 6447 0,'-4'4'576'0,"2"-6"-576"0,2 0 0 0,2 1 0 16,2-5 1520-16,-1 1 192 0,2-4 32 0,6-10 16 15,6-9 48-15,6-13 16 0,3-5 0 0,2-2 0 16,0 2-1008-16,-6-3-208 16,1 8-32-16,-2-1-16 0,-2 0 160 0,2 2 48 0,0-2 0 0,-4 6 0 15,-1 8 160-15,-2 2 32 0,0 3 16 0,-2 6 0 16,-1 6-224-16,-3-1-48 0,3 7-16 0,-1-1 0 15,-1 0-176-15,1 4-48 0,3 2 0 0,-1 2 0 16,5 3-112-16,-5 0-32 0,4 0 0 0,2 4 0 16,1 0-96-16,2-2-32 0,0 7 0 0,-2-1 0 15,2 3-64-15,3 2 0 0,4 2-128 0,2 3 192 0,1 1-192 16,0 6 144-16,2-2-144 0,2 2 128 0,-7-8 32 0,7 8 0 16,-2-4 0-16,5-5-15552 15</inkml:trace>
  <inkml:trace contextRef="#ctx0" brushRef="#br0" timeOffset="-191279.04">23318 15077 12895 0,'-1'2'1152'0,"-1"-2"-928"0,0 0-224 0,2 0 0 16,0 0 1072-16,-1 2 160 0,1 1 48 0,-6 4 0 16,3 0-96-16,-1 4-16 0,1-2 0 0,1 6 0 15,0-1-64-15,1 2-16 0,1-2 0 0,-4 5 0 16,4 2-16-16,0 7-16 0,0 5 0 0,0 0 0 15,0 9-240-15,4-1-48 0,-4 1-16 0,0 2 0 0,-4 3-368 0,2-4-80 16,-1 3-16-16,-1-1 0 16,-1 4-288-16,0-2 0 0,0-4 0 0,-1 3 0 15,0-5 0-15,-1-2 0 0,0-3 0 0,0-1 0 0,0-2 0 0,1-5 0 16,1-7 0-16,2-2 0 0,-1-5 0 0,2-9 0 16,2-1-128-16,2-6 128 15,0-1-1024-15,1-6-96 0,4-5-32 0,-3-5 0 16,5-6-1072-16,-2-3-208 0,1-5-64 0,1 0 0 15,3-2 672-15,-1-3 128 0,-1-2 32 16,1-2 0-16,3 0 912 0,-6 2 192 0,3 0 48 0,-4-3 0 0,0-2 512 0,0-2 144 0,0-6 16 16,0-4 0-16,-2-1 320 0,2-3 64 0,3 0 16 0,1 6 0 15,3 6 272-15,0 0 64 0,1 9 16 0,-3 7 0 16,4 7-272-16,-2 5-48 0,2 5-16 0,-4 4 0 16,5 7-16-16,-1 1-16 0,0 4 0 0,-1 4 0 15,3-1 432-15,-6 8 96 0,5-3 16 0,1 8 0 16,-2 2 192-16,-1-1 64 0,-1 0 0 0,-3 1 0 15,-1 3-496-15,-1-2-80 0,0-2-32 0,-8 1 0 16,-1-1-384-16,0 1-80 0,-1-1-16 0,-8-3 0 16,0 2-48-16,-3-2-16 0,-4-1 0 0,-5 0 0 15,2 2 144-15,-4-1 32 0,1-3 0 0,-3 3 0 16,3-4-112-16,-3-1-32 0,3 3 0 0,-4-5 0 0,5 3-224 0,0-3-208 16,0-1 32-16,2 1 16 15,1-4-1472-15,3-3-288 0,4 0-64 0,1-2-12208 16</inkml:trace>
  <inkml:trace contextRef="#ctx0" brushRef="#br0" timeOffset="-190967.11">24143 15025 2751 0,'-2'-2'256'0,"0"2"-256"0,2 0 0 0,0 0 0 16,0 0 1520-16,0 0 256 0,-3 2 48 0,1 3 16 16,-1 1 128-16,1 2 16 0,-2 6 16 0,3 2 0 15,-1 1-112-15,2 3-32 0,0 0 0 0,-2 3 0 16,2 0-16-16,0 5-16 0,-3-2 0 0,3 5 0 15,-2 4-560-15,0 2-112 0,0 1-32 0,-1 0 0 16,1 0-640-16,-1-1-128 0,3-4-32 0,0-2 0 16,0-3-320-16,0-5 144 0,0-2-144 0,0-5 0 15,0-4-768-15,0 0-272 16,0-2-48-16,-2-1-8688 0,-3-4-1728 0</inkml:trace>
  <inkml:trace contextRef="#ctx0" brushRef="#br0" timeOffset="-190731.07">23902 15435 13823 0,'0'-7'608'0,"0"0"128"0,2 3-592 0,0 1-144 15,-1 1 0-15,1 2 0 0,3 0 1984 0,1-2 352 16,6-3 80-16,0 5 16 0,5 0-64 0,1 5 0 0,1 2 0 0,0-2 0 16,-1 6-608-16,-1-4-128 15,1 3-32-15,-1-5 0 0,0 4-960 0,4-5-192 16,-2-1-32-16,4-3-16 0,-2 0-400 0,2-3 0 0,1-4 0 0,-3 1 0 15,2-1 0-15,-2-3-272 0,-1 3 32 0,0-3 16 32,-3 4-1632-32,2-1-336 0,0-1-64 0,1-1-12144 0</inkml:trace>
  <inkml:trace contextRef="#ctx0" brushRef="#br0" timeOffset="-190290.39">24993 15144 6447 0,'7'-7'272'0,"-2"3"80"0,-3 1-352 0,0-1 0 0,-2-1 0 0,-2 2 0 0,2 1 1632 0,-2-5 256 16,-3-4 48-16,-2-4 16 0,-2-3 80 0,-5 3 16 15,1 1 0-15,-5 0 0 0,1 0-448 0,-4 7-96 16,0 0-16-16,-2 0 0 16,4 7-448-16,-5 2-80 0,3 3-32 0,0 2 0 0,3 0-144 0,3 3-16 15,2-3-16-15,5 5 0 0,3-5 16 0,3 6 0 16,4-6 0-16,3 5 0 15,2-4-224-15,5 5-32 0,4-1-16 0,1 0 0 0,6 2-160 0,1 3-16 16,1 3-16-16,2 0 0 16,3 3 112-16,3 5 32 0,-5-2 0 0,3 4 0 15,-3-4-208-15,2 0-48 0,3 2 0 0,-5 1 0 16,1-1-192-16,-9 0 128 0,-1 0-128 0,-10-2 0 0,-6 4-160 0,-5-4-128 0,-6 2-32 0,-8-2 0 31,-3 3-704-31,-4-2-160 0,-5 4-32 0,-1-5 0 16,-5 2 192-16,0-5 16 0,-3-3 16 0,0-2 0 0,3-4 256 15,0-5 48-15,0 1 16 0,4-7 0 0,2-3 448 0,2-5 96 16,7-5 128-16,1-1-208 0,6-4 560 0,5-4 112 16,4-8 32-16,3 5 0 15,5-4-48-15,4-2 0 0,-1 5 0 0,6-3 0 0,4-4 64 16,3-3 0-16,3 2 0 0,-24 31 0 0,59-77-128 0,-59 77 0 16,63-99-16-16,-63 99 0 0,75-106-32 0,-75 106 0 15,71-110 0-15,-71 110 0 0,70-127-336 0,-40 61-160 16,-6 1 16-16,-5 4-15824 15</inkml:trace>
  <inkml:trace contextRef="#ctx0" brushRef="#br0" timeOffset="-189631.04">24061 14754 9215 0,'-4'3'816'0,"3"-1"-656"0,1-2-160 0,0 0 0 15,0 1 1264-15,-2 1 208 0,2 3 64 0,-2 1 0 16,-1-1 320-16,3 4 80 0,-2-4 16 0,2-2 0 15,0-1-512-15,2-2-96 0,-1 2-32 0,1-2 0 16,2-2-336-16,-1 0-64 0,2-1-16 0,1-2 0 16,1-4-64-16,-1-2-32 0,1-2 0 0,4-3 0 15,-4-2-352-15,2-2-80 0,-1-7-16 0,3-2 0 16,-1-4-352-16,2-2 0 0,-5 2 0 0,4 0 0 31,-4-2-528-31,-2-2-32 0,2 4 0 0,-5 4 0 0,-1-3-32 16,1 6-16-16,0 0 0 0,-2 5 0 0,2 5 128 0,-2 4 32 15,1 0 0-15,-1 3 0 0,2 1-704 0,-2 4-144 0,2-1-32 0,0-2-9744 16</inkml:trace>
  <inkml:trace contextRef="#ctx0" brushRef="#br0" timeOffset="-189316.13">23906 14396 3679 0,'7'-5'320'0,"-4"-3"-320"0,4 4 0 0,-2-3 0 16,1 0 1872-16,2-2 304 0,8-8 64 0,8-13 16 15,-24 30-336-15,65-76-64 0,-65 76 0 0,66-86-16 16,-38 43-576-16,-2 6-112 0,-3 9-32 0,-4-1 0 15,0 8 144-15,-3 3 16 0,-1 8 16 0,-1 1 0 16,2 6-224-16,-2 1-48 0,2 4-16 0,-1 3 0 16,-1 4-112-16,0 5-32 0,2 5 0 0,3 2 0 15,2 5-320-15,3-2-64 0,3 6-16 0,2-6 0 16,3 4-208-16,6-3-32 0,5-3-16 0,1-1 0 16,7-2-208-16,-3-3-208 0,-2-2 32 0,1-9-15792 15</inkml:trace>
  <inkml:trace contextRef="#ctx0" brushRef="#br0" timeOffset="-180802.33">22804 16812 11055 0,'-1'0'976'0,"1"0"-784"0,0-2-192 0,1 1 0 16,1-1 1200-16,-2 0 192 0,4-1 32 0,-1-4 16 16,4 2-512-16,-2-1-96 0,4 1-32 0,-2 3 0 15,2 4-336-15,-1 2-64 0,1 1-16 0,2 0 0 16,-1 4 480-16,4 1 96 0,2 1 0 0,-1-1 16 15,1 4 208-15,-2 0 32 0,3 3 16 0,1 1 0 16,1 3-448-16,0 1-80 0,4 1-32 0,-2 1 0 16,3 6-416-16,-1 1-64 0,1 2-32 0,2 2 0 15,-5 5-160-15,0 2 0 0,-2 0 0 0,-1 2 0 0,-1 1-192 0,-6-2 192 16,1 1-160-16,-3-8 160 0,-1-1-128 0,-1-9 128 16,2 1 0-16,-4-10-144 15,2-7-512-15,0-3-112 0,2-7 0 0,1-8-12160 16</inkml:trace>
  <inkml:trace contextRef="#ctx0" brushRef="#br0" timeOffset="-180534.98">23362 16631 8287 0,'-7'4'736'0,"2"-1"-592"16,3 1-144-16,2-4 0 0,-3 1 2144 0,-1 3 400 0,-1 4 80 15,-6 3 0-15,-1 3-688 0,-2 5-144 0,2-3-16 0,0 1-16 16,0 1-1184-16,0-1-224 0,-2 4-48 0,0 0-16 16,-2 3 176-16,0 4 48 0,2-2 0 0,-3 5 0 15,1-1 384-15,1 3 64 0,1 6 32 0,-2-3 0 16,2 2-304-16,2 4-64 0,0 5-16 0,-1 0 0 16,1 2-272-16,0 2-48 0,2-1-16 0,-1 2 0 15,4 1-272-15,0-8 0 0,0 2-176 0,4-7-9776 16,1-7-1952-16</inkml:trace>
  <inkml:trace contextRef="#ctx0" brushRef="#br0" timeOffset="-180315.38">22752 17300 22111 0,'-7'12'976'0,"2"-7"208"0,1-1-944 0,3-1-240 15,2 1 0-15,1-2 0 0,5-2 1040 0,0 1 176 16,9 1 16-16,5-2 16 0,7 0-864 0,-28 0-160 16,0 0-32-16,97-19-16 0,-97 19-176 0,0 0 0 15,110-37 0-15,-110 37 0 0,94-36 0 0,-94 36-144 16,110-47 144-16,-110 47 0 0,120-46 0 0,-120 46-128 16,113-41 128-16,-113 41-12016 0</inkml:trace>
  <inkml:trace contextRef="#ctx0" brushRef="#br0" timeOffset="-179970.05">24228 16389 18431 0,'-5'5'816'0,"0"-1"160"0,1-1-784 0,-1 4-192 16,1-2 0-16,1-1 0 0,-2 6 1904 0,-4 6 336 16,-7 12 64-16,-6 8 0 0,-3 10-832 0,-3 6-160 15,1 2-32-15,-1 0-16 16,0 2-640-16,3-2-128 0,3 0-32 0,1 1 0 0,3 3-32 0,4-1-16 15,-1 3 0-15,4 1 0 0,4-2 160 0,4 0 16 16,3-2 16-16,5-3 0 0,6 0-256 0,-1-7-48 16,9-1-16-16,0-11 0 0,0-8-480 0,8-2-112 0,1-4-16 0,3-6-10656 15,4-4-2144-15</inkml:trace>
  <inkml:trace contextRef="#ctx0" brushRef="#br0" timeOffset="-179388.39">24631 16906 18431 0,'-6'14'816'0,"3"-7"160"0,1 4-784 0,2-6-192 0,2-3 0 0,-2 1 0 0,0 6 992 0,0 0 160 15,0 8 16-15,0 9 16 0,0 2-528 0,-2 9-96 16,-1 1-32-16,1 0 0 16,-2 6-64-16,4 1-16 0,0-1 0 0,-1 4 0 0,1 3 240 0,-4 1 32 15,4 4 16-15,-1-2 0 0,1-4-240 0,-2-1-48 16,-2 5-16-16,1-5 0 0,-1-6-432 0,-1-4 0 15,-2-4 0-15,2-8 0 0,-2 1 0 0,2-9-272 16,-1-3 32-16,5-9 16 16,-6-2-1520-16,3-5-304 0,3-3-64 0,-3-4-16 15,2-7-176-15,1-5-48 0,1-2 0 0,0-11 0 16,1 1 1312-16,3-5 256 0,-1-5 48 0,2-6 16 0,2-3 720 0,0-1 240 0,4-8 0 0,-2-5 0 16,3 1 544-16,2-5 112 0,-2 0 32 0,4-1 0 15,3-1 560-15,3 9 112 16,3 2 32-16,-3 6 0 0,-22 53-176 0,49-81-48 0,-49 81 0 0,0 0 0 15,65-74-704-15,-48 60-128 0,1 8-48 0,-6 4 0 16,0 4 240-16,-3 4 32 0,1 8 16 0,-1 4 0 16,0 3 304-16,-2 3 64 0,1 7 16 0,-4-1 0 15,3 3-416-15,0 6-80 0,-2-1 0 0,0 0-16 0,0 0-352 16,-1-1-64 0,-4 0-16-16,-4-6 0 0,-1-1-256 0,-4-1 0 0,-3-6 0 0,-3-1 0 15,-1-2 0-15,-3-6 0 0,-4-2-160 0,0-7 160 16,-1-7-448-16,-6-10 0 15,-1-2-16-15,0-9 0 0,1 1-1328 0,0-4-256 0,1-4-48 0,4 4-12064 0</inkml:trace>
  <inkml:trace contextRef="#ctx0" brushRef="#br0" timeOffset="-179105.91">25483 16643 16575 0,'0'12'1472'0,"-2"-6"-1168"0,2-3-304 0,0-1 0 15,0-2 1536-15,0 3 240 0,2-1 48 0,-2 0 16 16,2 5-480-16,-2 2-80 0,-2 5-32 0,0 5 0 16,0 5-144-16,1 0-16 0,-5 3-16 0,3 6 0 15,1 1 224-15,0 1 48 0,1 5 16 0,1 2 0 16,0 3-400-16,3 3-64 0,-1-1-32 0,1-2 0 15,3-2-496-15,-1 1-112 0,0-4 0 0,0-2-16 16,-1 1-240-16,-1-3 0 0,-1-4-144 0,0-3 144 31,-2-4-1920-31,0-5-272 0</inkml:trace>
  <inkml:trace contextRef="#ctx0" brushRef="#br0" timeOffset="-178896.23">25148 17148 19343 0,'4'2'1728'0,"1"-2"-1392"16,-2 0-336-16,3 0 0 0,-1 0 1840 0,4 0 288 0,6 0 64 0,4 0 16 15,-19 0-368-15,0 0-80 0,112 0-16 0,-112 0 0 16,82 0-768-16,-82 0-144 16,80-7-48-16,-80 7 0 0,0 0-336 0,125-21-64 0,-125 21 0 0,91-22-16 15,-91 22-368-15,82-26 0 16,-82 26 0-16,0 0-11184 15,112-54-2192-15</inkml:trace>
  <inkml:trace contextRef="#ctx0" brushRef="#br0" timeOffset="-178462.61">26392 16575 25791 0,'-5'0'2304'0,"2"-3"-1856"15,1 1-448-15,-2 0 0 0,3 1 1792 0,-3 1 256 16,-3-2 48-16,-5-2 16 0,-5 3-928 0,-4-1-176 16,-2 2-48-16,0 3 0 0,-1 3-384 0,0 6-96 15,1-3-16-15,2 6 0 0,2 1-144 0,0 0-48 16,5 3 0-16,2-2 0 0,1 2-64 0,8 0-16 16,-1 1 0-16,9-1 0 0,4 2-48 0,3-2-16 15,6 2 0-15,1 0 0 0,2 3-128 0,3 6 0 16,4-2 0-16,0 3 0 0,3 4 0 0,2-2 0 15,-1-4 0-15,1 5 0 0,-2-8 768 0,-3 3 160 0,2-4 32 0,-11 2 16 32,-7 0-1872-32,-5-1-368 0,-3-2-80 0,-10 1 0 0,-2-5 768 0,-6 7 176 0,0-1 16 0,-7-5 16 15,-5 1 368-15,0-3 0 0,-2-1 0 0,0-4 0 16,3-7 0-16,-2 0 0 0,2-2 0 0,3-5 0 16,2-4 0-16,3-6 0 0,3 1 0 0,4-8 0 15,1-4 0-15,5-10 192 0,4-4-192 0,0-5 192 16,4-6-32-16,1-4 0 0,5-8 0 0,3 3 0 15,1-1-160-15,3-2 0 0,6 1 0 0,3 3 128 16,-26 54-128-16,47-89 0 0,-47 89 0 0,40-61 0 16,-23 39 0-16,-3 2 0 0,2 5-224 0,-4 4 80 15,0 3-816-15,1 1-176 0,-5 0-16 0,3 3-14864 16</inkml:trace>
  <inkml:trace contextRef="#ctx0" brushRef="#br0" timeOffset="-177985.67">27046 16116 11967 0,'-11'-2'1072'0,"3"-2"-864"16,4 4-208-16,4 2 0 0,-3 0 1056 0,-1 0 160 16,-4-2 48-16,-5 3 0 0,-1 6-80 0,0-1-16 15,4 8 0-15,3 0 0 0,5-1-96 0,6 5-32 16,4-1 0-16,5 2 0 0,4 3 144 0,4 6 32 16,3-1 0-16,8 4 0 0,3 6 560 0,5 3 112 15,3 5 32-15,6-2 0 0,7 7-464 0,3-5-96 16,6 2-16-16,-3 0 0 0,-4-4-752 0,-8-7-144 0,-4-1-48 15,-8 1 0-15,-8-1-208 0,-8-1-32 0,-11 4-16 0,-10-3 0 16,-6 3-144-16,-10 0 0 0,-10 5 0 0,-10-3-12624 16,-7-2-2480-16</inkml:trace>
  <inkml:trace contextRef="#ctx0" brushRef="#br0" timeOffset="-170282.05">9141 8833 5519 0,'0'0'496'0,"2"0"-496"0,-1 0 0 0,1 0 0 15,0-1 544-15,0 1 16 0,4-2 0 0,1 0 0 16,6-1-384-16,1-3-176 0,1 1 160 0,-1 2-160 0,0 1 448 0,-5 0 0 16,3 0 0-16,-1 1 0 0,-1-1 640 0,-1 2 128 15,1-2 32-15,-1 1 0 0,0 1-32 0,-1-4-16 16,3 4 0-16,-1 0 0 0,2-2-608 0,1 1-112 16,-3-1-32-16,4 0 0 0,0-1-448 0,2 1 128 15,-2 0-128-15,3 0 0 0,2-1 0 0,2-1 0 16,2 3 0-16,-1-3 0 0,3 1 0 15,1-4 0-15,0 3 0 0,0 1 0 0,2 1 0 0,-7 0 0 16,2 2 0-16,-1-1 0 0,1 2 0 0,0-1 0 16,-4 2 0-16,2 0 0 0,0 0 352 0,-2-1 176 15,0 1 48-15,2 3 0 0,0-1 64 0,0-1 0 0,0 1 16 0,-1-3 0 16,0 3-176-16,1-1-32 0,-1-3-16 0,0 0 0 16,2 0 16-16,1-3 16 0,5 1 0 0,-28 2 0 15,0 0-144-15,0 0-16 0,122-22-16 0,-122 22 0 16,0 0-112-16,97-35-32 0,-97 35 0 0,0 0 0 15,0 0-144-15,112-44 0 0,-112 44 0 0,0 0 0 16,0 0 0-16,96-35 0 0,-74 30 0 16,1-2 0-16,-4 4 0 0,-1 1 0 0,1 2 0 0,-3 0 0 15,-1 0 0-15,3 2 0 0,-3 1 0 0,1 1 0 16,0-1 0-16,3-1 0 0,0 0 0 0,0-2 0 16,2-2 0-16,2 0 0 0,1-1 0 0,1-3 0 0,-1 3 0 15,0-1 0-15,2 1 0 0,-5-1 0 0,0 1 0 16,0-1 0-16,-3 3 0 0,1-1 0 0,-2-2-128 0,1 1 128 15,-1-2 0-15,2 1 0 0,-5 3 0 0,2 1 0 16,0 0 0-16,-3-2 0 0,3 0 0 0,-4 2 0 16,4 0 0-16,0 0 0 0,1 2 0 0,1 0 0 15,-3-2 0-15,3 0 0 0,-3 0 0 0,3 0 128 16,1-2-128-16,2-2 0 0,2 1 224 0,-3-2-32 16,5-1-16-16,-3 1 0 0,5 0-48 0,-3-2-128 15,0 2 192-15,3 0-64 16,-5-2-128-16,1 3 0 0,0 1 0 0,-4 3 0 0,2 0 288 0,-4 1 32 15,-1 1 0-15,-2 2 0 0,1 3-160 0,-2-2-32 0,-3 0 0 0,4 2 0 16,-5 0 16-16,3-4 0 0,0 3 0 0,0 1 0 16,2-4 32-16,4 1 0 0,-4-4 0 0,3 0 0 15,2-2-176-15,0 0 0 0,6 0 0 0,-6-1 0 16,2-2 0-16,-4 3 0 0,1 0-128 0,-8 2 128 16,-1 0 0-16,-2 2 0 0,-4 0-144 0,-3 1 144 15,0 1-272-15,-1-4 0 0,-3 0 0 0,1-2-13904 16</inkml:trace>
  <inkml:trace contextRef="#ctx0" brushRef="#br0" timeOffset="-167083.35">10829 16352 911 0,'4'-1'0'0,"-2"-5"0"0,-2 5 0 0,1-1 0 15,1 2 672-15,2-2 48 0,1 0 16 16,4-3 0-16,3-2 224 0,2 4 64 0,0-1 0 0,0 3 0 15,-2 2 352-15,0 1 80 0,2 0 16 0,-4 0 0 16,3 3-128-16,0-3-32 0,0-1 0 0,2 1 0 16,-1-2-16-16,2-2 0 0,-2-1 0 0,2-4 0 15,-4 5-752-15,3-3-160 0,-2-2-16 0,-1 2-10480 16</inkml:trace>
  <inkml:trace contextRef="#ctx0" brushRef="#br0" timeOffset="-166282.25">12893 16492 5519 0,'-2'2'496'0,"0"1"-496"0,2 0 0 0,0-1 0 16,0 0 768-16,0 0 48 0,0 1 16 0,0 2 0 16,0 6 224-16,2-6 48 0,1 2 16 0,3-5 0 15,2-2 64-15,-1-5 16 0,5-1 0 0,-1-1 0 16,5-3-176-16,1 1-48 0,2-1 0 0,2-4 0 0,2 5-144 0,1-3-16 16,-3 5-16-16,2 0 0 0,1-2-480 0,2 6-112 15,0-1-16-15,4 6-10720 16</inkml:trace>
  <inkml:trace contextRef="#ctx0" brushRef="#br0" timeOffset="-165527.55">14937 16352 2751 0,'-2'2'256'0,"2"-2"-256"16,0 0 0-16,0 0 0 0,-2 0 256 0,2 0 16 16,0 0 0-16,2 0 0 0,0 2 1328 0,3 0 256 31,-2-1 48-31,3-1 16 0,6-1 0 0,-4-3 0 0,6-1 0 0,6-4 0 0,2-5-896 0,8 0-160 16,-30 14-32-16,0 0-16 0,122-52-624 0,-122 52-192 15,104-29 0-15,-104 29-9072 0</inkml:trace>
  <inkml:trace contextRef="#ctx0" brushRef="#br0" timeOffset="-154840.08">6713 17291 4607 0,'0'2'400'0,"0"-2"-400"0,0 0 0 0,0 0 0 16,0 2 400-16,2-2 0 0,0 1 0 0,0-1 0 16,1 2 128-16,1-2 32 0,-1-2 0 0,-1-1 0 15,1 1 48-15,-1-1 16 0,2 1 0 0,-3 0 0 0,3 4-112 0,-4 0 0 16,0 1-16-16,0 2 0 0,0 1 272 0,-4 2 64 15,3 1 16-15,-3 2 0 0,-1-1 16 0,1 2 0 16,-1-3 0-16,3 3 0 0,-1 0-416 0,1-1-64 16,2 1-32-16,-2-2 0 0,2 4-352 0,-1 2 0 15,1 0 0-15,-2-1 128 0,2 1-128 0,0 1 0 16,0 6 0-16,2-4 128 0,-2-3 48 0,1 7 16 16,3-3 0-16,-2 1 0 15,1 2-48-15,2-2 0 0,-1 2 0 0,1 1 0 0,0 0 64 0,0-1 16 16,2 0 0-16,2 1 0 0,-5-1-224 0,1-2 176 15,0 1-176-15,0-3 160 0,-3 2-160 0,-2 4 0 0,0-5 0 0,-2 1 0 32,-3-1-496-32,3-1 32 0,-1-2 0 0,-2-5 0 0,3 2 64 0,-5 0 16 0,3-7 0 0,1 2 0 15,1-2 144-15,-1-5 48 16,3 1 0-16,-4-5 0 16,3 1-272-16,1-1-48 0,0-3-16 0,0-8 0 0,0 5 144 0,0-4 48 0,0-6 0 0,0-1 0 15,0 2 336-15,0-3 0 0,0 1 0 0,0-5 0 16,-2-1 0-16,0-2 0 0,0 0 0 0,-1-4 0 15,1-2 256-15,0-2 0 0,-3-3 16 0,2-4 0 16,-1-3 112-16,1-4 32 0,1 0 0 0,0 2 0 16,2 4-128-16,0 3-32 0,0 5 0 0,4 3 0 0,3 6-128 15,1 2-128-15,-2 5 144 0,6 5-144 0,-4-2 384 16,6 2 0-16,2 0-16 0,-2 4 0 0,3-2 16 0,1 3 0 16,-1-2 0-16,2 4 0 0,-1-1-384 0,-1 4 0 15,-1 4 0-15,-2 0 128 0,-4 2-128 0,-1 7 0 16,-4 1 0-16,-3 6 0 15,0 3 0-15,-6 0 144 0,1 6-144 0,-4 2 160 16,-2 0 400-16,-1 4 80 0,-2 2 0 0,-4-3 16 0,-2 1 208 0,1-5 32 16,-2 0 16-16,0-5 0 0,1 0-368 0,-3-5-80 15,2-4-16-15,-2 2-13104 0</inkml:trace>
  <inkml:trace contextRef="#ctx0" brushRef="#br0" timeOffset="-149324.39">7802 17734 1839 0,'0'1'160'0,"0"1"-160"0,2 0 0 0,-2-2 0 16,2 0 832-16,-2 3 144 0,2 1 32 0,1 1 0 15,4 0 272-15,-5 2 48 16,3-2 16-16,-1-1 0 0,1 1-336 0,-2 2-64 0,-1-3-16 0,-2-1 0 15,2 6-96-15,0-4-32 0,-1 0 0 0,-1 6 0 16,2-4-32-16,0 5-16 0,0-3 0 0,-1 5 0 16,1 1-80-16,2 1-16 0,-3 0 0 0,3 6 0 15,-3 1-432-15,3-1-96 0,3 3 0 0,-5 3-128 16,-1 0 0-16,1 3 0 0,0-1 0 16,1-3 0-16,-1 0 0 0,-2 0 0 0,0-2 0 15,-2-3 0-15,2 3 0 0,-1-6 0 0,1-5 0 0,-2 0 0 0,0 0-160 0,2-7-32 16,-2 1-16-16,2-4 0 15,0-4-320-15,0-2-64 0,2-1-16 0,-2-6 0 16,4 2 16-16,-3-7 0 0,3-3 0 0,1-2 0 0,-3-1 176 0,1-6 32 16,3-5 16-16,-1-6 0 0,2-1 368 0,-2 0-144 15,0-4 144-15,2 0 0 0,-3 5 0 0,1-1 256 16,0-4-32-16,0 2 0 0,1 2 80 0,1 3 16 16,-2 4 0-16,0 1 0 0,0 11-320 0,4 0 0 15,-6 1 0-15,4 8 0 0,0 3 0 0,-3 4 0 16,-1 3 0-16,3 0 0 0,-3 3 208 0,2 6-16 0,-3-2 0 0,2 3 0 15,-3-1 416-15,3 5 80 0,-3 1 16 0,-1 3 0 16,0 3-96 0,-1 1-16-16,-1 1 0 0,-1 5 0 0,-3-4 48 0,1 1 0 0,0 1 0 0,-2-5 0 15,3 1-368-15,-4-4-64 0,2-3-16 0,-2-2 0 32,1-1-624-32,0-7-128 0,0 4-16 0,0-7-6656 0,2-1-1344 0</inkml:trace>
  <inkml:trace contextRef="#ctx0" brushRef="#br0" timeOffset="-149056.62">8139 17676 8287 0,'0'4'736'0,"2"-1"-592"31,-2 1-144-31,0-4 0 0,1 1 1392 0,1 1 240 0,2 2 48 0,3 1 16 0,-1 5-560 0,1-3-112 15,2 5-32-15,-5-3 0 0,-1 3-752 0,-1 0-240 16,0 1 128-16,-2 2-128 0,-2 3 0 0,-2-1 0 16,1 4 0-16,1 0 0 0,-5 0 0 0,2 2 0 15,1-1 0-15,1-1 160 0,0-2 304 0,1 0 64 16,2 1 16-16,-2-3 0 0,2-1-544 16,-2-4-224-16,2 2 16 0,0-6-8576 0</inkml:trace>
  <inkml:trace contextRef="#ctx0" brushRef="#br0" timeOffset="-148836.78">8165 17829 6447 0,'-2'0'576'0,"0"-1"-576"0,2 1 0 0,0-2 0 15,0 2 1312-15,2-2 160 0,0 0 16 0,1 1 16 16,3-3-48-16,1-1-16 0,1 3 0 0,1 2 0 15,0 0-688-15,-1 2-144 0,-1 0-32 0,0 1 0 16,4 1-80-16,1-4-32 0,-3 1 0 0,1-1 0 0,2-1-304 0,-1-1-160 16,-2-3 160-16,1 1-160 0,1 1 0 0,-1-4 0 15,2-2 0-15,-5 0-6224 16,5 1-1232-16</inkml:trace>
  <inkml:trace contextRef="#ctx0" brushRef="#br0" timeOffset="-148632.87">8583 17601 9215 0,'-2'11'400'0,"1"-6"96"0,1 0-496 0,0 2 0 15,-2-2 0-15,2-1 0 0,0-1 1440 0,0 9 192 16,0 4 32-16,-2 5 16 0,4 5-336 0,-2-3-64 0,0 5 0 0,0-6-16 16,0 1-544-16,2-2-96 0,-2 5-32 0,0-3 0 15,0-1-448-15,0 1-144 0,-2 5 0 0,2-4 0 16,-2 1 0-16,0-1 0 0,1-3 0 0,1-2 0 15,0-3 0-15,0-2-256 0,0 0 32 0,0-7-9360 16</inkml:trace>
  <inkml:trace contextRef="#ctx0" brushRef="#br0" timeOffset="-148318">8374 17941 11967 0,'0'9'528'0,"0"-8"112"0,0 1-512 0,0-2-128 0,2 2 0 0,0-2 0 16,-1 0 1440-16,5-2 256 0,0 0 48 0,7 1 16 16,-1-5-400-16,0 5-80 0,2 1 0 0,0 0-16 15,-2 1-1072-15,2 1-192 0,2 3 0 0,-4-3-160 16,2 2 160-16,2-4 0 0,-1-2-144 0,3-2 144 16,1-4-384-16,0-1 0 0</inkml:trace>
  <inkml:trace contextRef="#ctx0" brushRef="#br0" timeOffset="-145798.59">10129 17481 7359 0,'-2'9'656'0,"0"-4"-528"0,1 2-128 0,1-4 0 16,0-1 368-16,0-2 32 0,0 2 16 0,1 0 0 16,1 1 0-16,0 2 0 0,-2 1 0 0,2-3 0 0,-1 8-416 0,-1-6 0 15,4 0 0-15,-4 4 0 16,0-4 0-16,0 0 0 0,0 6 0 0,0-6 0 0,0 4 304 0,0-2 176 16,0-1 32-16,2 1 16 0,-2 0 560 0,0-1 96 15,0 2 32-15,0-2 0 0,0-5-464 0,0 1-96 16,1 3-16-16,1-3 0 0,0 0-464 0,0-2-176 15,1 1 0-15,-3 1 144 0,0 2-144 0,0-3 0 16,0 3 0-16,-2 1 0 0,1 0 288 0,-3-1-32 16,2-1 0-16,1 4 0 0,-5-1 304 0,3-3 48 15,-1 1 16-15,-1-3 0 0,3 4-176 0,1-3-16 16,-3-2-16-16,4-2 0 0,0 1-416 0,0-4 0 16,0 1 128-16,0-5-10624 0</inkml:trace>
  <inkml:trace contextRef="#ctx0" brushRef="#br0" timeOffset="-144334.87">7250 17016 4607 0,'4'2'400'0,"-1"-2"-400"15,1 0 0-15,-1-2 0 0,1-1 144 0,2-1-144 16,7-5 160-16,6 1-160 0,7-8 192 0,-26 16-48 16,0 0-16-16,99-68 0 15,-99 68 144-15,0 0 32 16,107-82 0-16,-107 82 0 0,0 0 416 0,101-85 96 0,-101 85 16 0,0 0 0 16,87-80 176-16,-87 80 32 0,0 0 16 0,78-75 0 15,-78 75-160-15,0 0-16 0,77-72-16 0,-77 72 0 16,0 0-496-16,89-83-112 0,-89 83 0 15,59-63-16-15,-59 63-240 0,0 0 0 0,98-87 0 0,-98 87 0 16,0 0 0-16,102-85 0 0,-102 85 0 0,0 0 0 16,98-75 0-16,-98 75 0 0,0 0 0 0,78-79 0 15,-53 57 368-15,-3-4 16 0,-1 0 16 0,2 3 0 16,-4 4-144-16,2-2-16 0,-2 0-16 0,0 2 0 16,-1 0-48-16,-1-2-16 0,-3-4 0 0,2 1 0 0,1-2-160 0,1-4 0 15,-1 2 0-15,1-1-176 16,-3 1-240-16,4 0-48 0,-1-2-16 0,-2 1 0 15,5 3-384-15,-6-2-80 0,4 5-16 0,1 0 0 0,-3-1 688 0,0 5 128 16,-1 5 144-16,0-2-208 0,-1 2 208 0,1 4 0 16,-5-1 0-16,1-1 160 0,0 4 48 0,-2-3 16 15,3 2 0-15,-5-3 0 0,3 5-96 0,-1-5 0 16,4 3-128-16,0-3 192 0,-3-4-192 0,1 4 0 16,2-3 0-16,3-1 0 0,-3-1 0 0,2-1 0 15,1-1 0-15,2 2 0 0,1-3 0 0,-1 1 0 16,2 0 0-16,-4-2 0 0,0 4 0 0,-1-4 0 15,2 2 0-15,1-4 0 0,-2-3 224 0,1 3 0 0,-4 2 0 16,-1 0 0-16,1 1-16 0,0-1 0 0,-1 0 0 0,-3-2 0 16,4 2-208-16,-4 2 128 0,3 0-128 0,-1 1 0 15,2 1 0-15,0-2 0 0,0 3 0 0,3-3 0 16,-1-2 0-16,3 0 0 0,2 4-128 0,-2 1 128 16,2 1 0-16,-2-1 0 0,-2 2 0 0,-1-4 0 15,0 6 0-15,0-2 0 0,-3 0 0 0,1 4 0 16,-3-2 128-16,1-2-128 0,-1 0 0 0,-3 3 0 15,1-2 0-15,0 2 0 0,-2 1 0 0,3-4 0 16,-5 7 0-16,1-5 0 0,-3 6 0 0,2-1 0 16,-1 0-288-16,-1 4 0 0,1-1 0 0,-3 1 0 15,5-2-304-15,-6 3-64 16,0 0-16-16,0 0-5856 0</inkml:trace>
  <inkml:trace contextRef="#ctx0" brushRef="#br0" timeOffset="-144020.31">9387 14659 7359 0,'-13'20'320'0,"6"-13"80"0,4 3-400 0,-2-5 0 16,3-3 0-16,2-2 0 0,2 0 896 0,3 0 80 16,-2-3 32-16,8-8 0 0,4-3-432 0,6-10-96 15,4-2-16-15,1-7 0 0,-26 33-64 0,64-74-16 16,-64 74 0-16,72-78 0 0,-72 78 192 0,73-75 16 0,-73 75 16 0,61-61 0 15,-35 35 224-15,0-2 32 0,-1 6 16 0,-1-3 0 16,-3 1-176-16,0 5-48 0,-2-1 0 0,0 5 0 16,-1 4-480-16,1-3-176 0,-2 4 0 0,1 1 144 15,-4 4-144-15,0 1-224 0,0 3 48 0,-1 2 16 32,-4 5-304-32,2-1-64 0,-4 7-16 0,-2 2 0 0,0 5 544 0,-3 2 0 0,-2 4 0 0,-5 1 0 15,1 2 448-15,-3 5 112 0,-2 5 16 0,-3 0 0 16,-2 4-320-16,0-4-64 0,2 1-16 0,-4-4-6688 15,6-6-1328-15</inkml:trace>
  <inkml:trace contextRef="#ctx0" brushRef="#br0" timeOffset="-142065.6">9759 17863 3679 0,'2'1'320'0,"-2"-1"-320"0,2 0 0 0,-2 0 0 16,2 0 752-16,-1 0 80 0,5 0 0 0,2 0 16 16,1-1 592-16,0-1 112 0,1 2 32 0,-1-2 0 15,-4 0-240-15,0 1-32 0,-1 1-16 0,1-4 0 16,-1 2-144-16,-1 2-48 0,2-1 0 0,1-1 0 16,-1 2 128-16,0 0 32 0,0 0 0 0,0 3 0 15,1 3-336-15,-3-1-64 0,1 0-16 0,1 7 0 16,-5-1-464-16,2 4-112 0,-2 4-16 0,0 2 0 15,-2 7-256-15,-3-2 0 0,-1 6 128 0,3 1-128 16,-1-2 0-16,-3 4 0 0,4 2 0 0,-2-4 0 0,1-4 0 0,-1 6 0 16,0 2 0-16,-2-1 0 0,3-1-176 0,-4-2 176 15,2-1-192-15,1-1 192 0,-2-2-224 0,0-2 64 16,4-5 16-16,-4-3 0 0,3-1 144 0,1-4-160 16,1-6 160-16,0-1-160 0,2-3-176 0,2-6-48 15,2-1 0-15,-1-6 0 16,1 2-624-16,1-5-128 0,0-6-16 0,2-1-16 15,2-2 464-15,-1-3 80 0,1-2 32 0,-2 1 0 0,4-2 592 0,-1-8 0 16,2-5 0-16,4-7 0 0,-4 1 0 0,4-4 0 0,-2-4 0 0,1 0 0 16,3-4 240-16,-3 1-48 0,3 3 0 0,-1 7 0 15,2-2-192-15,-1 11 0 0,1 8 0 0,-1 1 0 16,-1 8 0-16,-1 2 0 0,-1 3 0 0,3 5 0 16,-6 3 256-16,0 4-64 0,0 4 0 0,1 0 0 15,-1 4 256-15,-4 4 64 0,1 1 0 0,0 2 0 16,0 1 256-16,-2 5 64 0,1 1 16 0,-4 1 0 15,-1 0-144-15,-1 0-16 0,0 0-16 0,-4 4 0 16,-3 1-256-16,-2-1-48 0,-2-2-16 0,-3 0 0 16,0 0-224-16,-6 1-128 0,-1 3 160 0,0-3-160 15,-2 1 0-15,-5-4 0 0,3 2 0 0,-1-4 0 16,3 1-256-16,-2-4-32 0,2 0-16 0,2-4 0 16,3-5-1280-16,3 2-256 0,-3-1-48 0,4-6-9552 15</inkml:trace>
  <inkml:trace contextRef="#ctx0" brushRef="#br0" timeOffset="-141690.78">10573 17537 7711 0,'-2'7'336'0,"2"-5"80"0,-1 3-416 0,1 0 0 0,0-2 0 0,-4 1 0 16,2-1 0-16,1 8 0 0,-3 1 0 0,-1 11 0 15,2-1 1216-15,-4 1 144 0,3-2 32 0,-1 2 16 16,3 1 608-16,-3-3 112 0,3 0 32 0,0-2 0 15,1-2-752-15,1 1-160 0,1-1-32 0,-1 1 0 16,0 1-704-16,-1 0-128 0,1 2-48 0,0 0 0 16,-2 3 32-16,2-3 0 0,0 7 0 0,0-4 0 0,2 2 16 0,-1 2 16 15,3 0 0-15,1 0 0 16,-3-2-128-16,3 2-16 0,0 0-16 0,2 0 0 0,-3-4-368 0,1-1-80 16,0-4-16-16,0 0-8464 15,1-3-1680-15</inkml:trace>
  <inkml:trace contextRef="#ctx0" brushRef="#br0" timeOffset="-141439.85">10460 17904 1839 0,'-7'2'160'0,"3"0"-160"0,1-2 0 0,1 0 0 15,2 0 1968-15,0 0 352 0,2-2 80 0,1 0 16 16,1 2 160-16,3-5 48 0,3 0 0 0,1-2 0 15,-1 2-1392-15,3-1-272 0,-1-1-48 0,3 4-16 16,-4-4-496-16,3-2-96 0,1 6-32 0,3-2 0 16,-4 1 16-16,3-3 0 0,-1 5 0 0,0 2 0 15,-1 0-160-15,3 0-128 0,-4 4 144 0,0 1-144 16,1-1 0-16,1-1-336 0,0-1 48 0,3 0 16 16,-2-1-1552-16,2 1-304 0</inkml:trace>
  <inkml:trace contextRef="#ctx0" brushRef="#br0" timeOffset="-141164.45">11174 17615 911 0,'0'-2'0'0,"0"1"0"16,0-3 0-16,0 2 0 0,0 2 1200 0,0-1 144 15,0 1 48-15,0-2 0 0,0 2 400 0,-1 3 96 16,-5 6 16-16,3 0 0 0,-1 7-384 0,-1 3-80 15,0 0-16-15,0 2 0 0,0 5 16 0,1 0 0 16,-3 0 0-16,4 4 0 0,-1-1-288 0,1 1-48 16,1 0-16-16,2-1 0 0,0 4-192 0,-4-3-64 0,4 0 0 15,0 1 0-15,4-2-512 0,-2 5-128 16,-1-5 0-16,1-4-16 0,2-3-176 0,-1-1-272 0,2-2 64 0,-3-5 16 31,2-3-1456-31,-1-4-272 0,-1-6-64 0,0 1-9344 0</inkml:trace>
  <inkml:trace contextRef="#ctx0" brushRef="#br0" timeOffset="-140952.29">11025 17930 6447 0,'-2'2'576'0,"2"-2"-576"0,0 0 0 0,0 0 0 15,0 0 2080-15,2 0 304 0,-1 0 64 0,3 2 16 0,1 0-288 0,4 1-48 16,1-1-16-16,2 0 0 0,2 1-720 0,-3 2-160 15,4-1-16-15,-1-4-16 0,4 0-208 0,-1 0-32 16,6-4-16-16,0-3 0 0,1 2-400 0,2-4-80 16,2-1-16-16,2-4 0 0,3 4-304 0,-5-4-144 15,3-2 128-15,0 0-128 16,4 6-800-16,-2-4-240 0,-33 14-48 0,0 0-12256 0</inkml:trace>
  <inkml:trace contextRef="#ctx0" brushRef="#br0" timeOffset="-139726.18">7098 17730 13823 0,'7'4'1216'0,"-1"-3"-960"0,-1-2-256 0,2 1 0 16,-4-2 768-16,4-2 96 0,9-1 32 0,7-2 0 15,-23 7-368-15,0 0-64 0,115-38-16 0,-115 38 0 16,92-42-448-16,-92 42 0 0,101-50 0 0,-101 50 0 16,105-60 0-16,-105 60 0 0,106-64 0 0,-106 64 0 15,101-72 0-15,-101 72 0 0,103-71 0 0,-103 71 144 16,104-66-144-16,-104 66 0 15,112-68 0-15,-112 68 0 0,122-70 0 0,-122 70 0 0,115-59 0 0,-115 59 128 0,103-56 160 0,-103 56 32 16,110-64 0-16,-110 64 0 0,115-72-96 0,-115 72-16 16,130-74 0-16,-130 74 0 0,145-79-208 0,-145 79 0 15,134-80 0-15,-134 80 0 0,122-78 0 0,-122 78-288 32,115-68 32-32,-115 68 16 0,126-75-368 0,-126 75-80 0,134-73-16 0,-134 73 0 15,123-72 128-15,-123 72 32 0,117-75 0 0,-117 75 0 0,108-85 288 0,-56 38 64 16,2 4 16-16,2-6 0 0,2 2 176 0,4-2 0 15,1-3 160 1,0 5-160-16,-4-4 384 0,-5 4-32 0,-5 2 0 0,3 1 0 0,-1-1-32 0,-51 45 0 0,96-84 0 0,-96 84 0 16,92-74-320-16,-92 74 0 15,92-63 0-15,-92 63-192 32,89-70-288-32,-89 70-64 0,82-61-16 0,-47 28 0 0,-35 33 176 0,66-59 48 0,-38 26 0 0,0 5 0 15,-2-3 336-15,0-1-176 0,2 4 176 0,-2-5-128 16,2 0 128-16,0 0 0 0,2-2 0 0,-4-1-128 15,2-1 0-15,0 1 0 0,1 1 0 0,-3-2 0 16,4 4-384-16,-7 2-64 16,1-1 0-16,-1 4-16 0,1 2-176 0,-3 2-16 0,-4 1-16 15,1 2 0-15,-6 2-32 0,0 0 0 0,0 0 0 0,-5 5 0 0,6 0 640 0,-24 9 192 16</inkml:trace>
  <inkml:trace contextRef="#ctx0" brushRef="#br0" timeOffset="-139349.2">11352 14546 23039 0,'-3'19'1024'0,"1"-10"192"0,4 0-960 0,1-6-256 0,2-3 0 0,2-3 0 15,2-6 640-15,8 2 64 0,11-10 32 0,-28 17 0 16,91-61-736-16,-37 15-336 0,0 1 16 0,-7-4 16 31,-3 6-2256-31,-6-1-448 0,-1 1-80 0,-4 4-32 16,-7 1 128-16,2 5 32 0,-6 2 0 0,1-1 0 0,0 10 3792 0,-1 3 752 0,3 1 144 0,-3 4 48 15,-1 7 880-15,0 2 176 0,2 3 48 0,3 6 0 16,-3 1-1440-16,3 7-288 0,2 4-48 0,0 3-16 16,1 5-832-16,-3-1-256 0,2 5 0 0,-5-4-10336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08T22:42:03.4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5833 7238 9215 0,'6'3'816'0,"-6"-1"-656"0,0 0-160 0,0-2 0 16,0 2 448-16,0-2 64 0,-4 3 16 0,1 6 0 0,-3 0-272 0,-4 4-48 15,-1 3-16-15,-1-5 0 0,-2 3-16 0,2-2-16 16,3-4 0-16,1 1 0 15,4-2 672-15,-1-5 128 0,5 0 16 0,0-1 16 0,0-1-384 0,0 4-80 16,4-4-16-16,-4 0 0 0,1 0-256 0,-1 0-64 16,2 0-16-16,0 2 0 0,-1-2 128 0,3 0 16 15,-2 1 16-15,5-1 0 0,-4-1-176 0,4 1-32 16,2 1-128-16,-2-1 192 16,2 2-192-16,-3-2 0 0,3 0 0 0,-2 2 0 0,0-2 0 0,4 2 192 15,-6-1-48-15,5-1-16 0,-1 2 240 0,0 0 32 16,1-1 16-16,1 3 0 0,1-1 32 0,2 1 0 15,1-1 0-15,-1-3 0 0,4 4 16 0,-1 1 16 0,2-1 0 16,2-1 0-16,4 1 32 0,-4-3 0 0,-2 1 0 0,3 3 0 16,3-3 128-16,1 0 16 0,0 0 16 15,0-2 0-15,-1 0-80 0,-25 0-16 0,0 0 0 0,0 0 0 16,109-11-48-16,-109 11-16 0,0 0 0 0,0 0 0 16,115-14-96-16,-115 14-32 0,0 0 0 0,0 0 0 15,112-14-192-15,-112 14-64 0,0 0 0 0,0 0 0 16,115-10 0-16,-115 10 0 0,0 0 0 0,0 0 0 15,117-9 32-15,-117 9 0 0,0 0 0 0,96-9 0 16,-96 9-160-16,0 0 0 0,0 0 144 0,118-17-144 16,-118 17 0-16,0 0 0 0,98-14 0 0,-98 14 0 15,0 0 0-15,90-12 0 0,-90 12 0 0,0 0 0 0,96-4 0 0,-96 4 0 16,0 0 0-16,0 0 0 0,113 9 0 0,-113-9 0 16,0 0 0-16,0 0 0 0,96 26 0 0,-71-22 0 15,-3-1 0-15,1 2 0 0,-2 1 0 0,0-5 0 16,-21-1 0-16,0 0 0 0,0 0 0 0,103 7 0 15,-103-7 0-15,0 0 0 0,0 0 0 0,111-8 0 16,-111 8 0-16,0 0 0 0,92-13 0 0,-92 13 0 16,0 0 0-16,98-15 0 0,-98 15 0 0,0 0 0 15,103-11 0-15,-103 11 0 0,0 0 0 0,0 0 0 16,117-7 0-16,-93 7 0 0,-3 2 0 0,-2 0 0 16,-1 3 0-16,-1-2 0 0,-3 1 0 0,0-2 0 15,0 6 0-15,0-2 0 0,-2-3 0 0,2 2 0 0,2 2 0 0,-1-1 0 16,3-5 0-16,-4 3 0 0,1 1 0 0,3-3 0 15,-1-1 0-15,1 1 0 0,-1 0 0 0,-1-2 0 16,3 2 0-16,-2-1 0 0,1-1 0 0,-3 0 0 16,1 2 0-16,0-2 0 0,-1 2 0 0,3 0 0 15,-3-2 176-15,5 3-48 0,-8-1 0 0,4-2 0 16,1 0-128-16,-1 0 0 16,1-2 144-16,-1 2-144 0,-2-3 128 0,0 1-128 0,1 0 128 0,1 0-128 15,0 2 224-15,-4-1-32 0,2-1 0 0,-2 0 0 16,0 0 0-16,0 2-16 0,1 0 0 0,-6 0 0 15,5 0-48-15,-5 2-128 0,3-2 192 0,-3 0-64 16,0 0-128-16,0 0 0 0,0 0 0 0,0 2 128 0,0-2-128 16,0 0 0-16,2-2 144 0,-1 2-144 0,3 0 0 0,-4 0 0 15,3-2 0-15,-3 2 0 0,2-1 0 0,0 1 0 16,-2-2 0-16,0 2 128 0,0 2-128 0,1-2 0 16,-1 0 0-16,2 0 0 0,0 0 0 0,-1 0 0 15,3-2 0-15,-2 2 0 0,1 0 0 0,1 0 0 16,-1-4 0-16,0 3 0 0,1-1 0 0,1 2 0 15,-3-2 0-15,1 2 0 0,1-3 0 0,-3 1 0 16,1 0 0-16,2 2 0 0,-6-1 0 0,4-1 0 16,-2-2 0-16,1 4 0 0,-1 0 0 0,2 0 0 15,0 0 0-15,-4 0 0 0,0 0 0 0,4 4 144 16,-4-4-144-16,2 2 0 0,2-2 160 0,-4 1-160 16,2-1 128-16,3 2-128 0,1-2 0 0,-1 0 0 0,2-2 0 0,-1 1 0 15,1-1 0-15,2-2 0 16,-3 1 0-16,1 1 0 0,0 0 0 0,2 1 0 15,-2-3 0-15,2-1 0 0,-4 3 0 0,1 0 0 0,-2 2 0 0,1 0 0 16,-1 0 0-16,-1-1 0 0,1 1 0 0,2 0 0 16,-3 0 0-16,3 0 0 15,-2 0 0-15,1 0 0 0,-1 0 0 0,1 0 0 0,-3 0 0 0,4 1 0 16,-3-1 0-16,3 2 0 0,-3-2 0 0,5 0 0 16,-1 0 0-16,2 0 0 0,0 0 0 0,1 0 0 15,-2-2 0-15,1 2 0 0,1 0 0 0,-1 0 0 0,-2 0 0 0,1 0 0 16,1 0 0-16,-2 2 0 0,2 0 0 0,-2 1 0 15,-3-1 0-15,1 0 0 0,-3 0 0 0,3 1 0 16,-3-1 0-16,0 1 0 0,2 4 128 0,0-1-128 16,0-5 0-16,-1 3 128 0,1 3-128 0,0-4 128 15,1 1-128-15,1-3 128 0,3 3-128 0,-1-2 0 16,5 3 0-16,-1-3 0 16,-1-1 0-16,1-1 0 0,1 2 0 0,-2-2 0 0,-4 2 0 0,3-2 0 15,-2 2 128-15,-1-2-128 0,0 0 0 0,-3 0 0 16,1 0 144-16,-5 1-144 0,2 1 144 0,0-2-144 15,-1 2 192-15,-3 1-192 0,4-1 128 0,-2 0-128 16,-1-2 0-16,1 2 0 0,-2-1 128 0,3-1-128 16,1 2 0-16,0-2 0 0,0 2 0 0,1-2 0 15,3 0 0-15,-1 0 0 0,1 0 0 0,-1 0 0 0,4 0 0 0,-2 0 0 32,4-2 0-32,-4 0 0 0,2-1 0 0,2 1 0 0,-2 0 0 0,-4-1 0 0,2 1 0 0,-1 0 0 15,-2 2 0-15,-2 0 0 0,1 0 0 0,-3 0 0 16,1 0 0-16,2 0 0 0,-4 2 0 0,-1 0 0 15,3 1 128-15,-1-1-128 0,-3 0 0 0,3 0 0 16,-2-1 128-16,3-1-128 0,-1 2 0 0,0 0 0 16,-2-2 0-16,3 0 0 0,-1 0 0 0,-2 0 0 15,1 0 0-15,-2 0 0 0,-1 1 0 0,1-1 0 16,0 0 0-16,-2 2 0 0,3-2 0 0,-3 2 0 0,0-2 176 16,0 0-176-16,-3 0 160 0,1 3-160 0,2-3 128 0,-2 2-128 15,1-2 0-15,-1 2 144 0,2-2-144 16,0 2 0-16,0-2 0 0,0 1 128 15,0-1-128-15,2 0 0 0,1-1 0 0,-1-1 0 0,1 2 0 0,1-2 0 16,-2 0 0-16,1 2 0 0,-1-3 0 0,1 3 0 31,2-2 0-31,-5 2 0 0,4 0 0 0,-1-2 0 0,-1 2 0 0,0 0 0 0,0 0 0 0,-2 0 0 16,0 0 0-16,0 0 0 0,0-1 0 0,0 1 0 16,1 0 0-16,-1 0 0 0,0 0 0 0,4 0 0 15,-4 0 128-15,0 0-128 0,-4 0 0 0,4 0 0 16,-1 0 0-16,-3 0 0 0,-1 1 0 0,1 1 0 0,-4 3 0 15,-1-3 0-15,0 2 0 0,1-1 0 0,1-1 0 0,1-2 0 16,1 0-208-16,3-2-32 0,1-3 0 0,6-7-18208 16</inkml:trace>
  <inkml:trace contextRef="#ctx0" brushRef="#br0" timeOffset="7942.04">17265 6195 1839 0,'-4'5'160'0,"-1"-3"-160"0,2-1 0 0,-1-1 0 15,1 0 0-15,1 0 0 0,0 2 0 0,-7 0 0 16,1 1 0-16,-6-1 0 0,0 7 0 0,-2-4 0 16,2-2 640-16,0 3 112 0,0-1 16 0,4 0 0 15,-4-1 320-15,3 1 80 0,3 4 16 0,-3-6 0 16,3 2-400-16,-1 4-80 0,0-4 0 0,2 4-16 15,-2-2-240-15,1 0-64 0,-1 5 0 0,0-3 0 0,1 3-64 0,-1-2-32 16,0 1 0-16,2 1 0 0,2-3 112 0,0 3 32 31,-1-3 0-31,1 1 0 0,4-1-128 0,-3 1-32 0,-1-1 0 0,1 1 0 0,1-3-272 0,-2 6 0 16,1-3 128-16,-1 0-128 0,1 3 0 0,-1-5 0 16,3 8 0-16,-1-4 0 0,-1 0 448 0,1 2 0 15,1-1-16-15,1-3 0 0,-1 2-144 0,0-3-32 16,2 5 0-16,0-2 0 0,-2-2-128 0,2 4-128 15,-3-1 144-15,1-1-144 0,-1 2 0 0,1 0 128 16,0 1-128-16,0-1 0 0,1 0 304 0,-1 4 16 0,2-1 0 0,0-1 0 16,0-1 128-16,0-1 16 0,0 4 16 0,0-3 0 31,0 3 16-31,2-2 0 0,1-1 0 0,-1 3 0 0,1-4-112 0,4-1 0 0,-3 5-16 0,1-4 0 16,0 0-208-16,2-2-32 0,0 4-128 0,0-2 192 15,0 0 16-15,0-4 0 0,2 7 0 0,-4-3 0 16,2-2 96-16,0 2 16 0,-2 0 0 0,0 0 0 15,2-2 144-15,-1 4 48 0,-1-2 0 0,0 2 0 16,0-2-16-16,1 0 0 0,0 3 0 0,1-3 0 16,0 2-176-16,2-4-16 0,-4 4-16 0,4-1 0 15,2-1-128-15,-3-3-32 0,1 3 0 0,1-2 0 16,3-4-128-16,-1 5 0 0,-2-5 0 0,1 3 0 0,4-4 0 16,-4 3 0-1,-1-3 176-15,1 2-176 0,1-2 256 0,2-4-32 0,-4 6-16 0,1-4 0 0,1 0-208 0,0-1 144 16,0 3-144-16,1-4 128 0,-1 1-128 0,0-2 0 15,-2 1 0-15,1-1 0 0,-1 3 0 0,1-5 0 16,-1 2 0-16,1-2 0 0,-3 0 0 0,1 0 0 16,2 0 0-16,-3-2 0 0,3 0 128 0,-2 2-128 15,1-3 0-15,-1 3 128 0,3 0 16 0,-5 0 0 16,2 0 0-16,-1 0 0 0,1 3 16 0,1-3 0 16,4 0 0-16,-1 2 0 0,-1 0-160 0,2-2 0 15,3 0 0-15,-5 0 0 0,6-2 0 0,-1 0 0 16,2-3 0-16,1 2 0 0,0-1 0 0,0 1 0 0,-1-4 0 0,0 1 0 15,-2 5 0-15,-1-4 0 0,-2-4 0 0,2 5 0 16,-4-3 0-16,2 0 0 0,-2 4 0 0,-2-4 0 31,3 0 0-31,-3 2 0 0,-1 0 0 0,1-4 128 0,1 4-128 0,1-4 192 0,-5 2-192 0,2 0 192 16,1-4-64-16,2 3 0 0,-3-6 0 0,1 0 0 16,1 0 32-16,1-2 0 0,2 1 0 0,-2-3 0 15,4-1-160-15,-2 2 0 0,2-3 0 0,-3 3 0 16,3 1 0-16,-4 2 0 0,4 1 0 0,-4-1 0 15,2 3 0-15,-3 2 0 16,-4 1 0-16,0-1 0 0,0 6 0 0,-2-4 0 0,0 1 0 0,2 1 0 16,-5 5 0-16,1-3 128 0,-1-1-128 0,-2-3 0 31,0 4 0-31,0-1 128 0,-2-1-128 0,2-2 0 0,0 2 192 0,-2-2-64 0,2-4 0 0,0-3 0 0,0 4-128 0,0-4 0 31,0-2 0-31,0-1 128 0,0 0-128 0,0 1 0 16,2-3 0-16,0 1 0 0,0 1 176 0,-2 1-48 15,1-1-128-15,1 1 192 0,0 2-48 0,-2 2-16 16,3-2 0-16,-3-2 0 0,-3 8 32 0,1-5 0 16,0 1 0-16,-1 4 0 0,-1-3 32 0,1 4 16 15,-2 0 0-15,0-2 0 0,-1 4-32 0,3-5-16 16,-2 3 0-16,-1-2 0 0,1 0-160 0,2 1 128 16,-3-1-128-16,1 0 128 0,2 1-128 0,-1 1 0 15,2-4 0-15,2 2 0 0,-3-3 0 0,3 2 0 0,0-2 0 0,3-2 128 16,-1 2-128-16,-2-4 0 0,2 4 0 0,-2-2 0 15,0 7 0-15,0-5 0 0,-2 6 0 0,0-2 0 16,-1-1 0-16,1 4 0 0,-1-1 0 0,-2-1 0 16,1 6 0-16,2-3 0 0,-5-1 0 0,4 0 0 15,-2 1 0-15,-2 3 0 0,1-3 0 0,1-1 0 16,2 0 0-16,-6 1 0 0,2 2 128 0,2-3-128 16,-2 2 0-16,0-4 0 0,3 3 0 0,-4-3 0 15,2 0 0-15,3 0 0 0,-4 0 0 0,2-1 128 16,1 2-128-16,1-2 0 0,-4 3 0 0,2-2 0 15,1 3 0-15,1-3 0 0,-6 5 0 0,2 1 0 16,-2-1 0-16,-1 0 128 0,-1 2-128 0,-1 0 0 16,-2 2 0-16,0-4 128 0,-1 2-128 0,2 0 0 0,-4 0 0 15,1 0 0-15,-1 0 128 0,-2 0-128 0,1 0 0 0,1 2 0 16,1-2 0-16,-1 0 0 0,-1 0 0 0,3 0 0 16,-3 0 0-16,-1 2 0 0,3-2 0 0,1 0 0 15,-1-2 0-15,2 0 0 0,2-1 0 0,0-3 0 16,-2 3 128-16,1 1-128 0,1 0 0 0,0-1 0 15,-2-1 0-15,2 3 0 0,-2-3 0 0,2 3 0 16,-2-1 0-16,0 0 0 0,3 2 0 0,-4 0 0 16,4 0 0-16,1 0 0 0,-2 0 0 0,-1 2 0 15,3-2 0-15,0 0 128 0,-3 0-128 0,1 2 0 16,-2-2 0-16,2 0 0 0,-4 0 0 0,-1 0 0 16,-2 0 0-16,0-2 0 0,-1 0 0 0,3-3-272 0,0-4 32 0,1 0 16 31,7-5-1584-31,-1-3-320 0,6-2-64 0,6-2-13744 0</inkml:trace>
  <inkml:trace contextRef="#ctx0" brushRef="#br0" timeOffset="9544.64">7623 15738 8287 0,'-3'5'736'0,"-1"2"-592"16,2-4-144-16,1-1 0 0,1 0 1024 0,-6-2 160 16,-1 8 32-16,0 3 16 0,-5 1 96 0,3-3 16 15,-1 1 0-15,3-3 0 0,4-3-704 0,-1 1-144 16,2-2-32-16,2-1 0 16,0 2 48-16,0-4 16 0,2 3 0 0,2 4 0 0,-1-2 128 0,4-1 32 15,-2 6 0-15,2-1 0 0,-3 1-48 0,1 1 0 0,0 6 0 0,0 1 0 16,1 1-256-16,-3 4-64 0,2 10-16 0,1 1 0 15,-6 3-160-15,1 1-16 0,-1 4-128 0,0 0 192 16,0 3-192-16,-1 0 0 0,-1 4 0 0,-3-3 0 16,3 4 208-16,0-3-48 15,0 4-16-15,-1-1 0 0,1-3-16 0,0 0-128 0,1 0 192 0,-3-10-64 16,4-4-128-16,0-7 0 0,0-2 144 0,0-8-144 16,0-2 0-16,0-5 0 0,0-4 0 0,4-5 128 15,-3-2-272-15,-1-7-48 0,2 1-16 0,2-6 0 16,-1-5-656-1,1-6-128-15,1-4-32 0,-3-1 0 16,-1-7 448-16,1-3 96 0,2-3 16 0,-3 1 0 0,3-1 288 0,-3-3 176 0,5 3-192 0,-6-1 192 0,3 1 0 0,1-3 0 16,1-8 0-16,0-1 0 0,6-3 0 0,-1 2-128 15,2 1 128-15,0 2 0 0,4 8 0 0,0 2 0 32,-2 4 0-32,1 3 0 0,3 1 0 0,-2 2 0 0,3 7 0 0,-2-2 0 0,2 7 0 0,0 2 0 15,-1 3 0-15,1 2 0 0,0 4 0 0,0-3 0 16,1 10 0-16,-3-1 0 15,0 4 368-15,1 2-32 0,-1 2 0 0,-5 6 0 0,-1 1 352 0,-2 4 64 16,-2 3 16-16,-4-1 0 0,-1 4 96 0,-6 2 32 16,-3 5 0-16,-3-4 0 0,-1 4 576 0,-1-2 128 0,-5-2 32 15,-2 1 0 1,1-4-2032-16,1-4-416 0,-2-5-80 0,-2 0 0 16,2-5 96-16,-2-1 32 0,3-5 0 0,1 3-12736 0</inkml:trace>
  <inkml:trace contextRef="#ctx0" brushRef="#br0" timeOffset="10050.61">8209 15473 4607 0,'-4'14'400'0,"2"-9"-400"16,1-2 0-16,-1 4 0 0,2-5 1200 0,0-2 144 15,2 2 48-15,-1-2 0 0,5 0 864 0,0-2 176 16,1-5 48-16,6-1 0 0,-1-6-880 0,-2-2-192 16,1-3-16-16,3-2-16 0,-2-4-608 0,4-4-112 15,-2-1-16-15,-1-3-16 0,1-3-448 0,0 1-176 16,0 5 128-16,0-3-128 0,-2 0 256 0,1 0-48 0,-1 2 0 0,0-4 0 16,-3 2 256-16,3-2 48 0,0 0 16 0,0-2 0 15,2 3-64-15,2-3-16 0,-6 4 0 0,3 0 0 16,2-4-256-16,-6 4-48 0,3 5-16 0,-3-3 0 15,1 5 720-15,1-4 144 0,-2 6 32 0,1-1 0 16,-1 1-1664-16,-1 1-320 16,3 2-64-16,-2 2 0 0,-1 4 800 0,-1-1 224 0,2 5 0 0,-2-1 0 15,0 4 0-15,0-3-128 0,0 6 128 0,2-2 0 16,-4 0-256-16,0 3 16 0,-1 1 16 0,2 1 0 16,-2 0-864-16,-1 2-192 0,3 2-16 0,-1 0-16 15,-3 1-784-15,-1 1-144 16,-1 5-48-16,2-1-6512 0</inkml:trace>
  <inkml:trace contextRef="#ctx0" brushRef="#br0" timeOffset="10396.46">8278 14853 12895 0,'-10'9'576'0,"5"-6"112"0,1 0-560 0,1-3-128 0,3-1 0 0,1-1 0 15,3-1 864-15,1-6 144 0,4-7 16 0,6-5 16 16,5-8-400-16,1-4-96 0,3-2-16 0,0-5 0 16,1-4-528-16,1-1 0 0,0 3 0 0,2-2 0 15,3-3 0-15,-3 7 0 0,2 0 0 0,-2 2 0 16,1-2 768-16,-3 2 160 0,4 3 32 0,-2 2 0 16,1 1 80-16,-2 8 32 0,2 5 0 0,-6 1 0 15,0 4-576-15,-3 7-112 0,0 6-32 0,-3 2 0 16,0 5-224-16,-3 6-128 0,-1 2 160 0,-5 0-160 15,1 8 304-15,0-1-48 0,-4-2 0 0,2 6 0 16,-2 3 320-16,0 0 64 0,1-2 16 0,-1 5 0 16,-2 0-272-16,1 1-48 0,-1 1-16 0,1 3 0 0,-2-2-320 0,1-5 0 15,-1 2 0-15,1-6 0 0,3-1-192 0,2-6-96 16,3-8-32-16,3-8-13456 16</inkml:trace>
  <inkml:trace contextRef="#ctx0" brushRef="#br0" timeOffset="10907.58">8313 15182 16575 0,'-3'10'1472'0,"3"1"-1168"16,0-6-304-16,0-3 0 0,1 0 0 0,1-1 0 0,3 10 0 0,4-1 0 15,3 4 224-15,6-9-64 0,3-1-16 0,-1-9 32 16,5-1-176-16,-4-2 0 0</inkml:trace>
  <inkml:trace contextRef="#ctx0" brushRef="#br0" timeOffset="11371.97">8641 15074 9999 0,'7'-16'208'0,"-6"2"48"0,1 7 16 0,-2 6 32 0,0-3-304 0,-2-3 0 16,2-3 0-16,-5-15 0 0,-4-6 0 0,-1-9 0 0,-4 2 0 0,-2-1 0 0,-1 5 0 15,-2 4 0-15,1 6 0 0,1 3 0 0,0 5 0 16,1 2 0-16,4 7 128 0,-2 0-128 0,1 5 0 0,5 2 0 16,-1 0 0-16,2 2 0 0,4-2 1088 0,1 5 256 15,0-3 32-15,2 2 32 0,2-1-80 0,-2 0-16 16,5 6 0-16,0-2 16 0,4 4-656 0,-4-1-128 15,7 2-32-15,-1-3 16 0,3 1-272 0,2-4-48 16,3-3-16-16,0 1 32 0,4-3-224 0,-1-2-240 16,4-5 48-16,-3 3 32 15,1-1-208-15,-1 1-32 0,1-1-16 0,-3 1 16 16,2-1-32-16,-2 3 0 0,0-3 0 0,-4 1 16 0,2 1 416 0,-3-5-128 16,-2 4 128-16,-4-4 0 0,1-4-128 0,-2 2 128 0,-1-3-160 0,-2-2 160 15,-1 2-192-15,-5-4 48 0,2 1 0 0,-6-3 16 16,-1-1-96-16,0 0-16 0,-6-2 0 0,4 0 16 15,-5 2 32-15,2-2 16 0,-3 0 0 0,3-1 16 16,-1 1 368-16,-3 0 80 0,4 0 16 0,0 0 16 16,1 0-48-16,0 0 0 0,4 2 0 0,-4 3 0 15,6 2-64-15,-3 4-16 0,6 3 0 0,0 2 0 16,0 0 64-16,0-2 16 0,2 1 0 0,2 1 0 16,3-4 16-16,1 1 0 0,3-3 0 0,1 1 0 15,4-4 32-15,1-2 16 0,6-3 0 0,-1 0 0 16,5-2 240-16,-5-2 64 0,3 2 0 0,-1 1 0 15,-3 2-192-15,2 3-16 0,-6 2-16 0,-1-1 0 16,1 7-208-16,-1-5-32 0,0 7-16 0,-1-5 0 16,3 1-544-16,1 0-128 15</inkml:trace>
  <inkml:trace contextRef="#ctx0" brushRef="#br0" timeOffset="12001.86">8430 16091 8287 0,'2'-5'736'0,"-1"-2"-592"31,3 3-144-31,-1 1 0 0,-1-2 448 0,3-4 48 0,7-5 16 0,4-7 0 0,7-1-32 0,-23 22 0 16,0 0 0-16,80-70 0 0,-54 53-352 0,0 4-128 15,-26 13 0-15,0 0 144 0,93-45 48 0,-93 45 16 16,0 0 0-16,113-40 0 0,-113 40 752 0,0 0 128 16,132-37 48-16,-132 37 0 0,0 0 208 0,133-41 32 15,-133 41 16-15,0 0 0 0,132-63-304 0,-132 63-64 16,89-58-16-16,-89 58 0 0,87-62-368 0,-87 62-64 15,96-72 0-15,-96 72-16 0,103-83-112 0,-103 83-32 0,87-94 0 0,-87 94 0 32,73-89-160-32,-41 45-48 0,-1 2 0 0,-2 1 0 0,-1 1-208 0,-1-4 144 0,0 1-144 0,1-6 128 15,2 3-128-15,-2-6 0 0,0 0 0 0,-2 0 0 16,3-2 0-16,-2 1 0 0,-1-1 0 0,0 7 0 16,-4 0 0-16,1 2 0 0,0 0 0 0,-2 5 0 15,0 1 0-15,-2 1 0 0,0 2 0 0,-2 1 0 16,1 2-144-16,-1 0 144 0,1 1 0 15,-4 3 0-15,3-1 0 0,-8 7-128 0,1 2 128 0,-3 6 0 16,0 1-720-16,-2 0-96 0,-1 9-16 0,-2-1 0 16,-1 5-1472-16,-1 2-288 0</inkml:trace>
  <inkml:trace contextRef="#ctx0" brushRef="#br0" timeOffset="12323.13">10146 14229 7071 0,'-3'4'144'0,"-1"-3"48"0,3 1 0 0,1-2 16 0,0 0-208 0,0 0 0 16,0 0 0-16,3-2 0 16,2 1 1472-16,6-4 256 0,-1-6 64 0,6 4 0 0,1-7-1040 0,2 5-208 15,4-3-32-15,3-3-16 0,0 4-176 0,4-1-16 0,-4 0-16 0,2 1 0 16,-28 11-64-16,0 0-16 0,0 0 0 0,108-43 0 31,-85 34 176-31,-1 0 16 0,-2 2 16 0,-5 4 0 0,-3 1-176 0,1 2-48 0,-3 2 0 0,-1 0 0 16,0 6 192-16,-3-1 16 15,-2 4 16-15,-1-1 0 16,-1 6 176-16,0 0 48 0,-2 3 0 0,-2 2 0 16,2 1-192-16,-2 6-48 0,2 2 0 0,-1 5 0 15,1 1-16-15,0-1 0 0,-2-2 0 0,2-2 0 16,3 3 64-16,1-12 0 0,5 1 0 0,-1-11-12416 15</inkml:trace>
  <inkml:trace contextRef="#ctx0" brushRef="#br0" timeOffset="13988.1">7921 16459 13823 0,'2'10'1216'0,"1"-5"-960"0,2-1-256 0,-3-4 0 15,3 0 640-15,4 0 96 0,7 3 16 0,12-1 0 16,-28-2-256-16,0 0-48 0,134-21-16 0,-134 21 0 16,103-33-816-16,-103 33-144 0,101-37-48 0,-101 37 0 31,0 0-320-31,130-38-64 0,-130 38 0 0,0 0-16 0,126-14 688 0,-126 14 144 0,0 0 144 0,138 11-208 0,-138-11 1152 0,102 14 224 15,-102-14 48-15,114 17 16 0,-114-17 224 16,108 17 32-16,-108-17 16 0,113 20 0 0,-113-20-384 0,117 15-80 16,-117-15-16-16,122 0 0 0,-122 0-480 0,139-3-96 15,-139 3-32-15,148-14 0 0,-148 14-208 0,133-16-32 16,-133 16-16-16,129-21 0 16,-129 21-160-16,134-24 0 0,-134 24 144 0,148-30-144 0,-148 30 128 0,138-21-128 15,-138 21 128-15,122-17-128 0,-122 17 0 0,106-12 0 16,-106 12 0-16,101-12 0 15,-101 12 0-15,0 0 0 0,148-25 0 16,-148 25 0-16,103-24 0 0,-103 24 0 0,0 0 128 0,132-54-128 16,-132 54 208-16,82-51-16 0,-82 51-16 0,75-54 0 15,-75 54-176-15,73-55 0 0,-73 55 0 0,67-56 0 16,-67 56 0-16,0 0 0 0,99-79 0 0,-99 79 0 16,68-54 0-16,-68 54 0 0,0 0 0 0,87-78 0 15,-59 55 0-15,-4-3 0 0,-1 4 0 0,-2-3 0 16,-2-1 0-16,-2 2 0 0,-1-1 0 0,2-2 0 15,-6 0 0-15,0-4 0 0,0 5 0 0,-1-5 0 16,-1 6 0-16,0-4 0 0,-1 4 0 0,0-1 0 16,1-2 304-16,1 2-32 0,-1-2 0 0,4 0 0 15,-3-1 304-15,3 3 64 0,0-6 16 0,-1 6 0 0,0-2-208 16,-1 4-64-16,0-2 0 0,-1 0 0 0,-1 3-224 0,-1 0-160 16,-2 2 192-16,0 1-192 0,-4-1 0 0,2-2 0 15,-1 4 0-15,1 0 0 0,-3 1 0 0,-2 3 0 16,0-3 0-16,0 1 0 0,0 1 0 0,0 0 0 15,2 1 0-15,-2 3 0 0,0-2-128 0,0 0-48 16,0-4 0-16,0 3 0 16,0 1-1792-16,0-4-352 0</inkml:trace>
  <inkml:trace contextRef="#ctx0" brushRef="#br0" timeOffset="14353.22">11840 14531 11967 0,'-7'12'1072'0,"0"-4"-864"0,4 1-208 0,3-5 0 15,-2-1 1744-15,-2 2 304 0,-3 13 64 0,-1 1 16 16,-3 7-128-16,4-5-16 0,6-7-16 0,2-5 0 16,5-8-1632-16,2-4-336 0,4-8 0 0,2-1 0 15,6-5-640-15,-1-8-64 0,2 3 0 0,3 1 0 16,-1-3-32-1,3-3-16-15,2 5 0 0,-6-1 0 0,-1 4 304 0,2 0 48 0,0-2 16 0,1 2 0 16,-1 0 384-16,1-1 0 0,4-1 0 0,-2-1 0 16,0-1 368-16,0 4 96 0,0 0 32 0,-3 1 0 0,2 6-176 15,-8-2-48-15,2 2 0 0,-1 5 0 0,-6 4-272 0,-4 4 0 16,-1 3 0-16,-3 5 0 0,-1 5 0 0,1 5 192 16,-4-2-64-16,0 2-128 0,0 0 1312 0,2 2 160 15,-1-1 16-15,5-1 16 0,1 2-304 0,1-2-64 16,6-2-16-16,-3-1 0 0,1-4-688 0,4-3-144 15,1 3-32-15,-1-5 0 0,3 2-256 0,2-6 0 16,-6 1 0-16,5-4-9936 16,-3-2-1904-16</inkml:trace>
  <inkml:trace contextRef="#ctx0" brushRef="#br0" timeOffset="15355.62">8505 15957 21183 0,'0'9'1888'0,"2"-1"-1504"0,1-6-384 0,2-4 0 15,-1 1 240-15,3-3-32 0,5 3 0 0,7-1 0 31,9-5-1904-31,-28 7-384 0,0 0-80 0,91-56-16 16,-91 56-624-16,62-57-128 0,-32 23-16 0,1 0-16 0,-1-1 1712 16,0-2 352-16,3 4 64 0,-2-7 0 0,2-3 1600 0,-2 1 304 0,1-2 64 0,-1-5 16 15,1 2 256-15,-3-3 48 0,1-2 16 0,-1-2 0 16,1 10-928-16,-4 1-176 0,0 1-48 0,-3 3 0 16,1 5-320-16,-1-1 0 0,0 5 0 0,-2 6 0 0,-2 6 384 0,0 4 48 15,0 7 16-15,-1 0 0 0,1 4 608 0,-5 3 128 16,1 2 32-16,-1 5 0 0,2-2 448 0,0 0 112 15,-4 7 16-15,0-3 0 0,2 5-384 0,-2-2-64 16,0 0 0-16,1 2-16 0,-1 0-784 0,-2-5-160 16,1 1-16-16,-3-4-16 0,3 1-352 0,-2-6 0 15,-1-1 0-15,1 0 0 0,1-5 0 0,-1 0 0 16,2 0 0-16,-1-4-128 0,-1 4 128 0,-1-4 0 16,-1 0 0-16,2 1-128 0,-2-3 128 0,-2 1 0 15,2-1 0-15,-1-1 0 0,2-2 0 0,-1-3 0 16,2-8 0-16,0 3 0 0,1-1 0 0,-1-1 0 0,1-4 0 0,-1 2 0 15,1-6 0-15,-1 3 0 0,0-1 0 0,-2-1 0 16,2 3 0-16,1-2 0 0,-3 6 0 0,3 1 0 16,-3 6 0-16,0 3 0 0,2 5 0 0,-4 4 128 15,2 3 80-15,-1 4 32 0,1 5 0 0,-2 0 0 16,2 5 304-16,0-1 64 0,0 2 16 0,1 3 0 16,1 0-64-16,2-4-16 0,2 2 0 0,-4 2 0 15,5-2-416-15,2-4-128 0,-2 4 0 0,1-4 0 16,-1 1 0-16,2-1 0 0,0-1 0 0,1-4 0 15,-3 4 0-15,4-4 0 0,-1-3 0 0,2-2 0 16,0-2 0-16,2 0 128 0,0-5-128 0,2-3 0 16,-2-6 192-16,1 2-192 0,1-5 192 0,-2-3-192 15,0-1 0-15,-4 0 0 0,1-1 0 0,-3-2 0 16,-1 5 0-16,-3-5 0 0,1-2 0 0,-5 4 0 0,-2-3 0 0,0 0 0 16,-3-3 0-16,0 0 0 0,0-3 0 0,-1 4 0 15,-1-1 0-15,2 2 0 0,2 4 0 0,-3 6 0 16,1 10 0-16,0 4 0 0,0 8 0 0,-2 3 0 15,3 7 0-15,-1 3 0 0,5 6 0 0,-2 4-176 16,5 0 176-16,6-10-15504 0</inkml:trace>
  <inkml:trace contextRef="#ctx0" brushRef="#br0" timeOffset="21113.81">12757 7726 11967 0,'-4'5'1072'0,"2"0"-864"16,1-5-208-16,1 2 0 15,0-2 784-15,0 2 112 0,0 3 32 0,0 2 0 0,0-2-656 0,-2 4-128 16,2-2-16-16,0-6-128 0,0 6 144 0,2-5-144 15,-1 0 0-15,5 0 144 0,-5-2 624 0,5 0 112 16,4-2 16-16,-3-2 16 0,2-3 432 0,1 2 64 16,4 0 32-16,-3-2 0 0,3 3-496 0,-2 1-112 15,2 0 0-15,-4-3-16 0,4 3-544 0,-3 1-96 16,1-1-32-16,2-1 0 16,-4 1-144-16,4-3 0 0,2 3 0 0,1-2 0 0,1 1 0 0,-3-3 0 15,3 5 0-15,-1 1 0 0,1-1 0 0,-4 2 0 0,1 0 0 0,1 2 0 16,-6-2 0-16,3 3 0 0,-1 2 0 0,0 1 0 15,-2-1 0-15,1-2 192 0,-2 6 0 0,1-4 0 16,0 1-192-16,-1 1 0 0,3-4 0 0,-1 0 0 16,1-1 0-16,2 2 0 15,2-1 0-15,-4-1 0 0,2 1 128 0,0-3-128 0,3 0 128 0,1 0-128 16,1-1 480-16,-5-1 16 0,5-5 0 0,-2 3 0 16,2-1-112-16,-1-5 0 0,3 5-16 0,-2-6 0 15,4 4-368-15,-2-2 144 0,-4 1-144 0,2 1 0 16,0 0 160-16,0 2-160 0,1 3 128 0,-3-2-128 15,-3 3 320-15,2-1 0 0,1-3-16 0,-1 5 0 0,1 0 0 0,-1 0 0 16,-2 0 0-16,0 0 0 0,0 0-144 0,0 3-32 16,0-3 0-16,0 0 0 0,1-3-128 0,-1 3 0 31,4-2 0-31,1 2 0 0,0-2 240 0,0 0-48 0,2 1 0 0,2-3 0 0,-1 2 128 0,1 1 0 16,0 1 16-16,-4 0 0 0,2 1-96 0,0 1-32 15,0 0 0-15,-2 1 0 0,2-3 144 0,0 2 32 16,1 0 0-16,3-2 0 15,1-2 0-15,-26 2 16 0,0 0 0 0,0 0 0 0,123-19-160 0,-123 19-48 16,0 0 0-16,95-21 0 0,-95 21-192 0,0 0 144 16,0 0-144-16,104-21 128 0,-78 19-128 0,-3 1 160 0,1-1-160 15,-1 2 160-15,3 2-160 0,-5-1 192 0,-2 1-192 0,2 2 192 16,-2-1-192-16,0 2 128 0,-1-1-128 0,-1-1 128 16,1 1-128-16,-1-4 0 15,2 2 144-15,0-2-144 0,-1 0 0 0,-2-2 128 0,3 0-128 0,-2 0 0 16,1 1 0-16,-4-3 0 0,3-1 0 0,-1 1 0 15,1 3 0-15,0-1 0 0,3 0 0 0,-6-1 0 16,1 1 0-16,-1 0 0 0,0-1 0 0,-3 3 0 16,1-2 0-16,-2 0 0 0,2 2 0 0,-1 0 0 15,-2 0 0-15,1-1 0 0,-1 1 0 0,1 0 0 16,1 0 0-16,-1 0 0 16,2 0 0-16,-1 0 0 15,1-2 0-15,-3 0 0 0,5 0 0 0,0 1 0 0,-4-1 0 16,2 2 0-16,4-2 0 0,-2-1 0 0,0 1 0 0,3 0 0 15,-5 0 0-15,2 2 0 0,2-1 0 0,0-3 0 16,-1 2 0-16,1 1 0 0,0-3 0 0,-4 4 0 16,2 0 0-16,-2 0 0 0,-3 4 0 0,1-4 0 15,1 3 0-15,-3 1 0 0,1-3 0 0,0 3 0 16,-2 1 0-16,2-1 0 0,1-3 0 0,-1 3 0 16,3-4 0-16,2 0 0 0,-2-2 0 0,2 0 0 15,2-1 0-15,-1-2 0 0,1 1 0 0,2 1 0 16,-5-1 0-16,1-3 0 0,0 4 0 0,0 1 0 15,-5 0 0-15,3 0 0 0,-3 2 0 0,1 0 0 16,-1 0 0-16,0 0 0 0,-1 2 0 0,3 0 0 0,-4 1 0 0,0 4 0 16,2-1 0-16,-4-3 0 0,4 6 0 0,-4-4 128 15,2 0-128-15,1-1 0 0,-1 3 0 0,6-4 128 16,-5-1-128-16,5-2 0 0,0 0 0 0,-2-2 0 16,1 0 0-16,0-1 0 0,2 1 0 0,-3-1 0 15,1 1 0-15,-2 0 0 0,3 1 0 0,-6 1 0 16,1 0 0-16,1 0 0 0,-2 0 0 0,0 0 0 15,-4 0 0-15,1 0 0 0,-1 0 0 0,1 0 0 16,-2 1 0-16,-2-1 0 0,3 2 0 0,-3 0 0 16,0-2 0-16,0 0-208 0,0 0 48 0,0-4-18624 15</inkml:trace>
  <inkml:trace contextRef="#ctx0" brushRef="#br0" timeOffset="28613.18">26107 10086 11055 0,'-2'3'976'0,"0"-3"-784"16,0 0-192-16,2 0 0 15,0 0 880-15,0 0 128 0,-1 0 16 0,1 0 16 0,-7 2-320 0,0-2-64 0,-2 0-16 0,-3 0 0 16,1 0-416-16,-1 2-96 0,-4-2 0 0,1 1-128 15,1-1 192-15,0 0-192 0,0 4 192 16,-3-2-192 0,1-1 240-16,-2 3-64 0,3-1-16 0,-1 1 0 15,4 5 32-15,-4-3 16 0,0 5 0 0,3-2 0 16,-1 8 96-16,-4-1 16 0,2 1 0 0,1 4 0 16,-4 0 80-16,1 2 32 0,-1 3 0 0,2-4 0 15,3 1 80-15,1-4 0 0,5-1 16 0,3-4 0 16,3-4-32-16,4 2-16 0,3-7 0 0,3-1 0 15,3-1-352-15,3-1-128 0,3-4 0 0,2-1 144 0,-19 3-144 16,0 0-192-16,0 0 32 0,100-23 16 16,-100 23-320-16,0 0-64 0,0 0-16 15,117-10 0-15,-117 10 544 0,0 0 0 0,0 0 0 0,94 28 0 0,-77-13 0 0,-5 1 0 16,0 3 0-16,-5 2 0 0,-1 2 448 0,-6 1 64 16,-4 2 0-16,-1-3 0 0,-4-1 112 0,-1 1 16 15,-4 5 16-15,-4-5 0 0,-2-1-192 0,-3 3-32 16,0-4-16-16,-5-2 0 0,2 0 32 0,-2-2 16 15,-1 1 0-15,1-6 0 0,2 0-112 0,3-5-32 16,-3 4 0-16,0-6 0 16,3-5-672-16,0 0-144 0,8-4-16 0,-1-6-8640 15,7 3-1712-15</inkml:trace>
  <inkml:trace contextRef="#ctx0" brushRef="#br0" timeOffset="28911.89">26464 10082 9215 0,'0'4'400'0,"0"-3"96"16,0 1-496-16,0-2 0 0,0 0 0 0,0 0 0 15,-2 4 496-15,2 1 0 0,-2 2 0 0,-1 0 0 0,-2 8 1136 0,-2-1 224 16,1 4 64-16,-1 1 0 0,2 0 48 0,0 0 16 15,3 4 0-15,-3-2 0 0,5 7-752 0,-2-2-144 16,2-2-16-16,0 4-16 0,0 0-256 0,0 5-48 16,2 0-16-16,2 0 0 0,-3-3-208 0,-1 3-32 15,2 0-16-15,0-2 0 0,-2 4-272 16,0 0-48-16,0-5-16 0,-2-2 0 0,2-8-336 0,-2 1-64 16,2-3 0-16,0-4-14480 0</inkml:trace>
  <inkml:trace contextRef="#ctx0" brushRef="#br0" timeOffset="29540.86">26839 10105 11055 0,'5'2'976'0,"-2"-2"-784"0,4 0-192 0,-3 0 0 15,-1 0 1216-15,1 0 192 0,-1 0 32 0,4 0 16 16,4 0-320-16,2 1-64 0,3-1-16 0,-2 2 0 15,4-2-160-15,-6 0-16 0,3 0-16 0,3-2 0 16,-1 1-96-16,4-1 0 0,-2-2-16 0,1 1 0 16,-3-2-432-16,-3 5-96 0,3 0-16 0,-6 5 0 15,-1-2-208-15,-3 4 0 0,-3 4 128 0,-3-3-128 16,-2 8 192-16,-5 2 0 0,-1 1 0 0,-6 5 0 0,-1 7 368 0,-4 1 64 16,-1 1 16-16,0 2 0 15,3 0 304-15,-1-1 64 0,3-4 16 0,0 1 0 0,7-1-272 0,-4-6-48 16,4-1-16-16,2-4 0 15,2-1-512-15,1-1-176 0,0-3 0 0,2-4 144 0,0 3-144 0,4-5 0 16,-1 1 0-16,4-4 0 0,-2 2 0 0,2-5 0 16,6 1 0-16,-1-3 0 0,5-1 0 0,1-3 0 15,1-1-144-15,-19 5 144 0,0 0 0 0,0 0 0 16,0 0 0-16,104-26 0 0,-104 26 0 0,0 0 0 16,0 0 0-16,112-33 0 0,-112 33 208 0,0 0-48 0,89-33-16 15,-89 33 0-15,0 0 48 0,82-42 16 0,-82 42 0 0,0 0 0 16,75-54-80-16,-54 33-128 0,-1 2 176 0,0 0-176 15,-1-2 192-15,-4 2-64 0,-1-2 0 0,0 2-128 16,-3-1 0-16,-3 1 0 0,-1 2 0 0,-1-1 0 16,-5 3 0-16,-1 1 0 0,0 2 0 0,-3-1 0 15,-1 6 0-15,-3-3 0 0,1 6 0 0,-7 1 0 16,1 3 0-16,-4 3 0 0,1 4 0 0,-4 6 0 16,-2 2 0-16,-4 4 0 0,3 4-128 0,-8 5 128 15,4 2-128-15,-2-1 128 0,4 3 0 0,3 1-144 16,2-2 144-16,1 2 0 0,6-2 0 0,3 1 128 0,6-6 0 15,-3 0 0-15,12 0 0 0,-3-5 0 0,6 0 256 16,1 0 64-16,6-4 16 0,3-1 0 16,2-4-64-16,-21-12-16 0,0 0 0 0,84 16 0 0,-84-16-384 0,0 0 128 15,97-11-128-15,-97 11 0 0,0 0 0 0,119-50 0 16,-119 50 0-16,94-49-176 16,-94 49-1312-16,92-61-272 0</inkml:trace>
  <inkml:trace contextRef="#ctx0" brushRef="#br0" timeOffset="29808.06">26544 9784 28559 0,'-26'14'2544'0,"14"-7"-2032"0,3-2-512 0,0 1 0 15,6-5 784-15,1-2 64 0,5-3 16 0,-1 1 0 16,-2 1-2224-16,2-3-448 0,3-4-96 0,-1 2-16 16,3-2 1584-16,7 1 336 0</inkml:trace>
  <inkml:trace contextRef="#ctx0" brushRef="#br0" timeOffset="30201.48">28532 9875 14735 0,'-5'-4'1312'0,"3"-3"-1056"0,2 4-256 0,0-2 0 16,0-2 0-16,0 3 0 0,-1-4 0 0,-5-5 0 0,3-4 0 0,-8 7 208 15,1-1-32-15,-4 8-16 0,2 3 1472 0,0 3 288 16,1 1 64-16,2 3 16 0,2 0 336 0,2-4 64 16,4 2 16-16,-1 2 0 0,4-3-1520 0,-1-3-320 15,1 1-48-15,3-2-14864 16</inkml:trace>
  <inkml:trace contextRef="#ctx0" brushRef="#br0" timeOffset="30389.4">28410 10345 29487 0,'-8'19'2624'0,"6"-12"-2112"0,2 4-512 16,0-6 0-16,2-2 1024 0,1-3 112 0,2 4 16 0,4 3 0 15,0 2-800-15,1 3-160 0,-1 3-16 0,-4-2-16 16,-1 2 144-16,-4-2 16 0,-6-6 16 0,3 1 0 16,-1-3-48-16,1-3-16 0,-1-4 0 0,4-1-10928 15,0-4-2192-15</inkml:trace>
  <inkml:trace contextRef="#ctx0" brushRef="#br0" timeOffset="30988.89">29811 9574 17503 0,'-7'-2'1552'0,"6"-3"-1232"16,-1 1-320-16,2 2 0 0,0 1 960 0,-2-5 144 0,-1-1 32 0,-6-1 0 16,-1-4-608-16,-8 3-112 0,1-2-32 0,-4 8 0 15,-2 1 256-15,-3 2 64 0,0 4 0 0,-4 4 0 16,1 3-64-1,-6 5-16-15,0 1 0 0,2 2 0 0,3 2-624 0,-3 0 0 0,5 2 0 0,4 1 0 16,5-5 256-16,5 0 0 0,1 0-16 0,5-5 0 16,1 4-112-16,3-4 0 0,4 3-128 0,0-5 192 15,2-1-192-15,3 1 144 0,2-3-144 0,4 1 128 16,3-5 144-16,0 2 32 0,8-5 0 0,-22-2 0 16,0 0-32-16,0 0 0 0,122-28 0 0,-122 28 0 15,0 0-272-15,113-57 128 0,-113 57-128 0,67-44 0 0,-67 44 0 16,55-49 0-16,-55 49 0 0,49-45 0 0,-26 19 192 0,-4 3-192 15,0 4 192-15,-5 0-192 0,-2 3 160 0,-1 4-160 16,-2 2 128-16,-3 3-128 0,-2 0 128 0,-1 7-128 16,-1 3 0-16,-2 1 128 0,-2 3 224 0,-1 8 32 15,-1 1 16-15,-1 5 0 0,2 2 320 0,-1 1 64 32,-3 9 16-32,0 2 0 0,0 5-160 0,-1 2-16 0,2 10-16 0,-4 4 0 0,1 5 0 0,-3 3 0 15,5-1 0-15,-5 3 0 0,5-2-240 0,-4-3-48 16,3 4-16-16,-4-6 0 0,1-3-112 0,-1-4 0 15,1-7-16-15,3-6 0 0,1-6-176 0,2-12 0 0,3-7 0 16,4-7-18976 0</inkml:trace>
  <inkml:trace contextRef="#ctx0" brushRef="#br0" timeOffset="34045.73">22526 15964 7359 0,'-2'-2'656'0,"0"1"-528"15,2-1-128-15,2 0 0 0,-2 0 1120 0,2-3 192 16,-2 0 32-16,1 0 16 0,1-8-256 0,-2 6-48 15,0-1-16-15,-3 4 0 0,1 3 192 0,-3-1 48 16,-6 4 0-16,2-1 0 0,-4 3 224 0,-1 1 48 16,-2 0 16-16,-2-1 0 0,1 1-608 0,-2 2-112 15,0 0-16-15,0-4-16 0,3 4-608 0,-7 0-208 16,1 0 144-16,-1 7-144 0,-1-2 0 0,1 1 0 16,2 4 0-16,0 0 0 0,4 3-160 0,-3 0 160 15,6 7 0-15,-1-3-144 16,1 0 144-16,2 4-128 0,-1-2 128 0,5 4-128 0,1-6 128 0,2 1 0 0,1 3 0 0,2-6 0 15,4 3 0-15,3-6 0 0,1-2 0 0,2-1 0 16,4-7 0-16,2-4-128 0,2-3 128 0,1-6 0 16,3 1-144-16,1-6 144 0,-2-5-160 0,0 0 160 15,2-3-192-15,0-3 48 0,-4 5 16 0,1-6 0 16,1 0-64-16,-4-5-16 0,5 1 0 0,-6-4 0 16,1 3 208-16,-1-6 0 0,0 4 0 0,0-3-144 15,0 3-112-15,-4-1-32 0,1 4 0 0,-4-3 0 16,-2 6-96-16,-1 3-32 0,-3 3 0 0,-1 4 0 0,-1 1 224 0,-1 6 64 15,-2 3 0-15,1 6 0 0,1 1 128 0,-5 9 0 16,2 0 128-16,0 3-128 0,-1 4 352 0,1 4 0 16,0 2 0-16,2 0 0 0,-4-1 544 0,1 5 96 31,3-1 32-31,1-4 0 0,0-4-496 0,2-1-80 0,2-3-32 0,0-4 0 0,3-6-416 0,0-1-320 16,6-5 48-16,-1-5 16 15,2-4-2096-15,4-2-400 0</inkml:trace>
  <inkml:trace contextRef="#ctx0" brushRef="#br0" timeOffset="34492.73">22806 15739 6447 0,'-3'16'576'0,"3"-11"-576"0,-2 6 0 0,2-6 0 31,0-2 2000-31,2 3 304 0,-2-1 48 0,1 4 16 0,3 6-640 0,-1 8-128 0,1 3-32 0,1-2 0 16,-3 1-880-16,-2 1-176 0,0 0-48 0,0 2 0 15,-2-2 368-15,-3-3 64 0,3 5 0 0,-1-2 16 16,-1-2-80-16,1 4 0 0,-3-4-16 0,1 1 0 16,2-1-432-16,-2-3-96 0,-1-2-16 0,-1-1 0 15,4-1-272-15,-1-7 0 0,-3 4-128 0,2-7 128 16,2 2-896-16,-1-6-64 0,-1-1-32 16,0-2 0-16,1-2 208 0,1-1 32 15,1-2 16-15,2-4 0 0,0-3 416 0,0 0 96 16,3-2 16-16,1-4 0 0,-1-1 208 0,6-2 0 0,-4 0 0 0,4-3 0 0,0-2 0 0,1 0 0 15,1-6 0-15,3-4 0 0,-6-3 160 0,5-1-160 16,-3-3 128-16,0-4-128 0,3 7 704 0,-6 0 64 16,1 1 16-16,-1 5 0 0,0-1-160 0,-1 10-48 15,-1 3 0-15,-2 8 0 0,1 5 128 0,-3 2 32 16,1 7 0-16,0 0 0 0,-2 2 544 0,0 5 96 16,-2 2 32-16,2 1 0 15,2 2-1664-15,-2 2-320 0,2 0-64 0,3 2 0 0,-3-4 640 16,3 4 0-16,0-1 0 0,0-3 0 0,1 1-144 0,1 1 0 0,0-2 0 0,0-2 0 31,5 4-944-31,-7-5-192 0,4 3-48 0,-2-5-7504 0,1 2-1488 0</inkml:trace>
  <inkml:trace contextRef="#ctx0" brushRef="#br0" timeOffset="34925.44">23331 15649 6447 0,'-2'8'576'16,"2"-2"-576"-16,0-5 0 0,0 1 0 15,2 3 1152-15,-2 1 128 0,0 2 32 0,0 11 0 16,-2 9-1056-16,-3 2-256 0,-1 3 0 0,0 0 0 0,-3 4 128 0,0-1-128 16,0 4 144-16,1 2-144 0,2 0 896 0,-2 2 96 15,2-1 16-15,3-3 0 0,-4 2-416 0,4-4-80 16,-1-1 0-16,-1-2-16 0,-2-4-368 0,0-5-128 15,2 2 0-15,-2-7 144 0,0-4-16 0,1-4-128 16,0-3 192-16,2-7-64 0,1-1-128 0,1-2 0 16,0-2 0-16,2-5 0 0,0-3 0 0,0-2 192 15,4-4-32-15,-1-8 0 0,1 1-32 0,2-1-128 16,-4-4 192-16,2 2-64 0,1-2-128 0,-2-2 0 16,4-3 0-16,-5 2 0 0,3-2 0 0,-1-4 0 15,-1-1 0-15,3-2 0 0,-5-4 0 0,5 2 0 0,-3 4 0 0,4 2 0 16,0 1 384-16,0 9-16 0,0-1 0 0,0 3 0 15,3 7 576-15,-3 4 112 0,6 3 32 0,-5 1 0 16,3 2-192-16,-1 4-16 0,2 5-16 0,1 1 0 16,-5 2-160-16,3 2-48 0,-1 4 0 0,1-1 0 15,1 4-160-15,-2-5-48 0,4 5 0 0,-7-2 0 16,5-3-320-16,-5 1-128 0,4-3 0 0,-4 2 0 16,0-4 0-16,0-3 0 0,1 1 0 0,1-3 0 31,-4-2-1744-31,4 1-304 0</inkml:trace>
  <inkml:trace contextRef="#ctx0" brushRef="#br0" timeOffset="35160.96">23726 15666 6447 0,'0'5'272'0,"0"-3"80"0,4 0-352 0,-4-2 0 16,1 0 0-16,1-2 0 0,0 2 1024 0,0-2 128 15,5-1 16-15,-6 3 16 0,5 0-96 0,-3 3-32 16,1 3 0-16,-3-1 0 0,-1 4 896 0,0-1 176 15,0 4 48-15,-1 1 0 0,-1 4 80 0,0 2 32 16,0 7 0-16,-1 0 0 0,-1 4-704 0,3 0-144 16,-5 5-32-16,3 1 0 0,-2 4-624 0,1-2-128 15,3-1-16-15,-5 1-16 0,3 4-464 0,1 2-160 16,2-2 0-16,-2-4 144 0,2-2-352 0,-1-1-80 0,1 0-16 0,-2-5 0 31,2 1-2080-31,0-7-432 0</inkml:trace>
  <inkml:trace contextRef="#ctx0" brushRef="#br0" timeOffset="35741.4">23529 16082 6447 0,'0'-3'576'0,"0"1"-576"0,2 0 0 0,0 1 0 16,1 1 2512-16,-1-2 400 0,5 0 80 0,3 1 16 15,4-1-976-15,6 4-192 0,2 1-48 0,-1 2 0 16,2 0-1136-16,-1 4-224 0,3-4-48 0,3-3-16 15,0-2-368-15,-28 0 0 0,0 0 0 0,102-9 0 0,-102 9 0 0,0 0 0 16,119-31 0-16,-119 31-128 0,0 0-176 0,106-43-16 16,-106 43-16-16,0 0 0 15,82-49-1920-15,-61 33-384 0,0 4-80 0,-2-4-16 16,-1 2 32-16,-5-1 0 0,1 2 0 0,-1-2 0 16,-1 1 1808-16,0-2 384 0,-5 4 64 0,0 0 0 15,0-4 768-15,-5 7 160 0,-4-1 32 0,0 5 0 0,-7-1 1552 0,1 1 320 16,-3 3 64-16,-1 2 16 0,-2 2-32 0,-2 3 0 15,3 2 0-15,-5-1 0 0,4 6-1056 0,-3-2-224 16,1 4-32-16,0 2-16 0,2-2-16 0,4-4-16 0,1 6 0 16,2-6 0-16,4-1-48 0,3 2-16 0,2-4 0 0,1-2 0 15,2 3-304-15,4-2-64 0,3 6-16 0,2-3 0 16,0 6 16-16,3 1 0 0,1 3 0 0,3 0 0 16,0 4-16-16,3-2 0 0,4 5 0 0,0-2 0 15,-4-1-272-15,1 5-48 0,-1 0-16 0,-6 1 0 16,-5-1-288-16,-4 5 0 0,-5-3 128 0,-4 3-128 15,-6 2 0-15,-1-2 0 0,-3 0 0 0,0-3 0 16,-6-3 0-16,0-2 0 0,-1-3 0 0,-2-4 0 16,-1-6 0-16,-1-5 0 0,1-5 0 0,0-2 0 15,3-4 0-15,1-6 0 0,2-2 0 0,2-7 0 16,0-8 0-16,5-2 0 0,-2-6 0 0,4-3 0 0,2-6 0 16,-3-1 0-16,5 5 0 0,1 0-144 0,1 1 144 0,3 5 0 15,-2-1-144-15,5 5 144 0,0 2-304 0,1 0 16 16,3 2 0-16,3 2 0 0,3-1 0 0,2-2 0 15,2 4 0-15,5-1 0 16,-26 24-1152-16,0 0-224 0,79-74-64 0,-79 74-13824 16</inkml:trace>
  <inkml:trace contextRef="#ctx0" brushRef="#br0" timeOffset="36370.24">23442 15140 4607 0,'-7'14'400'0,"5"-9"-400"16,1 2 0-16,1-5 0 0,0 0 272 0,0-2-16 0,1 0-16 0,1-2 0 16,0 0-240-16,3-5 0 0,-3 2 0 0,1-2 0 15,1-7 960-15,-1 0 192 0,1-1 32 0,3 1 16 16,-2-5 592-16,0-6 128 0,2 4 32 15,-1-1 0-15,-1-5-592 0,2 0-112 16,-2 2-32-16,2-4 0 0,2 2-352 0,-1-4-80 0,1-4-16 0,2 2 0 16,1-5-112-16,2-4-16 0,-6 2-16 0,5-2 0 15,-1 0-112-15,-2-3 0 0,4 3-16 0,-5 2 0 16,3 2-272-16,-3 1-48 0,-2 4-16 0,-2 5 0 16,2-1 32-16,0 6 0 0,-2-1 0 0,-1 3 0 15,1 5-64-15,-2 1 0 0,-1 2 0 0,-2 5 0 16,2 2-128-16,-2 1 0 0,-2 3 0 0,2 1 0 0,0 1-416 15,0 0 32-15,0 0 16 0,0 0 0 16,0-2-1296-16,0 2-256 0,0 0-48 16,0-5-5184-16,4 1-1040 0</inkml:trace>
  <inkml:trace contextRef="#ctx0" brushRef="#br0" timeOffset="36708.6">23367 14405 13823 0,'-12'9'608'0,"7"-7"128"0,3-1-592 0,-1-1-144 0,6-1 0 0,-3-3 0 16,5-5 704-16,2 1 128 0,5-8 0 0,4-7 16 15,5-4-624-15,0 0-224 0,0 0 144 0,0-1-144 16,0-4 0-16,5 3 0 0,-5-4 0 0,3 0 0 15,4-4 448-15,-4 6 144 0,3-1 48 0,-1 1 0 16,-5 7 704-16,-2 3 160 0,-2 3 32 0,-5 4 0 16,2 6-640-16,-3 1-112 0,-2 7-16 0,1 5-16 15,-3 4-384-15,0 4-80 0,0 3-16 0,0 3 0 16,3 2 256-16,-1 0 48 0,3 2 16 0,4-4 0 16,3 0-240-16,0-2-48 0,6 1-16 0,-1-4 0 15,2 0-288-15,0 0-304 0,4 0 64 16,-2-2-13584-16</inkml:trace>
  <inkml:trace contextRef="#ctx0" brushRef="#br0" timeOffset="37911.17">25019 12935 3679 0,'0'0'320'0,"0"0"-320"0,0 2 0 0,0-2 0 15,2 0 448-15,-2 3 0 0,0-1 16 0,0 2 0 16,0 1 640-16,0-2 128 0,-2 6 32 0,1-2 0 16,-1 2 976-16,-2 1 208 0,1 1 48 0,1-3 0 15,-3 3-208-15,0-3-48 0,3 1 0 16,-2-4 0-16,3-1-1184 0,-1-4-240 0,2 2-48 0,0-2-16 31,0-2-1776-31,0 0-368 0</inkml:trace>
  <inkml:trace contextRef="#ctx0" brushRef="#br0" timeOffset="38147.78">25335 12989 5519 0,'3'5'240'0,"-1"1"64"0,0-3-304 0,1-1 0 16,-1 0 0-16,-2-2 0 0,2 1 1200 0,-1-1 176 15,3 4 32-15,-2 1 16 0,1-2-624 0,-3 3-128 16,0-5-32-16,-2 1 0 0,2 0-640 0,0 0 0 16,0-2 0-16,0 3 0 0,4-3-176 15,1-3-16-15,-1 3 0 0,2-4 0 16,3 2-1296-16,3-1-272 0,4-1-48 0,1-2-16 0,3 0 1440 0,-3-2 384 16</inkml:trace>
  <inkml:trace contextRef="#ctx0" brushRef="#br0" timeOffset="38337.39">25676 13020 911 0,'12'-1'0'0,"-3"-1"0"0,0-3 0 0,-2 3 0 0,-2 0 0 0,0 2 0 0,-1-1 0 0,4-5 0 15,5-1 496-15,2 2 16 0,3-4 0 0,-4 1 0 16,-2 6-336-16,-2-2-176 0,-3 3 192 0,-3 1-192 16,-1 0 0-16,1 1 0 0,-2 1 0 0,-2 0 0 15,-2 1 512-15,2 3-16 0,-4-3 0 0,4 1 0 16,0-1-496-16,0-3 128 0,6 4-128 0,-6-4 0 0,5 0 0 0,7 5 0 15</inkml:trace>
  <inkml:trace contextRef="#ctx0" brushRef="#br0" timeOffset="38525.8">26164 12965 3679 0,'4'5'320'0,"-3"-3"-320"0,1-1 0 0,3-1 0 0,-5 2 992 0,2-2 128 0,2 0 32 0,1-2 0 15,2 2-704-15,1 0-128 0,3 0-16 0,-6 0-16 16,0 2-288-16,2-2 0 0,-3 4-208 0,-1-3 80 16,1 1 128-16,1-2 0 0,0 2 0 0,0 1 0 15,1-1 0-15,2-2 0 0,1 0 0 0,-7 2 0 16</inkml:trace>
  <inkml:trace contextRef="#ctx0" brushRef="#br0" timeOffset="38745.65">26523 13104 2303 0,'-2'7'0'15,"1"-5"0"-15,-1 1 144 0,0 1-144 0,0-2 0 0,-1-2 0 0,1 3 0 0,-3 4 0 0,-2 0 1248 0,-4 3 160 16,1-1 48-16,-2 3 0 0,1-3-1232 0,3 1-224 15,2-3 0-15,-2 4-144 16,4-4-1088-16,3-4-224 0,-1 6-32 0,4-2-16 0,-1 2 1264 0,3-1 240 16,-1-1 0-16,2 4 144 0</inkml:trace>
  <inkml:trace contextRef="#ctx0" brushRef="#br0" timeOffset="38934.17">26497 13578 3679 0,'-2'7'320'0,"2"-2"-320"0,0-3 0 0,-3 0 0 16,3-1 1664-16,-2 4 272 15,-2 2 48-15,-2 6 16 0,-3 4-160 0,-2-1-48 0,1 3 0 0,-1-2 0 16,-1 1-688-16,4-1-144 0,-1-5-16 0,0-3-16 16,4 2-624-16,0-6-128 0,1 3-32 15,1-1 0-15,3-3-896 16,-2 1-176-16</inkml:trace>
  <inkml:trace contextRef="#ctx0" brushRef="#br0" timeOffset="39138.8">26422 13984 9215 0,'2'3'816'0,"-2"-1"-656"15,2 0-160-15,-2-2 0 0,0 1 1600 0,0 3 304 16,0-1 48-16,-2 3 16 0,2 1-560 0,-2 3-96 15,-1-3-32-15,-4 3 0 0,0-4-1024 0,0 1-256 16,-2-2 0-16,4-2 0 0,-6-1 0 0,3 0 0 16,1 0-192-16,0-4 192 15,1 2-400-15,1-2 16 0</inkml:trace>
  <inkml:trace contextRef="#ctx0" brushRef="#br0" timeOffset="39313.64">26182 14010 7359 0,'-6'5'656'0,"-2"-3"-528"0,4-2-128 0,2-2 0 15,1 2 1664-15,-3-3 320 0,-8 3 48 0,-5-2 16 16,-6 0-928-16,0 0-176 0,-1 2-48 0,1-1 0 16,4-1-704-16,2-2-192 0,4 1 0 0,-2-2 0 0,4 1 0 0,3 2 0 15,-1-1 0-15,0-1-7936 16</inkml:trace>
  <inkml:trace contextRef="#ctx0" brushRef="#br0" timeOffset="39547.58">25779 14072 11855 0,'-14'6'256'0,"5"-3"48"0,1-1 16 0,4-2 32 0,4 0-352 0,-2-2 0 0,1 2 0 0,-8 0 0 16,0-2 1136-16,-6 1 144 0,1-1 48 0,0 0 0 31,1 0-1328-31,1 1-400 0,4 1-16 0,-3-4 0 16,4 3-928-16,0-1-192 0,2 0-48 0,0 2 0 0</inkml:trace>
  <inkml:trace contextRef="#ctx0" brushRef="#br0" timeOffset="39751.67">25197 14059 18431 0,'-12'7'816'0,"5"-2"160"0,2-4-784 0,1-1-192 16,2 2 0-16,1-2 0 0,-1 0 0 0,-2-2 0 15,1 1 0-15,-4-4 0 16,3 1-1600-16,3-3-352 0,1-3-80 0,0 1-16 0,5-3 1632 0,2-2 416 16,-2 3 0-16,2-1 0 0</inkml:trace>
  <inkml:trace contextRef="#ctx0" brushRef="#br0" timeOffset="39987.28">25141 14034 20271 0,'-7'9'896'0,"2"-7"192"0,0 1-880 0,1 1-208 0,3-3 0 0,-3-1 0 15,2 2 1152-15,-3-2 192 0,-2 2 48 0,-3 0 0 16,1 1-1072-16,-1-3-320 0,1 0 128 0,0 0-128 15,4 0 0-15,1-2 0 0,3-1 0 0,-3-2 0 16,2-1-416-16,1 3 0 16,1 1 0-16,0-3 0 0,0 1-544 0,0-3-96 0</inkml:trace>
  <inkml:trace contextRef="#ctx0" brushRef="#br0" timeOffset="40238.64">25014 13743 9551 0,'0'-1'192'0,"-2"-1"64"0,1-2 0 0,-1 3 32 0,2 1-288 0,0-2 0 0,0-2 0 0,0-1 0 16,0 0 0-16,-2-6 0 0</inkml:trace>
  <inkml:trace contextRef="#ctx0" brushRef="#br0" timeOffset="40415.98">25019 13506 16575 0,'-1'0'736'16,"1"-3"160"-16,0 1-720 0,0 0-176 0,0 2 0 0,0-1 0 0,0 1 272 0,-2-4 32 15,0 1 0-15,0-6 0 16,-1 6-1344-16,-1-4-272 0,-3 3-48 0,2-3-16 16,0 5-640-16,0-3-128 0,1 2-32 0,1-4 0 0</inkml:trace>
  <inkml:trace contextRef="#ctx0" brushRef="#br0" timeOffset="40583.81">24990 13233 23039 0,'-6'5'1024'0,"5"-1"192"0,1-4-960 0,1-4-256 0,3 2 0 0,-4 1 0 15,2-1 304-15,3-3 16 0,2-6 0 0,0 4 0 16,2-5-160-16,-3 5-32 0,-4-3 0 0,-2 6 16 15</inkml:trace>
  <inkml:trace contextRef="#ctx0" brushRef="#br0" timeOffset="55673.4">26124 15936 1839 0,'0'2'160'0,"0"-2"-160"0,0 0 0 0,0-2 0 16,2 0 352-16,0-1 32 0,1-1 16 0,-1 1 0 15,3-4-16-15,-2-2 0 16,1 6 0-16,-2-1 0 0,-1 3 704 0,1-1 128 0,-2 4 16 0,0-2 16 16,-2 3 496-16,2 1 112 0,0-1 0 0,0 4 16 15,0-2-256-15,-3-1-48 0,-2 1-16 0,1 2 0 16,-4-2-384-16,2-1-80 0,1-1 0 0,-4 4-16 15,2-3-672-15,0-3-128 0,-1 1-16 0,2-2-16 16,-2 0-240-16,3 2 0 0,-1-4 0 0,-2 2-160 16,2 0 160-16,1 0 0 0,-2 2 0 0,2 0 0 15,0 3 0-15,-2 0 0 0,-2 2 0 0,2 5-128 16,-2-3 128-16,2 6 0 0,-3 1 0 0,1 2 0 0,-1-1 0 16,3 2 0-16,-5 2 0 0,5 0-128 0,-2 2 128 0,0 3 0 15,2-4 0-15,-1 1-128 0,2 1 128 0,-1 1 0 16,4-4 0-16,1-2-128 0,0-3 128 0,2-6-128 31,4 2 128-31,1-7-128 0,2 1 128 0,2-3 0 0,-1-3 0 0,5-5 0 0,-1 1 0 0,2-4 0 16,-4-3 0-16,4 3-128 0,4-3 128 0,-3-5 0 15,3 4 0-15,-1-2-128 0,-3 0 128 0,2-3 0 16,-2 0 0-16,0 1-128 0,-2 0 128 0,-2-1 0 16,1-2 0-16,-3-1 0 0,1 1 0 0,0-3 0 0,-2 2 0 0,-2 5 128 15,0-4-128-15,-1-1 0 16,-1 3 0-16,-1 0 0 0,0 1 0 0,0 0 0 0,-1 4 0 0,-1 7 0 15,4 0 0-15,-4 3 0 0,0 4 0 0,-4 3 128 16,4 0-128-16,-3 7 0 0,-1 2 0 0,1 2 128 16,-1 3 128-16,-1 0 48 0,0 2 0 0,0 2 0 15,1-2 64-15,-1 0 16 0,3 1 0 0,-1 1 0 16,1-7-384-16,2-1 0 0,0 3 0 0,2-6 0 31,1-5-496-31,4 0-112 0</inkml:trace>
  <inkml:trace contextRef="#ctx0" brushRef="#br0" timeOffset="56098.35">26514 15823 9215 0,'-7'3'400'0,"4"-1"96"0,-1 0-496 0,3 0 0 16,1-2 0-16,0 0 0 0,0 0 240 0,0 3-48 15,0 4-16-15,0 2 0 0,-2 5 112 0,2 0 32 16,-5 5 0-16,1 2 0 0,1 3 768 0,-2-1 176 16,3 6 16-16,-5-3 16 0,3 4-160 0,-1-2-48 15,3 5 0-15,1 0 0 0,-1-3-464 0,-2 3-112 16,3-2 0-16,-1-5-16 0,2-1-496 0,-2 3 0 16,2-6 0-16,0-1 0 0,0 0 0 0,0-4-128 0,2-1 128 15,-2-5 0-15,2-4-144 0,-2-6 144 0,1 1 0 16,5-2-144-1,-6-2-288-15,3-6-48 0,2-1-16 0,-1-7 0 16,3 2-48-16,-4-5-16 0,2-5 0 0,1-2 0 0,-1-6 416 0,-2 1 144 0,1-2 0 0,-1-4-144 16,1-1 144-16,-1-2 144 0,-3 3-16 0,0 1-128 15,2-1 640-15,0 1 0 0,1 1 16 0,-1 9 0 16,-2 1 144-16,2 10 32 0,0 1 0 0,-1 1 0 16,3 8-304-16,-2 0-48 0,-1 1-16 0,3 3 0 15,-1-1 48-15,1 2 0 0,1 2 0 0,-2-2 0 0,3 1-304 0,-1-1-48 16,2 0-16-16,0 4 0 0,0-4-144 0,2 0-256 15,-2 0 64-15,1-4 16 16,3 3-1040-16,-1-1-192 16,1 0-64-16,3-1-8624 0</inkml:trace>
  <inkml:trace contextRef="#ctx0" brushRef="#br0" timeOffset="56505.95">26929 15692 9215 0,'0'6'816'0,"-2"-3"-656"15,2-1-160-15,0-1 0 0,0 1 1584 0,0 5 272 0,0 0 64 0,0 9 16 16,-3 3-768-16,1 4-144 0,0 3-48 0,2-2 0 16,-3 1-208-16,1 2-64 0,0 0 0 0,2 0 0 15,-1 3 192-15,1 0 16 0,0-3 16 0,1 1 0 16,-1 0-208-16,0 2-32 0,0-4-16 0,0 5 0 16,-1-3-272-16,1 2-48 0,-2-4-16 0,2 2 0 15,-5-4-336-15,1-1 0 0,1-6 0 0,-2 2 0 16,3-5-384-16,-3-3 0 0,1-1 0 0,-1-5 0 31,1-1-240-31,3-4-32 0,-3-2-16 0,2-1 0 0,2-4 400 0,-1-5 80 0,1-2 0 0,0-2 16 16,0-1 176-16,0-8-208 0,1 1 80 0,-1-8 128 15,2 3 0-15,2-6 0 0,-3-2 0 0,-1-3 0 16,2 0 480-16,2-5 16 0,-1 3 0 0,1 4 0 0,3 1 192 0,-4 8 32 16,2 4 16-16,4 6 0 0,-6 7-112 0,3 1-32 15,-1 6 0-15,0 2 0 0,0 3 128 0,1 0 32 16,2 3 0-16,-2 2 0 0,2-3-160 0,1 3-16 15,1 2-16-15,1-1 0 0,1-5-368 0,-3 6-192 16,3-3 192-16,0-1-192 0,0 1 0 0,2-2 0 16,2-1 0-16,-4-1 0 15,0 0-1376-15,2-3-176 0,5 1-48 0,-1-5-12720 16</inkml:trace>
  <inkml:trace contextRef="#ctx0" brushRef="#br0" timeOffset="56726.28">27515 15623 10127 0,'-11'7'896'0,"6"0"-704"0,1-2-192 0,3-2 0 16,-3-1 2016-16,4 3 368 0,0-1 80 0,0 1 16 15,5 5-1120-15,-5 1-208 0,0 6-64 0,0-1 0 16,0-2-512-16,2-2-128 0,0 4 0 0,1-1-16 16,-1 3 576-16,3 1 112 15,1 0 32-15,-1 4 0 0,4 5-368 0,-4 1-64 0,4 8-16 0,-3 1 0 16,-2 0-480-16,1 3-96 0,-1-1-128 0,-1 0 176 15,2-2-176-15,-1-5 0 0,1 0-192 0,0-1 192 16,1-5-656 0,-1 0-16-16,2-3 0 0,0-1-12528 0</inkml:trace>
  <inkml:trace contextRef="#ctx0" brushRef="#br0" timeOffset="56993.26">27401 16156 14735 0,'-17'-6'640'0,"8"3"160"0,4-1-640 0,0 3-160 16,3-3 0-16,2 2 0 0,0-1 1728 0,0-1 320 15,2-4 64-15,0 1 16 0,4-7-656 0,5 5-128 16,1-3-16-16,2 5-16 0,5-5-784 0,0 3-144 16,2-1-48-16,5 1 0 0,-26 9 176 0,0 0 48 0,0 0 0 0,108-49 0 15,-108 49 48-15,0 0 16 0,91-33 0 0,-91 33 0 16,0 0-496-16,92-30-128 0,-92 30 0 0,0 0 0 31,0 0-1184-31,109-36-304 0,-109 36-64 0,0 0-11392 0</inkml:trace>
  <inkml:trace contextRef="#ctx0" brushRef="#br0" timeOffset="57495.9">28513 15508 11055 0,'0'-2'976'0,"0"-2"-784"0,0-1-192 0,0 2 0 0,0 3 1344 0,-2-4 240 16,-3-1 32-16,2-4 16 0,-4 2-720 0,-4-3-144 15,1 5-16-15,-6-1-16 0,2 5-160 0,-2 2-16 16,4 3-16-16,-5 3 0 0,-1 5-16 0,3 2 0 16,-1-2 0-16,0 6 0 0,4-1 208 0,-3 2 32 15,2 0 16-15,3 2 0 0,-2 0-144 0,6 2-16 16,-2-6-16-16,2 2 0 0,3 1-416 0,1-5-64 0,2 3-128 0,4-4 176 16,1-2 96-16,4-4 32 0,-1 3 0 0,6-8 0 15,2-1-144-15,0-4-32 0,3 1 0 16,4-5 0-16,-23 6-128 0,0 0 0 0,0 0 0 0,88-34 0 15,-88 34 0-15,0 0 0 0,0 0-176 0,88-58 176 16,-71 41 0-16,-1-1 0 0,-1 3 0 0,-6-3-128 16,1 1 128-16,-3-1 0 0,-1 3 0 0,-3 3 0 15,1-1 0-15,-8 1 0 0,4 5 0 0,-2 0 128 16,1 0-128-16,-1 5 0 0,2 2 128 0,-2 4-128 16,2 3 128-16,0 0-128 0,0 7 128 0,0-2-128 0,2 0 640 0,0 6 64 15,-1 1 16-15,5 0 0 0,-5 4 208 0,5 3 32 16,1 0 16-16,0 3 0 0,3 3-256 0,0 1-48 15,1 5-16-15,-2 1 0 16,-1-1-336-16,-1-2-80 0,-1 5-16 0,-1-7 0 0,2-1-224 0,0-8 0 16,5-6 0-16,-3-5 0 0,3-12-224 0</inkml:trace>
  <inkml:trace contextRef="#ctx0" brushRef="#br0" timeOffset="58640.31">26366 15447 11967 0,'0'1'1072'0,"0"1"-864"16,0-2-208-16,0 0 0 0,0-2 1056 0,0 2 160 16,-1-1 48-16,1 1 0 0,-2-2-192 0,-3-5-48 15,1 5 0-15,-1-3 0 0,1-4-432 0,-3 6-80 16,2-2-32-16,-2-1 0 0,0 1 352 0,-2 2 64 15,1 1 0-15,-3 0 16 0,3-1-80 0,-3-1 0 0,1-1-16 0,-1 2 0 16,1-3 768-16,1-4 144 0,-3 5 48 0,0-8 0 31,-2 5-1776-31,-2-6-384 0,0-2-64 0,1 2-16 0,-1-3 704 0,-1-2 144 0,3-2 16 0,-4-2 16 16,3 2 48-16,-1 0 16 0,0-1 0 0,6-3 0 16,-4-1-32-16,0 2-16 0,3-6 0 0,-4 2 0 15,2-5-224-15,3 4-32 0,-4-1-16 0,4 0 0 16,-1 1-160-16,1-3 0 0,-1 5 0 0,3-7 0 15,1 0 208-15,0 0-32 0,0 1-16 0,0-3 0 16,-4-1-160-16,3 1 128 0,1 1-128 0,-2 2 128 0,0 0-128 16,-1 1 0-16,-1-1 0 0,4-2 0 0,-3 6 160 0,1 1-160 15,-1 0 192-15,1 2-192 0,4 7 192 0,-2 5-192 32,1 3 192-32,1 1-192 0,0 6 976 0,0 1 96 0,1 1 16 0,1 0 0 15,1 1-1712-15,-1 1-336 0,1 1-64 0,-2-1 0 0,3 2 816 0,-1 0 208 16,2 1 0-16,0-3 0 0,0 2 0 0,0 0 0 15,0-2 0-15,2 0-144 0,1-2 144 0,-1 0 0 16,3 2 0-16,-1-5-128 16,1 2-784-16,0-6-160 0,0 6-16 0,2-4-16 15,0-4-1808-15,0 6-352 0</inkml:trace>
  <inkml:trace contextRef="#ctx0" brushRef="#br0" timeOffset="58938.56">25568 14437 11055 0,'-14'12'480'0,"6"-7"112"0,1-2-464 0,3 3-128 0,-1-3 0 0,3-1 0 15,-1 1 1184-15,-3 1 224 0,-2 3 32 0,-3 3 16 16,1-1-128-16,1 0-32 0,6-4 0 0,-4-2 0 16,7-1 336-16,1-4 64 0,5-1 16 0,2-8 0 15,3-2-544-15,3-3-96 0,1-5-32 0,3-2 0 16,1-5-464-16,2 4-112 0,-2-6-16 0,2 4 0 15,2-5-256-15,-3 7-64 0,1-1-128 0,-1-1 192 16,0 3 160-16,0 3 32 0,-1-3 0 0,0 2 0 16,-2 2 272-16,3 0 64 15,-1 1 16-15,2 3 0 0,1-1-416 0,3 9-96 0,-4 0-16 0,-2 7 0 0,2 5-208 0,-2 4 144 16,2 5-144-16,-4 5 128 0,-1 0 144 0,3 6 32 16,-2-3 0-16,-3 3 0 0,2-5-304 0,0-4 0 15,-2-4 128-15,3-1-17472 0</inkml:trace>
  <inkml:trace contextRef="#ctx0" brushRef="#br0" timeOffset="66386.16">4251 14910 14735 0,'-2'2'1312'0,"1"0"-1056"16,1-2-256-16,0 0 0 0,0 0 736 0,-2 0 96 16,0 1 0-16,0-1 16 0,-1 0 160 0,1-3 16 15,-3 0 16-15,1-4 0 0,-1-4-336 0,2 2-80 16,-4-1-16-16,-2 0 0 0,2-3-64 0,-2 1-16 15,2 7 0-15,-5-6 0 16,-2 4-112-16,-3-1-32 0,-1-1 0 0,-1 4 0 0,2 1-240 0,-2 4-144 0,-1 2 160 0,7 3-160 16,-5 2 0-16,2 7-192 0,2 4 16 0,4 3 0 31,-2 5-464-31,1 0-80 0,6 5-32 0,0-1 0 0,1 5 384 0,3-1 80 0,-3 3 16 0,2 1 0 16,4-1 272-16,-2-2 0 0,4-4 0 0,-3 2 0 15,6 2 0-15,0-2 0 0,4-3 176 0,3-1-176 16,0-3 272-16,1 1-48 0,3-8-16 0,1-7 0 15,2-3-208-15,3-8 128 0,1-6-128 0,1-9 0 16,2-5 0-16,-2-11-240 0,2-6 32 0,-4-4 0 16,1-4-624-16,-3-6-112 15,1 3-16-15,-4-4-16 0,-2 2 144 0,-3 2 16 16,0-3 16-16,-1 6 0 0,-3 4 480 0,0 2 80 0,-1 0 32 0,0 1 0 0,-4 2 208 0,-1 6 0 16,-1 6 0-16,1 7-144 15,-4 8 144-15,0 4 0 0,-4 8 0 0,2 3 0 0,-1 8 352 0,-1 6 48 16,-1 9 16-16,3-1 0 0,-3 8 448 0,3 3 96 15,2 2 0-15,0-4 16 0,4-7-144 0,3 4-16 16,2-3-16-16,-1-8 0 0,-1-1-800 0,4-4 0 16,-1-3-144-16,4-4 16 15,0-7-1520-15,0-2-288 0,0-1-64 0,2-7-6528 16</inkml:trace>
  <inkml:trace contextRef="#ctx0" brushRef="#br0" timeOffset="66811.39">4804 14733 13823 0,'0'21'1216'0,"0"-13"-960"0,0 6-256 0,1-7 0 16,4 2 896-16,-3-4 144 16,2 0 32-16,3 9 0 0,0 7 16 0,5 10 16 0,-3 3 0 0,1-7 0 15,-5 7-864-15,0-7-240 0,-1 3 0 0,1-6 0 16,-3 4 432-16,0-2 0 0,1 2 0 0,2 0 0 15,1 2 336-15,-5-2 64 0,1 3 0 0,2-3 16 16,-3 3-208-16,1-5-32 0,0 2-16 0,0-5 0 0,-1-2-464 0,-1-6-128 16,4-2 0-16,-4-6 0 15,2-6-320-15,-1 1-144 0,1-4-32 0,-2-6 0 16,2-3-464-16,-1-6-112 0,-1-4-16 0,0-7 0 31,-1-5 352-31,-1-4 64 0,0-1 16 0,-1-4 0 0,-4-1 656 0,-2 1 0 0,0 0 176 0,-1-5-48 0,-1 2 800 0,1-1 160 16,-2 1 16-16,5 2 16 0,-4-4-96 0,6 5 0 15,2 0-16-15,3 4 0 0,0 5-592 0,0 6-112 16,1 6-32-16,3 8 0 0,1 2-16 0,-1 8-16 0,1 1 0 16,-2 2 0-16,3 2 192 0,-1-2 32 0,2 0 16 0,0 0 0 15,1 1-112-15,-1-1-32 0,6 0 0 0,-5 0 0 32,5 2-848-17,-3-2-192-15,0 0-16 0,4 2-16 0,-3 1-1440 0,1 1-304 0,4-2-48 0,-2 1-5040 0,5-1-1008 0</inkml:trace>
  <inkml:trace contextRef="#ctx0" brushRef="#br0" timeOffset="67189.85">5248 14538 1839 0,'7'5'0'0,"-5"-3"160"0,1-1-160 0,-1 1 0 0,-2 0 0 0,2-1 0 16,-2 8 1408-16,1 2 240 0,3 8 48 0,1 9 16 0,-3 3 816 0,-2 6 160 16,0 1 48-16,0 0 0 0,0 1-192 0,0-3-48 15,0 2 0-15,0-1 0 0,0-2-1008 0,0 3-208 16,1-1-32-16,-1-1-16 0,2-1-672 0,0 0-144 15,-2 0-32-15,2-6 0 0,-1 3-64 0,1-8 0 16,-2 4-16-16,2-5 0 0,0-2-96 0,1-4-16 16,-3-1 0-16,2-6 0 0,-2 1-192 0,0-6 144 15,2-3-144-15,-2-2 128 0,0-2-128 0,0-5 0 16,0-4 0-16,0-4 128 0,0-4 0 0,0-4 0 16,0-5 0-16,-2-5 0 0,2-2-128 0,-2-3 0 15,-3-2 144-15,0-6-144 0,-1 3 256 0,-2-4 0 16,1-4-16-16,0-3 0 0,-4-3 272 0,4-2 48 0,0-1 16 15,2 3 0-15,3 5-208 0,4 1-48 16,2 11 0-16,4 4 0 0,-1 8-320 0,4 2 144 0,-2 6-144 0,3 5 0 16,-2 6 128-16,2-1-128 0,2 4 0 0,-1-1 0 31,2 4 144-31,1-4-16 0,1 5-128 0,1 0 192 0,-1 1-192 0,2-3 0 0,2 2 0 0,-2 1 0 31,2 1-512-31,0-4-192 0,4 4-32 0,-1-1-16384 0</inkml:trace>
  <inkml:trace contextRef="#ctx0" brushRef="#br0" timeOffset="68463.56">5865 14889 2751 0,'-5'2'256'0,"3"-2"-256"16,-3 2 0-16,3 0 0 0,0-1 896 0,-3 5 128 16,0-1 16-16,-11 0 16 0,2 5 560 0,0-3 112 15,4 2 32-15,1-4 0 0,4-3-16 0,3 0 0 16,0-2 0-16,2-2 0 0,4 0-608 0,3-3-128 16,3-4-32-16,4-1 0 15,-2-2-272-15,6-6-48 0,3-1-16 0,-21 19 0 0,0 0-128 0,81-89-16 16,-81 89-16-16,68-75 0 0,-68 75-272 0,84-85-48 15,-84 85-16-15,94-96 0 0,-94 96-144 0,89-90 0 16,-89 90 0-16,80-82 0 0,-80 82 128 0,79-78-128 16,-79 78 192-16,76-68-64 0,-76 68 400 0,82-70 80 15,-82 70 16-15,84-70 0 0,-84 70-160 0,85-61-16 0,-85 61-16 0,91-59 0 16,-91 59-240-16,87-57-64 0,-87 57 0 0,0 0 0 16,101-70-128-16,-101 70 0 0,0 0 0 0,0 0 0 15,96-58 0-15,-79 50-224 16,-3-1 48-16,-3 4 16 15,-3 0-1248-15,-2 3-240 0,-3 2-48 0,-1 0-16 16,-2 0-560-16,-2 2-112 0</inkml:trace>
  <inkml:trace contextRef="#ctx0" brushRef="#br0" timeOffset="68771.38">6973 13564 14735 0,'-10'7'640'0,"4"-5"160"0,3 1-640 0,1-1-160 0,2 1 0 0,0-3 0 0,0 2 576 0,2 2 96 16,3-1 16-16,2 2 0 0,4 2 272 0,2 0 64 15,1-3 16-15,4-1 0 0,6 1 80 0,-3-4 16 16,4-6 0-16,-25 6 0 0,0 0-688 0,0 0-128 16,108-24-16-16,-108 24-16 0,0 0-288 0,0 0 0 15,111-31 128-15,-87 27-128 0,1 2 0 0,-6 2 0 16,-2 6 0-16,-3 4 0 0,0-3 0 0,-5 9 0 15,-4 1 0-15,-1 4 0 0,-4 7 176 0,-5 0-32 16,-1 8 0-16,-1 3 0 0,-7 1 704 0,4 3 144 16,-2-1 32-16,1 2 0 0,1-3 144 0,-4 3 48 0,2-2 0 0,1-2 0 15,-1-4-288-15,5-8-48 0,-2-3-16 0,8-15 0 16,2-8-736-16</inkml:trace>
  <inkml:trace contextRef="#ctx0" brushRef="#br0" timeOffset="70396.58">26345 17643 14735 0,'0'5'1312'0,"0"-3"-1056"16,0-2-256-16,0-2 0 0,2-1 944 0,-2 1 128 16,2 0 16-16,0 1 16 0,-1-6 64 0,-1-2 16 15,0 2 0-15,-1-5 0 0,-3 7-768 0,1-6-160 16,-4 6-16-16,0-4-16 0,-2 2 144 0,0 2 16 15,1-2 16-15,-3 0 0 0,1 2 224 0,-1-4 32 0,1 0 16 0,-1 4 0 16,1-5-128-16,1 4-32 0,-5-4 0 0,0 5 0 16,-1 1-256-16,-3 3-48 0,2 1-16 0,-3 5 0 15,2 3-192-15,-6 3 0 0,4 6 0 0,0 3 0 16,0 4 0-16,3 4 128 0,-1-4-128 0,1 6 0 16,4-1 0-16,-2 6 0 0,2 5 0 0,1 4-160 15,1-1 1120-15,3-1 208 0,0 3 48 0,3-1 16 16,2 0-1232-16,2-6-496 15,2-2 32-15,3-8 0 0,2-7 1040 0,4-5 192 0,3-6 64 0,0-6 0 16,3-2-544-16,1-6-96 0,1-1-32 0,0-9 0 0,0-2-320 16,-1 1-64-16,-1-6-16 0,-1-2 0 15,-1 0-144-15,-4-1-16 0,-1-4-16 0,-1 4 0 0,0-1 224 0,-2-4 32 16,1 4 16-16,-2-6 0 0,1 3 144 0,-2-1-160 16,0-3 160-16,0 4-160 0,0-3 160 0,1 1-192 15,-3-1 192-15,2 3-192 0,-1 2 192 0,1 3-160 16,-1 8 160-16,-1 1-160 0,1 9 160 0,-4 5 0 15,0 3 0-15,0 7 0 0,0 4 0 0,-2 2 0 16,2 7 0-16,-2-1 0 0,2 3 528 0,0 4 48 16,2-1 0-16,0 4 0 0,-1-5-224 0,5 1-32 15,-3-3-16-15,2-4 0 0,2-4-304 0,0-1 0 16,2-9-208-16,1 0 80 16,3-6-1504-16,0-4-288 0,1-6-64 0,4 0-11792 0</inkml:trace>
  <inkml:trace contextRef="#ctx0" brushRef="#br0" timeOffset="70804.96">26692 17406 9215 0,'4'0'192'0,"-3"2"64"0,1 1 0 0,-2-1 0 0,0 0-256 0,0 0 0 0,4 6 0 0,-4 3 0 16,0 10 2864-16,0 8 528 0,0 3 96 0,0-1 32 16,0 4-1584-16,-4-4-304 0,2 2-64 0,-1-1-16 15,1 2-656-15,0 0-144 0,1-1-32 0,-1 0 0 16,0 0-192-16,2 2-32 0,0-4-16 0,0-3 0 15,0 1-80-15,2-2-16 0,0-6 0 0,-2-1 0 0,1 0-240 0,1-5-144 16,-2-1 160-16,0-7-160 0,-2 2 0 0,1-6-256 16,-1-3 16-16,0-3 16 15,0-4-496-15,-3-2-112 0,3-5 0 0,-1-1-16 16,1-3 144-16,-1-3 16 0,1-1 16 0,0-6 0 0,-1-2 448 0,-1-5 96 16,1 2 128-16,-1-2-208 0,1-1 832 0,1-6 160 15,-3 4 48-15,1-2 0 0,3-2 16 0,1-3 16 16,1-1 0-16,3 8 0 0,3 1-320 0,0 8-64 15,3 3-16-15,-3 6 0 0,2 8-16 0,-4 0-16 16,2 5 0-16,0 2 0 0,0 1 144 0,-2 4 48 16,2 0 0-16,0 0 0 0,2 0-192 0,0 0-48 0,-1 2 0 0,1 2 0 15,-2 3-224-15,0 0-160 0,2 1 192 0,-2-1-192 16,1 0 0-16,-1 2 0 0,4-2 0 0,-1-4 0 31,3 4-1152-31,0-3-192 0,0-1-48 0,1-3-9600 0,1 0-1920 0</inkml:trace>
  <inkml:trace contextRef="#ctx0" brushRef="#br0" timeOffset="71166.03">27154 17300 3679 0,'3'0'160'0,"-1"0"32"0,3 0-192 0,-3 2 0 0,0-2 0 0,0 1 0 16,-2 3 1664-16,3 3 304 0,-1 2 48 0,3 8 16 16,-1 2 16-16,1 7 16 0,0 0 0 0,-5-1 0 0,2 6-624 0,-2 0-128 15,0 1-32-15,-2 3 0 0,2 1-128 16,-5 1-48-16,3-1 0 0,-1 1 0 15,1-2-256-15,-2-4-48 0,3 2-16 0,-1-1 0 0,2-5-400 16,-2 3-96-16,2-6-16 0,-5-1 0 0,3-4 656 0,0-3 128 16,2 1 32-16,0-3 0 0,0-5-864 0,0 0-224 15,0-6 0-15,2-5 0 0,2 1 0 0,1-10 0 16,-2 3-144-16,3-10 144 16,2 1-1232-16,-3-6-144 0,4-7-32 0,-2 3 0 0,2-8 1024 0,0-2 192 15,-2 1 32-15,0-4 16 0,-2 3 144 0,-4-1 128 16,3-4-128-16,-1-2 176 0,-1 4 544 0,0 2 112 15,0 1 32-15,1 3 0 0,-1 7-64 0,1 1-16 0,3 2 0 16,-3 10 0-16,4 4-528 0,-5 3-96 0,1 5-32 0,1 4 0 16,-1 3-128-16,3 0 0 0,-5 5 0 0,3-1 0 15,3 3 0-15,1-3 0 0,3 3-160 0,1-5 160 32,2 4-1728-32,3-6-256 0,4 2-64 0,-1-5-11584 0</inkml:trace>
  <inkml:trace contextRef="#ctx0" brushRef="#br0" timeOffset="71387.48">27905 17108 21183 0,'-4'6'944'0,"3"-6"192"0,-1 3-912 0,0 1-224 0,2-1 0 0,0-1 0 0,0 1 1728 0,-1 2 288 16,-1 11 64-16,0 2 16 0,-3 4-512 0,0 8-112 15,-1-2 0-15,3 3-16 0,-6 2-384 0,4 2-80 16,0 0-16-16,-2 8 0 0,1 1-272 0,3 1-48 15,0 6-16-15,-1-1 0 0,4 4-240 0,0-3-48 16,4 1-16-16,-4-5 0 0,3-3-336 0,0-6 0 16,3-2 0-16,1-4 0 31,-6-3-1024-31,3-8-208 0,1 0-48 0,-1-3-15632 0</inkml:trace>
  <inkml:trace contextRef="#ctx0" brushRef="#br0" timeOffset="71590.59">27715 17601 25791 0,'-3'-5'1152'0,"1"2"224"0,2-3-1104 0,0 3-272 0,2 3 0 0,-1 0 0 15,6-4 1856-15,2 1 304 0,3 1 64 0,6-5 16 16,4 4-752-16,1 3-144 0,1-4-16 0,2 2-16 16,4 1-880-16,-30 1-176 0,0 0-48 0,101-9 0 15,-101 9-208-15,0 0 0 0,119-17 0 0,-119 17 0 16,0 0-304-16,118-30 0 0,-118 30 0 0,0 0-11136 15,103-40-2224-15</inkml:trace>
  <inkml:trace contextRef="#ctx0" brushRef="#br0" timeOffset="72000.41">28968 17192 29487 0,'-11'12'1296'0,"5"-7"288"0,0 2-1264 0,3-5-320 0,1-4 0 0,0-1 0 0,1 1 1072 0,-5 0 144 16,1 1 48-16,-9-3 0 0,-2 1-928 0,-4 1-176 0,-3-3-32 0,-1 5-128 31,-1 3-640-31,-3-1-224 0,4 3-48 0,-6 2-16 16,2 5 80-16,-1 2 16 0,1 4 0 0,0-1 0 0,2 2 832 0,1-3 0 0,5 5 0 0,-1-6 192 15,3 5 592-15,1-1 128 0,5 3 32 0,-1-2 0 16,6-3-432-16,4-1-96 0,3-1-16 0,3 1 0 15,3-2-272-15,2-5-128 0,6 3 0 0,5-5 128 16,4 3-128-16,1-4 0 0,4 2 0 0,5-4 0 16,-1-3 0-16,6 3-176 0,-38-4 176 0,0 0-128 15,119 2 128-15,-88-2-208 0,0 1 80 0,-3 1 128 0,-5 3-192 16,-9-1 192 0,-2 3-160-16,-5 2 160 0,-2 1 0 0,-8 2 0 0,-1 4 0 0,-3 1 0 0,-3 4 672 0,-4 0 80 15,-5 5 16-15,-9 0 0 0,2 4-128 0,-7 0-32 16,0 1 0-16,-4 2 0 0,-1 4-352 0,1-4-80 15,2-5-16-15,6 1 0 0,-1-4-160 0,6-6-192 16,1-2 32-16,4-5 16 16,3-8-1264-16,6-9-256 0,4-6-64 0,3-8-13280 15</inkml:trace>
  <inkml:trace contextRef="#ctx0" brushRef="#br0" timeOffset="72251.7">29259 17098 29487 0,'-5'23'1296'0,"1"-13"288"0,2 4-1264 0,2-7-320 0,0 2 0 0,0-6 0 16,0 2 1376-16,0 7 224 0,-1 8 32 0,-4 4 16 31,-1 9-1968-31,1-3-384 0,-2 3-64 0,2 2-32 0,0-2 1504 0,1-4 288 0,-3 4 64 0,4 2 16 16,-1 2-16-16,2 1 0 15,1 2 0-15,1-1 0 0,0-3-592 0,1 1-112 0,5-1-32 0,-3 1 0 16,4-1-320-16,-3 1 0 0,3-2 0 0,1-4 128 16,-2 1-336-16,1-6-64 0,1 3-16 0,-1-6-11808 15,2-2-2368-15</inkml:trace>
  <inkml:trace contextRef="#ctx0" brushRef="#br0" timeOffset="72898.11">29590 17255 911 0,'5'0'0'0,"-1"0"0"0,-3-2 0 0,3 2 0 15,-2 0 2560-15,-1-4 416 0,5 4 96 0,4-1 0 16,-1-1 496-16,3 0 80 0,0 2 32 0,-1-2 0 15,3 1-1312-15,-6-3-256 0,5 2-48 0,-3 1-16 16,4-3-800-16,0 1-160 0,-2 3-48 0,0-2 0 16,2 2-448-16,2 0-80 0,-6 0-32 0,3 2 0 15,-3 1-224-15,-1 2-64 0,-2-1 0 0,0 1 0 16,-6 0-192-16,1 6 176 0,2-4-176 0,-4 7 160 16,-2 1 64-16,0 3 16 0,-1 3 0 0,-6 3 0 15,0 7-96-15,-3 1-16 0,0-1 0 0,-2 6 0 16,0-1 0-16,0 1-128 0,4-2 192 0,-3-4-64 15,6-1 48-15,-3-2 0 0,5-4 0 0,3-3 0 16,2 0-176-16,0-6 0 0,0 1 0 0,3-5 0 0,3 1 0 0,2-5 0 16,-1 1 0-16,6-2 0 0,-1-5 0 0,3-1 0 15,6-1 0-15,2-1 0 0,1-3 0 0,-24 5 0 16,0 0 0-16,0 0 0 0,122-44 0 0,-122 44 0 16,0 0 0-16,112-47 0 0,-112 47 0 0,0 0 0 15,106-57 0-15,-106 57 0 0,0 0 0 0,89-75 0 16,-66 47 0-16,-2 0 0 0,-4-5 0 0,-3 5 0 15,-2-2 0-15,-1 4 0 0,-8-2 144 0,1 6-144 16,-4-3 160-16,-4 3-160 0,1-3 192 0,-8 5-64 16,3-5-128-16,-8 2 192 0,2-3-192 0,-5 5 0 0,0 2 128 15,-4-2-128-15,0 4 0 0,-5 7 0 0,0 3 0 0,1 3 0 16,0 6 0-16,5 1 0 0,-4 8 0 0,3 3 0 16,2 5 0-16,2 2 0 0,2 7 0 0,3-1 0 15,3 5 0-15,1 3 0 0,3 1 0 0,5 6 0 16,2 3 160-16,2 1-160 0,3-5 160 0,7 8-160 15,0-5 176-15,7 1-176 0,8-3 192 0,1-9-192 16,5-5 240-16,5-7-64 0,6-2-16 0,1-5 0 16,2-7-160-16,-47-7 0 0,89 8 0 0,-89-8 128 15,94 0-128-15,-94 0-176 0,0 0 48 0,120-34 0 32,-120 34-544-32,0 0-96 0,70-70-32 0,-56 44-17632 0</inkml:trace>
  <inkml:trace contextRef="#ctx0" brushRef="#br0" timeOffset="73084.48">29167 16546 42383 0,'-21'14'3776'0,"-2"1"-3024"16,16-11-608-16,7-8-144 0,4-3 464 0,-3 4 64 0,-2-2 16 0,-3-9-13424 15,6-16-2688 1</inkml:trace>
  <inkml:trace contextRef="#ctx0" brushRef="#br0" timeOffset="88139.87">7639 11071 2751 0,'-4'0'256'0,"1"2"-256"0,3 2 0 0,-2-4 0 16,-2 0 768-16,1 0 128 0,-2 3 0 0,-6 1 16 15,1-1-64-15,-4 1-16 0,5 1 0 0,-5-3 0 16,9-2 144-16,-2 3 32 0,2-1 0 0,1 0 0 15,3-2 304-15,1 1 64 0,0 1 16 0,0-2 0 16,3 0-336-16,1-2-64 0,1 2-16 0,2-1 0 0,0-1-272 0,1 0-64 16,-1-3-16-16,2 0 0 0,0 1-160 0,0 4-16 15,1 0-16-15,-1 0 0 0,1 0-160 0,4 0-16 16,-5 2-16-16,1 1 0 0,1 1 0 0,-1-1 0 16,1 1 0-16,1-2 0 0,2-1-16 15,-2-1 0-15,4-1 0 0,-1-3 0 0,1 1-224 0,1-4 144 16,1 1-144-16,1-2 128 15,2-1-128-15,-4 0 0 0,1-1 0 0,-4 6 0 0,0-4-128 0,-2 2 128 16,0 5-160-16,-5-1 160 0,0 2 0 0,-3 2 0 16,1-1 0-16,-5 3 0 0,0 3 0 0,0 0 0 0,-4 2 0 0,1 1 0 15,-2 4 0-15,-1 2 0 0,1-2 0 0,0 1 0 16,0 1 128-16,1 3-128 0,-3-2 192 0,0 1-192 16,2 3 240-16,-4 0-64 0,1 1-16 0,-1 3 0 15,0 1-32-15,-1-4-128 0,1 6 192 0,0-5-64 16,1-2 128-16,4-2 32 0,-3 0 0 0,2-5 0 15,1-3-160-15,1-1-128 0,3-3 192 0,0 2-192 16,-2-6-160-16,2-1-144 0,2 0-16 0,-2-2-16 16,0 0-1552-1,2-2-304-15,1 0-64 0,1 0-8368 0</inkml:trace>
  <inkml:trace contextRef="#ctx0" brushRef="#br0" timeOffset="88449.22">8224 11105 1839 0,'2'3'0'0,"-2"-1"160"0,2 0-160 0,-2 1 0 16,0 1 0-16,0-3 0 0,0 3 768 0,0 1 128 0,0 9 32 0,-2 2 0 15,0 4 576-15,-1 1 112 0,-3-1 32 0,5-1 0 16,-4-2 416-16,5 1 96 0,-2-3 16 0,2 1 0 16,2 1-800-16,3-3-160 0,-4 0-16 0,3 2-16 15,3-2-640-15,2-4-128 0,-2 4-32 0,0-5 0 16,1 3-384-16,-1-1 0 0,0-1 0 0,0 4 0 16,-2-2 0-16,2-1-304 0,-5 1 48 0,2-4 16 31,-1 5-1104-31,-1-8-208 0,1 5-48 0,1-4-7344 15</inkml:trace>
  <inkml:trace contextRef="#ctx0" brushRef="#br0" timeOffset="88940.86">8548 11087 911 0,'0'0'0'0,"0"2"0"0,0-2 0 0,0 0 0 16,0 0 640-16,0 2 64 0,0 3 0 0,-1 2 0 15,-3-2 544-15,2 7 112 0,-3-1 32 0,3 1 0 16,-3 0-96-16,2-3-16 0,-1 3 0 0,2-5 0 15,2 5-48-15,0-5-16 0,0 5 0 0,0-1 0 16,2 3-560-16,0-2-112 0,0 2-32 0,-1-2 0 16,1 5 112-16,5 1 16 15,-5-4 0-15,3 3 0 0,6 1-192 0,-6-4-48 0,3 1 0 0,-1 1 0 16,0-4-272-16,2-3-128 0,-2 3 0 0,0-7 128 16,4 6-128-16,-3-8 0 0,1 2 0 0,0-5 0 15,-1 0 0-15,1-3 0 0,0-2 0 0,0-6 0 16,-2 3 0-16,1-6 0 0,-1-2 224 0,2-3-64 0,0-2 256 0,-1-4 48 15,-1-1 16-15,0 2 0 0,0-2-112 16,-2-2-32-16,-1 2 0 0,-1-4 0 0,-3 4-208 0,0 0-128 16,-1 3 128-16,-3 2-128 0,1 2 224 0,1 2-32 15,-2 3 0-15,3 7 0 0,-4 0 128 0,-1 2 32 16,1 6 0-16,-2 5 0 0,0 1-352 0,0 3 0 16,-3 2 0-16,1 2 0 15,0 2-832-15,1-2-64 0,1-2-32 16,0 2-6960-16,5-2-1392 0</inkml:trace>
  <inkml:trace contextRef="#ctx0" brushRef="#br0" timeOffset="89485.25">8914 11106 8287 0,'2'0'736'0,"-2"0"-592"16,2 0-144-16,-2 0 0 0,0 2 1152 0,1 0 208 0,1 0 48 0,0 5 0 16,0-1 288-16,-1 3 64 0,5 0 16 0,-6 3 0 15,0-3-256-15,1 3-48 0,-1 2-16 0,2-4 0 16,0 6-544-16,0-2-96 0,-2 2-32 0,1-4 0 16,1 5-208-16,0-1-64 0,0 1 0 0,1-1 0 15,-1 1-288-15,0-3-64 0,-2 4-16 0,1-1 0 16,-1 1-144-16,0-1 0 15,0-1 0-15,0-2-176 0,2-2-400 0,0 4-96 0,0-3-16 0,1-4-11936 16</inkml:trace>
  <inkml:trace contextRef="#ctx0" brushRef="#br0" timeOffset="89942.8">9148 11117 4607 0,'-5'2'0'0,"1"-2"192"0,-1 0-48 0,3 0-16 0,2 0-128 0,0 0 0 0,0 0 0 0,0-2 0 15,0 0 720-15,2-1 112 0,3-1 32 16,-3 2 0-16,5-3 576 0,-2 2 112 0,4-3 32 0,-1 5 0 15,3-1-112-15,-2 0-32 0,3 2 0 0,0-2 0 16,2 2-288-16,-2-1-48 0,0 1-16 0,2-2 0 16,2 0-592-16,0 0-128 15,1-3-32-15,-3 2 0 16,3 1-336-16,-6 2 0 0,3 0 0 0,-2 0 0 16,-5 2 0-16,2 1 0 0,-2 4 0 0,1-2 0 15,-1 1 0-15,-1 2 0 0,-1-1 0 0,-2 6 0 16,3-5 0-16,-5 4 0 0,1 1 0 0,2-1 0 15,-3 3 192-15,1-1 0 0,1-1 16 0,1 1 0 16,-2-2 432-16,-2-2 96 0,1 4 16 0,1 0 0 0,-2 0-48 16,-2 0-16-16,1 2 0 0,-1 1 0 0,-2 0 96 0,1 1 32 15,1 1 0-15,-3-2 0 0,2 3-80 0,-3-1-16 16,1-2 0-16,-2 1 0 0,4-1-304 0,-6 0-64 16,4-1-16-16,-2 0 0 0,0-1-336 0,0 1 0 15,2-9 0-15,1 0-10800 16,2-7-2064-16</inkml:trace>
  <inkml:trace contextRef="#ctx0" brushRef="#br0" timeOffset="95870.83">23446 10603 6447 0,'0'3'576'0,"0"-3"-576"0,0 0 0 0,0 0 0 15,0 2 1152-15,-2-2 128 0,2 2 32 0,-2 1 0 16,2 3-96-16,-5 2-32 0,0 1 0 0,-2 2 0 0,0-1 320 0,-4 6 64 16,1-2 16-16,-1-1 0 0,-3 0 176 0,1 2 32 15,-1-2 16-15,0-5 0 0,1 3-144 0,1-8-48 16,0 1 0-16,0-6 0 0,3-2-720 0,-1-1-160 16,1-3-32-16,-5-1 0 0,4 0-704 0,-1-1 0 15,-3 1 0-15,0 2-160 0,2 0-176 0,-4 5-48 16,2 2 0-16,1 5 0 0,0 1 384 0,-1-1-144 15,2 5 144-15,0 1 0 0,3 3 0 0,1 1 0 16,1 5 0-16,0-1 0 16,3 2 0-16,1 1-128 0,3-1 128 0,-4 5 0 0,8 0 0 0,-4 2-128 0,7 0 128 15,3 2 0-15,-1-1-192 0,3 5 192 0,5-3-192 0,-1-2 192 16,7 6 0-16,-2-2-128 0,5-1 128 0,-2-1 0 16,1 2 0-16,-5-5 0 0,0 3 0 0,-10-1 0 15,-3-2 0-15,-9-2 0 0,1 4 0 0,-10-1 0 16,2-1 0-16,-8-4 0 0,0 4-128 0,-4-5 128 15,-5-2 0-15,3 0 0 0,0-4 0 0,2-1 0 16,2-4 0-16,2-3 0 0,1-4 128 0,6-1-128 16,-1-3 0-16,2-6 0 0,4 0 128 0,0 0-128 15,3-8 0-15,0 1 0 0,-1-3 0 0,6-5 0 16,-1-1 0-16,0-6 0 0,3-1 0 0,0-5 0 16,4-6 0-16,0-6 0 0,3 1 0 0,2-8 0 0,3 2 0 15,3-1 144-15,-1-3-144 0,2 4 192 0,3 8-192 0,0 4 0 16,3 8 0-16,-7 2 0 0,-2 7 0 0,1 2 0 15,2 0 0-15,-5 3 0 0,-2 11-176 0,-4 3-64 16,1 2-16-16,-6 4 0 16,2-1-1296-16,1 6-272 0,1-2-48 0,2 0-10928 15</inkml:trace>
  <inkml:trace contextRef="#ctx0" brushRef="#br0" timeOffset="96279.25">23768 11037 11055 0,'-3'5'976'0,"1"-3"-784"0,2-2-192 0,-4-2 0 16,4 0 1312-16,0-1 224 0,0-1 32 0,-1 2 16 15,-1-1 144-15,-2-1 48 0,-1 1 0 0,-2 3 0 16,-2 2-48-16,-1 3 0 0,1 0 0 0,-1 6 0 16,1-1-464-16,-1 6-112 15,1 1 0-15,2 2-16 0,-3 0-512 0,3 4-112 0,0 5 0 0,1-4-16 16,3 4-288-16,1-2-48 0,2 0-16 0,4 4 0 15,3-2-144-15,0 3 0 0,1 2 0 0,3-5 0 16,-3 4-128-16,3-6-16 0,3 2 0 0,2-4 0 16,-1 4-368-16,4-7-80 0,4-2-16 0,3-9 0 15,0 1 96-15,4-6 0 0,-4-5 16 0,-2-5 0 0,3 0 240 0,-8-4 32 16,-2-5 16-16,1 2 0 0,-4-4 208 0,0-3 208 16,-2-2-32-16,-4-5-16 0,3 0 640 0,-8-6 128 15,3 3 32-15,-5-4 0 0,-1-2-192 0,-3 0-16 16,-2 2-16-16,-6 0 0 0,1 0-352 0,-8 5-80 15,3 2-16-15,-5 8 0 0,3 8-144 0,-4 1-16 16,-2 7-128-16,3 6 192 0,-5 5-192 0,4-1 0 16,2 6 0-16,2 0 0 15,1-2-864-15,4 1-64 0,5-3-16 0,3-3 0 16,4-3-1296-16,7-3-272 0,0 1-48 0,7-5-10432 0</inkml:trace>
  <inkml:trace contextRef="#ctx0" brushRef="#br0" timeOffset="96499.26">24329 11028 8287 0,'-9'5'736'0,"4"2"-592"0,2-2-144 0,1-3 0 15,2 0 2704-15,0-2 512 0,0 2 112 0,-2 1 0 16,-1 8-1328-16,-2 1-272 0,1 0-48 0,1 5-16 16,1 4-720-16,-5 0-160 0,2 7-16 0,-1-4-16 15,5 8 272-15,-6 1 64 0,1-2 16 0,1 6 0 16,4 1-336-16,-6 0-64 0,1 2 0 0,1-3-16 15,3 0-288-15,-3-4-48 16,3-4-16-16,1-3 0 16,1-3-848-16,0-2-160 0,1-4-32 0,3 1-14896 0</inkml:trace>
  <inkml:trace contextRef="#ctx0" brushRef="#br0" timeOffset="96860.56">24679 10960 12895 0,'0'4'1152'0,"0"-3"-928"0,0 1-224 0,0 0 0 16,0-1 2144-16,0 3 384 0,0 1 80 0,-1 9 16 15,-1 5-256-15,-3 4-32 16,-2 7-16-16,0 1 0 16,0 0-1008-16,0 6-208 0,3-1-32 0,3-1-16 0,4-2-560 0,4 2-112 0,-2-4-32 0,4 3 0 15,1-5-224-15,-1 1-128 0,2-2 128 0,1 0-128 16,-3-6 0-16,1 3-208 0,-1-8 16 0,3-3 16 15,-5 2-1808-15,0-6-352 0</inkml:trace>
  <inkml:trace contextRef="#ctx0" brushRef="#br0" timeOffset="97058.93">24852 10976 10127 0,'-5'8'896'0,"1"-2"-704"15,1-1-192-15,1 2 0 16,2-4 1232-16,0 1 224 0,0 1 32 0,0 9 16 16,-2 5 64-16,-3 11 16 0,0 3 0 0,-2 10 0 15,2-1-176-15,-1-2-16 0,3-3-16 0,1-2 0 16,2-4-304-16,2-1-64 0,1-6-16 0,3 2 0 31,1-5-1360-31,0 0-272 0,3-2-48 0,-1-3-11840 0</inkml:trace>
  <inkml:trace contextRef="#ctx0" brushRef="#br0" timeOffset="97392.31">25265 11275 1839 0,'-17'16'160'0,"4"-4"-160"0,5-1 0 0,-1-1 0 0,5-5 928 0,-1-1 160 15,2 6 16-15,-6 6 16 0,-5 8-944 0,-2 6-176 16,-3 10 0-16,2-2 0 0,1 2-384 0,4-3 64 16,3-8 0-16,4 3 0 0,3-8 1008 0,4 2 208 15,3-5 32-15,4-3 16 0,1-4 336 0,1-2 64 16,3-5 0-16,0-2 16 0,1-3-624 0,5-4-128 16,-1-5-32-16,-19 7 0 0,0 0-576 0,0 0 0 15,94-59 0-15,-94 59 0 0,0 0 512 0,54-77 48 16,-42 46 0-16,-5 3 0 0,-2-2 640 0,-5 4 128 0,-3-3 16 0,-2 2 16 15,-4 3 480-15,-5 0 80 0,-2 1 32 0,-1 6 0 0,-1 4-112 0,-1 1-32 16,-2 7 0-16,0 3 0 0,2 4-832 0,0 3-160 16,0 2-48-16,1 5 0 15,3 1-1088-15,-1-1-240 0</inkml:trace>
  <inkml:trace contextRef="#ctx0" brushRef="#br0" timeOffset="124528.62">17131 6437 9119 0,'-2'1'816'0,"2"1"-656"0,0-4-160 0,0 2 0 16,0 0 0-16,-4 0 0 0,3 2 0 15,-3 0 0-15,-1 3 0 0,1-1 0 0,-1-1 160 0,2-1 128 16,-1 1 32-16,1 3 0 16,-1-3-320-16,-1-1 0 0,3 1 0 0,-1-3 0 0,1 0 0 0,-1 0-128 15,1 0 128-15,0-1-176 0,-3-1 176 0,1 2 0 16,1-2 160-16,-2 0-160 0,3 2 384 0,-7 2-16 16,4-2-16-16,0 2 16 0,-4 0 16 0,2-1 0 15,0 1 0-15,-2 2 0 0,4-1-192 0,-4-1-64 16,4 1 0-16,0-1 0 0,-2 1-128 0,2-1 0 15,0 5-160-15,1-2 160 0,-5 2 0 0,4 2 0 0,2-2 0 0,-6 4 0 16,5-1 464-16,-3 0 16 0,2 1 0 0,-2 1 16 16,2-5-112-16,-4 3 0 15,4-1-16-15,0 2 16 0,0-3-144 0,-1 5-32 0,1-5 0 16,2 4 0-16,-3-1 176 0,1-1 16 0,2 6 16 0,-1-2 32 16,3 2 16-16,-1-2 0 0,-3 1 0 0,3 3 0 15,0-3-96-15,2 1-32 0,-2 0 0 0,1-4 0 16,-1 4 0-16,0-3 0 0,0 3 0 0,-1-4 0 15,1 4-112-15,0-2-32 0,1 2 0 0,-1-4 0 16,2 2 176-16,-2 1 16 0,2-1 16 0,0 0 0 16,0 2-32-16,0 1-16 0,0 3 0 0,0-5 0 0,2 3-128 15,0-1-32-15,-2-1 0 0,1-4 0 0,1 4 32 16,3-1 0-16,-5 1 0 0,0-2 0 16,2 0-32-16,0 1 0 0,-2-1 0 0,2 2 0 0,-1-4 32 0,1 2 0 15,0 2 0-15,1 0 0 16,3-4 48-16,-3 2 16 0,2 1 0 0,0-2 0 0,4-1-128 0,0 2-32 15,1-4 0-15,1-1 0 0,-1 3-128 0,2-3 0 16,-3 3 0-16,2-3 0 0,-1 5 0 0,1-4 0 16,-3 0 0-16,1 4 0 0,-2 0 0 0,0-1 0 15,0 0 0-15,-2 1 128 0,2-1 16 0,-2 1 0 16,1 3 0-16,-1-3 0 0,2-4 48 0,-4 6 0 16,4-4 0-16,2-1 0 0,-6 3-64 0,4 0-128 0,2-1 192 0,-2-2-64 15,3 3-128-15,-3-5 128 0,7 6-128 0,-5-4 128 16,5-3 80-16,0 3 16 0,-2-2 0 0,4 3 0 15,-2-4 0-15,1 5 0 0,-1-6 0 0,2 3 0 16,-2-3-32-16,0 2-16 16,2-2 0-16,-2-4 0 0,0 4-48 0,1-5 0 0,-1 0 0 0,4-2 0 15,-6 0 32-15,3-2 0 0,1 0 0 0,0 0 0 16,1-3-32-16,-1 2 0 0,5 1 0 0,-7-3 0 16,0-2-128-16,1 2 0 0,3-4 0 0,1 0 0 15,2 2 0-15,-2-5 0 0,0 5 0 0,0-5 0 16,1 5 0-16,-1-5 0 0,2 5 0 0,-4-4 0 15,4 3 0-15,-4-3 0 0,4 2 0 0,-3-1 0 0,1 1 0 16,-3-1 0-16,3 3 128 0,-3-4-128 0,-1 4 0 0,-1-3 0 16,2 3 0-16,-2-2 0 0,0 2 128 0,-2 0-128 15,0-1 0-15,0 1 128 0,6-4-128 0,-6 4 0 16,2-3 0-16,0 1 128 0,3-3-128 0,-5 3 0 16,2-3 0-16,-1 2 0 0,-1-1 0 0,0-3 0 15,2 5 0-15,-2-5 0 0,2-1 0 0,0 3 0 16,2-1 0-16,-4-2 0 0,4-3 0 0,-1-1 0 15,3-2 0-15,-1 2 0 0,0-4 0 0,1 1 0 16,1-3 0-16,-5 5 0 0,2 0 0 0,-1 1 0 16,1 2 0-16,-2 3 0 0,-4 0-128 0,1 0 128 15,1 0 0-15,-3 4 0 0,0-3 0 0,-2-1 0 16,-2 4 0-16,-2-4 0 0,-1 0-144 0,-2 2 144 16,-2-4 0-16,0 1 0 0,1-3-336 0,-4 1 32 0,3-1 16 0,-5-1 0 15,3 2 144-15,1-4 144 0,1 0-208 0,2 0 80 16,-2-2 128-16,2 1 0 0,0-3 0 0,0 3 0 15,0 3 0-15,-1-4 0 0,-3 2 0 0,1 0 0 16,-1 2 144-16,-1 0 16 0,1 0 0 0,-4-4 0 16,3 4 272-16,-1-2 48 0,-2 2 16 0,1-2 0 15,0 0-128-15,1 0-32 0,1-1 0 0,3 1 0 16,-3-4-160-16,2 3-48 0,-1-1 0 0,1-1 0 16,-1-1-128-16,-1 3 0 0,-2 1 0 0,0-2 0 15,0 2 0-15,0 0 0 0,2-3 0 0,-4 1 0 0,2 4 0 0,0 0 0 16,2 1 0-16,-2 1 0 0,0 0 0 0,-2-1 0 15,2 6 0-15,-3-4 128 0,1 2-128 0,-3 4 128 16,2 1-128-16,-3-1 128 16,3 1 16-16,-1 0 0 0,1-1 0 0,3 3 0 0,-2-2 0 0,1 2 0 15,1-1 0-15,-2 2 0 0,4 3-144 0,-7-1 0 16,5 3 0-16,-6 1 0 0,1 1 0 0,0 1 0 16,-2 3 0-16,0-1 0 0,4 6 128 0,-6-6-128 15,2 6 0-15,0-5 128 0,2 1-128 0,-2 1 0 16,0 0 0-16,2-2 128 0,-6 2-128 0,3 0 0 15,-3-2 0-15,1 2 0 0,-2-2 0 0,-2 0 0 16,2-1 0-16,-1 5 0 0,1-4 0 0,2-2 0 0,-1 2 0 16,1-1 0-16,-2-1 0 0,0 1 0 0,-1-1 0 0,3 4 0 15,-2 0 0-15,0 0 0 0,0 7 0 0,-2-3 0 16,5 3 0-16,-5 1 0 0,0 4 0 0,-2 1 0 16,4 1 0-16,-3-4 0 0,6 0 0 0,-1-1 128 15,1-4-128-15,0-1 0 0,2 1 0 0,2-5 128 16,-4 3-128-16,4-4 0 0,-2-1 0 0,0 2 0 15,0-6 0-15,0 1 0 0,0-2 0 0,0 0 0 16,1 0 0-16,-3 0 0 0,2 2 0 0,0 0 0 16,0 1-192-16,2 6 16 0,0-2 16 0,-4 3 0 31,4 1-224-31,1 4-64 0,-3 1 0 0,2 2 0 16,2 1-1536-16,-2 0-320 0</inkml:trace>
  <inkml:trace contextRef="#ctx0" brushRef="#br0" timeOffset="-208733.25">13624 2600 1839 0,'-5'10'160'0,"0"-3"-160"0,2 0 0 0,1-5 0 0,0 0 400 0,-1 3 48 15,-6 5 16-15,-5 4 0 0,-4 7-192 0,3 0-32 16,-3-4-16-16,1-4 0 0,3 1 656 0,5-6 128 16,-5 1 16-16,4-4 16 0,1 0 192 0,-3 1 48 15,3-1 0-15,-3-3 0 0,3 3-224 0,-3 2-32 16,0-2-16-16,0-2 0 0,-2 4-256 0,0 0-48 16,-2 0-16-16,-1 2 0 0,3 0-304 0,-4 3-64 15,1-2-16-15,1 3 0 0,2 4-48 0,-1-1-16 16,2-1 0-16,1 3 0 0,4 1 144 0,-6-2 16 15,3-1 16-15,1 1 0 0,-1 3-128 0,3 1-32 0,-3 1 0 0,2 1 0 16,-1-1-32-16,1 1-16 0,-1 3 0 0,1 0 0 16,-1-1 32-16,1 3 0 0,-2-2 0 0,3 3 0 15,-4 3-240-15,5 1 144 0,-4 3-144 0,2 1 128 16,1 0 208-16,1 1 48 0,-2 2 0 0,2 2 0 16,4 1 192-16,1-1 64 0,0 0 0 0,4-4 0 15,1 2-160-15,2-3-32 0,6-1 0 0,1-1 0 16,6-2-224-16,1-5-48 0,5 2-16 0,-3-6 0 15,3 4-160-15,3-2 0 0,-1 0 0 0,-2 4 0 0,4-4 0 16,-4 2 0-16,3-4 0 0,-1 4 0 16,2-3 0-16,-1-5 0 0,-2 1 0 0,1 0 0 0,0-2 752 0,0 2 272 15,-1-2 48-15,-1-1 16 0,0-2-768 0,1 1-160 16,1-1-32-16,-3-2 0 16,3-4-672-16,2 4-144 0,0-5-16 0,1 1-16 0,-29-10 848 0,0 0 160 15,110 9 32-15,-110-9 16 0,0 0-144 0,122-21-48 16,-122 21 0-16,99-30 0 0,-99 30 0 0,120-48 0 15,-120 48 0-15,133-58 0 0,-133 58-144 0,132-75 0 16,-71 37-160-16,-12-2 160 0,-9 0-272 0,-5 0 32 16,-7 1 16-16,-2-2 0 0,-3-1 224 0,-2-2 0 15,1-3 0-15,-4 2 0 0,-1-4 0 0,-1 2 0 0,-7 0 0 16,1-2 0-16,-5-1 0 0,-3-4 0 0,-2 5 0 0,-5-1 0 16,-4-1 0-16,-1 6 0 0,-4 1 160 0,-2-3-160 15,-5 7 304-15,-2-3-32 16,-3-3 0-16,-2 4 0 0,2-1-16 0,-7-2 0 0,0 3 0 0,-4 0 0 15,-4 2-64-15,-6 2 0 0,-4 3-16 0,-1 3 0 16,-2 6-176-16,3 0 0 0,1 4 0 0,-1 2 0 16,1 3 320-16,-3 3 0 0,-6 2-16 0,2 1 0 15,-1 8-48-15,-6 3 0 0,-6 9 0 0,-7 3-11552 16,-1 9-2320-16</inkml:trace>
  <inkml:trace contextRef="#ctx0" brushRef="#br0" timeOffset="-188616.67">20724 6588 911 0,'-2'4'0'0,"0"-1"0"0,1-1 0 0,-1-2 0 16,2 0 352-16,-2 0-16 0,0 2 0 0,-1-1 0 16,-1-1 352-16,-3 2 64 0,2 0 16 0,2-2 0 15,-3 0-64-15,5-2-16 0,-1 0 0 0,2-1 0 16,0 1-176-16,0-5-48 0,0 6 0 0,2-5 0 16,-1 3 0-16,-1-2 0 0,2 3 0 0,2 0 0 15,-4 2 416-15,0 0 80 0,0 2 0 0,0 0 16 0,0 1-16 0,0-1 0 16,0 1 0-16,0 1 0 0,0-1-560 0,0 6-112 15,0-2-32-15,1-4 0 0,1 6 80 0,-2-4 16 16,0 1 0-16,0 1 0 0,2 0-64 0,-2-4-16 16,2 2 0-16,1 6 0 0,-1-4-272 0,1 5 160 15,1 0-160-15,-2 2 128 0,1 2 96 0,1 3 16 16,-3 2 0-16,1 5 0 0,0 0 0 0,-2 4 0 16,0-3 0-16,0 8 0 0,3-2 80 0,-3 0 32 0,0 1 0 15,2 0 0-15,-2 3-96 0,0 0 0 0,0-4-16 0,0-4 0 16,0 6-240-16,0-2 0 0,-2-3 128 0,2-2-128 15,0-6 0-15,0 1 0 0,2-2 0 0,0-7 0 16,3 0 0-16,-2-4-160 0,4-1 160 0,-5-4-192 31,3 2-416-31,-1-3-96 0,-1-1 0 0,3-1-16 16,-5-1-688-16,-1-1-144 0,2 2-32 0,-4-2-6640 0</inkml:trace>
  <inkml:trace contextRef="#ctx0" brushRef="#br0" timeOffset="-186746.85">20727 6742 8207 0,'2'-4'352'0,"-2"4"96"0,0-3-448 0,0 1 0 16,-2 2 0-16,2-2 0 0,0 2 0 0,0-2 0 0,0-3 0 0,-3 2 0 15,3 1 0-15,-2-2 0 0,2 3-192 0,-2-3 192 16,2 4 176-16,-1-2 128 0,1 2 16 0,0 0 32 15,0-3 48-15,1 1 16 0,-1 0 0 0,0 1 0 16,2 1 128-16,0 0 32 0,1-2 0 0,-1 2 0 16,-2 0 192-16,3-2 16 0,1 2 16 0,-1-1 16 15,4-3 80-15,-1-1 32 0,-1 1 0 0,5 1 16 16,-4-2-368-16,2-2-80 0,1 1-16 0,1 3 16 16,1-2-368-16,1-2-128 0,-3 3 0 0,3 1 0 15,4-1 320-15,-4-1-16 0,2 3-16 0,0-1 16 16,-2 3-48-16,2 0 0 0,3-2 0 0,1 2 16 0,1 2-128 0,0-2-16 15,0 0-128-15,2 2 208 0,0 1-32 0,2 1-16 16,1-3 0-16,1 1 16 0,-25-2 0 0,0 0 0 16,0 0 0-16,111 7 0 0,-111-7 16 0,0 0 16 15,0 0 0-15,119 0 48 0,-119 0 16 0,0 0 16 16,0 0 0-16,102 0 0 0,-79 2 128 0,0-1 32 16,-1 1 0-16,3 2 0 0,-4-1 144 0,1 1 48 15,-3-3 0-15,1 3 0 0,-1 3-192 0,0-4-16 16,0 1-16-16,2-2 0 0,0-2-224 0,2-2-32 15,-23 2-16-15,0 0 0 0,0 0-144 0,106-21 0 16,-106 21 0-16,0 0 0 0,94-31 0 0,-94 31 0 16,0 0 0-16,91-30 0 0,-65 20 0 0,0 1 0 0,-5 0 0 0,1 4 0 15,-1 0 0-15,-1-1 0 0,-1 6 0 0,-2 0 0 16,1 0 0-16,1 2 0 0,-2 3 144 0,1-1-144 16,-1-1 0-16,0 1 128 0,3 1-128 0,1-1 0 15,-1-3 0-15,-20-1 128 0,0 0-128 0,0 0 0 16,105 11 0-16,-105-11 0 0,0 0 0 0,0 0 0 15,118 8 0-15,-118-8 0 0,0 0 0 0,0 0 128 16,107 6 128-16,-83-3 16 0,-5 4 16 0,1-2 0 16,-7 1-16-16,3 2 0 0,-2 1 0 0,0-4 0 15,2 4-64-15,-2-4-16 0,0 4 0 16,1-6 0-16,3 1-48 0,-1-2-16 0,4-2 0 0,-2 0 0 0,-1-2-128 0,3-2 0 16,-1 1 0-16,-20 3 0 0,0 0 0 0,0 0 0 15,103-25 0-15,-103 25 0 0,0 0 0 0,0 0 0 16,108-10 0-16,-108 10 0 0,0 0 0 0,0 0 0 15,94-2 0-15,-71 1 0 0,0 1 0 0,-4-4 0 16,0 2 0-16,-5 1 0 0,0-1 0 0,-2 0 0 16,0 0 0-16,1 1 0 0,-1-1 0 0,-5 0 0 15,5 2 0-15,-3-2 0 0,1-1 0 0,2 1 0 16,-1 0 0-16,3 1 0 0,-4-1 0 0,2 0 0 16,4-1 0-16,-4-1 0 0,2-1 0 0,0 3 0 15,2 1 0-15,-6-3 0 0,4 1 0 0,0-1 0 16,0 1 0-16,-4 1 0 0,3 0-128 0,-6 2 128 0,5 0 0 15,-7 0 0-15,2 0 0 0,-2 2 0 0,-1 3 0 0,-3 0 0 16,1 1 0-16,-2-3 0 0,-2 4 0 0,1 0 0 16,-1 0 0-16,2 3 0 0,-5-3 0 0,3 4 0 15,0-3 0-15,1 5 0 0,-1-1 0 0,0-3 0 16,0 5 0-16,1-6 0 0,1 8 0 0,0-2 0 16,0 2 0-16,0 1 0 0,1-3 0 0,-1 3 0 15,4 1 0-15,-2-1 0 0,-1 2 0 0,1 0 0 16,0 1 0-16,3 0 0 0,-5 1 0 0,2 2 0 15,-1 0 0-15,1 1 0 0,0-1 0 0,0 5 0 16,-1-4 0-16,1 0 0 0,0 1 0 0,1-1 0 16,-1-3 0-16,2-2 0 0,-1 4 0 0,1-2 0 0,-1 1 0 15,2-4 0-15,-3-3 0 0,0 1 0 0,1 2 0 16,1-5 0-16,-1 1 0 0,1-5 0 0,-2 5 0 0,-1-7 0 16,1 2-144-16,0-1 144 0,-1-2 0 0,-1 2 0 15,0-2 0-15,-1-1 0 0,1 2 0 0,-2-2 0 16,-1 0 0-16,3 0 0 0,-6 1 0 0,3-3 0 15,-1-1 0-15,-1 0 0 0,2 3 0 0,-6-2-128 16,2 1 128-16,0-2 0 0,-2-1 0 0,-1 1 0 16,1 0 0-16,-1 3 0 0,-1-1 0 0,-1-3 0 15,3 1 0-15,-6 0 0 16,1-1-144-16,0-1 144 0,0 0 0 0,-5 2-144 0,1-4-16 0,-1 2 0 16,0-3 0-16,-2 0 0 0,0-1 160 0,0-1-192 0,0 1 192 15,0-1-192-15,-1 2 192 0,-3-4 0 0,-3 5 0 0,0 0 0 16,-1 2 0-16,-4 0 0 15,1 2 0-15,-3 0 0 0,1 5 0 0,-3 0 0 0,6-4 0 0,-2 8 0 16,-2-5 0-16,2 0 0 0,3 2 128 0,0-2-128 16,1 2 0-16,1-4 0 0,0-1 0 0,4-3 128 15,3 0-128-15,0-3 0 0,2-1 0 0,1-3 0 16,1 4 0-16,1-4 0 0,-1 0 0 0,1 3 0 16,-1-1 0-16,-3 0 128 0,-1 0-128 0,1 1 0 15,-3 4 336-15,-2-1 0 0,-1 2 0 0,-2-1 0 16,1 4-160-16,-3 3-48 0,2-4 0 0,0 1 0 15,6-3-128-15,-6 1 128 0,5 0-128 0,0 3 128 0,2-5-128 16,-1 2 0-16,-1-2 0 0,-1 0 128 0,-1 2-128 0,-1-2 0 16,4 1 0-16,-1 1 0 0,2-2 0 0,0 2 0 15,2-2 0 1,-4 2 0-16,4-2 0 0,0 1 0 0,-2 1 0 0,-2 0 0 0,1 3 0 0,-1-1 0 16,-1-1 0-16,1-1 0 0,-1 1 0 0,1 3 0 15,2-5 0-15,-3 1 0 16,3 0 0-16,0-2 0 0,3 0 0 0,-1-2 0 0,2 2 0 0,-1-3 0 15,6-1 0-15,-5-1 0 0,1 1 0 0,2-1 0 16,0-2 0-16,0 2 0 0,-3-2-128 0,-2-4 128 16,1 6 0-16,-1-3 0 0,0 2 0 0,0-1 0 0,-2 0 0 15,-4 4 0 1,4 3 0-16,-3 0 0 0,1 2 0 0,-1-1 0 0,-2 5 0 0,0-3 0 0,3 1 0 0,0-3 0 16,1 1 0-16,1-2 0 0,3 2 0 0,1-2 0 15,1 0 0-15,4-2 0 0,-4 2 0 0,4-2 0 16,4 1 0-16,-3-3 0 0,4 1 0 0,0-3 0 15,2 3 0-15,1-2 0 0,1-1 0 0,1 1 0 16,-1 2-128-16,-1-2 128 0,1 3 0 0,-1-2 0 16,1-1 0-16,-4 2 0 0,0 3 0 0,2 0 0 15,-2-2 0-15,-2 2 0 16,4 2 0-16,-6-2 0 0,4 3 0 0,-3-1 0 0,3 3 0 0,-4-3 0 16,3 1 0-16,-1-1 0 0,-1 0 0 0,-1 1 0 15,2 4 0-15,-1 0 0 16,1-3 0-16,-1 3 0 0,3 0 0 0,-2-4 0 0,2 4 0 0,2-2 0 15,-4 0-448-15,2 1 16 0,0 1 16 0,2-4 0 16,0 1-1040-16,1-1-208 0,-4 2-32 16,2-1-16-16,1-1-976 0,0-1-208 0,1 0-48 0,-1-2-6800 15</inkml:trace>
  <inkml:trace contextRef="#ctx0" brushRef="#br0" timeOffset="-185529.75">20102 8637 8287 0,'-6'3'736'0,"3"1"-592"0,-1 1-144 0,3-4 0 16,-3 1 704-16,-1 2 96 0,-4 1 32 0,-10 9 0 16,-2 2-432-16,-5-3-80 0,5-2 0 0,2-1-16 15,2-3 384-15,1-5 80 0,4 0 0 0,-4 0 16 16,4-2 48-16,1-2 16 0,-3 2 0 0,2 0 0 16,0-2-128-16,-4 2-16 0,2 2-16 0,0 0 0 15,2-1-272-15,-2 3-48 0,0-1-16 0,0 1 0 16,4-2-208-16,-2 3-144 0,1 2 192 0,1-2-192 15,1-2 0-15,0 6 0 0,2 0-160 0,1 1 160 0,0 1 0 0,1 4 0 16,3-1 0-16,1 2 0 0,-5-2 0 0,3 2 0 16,1 3 0-16,0 0 0 0,2 0 496 15,0-1 16-15,2-1 0 0,0 0 0 0,5-3-64 0,-4-3 0 16,4-1 0-16,2-5 0 0,1-1-448 0,3 1 0 16,1-3 0-16,-4-4 0 0,6-3 0 0,-2 1 0 15,5-3 0-15,-5-5 0 0,1 2 0 0,-1-6 0 16,2 0 0-16,0 1 0 0,-2-3 0 0,0-1 0 15,0 2 0-15,0-1 0 0,-4 4 0 0,-1-3-128 16,1 1 128-16,-1 1 0 0,0-1 0 0,-1 0-128 0,-2 4 128 0,-1 2 0 16,0 1-320-16,-2 0 64 0,1 6 0 0,-1 1 0 15,-1 0 96-15,-2 4 32 0,2 2 0 0,-2 4 0 16,-2-1 128-16,0 5 0 0,2 1 0 0,-3 6 0 16,1 2 0-16,0 1 0 0,-3 4 192 0,2-1-64 15,-1 4 320-15,4-4 64 0,0 3 0 0,0-7 16 16,4-8-272-16,-1 0-64 0,4-6-16 0,0-4 0 15,4-1-944 1,-1-7-192-16,2 1-48 0,-1-1-9840 0</inkml:trace>
  <inkml:trace contextRef="#ctx0" brushRef="#br0" timeOffset="-185112.27">20234 8677 5519 0,'-10'15'496'0,"6"-9"-496"0,-1 4 0 0,3-5 0 0,0-3 1200 0,2 1 144 16,0 3 16-16,0 1 16 0,-1 5-544 0,1 2-128 16,-2 5 0-16,0 4-16 0,2-4-464 0,-2-4-96 15,2 6 0-15,0-7-128 0,2 4 1280 0,0-1 160 16,1 2 32-16,4-1 0 0,-5-1-656 0,2 0-128 16,-1-1-32-16,-1 0 0 0,0-4-656 0,-1 4 0 15,-1-4 0-15,-1-2 0 0,1 6 0 0,-2-6 0 0,0-1-176 0,0 2 176 16,1-4 0-16,-1-4-160 0,0-1 160 0,2 0 0 15,0-4-208-15,0-2 64 16,0 3 16-16,2-5 0 0,0-2-192 0,-1 1-16 0,1-7-16 0,2 2 0 16,-3-4 224-16,5-2 128 0,-5-4-160 0,-1-3 160 15,2 5-240-15,-2-5 48 0,0-4 16 0,0-1 0 16,0 0 176-16,-2 2 0 0,4-3 0 0,-2 5 128 16,0 2 288-16,0 6 64 0,-2 8 16 0,2-2 0 15,0 8 352-15,0 2 80 0,0 1 16 0,0 1 0 16,0 0-128-16,0 0-32 0,0 0 0 0,0 0 0 15,4-2-416-15,-1 0-96 0,3-3-16 0,-1 1 0 16,-2 3-256-16,2-5-192 0,2 3 16 0,0-2 16 16,0 1-1120-16,2 1-240 15,0-3-32-15,1 0-16 0,2 2-208 0,1-1-32 0,1 1-16 0,3-1-5536 16</inkml:trace>
  <inkml:trace contextRef="#ctx0" brushRef="#br0" timeOffset="-184719.2">20560 8635 1839 0,'3'5'0'0,"1"-1"160"0,-1 1-160 0,-1-2 0 16,3 1 0-16,-3-3 0 0,-2 1 624 0,5 5 80 16,2 2 32-16,2 5 0 0,2-2 288 0,-5 4 48 0,1 1 16 0,2-1 0 15,-5-2 832-15,-1-2 160 16,1 5 32-16,-1-1 16 0,2 1-432 0,-3-1-96 0,2-2 0 0,-3 0-16 16,1 0-880-16,0 3-192 15,0-1-16-15,-2 0-16 0,0-2-224 0,0 0-32 0,-2 1-16 0,2 1 0 16,0-2 128-16,0-4 32 0,0 6 0 0,2-4 0 15,-1-1-368-15,4 1 144 0,-3-4-144 0,0 3 0 16,1-6 0-16,1-3 0 0,1 0 0 0,-1-6 0 16,3 2 0-16,0-6-176 0,1-5 176 0,-1-2-160 15,2-3 160-15,0-2 0 0,-1 2 0 0,-4-8 0 16,1-2-128-16,-1 0 128 0,-3-3-128 0,-1-2 128 16,0 0 0-16,-1 0 144 0,1 0 0 0,-2-1 0 0,2 3 304 15,0 1 64-15,0 3 16 0,2 2 0 0,1 4-256 0,2 6-48 16,-3 2-16-16,3 3 0 0,1 3 112 0,-1 0 0 15,0 2 16-15,0 3 0 0,4-1 96 0,-4 1 16 16,4 0 0-16,0 2 0 0,1-2-256 0,-1-1-64 16,1 1 0-16,1-1 0 0,3 1-128 0,-2-3 0 15,2-2 0-15,-2 1 0 0,4 1-320 0,-4-7 0 16,5 3 0-16,1-5-8768 16,-1-1-1760-16</inkml:trace>
  <inkml:trace contextRef="#ctx0" brushRef="#br0" timeOffset="-183996.3">20372 8276 6447 0,'0'-3'576'0,"-2"-3"-576"16,-1 3 0-16,1 1 0 0,0 2 432 0,-1-2-32 16,-3-3 0-16,-2-4 0 0,-5 4 496 0,-2 0 112 15,-1 3 16-15,-1 2 0 0,-1 2 608 0,1 0 128 16,-1 1 32-16,4 1 0 0,-3-3-768 0,1 1-160 0,2-2-32 0,0-2 0 15,2 1-560-15,0-3-112 0,5-1-32 0,-3-4 0 16,1 2-128-16,-3-5 0 0,5 0 0 0,-4-4-176 16,4 1 176-16,-1-5 0 0,1-1-144 0,1 1 144 15,-1 0 0-15,0-4 0 0,4 3 0 0,-2 0 0 16,1 0 0-16,3-1 0 0,-1-1 0 0,0-3 0 16,2 3 0-16,2-3-144 0,0-2 144 0,1-5 0 15,4 4 0-15,-4-5-128 0,4-2 128 0,2-1 0 16,0 1 0-16,1 1 0 0,-1 2 0 0,3-2 0 15,2 2-208-15,-3-2 64 0,1 0 16 0,-2 6 0 16,2-3-128-16,2 1-32 0,-3 5 0 0,1 0 0 0,2 5 288 0,-2 0 0 16,0 7 0-16,2 3 0 0,-5 1 0 0,1 1 0 15,-3 8 144-15,4-3-144 0,-4 2 128 0,0 2-128 16,2 0 0-16,-2 2 128 0,1 0-128 0,-3 0 128 16,4-1-128-16,-2-1 128 0,2 2-128 0,0 0 160 15,1-4-160-15,-1 4 160 0,1-2-160 0,1 0 0 16,4 0 0-16,-4-2 0 0,3 0 0 0,1-1 0 15,3-1 0-15,-4 1 0 16,3-4-384-16,2 2-64 0,1-2-16 0,-3-2 0 16,4 2-816-16,-4-3-144 0,3 1-48 0,-5-2-5296 0</inkml:trace>
  <inkml:trace contextRef="#ctx0" brushRef="#br0" timeOffset="-183619.43">20342 6944 2751 0,'-2'-2'256'16,"2"0"-256"-16,0 0 0 0,0 2 0 0,0-1 816 0,0-1 112 15,0-3 32-15,2 1 0 16,-2-1 368-16,2 0 80 0,5-1 0 0,-5 5 16 0,5-1-16 0,0 2-16 15,1 0 0-15,6 0 0 0,-3 0-256 0,4 2-48 16,3 1-16-16,3 2 0 0,1 1-192 0,4-3-48 31,-1 1 0-31,-1 3 0 0,-24-7-512 0,0 0-96 16,0 0-32-16,98 27 0 0,-79-16-192 0,0-4 0 0,-1 5 0 0,-4-1 0 0,-1 2 256 0,1 1-64 16,-5 2 0-16,2-4 0 0,-4 4 32 0,0 1 0 15,0-1 0-15,-6-2 0 0,1-2 160 0,-4 4 48 16,1 0 0-16,-1-1 0 0,-7 1 96 0,0 0 32 15,-1 1 0-15,-4 0 0 16,0 4-112-16,-5-3 0 0,0 1-16 16,-6 0 0-16,1 0-80 0,-2 0-16 0,-4-1 0 0,6-4 0 15,5-9-336-15,5-3 128 0,8-6-128 0,12-3-14128 16</inkml:trace>
  <inkml:trace contextRef="#ctx0" brushRef="#br0" timeOffset="-182346.77">19722 9824 5519 0,'0'2'496'0,"0"-2"-496"16,0 0 0-16,0 0 0 0,0 0 384 0,0 2 0 15,0 0-16-15,0-1 0 0,-2 3 240 0,2-2 48 16,-2-1 16-16,1-1 0 0,-1-1 288 0,0-1 48 15,0-2 16-15,2 1 0 0,-1 1 192 0,-3 2 64 16,2-2 0-16,-1 2 0 0,-2-1 0 0,1-1 16 16,-1 2 0-16,1 0 0 0,-1 0-688 0,0-2-144 15,-2 2-16-15,0 0-16 0,4 0-432 0,-8 0 0 16,2 2 0-16,-3 1 0 0,0-1 0 0,0 3 0 16,0 2 0-16,-2 0 0 0,1 0 0 0,1 2 0 15,0-2 0-15,2 3 0 0,-1-1 0 0,2 2 288 0,1-3-32 16,1 3 0-16,2-4-256 0,3 1 128 0,-3-1-128 0,5-1 0 15,0-1 0-15,1-2 0 0,3 1 0 0,1-4 0 16,4 2 0-16,1-1 0 0,4-1 0 0,-2 0 0 16,2 0 0-16,4 0 0 0,1 5-160 0,2-1 160 15,1-1 0-15,3 1 0 0,-3-1 0 0,1 6 0 16,0-2-128-16,-4-2 128 0,-3 8 0 0,-2-1 0 16,-4-2 0-16,-5 6 0 0,-1 1 0 0,-4 1 0 15,-4 1 0-15,-3 0 0 0,-1 0 0 0,-3 0 128 0,1 2 176 0,-4-2 16 16,2 1 16-16,-2-3 0 0,-4-3 368 0,2-4 64 15,1 4 0-15,-1-5 16 0,-1-2-384 0,-1-4-80 16,-1-1 0-16,2-2-16 0,3-2-304 0,-4-3 0 16,4-5 0-16,2 1 0 0,2-5-176 0,3-3-144 15,2 1-16-15,1-1-16 16,6-3-1376-16,-2 5-288 0,3-3-48 0,4 3-16 16,-3 1-336-16,3-2-64 0</inkml:trace>
  <inkml:trace contextRef="#ctx0" brushRef="#br0" timeOffset="-182032.17">20070 9845 3679 0,'-5'2'160'0,"3"-2"32"0,1 2-192 0,1-2 0 0,0 3 0 0,0-3 0 16,0 2 1216-16,-2 2 208 0,2 1 48 0,-2 3 0 15,0 3 128-15,1 1 48 0,1 0 0 0,-2 2 0 0,4 4-832 0,-2-4-176 32,1 3-16-32,1 0-16 0,0 3-352 0,-2 0-80 0,2 0-16 0,-1 2 0 0,1-1 160 0,2 0 16 15,-3 0 16-15,1-2 0 0,2 0-176 0,-1-1-48 16,0-3 0-16,3-2 0 0,-3-5-272 0,1 1-64 15,1-2-16-15,2-4-8176 16</inkml:trace>
  <inkml:trace contextRef="#ctx0" brushRef="#br0" timeOffset="-181355.42">20353 9849 3679 0,'0'9'320'0,"0"-8"-320"0,1 1 0 0,3 0 0 15,-2-2 576-15,1 0 32 0,1-2 16 0,3 2 0 16,1-2-432-16,6 1-64 0,0-1-128 0,2 0 176 16,-4 0-48-16,4-3 0 0,-2 3 0 0,3-1 0 15,0-1 1280-15,1-4 256 0,-4 4 64 0,2 1 0 16,-1-3-576-16,-1 5-96 0,-3 1-32 0,-3-4 0 15,-1 8-576-15,-1-3-128 0,-1 3-32 0,-5 1 0 0,0-1 176 16,0 3 48-16,-2 1 0 0,-5 1 0 0,4 0 128 0,-4 3 48 16,0-2 0-16,-4 4 0 15,1 0 16-15,-1 2 16 0,-3-2 0 0,0 3 0 16,4 1 112-16,-6 1 0 0,4-2 16 0,-2 2 0 0,4-1-256 0,-1-2-48 16,2-1-16-16,2-4 0 0,2 3-272 0,2-4-64 15,-1 0-16-15,4-1 0 0,0-2-176 0,0-3 0 16,4 3 0-16,1 0 128 0,4-2-128 0,-2 2 0 15,5-2 0-15,-2-2 0 0,3-1 0 0,2 0 0 16,3 0 0-16,-1-2 0 0,2-2 0 0,2 0 0 0,4-1-144 16,-1-4 144-16,2-2 0 0,-3 4 0 0,3-4 0 0,-2 2 0 15,-3 0 0-15,0-3 0 0,2-2 0 0,-2 1 0 16,0-3 0-16,-2 4 0 0,2-4 0 0,-2 0 0 16,-4-2 0-16,3 4 0 0,-1-7 0 0,-1 1 144 15,0 1 816-15,-4 0 176 0,-2 1 16 0,-1 0 16 16,0 1-720-16,-4 4-160 15,0-1-32-15,-1-2 0 16,-4 5-896-16,0-3-192 0,-6 3-48 0,1 1 0 0,-2 2 880 0,-3 1 0 0,-2 2 256 0,-1 3-64 16,0 0-192-16,-5 5 0 0,1 0 0 0,-3 9 128 15,1 0-128-15,0 0 0 0,2 9 0 0,-1-3 0 16,4 5 336-16,-3-1-16 0,3 6 0 0,2-4 0 16,1 5 80-16,3-3 16 0,1 5 0 0,5-1 0 15,0-4 160-15,6 3 48 0,1-5 0 0,5 2 0 0,1-4-176 0,4-6-16 16,5-3-16-16,4-8 0 0,-24-7-416 0,0 0 128 15,0 0-128-15,119-5 0 0,-119 5 0 0,81-35 0 16,-81 35-192-16,91-47 192 16,-91 47-1280-16,87-56-128 0,-87 56-16 0,72-53-14544 15</inkml:trace>
  <inkml:trace contextRef="#ctx0" brushRef="#br0" timeOffset="-181183.03">20053 9445 26719 0,'-21'7'1184'0,"12"-7"240"0,4-2-1136 0,5-2-288 0,5-3 0 0,-5-1 0 15</inkml:trace>
  <inkml:trace contextRef="#ctx0" brushRef="#br0" timeOffset="-179157.71">21388 6757 911 0,'5'-5'0'0,"-2"0"0"0,4-2 0 0,-3 3 0 16,-1 1 224-16,1 1-32 0,-1-5-16 0,6 2 0 15,1-11-176-15,3 4 0 0,1 0 0 0,-7 3 0 16,0 0 688-16,0 8 208 0,-6-3 32 0,-1 2 16 0,0 4 560 0,-1 0 112 16,-1 0 32-16,-3-1 0 0,1 1-224 0,1 2-32 15,-3-4-16-15,-1 5 0 0,2-3-368 0,0-1-80 16,3-1-16-16,-3 2 0 16,1-4-336-16,1 1-64 0,1-3 0 0,2-1-16 0,0 1-496 0,2 1 0 15,0-2 0-15,-1-1 0 0,3 3 144 0,1 0 48 16,-3-1 0-16,0 4 0 0,-1 2 192 0,-1 1 64 15,0 1 0-15,-3 6 0 0,1 1 112 0,0 3 16 16,-3 5 16-16,0 0 0 0,0 0 0 0,3 9 0 16,-5 0 0-16,4 1 0 0,1 3-64 0,-2 1-16 15,3-2 0-15,-1-1 0 0,-2 3-304 0,3 2-64 0,1 3-16 0,-2 0 0 16,0-1-128-16,-1 0 0 0,1-1 0 0,-2-1 0 16,4 0 0-16,-5-6 0 0,3 1 0 0,1-4 0 15,1-5 0-15,0-4-144 0,0-1 144 0,0-9-160 31,3 2-1152-31,2-6-224 0</inkml:trace>
  <inkml:trace contextRef="#ctx0" brushRef="#br0" timeOffset="-178890.19">21759 7170 3679 0,'0'0'320'0,"2"-2"-320"16,1 2 0-16,-3-1 0 0,0 1 928 0,2-2 112 15,-2 0 32-15,2-1 0 0,-1-4-432 0,-1 5-96 16,0-2-16-16,-1-1 0 0,-1 2-48 0,2-3-16 16,-2 5 0-16,-1-3 0 0,3-1-464 0,0-2-192 15,3 2 16-15,-1-2 0 16,3-2-1360-16,0 0-288 0,4 1-48 0,0 2-16 0,3 1 1488 0,-2-3 400 15,4 1-128-15,-1 0 128 0</inkml:trace>
  <inkml:trace contextRef="#ctx0" brushRef="#br0" timeOffset="-178779.96">22067 7062 2751 0,'-5'19'256'0,"2"-8"-256"16,1-3 0-16,0 1 0 0,0-4 1904 0,2-3 336 0,-1 5 64 0,-1 2 0 15,0 6-512-15,-3 1-96 0,1 0-32 0,3-6 0 16,-1-1-1184-16,2-7-240 0,3-4-48 0,1-7-16 15,3 2-512 1,0-5-112-16,3-4 0 0,-1 1-4544 0,1-5-896 0</inkml:trace>
  <inkml:trace contextRef="#ctx0" brushRef="#br0" timeOffset="-178575.82">22383 7095 7359 0,'-2'16'656'0,"2"-9"-528"15,2 1-128-15,1-4 0 0,-1-2 832 0,0-1 128 16,1-1 16-16,2 2 16 16,4 0-16-16,3 3 0 0,2-3 0 0,0-4 0 0,0-3-672 0,-3 1-144 15,1-3-32-15,3-3 0 0,-2 1-128 0,-1-3 0 16,4-4 0-16,1 4-176 0,0-2-144 0,3 0-16 16</inkml:trace>
  <inkml:trace contextRef="#ctx0" brushRef="#br0" timeOffset="-178371.49">22860 7203 8303 0,'-2'7'368'0,"2"0"80"0,-1-2-448 0,-3-1 0 0,4-3 0 0,0-1 0 0,4 0 1328 0,-4 0 176 0,1 2 32 0,-1-2 16 15,2 0 16-15,0-2 0 0,1-1 0 0,-1-4 16 16,0-2-1008-16,1-1-192 0,3-4-32 0,-3 0-16 0,6 0-336 0,-7-3-128 16</inkml:trace>
  <inkml:trace contextRef="#ctx0" brushRef="#br0" timeOffset="-177868.75">23446 6705 6447 0,'-2'0'576'0,"0"3"-576"16,2-3 0-16,0 0 0 0,0 0 800 0,0 2 48 16,2-2 16-16,-2 2 0 0,-2 0 176 0,2-2 48 15,0 0 0-15,-5 0 0 0,3-2 800 0,-1 0 160 16,1 0 48-16,-1-1 0 0,1 1-368 0,-3-1-80 16,-1 3-16-16,3 0 0 0,-1 1-560 0,1 3-112 15,-4 3-32-15,0 0 0 0,-2 9-192 0,2-2-32 16,0 5-16-16,-1 2 0 0,2 1-128 0,1 3-32 15,2 4 0-15,1 3 0 0,-2 2 16 0,3 8 0 16,-1 2 0-16,0 5 0 0,0 1-144 0,1 4-16 16,-6 2-16-16,1 1 0 0,0 4 32 0,0-3 16 0,3-4 0 0,1-7 0 15,6-9-576-15,3-14-112 0</inkml:trace>
  <inkml:trace contextRef="#ctx0" brushRef="#br0" timeOffset="-170609.17">27353 6463 2751 0,'0'-4'256'0,"0"3"-256"0,1 1 0 0,-1 0 0 0,0 0 496 0,0 0 48 16,0-2 16-16,0 0 0 0,2-3 272 0,-2-2 48 16,0 3 16-16,0 1 0 0,0-2 64 0,2-2 0 15,1 2 16-15,-1-1 0 0,0-2-176 0,0 1-32 16,-2 0-16-16,0-4 0 0,1 8-224 0,1-2-32 16,0-2-16-16,1 3 0 0,-1 2-480 0,3 1 128 15,-5 1-128-15,2-2 0 0,0 2 0 0,-1 0 0 0,1 0 128 16,-2 2-128-16,0 1 512 15,-2-1 64-15,2 1 16 0,-3 6 0 0,1-4-16 0,-3 6-16 0,0-3 0 0,0 6 0 16,1 0 80-16,-5-2 32 0,2 6 0 0,4-1 0 16,-2 1-224-16,-1-1-64 15,3 2 0-15,-2 0 0 0,5 1 32 0,-6-1 0 0,5 0 0 0,-5 2 0 16,3 0-32-16,1 5 0 16,1-2 0-16,-5 2 0 0,3 4 0 0,-2 1-16 0,1 1 0 0,-1 4 0 15,0-1-112-15,1 0-32 0,1 0 0 0,1-4 0 16,0 2-224-16,-1 0 0 0,3-5 128 0,0 2-128 15,3-8 0-15,-1 1 0 0,0 0 0 0,1-2 0 16,1 0-336-16,-1-2-64 0,2 2-16 0,-3-2 0 16,-2 2-720-16,2-4-144 0,-4 2-16 0,2-1-16 15,-2-3-48-15,-1-3-16 0,-1 2 0 0,1-3-7440 16</inkml:trace>
  <inkml:trace contextRef="#ctx0" brushRef="#br0" timeOffset="-168624.08">27363 6402 2751 0,'2'-2'256'0,"0"0"-256"0,-1 2 0 0,-1-1 0 0,2-1 688 0,0 0 80 16,3-1 32-16,2-4 0 0,2 0 192 0,1 0 32 15,1-2 16-15,-3 6 0 0,1-1-64 0,0-1-16 16,-2 3 0 0,1 2 0-16,-2 0 432 0,1 2 80 0,1 1 0 0,-1-1 16 0,4 2 48 0,-4-4 0 15,5 1 0-15,-3 1 0 0,1-2-624 0,1 0-112 16,-1 0-32-16,2 0 0 16,0 0-384-16,1-2-64 0,0 1-32 0,1-5 0 15,2 1 96-15,0 2 32 0,1-1 0 0,2-3 0 0,2-1 176 0,0 2 48 16,4-4 0-16,-1 3 0 0,-5 0-192 0,2-2-48 15,0 4 0-15,2-4 0 0,3 4 32 0,-2 3 0 0,-3-1 0 0,2 1 0 16,-1 0 16-16,1 2 16 0,1 0 0 0,1 0 0 16,-1 0-112-16,-24 0-32 15,0 0 0-15,0 0 0 0,107 4-128 0,-107-4-16 0,0 0-16 0,0 0 0 16,102 3-160-16,-77-1 0 0,-3-2 0 0,3 2 0 16,-25-2 0-16,0 0 0 0,0 0 0 0,103 10 0 15,-81-8 128-15,-22-2-128 0,0 0 192 0,0 0-64 16,100 14 64-16,-100-14 0 0,0 0 0 0,0 0 0 15,113 10-192-15,-113-10 128 0,0 0-128 0,104-8 128 16,-104 8-128-16,0 0 0 0,86-9 0 0,-58 7 128 16,-28 2-128-16,0 0 0 0,0 0 0 0,99-9 128 0,-99 9-128 15,0 0 0-15,0 0 0 0,108-5 0 0,-108 5 0 16,0 0 0-16,0 0 0 0,103 11 0 0,-103-11 0 0,0 0 0 16,0 0 0-16,106 12 0 0,-106-12 0 0,0 0 0 15,0 0 0-15,120 7 0 0,-120-7-128 0,0 0 128 16,96-4 0-16,-96 4 0 15,0 0 0-15,0 0 0 0,108 0 0 0,-108 0 0 0,0 0 0 0,0 0 0 32,98 6 0-32,-98-6 0 0,0 0-128 0,0 0 128 0,117 1 0 0,-117-1 0 0,0 0 0 0,0 0 0 15,108-3-144-15,-108 3 144 0,0 0-224 0,0 0 16 16,99-14 0-16,-75 12 0 0,-4 2 208 0,0 0-144 16,0 0 144-16,-3 0-128 0,0 0 128 0,1 0 0 15,-6 0 0-15,0 2 0 16,-1 0 0-16,-1 3 0 0,2-3 0 0,-5-1 0 15,6-1-192-15,-5 0-16 0,5 0 0 0,-1-1 0 16,2-1-144-16,1-2-32 0,-1 1 0 0,0 1 0 16,2 0 64-16,1-1 16 0,-1-1 0 0,1 3 0 15,-1-4 48-15,2 3 16 0,1 0 0 0,-2 0 0 16,-3 1 240-16,2-1-192 0,1 0 192 0,2-3-192 16,1 1 192-16,-3 1 0 0,2-2 0 0,-1-2-144 15,-1 3 144-15,0 1 0 0,-1-1 0 0,1 1-128 16,-4-4 128-16,2 2 0 0,-1 1 0 0,0-5 0 15,0 4 0-15,2 0 0 0,1-4 0 0,2 4 0 16,2-2 0-16,2-3 0 0,0 3 0 0,-4 0 0 0,0 1 0 0,-2 1 0 16,-3 0 0-16,0-2 0 0,0 4 0 0,2-3 0 15,-7 3 0-15,1-1 128 0,-3 3-128 0,0-1 0 16,-2 0 0-16,-1 2 0 0,-1 0 0 0,1-2 144 16,-1 1-144-16,2-1 0 0,-3 2 128 0,0 0-128 15,1 0 0-15,-1 0 0 0,0 2 0 0,-2-2 0 16,2 1 0-16,-2 1 0 0,0 0 0 0,0 1 0 15,0 4 0-15,0-1 0 0,-2 0 0 0,0 5 128 16,-1 3-128-16,-1 2 0 0,2 3 192 0,-4 2-64 16,2 0 0-16,-1 1-128 0,1 3 304 0,-3 2-48 15,4 0-16-15,1 2 0 0,0-3-112 0,1-1-128 16,2 3 176-16,1-4-176 0,0 2 0 0,0 2 0 0,1-2 0 0,1 2 0 16,-3-4 0-16,-1 4 0 0,2-3 0 0,-2-3 0 15,0 1 0-15,0 1 0 0,2 1 0 0,-2-3 0 16,0-1 0-16,2 4 0 0,-2-5 0 0,0 0 0 15,1-1 0-15,-1-2 0 0,2-3 0 0,-2 2 0 16,2 1-160-16,-2-3 160 0,0 4-160 0,0-3 160 16,0 3-192-16,0 1 192 0,0 2-208 0,2 0 80 15,-2-4-64-15,1 0-16 0,-1-3 0 0,4 2 0 32,-3 0-192-32,-1-2-48 0,2 0 0 0,0-4 0 0,0 6 48 0,-1-2 0 0,-1-2 0 0,0 3 0 15,2-2 112-15,-2 2 32 0,4-6 0 0,1 3 0 16,0-5 256-16,0 2 0 0,2-4 0 0,-3 0 0 15,3-5-576-15,-2 2-48 0,0-2-16 0,-1-2 0 16,-3 1 128-16,-1-3 0 0,-1-1 16 0,-3 0 0 0,-1 1 496 0,-5-1-144 16,-1 2 144-16,-1-3 0 0,-4 3 0 0,-1 1 0 15,-2 0 0-15,-2-1 0 0,0 3 0 0,-4 0 0 16,1 0 128-16,-2 2-128 0,-2-1 192 0,0 1-16 16,2-2-16-16,0 0 0 0,1 2 112 0,-2 0 32 15,0 3 0-15,5-3 0 0,-6-1 160 0,3 3 48 16,-1-3 0-16,-2 1 0 0,4 0 384 0,-7 1 64 15,-4 4 32-15,-3-1 0 0,-3-1-320 0,1 4-64 16,0-2-16-16,0 3 0 0,-3-1-112 0,1-1-32 16,2-1 0-16,-2-1 0 0,4 1-160 0,-1-2-32 0,3-2-16 0,1-1 0 15,3 1-240-15,3 1 128 0,-4-1-128 0,-2-1 0 16,2 0 368-16,-2 1-32 0,2-1 0 0,-2 0 0 16,2 0-16-16,0 1-16 0,-2-3 0 0,2 0 0 15,-4 0-144-15,1 0-32 0,-1-3 0 0,4 1 0 16,1-2-128-16,3 3 128 0,4-1-128 0,-1-3 128 15,4 3-128-15,-1-5 192 0,2 4-192 0,-2-3 192 16,3-1-192-16,-1 4 0 0,-2 1 0 0,-3 0 0 16,0 1 0-16,-2 1 128 0,-2 1-128 0,-3 1 128 15,2 3-128-15,-2 2 0 0,-2 0 144 0,0-2-144 16,2 2 0-16,-4-3 0 0,-1 1 0 0,1-1 0 16,1 3 0-16,1-2 0 0,3-3 0 0,5-1 0 0,0 3 0 15,3-1 0-15,1 1 0 0,2-2 0 0,2 1 0 0,2-1 0 16,1-2 0-16,-1 1 0 0,1 3 0 0,0 1 0 15,2-3 0-15,1 0 0 0,0-1 0 0,3 1 0 16,-4 0 0-16,2-2 0 0,1 0 0 0,-3 0 0 16,2 2 0-16,0-2 0 0,-5 0 0 0,3 1 0 15,-4-1 0-15,2 0 0 0,-3 4 0 0,0-4 0 16,0 0 0-16,0 0 0 0,0-4 0 0,-2 4 0 16,0 0 0-16,0 0 0 0,-2 0 0 0,2 0 0 15,-3 4 0-15,1-2 0 0,1 3 0 0,-1-3 0 16,-3-1 0-16,1 3 0 0,1 1 0 0,3 0 0 0,-3-1 0 15,-1-1 0-15,1 6 0 0,-4-2 0 0,2-2 0 0,3 4 0 16,-3-2 0-16,3-2 0 0,3 4 0 0,0-6 0 16,5-1 0-16,1-2 0 0,2 0 0 0,-1 0 0 15,6-4 0-15,-3-1 0 0,3-2 0 0,-2 4 0 16,2-1 0-16,-1-1 0 0,-1-2 0 0,2 4 0 16,-2-3 0-16,0 1 0 0,2-2 0 0,1 2 0 15,-1 2 0-15,-4-4 0 0,4 1 0 0,-5 3 0 16,3-1 0-16,-5-3 0 0,2 4 0 0,2 1 0 15,-4 0 0-15,0 1 0 0,-2-1 0 0,2 0 0 16,-3 0 0-16,1-1 0 0,0 3 0 0,-1-4 0 16,1 3-256-16,1 1 48 0,2-4 0 0,3-1-17952 15</inkml:trace>
  <inkml:trace contextRef="#ctx0" brushRef="#br0" timeOffset="-167922.63">27933 6503 3679 0,'0'-7'320'0,"0"3"-320"15,2 1 0-15,-2 1 0 0,0-1 272 0,0-4-16 16,0-2 0-16,-2-7 0 0,0-4 64 0,-1-1 0 15,-3 0 0-15,1 5 0 0,0 2 1088 0,1 7 208 16,-3-2 48-16,2 6 16 0,0-1-208 0,0 3-32 16,1 1-16-16,-1 0 0 0,3 0-768 0,-1 0-144 15,1 0-48-15,-1 0 0 0,1 1-464 0,0-1 0 16,0 0 0-16,1 2 0 0,1 0 144 0,0-2-144 16,0 2 128-16,-2 1-128 0,2 2 512 0,0-1 32 0,-2 1 0 0,0 0 0 15,1 4-32-15,-1-2 0 0,-2 5 0 0,3-5 0 16,-1 5 256-16,2-3 64 0,0 7 0 0,-2-1 0 15,2 3-224-15,-2 1-32 0,1 2-16 16,-3 0 0-16,3 0 0 0,-5 7 0 16,3 1 0-16,-4 6 0 0,0 3-176 0,0 4-48 0,0 5 0 0,-5 0 0 15,3 4-16-15,-3-1 0 0,-2 2 0 0,3-1 0 16,-3 5-32-16,4-1-16 0,0 1 0 0,-1 0 0 16,2-2-272-16,2-7 0 0,4 2 0 0,5-11 0 15,3-5 0-15,2-9 0 0,7-6-144 0,3-8-9600 16,2-4-1920-16</inkml:trace>
  <inkml:trace contextRef="#ctx0" brushRef="#br0" timeOffset="-164700.84">26014 7842 1839 0,'-5'6'160'0,"2"-5"-160"0,3-1 0 0,0 0 0 16,0-1 1280-16,0-1 240 0,1-2 32 0,3-4 16 16,1-3-1280-16,4-8-288 0,-6-4 0 0,2-3 0 15,-1 4 0-15,1-3 192 0,-3-3-64 0,-2 4 0 16,3 0 1120-16,-1-3 224 0,2 7 32 0,-3-5 16 16,3 3-64-16,1-1-16 0,-3 2 0 0,1 0 0 15,1 2-496-15,1 1-112 0,0-1 0 0,0 2-16 16,2-1-576-16,0 3-112 0,4-3-128 0,-1-1 176 15,6 0-176-15,-4-4 0 16,4 3 0-16,1-1 0 0,2 0 0 0,-1-2 0 0,-1 2-176 0,1 2 176 0,1 3 0 0,-2 2-128 16,-1-1 128-16,1 6 0 0,-3-3 0 0,2 5 0 15,0-4 0-15,-2 6 0 0,0 0 0 0,0-4 0 16,3 4 0-16,0-2 0 0,3-2 224 0,-3 2 32 16,2-1 0-16,2 1 0 0,2-5-32 0,1 5 0 15,1-6 0-15,2 6 0 16,1-3 304-16,2 3 64 0,0 0 16 0,-1-2 0 0,-3 2-288 0,0 0-64 15,-1 2-16-15,-1 2 0 0,-1-1-112 0,-2-3-128 16,0 2 176-16,1 2-176 0,-1-3 256 0,-2-2-48 16,2 2-16-16,-1-1 0 0,0-1-192 0,-2-1 128 0,-2 0-128 0,-3 2 0 15,-2-3 0-15,1 5 0 0,-5-2 0 0,0 0 0 16,0 3 0-16,-2-1-160 0,-1-2 160 0,-1 2-128 31,2 3-944-31,-3-3-176 0,0 3-32 0,-2-3-9472 0</inkml:trace>
  <inkml:trace contextRef="#ctx0" brushRef="#br0" timeOffset="-164367.45">26793 6712 2751 0,'-15'0'256'0,"4"0"-256"16,4 0 0-16,-2 0 0 16,6 0 2416-16,1 0 432 0,-1 0 96 0,1 2 0 0,-7-1-1136 0,2 1-224 15,4 2-48-15,-1-1-16 0,8 4-144 0,-1-3-32 16,6-1 0-16,5-1 0 0,3 0-64 0,4-1 0 16,4-1-16-16,1 4 0 15,-26-4-384-15,0 0-80 0,0 0-16 0,120 14 0 0,-120-14-400 0,0 0-64 16,103 31-32-16,-103-31 0 0,0 0 16 0,85 38 0 31,-85-38 0-31,0 0 0 0,66 51-176 0,-46-35-128 0,-6-3 144 0,-2 1-144 0,0-1 0 0,-9-5 0 0,1-2 0 0,-4 1 0 47,-4-2-1536-47,-4-2-192 0</inkml:trace>
  <inkml:trace contextRef="#ctx0" brushRef="#br0" timeOffset="-160632.54">25469 15459 7359 0,'-5'14'656'0,"1"-9"-528"16,4 2-128-16,-2-2 0 0,-1-1 0 0,1-1 192 15,2 2-192-15,-2 4 192 0,-1 7 64 0,-2 5 32 16,-2 0 0-16,1 1 0 0,0 3-288 0,-3-1 0 16,2-1-208-16,0-1 80 0,-4 3 128 0,4-3 176 15,0 1-48-15,2 0 0 0,0 3 720 0,3 2 144 16,-3 0 32-16,5-1 0 0,0 3-240 0,0 0-32 16,2 4-16-16,3 1 0 15,-5 0-496-15,4-4-112 0,-1 4 0 0,0-2-128 0,1 2 0 0,-1-7 0 0,-1 5 0 16,2-3 0-16,-1-2 0 0,1 1 0 0,3-3 0 0,-6-1 0 15,6 3 0-15,-1-6 256 0,-1 1-48 0,0 1-16 16,0-1 144-16,2 0 32 0,-2-3 0 0,1 3 0 16,2 2 16-16,-2-5 0 0,2 5 0 0,-1-4 0 15,2 3-192-15,0 0-48 0,1-1 0 0,-1-4 0 16,1-3-144-16,1-4 0 0,1 2 0 0,0-2 0 16,0-3 0-16,2 1 0 0,4-4 0 0,-3-1 0 15,5 2 336-15,-3-7 48 0,4 0 0 0,-2-2 0 16,2-5 16-16,-21 7 16 0,0 0 0 0,0 0 0 0,99-31-96 15,-99 31 0-15,0 0-16 0,0 0 0 0,114-39-112 16,-114 39-32-16,0 0 0 0,0 0 0 0,120-22 272 0,-120 22 48 31,0 0 16-31,0 0 0 0,117-5 16 0,-117 5 0 0,0 0 0 0,0 0 0 0,122-9-128 0,-122 9 0 16,0 0-16-16,106-9 0 0,-106 9-64 0,0 0-16 16,122-15 0-16,-122 15 0 0,103-14-288 0,-103 14 128 15,120-20-128-15,-120 20 0 0,113-22 0 0,-113 22 0 16,94-14 0-16,-94 14 0 0,0 0 1216 0,127-14 144 15,-127 14 32-15,0 0 0 16,112-9-1648-16,-112 9-336 0,0 0-64 0,108-5-16 0,-108 5 800 0,0 0 176 0,117-16 16 16,-117 16 16-16,0 0-176 0,113-14-32 15,-113 14-128-15,0 0 192 0,103-14-192 0,-103 14 128 0,0 0-128 0,111-20 0 16,-111 20 128-16,0 0-128 0,117-35 0 0,-117 35 0 16,98-37 128-16,-98 37-128 0,115-42 0 0,-115 42 144 15,117-38-144-15,-117 38 128 0,101-31-128 0,-101 31 128 31,0 0-128-31,116-35 0 0,-116 35 0 0,0 0 0 16,103-21 0-16,-103 21 0 0,0 0 0 0,0 0 0 16,101-31 0-16,-101 31 0 0,0 0 0 0,0 0 0 15,0 0 0-15,84-34 0 0,-68 24 0 0,-3 3 0 16,5-3 0-16,-6 3 0 0,4-4 0 0,-1 4 0 16,3-1 0-16,-2 2 208 0,1 1-48 0,-3 0-16 15,2 0 288-15,-2 3 48 0,1 0 16 0,1 0 0 0,-2-1-304 16,0 1-64-16,0 0-128 0,1 1 192 0,-1-3-192 0,0 1 0 15,2 1 0-15,0-3 0 0,1 3 0 0,-3-3 0 16,3 1 0-16,1 3 0 0,1-1 0 0,-1 2 0 16,-1 0 0-16,-1 0 0 0,-1 2 0 0,1-2 0 15,1 0 0-15,-3 3 0 0,2-1 0 0,-2 3 0 16,0 0 0-16,-4-3 144 0,3 3-144 0,-3 2 0 16,0-2 0-16,3-1 0 0,-6 3 0 0,5-4 0 15,-5 3 0-15,2-6 0 0,-2 1 0 0,-2-2 0 16,0-3 0-16,0-1 0 0,-3-4 0 0,0 4 0 15,-1-7 0-15,1 1 0 0,-2-3 0 0,0-3 0 16,-2-1 0-16,1-1 0 0,-3-5 0 0,2-6 0 0,-3 2 0 16,0-1 0-16,0 1 0 0,0-2 0 0,3-1 0 0,-3 1 0 15,-1-1 0-15,5-4 0 0,-5 4 0 0,1-4 0 16,3 0 0-16,1-3-144 0,-1-4 144 0,0-1 0 16,0 1-208-16,2-4 64 0,0-2 16 0,-5-1 0 15,2 0-112-15,-3 0-16 0,1 6 0 0,-3-2 0 16,1 1 256-16,1 2-176 0,-2 6 176 0,1-1-160 15,0 7 160-15,0 3 0 0,1 7 0 0,0 1-128 16,-3 4 128-16,-2 4-208 0,1 1 80 0,-2 4 128 16,-2 3-176-16,-5 1 176 0,-2 4-128 0,-5 1 128 15,3 3 0-15,-7 4 0 0,4-3 0 0,-5 5 0 16,3-5 0-16,-5 5 0 0,0-5 0 0,-4 2 0 0,-1-4 0 0,-4-1 0 16,-3 1 0-16,-1 0 128 0,1 1-128 0,1-5 0 15,3 1 0-15,-3 0 0 0,-5 1 0 0,0-3 0 16,1 4 0-16,-1-4 0 0,-2 1 0 0,-4 3 128 15,-1-1-128-15,-5 1 0 0,-5 5 224 0,1-2-32 16,1 0 0-16,-4 3 0 0,1-3-32 0,1 2-16 16,4-2 0-16,-1 3 0 0,0-3 80 0,-3 4 16 15,0-3 0-15,-2 1 0 0,5-2-240 0,-2-4 176 16,6 1-176-16,2-4 160 0,-1-4-160 0,2 3 0 16,-1-5 0-16,-1 3 128 0,-1-2 32 0,-5 5 0 15,-6 5 0-15,6 0 0 0,4 0 48 0,-4 1 16 0,-4 6 0 16,2-2 0-16,-2-1 64 0,0 7 16 0,-2-2 0 0,-3 3 0 15,-2-1-304-15,3 3 128 0,8-2-128 0,1 1 0 16,4 3 928-16,1-2 80 0,3 5 16 0,1 0 0 31,5-1-1664-31,-3 3-320 0,3-5-64 0,5-3-17568 0</inkml:trace>
  <inkml:trace contextRef="#ctx0" brushRef="#br0" timeOffset="-139981.03">31158 6125 2751 0,'0'0'256'0,"0"0"-256"0,0 2 0 0,0-2 0 15,0 0 512-15,0 0 64 0,0 1 16 0,0-1 0 16,2 0 400-16,2 0 80 0,3 0 16 0,-4-1 0 15,2-1-592-15,1-2-112 0,0 1-32 0,1 1 0 16,2 1-144-16,-5-1-16 0,3-2-16 0,0 1 0 0,-4-2-176 0,4 1 192 16,-2 4-192-16,1-2 192 15,-1 1-864-15,2-1-160 16,0 2-48-16,1-2 0 0,1 0 688 0</inkml:trace>
  <inkml:trace contextRef="#ctx0" brushRef="#br0" timeOffset="-139792.59">31585 6115 5327 0,'11'-6'224'0,"-4"-1"64"0,1 4-288 0,-2 1 0 0,-1-1 0 0,-2 1 0 15,3-2-192-15,4-3-112 0,4 2-16 0,5-7 16 16,0 3 304-16,1-5-128 0</inkml:trace>
  <inkml:trace contextRef="#ctx0" brushRef="#br0" timeOffset="-139588.27">31915 6099 9215 0,'8'3'400'15,"-1"-3"96"-15,0 0-496 0,-1-1 0 0,-1-1 0 0,-2 2 0 16,1-2 992-16,3 0 96 0,5-1 32 0,2-2 0 0,2-2-368 0,-3 1-80 31,0 3-16-31,-5-4 0 0,-1 4-112 0,2 1-32 0,-5-2 0 0,1-1 0 0,0 0-160 0,2 1-32 16,-4-1-16-16,4 0 0 0,2 0-304 0,-4 1 0 31,2-1 0-31,0 0-5456 0,2 0-1120 0</inkml:trace>
  <inkml:trace contextRef="#ctx0" brushRef="#br0" timeOffset="-139431.12">32200 6240 911 0,'6'5'0'0,"-6"-1"0"0,1-1 0 0,1-1 0 16,-2 1 1344-16,0 1 176 0,2 1 32 0,0 9 16 16,-1 5 432-16,-2 2 96 0,-3 2 16 0,-5-4 0 15,1 2-832-15,-3-2-144 0,1-2-48 0,-1 1 0 16,1-4-816-16,1-2-272 0,6-2 160 0,-1-4-5536 15,2 2-1120-15</inkml:trace>
  <inkml:trace contextRef="#ctx0" brushRef="#br0" timeOffset="-139195.47">32214 6921 11055 0,'-1'10'480'0,"1"-1"112"0,3-4-464 0,-1-1-128 16,0-2 0-16,-1-2 0 0,3 3 432 0,-4-1 64 16,3 3 16-16,3-2 0 0,-3 6-512 0,2-5 0 15,-5 1 0-15,2-3 0 0,-2 5 0 0,0-4 0 16,0 2 0-16,-2-1 0 0,-1 3 0 0,1 0 0 16,0-4 0-16,2 6 0 15,-1 0-1616-15,1 1-320 0,0 1-64 0,-2 1-16 0</inkml:trace>
  <inkml:trace contextRef="#ctx0" brushRef="#br0" timeOffset="-139007.2">32274 7320 4607 0,'-2'3'400'0,"0"-1"-400"0,2-2 0 0,0 0 0 15,0 0 784-15,0 0 80 0,-2 2 16 0,-1 3 0 16,-4 0 704-16,-2-1 144 0,4-1 16 0,-5 2 16 15,3-3-208-15,0-4-32 0,1-1-16 0,3 1 0 16,-1-1-1152-16,3-3-224 0,-3 1-128 0,1-2-5760 16,-1 2-1232-16</inkml:trace>
  <inkml:trace contextRef="#ctx0" brushRef="#br0" timeOffset="-138834.71">31906 7363 4607 0,'-30'18'400'0,"9"-6"-400"15,4-3 0-15,8-2 0 0,2-4 2048 0,4-1 336 16,-2 0 64-16,-4-1 16 0,-3 6-576 0,-6 0-112 16,1-3-32-16,-1-1 0 0,4 2-912 0,4-5-176 15,0 0-32-15,1-5-16 0,4 2-96 0,-1-1-32 16,3-1 0-16,-1-4 0 0,4 4-480 0,-5 0 0 16,2-2-208-16,1 2-10208 0</inkml:trace>
  <inkml:trace contextRef="#ctx0" brushRef="#br0" timeOffset="-138646.3">31354 7360 11055 0,'-23'17'976'0,"11"-8"-784"0,1-2-192 0,4-4 0 15,4-3 1456-15,1 0 240 0,0 2 48 0,-1 0 16 16,-4 0-752-16,-4 1-160 0,1 1-16 0,-2-4-16 15,1 0-1808-15,3-2-352 16,2-3-80-16,-1-1-16 0,4 3 352 0,1-2 80 0,0-4 16 0,2 2-4752 16</inkml:trace>
  <inkml:trace contextRef="#ctx0" brushRef="#br0" timeOffset="-138489.25">31033 7396 12895 0,'-9'4'1152'0,"4"-2"-928"15,5-2-224-15,0 0 0 0,0-2 1264 0,-2 0 208 16,-3 2 32-16,-2-2 16 16,2-5-2224-16,1-1-448 0,4 1-96 0,6-5-16 0,1 3 1056 0</inkml:trace>
  <inkml:trace contextRef="#ctx0" brushRef="#br0" timeOffset="-137656.48">31303 8091 11055 0,'2'0'976'0,"-2"0"-784"0,0 0-192 0,1 0 0 15,-1 0 1008-15,0-1 144 0,2 1 48 0,0-2 0 0,1 0-512 0,4-1-112 16,-3-4 0-16,3 1-16 0,2-4-368 0,-2 1-192 15,5-5 192-15,-4 4-192 0,6-4 128 0,0-2-128 16,0-1 0-16,2-1 0 0,0 1 144 0,-2 0-144 16,-2 3 0-16,2-2 144 0,-4 0 160 0,2 1 16 15,-1 4 16-15,1-1 0 0,-3-2-336 0,1 5 0 16,-3 1 0-16,0 2 0 0,0 0 0 0,-3 0 0 16,1 5 0-16,-2-1 0 0,-1 2 0 0,3 0 0 15,-3 2 0-15,2-2 0 0,1 1 464 0,2-1 80 16,-2 6 16-16,0-6 0 0,4 1-176 0,-2 1-16 15,0 0-16-15,0 1 0 0,0-1-96 0,1 1 0 16,-2 3-16-16,1-1 0 0,1 0 384 0,-2 0 80 0,1 4 0 0,0-2 16 16,1 3-80-16,1-3-32 15,-4 6 0-15,2-5 0 0,0 3-160 0,-2-2-16 0,4 3-16 0,0-5 0 16,0 3-272-16,-1-5-144 0,3 4 160 0,-1-4-160 16,-1-1 0-16,1-3 0 0,3 1 0 0,-5 0 0 31,4 1-592-31,-1-1-64 0,-1 0-16 0,1 0 0 0,1-1-1040 15,-3-1-208-15,1 2-32 0,1 0-8224 0</inkml:trace>
  <inkml:trace contextRef="#ctx0" brushRef="#br0" timeOffset="-137156.7">31547 7868 4607 0,'0'7'400'0,"0"-5"-400"0,0 0 0 0,0-2 0 15,2 0 1056-15,-1 2 128 0,1 1 32 0,2 1 0 16,-1 6-240-16,2-3-32 0,-1 5-16 0,-2-3 0 16,-1 5 112-16,1 0 32 0,0-2 0 0,0 4 0 15,-2 1 304-15,0 2 64 0,0 0 16 0,0 2 0 16,0 0-320-16,-2 5-64 0,0 0-16 0,0 2 0 15,-1 2-208-15,1 3-32 0,0-2-16 0,-3-1 0 0,3 3-272 0,1-2-48 16,-1 1-16-16,0 3 0 16,0-4-464-16,2-3 128 0,0 1-128 15,0-2 0-15,2 0 128 0,2 0-128 0,-1-5 176 0,2 3-176 0,-1-5 368 0,1-2-48 16,0-1 0-16,2-3 0 0,-1 2-320 0,-1 0 0 16,2-2 0-16,-4-4 0 0,2 0 0 0,-1-4 0 15,1 2 0-15,-3-4 0 16,0 1-512-16,-1-3-128 0,1-2-32 0,0 0-12560 0</inkml:trace>
  <inkml:trace contextRef="#ctx0" brushRef="#br0" timeOffset="-133843.29">31137 9424 5519 0,'0'0'496'0,"0"2"-496"0,0-2 0 0,0 0 0 16,0 1 320-16,0-1-48 0,0 2 0 0,0 0 0 15,0 3 432-15,0 2 64 0,2-2 32 16,-2-3 0-16,4 0 688 0,-1-1 144 0,2-1 32 0,2-1 0 16,0 1-480-16,0-2-96 0,2 2 0 0,-2-2-16 15,0 0-256-15,-2 2-48 0,2 0-16 0,-5 0 0 16,0 2-80-16,1 0-16 0,1-2 0 0,-1 2 0 15,2-1-352-15,1 3-80 0,-1-2-16 0,4-2 0 16,-3 0-208-16,1-2 0 16,2-2 0-16,0 1 0 0,-2-1 0 0,2-1 0 0,-1-2 0 0,1 2 0 0,1-2 0 0,-4-3 0 15,2 3 0-15,1-4 0 0,2 4 0 0,-4-3 0 16,1 3 0-16,1-4 0 0,-4 6 0 16,0-4-128-16,-1 1 128 0,-1 2 0 0,-1 1-144 0,-4-2 144 15,2 4 0-15,-3-1-144 0,-1 1 144 0,1-4 0 16,-2 3 0-16,1 3 0 0,-3-3 0 0,0 1-192 15,2-4 192-15,-2 3-192 0,0 3 192 0,2-1 0 16,-4-2 0-16,2 3 128 0,0-1-128 0,-2 4 0 16,1-1 0-16,-1 3 0 0,2 1 0 0,-5 5 0 15,1-1 0-15,1 5 0 0,-2-2 0 0,1 0 0 0,1 4 128 0,1 0-128 16,-3 1 176-16,5-1-48 0,-3 1 0 0,3-1 0 16,1 0 160-16,1-1 32 0,2 3 0 0,1-1 0 15,0-1-64-15,0 0-16 0,2-4 0 0,2 3 0 16,0-1 320-16,1-5 64 0,3 5 16 0,1-4 0 15,0-1-256-15,3-2-32 0,0 2-16 0,3-6 0 16,1-1-336-16,-2 0 0 0,5-2 0 0,1-2 128 16,3-1-128-16,1-8 0 0,3 2-128 0,1-6 128 15,0 1-960-15,-26 14-128 16,0 0 0-16,84-47-16 16,-84 47-1280-16,0 0-256 0</inkml:trace>
  <inkml:trace contextRef="#ctx0" brushRef="#br0" timeOffset="-133402.08">31641 9335 3679 0,'-2'2'320'0,"-1"-1"-320"16,3 1 0-16,0-2 0 0,0 2 1216 0,0 1 160 16,0 3 32-16,-2-1 16 0,0 7 48 0,-1-3 0 15,-1 5 0-15,3-2 0 0,-1-3-256 0,0 5-32 16,-1-6-16-16,1 4 0 0,2-6-128 0,0 4-16 15,2-1-16-15,1 1 0 0,-1-1-560 0,-2 1-128 16,3-1 0-16,-1 2-16 16,0-3-304-16,0 3 0 0,1-4 0 0,-1 0 0 0,1-2 0 0,-1-2 0 0,0-1 0 0,0 0-144 15,-1-2 0-15,-1 0 0 0,2-2 0 0,0-1 0 32,1-4-496-32,2-4-80 0,-3-1-32 0,3 0 0 15,-1-2 0-15,1-2 0 0,2 4 0 0,-2-5 0 16,2-1 224-16,-1-1 32 0,1 0 16 0,0-2 0 0,-1-3 144 0,3 3 16 15,0-2 16-15,1 0 0 0,-1 3 304 0,2 0 0 0,-1 3-128 0,-3 5 128 16,2 0 0-16,-4 6 0 0,-2 6 128 0,1 0-128 16,-2 4 512-16,1 3 0 0,-3 2 0 0,0-1 0 15,0 3 1040-15,0 3 224 0,2 0 32 0,-2-2 16 0,2 5-608 0,-1 1-112 16,1-3-16-16,2 1-16 0,-3 0-592 0,1-4-112 16,3 3-32-16,-3 1 0 0,1 2-208 0,3-5-128 15,1 0 128-15,-4 1-128 0,4-2 0 0,2-3 0 16,-4 1 0-16,2-3 0 15,2-2-960-15,-4 0-96 0,2-3-32 0,-2-2-10160 16</inkml:trace>
  <inkml:trace contextRef="#ctx0" brushRef="#br0" timeOffset="-132849.33">32169 9279 3679 0,'-2'0'320'0,"-1"-3"-320"0,3-2 0 0,0-2 0 0,0 3 640 0,0 4 48 0,0-3 16 0,0-4 0 16,-2-2 48-16,-1-3 16 0,-3 3 0 0,-2-1 0 16,-1 4 400-16,-1 5 96 15,-3 1 16-15,-1 1 0 0,0 3 304 0,2 3 64 0,-3 0 16 0,-1-2 0 16,2 5-688-16,0-1-128 0,2 3-16 0,-2 1-16 16,5-1-560-16,-1 2-128 0,3 0 0 0,-4-4-128 15,3 6 0-15,2-2 0 0,1 0 0 0,3-4 0 16,1 2 0-16,1-3-144 0,3 3 144 0,1-5 0 15,3 4 0-15,1-4 0 0,3 1 0 0,1-3 0 16,0-1 0-16,2-1 0 16,3 1-144-16,-3-4 144 0,4 0 0 0,1-5 0 0,2 3 0 0,2-5 0 0,-3-2-128 0,1 1 128 15,0-3 0-15,0 1 0 0,0-3 0 0,0-4 0 16,-2 0 0 0,0-1 0-16,-1-4 0 0,-4 2 0 15,0-2-144-15,-2-3 144 0,-2-1-224 0,-1 2 16 16,0-1 0-16,-2-2 0 0,0 2-80 0,-6-3-16 15,3 2 0-15,-1-3 0 0,-1 4 304 0,-2-3 0 16,0-1 0-16,-2 3 0 0,2-2 0 0,-1 5-128 16,-3-1 128-16,2-1 0 0,-5 4-256 0,4 4 0 15,-1 3 0-15,1-2 0 0,1 3 256 0,-3 0-128 0,2 8 128 0,-1-2 0 16,2 5 0-16,-1 2 0 0,1 4 0 0,0-1 0 16,-1 3 256-16,-1 2 64 0,4-1 16 0,-1 5 0 15,1-6 112-15,0 6 0 0,0 0 16 0,0 2 0 16,0 3-176-16,1 1-32 0,3-1-16 0,1 2 0 15,-3 1 448-15,3 0 80 0,2 1 32 0,2 5 0 16,-1-1 160-16,3-1 16 0,3 1 16 0,-5 2 0 16,3 1-208-16,0 4-32 0,2-3-16 0,0-1 0 15,2 0-320-15,1-2-64 0,-3 0-16 0,3-1 0 16,-3-1-336-16,0-5 128 0,-3-1-128 0,-3-3-9856 16,-1-2-2032-16</inkml:trace>
  <inkml:trace contextRef="#ctx0" brushRef="#br0" timeOffset="-124639.17">24894 8177 8287 0,'0'-4'736'0,"0"3"-592"0,0 1-144 0,0 0 0 16,2 0 576-16,-2-2 64 0,3 0 32 0,0 2 0 15,1-2 528-15,1 1 96 0,-1 1 32 0,-1 0 0 16,1 1 320-16,-1 1 64 0,2-2 16 0,-3 4 0 16,2 1-672-16,-1 0-128 0,1 0-32 0,-1 4 0 15,1 0-112-15,-4 1-16 0,1 2-16 0,-2 4 0 16,1 0-80-16,-6 3-16 0,3 3 0 0,-4 3 0 16,0 4-112-16,-2 3-32 0,4 1 0 0,-4 3 0 0,1 1-96 15,1 0-32-15,1 1 0 0,1-2 0 0,2 1-384 0,-4 0 128 16,5-1-128-16,0-4 0 15,0-5 0-15,2 3-256 0,2-6 48 0,0-3 0 16,0-3-384-16,1-3-80 0,1-2-16 0,1-6 0 16,-2-4 128-16,1-3 32 0,1 0 0 0,-3-3 0 15,3-4 32-15,-2-4 16 0,3-1 0 0,-1-2 0 16,0-2-288-16,0-5-48 0,4-3-16 0,-5 0 0 31,4-2 256-31,3-4 64 0,-1 4 0 0,2-6 0 0,1-1 336 0,2 4 176 0,-2-1-160 0,0 6 160 0,1-1-128 0,0 3 128 0,0 3 0 0,0 3-144 16,0 2 144-16,-3 2 0 0,1 1 0 0,2 3 0 15,-4 6 0-15,1 0 0 0,-1 4 0 0,-1 0 0 16,0 6 416-16,-4-1 112 0,0 5 32 0,-3-1 0 16,-2 5 448-16,-2-1 80 0,0 6 32 0,-8 2 0 15,1-1-32-15,-1 5-16 0,-3-1 0 0,-1-2 0 16,1 2-240-16,-3-5-64 0,0 0 0 0,0-2 0 16,3-3-400-16,-5 0-96 0,1-1-16 0,-1-4 0 15,1 1-256-15,-2-5 0 0,3-2 0 0,2 0 0 16,2-1-560-1,1-4-64-15,1-2-16 0,-1-5 0 0,5 2-1088 16,-1 0-208-16,3-1-48 0,1-2-6400 16,3-1-1280-16</inkml:trace>
  <inkml:trace contextRef="#ctx0" brushRef="#br0" timeOffset="-124227.91">25204 8607 3455 0,'3'3'0'0,"3"-3"144"0,-3 0-144 0,-1 0 192 0,0 0-192 0,-1-3 0 15,5 1 0-15,1-1 0 0,3 1 1152 0,6-5 192 16,1-2 32-16,1 4 16 0,1-2 80 0,-2-2 0 16,-1 4 16-16,3 0 0 0,-2-2-80 0,3 3-32 15,-3 1 0-15,-3-4 0 0,2 2-528 0,-2 1-96 16,0 1-32-16,-7-4 0 15,1 3-528-15,1 1-192 0,-2-2 144 0,0-2-144 0,-2 3 0 0,-1 1 0 0,-1-2 128 0,2-4-128 16,-3 5 320-16,-2-3 48 0,2 0 0 0,-2 2 0 16,0 0-80-16,-2-2-16 0,0 4 0 0,-3 1 0 15,0 2-32-15,0 0-16 0,-4 2 0 0,0 1 0 16,0 4-224-16,-1-2 0 0,-2 4 128 0,1 1-128 16,-1 3 0-16,0-1 0 0,0 3 0 0,-4 3 0 15,4 1 400-15,1 2 96 0,-2 3 16 0,2-3 0 16,1 2 496-16,3-2 96 0,1 0 32 0,1-4 0 15,3 0-224-15,4-3-32 0,-2-1-16 0,4-1 0 0,-1-5-544 16,6 0-96-16,0-4-32 0,3-3 0 0,3-2-192 0,3-1-256 16,3-6 48-16,1 1 16 15,-22 8-1184-15,0 0-224 16,79-44-64-16,-79 44 0 16,0 0-1120-16,87-59-224 0</inkml:trace>
  <inkml:trace contextRef="#ctx0" brushRef="#br0" timeOffset="-123083.77">25816 8347 12895 0,'-16'6'576'0,"5"-3"112"0,3 1-560 0,1 1-128 16,3-3 0-16,3-2 0 0,-3 3 912 0,-5 2 160 15,-6 11 16-15,-4 1 16 0,-4 6 112 0,2-2 0 0,2 0 16 0,3 3 0 16,4-5 592-16,1 1 112 0,3-1 32 0,4 0 0 16,-1-2-880-16,3-3-160 0,2 2-32 0,0 1-16 15,4-3-448-15,1-3-96 0,0 3-16 0,0-6 0 31,4 3-320-31,2-6 0 0,-3 2 0 0,3-5 0 0,-1-1-256 0,1-2-64 0,1-1 0 0,0-2-16 32,-1-1-592-32,-3 2-112 0,-1-2-32 0,-2-1 0 15,2-1 432-15,-1 2 64 0,-1-2 32 0,-2-2 0 0,3 2 288 0,-5-1 48 0,3 1 16 0,-2-4 0 16,1 4-352-16,1-5-64 0,1 3-16 0,-2-4 0 16,-1 2 0-16,3-1 0 0,-1-2 0 0,-1 0 0 15,1 5 448-15,-3-1 176 0,1 5-128 0,-2 5 128 0,0 0 272 0,-2 1 144 31,1 6 32-31,-1 4 0 0,0-1 496 0,-3 6 96 0,1 3 32 0,1 2 0 0,1 3-176 0,-1-1-48 16,-2 8 0-16,1-1 0 0,1 3 640 0,-1 4 128 16,2 1 32-16,2 0 0 0,0-1-1648 0,0 1-288 15,2 1-80-15,-2-3-16 0,0-5 528 0,-3-3 112 32,1 4 0-32,-3-8 16 0,-1 6-272 0,1-8 0 0,2-1 0 0,-3-3 0 0,3-4 0 0,-1-6 0 15,3 1 0-15,-1-7 0 0,0-2 0 0,2-7-304 16,0 2 64-16,0-2 16 15,0-6-432-15,2-4-96 0,1 1-16 0,-1-5 0 16,2-1-400-16,3-6-96 0,-4-4-16 0,4-4 0 16,4-4 80-16,-1-2 16 0,2-3 0 0,-1 5 0 0,3-2 624 15,-2 5 128-15,4 4 32 0,-4 7 0 16,2 5 272-16,-2 6 128 0,-2 1-128 0,-1 8 128 16,-2 5 0-16,-2 1 0 0,0 1 0 0,-1 5 0 15,1-3 400-15,0 4 112 0,2 2 32 0,0-6 0 16,4 4 96-16,1-3 32 0,4-1 0 0,-1-3 0 15,1-2-416-15,1-1-64 0,1-1-32 0,1-2 0 16,-2 0-160-16,-3 1 0 0,0-4 0 0,0 4 0 16,0 0 0-16,-5-4 160 0,3 4-160 0,-7-4 160 15,2 4 160-15,-1 0 16 0,-5 1 16 0,1-3 0 16,0 4-224-16,-2-1-128 0,0 3 160 0,-2-3-160 16,0-1 0-16,2 3 0 0,-1-1 0 0,-3 1 0 0,2 0 0 15,2-1 128-15,-1 1-128 0,1 0 0 0,0 4 160 0,-2 0-16 16,2 3 0-16,0-2 0 0,-2 8 384 15,2-2 80-15,-2 5 16 0,2-1 0 0,0 3 240 16,0 0 48-16,0 1 16 0,0 1 0 0,2-1-368 0,2 1-80 16,-1-3-16-16,2-6 0 0,1 1-304 0,1-4-160 15,-1 1 160-15,3-4-160 0,2-1 0 0,1-2 0 16,0-2 0-16,5 0 0 0,3-5 0 0,1 4 0 16,-21 3 0-16,0 0 0 0,0 0-272 0,88-23 48 15,-68 16 16-15,-3-1 0 16,0 2-960-16,-6-2-192 0,-1 2-48 0,-3 1 0 15,-1-4-256-15,-1 2-48 0,-3 0-16 0,-1-1 0 0,1-3 1184 0,-2-1 224 0,-2-2 64 0,2 0 0 16,-1 2 256-16,-1-2 0 0,2-2 0 0,-5 6 0 16,3-2 480-16,0 0 96 0,0 5 32 0,2 0 0 15,0 0-32-15,0 5 0 0,2-2 0 0,0 4 0 16,0 2-64-16,1 0 0 0,-1 5-16 0,0 0 0 16,1-4 160-16,0 8 48 0,3-2 0 0,-1 3 0 15,0-2 0-15,0 4 16 0,2 2 0 0,-1-2 0 16,1 0-112-16,0 1-32 0,-2 3 0 0,2-3 0 15,0 1-288-15,-2-4-64 0,0 2-16 0,-1-2 0 16,1-5-208-16,-5 4 0 0,2-4 0 0,-1-4 0 16,1 3-448-16,0-5-48 0,1-2 0 0,-1-5 0 15,3 3-928-15,-1-2-192 0,1-4-48 16,2 2 0-16,0-5 0 0,0 0-16 0,2-2 0 0,-1-2 0 16,3-1 480-16,-2 1 112 0,1 2 0 0,-1-4 16 15,1 3 432-15,1-3 96 0,-3 3 16 0,1-4 0 0,0 1 352 0,-4 2 176 16,0 3-160-16,2-3 160 0,-3 4 0 0,-1 1 0 15,1 2 0-15,-3 9 160 0,1-1 736 0,0 1 128 16,-2 1 48-16,0 5 0 0,0 4 576 0,-2-1 112 16,0 5 32-16,1 1 0 0,-1 3-256 0,-2 3-32 15,1 3-16-15,1 8 0 0,-3-1-256 0,1 0-48 0,1 4-16 0,-2 0 0 16,5-4-272-16,0-3-48 16,0 0-16-16,1-5 0 0,5-6-608 0,4-6-224 0,-3-3 144 0,5-4-17600 15</inkml:trace>
  <inkml:trace contextRef="#ctx0" brushRef="#br0" timeOffset="-122878.99">26108 8131 33167 0,'-38'23'1472'0,"12"-7"304"15,1 1-1424-15,12-8-352 0,6-4 0 0,3-1 0 0,-1-3 1264 0,-6 8 176 16,-6 0 32-16,-2-2 16 16,1 0-2560-16,6-16-512 0,3-3-96 0</inkml:trace>
  <inkml:trace contextRef="#ctx0" brushRef="#br0" timeOffset="-111872.7">28459 12169 11967 0,'-3'0'1072'0,"3"0"-864"16,-4-4-208-16,4 4 0 0,0-1 640 0,-2-1 64 15,-1 0 32-15,-4 2 0 0,-4 0 224 0,1 0 32 0,-6 2 16 0,-1 1 0 16,-1 8 240-16,1-6 48 0,-4 7 16 0,4-3 0 16,-1 1-160-16,1-1-16 0,1 1-16 0,2-1 0 15,-3 0-512-15,1-2-96 0,-1 2-32 0,-1-1 0 16,1 3-480-16,-4-3 0 0,2 6 0 0,-2-3-160 16,3 3-32-16,1 0 0 0,3 0 0 0,2-6 0 15,3 6 192-15,2-3 0 0,4 1 0 0,-1-5 128 16,8 3-128-16,-4-3 0 0,3 4 0 0,1-6 0 15,3 5 0-15,0-3 0 0,3 4-128 0,1-4 128 16,4 0-464-16,3 3-16 16,3-5 0-16,-2 4 0 0,2-2 48 0,0-3 16 0,-1 4 0 0,0-2 0 15,-1-1 192-15,-4 3 32 16,1-1 16-16,-5 4 0 0,-1-1 176 0,-3 4 0 0,0 0 0 0,-3-3 128 0,-1 4 480 0,-3-2 96 16,-2-1 32-16,-1 3 0 0,-2 3 80 0,-2-1 16 15,-2 1 0-15,-3 1 0 0,-2 2-256 0,-4 1-32 16,-3 3-16-16,-1-1 0 0,-1-1-144 0,-7-1-16 15,1 3-16-15,-4-6 0 0,3 0-224 0,2-5-128 16,7-2 128-16,2-8-128 31,5-4-1440-31,9-6-352 0,0-7-80 0,10-5-10928 0</inkml:trace>
  <inkml:trace contextRef="#ctx0" brushRef="#br0" timeOffset="-111621.16">28794 12193 16575 0,'-4'5'1472'0,"4"-1"-1168"0,4 1-304 0,-3-3 0 15,-1 0 2224-15,0 1 384 0,2 6 80 0,0 5 0 16,-4 7-1440-16,0 5-288 0,-5 2-64 0,-3-1-16 16,0 1-688-16,-1 0-192 0,-3 0 0 0,-2 2 0 15,3-1 320-15,0 6-16 16,-2-2 0-16,1 0 0 0,3-1 192 0,-1 1 32 0,-2 2 16 0,4-2 0 15,-1-5-288-15,4 1-64 0,-1-1-16 0,4-5 0 16,2-1-1264-16,2-9-240 0</inkml:trace>
  <inkml:trace contextRef="#ctx0" brushRef="#br0" timeOffset="-111038.96">29059 12177 20271 0,'0'4'896'0,"0"-2"192"0,0-1-880 0,0 3-208 16,1-4 0-16,1 0 0 0,2 2 512 0,2-2 64 16,3 1 16-16,5 1 0 0,-2 0-592 0,2 1 0 15,0-3 0-15,-5 2 0 16,3 0 144-16,-1 0-144 16,3-2 192-16,-2-2-192 0,3 0 768 0,-4 0 32 0,5 2 16 0,-3-1 0 15,-4 1-64-15,0-2-16 0,0 2 0 0,-1 2 0 16,-6 1-224-16,-2 6-32 0,0 1-16 0,-7 8 0 15,0-1-128-15,-2 2-16 0,-1 6-16 0,0 3 0 16,-1-4-32-16,1 6 0 0,3-3 0 16,-4 5 0-16,2-4 240 0,1 3 64 0,1 0 0 0,0-1 0 15,-2 1-288-15,2 2-48 0,-2 2-16 0,-1-3 0 16,3 2 80-16,0-2 16 0,4-6 0 0,-1-2 0 16,4 1 112-16,2-4 16 0,3-4 16 0,0-5 0 15,4 0-192-15,-2-5-32 0,3 2-16 0,1-4 0 0,-1-3-224 0,6-2 0 16,-4-2 128-16,4 1-128 0,0-5 0 15,1-2 0-15,0 2 0 0,3-6 0 0,2 0 0 0,1-4 0 16,3-1-128-16,-3-4 128 0,1 0 0 0,0-2 0 16,1-1 0-16,-2 1 0 0,-1-3 0 0,-1 0 0 15,0 4 128-15,-2 2-128 0,-3 1 0 0,-2 2 0 16,0-1 0-16,-7 3 0 0,0 2 0 0,0 0 128 16,-2 0-128-16,-2 3 0 0,1-2 0 0,-1 5 0 15,-3 0 0-15,-3 2 0 0,-1 1 0 0,-1 1 0 16,0-1 0-16,-6 1 0 0,3 1 0 0,-6 0 0 15,0 4 0-15,-4 3 0 0,-1-1 0 0,0 3 0 0,-2 3 0 0,2 0 0 16,2 8 160-16,-1-1-160 0,2 1 160 0,3 1-160 16,2 2 384-16,2-2 0 0,2 0-16 0,2 4 0 15,2 1-144-15,3 0-32 0,1-1 0 0,5 5 0 16,2-5-48-16,3-2-16 0,4-1 0 0,3-2 0 16,5-2-128-16,3-8 0 0,-26-8 144 0,0 0-144 15,0 0 0-15,123 5 0 0,-123-5 0 0,0 0 0 16,98-31-256-16,-98 31-80 0,0 0-16 0,91-52 0 31,-67 34-1632-31,0-1-336 0,-3-2-64 0,-3-3-13184 0</inkml:trace>
  <inkml:trace contextRef="#ctx0" brushRef="#br0" timeOffset="-110850.14">29109 11815 23951 0,'-12'9'2128'0,"0"1"-1696"16,8-6-432-16,4-4 0 0,2-2 1280 0,-2 2 192 15,-4 4 16-15,3-10-6720 16,1-1-1344-16,-9 4-272 0</inkml:trace>
  <inkml:trace contextRef="#ctx0" brushRef="#br0" timeOffset="-110389.09">30245 12198 11055 0,'-17'11'976'0,"6"-8"-784"15,4 1-192-15,4-2 0 0,-1-2 1232 0,3 0 208 16,-1 0 32-16,0 1 16 0,-1 3 144 0,-1 3 32 0,2-2 0 0,1-2 0 16,1 6-416-16,1-5-80 0,-1-1-16 0,7-1 0 15,4 0-384-15,-2-2-64 0,6-4-32 0,1 2 0 16,3-1-528-16,2-6-144 0,2 4 0 0,1-7 0 15,1 3-128-15,-5-5-112 0,-20 14-16 0,0 0-8192 16,74-36-1632-16</inkml:trace>
  <inkml:trace contextRef="#ctx0" brushRef="#br0" timeOffset="-110206.21">30266 12454 6447 0,'-5'9'576'0,"3"-5"-576"0,2 1 0 0,2-3 0 16,1-1 2048-16,-1-1 288 0,0 2 64 0,3 0 16 0,6 0-400 0,-3 3-80 16,5 0-16-16,-3 0 0 0,0-1-800 0,1-3-160 15,-1 1-48-15,3-2 0 0,-1-2-656 0,2 1-256 16,0-3 176-16,3-1-176 16,-5 0-1296-16,4 0-368 0</inkml:trace>
  <inkml:trace contextRef="#ctx0" brushRef="#br0" timeOffset="-109988.15">30819 12266 13823 0,'-7'7'1216'0,"5"-7"-960"0,2 2-256 0,0 0 0 0,0-2 848 0,2 0 128 0,-2-2 32 0,5 0 0 16,4 2-352-16,-1-1-64 0,6-3-16 0,-5 1 0 15,5-3-576-15,-2 1-208 0,2 2 0 0,0-3 0 16,3-1 208-16,1 4 0 0,1-2 0 0,-2 1 0 16,1 1 224-16,1 3-64 0,-5-2-16 0,2 2-8720 15</inkml:trace>
  <inkml:trace contextRef="#ctx0" brushRef="#br0" timeOffset="-109813.78">30735 12461 12895 0,'-12'11'1152'0,"6"-8"-928"16,6 1-224-16,0-2 0 0,0-2 1536 0,2 0 256 15,3 0 48-15,2 0 16 0,6 1-384 0,2 1-80 16,6 0-16-16,0 3 0 16,0-2-1696-16,2 1-320 0,1-2-80 0,0 1-16 15,3 2-528-15,-1-1-96 0,-26-4-32 0,0 0-6944 0</inkml:trace>
  <inkml:trace contextRef="#ctx0" brushRef="#br0" timeOffset="-109122.2">31502 12291 15663 0,'0'0'1392'0,"1"0"-1120"0,5 0-272 0,-6-2 0 31,1 2 1136-31,3-2 160 0,1 2 48 0,2-2 0 0,0 4-160 0,-2 0-32 0,2 1 0 0,-5 3 0 16,0 4 240-16,1-5 32 0,1 6 16 0,-1-4 0 15,6 1-224-15,1-2-32 0,3-3-16 0,4 1 0 16,0-3-592-16,4-1-128 0,0-3-32 0,2-2 0 16,-2-1-416-16,1-4 0 0,-1-2 128 0,0 1-128 15,-3-3 0-15,-1-1 0 0,1 1 0 0,-5-4 0 16,1 1 0-16,-1-2 0 0,-3 1-128 0,-1 3 128 15,-4-3-256-15,0 1 0 16,-5 1 16-16,-2 4 0 0,-3 0-592 0,-3 1-112 0,-3 6-16 0,-1 5-16 16,-4 0-160-16,2 2-16 0,-5 5-16 0,2 2 0 15,-2 5 528-15,-1 1 96 0,1 4 32 0,0 4 0 0,0 1 736 0,0 1 160 16,1 6 16-16,-1 0 16 0,5 1 656 0,2 1 128 16,0 3 16-16,0-1 16 0,1 0-16 0,4 0 0 15,0-4 0-15,5 2 0 0,2-3-448 0,2-4-112 16,0-5-16-16,7-3 0 0,1-5-256 0,6-4-48 15,3 0-16-15,0-7 0 0,4-1-320 0,-1-4-128 16,5-4 0-16,-3-2 0 16,-24 9-1056-16,0 0-208 0,78-42-32 0,-78 42-9040 0,0 0-1808 0</inkml:trace>
  <inkml:trace contextRef="#ctx0" brushRef="#br0" timeOffset="-108739.28">32099 12184 10127 0,'-1'7'896'0,"1"-1"-704"0,1-5-192 0,-1 3 0 16,2-2 1536-16,0 5 288 0,0 1 48 0,-1 10 16 15,1 8-720-15,2 0-144 0,-4-2-16 16,1 4-16-16,1-3-48 0,0-5-16 0,1 0 0 0,3-1 0 16,-1-2-64-16,2-5-16 0,3-1 0 0,-3 3 0 0,2-7-624 0,1 1-224 15,-1-2 144-15,0-5-144 0,-1-1 0 0,-1-1 0 16,2-5 0-16,-4-4 0 15,2 1-464-15,0-6-32 0,2-3 0 0,0 1 0 16,1-2-304-16,-1-6-64 0,1-3-16 0,1 2 0 16,-1-3 64-16,1 1 16 0,-1-4 0 0,2 5 0 15,-5-3 288-15,2 6 48 0,-2-6 16 0,0 6 0 0,2 1 448 0,-6 4-144 16,2 5 144-16,-1 0 0 0,-2 10 480 0,3 3 176 16,-3 2 48-16,-1 3 0 0,1 5 944 0,0 1 192 15,1 4 32-15,-1 5 16 0,0 0-384 0,3 0-80 16,-5 8-16-16,4-3 0 0,-1 0-560 0,2 6-112 0,2-2-32 15,-2 3 0 1,4-5-304-16,2 4-64 0,1-4-16 0,0 2 0 0,-2-2-496 0,3-5-96 0,-1 2-32 0,2-4 0 31,1-4-1504-31,-2 1-304 0</inkml:trace>
  <inkml:trace contextRef="#ctx0" brushRef="#br0" timeOffset="-108305.29">33018 11946 18431 0,'-11'-2'816'0,"6"2"160"0,2 0-784 0,-3 0-192 0,3 0 0 0,-1 2 0 0,1 0 960 0,-2 1 128 16,-11 4 48-16,-1 7 0 0,-6 5-704 16,-3 0-144-16,0 6-32 0,1 3 0 0,1-4 576 0,1 6 128 15,2-1 0-15,0 4 16 0,6 2-144 0,2-4-16 16,3 1-16-16,1-1 0 0,4-3-480 0,3 0-112 15,2-6-16-15,4-1 0 0,4-1-192 0,-1-5 0 16,7-3-144-16,4-5 144 16,4-1-672-16,5-6-32 0,-27 0-16 0,0 0 0 15,115-25 16-15,-115 25 16 0,80-42 0 0,-80 42 0 16,68-61-544-16,-37 25-112 0,-3-2-32 0,-2-6 0 16,0 2 784-16,2-10 144 0,0 0 48 0,2-4 0 0,-6 4 592 0,0-6 112 0,-1-1 16 15,-2 2 16-15,-7-3-80 0,-2 8-32 0,-3 0 0 16,-4 0 0-16,-5 6-224 0,-2-1 0 0,-5 7 0 0,-1 4 0 15,-1 3 256-15,-1 8 64 0,-3 6 16 0,-1 5 0 16,2 11 480-16,-4 4 80 0,3 12 32 0,-3 6 0 16,-2 7 160-16,1 7 16 0,1 3 16 0,2 3 0 15,2-1-96-15,2 0-32 0,5 6 0 0,1 3 0 16,2-3-400-16,2 6-80 0,4 4 0 0,1 2-16 16,-2 3-304-16,3 2-64 0,-1 7-128 0,2-4 192 15,2-3-192-15,1-3 0 0,8-2 0 0,-1-8-15568 16</inkml:trace>
  <inkml:trace contextRef="#ctx0" brushRef="#br0" timeOffset="-107802.56">30538 13667 8287 0,'-14'12'736'0,"7"-7"-592"0,0 0-144 0,5 2 0 15,-1-5 3680-15,1 0 704 0,2 1 144 0,0 1 16 0,0 6-1296 0,0 1-272 16,2 3-48-16,1-2-16 0,3-2-1552 0,-1-1-304 16,4-4-64-16,-1-1-16 0,6-3-656 0,4-1-144 15,1-1-32-15,3-1 0 16,5 0-656-16,-27 2-144 0,0 0-32 0,101-21-16064 0</inkml:trace>
  <inkml:trace contextRef="#ctx0" brushRef="#br0" timeOffset="-106813.62">31591 13303 9215 0,'-6'-11'400'0,"1"8"96"0,3-4-496 0,1 0 0 15,-1 5 0-15,2 0 0 0,0 1 1312 0,0-3 160 16,-2 1 48-16,2-3 0 0,2 6 544 0,0 7 112 16,1 0 32-16,2 4 0 0,6-1 96 0,-3 4 0 15,3 2 16-15,1 1 0 0,2 2-1040 0,0 4-224 16,0 1-32-16,-2 10-16 0,-1 0-512 0,-4 5-112 0,1 2 0 0,-2 0-16 15,-1 9-176-15,-4 1-16 0,-1-1-16 0,-1 4 0 16,-1 0-160-16,-7 0 0 0,2 2 0 0,-5-7 0 16,3 1 0-16,-5-10 0 15,1 0 0-15,2-7 0 0,-3-10-320 0,4-4 64 0,-1-3 16 0,4-8 0 16,4-6-80-16,1-4 0 0,2-6-16 0,2-3 0 31,1-3-560-31,4-3-96 0,0-4-32 0,4-3 0 0,1-2-48 0,2-2-16 0,0-2 0 0,1-5 0 16,5 0 672-16,-3 1 128 0,2-1 32 0,2-2 0 15,-2 6 256-15,2-2 0 0,0 8 0 0,-4 4 0 16,3 2-272-16,-5 4 48 0,3 6 16 0,-8 0 0 0,-1 6 208 16,-4 3 0-16,0 3-160 0,1 2 160 15,-6 8 0-15,-6 2 0 0,3 3 128 0,-4 3-128 0,-4 3 784 0,1 7 80 16,-7 2 16-16,-3 0 0 0,3 9 240 0,-4-2 48 16,2 0 16-16,-4 0 0 0,2-3-416 0,0 0-96 15,1-1-16-15,0-6 0 0,3-1-528 0,0-8-128 16,6-7 0-16,-3-7 0 15,4 0-1424-15,3-7-320 0,0-3-64 0,2-3-16 16,1-4-992-16,1-4-192 0,3-2-32 0,1-1-16 16,3-4 1344-16,3-2 272 0,1 3 48 0,3-5 16 0,-1 4 1072 0,3 0 304 15,2 0 0-15,3-1-128 0,-3 3 128 0,1 0 0 16,3-1 0-16,-1 3 0 0,1 0 384 0,0 1 96 0,0 5 32 16,0 3 0-16,6 1 1456 0,-6 1 288 15,0 3 64-15,0 1 16 0,4 1 192 0,0-1 32 0,1 0 16 0,2-1 0 16,-26 3-992-16,0 0-208 0,0 0-32 0,105-18-16 15,-81 16-784-15,-3 1-160 0,0 1-16 0,-2 0-16 16,-2-4 0-16,1 4 0 0,-8 0 0 0,1-2 0 16,-1 2-16-16,-3-1 0 0,0 1 0 0,-2 0 0 15,1-2-176-15,-5 2-32 0,-1-2-128 0,-1-3 192 16,-3-2-192-16,1 2 0 0,-3-4 128 0,1-1-128 16,0-3 0-16,-2 3 0 0,0-4 0 0,-2 4 0 15,1-3 0-15,-3-1 0 0,1 4 0 0,-4 0 0 16,2 1 0-16,-1 0 0 0,-2 7 0 0,-1 1 0 15,-1 1 0-15,-1 3 0 0,2 2 0 0,1 4 0 0,3 0 0 0,-1 5 0 16,3 5 0-16,-4 0 0 0,3 4 0 0,3 6 0 16,1 3 0-16,0-1 0 15,3 2 224-15,1-2-48 0,3 1-16 0,3 1 0 0,3 0-160 0,2-7 192 16,3 4-192-16,3-6 192 0,3-5-192 0,4-1 0 16,5-4 0-16,2-7 0 0,5 1-224 0,-33-8-80 15,0 0-16-15,115-7-11856 16,-115 7-2384-16</inkml:trace>
  <inkml:trace contextRef="#ctx0" brushRef="#br0" timeOffset="-105714.33">32626 13719 2751 0,'-20'2'256'0,"10"-2"-256"16,0-2 0-16,1 2 0 0,5-2 3344 0,1 2 624 0,-2 0 128 0,-4 0 32 15,-3 0-768-15,-9 0-160 16,2 4-16-16,-1 1-16 0,5 5-1680 0,-1 1-336 15,2 4-64-15,0 3 0 0,4 1 32 0,-1 0 16 0,4 0 0 0,4 1 0 16,-1 0-240-16,3 5-32 0,1-1-16 0,1-1 0 16,5 1-528-16,-1 2-128 0,0-1 0 0,4-3-16 15,-1 4-176-15,5-3 0 0,1 0 0 0,-2-6 0 16,4 1 0-16,-1-4 0 0,3-6 0 0,-3 1 0 16,4-6-208-16,-1-1 16 0,-6-5 16 0,4-3 0 15,-2 0-336-15,-2-7-80 0,2 3-16 0,-2-8 0 0,2 1 352 0,-4-6 80 16,3-3 16-16,-1 2 0 0,0 0 160 0,-2-6 0 15,-1 4 0-15,2-4 0 0,-6 4-240 0,0 2 48 16,-1-2 0-16,-1 5 0 0,-1 5 48 0,-2 0 16 16,0 8 0-16,0 1 0 0,-2 0 128 0,-1 7 0 15,1 3 0-15,-2 6 0 0,3 0 288 0,-3 6-16 16,1 3 0-16,-1 4 0 0,2 8 48 0,-1 3 16 16,3 5 0-16,2 6 0 0,1 1-80 0,2 7 0 15,6 6-16-15,1 3 0 0,4 3-48 0,1 1-16 16,1 6 0-16,-6-3 0 0,-2 0 16 0,-5 2 0 15,-1-2 0-15,-6-9 0 0,-3-5-192 0,-7-7 0 0,-4-9 144 0,-3-1-144 16,0-4 0-16,-2-5 0 0,-2-2 0 0,1-9 0 16,1-8 0-16,1-7 0 15,3-6 0-15,3-12 0 0,0-3 0 0,4-5 144 0,-1-9-144 0,6-5 0 16,2-6 160-16,3-3-160 0,0 2 128 0,3-6-128 16,4 2 0-16,2-6 0 0,1-1 0 0,4-2 0 15,2 1 0-15,1-6 0 0,6 6 0 0,1-2-176 16,4 3 48-16,5 0 0 0,-3 0 0 0,3 8 0 15,0 2 128-15,0 5 0 0,0 0 0 0,-1 7-128 16,-6 2 128-16,-4 8 0 0,-2 3 0 0,-5 4 0 16,-1 3 0-16,-2 5 0 0,-3 0 0 0,0 4 0 15,-4 3 0-15,-1 2 128 0,-3 4-128 0,1 1 0 0,-2 5 0 0,0-1 0 16,-2 5 0-16,1 3 128 0,-1 3-128 0,-2-1 0 16,3 9 0-16,-1 0 128 0,-3 3-128 0,3-2 0 15,-2 6 0-15,1 0 0 0,1 2 0 0,0 1 0 16,-3 0 0-16,4-1 128 0,-1-2-128 0,2-6 0 15,0 3 0-15,2-10 0 0,3 3 0 0,-4-10 0 16,6 3 0-16,0-2 0 0,4-3 0 0,1-2 0 16,-1-1 0-16,1-3 0 0,3 0 0 0,3-7 0 15,-4 0 0-15,0-8 0 0,1 1 0 0,-1-7 0 16,0-4 0-16,0-1-128 0,-2-2-64 0,-1-3-16 16,1-8 0-16,2-1 0 15,-5-3-256-15,1 1-48 0,-3-7-16 0,0 4 0 0,0-2 240 0,-2 1 48 0,1 1 16 0,-1 0 0 16,0 3 352-16,-2 5 80 0,3 1 16 0,-1 6 0 15,-2 4 96-15,-1 5 0 0,2 4 16 0,-3 1 0 16,3 7-112-16,-1 2-32 0,-1 2 0 0,2 0 0 16,1 6 128-16,4 1 32 0,-4 1 0 0,2 3 0 15,1 2-192-15,-1 3-32 0,4 4-128 0,-4 3 192 16,3 1-192-16,-3 4 0 0,0-1 128 0,0 3-128 16,-2-5 0-16,-1 5 0 0,-1-6 0 0,-3 3 0 15,0-2 0-15,-3-1 0 0,-1-4 0 0,1-1 0 16,1-3 0-16,0-6 0 15,-3-3 0-15,3-8 0 0,2-1 0 0,0-1 0 0,2-8 0 0,0-3 0 16,3-4 0-16,-1-3-128 0,3-4 128 0,1-5 0 16,-1 2-144-16,6-7 144 15,-6 2 0-15,5-4-144 0,3 0 144 0,-2-3 0 0,-1-2 0 0,2 0 0 0,-4 1 0 0,2-2-160 16,-1 4 160-16,-1 0 0 0,2 4-128 0,-5 4 128 16,2 3 0-16,-2 1 0 0,0 6 0 0,-3 9 0 15,3 1 0-15,-7 5 0 0,3 6 0 0,-1 7 0 16,0 0 0-16,-1 8 0 0,1 0 192 0,-2 3 0 15,0 4 0-15,-2 7 0 0,1 1-32 16,-1 6-16-16,2 2 0 0,-2 7 0 0,0 9-144 0,2 1 128 16,0 6-128-16,0-4 128 0,0-1-128 0,2-8 0 15,3-5 0-15,1-8 0 0,2-11 0 0,3-7 0 0,4-8 0 16,1-13-18800-16</inkml:trace>
  <inkml:trace contextRef="#ctx0" brushRef="#br0" timeOffset="-105541.45">33326 13059 28559 0,'-33'22'2544'0,"10"-6"-2032"0,6-2-512 0,7-7 0 16,4-3 2784-16,5-4 464 15,1 0 80-15,-6 1 32 16,1 1-2464-16,-4 0-512 0,1-2-80 0</inkml:trace>
  <inkml:trace contextRef="#ctx0" brushRef="#br0" timeOffset="-97988.25">25415 17307 911 0,'-9'14'0'0,"6"-11"0"0,-3 4 0 0,5-3 0 16,1-2 3696-16,1-4 656 0,5 0 128 0,-1-3 16 15,7-2-1872-15,2-9-384 16,3-3-80-16,3-2-16 0,-1 0-1536 0,-2 0-304 0,-1 0-64 0,-2 0-16 31,3 2-704-31,-6 0-144 0,-1 2-16 0,-1 3-16 0,-2 0 432 0,-4 7 96 0,1 0 128 0,-1 0-208 0,1 5 800 0,-1 1 176 16,-1 1 16-16,-4 1 16 15,2 3 288-15,-3 4 64 0,1 1 16 0,0 5 0 0,2 0-320 0,-1 3-64 16,1 4-16-16,0 2 0 16,0 3-384-16,1 5-96 0,1 3-16 0,-2 2 0 15,2 2-144-15,1 2-128 16,-3 1 192-16,2 0-192 0,-2 8 128 0,-2-2-128 16,-1 5 0-16,-1-1 0 0,1-4 0 0,-2 7 0 0,-1 2 0 0,-2-1 0 0,1 3 192 0,-6 3 0 15,1 5-16-15,0-5 0 0,-5 0 224 0,-1 0 48 16,1 0 16-16,1-2 0 0,-1-1-176 0,1-3-32 0,4-1-16 15,-4-5 0 1,2 2-240-16,2-4 0 0,2-2 0 0,1-5 0 0,0 0 0 0,4-5-192 0,-2-4 16 0,3-5 0 31,3-3-272-31,-1-4-64 0,2-5-16 0,3-2 0 0,1-7 144 0,3-5 48 16,2-1 0-16,1-3 0 0,0-4-64 16,3 1-16-16,1-6 0 0,3 5 0 15,-1-6 144-15,-1 0 16 0,3 5 16 0,1-3 0 0,-2 3 240 0,3-1 0 16,-1 5-160-16,2-2 160 0,0 0 0 0,3 3 0 0,0 1 0 0,3 1 0 15,-27 2 0-15,0 0 288 16,0 0-48-16,127-21-16 0,-127 21 144 0,0 0 16 0,129-30 16 0,-129 30 0 0,106-21-208 0,-106 21-64 16,103-20 0-1,-103 20 0-15,94-18-128 0,-94 18 0 0,0 0 0 0,132-19 0 0,-132 19 0 0,0 0 0 32,136-21 0-32,-136 21 0 0,107-23 240 0,-107 23-48 15,118-29 0-15,-118 29 0 0,122-32-192 0,-122 32 128 16,108-20-128-16,-108 20 0 0,103-9 0 0,-103 9 0 15,97-7 0-15,-97 7 0 0,96-4 0 0,-96 4 0 16,107-1 0-16,-107 1 0 0,111-2 224 0,-111 2-48 16,112-7-16-16,-112 7 0 0,99-10 240 0,-99 10 48 15,99-9 16-15,-99 9 0 0,108-16-256 0,-108 16-48 16,119-16-16-16,-119 16 0 0,124-7-144 0,-124 7 0 0,111 2 0 0,-111-2 0 16,94 11 0-16,-94-11 0 0,86 19 0 0,-86-19 0 15,88 19 0-15,-88-19 128 0,93 16-128 0,-93-16 128 16,106 12 128-16,-106-12 32 0,113 7 0 0,-113-7 0 15,108 5-64-15,-108-5-16 0,100 11 0 0,-100-11 0 16,101 6-80-16,-101-6 0 0,99 9-128 0,-99-9 192 16,105 4-64-16,-105-4-128 0,108 0 176 0,-108 0-176 15,110-2 192-15,-110 2-192 0,99 0 192 0,-99 0-192 16,0 0 160-16,124 0-160 0,-124 0 128 0,0 0-128 16,113-9 128-16,-113 9-128 0,0 0 0 0,101-12 128 15,-101 12-128-15,0 0 128 0,118-19-128 0,-118 19 128 0,0 0-128 0,114-31 0 16,-114 31 144-16,0 0-144 0,0 0 0 0,94-27 0 15,-77 22 0-15,-6 3 0 0,1 1 0 0,-3 1 0 16,-1 0 0-16,-3 0 128 0,1 0-128 0,1-2 0 16,-2 2 0-16,2 0 0 0,0-4 0 0,0-1 128 15,3-3-128-15,-4 1 0 0,0-6 0 0,1 3 0 16,-3-4 0-16,-2-2 0 0,1-1 0 0,-1-2 0 16,-2 0 0-16,0-2-192 0,0 0 192 0,2-2-128 15,1-5 128-15,1 2-128 0,-1-3 128 0,2 1 0 16,6-4 0-16,-2 4 0 0,3-1 0 0,3 1 0 15,-2 2 0-15,4 1 0 0,4 1-256 0,-21 24-32 0,0 0 0 0,70-73 0 32,-70 73-544-32,0 0-96 0,73-77-32 0,-73 77 0 15,52-57-224-15,-52 57-48 0,0 0-16 0,68-84 0 0,-47 62 672 0,0-5 144 0,2 0 32 0,-4 0 0 16,0-2 400-16,0-1 0 0,4-6 0 0,-2-1 128 16,1-1 752-16,-1-6 144 0,0 2 48 0,2-1 0 15,-4-4-880-15,0 5-192 0,0-2 0 0,-5-1 0 16,2 5-208-16,-2 0 0 0,-2-2 0 0,-2 2 0 15,1 2-688-15,-2 1-128 0,-2 4-16 16,-6-2-16-16,1 6 1184 0,-2-1 256 0,0 6 32 0,-2 1 16 16,2 1 512-16,-1 2 96 0,-5 3 32 0,1 5 0 15,2 0-432-15,-1 3-64 0,-5 2-32 0,2 5 0 0,-1 0-384 0,-1 2-160 16,0 2 128-16,-1 5-128 0,-1 2 0 0,-1-2 0 16,-2 7 0-16,-1 0 0 0,-1 1 128 0,-1-1-128 15,-3 4 128-15,-1-3-128 0,1 3 208 0,-5-1-32 16,-3 1-16-16,0-3 0 0,-5 3 64 0,-2-3 16 15,-1-2 0-15,-1 0 0 0,-3-4-16 0,0 3 0 16,-2-5 0-16,0 4 0 0,-1-6-96 0,-2 4 0 16,-3-2-128-16,0-2 192 0,-1 2-64 0,0 0 0 15,-1-2-128-15,-4 4 192 0,-4-2-192 0,-5 5 176 16,4-3-176-16,-5 5 160 0,4-2-160 0,-4-3 128 0,-4 1-128 16,0-3 128-16,2 3-128 0,3-3 0 0,-7-1 0 15,1-1 0-15,2-3 0 0,3-2 0 0,5-2 0 0,-6-5 0 16,2 0 0-16,1-7 0 0,1 5 0 0,1 1 0 15,-2-1 0-15,-1 0 0 16,-1 4 0-16,-4 0 0 0,0-1 0 0,0 5 0 0,1 1 0 0,1 1 0 16,0 3 0-16,0-1 0 0,1 4 0 0,-1-3 0 15,-4 5 0-15,1-2 0 0,-1 3 0 0,4-3 0 16,8 2 0-16,-3-4 0 0,0 0 0 0,4-1 0 16,-3-3 0-16,1 3 0 0,2-1 0 0,-6 1 0 15,2 1 0-15,-7 2 0 0,5 0 0 0,-3-4 0 16,0 3 0-16,1-1 128 0,1-2-128 0,-2-3 128 0,0-1 0 15,-8-1 0-15,-4-3 0 0,-1 1 0 0,5 2-128 0,-15-3 128 16,-2 0-128-16,-7 0 128 16,1 6-128-16,-9 8 0 0,-8 7 0 0,3 5 0 0,6 3-240 0</inkml:trace>
  <inkml:trace contextRef="#ctx0" brushRef="#br0" timeOffset="-88226.58">24845 9276 17503 0,'-7'5'1552'0,"2"2"-1232"0,3-4-320 0,2-1 0 15,2-2 560-15,-2 2 48 0,-4 0 16 0,1-1 0 16,-1 3-256-16,1-2-48 0,3-4-16 0,0-2 0 15,-2 3-304-15,2-3-304 0,-3-1 64 0,3 0 16 16,5 1 1248-16,-3-3 240 0,3 0 48 0,2 0 16 16,3-1-48-16,4-1 0 0,-2 2 0 0,1-2 0 15,1 6-544-15,-2-1-112 0,2 1-32 0,1-2 0 16,1 3-112-16,0 0-32 0,3 2 0 0,0 0 0 16,-5 0 64-16,5 0 0 0,-19 0 0 0,0 0 0 15,0 0-192-15,119-3-48 0,-119 3 0 0,0 0 0 16,125-2-96-16,-125 2-32 0,103 0 0 0,-103 0 0 0,106 2 32 0,-106-2 0 15,107 3 0-15,-107-3 0 0,101 9-48 0,-101-9 0 16,111 9 0-16,-111-9 0 0,133 12-128 0,-133-12 0 16,144 5 0-16,-144-5 128 0,134-2-128 0,-134 2 0 15,124-15 0-15,-124 15 0 16,120-20-944-16,-120 20-112 0</inkml:trace>
  <inkml:trace contextRef="#ctx0" brushRef="#br0" timeOffset="-87377.56">31303 9880 9215 0,'-7'5'816'0,"2"1"-656"16,1-3-160-16,4-3 0 0,0 0 1152 0,-1 2 208 16,-1 0 48-16,-5 3 0 0,2 3-176 0,-1-1-16 15,5-1-16-15,1-5 0 0,3 3 224 0,2-8 48 16,6-1 16-16,1 2 0 0,4-8-128 0,3 4-16 0,4-7-16 0,-23 14 0 16,0 0-112-16,94-43-32 0,-94 43 0 0,0 0 0 15,120-45 112-15,-120 45 32 0,0 0 0 0,132-42 0 16,-132 42-528-16,101-23-96 0,-101 23-32 0,110-19 0 15,-110 19-352-15,120-17-80 16,-120 17-16-16,149-21 0 0,-149 21-224 0,153-33 0 0,-153 33 0 0,139-42 0 16,-139 42-128-16,143-61-128 0</inkml:trace>
  <inkml:trace contextRef="#ctx0" brushRef="#br0" timeOffset="-81444.56">13290 5742 1839 0,'-2'2'160'0,"0"-1"-160"0,1-1 0 0,1 0 0 16,-2 0 288-16,-2 4 32 0,-1-3 0 0,-3 3 0 15,-1-1 0-15,0-1 0 0,-5 0 0 0,4 0 0 16,-1 1 752-16,1-1 144 0,-1-2 48 0,1 3 0 15,-1 1-176-15,-1-2-16 0,2 6-16 0,-4 3 0 16,-2 3-416-16,-5 1-96 0,-1-1-16 0,-5 4 0 16,3-1-144-16,1 1-48 0,-1-1 0 0,3 2 0 15,-2 0-336-15,1 0 0 0,3 1 0 0,-1-3 128 16,3 0-128-16,0 1 0 0,1-1 0 0,0 2 0 16,4-1 0-16,-5 1 0 0,4 2 0 0,-1 0 0 0,2-2 256 0,0 0 16 15,0 2 16-15,0 0 0 0,3 3 48 0,-2-3 16 16,3 2 0-16,-1 0 0 0,0 1 208 0,2 4 32 15,2-4 16-15,-2 6 0 0,2-2-32 0,0 1 0 16,3-1 0-16,-5 3 0 0,4 1 16 0,-3-4 0 16,3 3 0-16,1-3 0 0,-1 2 32 0,1-4 0 15,4 5 0-15,-2-3 0 0,5 1-112 0,-5-1 0 16,3 4-16-16,1-4 0 0,1-1-48 0,2 0 0 16,0 2 0-16,3-3 0 0,1 6 80 0,-1-8 16 15,3 2 0-15,0-3 0 0,3-1-48 0,0-1-16 16,1 5 0-16,1-3 0 0,1 1-208 0,-2 6-32 0,-1-4-16 0,0-1 0 15,1 4-32-15,2-4-16 0,-1 4 0 0,-1-4 0 16,1 2 96-16,-1-2 32 16,0-3 0-16,1 3 0 0,1-1 80 0,0-1 32 0,4-2 0 0,1-2 0 15,1 0-128-15,-5-1-32 0,5-1 0 0,-1-1 0 16,2-1-80-16,-3-3-32 0,1 6 0 0,1-6 0 16,3-1 16-16,0 1 0 0,1-2 0 0,-1-1 0 15,0-4-32-15,3 4-128 0,-1-2 192 0,1-4-64 16,4 6-128-16,-5-4 0 0,3-1 0 0,-33-4 128 15,0 0-128-15,103 15 0 0,-103-15 0 0,0 0 128 16,110 11 0-16,-110-11 0 0,0 0 0 0,104 3 0 16,-104-3-128-16,0 0 160 0,99 2-160 0,-99-2 160 0,0 0-160 15,0 0 0-15,128-3 0 0,-128 3 0 0,0 0 128 0,108-11-128 16,-108 11 128-16,0 0-128 0,116-10 176 0,-116 10-48 16,0 0-128-16,115-14 192 0,-115 14-192 0,0 0 128 15,100-14-128-15,-100 14 0 0,0 0 128 0,0 0-128 16,125-9 0-16,-125 9 144 0,0 0-144 0,0 0 0 15,120-12 0-15,-120 12 128 0,0 0-128 0,0 0 0 16,117-12 0-16,-117 12 0 0,0 0 0 0,0 0 0 16,131-18 0-16,-131 18 0 0,0 0 0 0,0 0 0 15,125-22 0-15,-98 18 0 0,-3 1 0 0,0 3 0 16,-1-2 0-16,0 2 0 0,-1 0 0 0,-6 0 0 16,3-2 0-16,-1-3 0 0,2 0 0 0,1 1 0 0,-5-3 128 15,3-1-128-15,0 2 0 0,4-4 0 0,-4 6 0 0,4-3 128 16,0 1-128-16,1 2 0 0,0-1 0 0,-1 0 0 15,3-4 0-15,2 4 0 0,-4-6 0 0,1 6 0 16,1-4 0-16,-2-3 0 0,1 0 0 0,1 0 0 16,-2-4 0-16,-1-3 0 0,1-2 0 0,-5 0 0 15,4-3 0-15,-5 3 0 0,-3 0 0 0,4-4 0 16,-1-1 0-16,-1 2 0 0,1 0 0 0,-3 1 0 16,3 0 0-16,-3 4 0 0,1 2 0 0,-4 3 0 15,4-2 0-15,0 2 0 0,-1-2 0 0,3 6 0 16,-4-4 0-16,1 0 0 0,1 4 0 0,0-4 0 15,1-2 0-15,1 0 0 0,-1-1 0 0,1-2 0 0,1 1 0 16,0-1 0 0,0 0 0-16,-2 0 0 0,3 0 0 0,-5 1 0 0,3 3 0 0,-1-3 0 0,-1 3 0 0,-2-1 0 15,1 0 0-15,-4 1 0 0,1 2 0 0,2 1 0 16,-5-2-144-16,1 4 144 0,-1-2 0 0,1-2-160 16,-4 3 160-16,1-3-128 0,0 0 128 0,-2 4 0 15,-3-1-144-15,-1 3 144 0,-1-3 0 0,-1 4 0 16,-3-5 0-16,1 3 0 0,-3-1 0 0,1 0 0 15,0-3 0-15,1 1 0 0,3 3 0 0,-3-4 0 16,2-1 0-16,1 3 0 0,1-5 0 0,0 1 0 16,1-3 0-16,-1 1 0 0,2 5 0 0,2-4 0 0,-4 2 0 15,1-2 0-15,-1 6 0 0,0-4 0 0,0 0 0 0,-1 4 0 16,-5-2 0-16,1-2 0 0,0 5 0 0,-4-3 0 16,1 3 0-16,-5-1 0 0,3 1 0 0,-6-2 0 15,1 1 0-15,-3-2 0 0,1 0 0 0,-1-1 0 16,1-1 0-16,1-3 0 0,2-2 0 0,2-4 0 15,-2-5 0-15,4 4 0 0,-3-2 0 0,3-2 0 16,-2 2 0-16,-2-2 0 0,3 7 0 0,-6 2 0 16,3 0 0-16,-3 1 0 0,-1 4 0 0,1 4 0 15,-2-1 0-15,-2 5 0 0,-4 0 0 0,-4-1 0 16,-5 6 0-16,1-1 0 16,-5 2 0-16,3 0 0 0,4-2 0 0,-2 0 128 0,1-3-128 0,3-4 0 0,1 4 128 15,-4-7-128-15,1 5 128 0,0-7-128 0,-2 5 0 0,1-3 0 16,1 0 0-16,-4 2 0 0,5-3 0 0,-3 5 0 15,2-3 128-15,-2-3-128 0,-2 4 0 0,0-4 0 16,-1 3 0-16,-1-1 128 0,4 2-128 0,-5 3 0 16,-1 0 0-16,-1 0 0 0,0 5 0 0,-5 2 0 15,1 0 128-15,-5 2-128 0,6 3 0 0,-4-3 0 16,7 0 0-16,0-4 0 0,5 0 0 0,0-1 0 16,-2-3 128-16,2 1-128 0,2-4 0 0,-2 4 0 15,4-3 0-15,-2-1 0 16,2 2 0-16,-2 0 0 0,-1 2 0 0,-4 5 0 0,0 0 0 0,-4 5 0 15,-2 7 0-15,1 0 0 0,-1 0 0 0,-1 6 0 0,-6 6 0 0,-4 1 0 32,-3 1 0-32,-1 7 0 0,0-2 0 0,-2-1 0 0,-6 5 0 0,-2-6 0 0,1-1 0 0,-2-3 0 15,7 1 0-15,4-7-224 0,9-4 80 0,4-9 16 16,8-5-128-16,3-2-32 0,4-6 0 0,1-2 0 31,4-5-1712-31,-2 5-352 0,2 2-64 0,1-1-13472 16</inkml:trace>
  <inkml:trace contextRef="#ctx0" brushRef="#br0" timeOffset="-80396.62">14403 5057 8287 0,'-5'6'736'0,"2"-5"-592"0,-3 4-144 0,5-5 0 16,-1 2 832-16,-3 2 144 0,-4 3 32 0,-3 8 0 15,-7 3 368-15,3 3 80 0,2-2 16 0,5-4 0 16,2 1 208-16,4-4 48 0,3-1 16 0,3-6 0 15,6-1-384-15,2-1-80 0,4-3 0 0,3-5-16 16,6 1-800-16,2-1-144 0,0-5-48 0,4 3 0 0,-2-6 48 0,0 5 16 16,-2-4 0-16,-3 1 0 0,3-1-208 0,-5-2-128 15,-2 5 128-15,-2-3-128 0,-3 3 0 16,0-1 128-16,-4-1-128 0,-1 3 0 0,0-4 144 0,-7 1-144 16,1-1 192-16,-1 1-192 0,-4 1 144 0,0-4-144 15,-1 7 0-15,-6-5 144 0,0 5-272 0,-1 0-64 16,-4 0-16-16,0 5 0 15,-2 2-240-15,3 0-32 0,-3 4-16 0,-2 4 0 0,1 1 320 0,3 3 176 16,-3 2-192-16,3-1 192 0,5 2 0 0,-3 4 272 16,3-1-16-16,2-1-16 0,2 4 48 0,-2-2 16 0,2 2 0 15,-1 5 0-15,3 0-112 0,-6-3-32 0,4 7 0 0,3-6 0 16,1 4 496-16,2-5 112 0,3-3 0 0,6-2 16 16,-1-1-64-16,3-6-16 0,6 1 0 0,-1-9 0 15,4 1-560-15,2-6-144 0,1-1 0 0,4-6 0 31,-2-3-800-31,5-2-192 0,1-5-32 0,-1 0-16 16,0-4-1264-16,3-2-256 0,-1-4-64 0,0-4-9136 0</inkml:trace>
  <inkml:trace contextRef="#ctx0" brushRef="#br0" timeOffset="-80035.56">15027 4986 6447 0,'-3'17'272'0,"1"-6"80"0,0-1-352 0,1-1 0 0,1-2 0 0,0-4 0 16,1 8 1328-16,-1 1 192 0,2 14 32 0,2 4 16 0,-1 5 32 15,-1-1 0-15,3-4 0 0,-3-4 0 0,1 0-96 0,2 0-16 16,-1-1 0-16,3-6 0 0,-4-2-256 0,1-1-48 16,-1 0-16-16,-1-4 0 0,3 2-576 0,-3-4-112 15,-2-3-32-15,0-3 0 0,0-3-448 0,0-1 128 16,2-1-128-16,-2-1 0 0,0-5 0 0,0-3-128 16,-2-1 128-16,2-5-208 15,2-1-240-15,-2-2-32 0,2 0-16 0,1-4 0 0,-1-5 160 0,0 2 16 16,1-4 16-16,0-3 0 0,-1 4 176 0,2-3 128 15,-1-1-192-15,-1 5 192 0,5-1 0 0,-5 4-128 0,3-1 128 0,0 5 0 16,2 4 0-16,-3 5 0 0,1 7 0 0,0 3 0 16,0 4 336-16,-1 5 128 0,-1 0 32 0,2 5 0 15,2 5 592-15,-3 1 128 0,3 2 32 0,2 1 0 16,-1-1-272-16,-1-3-48 0,2 4-16 0,-2-2 0 16,2 0-336-16,1 2-64 0,1 2 0 0,-1-2-16 15,0-1-192-15,3 3-48 0,-5-2 0 0,3-2 0 16,1 0-256-16,0-3 0 0,2-2 0 0,-2-4 0 15,4 3-576 1,3-6-112-16,2 0-16 0,0-6-15296 0</inkml:trace>
  <inkml:trace contextRef="#ctx0" brushRef="#br0" timeOffset="-79531.96">15897 4925 23039 0,'-18'9'1024'0,"11"-4"192"0,2-2-960 0,0-1-256 15,1 0 0-15,1-2 0 0,0 0 496 0,-3 0 48 16,-8 2 16-16,-3-1 0 0,-4 1-128 0,0 2-32 16,-3 4 0-16,-1-4 0 0,6 4 1008 0,-2 1 208 15,2 2 48-15,0-1 0 0,1 4-576 0,1 0-128 16,3-2 0-16,2 6-16 0,-4-3-560 0,4 3-128 16,3-1 0-16,1 2-16 0,2 2-240 0,3-2 0 0,1 0 0 0,4-1 0 15,0 1-304-15,5-2 0 16,1 1 0-16,4-3 0 15,4-2-176-15,2 1-32 0,4-7-16 0,3 1 0 16,3-4 32-16,1-4 16 0,-29 0 0 0,0 0 0 16,101-18-112-16,-69 4-32 0,-3 0 0 0,-3-5 0 0,2-3-48 15,-5-3-16-15,1-1 0 0,-6-5 0 0,-3-1 352 0,1 1 64 0,-4 0 16 0,0-2 0 16,-6 0 32-16,-1-1 16 0,-3 3 0 0,-2-2 0 16,-4 3 208-16,1-1-176 0,-3-2 176 0,-4 3-160 15,0-1 288-15,-1-2 48 0,-1 5 16 0,1-3 0 0,-2 6 0 0,0-6 16 16,3 5 0-16,-2-5 0 0,3 3-208 0,2-2 0 15,2 7 0-15,0 1 0 0,3 3 0 0,-2 5 0 16,3 1 0-16,1 8 0 0,0 3 0 0,-2 4 0 16,4 0 0-16,-2 7 0 0,1-1 656 0,-1 12 48 15,4 0 0-15,-4 8 0 16,0-2 144-16,0 13 48 0,2 1 0 0,1 9 0 0,0-2-112 0,3 5-16 16,1 0 0-16,3 0 0 0,2-3-128 0,2 2-16 15,4-3-16-15,-3-4 0 0,5-2-464 0,2-7-144 16,-1-4 0-16,2-7 0 15,-2-3-832-15,3-3-288 0,4-4-48 0,2-7-14336 0</inkml:trace>
  <inkml:trace contextRef="#ctx0" brushRef="#br0" timeOffset="-78543.54">10082 6304 4607 0,'-14'9'400'0,"9"-5"-400"0,-2-1 0 0,1 1 0 0,3-4 1408 0,-1 1 192 16,-1 1 32-16,-3 0 16 0,-6 5 544 0,-4 0 112 15,-1 1 32-15,-2 3 0 0,2 5-672 0,0 1-144 16,0 0-32-16,-1 3 0 0,3-1-528 0,0 2-128 16,1-1 0-16,2 1-16 0,-2 2-80 0,1 1-16 15,2-3 0-15,1 0 0 16,0 2-48-16,3 1-16 0,-1 6 0 0,3-1 0 0,-2 1-304 0,4 1-64 0,1 3-16 15,3-1 0-15,1 3-144 0,1 2-128 0,5 3 192 16,1-1-192-16,3 0 208 0,4-2-64 0,3 0-16 0,-1-1 0 16,7-6 48-16,-1 2 0 0,3-3 0 0,4-7 0 15,1-1-176-15,3-6 0 0,4 0 0 0,1-8 0 16,-38-8 0-16,94 11 0 0,-94-11 0 0,112-9 0 16,-112 9 0-16,113-28 0 0,-113 28 0 0,101-42 0 15,-101 42-256-15,84-50 80 0,-84 50 16 0,69-56 0 16,-69 56 160-16,60-57-208 0,-39 27 80 0,-1 4 128 15,0-5 0-15,-3 1 0 0,0-3 0 0,3-2 0 16,-3-3 0-16,-3-1 0 0,2-2 128 0,-4-5-128 0,-2 6 160 16,-4-2-160-16,-8 1 192 0,-9-3-192 0,-1-1 0 0,-7 3 0 31,-4 0 0-31,-3-1 0 0,-3 3 128 0,-4 0-128 0,-2 3 0 0,-9 2 0 0,-1 4 0 0,-2-2 0 16,1 0 0-16,-1 8 0 0,-1 6 0 0,-1 5 0 15,2 7-240-15,1 5 80 16,1 8-464-16,2 1-80 0,-1 7-32 0,2 1-8816 15,2 4-1776-15</inkml:trace>
  <inkml:trace contextRef="#ctx0" brushRef="#br0" timeOffset="-77272.28">9976 5110 11967 0,'-4'0'1072'0,"2"0"-864"0,2 0-208 0,0 0 0 16,0 0 448-16,0 1 32 0,0-1 16 16,-1 6 0-16,1-1 0 0,-6 9 0 0,3 3 0 0,-1 2 0 15,-1 2 304-15,2 9 64 0,-3-2 16 0,3 8 0 16,3 1 512-16,2 1 96 0,1-1 32 0,2 3 0 15,2-4-640-15,4 6-128 0,-4 3-32 0,5-3 0 16,-3 0-416-16,1 0-96 0,-1 3-16 0,1-1 0 16,-3-4-192-16,4-2 0 0,-6 0 0 0,0-3 0 15,4-2 0-15,-7-5 0 0,1 2 0 0,-3-9 0 16,0-2-240-16,-2-4 64 0,1-2 16 0,1-5 0 16,-6-2-384-16,5-5-80 15,-1-1-16-15,0-1 0 0,2-3 128 0,2-5 0 0,0-5 16 0,3-5 0 16,-2-3-288-16,4-8-64 0,4 0-16 0,1-4 0 15,2-5 352 1,3-3 64-16,3 2 0 0,-3-1 16 0,4 2 64 0,-2 3 16 0,2-1 0 0,0 13 0 0,-2 3 160 0,0 9 48 16,-3 5 0-16,-2 7 0 0,-2 5 144 0,-5 2 0 15,0 7 128-15,-2 5-128 0,-3 2 1008 0,-2 5 128 16,2 0 16-16,-4-1 16 0,2 4-208 0,0-3-64 16,-2 6 0-16,-1-1 0 0,-1-3-192 0,-1 0-32 15,0-2-16-15,-2-4 0 0,-2 5 0 0,0-3 0 16,1-3 0-16,-1-4 0 0,-2 1-192 0,1-4-32 15,0-4-16-15,1-5 0 0,2 1-416 0,0-8 128 0,-2-5-128 0,2 0 0 32,-1-7-320-32,1-2-128 0,1-1-48 0,-1-2 0 15,2 0-384-15,2-4-80 0,1 0 0 0,0-1-16 16,4-1 400-16,-2 3 64 0,3-1 32 0,3-1 0 16,2 1-288-16,-2 7-48 0,4 4-16 0,-1-2 0 15,-1 9 336-15,3 0 64 0,-2 0 16 0,-1 5 0 0,6 3 672 0,-3 1 128 0,3 3 16 0,1 1 16 16,3 1 736-16,1-4 128 0,-2 4 48 0,-1-2 0 15,3-2-624-15,-1 2-128 0,1-2-32 0,-2-3 0 16,2 0-144-16,1 0-16 0,0-2-16 0,3-4 0 16,-2 2 240-16,2-5 48 0,1-3 16 0,2-1 0 15,-7 1-224-15,2-6-64 0,-2-1 0 0,-1 0 0 16,-1-1-80-16,-4 2-32 0,-1-3 0 0,-5 0 0 0,0-2 0 16,-6 6 0-16,1-1 0 0,-2 2 0 0,-3 0-112 0,1 4-32 15,-5-3 0-15,0 1 0 0,2 3-128 0,-6-3 0 16,4 2 0-16,-1-1 128 0,-1 8-128 0,0-2 0 15,0 1 0-15,-1 4 0 0,3 4 0 0,-2 1 0 16,1 5 0-16,1 1 0 0,0 6 0 0,0 1 0 16,3 1 128-16,2 2-128 0,-1 1 192 0,3 4 0 15,3 1 0-15,-3-7 0 0,2 1 80 0,0-1 32 16,5-1 0-16,2-4 0 0,-2 3-112 0,7-6 0 16,-4-3-16-16,6-2 0 0,3-4-176 0,2-6 0 15,1-3 0-15,5-2 0 0,-1-4-256 0,0-1-48 16,-2-1 0-16,2-3 0 15,-3 0-944-15,0-3-192 0,-1 0-32 0,-1-1-16 16,-2-6-352-16,1 5-64 0,-5 3-16 0,1-2 0 16,-6 3-240-16,-1 1-48 0,2-2-16 0,-3 3 0 15,-1 6 928-15,-1-3 176 0,0 5 32 0,-2-1 16 0,-1 6 752 0,1-3 128 0,-1 3 48 0,1-2 0 16,-4 3 144-16,2 2 0 0,1 0 0 0,-1 0 0 16,1 0 0-16,-1 0 0 0,0 2 0 0,-2 3 0 31,3-3-448-31,-3 3-176 0,2-2-16 0,-2 3-16 15,0 2-256-15,0-3-48 0,2 4-16 0,0-4 0 0,3-1 752 0,3-2 224 0,-2-2 0 0,2-2 0 16,1-2-128-16</inkml:trace>
  <inkml:trace contextRef="#ctx0" brushRef="#br0" timeOffset="-76241.56">11213 5458 2751 0,'-2'0'256'0,"2"0"-256"0,0 0 0 0,0 0 0 16,0 0 1456-16,0 0 240 0,0 0 48 0,-5-2 16 15,1-1 0-15,1 1 0 0,-2-2 0 0,-2-1 0 16,1 3 16-16,-1 1 0 0,-1-5 0 0,-1 3 0 0,2 1-352 0,-2-1-64 16,2 3-16-16,-3 3 0 15,3 1-400-15,-2-1-96 0,0 4-16 0,-1 5 0 16,1 2-400-16,-3 2-96 0,0 3-16 0,1 0 0 0,3 2-192 0,-1 0-128 16,4 0 128-16,0-2-128 0,1 0 128 0,4-1-128 15,0-1 128-15,4-1-128 0,1-2 0 0,2 0 0 16,3 1 0-16,-1-8 0 0,3 2 0 0,-1-4 0 15,3-3 0-15,-1-5 0 0,1-3-192 0,4-2 64 16,-2-3 0-16,-1-3 0 16,1-1-432-16,0-5-80 0,-4 3 0 0,0-4-16 15,0 2 16-15,-5-2 16 0,4 0 0 0,-6 0 0 0,0 2 368 0,-1 2 80 0,1 1 16 16,-3 0 0-16,-2 6 160 0,0 1 0 0,0 4-144 0,0 3 144 16,0 4 0-16,-2 1 0 0,-2 4 0 0,4 6 0 15,-1 2 240-15,1 4 64 0,0 2 16 0,0 2 0 16,0 3 208-16,0 0 48 0,1-1 16 0,3 8 0 15,-2-2-336-15,3 2-80 0,0 7-16 0,4-5 0 16,-6 3-160-16,2 2 192 0,1 2-192 0,-3-2 192 16,-1-3-192-16,-2-8 0 0,-5 1 144 0,-1-7-144 15,-1 5 0-15,-1-6 128 0,-1-1-128 0,-3-3 0 16,3-1 0-16,-3-7 128 0,3 3-128 0,-5-8 0 16,4 2 0-16,-2-7 0 0,1 0 0 0,2-7 0 15,-1 2 0-15,1-4 0 0,2-3 0 0,0-4-192 0,4 0-64 0,1-1 0 0,2-1-16 0,0-4 0 31,2 1-64-31,1-5-16 0,4-4 0 0,4-3 0 16,4 0-112-16,-1-9-32 0,4 0 0 0,1 1 0 16,5-1 64-16,-3-2 16 0,4 4 0 0,-1 4 0 0,0 4 192 0,-4 4 32 15,-1 8 16-15,-2 2 0 0,-5 8 176 0,-1-1 0 16,-2 4 0-16,-2 2 0 0,0 3 128 0,-2 4 96 16,0 3 32-16,-3 2 0 0,-2-2 384 0,0 8 64 15,0-1 32-15,0-2 0 0,0 6-80 0,3-2-16 16,1-2 0-16,1 2 0 0,2 2-320 0,2-2-80 15,1-2-16-15,-1 2 0 0,1 1-224 0,2-6 0 16,1 3 128-16,-1-6-128 0,0 0 0 0,2-2 0 16,2-4 0-16,1-2 0 0,-1 0 0 0,1-6 0 15,-3 1 0-15,4-7 0 0,-3 0-144 0,-1 0 144 0,2-2 0 16,-6-3-144-16,1 0 144 0,-3 0 0 0,3 0 0 0,-4 1 0 16,2 1-144-16,-6 1 144 0,2 1-160 0,-1 2 160 15,-1 3-160-15,3-2 160 0,-6 6-160 0,1 1 160 16,1 3 0-16,0 1 0 0,-1 2 0 0,-1 3 0 15,2-1 0-15,0 8 0 0,1-2 0 0,3 5 0 16,-6 1 0-16,1 3 208 0,1 3-32 0,0-1-16 16,0 1 304-16,-1 2 64 0,1 3 16 0,0-1 0 15,3-1-160-15,-5-5-16 0,4 0-16 0,-1-1 0 16,2-3-224-16,2-6-128 0,-3 0 128 0,-1-4-128 16,2-5 0-16,1 0 0 0,-5 0 0 0,3-5 0 15,1-6 0-15,-1 1 0 0,3-4-144 0,-6-4 144 0,6-1-256 0,-1-2 32 16,-1-3 0-16,0-2 0 0,0 2-96 0,2-1-32 15,-5-1 0-15,1 2 0 16,1-6-224-16,-2 4-64 0,1-2 0 0,2 2 0 16,-3 0 400-16,3 3 80 0,-1 4 16 0,3 5 0 0,-4 2 144 0,1 5 0 15,1 0 0-15,2 7 0 0,-5 3 0 0,1 3 144 16,2 1-144-16,-1 7 0 0,3-4 784 0,-4 2 48 16,3 4 16-16,2 1 0 0,-4 2-80 0,1 2-32 15,2 2 0-15,-2 5 0 0,4-2-80 0,0 2-16 16,-4-2 0-16,2-3 0 0,0-3-144 0,2 3-48 15,1-4 0-15,-1-7 0 0,1 2-320 0,-1-5-128 0,1 0 0 16,-1-4 144 0,0-5-528-16,-4 0-128 0,-2 0 0 0,1-3-16 15,1-3-1392-15,-3-2-256 0,-2-1-64 0,0-3-11664 0</inkml:trace>
  <inkml:trace contextRef="#ctx0" brushRef="#br0" timeOffset="-76053">11554 5127 10127 0,'-19'9'896'0,"9"-8"-704"0,1 3-192 0,2-2 0 0,3 1 1856 0,3-3 320 16,-1 0 80-16,-3 0 16 0,-2 0-64 0,-2 0-16 15,4-3 0-15,-2 1 0 16,5-3-1472-16,2-4-288 0,7 0-64 0,0-6-16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08T22:48:16.66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5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1" timeString="2023-09-08T22:49:51.588"/>
    </inkml:context>
  </inkml:definitions>
  <inkml:trace contextRef="#ctx0" brushRef="#br0">5548 13395 31327 0,'-27'24'1392'0,"15"-11"272"0,4-3-1328 0,-3 0-336 16,8-4 0-16,3-5 0 0,0 3 1024 0,3 1 144 15,4-3 32-15,17-16-11200 16,-3-14-2240-16</inkml:trace>
  <inkml:trace contextRef="#ctx0" brushRef="#br0" timeOffset="7146.48">26072 13062 12895 0,'-23'6'1152'0,"13"-5"-928"0,1 3-224 0,4-3 0 15,-2-1 2256-15,3-1 416 0,1-3 80 0,-2 3 0 16,-4-3-992-16,-7-1-208 16,-1-4-32-16,1 4-16 15,-1 0-1760-15,-1-4-336 0,4 4-80 0,-1-2-7296 0,1-4-1456 0</inkml:trace>
  <inkml:trace contextRef="#ctx0" brushRef="#br0" timeOffset="86376.04">6367 12461 7359 0,'-6'2'656'0,"3"0"-528"0,1 0-128 0,0 1 0 16,1-3 688-16,-3 2 96 0,-3 3 32 0,-3 0 0 16,-2 7 256-16,-4-1 48 0,4-1 16 0,-2-3 0 15,3 2 336-15,1-4 80 0,3-1 16 0,0-4 0 16,0 2 96-16,2-2 0 0,1 0 16 0,-1-2 0 16,1 0-576-16,-2 0-112 0,-1-1-32 0,1 1 0 15,-4-1-512-15,1-3-128 0,0 3 0 0,-1-2-16 16,-2 1-304-16,1-3 0 0,-1 4 0 0,-2-4 0 15,2 0-384-15,-2 2-144 0,2 1-32 0,3 1 0 16,-5 1-208-16,4 4-64 0,-1 3 0 0,1 0 0 16,1 9 576-16,-3 3 96 0,5 3 32 0,-4 2 0 0,3 6 128 0,-3 0 0 15,3 0 0-15,1 1 0 0,0 4 0 0,1-1 0 16,3-3 0-16,1 1 0 0,2-4 0 0,0-3 0 16,5 1 0-16,-3-6 0 0,5-6 224 0,4 0 32 15,-1-8 0-15,2-4 0 0,4-4 128 0,3-8 48 16,-1 0 0-16,2-8 0 0,3-2-240 0,-2-1-64 15,2-1 0-15,-1-4 0 0,1 4-128 0,-4-1 0 0,0-1 0 0,-5 2 0 16,0 5 0-16,0-4 0 0,0 2 0 0,-3-2 0 16,-3 4 0-16,1 0 0 0,0 3-144 0,-6 2 144 15,1 4 0-15,-1 5-128 0,-3 3 128 0,-2 4 0 16,1 3-192-16,-5 4 64 0,1-2 128 0,2 5-208 16,1 0 208-16,-2 0 0 0,4 6 0 0,0-3 160 15,2 6 336-15,0 0 64 0,3 7 16 0,0 2 0 16,-1 6-128-16,1-1 0 0,4-2-16 0,-6-3 0 15,4 3-288-15,2-12-144 0,1-4 160 0,3-12-160 16,2-5-816-16,3-5-256 0,1-11-48 0,-3-3-11744 16</inkml:trace>
  <inkml:trace contextRef="#ctx0" brushRef="#br0" timeOffset="86753.1">6659 12223 11055 0,'-3'12'480'0,"1"-7"112"0,0 7-464 15,1-5-128-15,1 2 0 0,-4-4 0 0,8 7 1984 0,-8 8 384 16,2 9 80-16,-1 15 16 0,1 3-400 0,0-2-80 16,1 0 0-16,-1-5-16 0,0-1-1152 0,0-1-240 15,2-1-32-15,-3-4-16 0,1 0-208 0,-1-5-64 16,1 3 0-16,0-5 0 0,-1 2-256 0,1-7 128 16,0 0-128-16,-1-4 0 0,-1-1 0 0,1-4 0 0,-1 0 0 0,3-6 0 31,-1-3-256-31,-3-3-176 0,3-2-16 0,0-1-16 15,2-6-1056-15,0 0-208 0,0-5-32 0,0 2-16 16,0-3-144-16,2-3-16 0,0-4-16 0,3-5 0 0,-3 3 1280 0,1-11 256 16,2-1 48-16,-1-4 16 0,1 0 544 0,-1-6 128 0,-1-1 0 0,-1 7 16 15,0 2 816-15,1 3 176 0,0 9 16 0,-3 7 16 16,4 5 16-16,-1 2 0 0,-1 8 0 0,0 2 0 16,0 6-32-16,-1 1 0 0,5 0 0 0,-6 0 0 15,3 1-320-15,-1 2-64 0,1-2 0 0,-1 2-16 16,2 1-672-16,-1-2-128 0,-1 2-16 0,0-4-128 15,1 4 0-15,1-4 0 0,4 0 0 0,-3 4 0 16,4-2-384-16,0-4-96 16,0 4-16-16,-1-3 0 0,3-1-1520 0,1-1-304 0,0-2-64 15,-1-2-9200-15</inkml:trace>
  <inkml:trace contextRef="#ctx0" brushRef="#br0" timeOffset="87114.32">7010 12397 9215 0,'0'9'400'0,"0"-4"96"0,0 2-496 0,0-4 0 16,0 1 0-16,1-4 0 0,1 3 1152 0,0 6 128 16,1 5 16-16,3 2 16 0,-1 6-576 0,-2 1-112 15,-1 0-32-15,0-1 0 0,0 4 448 0,-1-3 96 16,-1 1 16-16,0-4 0 0,2 2-208 0,-2-3-48 16,-2 0 0-16,2 1 0 0,-3-1-512 0,3 3-96 0,-2-2-32 0,0-5 0 15,1 3-256-15,-1-4 0 0,2 0 0 0,0-9 0 16,-2 0-224-16,-1-2-96 0,6-3-32 0,-1-6 0 31,-2-1-176-31,2-7-48 0,1-2 0 0,1-3 0 0,-1-2 256 0,2-2 64 0,0-8 0 0,-1 0 0 16,-1-4 256-16,3-5 0 0,-5-7-128 0,-1 0 128 15,0-4 640-15,-1-3 176 0,-5-2 32 0,3 1 16 16,-1 1 816-16,4 0 176 0,2 5 16 0,3 4 16 0,2 10-784 16,0 5-144-16,6 7-48 0,-8 6 0 0,3 3-272 0,1 7-48 15,2 4-16-15,1-3 0 0,0 3-32 0,5 3-16 16,3-4 0-16,-3 1 0 0,-1-4-256 0,8 0-48 15,1-9-16-15,-25 16-16928 16</inkml:trace>
  <inkml:trace contextRef="#ctx0" brushRef="#br0" timeOffset="88841.14">18549 8882 9215 0,'0'0'816'0,"0"-2"-656"16,2 2-160-16,0-1 0 0,1-3 752 0,2-1 112 16,-1 0 32-16,3-4 0 0,1-3-192 0,-1-2-48 15,0 3 0-15,-1-1 0 0,-6 5-384 0,0-3-80 16,-6 6 0-16,-1-3-16 0,0 2 784 0,-3 2 144 15,-2 3 48-15,-2-2 0 0,-5 2-176 0,-1-2-16 16,0 4-16-16,-5 0 0 0,1-1-560 0,-1 6-128 16,-1 2 0-16,0-2-16 0,3 7-240 0,3 0-128 0,-3 0 128 0,4 0-208 15,1 0 208-15,4 0 0 16,0 0 0-16,4-2 0 0,-1 3 224 0,6 1 144 0,-3 0 16 16,6 1 16-16,-2-3-144 0,4 4-16 0,0-1-16 0,4 0 0 15,1-1-80-15,2-2-16 0,3 3 0 0,1-3 0 16,1 4 80-16,0-3 16 0,2-1 0 0,2-5 0 15,-2 3 64-15,0-5 16 0,1 2 0 0,1-4 0 16,0-1 192-16,-2 1 32 0,3-2 16 0,-5-1 0 16,2 0-32-16,-5 1-16 0,0 1 0 0,-7 5 0 15,-2-2-112-15,-7 5 0 0,-4 3-16 0,-6 5 0 16,-4 2 64-16,-5 1 16 0,-2 1 0 0,-5 6 0 16,0-2-176-16,-8 5-16 0,-4 2-16 0,-2-1 0 0,2 0-32 0,3-7 0 15,2 1 0-15,3-9 0 0,4-5-208 0,5-1 0 16,4-10-144-16,8-5 144 15,8-5-1600-15,9-8-208 0,13-5-48 0,5-7-12288 16</inkml:trace>
  <inkml:trace contextRef="#ctx0" brushRef="#br0" timeOffset="89234.35">18934 8840 13823 0,'0'4'1216'0,"0"-2"-960"0,4-2-256 0,-3-2 0 16,1-2 784-16,0 3 112 0,1-1 32 0,3-2 0 16,-1 3-928-16,-2-1 0 0,-1 2 0 0,-2 3-176 15,-2 4 1568-15,-1 0 304 0,-1 2 64 0,-1 0 16 16,0 5 288-16,1 0 64 0,-1 0 16 0,0 3 0 16,-2 4-1024-16,0 3-208 0,-2 4-32 0,2 0-16 15,-3 0-528-15,3 8-96 0,-4 4-32 0,3 2 0 16,-3 4-48-16,4-3-16 0,6 1 0 0,1-1 0 15,1-1-144-15,3-4 0 0,4-3 0 0,1-5 0 16,2-2 0-16,3-7 0 0,1-2 0 0,1-7 0 16,3-3 0-16,0-6 0 0,0-3 0 0,2-5 0 0,2-7 0 0,0-2 240 15,-23 14-64-15,47-47-16 0,-23 19 64 0,-1-5 16 16,1-4 0-16,-5-3 0 0,2 2-240 0,-3-4 0 16,-1 0 0-16,-6 2 0 0,1 0 0 0,0 0-320 15,-2 2 64-15,3 1 0 16,-5 4-704-16,3 9-144 0,-3 3-32 0,1 5 0 15,-4 2-1456-15,2 7-288 0,2 2-64 0,-4 1-4672 16,2 3-912-16</inkml:trace>
  <inkml:trace contextRef="#ctx0" brushRef="#br0" timeOffset="89847.78">19609 8967 19343 0,'-6'7'848'0,"5"-3"192"0,-1-2-832 0,0-1-208 0,2 1 0 0,0 2 0 15,2-1 960-15,-2 2 160 0,-2 2 32 0,2 7 0 16,-5 5-496-16,0 2-80 0,-1 4-32 0,3-3 0 16,-2 4-160-16,1-3-48 0,1 3 0 0,-3-3 0 15,6 1 304-15,-5 4 64 0,3 0 16 0,-1 3 0 16,1-5-160-16,-1 4-48 0,1-6 0 0,0-1 0 16,1-4-512-16,-5-3 0 0,3-4 0 0,-1-7-144 31,3-5-496-31,1 0-80 0,0 0-32 0,-2-7 0 0,4-1 112 0,1-5 32 15,2-6 0-15,2-5 0 0,-1 1 160 0,0-5 16 0,5-1 16 0,-1-8 0 16,3 1 32-16,-1-3 16 0,3-1 0 0,-2-2 0 0,2 2 368 0,1 2 0 16,0 0 0-16,3 3 0 0,0 4 384 0,2 3 80 15,0 3 32-15,-4 8 0 0,1 8-48 16,-3 6-16-16,-2 3 0 0,-3 7 0 0,-1 7 16 0,-2 1 0 16,-5 8 0-16,-2 3 0 0,-2 9 384 0,0 3 64 15,-5 2 32-15,2 11 0 0,0 1-352 0,-6 4-80 16,2 1-16-16,2 2 0 0,0-1-320 0,2-4-160 15,-2-5 160-15,2-7-160 0,2-11 0 0,1-3-160 16,4-9 0-16,-2-7 0 16,1-1-240-16,1-10-48 0,3-2-16 0,2-6 0 0,-2-4 144 0,2-6 16 0,2-4 16 0,2-11 0 15,1 1 48-15,2-7 16 0,-2-6 0 0,4 2 0 16,-1-5 224-16,1-3-192 0,0-4 192 0,1-2-192 31,-5 0-224-31,2-1-32 0,0 5-16 0,-2 1 0 0,2 1 272 0,0 1 48 0,2 4 16 0,-2 3 0 16,2 4 128-16,-1 4 0 0,1 3 0 0,0 8 0 15,1 4 304-15,-6 5-16 16,1 11 0-16,-2 3 0 0,1 3 0 0,1 10 0 0,-5 0 0 0,5 3 0 16,-3 3 640-16,3 4 128 0,0 1 32 0,-3 4 0 15,0 0-128-15,-1 2-32 0,-1-1 0 0,-2 8 0 0,1 3-400 16,-3 5-80-16,-1-1 0 0,-2-1-16 0,-2 4-48 0,-1-3 0 16,1-1 0-16,-7 1 0 0,2-6-160 0,0 1-32 15,0-5-16-15,2-4 0 0,2 0-384 16,-3-6-80-16,5-3-16 0,2-4-11344 15,1-3-2256-15</inkml:trace>
  <inkml:trace contextRef="#ctx0" brushRef="#br0" timeOffset="90114.55">20473 9657 13823 0,'-16'-19'608'0,"7"9"128"0,2-3-592 0,2 3-144 0,4 5 0 0,-1-1 0 15,0-2 1632-15,0-1 288 16,1-7 64-16,1-3 16 0,0 2 304 0,3 8 48 0,2 2 16 0,6 5 0 16,-3 2-336-16,8 2-64 0,2 3-16 0,4-1 0 15,6-1-1088-15,-28-3-224 0,0 0-32 0,94 9-16 16,-94-9-592-16,0 0 0 0,105 9 0 0,-105-9-128 15,0 0-768-15,118 7-128 0,-118-7-48 0,0 0-14928 16</inkml:trace>
  <inkml:trace contextRef="#ctx0" brushRef="#br0" timeOffset="90569.68">21520 9102 17503 0,'-17'-7'768'0,"8"3"176"0,0 1-752 0,2-3-192 16,4 1 0-16,-1 2 0 0,-1-1 768 0,-4-4 112 0,-5-6 16 0,-8 0 16 16,-3 0-16-16,1 9 0 0,1 1 0 0,-1 8 0 15,0 2 624-15,1 8 112 16,2 4 32-16,2 1 0 0,1 5-336 0,1 6-64 0,1 0-16 0,2-1 0 15,4 4-640-15,-1 2-128 0,3 2-32 0,1 1 0 16,3-3-448-16,3-4 0 0,2 4 0 0,3-5 0 16,3-2 0-16,-2-6 0 0,7 3 0 0,-1-6 0 15,3-7 0-15,-1 0 0 0,7-7 0 0,-3-3 0 16,4-4 0-16,0-3-128 0,2-5-16 0,1-4 0 16,0-5-240-16,-3-8-64 0,0 1 0 15,-3-5 0-15,-1-2-384 0,-3-5-96 0,2-3-16 0,-2 1 0 16,-2-3 432-16,-5-2 64 0,0 1 32 0,-2 2 0 0,-3 2 416 0,-1 4 0 15,-2 4 0-15,1 4 0 0,-6 9 288 0,3 4 32 16,-2 6 16-16,0 5 0 0,-2 10 288 0,0 6 48 16,1 3 16-16,-2 8 0 0,-1 1 80 0,0 8 32 15,2 6 0-15,2 0 0 16,-4 9-224-16,6-3-64 0,-1 0 0 0,3-1 0 0,2-5-320 0,3-8-192 16,3-2 192-16,2-7-192 15,4-6-336-15,1-4-176 0,4-8-48 0,1-4 0 16,0-3-2288-16,6-10-464 0</inkml:trace>
  <inkml:trace contextRef="#ctx0" brushRef="#br0" timeOffset="90962.72">21902 8795 19343 0,'-12'17'848'0,"3"-1"192"15,5-2-832-15,-1-2-208 0,5-3 0 0,-2 1 0 0,2 3 992 0,-3 9 160 0,-1 20 16 0,1 10 16 16,-4 14 0-16,2-1 0 0,1-1 0 0,3-6 0 15,2-2 336 1,4-8 64-16,1 3 16 0,-1-11 0 16,2-3-752-16,-4-6-144 0,1-5-16 0,-1 0-16 0,-3-7-432 0,-5-3-96 0,2-2-16 0,-1-4 0 15,2-3-128-15,-1-7 0 0,1-1 0 0,-3-6 0 16,1-4-192-16,3-6-112 0,-3-1-16 0,1-3-16 16,3-1-416-16,0-8-80 0,0 1 0 0,2-8-16 15,3-1 544-15,0-4 112 0,4-3 32 0,-1-1 0 16,1-1 160-16,2-2 0 0,1-3 0 0,2-4 0 0,0 1 0 0,1 1 0 15,1 0 0-15,1 7 0 16,1 0 0-16,1 10 0 16,-3 9 0-16,-1 6 176 0,-4 6-32 0,-1 4 0 0,-1 8 0 0,1 4 0 0,-6 4 784 0,1 4 160 15,-1 3 16-15,-3 8 16 0,5-1-144 0,-6 4-16 16,1 6-16-16,1-2 0 0,0 4-688 0,1-4-256 31,1 2 176-31,1-4-176 0,2-1-192 0,3-4-128 0,1-2-16 0,3-4-16 16,2-5-1808-16,1-4-352 0</inkml:trace>
  <inkml:trace contextRef="#ctx0" brushRef="#br0" timeOffset="92205.43">22362 8846 17503 0,'-11'12'768'0,"4"-5"176"0,2 3-752 0,2-3-192 0,1-2 0 0,2 2 0 15,0 0 1280-15,-2 5 208 0,0 9 48 0,-1 6 16 16,1 6-464-16,0 0-80 0,1 2-32 0,1-4 0 15,0 4 160-15,1-4 16 0,1-1 16 0,0 5 0 16,3-1 48-16,-1-1 0 0,1 4 0 0,-2-2 0 16,3 0-640-16,-3-2-112 0,1 2-16 0,-3-4-16 15,-1-3-432-15,-1-7-224 0,-3-4 32 0,-1-3 0 16,-6-7-592-16,1-2-112 0,-2-3-32 0,-2-4 0 16,0-6 672-16,2-6 128 0,1-2 128 0,3-10-192 15,-1 0 336-15,4-7 64 0,3-2 16 0,2-4 0 0,2-1-224 0,1-1 128 16,6-5-128-16,-1 5 0 0,5 0 0 0,-3 3 0 15,2 3 0-15,2 2 0 0,0 0 0 0,2-2 0 16,1 2 0-16,1-2-160 0,-3 7 160 0,1-1 0 16,-2 3 0-16,2-2 128 0,-2 5 256 0,0 1 64 15,-4 1 16-15,1 3 0 0,-3 3 80 0,-1 1 16 16,-3 7 0-16,-1-2 0 0,1 4-128 0,-3 1-32 0,1 3 0 16,2-3 0-16,-3 2 16 0,1-1 0 0,2-1 0 0,-3 3 0 15,1 1-288-15,2-2-128 0,-3 0 0 0,3 2 128 16,-4 0-128-16,0 0 0 0,0 2 0 0,-4 0 0 15,1-1 0-15,1 3 192 0,-1 1-192 0,-1 0 192 16,2-1-192-16,-5 4 160 0,0-1-160 0,2-1 160 16,-4 4-160-16,1-3 0 0,-1 4 0 0,0-4 0 15,1 3 0-15,-1-3 0 0,0-2 128 0,1 0-128 16,1 1 0-16,-2-1 0 0,2-3 0 0,3-1 0 16,-3 1 0-16,2-2 0 0,2 4 0 0,1-4 0 15,0 0 0-15,-1 0 0 0,6-4 0 0,-3 8 0 16,0-4 0-16,2 3 0 0,-2 2 0 0,2-1 0 15,-2 6 0-15,0 1 0 0,0 4 0 0,-2 1 0 0,2 3 0 0,-5-1 0 16,1 1 0-16,1 2 0 0,-1-2 0 0,1 3 0 16,-2 5 0-16,-1-3 0 0,3-3 0 0,-1 1 0 15,3 3-176-15,-5-4 176 0,3-2-160 0,-1-2 160 16,1-4-192-16,-1 0 192 0,4-2-128 0,0-4 128 16,-3 0 0-16,3 0 0 0,0-2 0 0,0-1 0 15,3-3 0-15,-3-1 0 0,4 2 0 0,-2-2 0 16,1-2 0-16,-1 1 0 0,1 1 0 0,3-2 0 15,-5-2 0-15,1 1 0 0,2 1 0 0,-3-3 0 16,3 1 0-16,-2 3 0 0,1-3 0 0,-3 1 0 16,0-3 0-16,0 3 0 0,0 1 0 0,-3 0 0 0,3-1 0 0,-2 1 0 15,0 0 0-15,0 2 0 0,2 0 0 0,-1 0 0 16,-1 0 0-16,0 2 0 0,0 0 0 0,1 0 0 16,-1 1 128-16,-2 2 0 0,1 2-128 0,-1 0 192 15,1-1-192-15,-1 2 144 0,4-2-144 0,-5-1 128 16,3 2-128-16,1 0 0 0,-1-4 0 0,0 4 0 15,0-2 0-15,2-1 0 0,0 5 0 0,0-6 0 16,0 2 0-16,0-1 0 0,0 3 0 0,0-2 0 16,2 0 0-16,-2 2 0 0,0-2 0 0,0-1 0 15,0-1 0-15,0 1 0 0,0 1 0 0,0-3 0 16,-2-1 0-16,2-1 0 0,0 2 0 0,-1 0 0 16,-1-2 0-16,2 2 0 0,0-2 0 0,-2 1 0 0,-1 1 0 15,1 0-176-15,2 3 48 0,-2-1 0 16,2-1-288-16,0-1-48 0,0 1-16 15,2 3 0-15,0-3 208 0,1-1 32 0,1 0 16 0,-1-1 0 0,1 1 224 0,-1 0 0 16,2 5 0-16,-3-4 0 0,2 2 144 0,-4-1-16 16,1 3-128-16,-2 0 192 0,-1 0 48 0,-2 3 0 15,1-3 0-15,-1 4 0 0,1-6 16 0,-2 5 0 16,3-3 0-16,-3 4 0 0,3-4-96 0,2 0-16 16,0 1 0-16,0-2 0 0,2-1-144 0,3 4 160 15,-3-4-160-15,1-2 160 0,1 6-160 0,-1-2 0 16,2 2 0-16,-1-1 128 0,-1 1 0 0,3 2-128 15,-1 1 192-15,-2-4-64 0,1 5-128 0,-1-6 0 0,-1 1 0 0,0-2 128 16,0-1-128-16,-4-3 0 16,2 3 0-16,-4-5 0 0,3 0 0 0,-3-4 0 0,1 1-176 0,-3-2 176 15,1-2 0-15,2-4 0 0,-3-3 0 0,1 0-128 16,0-1 128-16,1-3 0 0,1-3 0 0,3-3 0 16,0 0 0-16,0-3 0 0,2-6 0 0,1-2 0 15,2-3 0-15,2-2 0 0,-1-5 0 0,2-2 0 16,1 1 0-16,2-1 0 0,1 4 0 0,0 1 0 15,0 4 0-15,2 6 0 0,0 5 0 0,2 4-128 16,-4 6 128-16,2 3 0 0,0 1 0 0,-2 1 0 16,2 5 0-16,-2-3 144 0,0 6-16 0,-1 3-128 0,-1-1 176 0,-3 4-176 15,0-1 160-15,0 1-160 0,-3 7 0 0,-1-2 0 16,1 5 0-16,-3-2 0 0,5 6 0 0,-5 1 0 16,5 1 0-16,1-1 0 0,-1 1 0 0,5-3 0 15,3-2 0-15,2-1-160 16,3-7-832-16,2-2-160 15,3-4-48-15,-24 1-16064 0</inkml:trace>
  <inkml:trace contextRef="#ctx0" brushRef="#br0" timeOffset="93259.76">23127 9048 28559 0,'-14'10'1264'0,"7"-3"272"0,5-4-1232 0,2-3-304 0,0-1 0 0,0-1 0 15,0-1-832-15,0-3-240 0,0 1-32 0,-7-7-16 16,-2 3-1440-16,-3-5-304 0,2-3-48 0,-8 1-16 16,4 2 4080-16,-3-1 800 15,1-1 160-15,-1 0 48 0,-1 1 544 0,1 4 112 0,-2 1 32 0,3 3 0 0,-1 3-928 0,-1 2-192 16,3 4-48-16,1 2 0 0,3 3-992 0,-4 7-208 15,2 1-32-15,5 3-16 0,-3 3-432 0,3 1 0 16,1 3 0-16,0 4 0 0,1-1 0 0,6 5 0 16,0 2 0-16,0-2 0 0,2-2 0 0,3 3 192 15,1-5-192-15,2-3 192 0,1 4-32 0,1-4 0 16,1-3 0-16,3-4 0 0,1-2-160 0,3-1 0 16,3-4 0-16,1-7 0 0,-22-5 0 0,0 0 0 15,0 0 0-15,91-22 0 0,-91 22-288 0,0 0-32 16,59-58-16-16,-41 32 0 15,-3 0-176-15,1-4-16 0,-4 2-16 0,-1-1 0 16,-1 3 48-16,-3 0 16 0,0-1 0 0,-3 5 0 16,-1-3-160-16,-3 5-16 0,-3-1-16 0,-3 7 0 0,3 3 272 0,-2 3 48 0,-4 2 16 0,0 10 0 15,1 3 336-15,-1 1 0 0,2 8 0 0,0 5 0 16,0 9 704-16,2-2 96 0,0 6 32 0,1 1 0 16,2 4 0-16,1-3 16 0,1 2 0 0,3 1 0 15,1-3-272-15,6 3-64 0,-1-8-16 0,3-7 0 16,5-4-240-16,2-5-32 0,2-6-16 0,4-2 0 15,-25-7-208-15,0 0 0 16,92-12 0-16,-92 12 0 0,0 0 0 0,99-44 0 0,-99 44 0 0,0 0 0 16,89-68-208-16,-66 44 64 0,0-6 16 0,-6 4 0 15,-1 0-448-15,-4-4-64 0,2 1-32 0,-7 1 0 16,2-3 224-16,-4 4 32 0,0 0 16 0,-1 2 0 16,-3 4-96-16,-1 2-16 0,-1 3 0 0,-1 9 0 0,0 4 256 0,-3 3 32 15,3 3 16-15,-5 4 0 0,0 11 208 0,4 1 0 16,-6 11 144-16,0 1-144 0,4 4 576 0,-2 3 0 15,2 6 16-15,1-4 0 0,-1 3-16 0,5-3-16 16,0 2 0 0,2-4 0-16,3-3-400 0,-1-2-160 0,3 0 128 0,1-6-128 0,1 0 0 0,0-4 128 15,1-4-128-15,1-1 0 0,1-8 160 0,-2 4-160 16,2-9 192-16,-3 2-192 0,2-3 176 0,-3-6-176 16,3-5 160-16,-6 2-160 15,0-4 160-15,2-3-160 0,-2-7 160 0,1-4-160 0,4-7 144 0,-5 3-144 0,4-6 128 0,0-4-128 16,-1-1 0-16,-1-4 0 0,4 0 0 0,-2-3 0 15,-2 1 0-15,1 2 0 0,-3-1 0 0,1 3 0 16,-1 1 128-16,0 5-128 0,-3 2 192 0,0 4-64 16,-1 9-128-16,-2 2 128 0,1 10-128 0,-4 2 128 15,-1 6-128-15,1 6 160 16,-1 7-160-16,0 4 160 0,0 4 32 0,0 4 0 0,-1 8 0 0,3 4 0 16,-4 9-64-16,5 5 0 0,2 9 0 0,2 4 0 15,7-1 16-15,1 7 0 0,4 6 0 0,3 3 0 16,3-3 32-16,-5 1 0 15,1 1 0-15,-7 1 0 0,-4 5-176 0,-7-5 160 0,-3-3-160 0,-6-9 160 0,-2-9-160 0,-5-10 128 16,-3-2-128-16,0-7 128 0,-3-4-128 0,-2-6 128 16,3-6-128-16,-7-6 128 0,3-10-128 0,-1-6 0 15,2-5 0-15,-1-8 0 0,1-4 0 0,4-12 0 16,1-2 0-16,2-8 0 0,-1-1-128 0,5-9-16 16,2 3 0-16,5-8 0 0,3 2-48 0,5-6-16 15,8 0 0-15,6-5 0 0,2 4 16 0,8-2 0 16,2 1 0-16,6-1 0 0,3 3 192 0,1 2 0 15,3 7-160-15,-39 47 160 16,75-85 0-16,-75 85-144 0,74-77 144 0,-74 77 0 16,75-59-1920-16,-75 59-288 0</inkml:trace>
  <inkml:trace contextRef="#ctx0" brushRef="#br0" timeOffset="93778.93">24291 8546 17279 0,'-14'-7'384'15,"9"-2"64"-15,-2 4 32 0,5 0 0 0,2-2-480 0,0 3 0 0,2 3 0 0,-1-6 0 0,1-4 1056 0,2 1 112 16,-1-1 32-16,2 4 0 0,6 0-368 0,-2 4-64 16,6 3 0-16,1 0-16 0,3 2 1104 0,4 3 240 15,1 4 32-15,4 1 16 0,0 4-320 0,2 3-64 16,3 3-16-16,-7 4 0 0,0 0-1072 0,-2 1-224 16,-10 6-32-16,-5-3-16 0,-6 5-400 0,-6-3 0 15,-2-1 128-15,-13 4-128 0,-1-1 0 0,-4-1 0 16,-3 4 0-16,0-4 0 0,0-1 0 0,-2 3 0 15,0-2 0-15,0-5 128 0,1 2-128 0,0-2 128 0,3-1-128 16,0-1 128-16,-1-1-128 0,8-8 0 0,6-4 0 0,-3-1 0 16,11-6 0-16,-2-4 0 15,8-2 0-15,1-1 0 0,4-4 0 0,3 0 0 0,6-5-128 0,-3 3 128 16,4-2-176-16,1 6 48 0,-19 5 0 0,0 0 0 16,0 0 128-16,92-16 0 0,-92 16 0 0,0 0-128 15,0 0 128-15,89 16 0 0,-70-5 0 0,-1-1 0 16,-4 2 0-16,-2 4 0 0,0-2 0 0,-3 7 0 15,-1 3 192-15,-2 2 32 0,1 7 0 0,-6-3 0 16,-1 7-16-16,-5 1 0 0,-2 7 0 0,-5 0 0 16,-2 6-80-16,-5-1 0 0,-6 1-128 0,-1-1 192 0,2-4-192 0,-4-3 0 15,2-4 0-15,-4-1 0 16,2-7-640-16,-1-5-208 0</inkml:trace>
  <inkml:trace contextRef="#ctx0" brushRef="#br0" timeOffset="94061.3">25214 7816 20271 0,'-12'12'896'0,"5"-6"192"0,2 2-880 0,2-2-208 0,1-5 0 0,0 6 0 16,-1 0 0-16,-4 2-240 0,-6 10 48 15,-4 12 16-15,-6 6 496 0,-1 3 80 0,0 7 32 0,-3 0 0 16,3 5 1968-16,3 4 400 0,2 5 80 0,3 2 0 16,4 8-1040-16,5 2-224 0,5 6-32 0,9 3-16 15,4 1-432-15,8-1-96 0,9 3-16 0,3-4 0 16,1-5-512-16,6 6-96 0,9 0-32 0,-2-4 0 16,6-3-256-16,-2-3-128 0,1-8 128 0,1-1-128 15,4-4-224-15,-2-10-128 0</inkml:trace>
  <inkml:trace contextRef="#ctx1" brushRef="#br0">12129 6304 0,'101'21'0</inkml:trace>
  <inkml:trace contextRef="#ctx0" brushRef="#br0" timeOffset="98704.1">26232 8746 9215 0,'-7'2'816'0,"2"-2"-656"16,1-2-160-16,3 1 0 0,-1-1 240 0,-2-3 16 16,-1 1 0-16,-5 1 0 15,-8-8-544-15,-1 4-96 0,0-2-32 0,0 3 0 0,0 2 784 0,-4 2 144 16,2 4 48-16,0 0 0 0,0 8 464 0,-1 1 80 16,-1 6 32-16,-1 1 0 0,-3 2-208 0,3 7-32 15,3-1-16-15,-2 3 0 0,4 1 144 0,4 3 16 16,-1 4 16-16,2-1 0 0,4 1-128 0,-1-8-32 15,8 4 0-15,-4-3 0 0,5 0-192 0,2-4-64 16,2 0 0-16,3-3 0 0,-2-4-192 0,4 0-32 0,4-2-16 16,-3 1 0-16,6-6-224 0,4-3-48 0,-1-6-128 0,4-3 192 15,-21 0-48-15,0 0-16 0,0 0 0 0,98-26 0 16,-74 10-352-16,1-3-80 0,-5 0-16 0,1-5 0 31,-1-6-160-31,-5 0-32 0,3-3-16 0,-8-2 0 0,1-1 112 0,-3-2 32 0,1 1 0 0,-7 0 0 31,3 1-176-31,-2 1-16 0,1 2-16 0,-1 1 0 0,-1 3 240 0,2 5 48 0,-3 6 16 0,1 2 0 16,0 11 288-16,0 2-128 0,-2 4 128 0,0 5 0 16,-2 8 336-16,0 0 176 0,0 5 48 0,2 3 0 15,-1 1 784-15,1 7 176 0,0-3 16 0,0 8 16 16,1 0-368-16,1-2-80 0,0 0-16 0,1 2 0 0,3 0-528 0,-5-2-112 16,6-3-32-16,0-2 0 0,2-6-416 0,1-6 0 15,3-2 0-15,-1-5 0 16,4-1-1008-16,-6-3-176 0,4-1-32 0,2-6-12976 15</inkml:trace>
  <inkml:trace contextRef="#ctx0" brushRef="#br0" timeOffset="99131.92">26614 8765 17503 0,'-2'18'768'0,"2"-8"176"0,2 4-752 0,-1-3-192 15,1-4 0-15,-2-2 0 0,4 7 544 0,-3 5 80 0,5 11 16 0,-5 12 0 16,1 6 0-16,2-1 0 0,-3 2 0 0,1-5 0 16,0-4 560-16,0-3 112 0,1-5 32 0,-1 1 0 15,0-7-496-15,-1 4-80 0,-1-3-32 0,0-5 0 16,2 0-432-16,-2-3-96 0,0-1-16 0,0-6 0 16,2-1-64-16,-2-7 0 0,0-2-128 0,0 0 192 31,2-6-576-31,-1-6-112 0,1 3-16 0,3-6-16 15,-1-4-48-15,1-4 0 0,2-7 0 0,2 3 0 0,-1-7 64 16,1-4 16-16,2 0 0 0,-3-2 0 16,3-6-96-16,-4 5-32 0,1-3 0 0,1-3 0 0,-4 4 624 0,4-1 128 0,1 6 32 0,-1-1 0 0,0 6 928 0,0 2 176 15,1 1 32-15,-3 1 16 0,5-1-112 0,2 6-32 16,-3 1 0-16,1 4 0 0,2 1-480 16,-6 5-112-16,3 7 0 0,-2 1-16 0,1 5-272 0,-5 0-48 15,2 4-16-15,0-1 0 0,-3 4 272 0,1 3 48 16,0 3 16-16,2-3 0 0,-2 6-224 0,6-1-32 15,-6-1-16-15,4-1 0 0,1 4-512 0,4-5-96 16,-5-1-32-16,3 3 0 16,4-4-1952-16,-6-1-400 0</inkml:trace>
  <inkml:trace contextRef="#ctx0" brushRef="#br0" timeOffset="99520.98">27393 8619 22111 0,'-18'18'976'0,"10"-10"208"0,4 4-944 0,-1-3-240 16,8-4 0-16,-3 1 0 0,2-1 0 0,-2 9 0 0,0 5 128 0,-5 11-128 15,1 4-320-15,-1 1-128 0,0 5 0 0,3-1-16 16,-1-1 1680-16,1 2 352 0,2-2 64 0,5-1 16 16,-3 3-176-16,1 0-16 0,1-2-16 0,-1-1 0 15,1-1-704-15,-1-1-144 0,-1 0-16 0,-2-5-16 16,0-2-416-16,-5-6-144 0,1 1 0 0,1-4 144 15,-1-7-544-15,1-3-112 0,-6-6-32 0,4 1 0 0,0-8 240 0,-1-1 48 16,3-4 16-16,1-4 0 0,2-7 240 0,0-4 0 16,4-4 0-16,3 0 0 0,-4-7 0 0,2-1 0 15,1-4 0-15,1-5 0 0,0 1 0 0,3-8 0 16,-3-2 0-16,5-4 0 0,0-1 384 16,2 3 32-16,0-1 0 0,4 1 0 0,3 2 32 0,-2 11 0 15,0 2 0-15,-2 8 0 16,-1 9 0-16,1 3 16 0,-6 9 0 0,3 0 0 0,0 6 128 0,-4 3 32 15,2 1 0-15,1 2 0 0,-1 2-384 0,0 1-80 16,0 3-16-16,0 2 0 16,1-2-144-16,-1 4-144 0,4-1 144 0,-1 0-208 15,3-1-736-15,-3 1-144 0,3 1-16 0,1-1-16 16,-19-9-1104-16,0 0-208 0</inkml:trace>
  <inkml:trace contextRef="#ctx0" brushRef="#br0" timeOffset="128941.87">26014 9985 10127 0,'-21'8'896'0,"7"-2"-704"0,4 1-192 0,1-4 0 15,6-1 1440-15,3-2 256 16,0 2 48-16,-2-1 16 0,0-1 240 0,1 2 48 0,2 0 16 0,4-2 0 15,6-2-864-15,3-1-176 0,5-3-48 0,7-2 0 16,7-1 176-16,-33 9 16 0,75-25 16 0,-75 25 0 16,86-26-416-16,-86 26-96 0,97-22-16 0,-97 22 0 15,108-21-176-15,-108 21-32 0,129-18-16 0,-129 18 0 16,166-15 304-16,-166 15 64 0,158-18 16 0,-158 18 0 16,154-19-352-16,-154 19-64 0,141-19-16 0,-141 19 0 0,127 0-384 0,-127 0 0 15,119 16 0-15,-119-16-11872 16,0 0-2272-16</inkml:trace>
  <inkml:trace contextRef="#ctx0" brushRef="#br0" timeOffset="164668.51">28478 8603 3679 0,'-1'-1'320'0,"-1"-1"-320"0,2 0 0 0,0 0 0 0,0 1 432 0,0-3 16 15,-2-1 0-15,-1 0 0 0,-1-4 320 0,2 0 80 16,1 4 16-16,-1 0 0 0,2 0 576 0,0 3 112 16,2 2 32-16,-1 0 0 0,3 0-512 0,-2 0-112 15,3 0 0-15,-5 0-16 0,2 2 96 0,-1 3 32 16,-1-2 0-16,0 1 0 0,0-1 80 0,-1 1 32 16,-1 5 0-16,2-2 0 0,-2-2-160 0,-3 3-16 15,1-1-16-15,1 6 0 0,-1-5-416 0,-1 8-64 16,2-2-32-16,-1 2 0 0,1 1 576 0,-1 4 112 15,2 2 32-15,-1 1 0 16,3 7-1456-16,0 2-304 0,0 6-48 0,0 1-16 0,0 0 784 0,-2 0 160 0,2 2 16 0,0 5 16 16,-2-2-224-16,-1 2-128 0,1-3 128 0,-1-4-128 15,-1-2 0-15,-3-1 0 0,2-4 0 0,0-5 0 16,-2-1-192-16,0-6-64 0,2-2-16 0,-1-5 0 31,1-5-1360-31,0 0-272 0,2-4-48 0,-4-3-10960 0</inkml:trace>
  <inkml:trace contextRef="#ctx0" brushRef="#br0" timeOffset="164920.46">28064 9135 15663 0,'-13'7'1392'0,"8"-6"-1120"0,2 1-272 0,1-2 0 0,4-2 1472 0,1 1 224 16,4-3 48-16,2 1 16 0,-9 3-432 0,0 0-96 15,0 0-16-15,87-26 0 0,-87 26-304 0,0 0-64 16,91-28-16-16,-91 28 0 0,0 0 624 0,111-42 112 16,-111 42 32-16,89-28 0 0,-89 28-672 0,85-28-128 15,-85 28-32-15,86-24 0 0,-86 24-464 0,0 0-112 16,111-25 0-16,-111 25-16 0,0 0-176 0,0 0-176 16,87 9 48-16,-76 2 0 15,-2-3-1232-15,-4 4-240 0</inkml:trace>
  <inkml:trace contextRef="#ctx0" brushRef="#br0" timeOffset="165940.04">29240 8753 9215 0,'-4'4'816'0,"3"-4"-656"16,1 0-160-16,0 0 0 0,0 0 368 0,0 0 32 15,0 0 16-15,-2 0 0 0,2 0 432 0,-2-4 96 16,4 3 16-16,0-6 0 0,-1-2 544 0,5 2 112 16,0-5 32-16,1 3 0 0,4-3-240 0,-4 1-32 15,7 1-16-15,2-6 0 0,-3 7-448 0,3-3-80 0,-16 12-32 0,0 0 0 16,0 0-176-16,84-43-48 0,-84 43 0 0,0 0 0 16,0 0-352-16,103-33-80 0,-103 33-16 0,0 0 0 15,0 0-128-15,88 7 0 0,-72 3 0 0,-5 2 0 16,-3 0 0-16,-6 6 0 0,-2 5 0 0,-7 4 0 15,-2 6 0-15,-3 1 0 0,-4 9 0 0,-6 1 0 16,-6 6 0-16,-2 1 288 0,-5 4-32 0,-1 3 0 16,-2-1 64-16,-1-1 16 0,1-2 0 0,3-3 0 15,5-8-32-15,1-5-16 0,4-1 0 0,1-4 0 16,0-2-288-16,3-8 0 0,2-2 0 0,3-9 0 16,4-1 0-16,3-8 0 0,4-1 0 0,1-6 0 15,4-1-144-15,0-7 144 0,5 0-128 0,4-7 128 0,-2-4 0 0,5-1 0 16,1-6 0-16,2-1-128 0,-1-1 128 0,4 1 0 15,-1-4 0-15,2 0 0 0,-1 2 0 0,1 4 128 16,0 1-128-16,2 3 128 0,-21 25-128 0,0 0 0 16,0 0 0-16,85-41 128 0,-66 44 0 0,-1 4 16 15,1 9 0-15,-3 1 0 0,-1 4 576 0,1 2 112 16,1-2 32-16,-3 5 0 0,4-2-336 0,-1-1-64 16,6 5-16-16,-2-6 0 0,0 1-448 0,-2-6 0 15,0-3 0-15,2-3 0 16,0-1-1088-16,2-3-256 0</inkml:trace>
  <inkml:trace contextRef="#ctx0" brushRef="#br0" timeOffset="166238.56">30221 9481 7359 0,'-11'0'320'0,"4"-1"80"0,2-1-400 0,3 0 0 0,1-1 0 0,-1 3 0 0,2 0 1472 0,-4 0 224 16,4-2 32-16,-8 4 16 0,-1 5 160 0,-1 0 16 16,1 8 16-16,-7 3 0 0,4 1 160 0,-4 5 16 15,2 6 16-15,-5 1 0 0,2 4-240 0,-2 3-48 16,1 2-16-16,-3 4 0 0,2-1-1104 0,0-1-208 15,2-2-64-15,-3-1 0 0,3-3-448 0,1-3 0 16,2-1-208-16,4-10-15888 0</inkml:trace>
  <inkml:trace contextRef="#ctx0" brushRef="#br0" timeOffset="166897.45">31310 8574 14735 0,'-9'5'1312'0,"2"-3"-1056"16,4 0-256-16,1-2 0 0,2-2 864 0,-3 2 112 16,-4 0 32-16,-6 2 0 0,-2-2-720 0,-6 1-144 15,-2 1-16-15,-1-2-128 0,3 0 0 0,-2 0 0 16,2 0 0-16,0-2 0 15,0 4 864-15,2-2 160 0,0 5 48 0,0-1 0 0,2 3 144 0,-3 5 16 16,3-2 16-16,-2 6 0 0,0 1-240 0,-1 6-48 16,0 3-16-16,0 2 0 0,1 3-528 0,0 4-96 0,2 5-32 0,-3 2 0 15,5 0 64-15,1 5 16 0,5-2 0 0,-1 1 0 16,4-5-16-16,5-4 0 0,1-9 0 0,5-7 0 16,7-4-224-16,0-5-128 0,7-5 160 0,-19-7-160 31,0 0-368-31,0 0-160 0,102-15-48 0,-102 15 0 15,0 0-640-15,76-58-144 0,-55 32-32 0,2-7 0 0,-2 5 1008 0,0-3 208 16,0-4 48-16,-2 0 0 0,-2 4 128 0,2-4 0 0,-3 2 128 0,-2-2-128 16,0 4 0-16,-4-4 144 0,1 2-144 0,-3-2 0 15,1 7 144-15,-2 0-144 0,-2 5 0 0,1 6 144 0,-5 1 192 16,-1 11 48-16,0 2 0 0,-5 6 0 0,-2 4 560 0,0 9 112 16,-2 3 32-16,-1 4 0 15,-4 6-128-15,2 2 0 0,0 8-16 0,-4-1 0 0,2 6-208 0,2-4-32 16,1 2-16-16,-1 1 0 0,3-3-432 0,1-3-96 15,3-6-16-15,3 0 0 0,4-6-304 0,1 1-64 16,7-7-16-16,-1-3 0 31,3-6-1968-31,4-6-400 0,1-4-80 0,-1-4-11584 0</inkml:trace>
  <inkml:trace contextRef="#ctx0" brushRef="#br0" timeOffset="167298.1">31634 8652 15663 0,'-14'21'688'0,"0"-5"144"0,6-1-656 0,2-4-176 0,5-6 0 0,1 4 0 16,-2-2 416-16,-2 10 48 0,-4 13 16 0,-3 8 0 16,-3 6-480-16,-1-2-320 0,-3 1 64 0,2-3 0 15,4-2 416-15,-2-3 96 0,4-2 0 0,1 0 16 16,4-5 608-16,0-3 112 0,1-3 32 0,2-2 0 15,2-1-848-15,-1-4-176 0,-3 1 0 0,1-2 0 16,1-4-384-16,-3-4-16 0,1-1-16 0,-3-2 0 16,4-3-288-16,-6-1-48 15,4-3-16-15,1-1 0 0,-3 1 64 0,4-3 0 0,1-3 0 0,-1 1 0 16,1-3 128-16,2-2 48 0,0 2 0 0,0-5 0 0,3-1 528 16,1-5 192-16,1-3 0 0,2-2 0 0,2-3 1488 0,1-7 304 15,6 1 48-15,-4-5 16 0,6-5-144 0,1 4-32 16,-2-2 0-16,1 1 0 0,1 9-784 0,-4 4-176 15,-1 6-16-15,-3 3-16 0,-1 8-80 0,-4 2-16 16,1 0 0-16,-2 6 0 0,2 1 304 0,-2-2 64 16,2 5 16-16,-5 1 0 0,5-1-656 0,1 2-144 15,-2 0-32-15,2 0 0 0,1 0-336 0,1 2 0 16,3-1 0-16,-1 6-128 16,0-1-1296-16,2-1-256 0,0 3-48 0,3-1-13568 0</inkml:trace>
  <inkml:trace contextRef="#ctx0" brushRef="#br0" timeOffset="167811.44">32044 8603 5519 0,'-4'-1'496'0,"2"-1"-496"0,4 0 0 0,-2 2 0 16,2 0 1376-16,-2 0 176 0,0-2 48 0,0 2 0 16,0 0-128-16,0-1 0 0,0 2-16 0,2-1 0 15,-2 0 304-15,1-1 64 0,3-1 16 0,-2 0 0 16,1-1-480-16,-1-1-80 0,-2 3-32 0,0-3 0 15,0 1-288-15,0-1-48 0,-5 1-16 0,-1 1 0 0,3 2 16 0,-2 2 0 16,-4 3 0-16,2-2 0 0,0 3-272 0,0-1-48 16,0 5-16-16,-3 2 0 0,1-1-160 0,0 5-32 15,0-1-16-15,2 1 0 0,1-2-240 0,-1 3-128 16,1 8 128-16,3-4-128 0,-1 1 320 0,3 1-16 16,1 1 0-16,1 6 0 0,-1-4-128 0,2 4-32 15,0-3 0-15,0 5 0 0,-2 3-144 0,1-4 0 16,-1 0 0-16,0 2 0 0,4-1 0 0,-8-4 0 15,4-1-144-15,-1-4 144 0,-3 0 0 0,1-4 0 16,-3-2 0-16,1-1 0 0,-2-2-128 0,0-4 128 16,-2 1 0-16,1-4 0 0,1-4-192 0,0-1 192 0,2-2-192 15,-2-2 192-15,1-1-240 0,3-4 64 0,1-4 16 0,0 3 0 16,4-6-48-16,0-5-16 0,1-1 0 0,1-2 0 16,3-4 64-16,-4 0 16 0,4-8 0 0,2 5 0 15,-4-1-32-15,2-5 0 0,0-3 0 0,4-5 0 16,-1-3 176-16,1 3 0 0,3-8 0 0,-2 4 0 15,5-3 0-15,-3 6 0 0,2 1 128 0,1 4-128 16,-1 8 128-16,-2 3-128 0,0 9 128 0,-4 7-128 16,2-1 0-16,-5 10 128 0,2 0-128 0,0 1 0 15,-2 4 128-15,1-1-128 0,1 4 160 0,2 6-160 16,-1-2 128-16,2 6-128 0,2 1 0 0,-2 1 0 16,4 3-384-16,0 2-160 15,1 1-32-15,2-2-16 0,2 3-1888 0,-2-3-368 0</inkml:trace>
  <inkml:trace contextRef="#ctx0" brushRef="#br0" timeOffset="168062.74">32753 8443 18431 0,'-5'4'816'0,"1"-3"160"0,4 1-784 0,-2 0-192 16,2-2 0-16,-1 3 0 0,-1 3 848 0,0-1 128 0,-1 4 32 0,-6 4 0 15,0 7 528-15,-1-1 128 16,1 3 0-16,-3 5 16 0,5-1 368 0,-4 2 64 16,4 1 0-16,1 4 16 0,0 4-912 0,-1-1-176 0,6 4-32 0,-5 1-16 15,5 0-464-15,-3 5-80 0,4-5-32 0,-2 1 0 16,2 0-416-16,0 3 0 0,2 1 0 0,-4-1 0 31,2-2-528-31,-3-2-192 0,-1-3-48 0,1-2 0 16,-4-4-1424-16,2-4-304 0,-2 3-48 0,0-7-11808 0</inkml:trace>
  <inkml:trace contextRef="#ctx0" brushRef="#br0" timeOffset="168314.46">32274 9102 21183 0,'-4'-2'1888'0,"2"2"-1504"16,4 0-384-16,0 0 0 15,1 0 2112-15,3 0 368 0,-5 0 64 0,6 0 16 0,6 0-736 0,-5 0-144 16,6 0-16-16,4-4-16 0,-18 4-656 0,0 0-128 16,0 0-32-16,94-24 0 0,-94 24-576 0,0 0-128 15,109-28-128-15,-109 28 176 0,0 0-176 0,114-42 0 16,-114 42 0-16,0 0 0 16,103-38-1280-16,-103 38-224 0,0 0-48 0,104-44-14496 0</inkml:trace>
  <inkml:trace contextRef="#ctx0" brushRef="#br0" timeOffset="168707.25">33016 8612 7359 0,'-14'0'656'16,"5"-2"-528"-16,6-1-128 0,1-1 0 0,2 3 1248 0,-3 1 224 15,-3-4 32-15,-6-1 16 0,3-5-32 0,-1 3 0 16,7-4 0-16,3 6 0 0,6-2 1312 16,7 0 256-16,2 3 48 0,3 1 16 15,-18 3-960-15,0 0-192 0,0 0-48 0,0 0 0 0,101-12-1040 0,-101 12-224 16,0 0-32-16,0 0-16 0,0 0-240 0,92 2-48 16,-73 1-16-16,-19-3 0 0,0 0-160 0,0 0-16 15,0 0-128-15,91 9 192 0,-79-8-192 0,-3 3 0 16,-2-2 0-16,-4 5 0 0,-1-2 0 0,-4 0 0 15,1 7 0-15,-6-1 0 0,3 4 0 0,-6 3 0 16,1 1 0-16,-3 7 0 0,3 2 0 0,-5 5 0 16,4 0 128-16,1 2-128 0,0 3 176 0,1 6-16 0,-1-2 0 0,-2 0 0 15,6 3-32-15,-4-2 0 0,2 1 0 0,1 1 0 16,0-3-128-16,1-2 0 0,2 0 144 0,3-2-144 16,-6 1 0-16,3-6 0 0,3-5 0 0,0-4 0 31,2-5-656-31,-1-3-160 0,5-6-16 0,-1-6-16688 0</inkml:trace>
  <inkml:trace contextRef="#ctx0" brushRef="#br0" timeOffset="169052.4">33260 7943 15663 0,'-5'0'1392'0,"5"0"-1120"0,1 0-272 0,3 2 0 0,-2-2 2240 0,1 2 384 15,2 5 64-15,6 0 32 0,-1 7-480 0,6 1-112 16,1 3-16-16,4 3 0 0,2 1-1392 0,7 3-272 15,3 6-64-15,5 2-16 0,0 5 288 0,2 6 64 0,2 7 16 0,-2 6 0 16,-1 6 16-16,-10 3 0 0,-3 4 0 0,-5 3 0 16,-8 0-288-16,-10 0-48 15,-6 4-16-15,-10 1 0 0,-4 7-208 0,-9 1-64 0,-6 3 0 16,-6-8 0-16,-5-4-128 0,-1-6 0 0,-1 1 0 0,-1-6 128 16,1 0-128-16,3-8 0 0,4-10 0 0,0-6-18608 15</inkml:trace>
  <inkml:trace contextRef="#ctx0" brushRef="#br0" timeOffset="174703.48">10803 16528 14735 0,'-2'2'1312'0,"1"0"-1056"16,1 0-256-16,0-2 0 0,0 0 864 0,-2 0 112 16,0 3 32-16,-3-1 0 0,-2 1-688 0,0 1-128 15,-3-3-16-15,1-1-16 0,-3 2-160 0,1 0 0 16,1 5 0-16,-2-4 0 0,1 1 0 0,-1 1 0 16,0 4 0-16,0-2 0 0,-1 3 576 15,5-3 16-15,-5 4 16 0,3-3 0 0,-2 3-144 0,1-2-16 16,3 3-16-16,-1-2 0 0,0 6-432 0,0-2 0 15,3 1 0-15,0 1 0 0,-2 3 0 0,2 0 0 16,1 4 0-16,0 0 0 0,3-1 0 0,-1 5 0 16,-1-5 0-16,2 1 0 0,4-2 480 0,0-2 112 0,1-2 32 0,4-1 0 15,-1-6 16-15,2-1 16 0,1-5 0 0,3-3 0 16,2-6-432-16,2-5-96 0,3-1 0 0,-3-4-128 16,1-5 0-16,1-4 0 0,1-6 0 0,-2-3 0 15,-3-2 0-15,2 2-176 0,-2 0 176 0,0 0-160 16,-4-2 32-16,2 6 0 0,-1-1 0 0,-3 1 0 15,1 2 128-15,-2 5 0 0,-2 1 0 0,2 3 0 16,-1 1 0-16,-6 5 0 0,1 7 0 0,-1 1 128 16,0 6-128-16,-1 3 0 0,-5 9 128 0,3 2-128 15,-2 5 528-15,-1 1 48 0,-1 10 0 0,0-5 0 16,4 7 64-16,-4-1 0 0,5 0 16 0,1-5 0 0,1 1-448 0,1-4-80 16,3-3-128-16,1-4 176 15,4-3-848-15,1-6-160 16,2 3-48-16,2-7 0 0,2 1-1648 0,0-6-336 0,1 0-64 0,1-6-6864 15</inkml:trace>
  <inkml:trace contextRef="#ctx0" brushRef="#br0" timeOffset="175112.12">11188 16487 12895 0,'-1'8'576'0,"-1"-1"112"0,2-2-560 0,0-1-128 16,-2 1 0-16,0 2 0 0,2-2 1792 0,-1 11 336 0,-1 7 64 0,-2 6 16 15,-1 3-448-15,-2 2-96 0,0 0 0 0,0-3-16 16,-1-3-784-16,-1 1-160 0,2-1-16 0,0 0-16 16,-4-2-32-16,4-3-16 0,1-2 0 0,0-4 0 15,1-1-240-15,3-2-32 0,2-4-16 0,0-1 0 16,2-4-336-16,0-1 0 0,0 1 0 0,-1-5 0 31,1-4-416-31,0-1 0 0,0-2 0 0,-1-3 0 16,4-2-416-16,-3-4-64 0,2-2-32 0,1-1 0 0,2-2 224 0,-5-5 32 0,1 2 16 0,-1-2 0 15,-2 0 288-15,0 1 64 0,-2 3 16 0,0-4 0 16,-1 3 288-16,3-2 176 0,-4 3-32 0,3-1 0 16,-1 1 688-16,2 1 128 0,2 1 16 0,-1 3 16 15,5 1-128-15,-3 6-32 0,2 0 0 0,-1 4 0 0,1 1-384 0,-3-2-64 16,3 4-32-16,-1 1 0 0,2-2 160 0,-2 3 16 16,3-3 16-16,2 1 0 0,-4 1-304 0,4 0-64 15,-1 0-16-15,-1 2 0 0,2 0-160 0,1 0 0 16,1 0 0-16,1-1 0 0,2 1-256 0,2-4-16 15,3 2-16-15,-2-4 0 16,1 2-1968-16,-1 2-400 0</inkml:trace>
  <inkml:trace contextRef="#ctx0" brushRef="#br0" timeOffset="175584.05">11669 16344 6447 0,'6'7'272'0,"-5"-6"80"0,4 3-352 0,-3-1 0 0,-2-3 0 0,0 2 0 16,2 0 1168-16,0 0 176 0,1 5 16 0,2-2 16 15,1-2 112-15,-5 1 32 16,3 1 0-16,-2-3 0 0,-1-1-992 0,-1 3-192 0,2-2-32 0,-2-1-16 16,-2 8-288-16,1-2 0 0,-1 2 0 0,-2 1 0 15,4 4 0-15,-5 0 128 0,2-2 0 0,1 2-128 16,-2 2 576-16,1-4 16 0,1 2 0 0,-5 0 0 16,4 0 16-16,-2-4 0 0,1 8 0 0,-3-6 0 15,2-2 592-15,1 4 112 16,1-1 32-16,1-5 0 0,-3 3-272 0,1-4-48 0,3 7-16 0,1-7 0 0,-2 3-736 0,2-3-144 15,0 5-128-15,-2-1 192 0,2 3-32 0,-2 0 0 16,1-1 0-16,-3-2 0 0,3 5 736 0,-1-2 128 16,0-2 48-16,0 3 0 0,1 3-256 0,-1-3-48 15,0 1-16-15,0-4 0 0,2 2-464 0,-5-2-96 16,3-5 0-16,1 4-16 0,-1-4-176 0,0-4 0 16,0 3 0-16,1-5 0 15,-1-1 0-15,0 0 0 0,2-1 0 0,0-3 0 0,0 1 0 0,0-3 0 16,0-1 0-16,0-1 0 0,2-1-160 0,-2-1 160 15,3-8 0-15,-1-1-144 16,2 0-144-16,-3-4-32 0,5 1 0 0,-5-3 0 0,3 1 128 0,-2-1 0 0,1-2 16 0,1 2 0 16,1-1 176-16,-2-2 0 0,4 4 0 0,2-4 0 15,-2 3 0-15,5 1 0 16,-3 1 0-16,1-3 0 0,2 5 0 0,1 1 0 0,1-1 0 0,0 0 0 16,-1 0 0-16,1 2 0 0,0 0 0 0,0-1 0 31,2 3-656-31,-2 1-160 0,-2 2-16 0,6 7-16 15,-5 0-1440-15,3 4-272 0,-2 3-64 0,2 3-9856 0</inkml:trace>
  <inkml:trace contextRef="#ctx0" brushRef="#br0" timeOffset="175882.41">12274 16264 3679 0,'3'-4'320'0,"1"2"-320"16,-1 2 0-16,-3 2 0 0,0 0 2288 0,0 0 384 15,2-1 80-15,-2 8 0 0,2 1 48 0,-2 8 0 16,-2-1 0-16,-3 6 0 0,1 7-400 0,-1-3-80 16,0 7-16-16,-2-1 0 0,4 3-608 0,-1 3-128 15,1 2-32-15,1-1 0 0,2 0-928 0,-5 2-192 16,3 0-32-16,0-2-16 0,2-2-368 0,0-4 0 15,2-3 0-15,0-2 0 0,3-4-192 0,-3-6-64 16,1 0-16-16,-1-3 0 16,-2-4-2176-16,0-5-432 0</inkml:trace>
  <inkml:trace contextRef="#ctx0" brushRef="#br0" timeOffset="176071.31">12070 16678 17503 0,'-5'-7'768'15,"1"-2"176"-15,3 6-752 0,1-1-192 0,0 3 0 0,1 1 0 16,1-2 1792-16,2 0 320 0,1-3 64 0,4 3 0 16,-1 1-16-16,4 1-16 15,2 1 0-15,-1-1 0 0,1 0-912 0,3-1-176 0,4-1-32 0,3-2-16 16,-24 4-704-16,0 0-144 0,101-17-32 0,-101 17 0 0,0 0-128 0,119-24 0 16,-119 24 0-16,0 0-176 15,113-32-512-15,-113 32-96 0,0 0-32 0,96-36-14800 16</inkml:trace>
  <inkml:trace contextRef="#ctx0" brushRef="#br0" timeOffset="176527.03">12978 16359 14735 0,'-17'20'640'0,"4"-10"160"0,3-1-640 0,3-4-160 0,3-2 0 0,4-1 0 16,-5 0 1632-16,0 1 288 0,-2 3 64 0,-3 2 16 15,-1-2-960-15,1-5-192 16,3 1-32-16,5-4-16 0,0-1-64 0,4-8-16 0,3 3 0 0,2-6 0 31,4-2 208-31,4-1 32 0,-1 3 16 0,4-5 0 16,-18 19-64-16,0 0-16 0,0 0 0 0,87-67 0 16,-87 67-464-16,0 0-112 0,0 0 0 0,0 0-16 15,92-17-304-15,-78 29 0 0,-5 6 0 0,1 1 0 16,-1 5 176-16,1 4-32 0,-1 3 0 0,2 6 0 15,-3 1 304-15,1 4 48 0,-4 5 16 0,0-3 0 0,-3 3 0 0,-2-2 16 16,-3 5 0-16,-3-4 0 0,0-1-208 0,-5-2-64 16,1-2 0-16,-3-1 0 0,-4 0-256 0,0-4 0 15,-3-1 0-15,-1 0 0 0,-3-4 0 0,0-1 0 16,-1 1 0-16,-1-6 0 0,2 1 0 0,5-12 0 16,3 0 0-16,5-13 0 0,1-1 0 0,5-7-144 15,3-8 144-15,4-6 0 0,1-2 0 0,4-6-128 16,4-6 128-16,1-2 0 0,4-1 0 0,-1 0 0 15,-15 38 0-15,46-77-128 0,-46 77 128 0,55-75 0 16,-55 75 0-16,68-75 0 0,-68 75 0 0,73-75 0 16,-73 75 0-16,77-61 0 0,-77 61 0 0,0 0 0 0,113-73 0 15,-113 73-128 1,0 0-1104-16,101-56-224 0,-101 56-32 0,0 0-14720 0</inkml:trace>
  <inkml:trace contextRef="#ctx0" brushRef="#br0" timeOffset="177282.07">11772 15642 4607 0,'-7'2'400'16,"2"-1"-400"-16,3 1 0 0,2-2 0 16,0 0 1408-16,-2 0 192 0,-1 2 32 0,-2 1 16 0,-2-1-48 0,0-2 0 15,3 0 0-15,1 0 0 0,1 2 128 0,4-4 0 16,0-3 16-16,-1 0 0 0,5-1 768 0,0-6 160 16,1 2 16-16,2-6 16 0,2-3-880 0,-1-2-176 15,1-5-48-15,1 0 0 0,2-6-992 0,-4-3-208 16,4-1-32-16,0-8-16 0,2-3-224 0,-2-5-128 15,1 0 128-15,3-6-128 0,-1-3 0 0,-1 0 0 16,0 7 0-16,3-8 128 0,2-6-128 0,1-5 0 16,4-4 0-16,-1 0 0 0,-3 1 192 0,3 3 32 15,3-1 0-15,-2 5 0 0,5-3-224 0,-1 8 176 0,1 1-176 0,2 2 160 16,-3 6-160-16,-2 1 0 0,-28 54 0 0,56-101 0 16,-56 101 0-16,40-77 0 0,-23 47 0 0,-5 2 0 15,1 6 0-15,-3 4 0 0,-5 4 0 0,-1 7 0 16,-3 4 0-16,-1-2 0 0,0 12 0 0,-1 0 0 15,-1 1 0-15,0 3 0 0,-1 8 0 0,3 0 0 16,-2 2 0-16,-3 5 0 0,1 2 0 0,-1-5 0 31,2 5-416-31,1-6-64 0,-2-1-16 0,1 0 0 0,3-2-1552 16,-2-3-304-16,2 3-64 0,-2-3-12432 0</inkml:trace>
  <inkml:trace contextRef="#ctx0" brushRef="#br0" timeOffset="177659.33">11966 14395 5519 0,'-13'5'496'0,"6"-3"-496"15,0-1 0-15,4-1 0 0,1-1 1152 0,2 1 144 16,0-2 32-16,-2-2 0 0,2-1-80 0,0-3-16 15,0-6 0-15,4 3 0 0,1-3-464 0,2 0-80 16,4 4-32-16,1-6 0 0,3 0 1200 0,3 1 256 16,-4 3 32-16,1-2 16 0,3 0-160 0,3 3-16 15,-2-3-16-15,-19 14 0 0,0 0-432 0,0 0-64 16,91-59-32-16,-91 59 0 0,0 0-816 0,80-52-176 0,-80 52-16 0,0 0-16 16,76-52-416-16,-53 39 0 0,-4 0 128 0,-5-1-128 15,2 1 0-15,-4 6 0 0,-1 0 0 0,-4 2 0 16,-1 3 0-16,0 8 0 0,-3-1 0 0,-1 4 0 15,0 6 448-15,-1 4 16 0,-1 8 0 0,-1 2 0 16,1 4-96-16,-2 4-32 0,0 3 0 0,2 2 0 16,0 7-128-16,0-4-16 0,2 2-16 15,0-2 0-15,3-1-176 0,4-6 0 0,-2-5 0 0,8-10 128 16,6-8-304-16,9-8-64 0</inkml:trace>
  <inkml:trace contextRef="#ctx0" brushRef="#br0" timeOffset="187130.84">21175 16511 4607 0,'0'0'400'0,"-2"0"-400"0,2 0 0 0,0 0 0 15,0 0 928-15,-1 0 96 0,-1 2 32 0,-2-1 0 16,1 5 560-16,-2-5 112 0,1 1 32 0,1 0 0 16,-1 0-192-16,2-2-32 15,1-2-16-15,-1 2 0 0,-3-4-96 0,1-1-16 0,1 2 0 0,-2-3 0 16,-2-1-256-16,0-1-64 0,-2 1-16 0,-2-4 0 16,-1 4-656-16,0-3-128 0,-5 3-32 15,-1 0 0-15,1-2-256 0,-2 4-176 0,-1 2 32 0,1 1 0 16,0-2-448-16,-2 8-96 0,2-1-16 15,-5 3 0 1,4 1 240-16,3 3 32 0,1 2 16 0,-1 0 0 0,1 4 96 0,2 0 0 0,0 1 16 0,2 2 0 0,2 0 176 0,1 2 128 16,0 2-192-16,1 5 192 0,2 0-192 0,-1 7 192 15,4 1-192-15,1-1 192 0,0-4 0 0,2 1 0 16,4-1 0-16,-1-8 0 0,4-1 480 0,2-8 48 16,3-7 16-16,0-2 0 0,6-8-256 0,1-2-48 15,0-2-16-15,2-5 0 0,0-6-224 0,-2-1 0 16,6 0 0-16,-8-4 0 0,2 2 0 0,0-1 0 15,1-4 0-15,-1 1 0 0,0-3 0 0,-5 2 144 16,3 0-144-16,-3-2 128 0,0 5-128 0,-3-1 0 0,1-2 0 16,-5 3 0-16,0 6 0 0,-4-2 0 0,-1 5 0 0,-2 7 0 15,-2 0 0-15,-1 2 0 0,-1 8-176 0,-3 2 176 16,2 2 0-16,0 9 0 0,-2 1 0 0,2 4 0 16,-1 2 256-16,3 5 48 15,-4-2 0-15,3 7 0 0,-1 0 304 0,3-1 64 0,1 1 16 0,-3 0 0 16,2-5-384-16,2 1-80 0,0-3-16 0,2 0 0 15,2-5-208-15,-3-3 0 0,3-3 128 0,1-4-128 16,4-1-144-16,-4-6-80 0,2-2-16 0,4-4 0 16,-1-2-1760-16,0-4-368 15</inkml:trace>
  <inkml:trace contextRef="#ctx0" brushRef="#br0" timeOffset="187557.42">21435 16476 13823 0,'0'7'608'0,"0"-5"128"0,1 0-592 0,1-1-144 0,0-1 0 0,1 2 0 15,-1-2 832-15,0 2 144 0,3 0 32 0,0 6 0 16,1 1-256-16,-5 1-48 0,-1 1-16 0,-5 3 0 0,2 0 0 0,-1-2 0 16,-1 4 0-16,1 1 0 0,-3 2 64 0,2 2 16 15,0 3 0-15,0 3 0 0,0-1-240 0,-1 3-32 16,3-3-16-16,-4 6 0 0,2-6-96 0,-2 5-32 0,1-1 0 0,1-6 0 15,2-1-352-15,-1-4 144 16,4 0-144-16,-1-5 0 0,1-3-192 0,0-3-128 0,1-4-48 0,-1-2 0 31,0-6-176-31,4-3-32 16,-1-2-16-16,1-6 0 0,3-3 432 0,-4-3 160 0,4-1 0 0,2-4-144 0,-6-4 400 0,3-5 96 0,2 0 16 0,-4 0 0 16,1-1 368-16,0-6 80 0,0 2 16 0,-3 0 0 15,0-2-128-15,1-1-32 0,-1-3 0 0,0 5 0 31,1-3-16-31,3 0 0 0,-5 11 0 0,5 4 0 0,1 6-208 16,0 6-64-16,-4 5 0 0,1 8 0 0,-1 2-208 0,-1 4-48 16,3 3-128-16,-3 6 192 0,1 1 64 0,1-2 16 15,1 8 0-15,0-3 0 0,2 1-96 0,4-4-32 16,-4 2 0-16,1 2 0 0,3-4-144 0,1-1 0 16,0-3 0-16,-1-1 0 15,-1-3-800-15,0-1-96 0,3 2 0 0,-3-5-9520 16,2-3-1888-16</inkml:trace>
  <inkml:trace contextRef="#ctx0" brushRef="#br0" timeOffset="188013.94">21938 16504 4607 0,'-3'5'192'0,"-1"-5"64"0,3 0-256 0,-1 0 0 0,0-2 0 0,2 1 0 15,-2-1 752-15,1-2 96 0,-3-2 32 0,1 2 0 16,-4-1-64-16,0 1-16 0,2 6 0 0,-6 0 0 16,4 1 48-16,0 3 16 0,-2 2 0 0,4 1 0 15,-4 5 112-15,3 0 32 0,-1 3 0 0,0 4 0 16,0 0-48-16,0 3-16 0,1 1 0 0,1 3 0 16,0-2-432-16,1 3-96 0,3-2-16 0,-1 0 0 0,2-2-96 0,0-3-32 15,0 5 0-15,0-7 0 16,0 3 48-16,0-4 0 0,-2-1 0 0,0-1 0 0,2-5-192 0,-1 2-128 15,-1-3 192-15,0-3-192 0,-1-4 208 0,1-4-64 16,0 0-16-16,2-4 0 0,0-3 32 0,2-5 0 16,0-7 0-16,3-2 0 0,-3-3-160 0,1-8 0 15,1-2 144-15,-3-3-144 0,1-1 336 0,0-2 0 16,1-2 0-16,-1-5 0 0,-2 5 352 0,2-2 64 16,1-1 16-16,1 5 0 0,-1 2-32 0,3 3 0 15,-3 5 0-15,2 8 0 0,4 4-112 0,-5 6-32 16,2 0 0-16,3 7 0 0,-4 3-128 0,2 0-16 15,2 2-16-15,0 2 0 0,3-2-80 0,0 2-16 0,2-2 0 0,0 0 0 16,0 1-336-16,-2 1 144 0,6 3-144 0,-3-1 0 31,3-1-464-31,-3 1-208 0,5-1-32 0,-1 1-16 16,2 1-2096-16,0-3-432 0</inkml:trace>
  <inkml:trace contextRef="#ctx0" brushRef="#br0" timeOffset="188250.47">22576 16265 15663 0,'0'11'688'0,"0"-6"144"0,0-2-656 0,0 1-176 0,0 1 0 0,0-3 0 0,0 0 1584 0,0 3 272 16,0 2 64-16,-2 7 16 0,-1 3-112 0,1 1-32 16,-1 3 0-16,-3-2 0 15,3 3-320-15,-2 6-80 0,0-2-16 0,-2 7 0 0,1 4-288 0,-2 3-48 16,2 0-16-16,-4 7 0 0,1-2-400 0,0-3-96 15,3 4-16-15,-3-5 0 0,2 1-320 0,0-5-192 16,-2-1 192-16,0-6-192 16,4-2-256-16,-2-6-144 0,2 3-48 0,2-10-11104 15,-4-1-2224-15</inkml:trace>
  <inkml:trace contextRef="#ctx0" brushRef="#br0" timeOffset="188486.48">22343 16661 14735 0,'-4'-2'640'0,"1"0"160"0,1 0-640 0,2 1-160 0,0 1 0 0,2 0 0 16,1 1 2048-16,1 1 384 0,4 0 80 0,3 0 16 15,4 1-96-15,3 4-32 0,1 0 0 0,0-3 0 16,4 3-1232-16,1-4-240 0,1 1-48 0,4-3-16 16,-1-1-384-16,5 0-80 0,4-1-16 0,-37 1 0 15,0 0 176-15,104-18 16 0,-104 18 16 0,0 0 0 0,96-36-272 0,-96 36-64 16,0 0-16-16,0 0 0 15,117-53-592-15,-117 53-112 0,0 0-32 0,0 0-16784 16</inkml:trace>
  <inkml:trace contextRef="#ctx0" brushRef="#br0" timeOffset="188815.66">23259 16229 20271 0,'-10'10'1792'0,"1"-6"-1424"15,6-3-368-15,3-2 0 0,1-1 1936 0,-1 2 320 16,-1 2 64-16,-6-1 16 0,1 1-880 0,3 0-176 16,-1 0-48-16,4-1 0 0,6 3-544 0,-1-4-112 0,5-4-32 0,3 4 0 15,4-1 192-15,2-1 32 0,6 0 16 0,-1 2 0 16,2 0-224-16,0 2-48 0,2-2-16 0,-2 2 0 16,0-2-128-16,4 0-32 0,-2-2 0 0,1 2 0 15,1-2-208-15,-2 2-128 0,0 0 128 0,-5 0-128 16,-4 2 0-16,-2 5 0 0,-5 0 0 15,1 2 0-15,-7 4 0 0,1 3 0 0,-1 0 0 0,-6 3 0 16,0 4 0-16,-4-1 0 0,2 6 0 0,1-2 0 16,-1 6 0-16,0-4 144 0,0 6-144 0,-1 1 160 15,0 0 32-15,-4 3 0 0,1 2 0 0,1 2 0 16,-2-2-48-16,0 0 0 0,2-3 0 0,-2-4 0 0,3-9-144 16,3-4 128-16,1-8-128 0,1-4 128 0,3-11-336 0,1-6-80 15</inkml:trace>
  <inkml:trace contextRef="#ctx0" brushRef="#br0" timeOffset="189648.06">21848 15668 6447 0,'0'5'576'0,"0"-1"-576"0,0-3 0 0,-2 1 0 16,2 0 912-16,-2 1 80 0,1 8 16 0,-1 3 0 15,-3 5 928-15,1 0 192 0,-1-2 48 0,3-4 0 16,0-1-192-16,2-5-16 0,0 0-16 0,2-5 0 16,2-2-608-16,-3-2-112 0,3-3-16 0,-2-1-16 15,3-1-304-15,-3-3-64 0,1-4-16 0,0 0 0 16,3-3-144-16,-1-8-32 0,-2 3 0 0,3-3 0 16,-3 1 0-16,4-4-16 0,-5-9 0 0,3-1 0 15,0 0-112-15,2-6-32 0,-1-3 0 0,-1 0 0 16,2-5-192-16,-2-2-32 15,2 0-16-15,0 3 0 0,-2-3-240 0,2 0 176 0,0 2-176 0,2-4 160 0,1-1-160 0,1-1 0 16,1-1 0-16,2 4 0 0,0 1 0 0,-4 6 0 16,2 7 0-16,-3 9 0 0,2 3 0 0,-8 8 0 15,2 3 0-15,-3 8 0 0,-2 1 0 0,-2 6 0 16,1 1 176-16,-3 4-176 0,2 1 352 0,1 2-32 16,-5 2 0-16,5-1 0 15,-3-3-176-15,2 4-144 0,2-2 192 0,-1 1-192 0,-1-3 0 0,0 2 0 16,0-1 0-16,-1-1 0 0,1-3 0 0,2 2 0 15,0-2 0-15,0-2 0 0,0-1 0 0,0-1 0 16,2-1 0-16,-2 0 0 0,3 0 0 0,-1-4-272 16,-2 4 48-16,0-2 16 15,0-2-752-15,0 2-160 0,0-3-32 0,2 3-15712 0</inkml:trace>
  <inkml:trace contextRef="#ctx0" brushRef="#br0" timeOffset="190072.6">21757 14579 7823 0,'-5'-7'336'0,"1"6"96"15,3-1-432-15,-5 0 0 0,5 0 0 0,-1 2 0 0,0 0 1328 0,-1 0 176 16,-1 0 32-16,-1 2 16 0,2 0 944 0,-1 0 192 16,4-2 48-16,2 0 0 0,1-2-448 0,4-5-96 15,4-4-16-15,3 3 0 0,1-6-1280 0,4-4-272 16,2-1-48-16,2-3-16 0,-23 22-272 0,0 0-48 16,80-72-16-16,-80 72 0 0,0 0 336 0,86-82 64 15,-86 82 16-15,0 0 0 0,78-80 32 0,-55 54 16 16,-2 2 0-16,-1-2 0 15,-4 3-288-15,2 4-48 0,-4 1-16 0,-1 1 0 0,-2 1-144 0,-2 8-48 0,-1-5 0 0,-1 8 0 16,-1 2-16-16,-1 1 0 0,-2 4 0 0,3 3 0 16,-6 4-128-16,0 3 0 0,0 9 0 0,0 5 128 15,-6 0 0-15,3 5-128 0,-2 4 192 0,1 3-64 16,2 3 64-16,2-5 0 0,0 2 0 0,2-8 0 16,3 0-192-16,2-8 128 15,4-4-128-15,3-11 128 16,-4 0-128-16,8-11-176 0,1-6 48 0,-19 10-18560 15</inkml:trace>
  <inkml:trace contextRef="#ctx0" brushRef="#br0" timeOffset="193204.09">11803 11972 11375 0,'2'2'240'0,"-2"-1"48"0,2 1 16 0,-2-2 32 0,2 0-336 0,-2 0 0 0,1 4 0 0,3-4 0 16,-2 1 0-16,1 1-208 0,2 0 16 0,-1 1 48 16,1-1 512-16,-3-2 96 0,0 4 32 0,-1 1 16 0,-1-2 624 0,0 1 112 15,0-1 32-15,-1-1 16 0,-1 2-64 0,0-1-16 16,2 0 0-16,0-3 32 16,-5 0-544-16,1-1-96 0,1-4-32 0,-1 3 32 0,1-2-448 0,-2 1-160 15,-1-2 0-15,0-2 176 0,-1 3-176 0,-2-3 0 16,0 4 0-16,0-4-144 0,2 5 368 0,-5 0 80 15,4 2 16-15,-3-2 16 0,2 4 64 0,1-2 16 16,2 2 0-16,-4-2 32 0,1 0-208 0,1 2-48 16,1-2 0-16,1 1 32 0,-2 1-224 0,1 2-240 15,-2-1 48-15,0 1 48 0,2-1-96 0,-1-1-16 16,2 5 0-16,-4-4 32 0,1 3 32 0,-1-5 0 0,1 5 0 0,-1 0 16 16,1-2-96-16,-3-1-32 0,1 1 0 0,-1 1 0 15,3 0 304-15,1-3-192 0,-1 0 192 0,0-2-160 16,4 0 160-16,-4 2 0 0,4 1 0 0,0 2 0 15,-2-1 0-15,0 1 0 0,2 0 0 0,-2 4 0 32,0-4 0-32,-2 6 0 0,0-3 0 0,2 5 0 0,-3-3 0 0,3 4 0 0,-4 2 0 0,3-2 0 15,-1-1 0-15,2 1 0 0,2-1 0 0,-1-6 0 16,3 1 0-16,3-3 0 16,0-3 0-16,3 0 0 15,3 0 0-15,-5-2 0 0,5 0 0 0,-1 1 0 16,2 1 0-16,-4 2 0 0,3 1 0 0,-3 0 0 0,4 0 224 15,-3 6 32-15,1-2 0 0,-2 3 0 0,1 0 80 0,1-2 32 16,-3 6 0-16,-1-2 0 0,1 2-224 0,-2-4-144 16,0 3 192-16,-2 3-192 0,1-2 144 0,-1-1-144 15,2 1 0-15,-5-2 144 0,3 2-144 0,0-1 128 16,0 1-128-16,1 0 128 0,-1 1 64 0,0-3 16 16,2 3 0-16,0 1 0 0,0-3-64 0,-1-1-16 15,1-1 0-15,0 2 0 0,-2 1-128 0,2 0 0 16,0 3 0-16,-2-2 0 0,-1 1 0 0,1-1 0 15,0-3 0-15,0 2 0 0,1-1 0 0,-1-1 0 0,0-2 0 16,0 2 0-16,1-1 0 0,1 0 128 0,-2 0-128 0,-2 2 0 16,3-1 0-16,-1-2 128 0,0 2-128 0,2 2 0 15,0-4 128-15,-2 0-128 0,2 2 128 0,0 0-128 16,-1-3 0-16,1 3 0 0,-2 0 0 0,2-4 0 16,0 4 0-16,0 0 0 0,-2 2 0 0,2-2 0 15,0 0 0-15,2 3 0 0,0-3 0 0,-1 2 0 16,1-4 0-16,0 2 0 0,0 0 0 0,-1-2 0 15,-1 2 0-15,0-2 0 0,0 2 0 0,-1-2 0 16,-1 2 0-16,0-2 0 0,0 2 0 0,-1 0 0 16,1-2 0-16,0 0 0 0,1 2 0 0,-5 0 0 15,5 2 0-15,-3-2 0 0,1 2 0 0,1-1 128 0,0-1 128 0,2 0 32 16,0 0 0-16,0 2 0 0,0 3-96 16,0-2-32-16,0 2 0 0,0-3 0 0,0 0-160 0,0 1 0 15,0-3 0-15,0 2 0 0,0 0 0 0,0 1 0 16,-3-1 0-16,3-2 0 0,-2-1 0 0,0 3 0 15,1 0 0-15,-1 0 0 0,0 1 320 0,0 0 0 16,2 2-16-16,-1-1 0 0,1-1 64 0,0-3 16 16,0 4 0-16,1-1 0 0,-1-3-192 0,0 2-16 15,2 1-16-15,2 1 0 0,-3-3-160 0,1 4 0 16,3-1 0-16,-3 1 0 0,0 4 0 0,-1-4 0 0,1 2 0 16,0-2 0-16,0-2 0 0,-1 1 0 0,-1 1 128 0,2 2-128 15,-2 1 240-15,0-1-48 0,0 0 0 0,0 0 0 16,0 2-16-16,-2-4-16 0,2 3 0 0,0-2 0 15,0-6-160-15,2 1 0 0,2 3 0 0,-3-3 0 16,-1-2 0-16,2-3 0 0,0 4 0 0,1-2 0 16,-1 0 0-16,0 1 0 0,0-3 0 0,3 4 0 15,-3-2 0-15,-1-3 0 0,1 3 0 0,0-5 0 16,1 3 0-16,-1-4 0 0,2 2 144 0,-1-2-144 16,-1-1 176-16,0-3-48 0,1 1 0 0,-1 0 0 15,-1 1-128-15,1-2 0 0,0 1 0 0,-2-1 0 16,0 0 0-16,0-1 0 0,0 1 128 0,0 2-128 0,2-3 0 15,1-1 0-15,-1 0 0 0,-2 0 0 0,2 2 176 16,-1-2 0-16,1 0 0 0,0 4 0 0,1-4 144 0,4 1 16 16,-3 1 16-16,1-2 0 0,2 2 0 0,0 0 0 15,3 1 0-15,-1-1 0 0,2 0 0 0,1-1 0 16,0-1 0-16,5-1 0 0,-3-1-144 0,6-3-16 16,2 1-16-16,-1-3 0 0,4-3-176 0,4 1 0 15,4-3 0-15,-33 12 0 16,0 0-1056-16,133-39-192 0,-133 39-32 0,106-36-15376 0</inkml:trace>
  <inkml:trace contextRef="#ctx0" brushRef="#br0" timeOffset="195466.9">20570 12096 3679 0,'-3'0'320'0,"1"-2"-320"16,0 2 0-16,1 0 0 0,-1 0 656 0,2 0 64 0,-7 2 16 0,-3-2 0 15,-1 1 64-15,1 3 16 0,-3-1 0 0,6-1 0 16,-1 2-48-16,1-1 0 0,3-1 0 0,-1 0 0 16,2-1 112-16,1 1 16 0,0 0 0 0,0-2 0 15,2 1 144-15,2-1 48 0,0 0 0 0,1 0 0 0,1 2-80 0,1 0-16 16,-3 0 0-16,0 1 0 0,1 1-160 0,-1-3-16 15,1 3-16-15,-1-2 0 0,1-1 32 0,1-1 16 16,1 0 0-16,0 0 0 0,2 0-272 0,-1-1-48 16,1-1-16-16,0 0 0 0,1 0-192 0,1 1-32 15,0 1-16-15,1-2 0 16,-1 2 64-16,0 0 16 0,-2 0 0 0,3 2 0 0,-5-1 64 0,2 3 16 16,2-2 0-16,-4-1 0 0,4 6-144 0,0-3-32 15,1-1 0-15,-3-1 0 16,2 2-96-16,-2 1-32 0,1-3 0 0,3-1 0 0,-6 1 0 0,0 0-128 0,4-1 192 0,-6 1-64 15,4-2 16-15,0 0 0 0,-3-2 0 0,3-1 0 16,2-2-16 0,-4-2 0-16,4 0 0 0,-1-2 0 15,1 2-128-15,0 0 0 0,-1-2 0 0,1 4 0 16,-2 0 0-16,-2-2 0 0,2 5 0 0,-3 2 0 16,-1 0 0-16,-3 2 0 0,2 5 0 0,-2 2 0 15,-2-2 0-15,0 5 0 0,1-2 0 0,-1 1 0 16,0 3 0-16,2-2 128 0,0-2-128 0,0 4 128 15,0-5-128-15,0 5 160 0,2-4-160 0,1-1 160 16,1 0-160-16,1 0 0 0,0-6 0 0,1 6 0 16,2-2 0-16,-2 0 0 0,1 1 0 0,0-2 0 15,0 2 0-15,-2 1 0 0,3 3 0 0,-6-1 0 0,0 1 0 16,0 2 0-16,-1 0 0 0,1 5 0 0,-2 0 0 0,-2 4 0 16,2-1 0-16,0 1 0 0,0-2 0 0,0 2 0 15,2 3 0-15,0-2 128 0,0-1 64 0,1 3 16 16,2-4 0-16,-3 1 0 0,2-2-208 0,-1 3 0 15,2 4 128-15,-1-5-128 0,-2 5 0 0,1-2 0 16,1-2 0-16,-3 4 0 0,3-3 0 0,-3-1 0 16,3 2 0-16,-4-2 0 0,0 1 0 0,-4-1 0 15,4-3 0-15,-1 2 0 0,-1-2 0 0,0 0 0 16,1-2 0-16,-1 0 0 0,2-2 0 0,-2 1 0 16,2-1 0-16,-2-1 0 0,2-2 0 0,0 0 0 0,0 0 0 15,0-1 0-15,0 0 0 0,0 1 0 0,0 1 0 0,0 1 0 16,0 1 0-16,0-1 0 0,0 0 0 0,0 3 0 15,0-2 0-15,0 2 0 0,-1 1 0 0,1-3 0 16,0 2 144-16,0-1-144 0,-2-3 128 0,2 4-128 16,-4-3 0-16,3-4 0 0,-1 1 0 0,0 0 0 15,0 0 0-15,1-3 0 0,-1 2 0 0,0-3 0 16,2 3 0-16,-2-5 0 0,2 4 0 0,0-3 0 16,-1 1 0-16,1-2 128 0,-4 5-128 0,4-5 0 15,0 5 144-15,-2-3-144 0,1 3 160 0,-3-3-160 16,2 5 208-16,1-4-48 0,-1 3-16 0,2 2 0 0,-2-1-144 15,2-2 0-15,-2 1 0 0,2 0 128 0,-3 0-128 0,3-3 0 16,-2 2 144-16,0-1-144 0,1 3 128 0,-1-4-128 16,-1 2 160-16,1 2-160 0,0-2 192 0,-1-1-48 15,-1 3-16-15,2-5 0 0,-1 1-128 0,1-3 0 16,-1 3 144-16,3 3-144 0,-2-5 0 0,-2-1 0 16,3 4 0-16,-1-4 0 0,0 5 0 0,0-5 0 15,1 3 0-15,1-3 0 0,-2 5 0 0,0-3 0 16,2 3 0-16,-2-1 128 0,2-1-128 0,0 2 0 15,-1-1 0-15,-5 3 128 0,5-2-128 0,-1-3 0 16,2 6 0-16,-4-4 128 0,3-1-128 0,-1 1 0 16,0-3 0-16,2 5 0 0,-1-5 0 0,-3 3 128 15,4-4-128-15,0 3 0 0,0-3 0 0,0-2 128 0,0 2-128 16,0 0 0-16,4-3 0 0,-3 3 128 0,1 0-128 0,0-4 0 16,1 4 0-16,1-2 0 0,-3 1 0 0,5-3 0 15,-5 6 0-15,1-6 0 0,0 1 0 0,1-2 128 16,-1 1-128-16,2 1 0 0,-3-4 0 0,3 0 0 15,-2 0 0-15,-2 0 128 0,0 0-128 0,0-4 0 16,-2 8 0-16,-5-4 128 0,2 1-128 0,-1 3 0 16,-2-1 176-16,-3-1-48 0,-1 5 0 0,0-4 0 15,-2 3 16-15,0-3 0 0,-2 6 0 0,1-4 0 16,-1-1-16-16,2 1 0 0,-5 4 0 0,0-4 0 16,-1 3-128-16,-2-1 128 0,1-3-128 0,-3 5 128 0,-3-2-128 0,-4-2 0 15,-2 4 0-15,0-3 128 0,0 0-128 16,-6-1 0-16,5-2 0 0,2-1 0 0,4-2 0 0,-1-5 0 15,4-4-176-15,8-3 176 16,5-11-544-16,8-4-32 0</inkml:trace>
  <inkml:trace contextRef="#ctx0" brushRef="#br0" timeOffset="202210.84">25816 10880 11055 0,'-7'3'976'0,"5"-1"-784"16,2 2-192-16,3-8 0 0,4 2 944 0,-3-1 144 0,5 1 16 0,6-3 16 15,8-6-832-15,-23 11-160 0,0 0-128 0,99-29 144 16,-99 29-144-16,0 0-176 0,110-23 48 0,-110 23 0 16,0 0 768-16,120-19 144 15,-120 19 48-15,98-9 0 0,-98 9 160 0,111-12 32 0,-111 12 16 0,115-10 0 16,-115 10-272-16,133-11-48 0,-133 11-16 0,144-3 0 16,-144 3 96-16,129-4 16 0,-129 4 0 0,122-3 0 15,-122 3-144-15,140 0-32 0,-140 0 0 0,148 9 0 16,-148-9-288-16,151 10-64 0,-151-10-16 15,128 9 0-15,-128-9 16 0,130 0 0 0,-130 0 0 0,145-4 0 16,-145 4 160-16,152-7 16 0,-152 7 16 0,160-8 0 16,-160 8-160-16,145-14-16 15,-145 14-16-15,144-11 0 0,-144 11-160 0,138-7-128 0,-138 7 144 0,148 5-144 0,-148-5 224 0,141 6-48 16,-141-6-16-16,124 3 0 0,-124-3-160 0,122 0 0 16,-122 0 0-16,139-3 128 0,-139 3-320 0,169-11-64 15,-169 11 0-15,176-14-16 16,-176 14-1216-16,171-17-240 0,-171 17-64 0,180-11-11616 0</inkml:trace>
  <inkml:trace contextRef="#ctx0" brushRef="#br0" timeOffset="203045.35">31132 10615 12895 0,'14'-3'1152'0,"0"-1"-928"15,-2 2-224-15,-5-1 0 0,2 1 720 0,5-1 112 16,-14 3 0-16,0 0 16 0,127-23-528 0,-127 23-128 16,138-23 0-16,-138 23-16 0,125-17-32 0,-125 17 0 15,105-10 0-15,-105 10 0 0,96-2 576 0,-96 2 112 16,0 0 32-16,136 9 0 0,-136-9 544 0,102 10 128 15,-102-10 0-15,124 9 16 0,-124-9-272 0,136 5-64 0,-136-5-16 0,129-2 0 16,-129 2-624-16,129-12-112 0,-129 12-16 16,131-9-16-16,-131 9-240 0,148-10-64 0,-148 10 0 0,158-11 0 15,-158 11 128-15,143-12 32 0,-143 12 0 0,133-15 0 16,-133 15-112-16,116-14-32 0,-116 14 0 0,115-11 0 16,-115 11-368-16,96-14-80 0</inkml:trace>
  <inkml:trace contextRef="#ctx0" brushRef="#br0" timeOffset="-196807.37">2082 4840 3679 0,'0'1'320'0,"0"-1"-320"16,1 0 0-16,1-1 0 0,-2-1 208 0,4 0-16 15,-4 0-16-15,1-3 0 0,-1-2-176 0,-1 0 0 16,-5-2 0-16,1-3 0 0,-2 0 352 0,-2 0 192 16,1-2 32-16,-1 0 16 15,0-3 752-15,2-1 160 16,0 1 32-16,0 1 0 0,0 0-752 0,2 2-144 15,-2 4-16-15,-2 3-16 0,1 0-608 0,-1 0 0 16,0 4 0-16,1-3 0 0,-3 1 320 0,2-3 0 0,3 2 0 0,0-4 0 16,-1 1-32-16,2-1-16 0,2 3 0 0,-1-2 0 15,-1 6-272-15,0 1 0 0,-1 4-176 16,1 1 176-16,-4 4 0 0,3 0 0 0,-1 5 0 0,0-1 0 16,1 3 448-16,1 3-16 0,0-1 0 0,1-1 0 15,3 3-128-15,-3 1-32 0,4 2 0 0,0 1 0 16,0 1 0-16,0 3 0 0,0 0 0 0,0 0 0 15,4 8 128-15,-3-1 32 0,1 1 0 0,0 5 0 16,1 3 80-16,-1-1 0 0,2 5 16 0,-4 2 0 16,0 3-208-16,0 1-64 0,-4 6 0 0,-1 1 0 15,0 2 0-15,-4-2 0 0,2 5 0 0,-2-3 0 0,-3 0 16 0,2 0 0 16,3-3 0-16,0 3 0 0,-4-2 176 0,3 0 16 16,2 2 16-16,3 0 0 0,-1 4 80 0,4-4 16 15,2-2 0-15,2 2 0 0,-1 3-304 0,2-3-48 16,0-2-16-16,-1 1 0 0,-1 1-80 0,1 1-128 15,-1 1 176-15,-1 7-176 0,0-1 0 0,0-3 0 16,-2 4 0-16,-2-5 0 0,-2 1 0 0,3-5-144 16,-5 0 144-16,-1-2 0 0,1 2 0 0,-1-5 0 15,0-1 0-15,1-2 0 0,-1 1 0 0,2 0 0 16,2 0 0-16,1-2 0 0,0 4 0 0,-1-2-128 16,3 0 128-16,0 5 0 0,3 0-192 0,-1 4 32 15,1-1 16-15,1 1 0 0,-1 0-64 0,1 0-16 0,1 8 0 16,-3-1 0-16,1-1 224 0,-3-3 0 0,2-5-160 0,-2 2 160 15,0-4 0-15,-2 1 0 0,1-1 0 0,-1-2 0 16,0-1 0-16,-3 1 0 0,0-1 0 0,-1 2 0 16,1-3 128-16,-2-1-128 0,2-1 0 0,3-1 128 15,0-2-128-15,1 3 192 0,2-1-192 0,3 0 192 16,-2 0-32-16,-1 2 0 0,3 4 0 0,1-2 0 16,-3 1-160-16,0-1 0 0,1-2 144 0,-1 0-144 15,1-4 0-15,-3-3 0 0,0 4 0 0,0-6 0 16,0 7 0-16,2-3 0 0,0 0 0 0,1 3 0 0,-3-1 0 0,2-3 0 15,-2 6 0-15,0-5 0 0,0-3 0 0,2 1 0 16,0 1 0-16,-1 1 0 0,3-2 0 0,-2 5 0 16,-1-3-144-16,1 0 144 0,2 5-320 0,-8-4 16 15,2-3 0-15,-1 6 0 16,-1-5-240-16,1-1-48 0,-1-5-16 16,-3 2 0-16,2-1 320 0,0-3 64 0,3 2 16 0,-3 2 0 0,3-6 208 0,0 0 0 15,1-1 0-15,1-7-144 0,0-1 144 0,0-4 0 16,1-3 0-16,-1-1 128 0,2 4-128 0,-2-5 0 15,2 1 0-15,-2 0 0 0,0 0 0 0,0 0 0 16,-2 2-128-16,2-1 128 0,-2-3-192 0,2 1 64 16,0-1 0-16,0 0 0 0,0 0 128 0,2 0 0 0,0-1 0 0,3-4 0 15,-1 0 0-15,-1-1 0 0,4 0 0 0,0-3 128 16,4-1-128-16,1-2 0 0,5 0 0 0,-1 0 0 16,-2-4 0-16,-14-3 0 0,0 0 0 0,0 0 0 15,87 4 128-15,-87-4-128 0,0 0 128 0,89-16-128 16,-89 16 176-16,0 0-48 0,104-21 0 0,-104 21 0 15,0 0-128-15,100-26 128 0,-100 26-128 0,0 0 128 16,89-17 16-16,-89 17 0 0,0 0 0 0,90-11 0 16,-90 11 336-16,0 0 64 0,98 0 16 0,-98 0 0 15,83-2-192-15,-83 2-48 0,93-5 0 0,-93 5 0 16,97-14-320-16,-97 14 0 0,100-19 0 0,-100 19 128 16,90-19-128-16,-90 19 0 0,86-19 0 0,-86 19 0 0,0 0 0 0,120-25 0 15,-120 25 0-15,87-15 0 0,-87 15 0 0,99-14 144 16,-99 14-16-16,103-7-128 0,-103 7 320 15,106-11-32-15,-106 11-16 0,100-8 0 0,-100 8-128 0,97-13-16 16,-97 13-128-16,103-15 192 0,-103 15-192 0,112-18 0 16,-112 18 128-16,118-19-128 0,-118 19 0 0,127-21 0 15,-127 21 0-15,114-22 0 0,-114 22 0 0,106-32-128 16,-106 32 128-16,103-24 0 0,-103 24 0 0,110-30 0 16,-110 30 0-16,116-26 0 0,-116 26 0 0,124-19-128 15,-124 19 128-15,110-7 0 0,-110 7 0 0,99 4 0 0,-99-4 0 16,101 8 0-16,-101-8 0 0,100 11 0 0,-100-11 0 0,111 5 0 15,-111-5 128-15,127 0-128 0,-127 0 0 0,121-5 144 16,-121 5-144-16,116-13 160 0,-116 13-160 0,121-19 160 16,-121 19-160-16,130-24 0 15,-130 24 0-15,140-38 0 0,-140 38 0 0,144-40 0 0,-144 40 0 0,126-34 0 16,-126 34 0-16,118-31 0 16,-118 31 0-16,115-28 0 0,-115 28 0 0,129-33 0 0,-129 33 0 0,134-26 0 15,-134 26 0-15,119-19 128 0,-119 19-128 0,108-12 192 16,-108 12 64-16,113-14 0 0,-113 14 16 0,122-12 0 0,-122 12-64 15,141-16-16-15,-141 16 0 0,145-19 0 0,-145 19-192 16,136-28 0-16,-136 28 0 0,134-28 0 0,-134 28 0 0,139-33 0 16,-139 33 0-16,156-30 0 0,-156 30 0 0,156-35 0 15,-156 35 0-15,138-41 0 0,-138 41 0 0,134-46 0 16,-134 46 0-16,143-48 0 0,-64 21-144 0,-5 0 144 16,-74 27 0-16,145-49-144 0,-145 49 144 0,122-42 0 15,-122 42-144-15,120-42 144 0,-120 42 0 0,131-42 0 16,-131 42 0-16,143-29 0 0,-143 29 0 0,131-23 0 15,-131 23 0-15,122-17 0 0,-122 17 0 0,122-12 0 16,-122 12 0-16,123-16 0 0,-123 16 0 0,140-21 0 16,-140 21 0-16,137-23 0 0,-137 23 0 0,131-31 0 15,-131 31 0-15,125-28 0 0,-125 28 0 0,121-28 0 0,-121 28 0 16,127-22 0 0,-127 22 0-16,132-20 0 0,-132 20 0 0,119-22 0 0,-119 22 0 0,97-21 0 0,-97 21 0 0,89-17 0 15,-89 17 0-15,94-16 0 0,-94 16 0 0,96-7 0 16,-96 7 0-16,98 0 0 15,-98 0 0-15,94 5 0 0,-94-5 0 0,85 5 0 0,-85-5 0 0,0 0 0 16,114 11 0-16,-114-11 0 0,0 0 0 0,102-2 0 16,-102 2 0-16,0 0 0 0,105-10 0 0,-105 10 0 31,0 0-560-31,87-4-32 0,-87 4-16 0,0 0 0 0,0 0 128 0,85 4 32 16,-85-4 0-16,0 0 0 0,0 0 448 0,72 12 0 0,-72-12 208 0,0 0-64 15,0 0 256-15,77 17 48 0,-77-17 16 0,0 0 0 0,0 0-272 0,82 14-48 16,-82-14-16-16,0 0 0 0,0 0-128 0,81 4 0 15,-81-4-160-15,0 0 160 16,0 0-416-16,0 0 16 0,86-28 0 0,-86 28 0 16,0 0-256-16,0 0-48 0,0 0-16 0,50-47 0 0,-44 33 400 0,1 0 96 15,1-4 16-15,-3 3 0 0,4 1 400 0,0-4 64 16,-9 18 32-16,0 0 0 16,33-50 32-16,-33 50 0 0,0 0 0 0,44-58 0 0,-44 58-320 0,36-45 0 15,-36 45 0-15,45-50 0 0,-45 50-208 0,49-53 0 16,-49 53 0-16,60-54 0 0,-60 54 32 0,59-50 16 15,-59 50 0-15,61-61 0 0,-61 61 160 0,66-66 0 16,-66 66 0-16,71-75 0 0,-71 75 0 0,74-72 0 0,-74 72 0 0,69-64 0 16,-69 64 0-16,75-54 0 15,-75 54 0-15,82-51 128 0,-82 51 128 0,89-50 48 0,-89 50 0 0,96-47 0 16,-96 47 16-16,94-47 16 0,-94 47 0 0,89-45 0 16,-89 45 624-16,94-51 128 15,-94 51 32-15,103-52 0 16,-103 52-1744-16,110-63-336 0,-110 63-80 0,118-59-16 0,-118 59 832 0,124-63 224 0,-124 63 0 0,111-62 0 15,-111 62 0-15,107-53 0 0,-107 53 0 0,109-47 0 16,-109 47 0-16,114-42 0 0,-114 42 0 0,118-47 128 16,-118 47 160-16,122-43 32 0,-122 43 16 0,110-37 0 0,-110 37-144 15,110-38-16-15,-110 38-16 0,111-45 0 0,-111 45-160 0,117-46 0 16,-117 46 0-16,125-41 0 0,-125 41 0 0,121-42 0 16,-121 42 0-16,106-40 0 0,-106 40 0 0,91-32 0 15,-91 32 0-15,85-17 0 0,-85 17 0 0,78-9 0 16,-78 9 0-16,82 2 0 15,-82-2 0-15,82 7 0 0,-82-7 0 0,87 17 128 0,-87-17 16 0,75 20 0 16,-75-20 0-16,0 0 0 0,89 19-144 0,-89-19 128 16,0 0-128-16,0 0 128 0,94-14-128 0,-94 14 0 15,0 0 0-15,0 0 0 0,86-47 0 0,-86 47 0 16,0 0-192-16,52-58 192 16,-52 58-528-16,24-48 16 0,-12 25 0 0,-6-3 0 0,1 0 512 0,0 3 0 15,-2 0 0-15,-2-1 0 0,3-4 240 0,-1 0 144 0,-3 0 48 0,1-6 0 16,0 2-32-16,1-4 0 0,3-3 0 0,-5-4 0 15,1 1-224-15,2-3-48 0,2-6-128 0,-1-3 192 16,1 2-192-16,1 0 128 0,3-4-128 0,1-2 0 16,4 3 160-16,1-3-160 0,4-3 160 0,2 4-160 15,1 1 0-15,2 4 0 0,0 0 0 0,0 1 0 16,1 4 0-16,-5 0 0 16,1 2 0-16,-4 1 0 0,0 8 0 0,-1 2 0 0,-3 1 0 0,1 2 0 15,0 3 0-15,-4 0 0 0,0 6 0 0,0-3 0 16,0-1 0-16,-1 3 0 0,-11 23-128 0,23-38 128 0,-23 38 0 15,22-35 0-15,-13 21 0 0,-9 14 0 0,0 0 0 0,38-50 0 16,-38 50 0-16,0 0 0 0,49-59 0 0,-49 59 0 16,38-46 0-16,-38 46 0 15,46-47 0-15,-46 47 0 0,45-57 0 0,-45 57 0 0,47-56 0 0,-47 56 0 16,47-54 0-16,-47 54 0 0,45-52 0 0,-45 52 0 16,44-45 0-16,-44 45 0 0,45-49 368 0,-45 49-32 15,46-44 0-15,-46 44 0 0,0 0-160 0,68-57-48 16,-68 57 0-16,0 0 0 0,71-52-128 0,-71 52 0 15,0 0 0-15,80-54 0 0,-80 54 0 0,63-39 0 32,-63 39 0-32,71-47 0 0,-71 47 0 0,86-54 0 0,-86 54 0 0,94-66 0 0,-94 66 0 0,89-68 0 15,-89 68 0-15,73-57 0 0,-73 57 0 0,52-47 0 16,-52 47 0-16,0 0 0 16,68-56 0-16,-68 56 0 0,0 0 0 0,58-49 0 0,-58 49 0 0,0 0 0 0,48-52 0 0,-48 52 0 15,23-38 0-15,-16 18 0 0,-2-1 0 0,-1 2 0 16,-4 0 0-16,-7 0 0 15,0-4 0-15,-4 2 0 16,-1 1 0-16,-2-1 0 0,-3-2 0 0,-4 0 0 16,-2 2 0-16,-3-1 0 0,3 1 0 0,-4 0 0 15,0 2 0-15,0 0 128 0,-5-2-128 0,1 2 128 16,-2 3 16-16,-4 0 0 0,-1 6 0 0,-6-2 0 16,4 5-144-16,0-4 0 0,-2 3 0 0,4-5 0 15,0 1 0-15,1 0 0 0,0-2 128 0,3-3-128 0,-3 1 0 0,2 0 0 16,-2 2 0-16,-1-3 0 0,0 1 0 0,-2 1 0 15,-4-3 0-15,2 2 0 0,-5 6-160 0,0-4 160 16,-3-2 0-16,-1 6-144 0,1-2 144 0,-1 0 0 16,2 5-144-16,-1-4 144 0,-1 6-144 0,2 1 144 15,4 1-192-15,0-4 192 0,-6 2-304 0,3-11 48 16,0 6 16-16,1-8 0 16,2-1-464-16,-2-7-112 0,2 2-16 0,1-3 0 15,1 0-448-15,-3 0-80 0,3 0-32 0,-10 2 0 16,5 1 560-16,-5 1 96 0,-6 4 32 0,-7 7 0 0,-4 5 704 0,-3 2 0 15,3 10 160-15,-1-2-32 0,6 3 592 0,-1-3 112 16,-2 6 32-16,0-2 0 0,4-2-384 0,-4 5-80 16,-5-3-16-16,-1 2 0 0,5-4-576 0,3-1-128 0,-1-1-32 15,3 1 0 1,1-4-576-16,-1 1-112 0,-1 1-32 0,-8 3 0 0,-4-1 576 0,-8 6 112 0,1-1 32 0,1 5 0 16,6 0 752-16,0-2 160 0,4 4 16 0,-2-4 16 15,-2-2 48-15,-1-1 16 0,0-5 0 0,1-3 0 16,7 1-160-16,1-2-48 0,2 4 0 0,-1-1 0 15,2-1-448-15,-5 1-192 0,-8-1 16 0,-3-2 0 16,1 2-48-16,0 0-16 0,3 3 0 0,1 3 0 16,4 1 240-16,-4 5 0 0,-3-2 0 0,-3-1 160 15,1 1 80-15,-4-3 16 0,6 5 0 0,2-2 0 16,3 3-128-16,0-4-128 0,0 1 176 0,-2-7-176 16,-3 4 0-16,0-4 0 0,2-1-240 0,3-2 80 0,3-2-128 15,1 0-32-15,1 0 0 0,-3 0 0 0,-4 0 48 0,0-2 0 16,3 0 0-16,-5-1 0 0,-5-1 48 0,4 1 16 15,4 1 0-15,1 2 0 16,3 0-208-16,-4-4-32 0,-6 3-16 0,0-6 0 0,3 0 240 0,3 0 48 16,4-4 16-16,3 3 0 15,-3-3-320-15,1 1-64 0,-6-3-16 0,-3-4 0 0,0 3 288 0,0 4 48 16,1-4 16-16,1 5 0 0,1 0 208 0,0 8 208 16,-3 1-32-16,-5 3-16 0,-4 7 608 0,4-1 112 15,-1 5 16-15,6 2 16 0,3 1-272 0,1 1-48 16,-1 1-16-16,-5 0 0 0,-2-3 0 0,-1 1-16 0,3-1 0 15,5 1 0-15,8 1-240 0,1-1-64 0,0-3 0 0,-2-2 0 16,6-1-256-16,-3-3 0 0,-4 1 128 0,1-2-128 16,2 2 0-16,2-4 0 0,2-2 0 0,-1 4 0 15,4 0 0-15,-3-3 0 0,-1 6 0 0,-4-3 0 16,-3 9 512-16,2-4 0 0,-1 5 0 16,5-3 0-16,3 4-80 0,4-1-32 0,1-1 0 0,2 0 0 15,6-2-224-15,-4-2-48 0,3 2-128 0,-6-2 192 16,1-2-192-16,2 1 0 0,4-4 0 0,2 1 0 15,3-1-192-15,0-3-48 0,-2-1 0 0,2 3 0 16,3-3-144-16,-7-3-16 0,4 2-16 0,-6-4 0 16,1 2 416-16,-6-2-128 0,0 1 128 0,2-5 0 0,0 3 0 0,0 1 0 15,3-5 0-15,-1-2 0 0,3 2 0 0,-1-3 0 16,4 1 0-16,-4-3 0 0,6 5 0 0,-6-2 0 16,-2 6 0-16,-2 1-128 0,3 2 128 0,-3 0 0 15,2 2 0-15,5 0-128 0,-2-1-64 0,5 5-16 16,-1-5 0-16,3 1 0 0,0 0 0 0,2-2 0 15,2 2 0-15,-9-2 0 0,2 1 208 0,-4 1 0 16,-3 0 0-16,-1 5-144 0,3-2 144 0,1 0 0 16,0 1 0-16,0 0 0 0,2 0 400 0,-5-1 16 15,5 2 0-15,0-4 0 0,5-1 16 0,-8 0 0 16,1-2 0-16,-4 0 0 0,3-2-432 0,-2 2 0 16,3 0 128-16,-2 2-128 0,3 1 0 0,-1 4 0 0,2 0 0 0,-2 4 0 15,2-1 0-15,0 8 0 0,0-4 0 0,0 1 0 16,-4-1 0-16,2 0 128 0,2 0-128 0,6-9 192 15,2 4 0-15,4-4 16 0,4-3 0 0,5 0 0 16,1-4-208-16,3-3 0 0,1-2 0 0,0 0 0 16,-2-5 0-16,1-1 0 0,-1 1 0 0,-1-3 0 15,-1-1 0-15,-3 2 0 0,2-2 0 0,0 1 0 16,-5-3 0-16,1 1 0 0,-1 1 0 0,-2 6 0 16,-2-3 0-16,0 1 0 0,3 7 0 0,-4-4 0 15,3 1 0-15,-2 1 0 0,2 1 0 0,3-2 0 16,-1 2 0-16,1-2 0 0,2 3 0 0,2-1 0 0,-2-2 256 15,0 4-64-15,4-1 0 0,0 0 0 0,-1-4 16 0,4 5 0 16,-1-3 0-16,-1-1 0 0,2 3-208 0,-3-4 0 16,-2 2 0-16,-2 2 0 0,-4 1 144 15,1-1-144-15,-4 3 128 0,0 4-128 0,0 3 368 0,1 0-16 16,2 1 0-16,-3 4 0 0,0 1 0 0,1 4 0 16,-3 1 0-16,0 0 0 0,1 1-352 0,-1 0 0 15,6-1 0-15,0 0-11376 16,3-1-2384-16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08T22:53:09.8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6273 8124 11247 0</inkml:trace>
  <inkml:trace contextRef="#ctx0" brushRef="#br0" timeOffset="946.32">6255 8135 8207 0,'18'-5'720'0,"-12"-1"-576"16,1 3-144-16,0 0 0 0,-5 3 0 0,0 0 0 15,0 0 0-15,1 3 0 0,2-1 0 0,1-1 0 16,-5 3 0-16,1-1 0 0,-4 6 0 0,1-4 0 0,1 1 0 0,-2-3 0 15,-3 2 0-15,1-1 0 0,1-1 784 0,-3-1 176 16,5 0 16-16,-6 1 32 0,1 2-688 0,3-3-144 16,0 2-32-16,-3-3 0 0,5-1-144 0,-1 2 0 15,2-2-160-15,0 2 160 0,0 0 336 0,2-1 176 16,1 5 16-16,2-5 16 0,-1 1 672 0,-1 2 128 16,2-3 16-16,1 3 16 0,-5 5 224 0,1-4 32 0,0 0 16 0,0 2 0 15,1 0-592-15,1-4-112 0,1 6-32 0,-3-4 0 16,3 1-496-16,0 1-96 0,2-1-32 0,0-4 0 15,5 2 48-15,-3 1 16 0,5-3 0 0,2-1 0 16,3-1 96-16,-2 0 0 0,-17 0 16 0,0 0 0 16,0 0-240-16,82-7-48 0,-82 7-16 0,0 0 0 15,0 0-160-15,96-10 128 0,-96 10-128 0,0 0 128 16,89-16-128-16,-89 16 0 0,0 0 0 0,101-10 0 16,-101 10 0-16,0 0 0 0,106-5 0 0,-106 5 0 15,0 0-160-15,101-6 160 0,-101 6 0 0,0 0-144 16,106-8 144-16,-106 8-160 0,0 0 160 0,117-7-160 15,-117 7 32-15,0 0 0 0,112-5 0 0,-112 5 0 16,0 0-64-16,116-2 0 0,-116 2 0 0,0 0 0 0,116-2 192 0,-116 2 0 16,0 0 0-16,92 2 0 0,-92-2 0 0,0 0 0 15,0 0 0-15,87 3 0 16,-87-3-384-16,0 0-32 0,0 0-16 16,0 0 0-1,101-3-656-15,-101 3-128 0,0 0-16 0,0 0-16 0,82-9-368 0,-82 9-80 0,0 0-16 0,0 0 0 16,0 0 208-16,85 0 32 0,-85 0 16 0,0 0 0 0,0 0 976 0,0 0 192 15,93-2 32-15,-93 2 16 0,0 0 240 0,0 0 0 16,89-21 0-16,-89 21 160 0,0 0-160 0,0 0 192 16,76-26-192-16,-58 18 192 0,-6 1-192 0,2-2 0 15,0 5 0-15,-4-3 0 0,2-1 0 0,-1 1 0 0,1 0 0 0,0-4 0 16,4 3 0-16,-6-1 0 0,1 2 0 0,1-3 0 16,2 1 272-16,-2-2 32 0,2 3 0 0,0-3 0 15,2 3 272-15,-1-3 64 0,1 6 16 0,2-4 0 16,-3 4 176-16,1 0 16 0,1-4 16 0,-1 4 0 15,1-2-192-15,-17 7-32 0,0 0-16 0,61-26 0 16,-61 26 128-16,0 0 16 0,75-28 16 0,-75 28 0 16,0 0-192-16,86-33-32 0,-86 33-16 0,0 0 0 15,92-32-416-15,-92 32-128 0,0 0 0 0,84-26 0 16,-84 26 0-16,0 0 0 0,0 0 0 0,94-22 0 16,-94 22-128-16,0 0 128 15,0 0 0-15,90-9-144 0,-90 9 144 0,0 0 0 0,0 0 0 0,95-9 0 16,-95 9 336-16,0 0 48 0,0 0 16 0,94-16 0 0,-94 16 352 15,0 0 64-15,0 0 16 0,90-17 0 0,-90 17-128 16,0 0 0-16,70-17-16 0,-70 17 0 0,0 0-304 0,0 0-64 16,89-13-16-16,-89 13 0 0,0 0-304 0,0 0 0 15,0 0 0-15,87-8 0 0,-87 8 0 16,0 0 0-16,0 0 0 0,0 0 0 0,0 0 0 0,0 0 0 16,89 22 0-16,-77-13 0 0,0-4-256 15,-3-1 64-15,1 3 0 0,1 0 0 16,-2-4-368-16,-2 4-64 0,0-2-16 0,-2 1 0 0,0-1 304 0,-2 2 48 15,1-2 16-15,-4 0 0 0,3 2 272 0,-3-2 0 0,0-1 0 0,-5-1 0 16,2 3 0-16,-4-3 0 0,-2 2 0 0,-3-3 0 16,-2 3 0-16,-4 2 0 0,-2-1 0 0,-3-5 0 31,0 6-1136-31,-1-5-208 0,1 1-64 0,1-3-6816 0,1-1-1376 0</inkml:trace>
  <inkml:trace contextRef="#ctx0" brushRef="#br0" timeOffset="96545.42">9094 6414 6447 0,'-9'0'576'0,"2"-2"-576"16,4 2 0-16,1-1 0 0,0-1 448 0,-1 0 0 15,-3-3-16-15,-8 0 0 0,1-2-672 0,-5-4-128 16,2 4-16-16,2-1-16 31,-3 4-672-31,1-1-128 0,1 1-16 0,-3 1-16 0,3 3 976 0,-3 3 256 0,4-1 0 0,0 2 0 0,4-1 1120 0,1-3 320 16,6 2 64-16,3 0 16 0,5-1 464 0,9 3 112 15,3-8 16-15,-17 4 0 0,0 0-336 0,80-10-64 0,-80 10-16 16,0 0 0-16,103-21-336 0,-103 21-64 16,0 0-16-16,101-19 0 0,-101 19-320 0,0 0-80 0,101-16-16 0,-101 16 0 15,0 0-240-15,108-14-48 16,-108 14-16-16,82-10 0 0,-82 10-112 0,98-14 0 0,-98 14-16 0,106-18 0 15,-106 18 0-15,108-19 0 0,-108 19 0 0,103-17 0 16,-103 17 144-16,106-19 16 0,-106 19 16 0,107-16 0 16,-107 16-272-16,116-9-48 0,-116 9-16 15,114 0 0-15,-114 0-272 0,102 6 0 16,-102-6 128-16,91 12-128 0,-91-12 0 0,0 0 0 0,127 24 0 0,-127-24 0 16,94 19 0-16,-94-19 0 15,100 23 0-15,-100-23 0 0,109 19 0 0,-109-19 0 0,115 19 0 0,-115-19 0 0,100 23 0 0,-100-23 0 16,92 24 0-16,-92-24-144 0,91 14-80 0,-91-14-16 15,94 16 0-15,-94-16 0 0,110 19-128 0,-110-19-16 32,113 30-16-32,-113-30 0 15,108 26-432-15,-108-26-96 0</inkml:trace>
  <inkml:trace contextRef="#ctx0" brushRef="#br0" timeOffset="97416.27">13384 6337 2751 0,'-12'9'256'0,"1"0"-256"0,6-6 0 0,3-1 0 16,-1 0 0-16,-2 1 176 0,-8 10-176 0,-6 0 160 15,-5 5-160-15,0-4 0 0,4-2 0 0,1-7 0 16,2 0 336-16,-1-3 48 0,3-4 16 0,-1-3 0 15,0 2 1376-15,-3 1 272 0,0-3 48 0,-4 1 16 16,-1 1-768-16,-4 1-144 0,-2 2-48 0,1 0 0 16,3 2-960-16,-2 3-192 0,5-3 0 0,2 0 0 15,4 1-128-15,5-1 128 0,6-2-160 0,5 1 160 16,4 1 384-16,8-4 160 0,6 1 32 0,-17 1 16 16,0 0-288-16,0 0-64 0,104-21-16 0,-104 21 0 15,74-18-224-15,-74 18 0 0,0 0 0 0,109-22 0 16,-109 22 768-16,0 0 176 0,114-23 16 0,-114 23 16 0,85-14 368 0,-85 14 80 15,89-15 16-15,-89 15 0 0,103-9-752 0,-103 9-160 16,113-16-16-16,-113 16-16 0,122-17-160 0,-122 17-16 16,117-16-16-16,-117 16 0 0,111-16 672 0,-111 16 144 15,110-10 32-15,-110 10 0 16,126-12-1664-16,-126 12-320 0,142-12-64 0,-142 12 0 0,147-7 1024 0,-147 7 192 16,134-2 64-16,-134 2 0 0,125 0-224 0,-125 0-32 15,135-2-128-15,-135 2 192 0,137 4-192 0,-137-4 0 16,124 12 0-16,-124-12 0 0,101 19 0 0,-101-19 0 15,89 21 0-15,-89-21 0 0,85 22 0 0,-85-22 0 16,0 0 0-16,117 30 0 0,-117-30-400 0,0 0 16 0,105 21 16 0,-105-21-13808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08T22:56:12.82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8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1" timeString="2023-09-08T22:58:14.005"/>
    </inkml:context>
  </inkml:definitions>
  <inkml:trace contextRef="#ctx0" brushRef="#br0">25986 4944 2751 0,'-28'11'256'0,"13"-1"-256"0,1 0 0 0,0-1 0 16,5-4 288-16,1 2 16 0,-3 2 0 0,-10 10 0 15,-8 9 176-15,-10 5 32 0,-8 9 16 0,0-2 0 16,0-2-720-16,5-3-160 0,2-3-32 0,2 2 0 16,1-2 576-16,2-4 128 15,0-1 0-15,-3 0 16 0,-4 0 848 0,1 0 160 0,-1-1 48 0,0 3 0 16,2-3-368-16,1 2-80 0,3-2-16 0,1 6 0 15,-2 1-256-15,1 0-48 0,-3 4-16 0,6-1 0 16,-3 4-288-16,-1 2-48 0,2 3-16 0,-1-3 0 16,1 5 176-16,-2-2 16 0,1 6 16 0,1 1 0 15,2 0 112-15,0 6 32 0,1 5 0 0,3-2 0 0,-1-2-16 0,4 2 0 16,0 5 0-16,1-2 0 0,3 8-176 0,1 4-32 16,2 6-16-16,-4 2 0 0,4-1-64 0,0 6-16 15,-1 4 0-15,3-3 0 0,3-1-96 0,-2 2-32 16,4-1 0-16,2 2 0 0,-1 4 304 0,4-7 64 15,4-7 16-15,3-5 0 0,2-6-32 0,3-1 0 16,7-2 0-16,0-1 0 0,4-6-256 0,1 2-48 16,6-2-16-16,3-3 0 0,2-11-192 0,3 0 0 15,6-6 128-15,1-4-128 0,-38-37 0 0,93 61 0 16,-93-61 0-16,122 45 0 0,-122-45 224 0,134 26 0 0,-134-26 0 16,146 20 0-16,-146-20 96 0,150 12 32 0,-150-12 0 0,173 7 0 15,-173-7-48-15,183 5-16 0,-183-5 0 0,176 14 0 16,-176-14-288-16,174 19 0 0,-75-5 0 0,2-5 0 15,5 1 0-15,-11-5 0 0,-95-5 0 0,165 16 0 16,-165-16 0-16,167 10 0 0,-167-10-208 0,166 4 80 16,-166-4-192-16,167-7-16 0,-167 7-16 0,159-5 0 15,-159 5 352-15,155-14 0 0,-155 14 0 0,148-33 0 16,-73 3 256-16,-2-5 0 0,0 0 16 0,-6-5 0 16,-8 0 352-16,-3-7 64 0,-1-3 16 15,1-6 0-15,-5-5-304 0,1-5-48 0,2 1-16 0,-2-4 0 0,2-3-192 16,-1 3-144-16,-3-3 192 0,-3-3-192 0,-3 1 0 0,-3-5 0 15,1 4 0-15,2-5 0 0,-1 2 0 0,3-2 0 16,-3 3-128-16,1-3 128 0,6-4 0 0,-4 4 0 16,4 0 0-16,-3-2 0 15,-1 4 0-15,-6 3 0 0,-5 5 0 0,-6 6 0 0,-1 1 0 0,-4-5 0 16,1 4 0-16,-6-4 0 0,-3 5 0 0,-6-1 0 16,-5 1 0-16,-6 2 0 15,-5 5-624-15,-9 2-16 0,-4 2-16 0,-8 7 0 16,-4-2 32-16,-6 5 16 0,-3 0 0 0,-3 0 0 0,-3-1 608 0,3 1 0 15,-2 0 0-15,1-8 192 0,2-1 160 0,4 1 32 16,3-1 16-16,2-1 0 0,0 1-400 0,1 1 0 0,1 3 0 0,0 3-176 16,1 6 48-16,-3 5 0 15,-2 3 0-15,-3-1 0 0,-4 6 128 0,-7 1 0 0,-5 1 0 0,-7 4 0 16,-3 5 0-16,-4 2 0 0,2 3 0 0,-9 3-128 16,-2 4 128-16,-3 2 0 0,-2 0-144 0,0-2 144 15,-2 0 0-15,9-3-144 0,9-2 144 0,0 2 0 16,3-6 0-16,6-1 0 0,3-2 0 0,5-5 0 15,2-2-304-15,-2-3 48 0,2-2 16 0,-2 5 0 16,2-2-416-16,-2 4-96 0,4 3-16 16,-2 1 0-16,3 8 64 0,-3 3 0 0,-3 2 0 0,-4 6 0 15,-2 3 0-15,-3 10 16 0,-6 4 0 0,-4 9 0 16,-8 5 32-16,-3 10 0 0,5 4 0 0,2 3-9472 16</inkml:trace>
  <inkml:trace contextRef="#ctx0" brushRef="#br0" timeOffset="895.07">25603 6691 9215 0,'0'2'816'0,"0"-2"-656"0,0 0-160 0,0 0 0 31,-2-2 656-31,2 2 112 0,-1 0 0 0,-5-2 16 0,3 2-544 0,-8 0-112 0,4-3-128 0,-3 3 176 16,1 0-32-16,1-2 0 0,-1 0 0 0,-2 1 0 16,3-1 128-16,-1-2 32 0,2 3 0 0,-2-6 0 15,1 3-112-15,1 2 0 0,-4-1-16 0,2-1 0 16,-3 3 16-16,-2 1 0 0,4 0 0 0,-8 1 0 16,3 5-192-16,-3 1 0 15,3 7 0-15,-3 0 0 0,2 1 0 0,1 4 128 0,-3 2-128 0,3 2 0 16,-3-2 0-16,3 3 0 0,1 2 128 0,1-3-128 15,5-2 304-15,1-2 16 0,3-2 16 0,1-3 0 0,3-3 176 0,0 3 48 16,3-4 0-16,-1-1 0 0,3 1-128 0,0-3-32 16,2-1 0-16,0-1 0 0,6-3-48 0,1-4-16 15,1-2 0-15,1 1 0 0,3-1-176 0,2-8-32 16,2 3-128-16,1-6 192 0,-1 1-192 0,-1-4 128 16,-1-1-128-16,0 0 0 0,-3 0 128 0,-1 0-128 15,-1 0 0-15,-2-1 144 0,1 7-144 0,-6-3 0 16,3 2 0-16,-5 0 0 0,0 7 0 0,-2-3-176 15,1 6 48-15,-3 2 0 16,1 2-752-16,-3 2-144 0,-1 3-16 0,0 6-16 0,-1 1 544 0,-1 0 128 16,0 4 0-16,-1 1 16 15,3 4 368-15,-2 5 208 0,0 4-16 0,2 6-16 0,-2-1 192 16,2 2 32-16,0 1 16 0,2-1 0 0,0-8-416 0,3-1-320 0,0-7 48 0,2-7-7792 16</inkml:trace>
  <inkml:trace contextRef="#ctx0" brushRef="#br0" timeOffset="1366.85">26202 6729 5519 0,'-3'20'240'0,"1"-12"64"0,2 4-304 0,0-6 0 16,2-1 0-16,-2 2 0 0,2 0 0 0,-2 3-256 16,1 8 64-16,1 6 0 0,0 0-32 0,-2 3 0 15,2-7 0-15,3 1 0 0,-5-1 1392 0,3-1 288 16,3 2 48-16,-3 1 16 0,4 3 64 0,-7 2 16 16,4 1 0-16,-4 4 0 0,1-4-944 0,-2-1-176 15,-1-2-32-15,0 1-16 0,2-5-432 0,-2-2-176 16,-3-3 16-16,0-4 0 15,1 0-272-15,1-7-48 0,-2 2-16 0,-1-3 0 0,1-3 224 0,2-1 32 0,-1-3 16 0,1-4 0 16,1 0 416-16,2-7 64 0,0-2 32 0,2-3 0 16,1-3 96-16,1-8 32 0,3-3 0 15,1-4 0-15,1-1-288 0,0-4-128 0,1-1 128 0,3 1-128 16,-7 0 0-16,7 0 0 0,-5-1 0 16,3 3 0-16,-1 5 0 0,1 4 128 0,1 3-128 0,-2 10 192 15,3 8 288-15,-8 1 64 0,4 6 16 0,-2-1 0 16,-1 2 48-16,1 2 16 0,2 0 0 0,-2 2 0 15,2 0-128-15,-2 0-32 0,2 1 0 0,-4 4 0 16,0-3-464-16,4 1 0 0,-4 0 0 0,2 2 0 16,2 0 0-16,-4 2 0 0,2-2 0 0,2-4 0 15,-1 6 0-15,1-6 0 0,0-1 0 0,-1 0 0 16,3-2-784-16,1-4-160 0,2-3-16 0,-2 2-8064 16</inkml:trace>
  <inkml:trace contextRef="#ctx0" brushRef="#br0" timeOffset="1774.51">26807 6804 4607 0,'0'11'192'0,"0"-4"64"0,0 0-256 0,0-4 0 0,2 1 0 0,-2 1 0 15,0-2 272-15,2 4 16 0,-2 9 0 0,0 3 0 16,-2 2 320-16,-2-2 64 15,-1 0 16-15,2 2 0 0,-3 0 288 0,1-2 64 0,0 6 16 0,2-4 0 16,-1-1-96-16,2 0-32 0,1 1 0 0,1-2 0 16,3-2-272-16,2 1-48 0,-3-5-16 0,3-2 0 15,0 3-336-15,2-5-80 0,-3 1-16 0,-1-7 0 16,1 1-160-16,-2-4 0 0,-1 0 0 0,-1-4 0 16,4 1-128-16,-4-4 128 0,-4-3 0 0,4-6 0 15,-1 4 0-15,-3-6 0 0,1-4-144 0,-1-3 144 16,2 1 288-16,-3-7 112 0,2-3 32 0,-1 3 0 15,2-4 160-15,2-1 48 0,0-1 0 0,0-1 0 16,6-1-96-16,1 1-16 0,1 0 0 0,3 5 0 0,1 7-80 16,0-1 0-16,2 7-16 0,-2 2 0 0,1 6-160 0,1 0-16 15,-2-2-16-15,0 7 0 0,2-4-240 0,3 6 0 16,-3 0 0-16,2-2 0 16,1 4-272-16,3 1 0 0,0 2 0 0,1 0 0 15,2 2-976-15,-2 5-192 0,5-1-32 0,-26-6-8032 16</inkml:trace>
  <inkml:trace contextRef="#ctx0" brushRef="#br0" timeOffset="2329.08">27619 6764 911 0,'-10'9'0'0,"3"-6"0"0,2 1 0 0,1-1 0 16,2-1 1024-16,2-2 128 0,-1 0 32 0,-1 2 0 15,-5 0-176-15,0-1-48 0,-2 1 0 0,-1 0 0 16,-1 0-624-16,-1-1-128 0,2 5-16 0,3-3-16 16,-4-1 976-16,4 1 192 0,0-1 32 0,4-2 16 15,-1 2-352-15,1-1-64 0,-1 5-16 0,4-3 0 16,-1 4-448-16,-5-3-80 0,5 6-32 0,1-5 0 16,0 7 32-16,1-5 0 0,1 6 0 0,3-6 0 15,2 3-272-15,0-5-160 0,4-3 192 0,1 1-192 16,-3-1 0-16,1-4-144 0,2-1-16 0,-1 1 0 15,-3-3 16-15,-1-4 0 0,0 2 0 0,-3 0 0 0,-2-1 144 0,-1-3 176 16,-1 1-48-16,0-4 0 0,-1 5 224 0,-1-5 32 16,0-1 16-16,0-1 0 0,-1 0-400 0,-1 1 0 15,-3-3 0-15,2 2 0 0,0 1 0 0,1-1 0 16,-2 6 0-16,-1-1 0 0,3 6 0 0,-3 3 240 16,0 2-16-16,2 5 0 0,-6 4 176 0,3 2 48 15,-4 1 0-15,-1 5 0 0,1 2 32 0,-4 4 16 16,2 0 0-16,2-4 0 0,0 2-288 0,3-2-48 15,2-2-16-15,2 1 0 0,3-4-144 0,2-4 0 16,2 2 0-16,-2-7 0 0,4 1 0 0,1-3 0 0,4-1 0 0,-4-2 128 16,4-2-128-16,-1-1 0 0,3-3 0 0,-1 1 0 15,2-2 128-15,-3-3-128 0,3 1 128 0,-3-1-128 16,1-6 0-16,3 0 128 16,-3 2-128-16,1-5 0 0,1 0 224 0,0-2-32 0,0-1-16 0,-1 2 0 15,1 1 0-15,-5 0 0 0,0 0 0 0,0 1 0 16,-6 8-176-16,-1 1 0 0,-1 6-160 0,-1 3 160 15,-8 2-752-15,1 8-48 16,-7-1-16-16,0 6 0 16,-1 5-464-16,0-1-80 0,-3 2-32 0,3 0-8304 0</inkml:trace>
  <inkml:trace contextRef="#ctx0" brushRef="#br0" timeOffset="3220.19">27614 6609 10127 0,'-2'2'896'0,"2"-2"-704"0,0 0-192 0,2 0 0 15,1 0 1184-15,1 0 208 0,3 0 32 0,2 0 16 16,5 3-624-16,1-1-128 0,3 2-32 0,1-1 0 15,0-1-240-15,2 0-48 0,3 1-16 0,1 1 0 16,-25-4-352-16,0 0 0 16,0 0 0-16,130 7 128 0,-130-7 64 0,0 0 32 0,129 8 0 0,-129-8 0 15,0 0 448-15,136 16 96 0,-136-16 0 0,0 0 16 16,119 30-256-16,-119-30-48 0,0 0-16 0,111 33 0 16,-111-33-256-16,0 0-48 0,121 43-16 0,-121-43 0 15,95 35-144-15,-95-35 0 0,110 38 0 0,-110-38-176 16,113 40 176-16,-113-40 0 0,105 42 0 0,-105-42 0 15,99 42 0-15,-99-42 0 0,98 42 0 0,-98-42 0 16,97 40 0-16,-97-40 0 0,109 40 0 0,-109-40 0 0,121 38 192 0,-121-38 64 16,121 35 0-16,-121-35 16 0,104 26 112 0,-104-26 0 15,107 19 16-15,-107-19 0 0,113 21-400 0,-113-21 0 16,127 19 128-16,-127-19-128 0,132 16 0 0,-132-16 0 16,124 9 0-16,-124-9 0 0,105-4 0 0,-105 4 0 15,0 0 0-15,132-8 0 0,-132 8-160 0,0 0-64 16,115-13-16-16,-115 13 0 15,0 0-240-15,103-8-48 0,-103 8-16 0,0 0 0 16,0 0-192-16,120-7-32 0</inkml:trace>
  <inkml:trace contextRef="#ctx0" brushRef="#br0" timeOffset="3629.64">30641 6738 6447 0,'-19'4'576'0,"3"-3"-576"0,6 3 0 0,3-2 0 0,5-2 1424 0,0 0 176 0,2 1 48 0,-3 1 0 0,-1 3-112 0,-1 2 0 16,0 4-16-16,-2 6 0 0,3 0-1104 0,1 4-224 15,1 2-32-15,2 1-16 0,2 3 224 0,1-1 32 16,6 3 16-16,0-3 0 0,6 4-64 0,3-4-16 15,3 4 0-15,1-6 0 0,6-3 48 0,2 2 0 32,5-1 0-32,-35-22 0 0,80 39 80 0,-80-39 32 0,85 29 0 0,-85-29 0 0,0 0-80 0,101 33-16 15,-78-22 0-15,-4-3 0 0,-5 3-400 0,-4-1 0 16,-1 1 128-16,-4-2-128 0,-1-1 0 0,-2-3 0 16,-1 1 0-16,-1-3 0 0,0 2 0 0,-1-3 0 0,1 0 0 0,-2 0 0 15,-2-2 0-15,-1 0 128 0,-2 1-128 16,-1 1 0-16,-5 0 0 0,-1 1 0 15,-3 6 0-15,-2-4 0 0,-6 6 208 0,-3-3 64 0,-3 8 16 0,-5 0 0 32,-1 1-128-32,-1 1-32 0,-1 1 0 0,-3 2 0 0,4 3-384 0,2-3-64 0,2 5-32 0,5-3 0 31,3-2-1280-31,1 1-256 0,3-1-48 0,1 2-7680 0</inkml:trace>
  <inkml:trace contextRef="#ctx0" brushRef="#br0" timeOffset="4148.74">31136 7224 2751 0,'-4'7'256'0,"-3"3"-256"0,6-4 0 0,1-3 0 16,0 2 880-16,-2 2 128 0,-2 7 16 0,1 9 16 16,-1 5 608-16,-3 5 112 0,6 3 32 0,1 3 0 15,0-4-432-15,3-1-80 0,-1 5 0 0,3-3-16 16,-1 3-64-16,-1 1-16 0,2 1 0 0,2 5 0 15,-2 1-544-15,2 2-128 0,0-4 0 0,-5 5-16 0,2-1-336 0,-3 3-160 16,3-1 160-16,-2-4-160 0,-2 0 144 0,0-4-144 16,-2 5 128-16,-3-7-128 0,-1-2 544 0,1-3 32 15,-2-1 0-15,0-4 0 0,0 1-272 0,0-8-48 16,4 2-16-16,1-7 0 0,-3-1-240 0,3-4-192 16,0 0 48-16,1-4 0 15,1-1-1248-15,0-7-240 0,0-1-48 0,1-2-8400 0</inkml:trace>
  <inkml:trace contextRef="#ctx0" brushRef="#br0" timeOffset="5107.43">31207 7147 5519 0,'-24'4'240'0,"12"-2"64"0,-2-2-304 0,7 1 0 0,1 1 0 0,3-2 0 0,-1 4 896 0,-3-3 112 16,-6 5 16-16,-3-3 16 0,0 9 176 0,1-5 48 15,2 5 0-15,3-3 0 0,3 3 544 0,5-5 112 16,4 4 32-16,3-4 0 0,6-4-608 0,-1 2-112 15,7-1-16-15,4-4-16 0,2-2-560 0,1-3-96 16,-24 5-32-16,0 0 0 0,95-11-32 0,-95 11-16 16,0 0 0-16,127-15 0 0,-127 15-208 0,109-9-64 15,-109 9 0-15,116-10 0 0,-116 10-192 0,109-16 0 16,-109 16 128-16,103-21-128 0,-103 21 0 0,94-23 0 16,-94 23 0-16,0 0 0 15,126-24-672-15,-126 24-32 0,0 0 0 0,130-28 0 0,-130 28 368 0,0 0 64 0,129-36 16 0,-129 36 0 16,0 0 96-16,121-37 32 0,-121 37 0 0,0 0 0 15,111-30 128-15,-111 30-160 0,0 0 160 0,108-19-160 16,-108 19 160-16,0 0 0 0,105-12-144 0,-105 12 144 16,0 0 0-16,115-14 0 0,-115 14 0 0,0 0 0 15,111-9 288-15,-111 9 32 0,0 0 0 0,98-7 0 16,-98 7-320-16,0 0 160 0,0 0-160 0,103 7 128 16,-82-3-128-16,1-1 0 0,-6 3 144 0,-2-1-144 15,-4 0 0-15,-3-2 0 0,-2 6 0 16,-1-2 0-16,-4 0 0 0,-4 2 0 0,3-2 0 0,-3 3 176 15,-1-3 336-15,-2 4 64 0,2-3 0 0,-2 3 16 16,-2-1-416-16,-1 6-176 0,-1 0 128 0,1-1-128 0,-2 6 0 16,-1-2 0-16,1 1 0 0,3-1 0 0,1 2 0 0,1-2 192 15,3 0 0-15,3-2 0 0,1-1 256 0,3 0 64 16,2-4 16-16,0 2 0 0,4 0-336 0,0-2-192 16,1 2 192-16,3 3-192 0,-1-3 0 0,0 2 0 15,4 3 0-15,-2 0 0 0,1 4 0 0,3-1 0 16,-6 1 0-16,2 3 0 0,0 0 192 0,-2 6 0 15,2-3-16-15,-2 4 0 0,-1 2 144 0,-1-2 48 16,2 2 0-16,-8-5 0 0,3 3-368 0,-4-5 144 16,-1 1-144-16,1-4 0 0,-1 3 0 0,-2-4 0 15,0-3-240-15,0-2 80 0,2 0 0 0,0-1 0 0,1-3 0 16,-1-2 0-16,1-3 160 0,-1 2 0 0,-2-3 0 0,4 3 0 16,-8-3 0-16,2 3 0 0,-1-3 0 0,-2 5 0 15,1-4 0-15,-3-1 0 0,0 1 0 0,2-3 0 16,-4 2 0-16,2-2 0 0,2-4 0 0,-5-1 0 15,-1 2 0-15,-1-1 0 0,-2-1 0 0,-5-2 0 16,0 2 0-16,-4-1 0 16,-3 1 0-16,-4-2-128 0,1 0 128 0,-3 0-208 0,-4 0 80 0,-4 0 128 15,-9 0-192-15,-4 2 192 0,-4-1-160 0,1 3 160 16,7 3-128-16,-10 0 128 0,-4 0 0 0,-1 5-144 16,-6 4 144-16,6-2 0 0,-6 0 0 0,0 5 0 15,-3 0 0-15,0 5 0 0,-2-1 0 0,5 0 0 0,11-4 0 16,-4 2 0-16,4 0 160 0,3-4-160 0,4 2 336 0,2-3-16 15,1 1-16-15,-2-5 0 0,2-1-304 0,2-2 160 16,4-4-160-16,3-3 128 0,3-2-128 0,4 0-256 16,7 0 64-16,3-4 16 15,6-1-528-15,1-4-96 0,4 2-32 0,3-5 0 16,2 2-1104-16,2-6-240 0</inkml:trace>
  <inkml:trace contextRef="#ctx0" brushRef="#br0" timeOffset="5531.2">31453 7187 4607 0,'-5'13'400'0,"1"-3"-400"16,4 1 0-16,-2-5 0 0,1 3 800 0,-1 3 80 15,-3 16 16-15,-4 14 0 0,-1 17-160 0,-1 9-32 16,2 2 0-16,1 0 0 16,4 1-320-16,2-7-64 0,2 1 0 0,2-8-16 0,2 1-304 0,-3-6 0 15,3-1 0-15,-1-1 0 0,-1-6 352 0,0-1 64 16,-2-3 16-16,0-1 0 0,-2-1 96 0,0-3 32 16,-1-2 0-16,-1-4 0 15,1-8-816-15,-1-2-144 0,3-5-48 0,-1-8 0 0</inkml:trace>
  <inkml:trace contextRef="#ctx0" brushRef="#br0" timeOffset="5813.71">31866 7039 5519 0,'2'9'496'0,"-1"-2"-496"0,1-2 0 0,0 4 0 15,0-4 1136-15,-2-1 128 0,0 4 16 0,0 5 16 16,0 13-16-16,-4 9 0 0,1 6 0 0,-8 3 0 16,2-1-48-16,1 3-16 0,-1-3 0 0,-1 6 0 0,1-2-96 0,0 5-32 15,0-1 0-15,-1-2 0 0,1 5-448 0,1-4-112 16,-1 2-16-16,0-3 0 16,2-2-128-16,0-5-48 0,2 0 0 0,0-4 0 0,1-3-336 15,2-4 0-15,1-3 0 0,-1-3 0 16,2 1-432-16,0-5-48 0,2-4-16 0,-2-1 0 15,3-2-880-15,-1-1-176 0,0-4-48 0,1-4-7568 0</inkml:trace>
  <inkml:trace contextRef="#ctx0" brushRef="#br0" timeOffset="6136.9">32117 7095 4607 0,'0'9'192'0,"0"-6"64"0,0 1-256 0,0-2 0 0,2-1 0 0,-2 1 0 15,0 1 368-15,0 6 16 0,0 2 16 0,-4 4 0 16,1 10 304-16,-4 1 64 0,-2 2 16 0,0 5 0 15,-1 3 720-15,-1 3 144 0,1 6 16 0,-4 2 16 16,7 0-272-16,-2 2-64 0,4 7-16 0,1 1 0 16,-1-1-336-16,3 1-64 0,2 2-16 0,2-1 0 0,0 3-464 0,1-4-112 15,1-1-16-15,3-5 0 16,2-1-768-16,-2-8-176 16,5-4-16-16,-3-3-9440 0</inkml:trace>
  <inkml:trace contextRef="#ctx0" brushRef="#br0" timeOffset="6489.24">32406 7625 15663 0,'-3'7'1392'0,"1"-2"-1120"15,4-3-272-15,-1-2 0 0,1 1 1280 0,0 1 208 16,0 0 48-16,1 6 0 16,-1-1-1072-16,0 4-208 15,-1-2-32-15,1-1-16 16,-2-1-832-16,2-3-160 0,1-3-48 0,4-1-5168 16,-2-1-1040-16</inkml:trace>
  <inkml:trace contextRef="#ctx0" brushRef="#br0" timeOffset="6677.65">32695 7602 13823 0,'-3'7'1216'0,"3"2"-960"0,3-8-256 0,-1 1 0 16,-2-2 1760-16,2 2 304 0,0 3 64 0,-1 6 16 16,1 1-464-16,-2-2-80 0,0 4-32 0,-2-7 0 15,2 4-800-15,0-6-176 0,0-4-16 0,2-1-16 16,2-1-560-16,2-3 0 0,0-6 0 0,2 1-144 31,3-5-1456-31,3-1-304 0,0 1-48 0,3-6-8928 0</inkml:trace>
  <inkml:trace contextRef="#ctx0" brushRef="#br0" timeOffset="6803.55">32979 7525 12895 0,'-7'21'576'0,"6"-7"112"15,1 0-560-15,1-5-128 0,5-6 0 0,-5 1 0 0,6 3 160 0,4 1 0 16,1 8 0-16,5 2 0 0,6-1-160 0,-12 0 192 15</inkml:trace>
  <inkml:trace contextRef="#ctx0" brushRef="#br0" timeOffset="8779.1">25159 7679 6447 0,'0'5'576'0,"1"0"-576"0,1-3 0 0,-2-2 0 16,2 0 336-16,-2 0-32 0,0 2-16 0,2-1 0 16,-2 3 288-16,-2-3 64 0,0 1 16 0,-1 0 0 15,-3 1 736-15,-1-3 144 0,2 2 16 0,-2 0 16 16,-1-2-560-16,2 2-112 0,-6-1-32 0,5 1 0 16,-5 0-544-16,0 0-96 0,1 1-32 0,1 1 0 15,-1-3-192-15,-3 1 0 0,4 0 0 0,-2-2 0 16,0 3 0-16,3-1 0 0,-5 0 0 0,3 0 0 0,3 3 0 0,-3-3 0 15,3 1 0-15,2-1 0 16,-2 1 0-16,1-3 0 0,3 2 0 0,-3 0 0 0,4-2 0 16,1 0 0-16,0 0 0 0,2 0 0 0,2-2 0 0,1 0 0 15,3 2 0-15,1-3 0 0,0 1 0 0,3 0 192 16,-1 1-16-16,1 1-16 0,-1 1 16 0,3 3 0 16,-1-1 0-16,-1 8 0 0,4-3-32 0,-5 5 0 15,1-5 0-15,-3 6 0 0,4-3 192 0,-8-1 48 16,2 4 0-16,-3-2 0 0,-2 0-192 0,-3 4-16 15,-1 0-16-15,-3-2 0 0,-3 0 336 0,-2 3 64 0,1 0 16 0,-6 1 0 16,3 1 256-16,-4 2 64 0,3 0 16 0,-5 2 0 16,1-3-544-16,2 1-112 0,-2-2-32 0,-1 1 0 15,3-3-224-15,3-5 0 0,-2 0 0 0,4-5 0 32,4 0-448-32,-3-3-16 0,6-4-16 0,3-2 0 15,2-1-1168-15,0-6-224 0,4 4-48 0,3-9-8240 0</inkml:trace>
  <inkml:trace contextRef="#ctx0" brushRef="#br0" timeOffset="9045.68">25424 7694 4607 0,'-2'4'400'0,"2"-1"-400"0,0 2 0 0,0-3 0 0,0 0 768 0,0 0 64 15,0-1 0-15,0 3 16 0,0 6 144 0,-2 3 32 16,-5 4 0-16,2 0 0 0,0 4 400 0,-6 0 96 16,2 2 16-16,-4-1 0 0,0 3 64 0,3-1 32 15,-2 6 0-15,-1-1 0 0,3-1-608 0,-2-2-128 16,1 4-32-16,1-4 0 0,3 6-496 0,-2-8-112 16,4 4 0-16,1-4-16 0,3-3-496 0,1-2-80 15,0 0-32-15,1-3 0 16,3-5-1792-16,1-5-352 0</inkml:trace>
  <inkml:trace contextRef="#ctx0" brushRef="#br0" timeOffset="9658.32">25706 7578 6447 0,'-2'5'576'0,"2"-3"-576"0,2-1 0 0,1-1 0 16,3 0 1216-16,-3 2 128 0,2 3 16 0,4 0 16 15,1 2-864-15,4 6-160 0,-1-5-32 0,-1 3-16 16,-4-2 256-16,3 3 48 0,-1-2 16 0,-1 1 0 16,0 1 1088-16,-2-4 208 0,-2 6 64 0,-2-1 0 0,1-1-640 0,-2 2-112 15,-4 0-16-15,-2-2-16 0,-2 2-368 0,-3 3-80 16,-2-1-16-16,-1 0 0 0,0-4 608 0,0 5 112 31,-6 1 16-31,1 3 16 0,-1-1-1616 0,-1 5-336 0,0-3-64 0,2-1-16 16,3 0 544-16,-2-2 304 0,4 2-48 0,0-3 0 0,3-1 64 0,2-3 0 15,2-3 0-15,1 1 0 0,3-7-64 16,2 2 0-16,5-2 0 0,2-1 0 0,-3-4-256 0,6 0 0 16,3-2 0-16,2-2 0 0,1-1 0 0,2-2 0 15,0 2 0-15,4-2 0 0,5-2 0 0,-4-1 0 16,2 1 160-16,-26 9-160 0,0 0 128 0,0 0-128 0,121-23 128 0,-121 23-128 16,0 0 192-16,0 0-64 0,102-17 0 0,-86 14 0 15,0 1-128-15,-6-3 0 0,1 1 0 0,-4 2 0 16,0-3 0-16,-6 0 0 0,5-2 0 0,-3 2 0 15,4-2 0-15,-5-2 0 0,1 0 0 0,3-1 0 16,-3 1 0-16,-1-3 0 0,3-2 0 0,-5 2 0 16,2 0 0-16,-1-4 0 0,1 2-176 0,-2 2 176 15,0 0-448-15,-2-2-16 16,2 5 0-16,-1-1 0 0,-1 6-240 0,-5-1-32 0,2 1-16 16,-2 3 0-16,0 2 368 0,-4 3 80 0,-1 3 16 0,0 3 0 15,-2-1 288-15,0 7 0 0,0 1 0 0,-2 2 0 16,4 2 0-16,-2 0 0 0,2 5 0 0,0 0 0 0,1 0 688 15,1 6 32 1,-2 3 16-16,0-1 0 0,1 3 80 0,4-2 16 0,0-6 0 0,4 5 0 0,1-10-160 0,4 2-32 16,3-10 0-16,5-2 0 0,3-2-352 0,4-7-80 15,0-5-16-15,4 0 0 0,6-3-192 0,-3-8-160 16,-24 11 32-16,0 0 0 16,89-43-736-16,-65 22-144 0,1-4-16 0,-4-3-16 15,-4 1-1264-15,-5-3-240 0,-3 4-48 0,-4 0-10368 16</inkml:trace>
  <inkml:trace contextRef="#ctx0" brushRef="#br0" timeOffset="9830.9">25526 7494 12895 0,'-10'5'1152'0,"3"-3"-928"0,5 0-224 0,4-2 0 0,0 1 1296 0,-2 1 224 0,0 2 32 0,-2-1 16 16,-2 8-1120-16,4-6-240 0,2 5-32 0,2-5-16 31,3-1-1600-31,3-1-320 0,4-1-64 0,5-2-4832 0</inkml:trace>
  <inkml:trace contextRef="#ctx0" brushRef="#br0" timeOffset="10082.14">26521 7468 8287 0,'-3'3'736'0,"-1"3"-592"16,4-1-144-16,0-3 0 0,0-1 2544 0,0 1 464 16,-5 3 112-16,-2 7 16 0,-3-1-496 0,-2 5-80 31,-2-1-32-31,1-3 0 0,3-5-1504 0,1 2-288 0,2-2-64 0,2-3-16 31,3-1-1040-31,2-1-224 0,0 1-32 0,0-1-16 0,6-2-1072 0,-1-2-224 0,5 2-32 0,-1-3-8768 0</inkml:trace>
  <inkml:trace contextRef="#ctx0" brushRef="#br0" timeOffset="10286.31">26602 7903 24879 0,'1'12'1088'0,"1"-5"256"0,1-1-1088 0,-3 1-256 0,2-4 0 0,-4-1 0 16,2 1 768-16,0 3 112 0,0 4 16 0,-5 2 0 0,4-1-592 15,-5 3-112-15,3-7-32 0,1 1 0 0,-3-4-304 16,3-3-64-16,0-1-16 0,2-1 0 31,0-3-992-31,0-3-192 0,0 2-32 16,0 0-9504-16</inkml:trace>
  <inkml:trace contextRef="#ctx0" brushRef="#br0" timeOffset="10616.38">26978 7605 14735 0,'-9'16'640'0,"2"-9"160"0,2 4-640 0,2-6-160 0,1 3 0 0,0-2 0 15,0-1 1152-15,1 9 192 0,-6 5 32 0,-2 5 16 16,0 9-160-16,-1-1-16 0,3-3-16 0,1 1 0 15,1-4-512-15,4 2-112 0,1-4 0 0,-2-1-16 16,2 1-240-16,-4-1-32 0,4 0-16 0,0-1 0 16,0-1 272-16,0 0 48 0,4 2 16 0,-4-1 0 0,0-1-736 0,0 2-160 15,0-2-32-15,0-2 0 16,2 0-1792-16,-2-1-352 0</inkml:trace>
  <inkml:trace contextRef="#ctx0" brushRef="#br0" timeOffset="11009.14">27279 7736 12895 0,'2'-9'576'0,"-2"1"112"0,2 4-560 0,-2 1-128 0,0 1 0 0,0 2 0 16,-2 2 976-16,0-2 176 0,-1 1 16 0,-2 1 16 16,-2 2 0-16,-4 6 0 0,6-3 0 0,-7 7 0 15,3 0 32-15,-1 0 0 16,-1 3 0-16,1 2 0 0,-2 1-352 0,1 4-64 0,-1-1-16 0,1 1 0 15,1 4-160-15,0 0-48 0,1 1 0 0,2-1 0 16,3-3-352-16,1 2-80 0,5-4-16 0,-2-4 0 16,3 0-128-16,2-3 0 0,1-4 0 0,2-3 0 15,1 1-160-15,1-4 160 0,3-5 0 0,1-2-144 16,3-5 144-16,0-4 0 0,4-4 0 0,2 0-128 16,3-8 128-16,0-1 0 0,0 2 0 0,2-7-128 15,-2 0 128-15,-1-5 0 0,1 4 0 0,-5-5 0 16,-2 1-208-16,-3 5 32 0,-8-3 16 0,-2 3 0 0,-1-1-176 15,-9 3-48-15,-1-2 0 0,-2 7 0 0,-3 2 384 0,-2 3 0 16,-4 7-144-16,-2 2 144 0,1 4 0 0,-2 5 192 16,-2 3-16-16,0 3-16 0,4 3-352 0,-3 1-80 15,1 5-16-15,0 3 0 16,0-1-1104-16,1-2-208 0,5-1-64 0,0-4 0 16,5-1-576-16,2-1-128 0,3-5-32 0,3-3-4976 0</inkml:trace>
  <inkml:trace contextRef="#ctx0" brushRef="#br0" timeOffset="11353.94">27677 7597 8287 0,'-6'8'368'0,"3"1"80"0,-1-2-448 0,3-3 0 0,-3 3 0 0,1-4 0 16,-1 4 576-16,-1 2 16 0,-5 5 16 0,-1 8 0 15,-6 3-608-15,1-1 0 0,0 2-224 0,2-5 64 16,2 2 304-16,-2-4 64 0,2 2 16 0,2-2 0 15,1 0 1232-15,-2 2 240 0,3-2 48 0,1 4 16 16,3 1-96-16,-3-1 0 0,4-2-16 0,1-2 0 16,4 0-672-16,1-2-128 0,4-3-16 0,-1-3-16 15,2 3-528-15,4-7-96 0,2 3-32 0,4-6 0 16,-1-3-160-16,4-1-256 0,2-1 64 0,1-5 16 16,2-4 176-16,-26 10 256 0,0 0-64 0,82-38-16 15,-82 38 400-15,52-39 96 0,-25 15 16 0,-5 0 0 0,-3-4 592 0,-5 3 128 16,-1-1 32-16,-6 4 0 15,-4 1-1440-15,-6 0-432 0,-4 3-16 0,-6 1 0 0,-1-2 448 0,-8 3 128 16,-4 4 0-16,-6 0 0 0,-1 1-128 0,0 6 0 16,-4 3 0-16,4 2-128 15,4 2-512-15,-1 2-112 0,4 3-16 0,2-4-13072 16</inkml:trace>
  <inkml:trace contextRef="#ctx0" brushRef="#br0" timeOffset="18132.72">15555 6635 1839 0,'-1'2'160'0,"-1"0"-160"0,2 0 0 0,-2-2 0 15,2 0 0-15,-2 0 0 0,1 1 0 0,-1-1 0 0,-3 2 240 0,1-4-48 16,2 1 0-16,2-5 16 31,0-2-640-31,0 2-128 0,2-1-16 0,-4-1 16 0,2 2 1328 0,-3-2 272 16,-1 3 48-16,-4-1 16 0,-1 3-272 0,0-4-64 16,1 3-16-16,1-3 0 15,0-1-1792-15,0 2-368 0,0 0-64 0,0-3 0 0,1 4 1232 0,-4-1 240 16,1 1 0-16,1 3 144 0,-3 1-144 0,1 2 0 15,1 1 0-15,-5 3 0 0,0 2 128 0,-2-1 0 16,-1 2 0-16,3 1 0 0,-5 1 704 0,1-3 144 16,4 2 32-16,1-2 0 0,2-3-752 0,-1-1-256 0,5 2 144 0,2-5-144 15,1 2 0-15,1 0 0 0,1-2 128 0,2 0-128 16,0-2 768-16,0 2 112 0,2 0 16 0,-1 0 16 16,1 0 208-16,-2 2 32 0,2-1 16 0,0 1 0 15,-2 0-320-15,3 0-64 0,-3 1-16 0,2 2 0 16,-2 1-320-16,3-3-64 0,4-1 0 0,2 0-16 15,5-1-128-15,2-4-32 0,5 1 0 0,3-3 0 16,0-4 176-16,8 2 48 0,-3-5 0 0,5 3 0 16,0-1 32-16,3-1 16 0,1-1 0 0,1-3 0 15,-1 2 304-15,2 1 64 0,0 0 16 0,0 2 0 16,-1-3-432-16,-3 3-96 0,-3-1-16 0,0 1 0 0,-3 3-320 16,-2-2 128-16,0 1-128 0,0-1 0 0,-4-2 0 0,2 4 0 15,0 0 0-15,-1 2 0 0,-3-2-224 0,3 0 32 16,-4 2 16-16,0-2 0 0,-1-2 176 0,-2 2 0 15,-2-1 0-15,1 3 0 0,-5-4 0 0,-1-2 0 16,-3 6 0-16,-4 0 128 0,1 0 96 0,-3 3 32 16,-4 0 0-16,0 2 0 0,-6 2-256 0,-1 1 144 15,-2 4-144-15,-2-1 128 0,-1-1-128 0,0 5-224 16,-2-4 48-16,0 4 16 0,1-3-48 0,-1-4-16 16,-3 6 0-16,-4-2 0 0,2-3 224 0,-1 4 0 15,-1-1 0-15,-2-3 0 0,-2 6 368 0,-5-3 112 16,-1 5 32-16,-3-5 0 0,-5 7-112 0,-7-5-16 0,-5 5 0 0,-1-2 0 15,2-1-544-15,-4 2-112 0,1 5-32 0,1-4 0 32,3-2-1024-32,4 2-208 0,-5 2-32 0,6-4-16 15,5-2 624-15,0 2 128 0,3-3 32 0,0 0 0 0,6-4 528 0,1-3 96 0,5 1 32 0,2-4 0 32,3 1-384-32,3-2-80 0,2-2-16 0,3-3-7056 0</inkml:trace>
  <inkml:trace contextRef="#ctx0" brushRef="#br0" timeOffset="83734.69">10892 8579 911 0,'2'4'0'0,"-2"-4"0"0,0 1 0 0,0 1 0 16,-2 3 688-16,2-3 48 16,-2 0 16-16,-1 3 0 0,-2 0-560 0,-2 6-192 0,0-4 144 0,-2 5-144 15,2-7 0-15,-3 5-176 0,3-3 16 0,-2-3 0 16,2 5 160-16,0-4-208 0,0-2 80 0,0 1 128 16,5 3 192-16,-5-5 144 0,6-1 48 0,-1-1 0 15,2 2-240-15,0-2-144 0,0-2 192 0,0 2-192 16,0 0 0-16,-2 0 0 0,0 2 0 0,1 0 0 15,-3-2 0-15,-3 3 0 0,2 2 128 0,0-1-128 16,-6 3 224-16,2-4-16 0,1 6 0 0,-1-4 0 16,4 1 240-16,-2-1 32 0,2 0 16 0,1-1 0 15,-1-3-48-15,1 3-16 0,4-1 0 0,-1-1 0 16,1 0-256-16,0-2-48 0,1 1-128 0,1-1 192 0,2 2 144 0,-1-2 32 16,-1 0 0-16,1 0 0 15,-1-2 304-15,2 2 64 0,-3 0 16 0,1 0 0 16,0 0 208-16,1 2 64 0,-3 0 0 0,0-2 0 0,0 2-32 0,-3-2 0 15,1 1 0-15,0-1 0 0,2 2-240 0,-1-2-48 16,1-2-16-16,0 1 0 0,1 1-368 0,1-2-80 16,3 0-16-16,-3-1 0 0,2-1-224 0,3-1 128 15,-1 2-128-15,0-1 0 0,-1 1 416 0,4-3-16 16,-4 3 0-16,0 1 0 0,4 0 112 0,-6 2 0 16,3 0 16-16,-5 0 0 0,3 0 48 0,-1 2 0 15,-1 0 0-15,-2 0 0 0,2-1 32 0,-1 5 16 16,3-5 0-16,-1 1 0 0,4 0-208 0,-5 0-32 0,3-2-16 0,1 0 0 15,2 0-240-15,1-2-128 0,3 0 128 0,-1 0-128 16,3-1 0-16,0-2 0 0,1 1 0 16,-1 1 0-16,2-3 0 0,0 1 0 0,-2 0 0 15,1 1 0-15,3 1 0 0,-4-1 0 0,-2 1 0 0,2 0 128 16,-2 1 176-16,0 2 32 0,0 0 16 0,-3 0 0 16,1 0 32-16,-1 2 0 0,2-1 0 0,-3 4 0 15,3-3-224-15,-2 0-32 0,1 1-128 0,-1-1 192 16,1 0-192-16,1 0 0 0,-1-1 0 0,1 1 0 15,1 2 240-15,2-3 0 0,1-1 0 0,-2 0 0 16,2 0 48-16,1 0 16 0,0 2 0 0,-1-2 0 16,-1 0-96-16,0 2-16 0,2 0 0 0,-2 1 0 0,-4-3 64 0,2 4 0 15,2-3 0-15,0 3 0 0,2-4-64 0,1 0-16 16,1-4 0-16,-1 3 0 0,2 1-176 0,-1-2 128 16,-2 0-128-16,1 2 128 0,2-2-128 0,0 2 0 15,-5 0 144-15,0 0-144 0,2 2 144 0,0 0-144 16,-1 0 192-16,-3-1-192 0,1 5 160 0,-1-5-160 15,-2 3 128-15,1-2-128 0,1-1 0 0,-2 1 0 16,4 0 128-16,-5 1-128 16,2-3 0-16,1 0 0 0,0-3 0 0,0 1 0 0,0 0 0 0,0 1 0 15,2-1 0-15,-3-2 0 0,5 1 0 0,-4-4 0 0,5 5 0 16,-5-3 0-16,2 1 0 0,2-3 128 0,0 4-128 0,-4-1 0 16,2 1 0-16,0-1 128 0,1-1-128 0,-2 2 0 15,2-1 0-15,-2 3 0 16,2-3 0-16,-3-1 0 0,2 1 0 0,-1 3 0 0,-1 1 0 0,0-2 0 15,2 0 0-15,-5 2 0 0,3 0 128 0,-2 0-128 16,1 0 0-16,3 0 128 0,-4 2-128 0,1-2 128 16,1 0-128-16,2 0 0 0,-2 0 144 0,4 0-144 15,-6-2 0-15,4 0 0 0,0 2 0 0,-2 0 0 16,2-1 0-16,-2 1 0 0,0 0 0 0,-1 0 0 16,-1 0 0-16,1 1 128 0,1 1-128 0,-5 2 0 15,5-4 128-15,-3 3-128 0,1 2 128 0,1-1-128 16,-1-1 0-16,2 1 0 0,1-4 0 0,-1 2 128 0,0-1-128 15,2-1 0-15,-2 2 0 0,4-2 0 0,-4-2 0 0,2 2 0 16,0-1 0-16,3-1 0 0,-1 2 0 0,-2-2 0 16,0 0 0-16,0 1 0 0,3-1 0 0,-6 2 0 15,3-2 0-15,0 0 0 0,-2 2 0 0,0-3 0 16,2 3 0-16,-4-2 0 0,3 0 0 0,1 2 0 16,-2-1 0-16,0 1 0 0,2-2 0 0,-4 2 0 15,1-2 0-15,-1 0 0 0,1 2 0 0,-1 0 0 16,1 0 0-16,1-1 0 0,-3 1 0 0,1 0 0 15,2-2 0-15,2 0 0 0,0-3 0 0,2 3 0 16,-2 0 0-16,0-1 0 0,0-1 0 0,0 3 0 16,-2 1 0-16,2 0 0 0,0 0 0 0,-4 0 0 0,2 0 0 15,-1 1 0-15,1-1 0 0,-2 0 0 0,3 0 0 0,-1 2 0 16,2-2 0-16,-4-2 0 0,4 1 0 0,2-3 0 16,0-1 0-16,1 3 0 0,-1-3 0 0,-1-2 0 15,1 2 0-15,0 3 0 0,-1-1 0 0,1-1 0 16,-6 4 0-16,1-2 0 0,1 2 0 0,0 0 0 15,2 0 0-15,-5 0 0 0,1 0 0 0,-1 0 0 16,0 2 0-16,-4 0 0 0,2 0 0 0,0-1 0 16,-3 3 0-16,1-1 0 0,-2 3 0 0,4-3 0 15,-5 2 0-15,0-1 0 0,1 3 0 0,-1-2 0 16,1-2 0-16,-1 3 0 0,3-1 0 0,-5 0 0 16,4-1 0-16,-1 4 128 0,-1-2-128 0,0-1 0 15,1-2 128-15,1 4-128 0,-2-2 160 0,-1-1-160 16,3-1 144-16,-1 3-144 0,-1-3 128 0,1-1-128 0,1 0 128 0,-4-1-128 15,2-1 0-15,-1 2 128 0,-1-2-128 0,0-2 0 16,-1 2 0-16,-1 0 0 0,2-1 0 0,-5-1 0 16,1-2 0-16,-1-1 0 0,0 0 0 0,-7 0 0 15,1-6 0-15,1 3-19312 16</inkml:trace>
  <inkml:trace contextRef="#ctx0" brushRef="#br0" timeOffset="98360.68">24777 7715 10127 0,'-7'7'896'0,"0"2"-704"16,5-4-192-16,-1-5 0 0,1 2 640 0,-1 7 80 15,-6 1 32-15,-7 9 0 0,-3 9-608 0,-2-2-144 16,2 2 0-16,2-4 0 0,4 1 160 0,3 1 0 16,-2 0 0-16,6-2 0 15,5 4 1072-15,-3-2 224 0,4-3 32 0,4 5 16 0,-1-4-16 0,4 1 0 16,2 1 0-16,-2-2 0 0,0 1-640 0,2 2-128 16,-1 1-16-16,3 2-16 0,-1-2-160 0,1 3-16 15,3-1-16-15,-4-1 0 0,4 4-80 0,0-1-16 16,-4-1 0-16,3 0 0 0,1 1-96 0,-6-3-32 15,4 3 0-15,1-4 0 0,-1 1 64 0,2-6 16 0,-2 1 0 16,4 1 0-16,1-6 64 0,0 0 16 0,3 2 0 0,-1-2 0 16,2 0-176-16,1 0-16 0,5 2-16 0,-3-2 0 15,0-1 0-15,1-1 0 16,3 2 0-16,-1-3 0 0,1 0-32 0,2-4-16 0,-30-12 0 0,0 0 0 16,106 31 16-16,-106-31 16 0,0 0 0 0,122 6 0 15,-122-6-48-15,0 0-16 0,112-6 0 0,-112 6 0 16,0 0-144-16,106-12 160 15,-106 12-160-15,0 0 160 0,99-10-160 0,-99 10 0 0,0 0 144 0,88-21-144 16,-88 21 160-16,0 0-32 0,92-30-128 0,-92 30 192 16,0 0-48-16,92-35-16 0,-92 35 0 0,0 0 0 15,96-26-128-15,-96 26 0 0,0 0 0 0,89-29 0 0,-89 29 0 16,0 0 0-16,89-37 0 0,-89 37 0 0,0 0-192 0,70-45 0 16,-50 27-16-16,-2 3 0 15,-1-4-64-15,1 1-16 0,-1-1 0 0,-1 0 0 0,0 0 288 0,1-2 0 16,0-4 0-16,4-1 0 0,2 2 0 0,0-4-128 15,-1 2 128-15,3 1 0 0,-4-2-128 0,-1 4 128 16,1-1-192-16,-5 1 192 0,1-1-336 0,1 4 32 16,-4 3 16-16,0 3 0 0,-2-2 288 0,-3 2-128 15,-1-3 128-15,-4 1 0 0,1 4 0 0,-3-4 0 16,0 2 0-16,-4 1 0 0,2 0 0 0,-2-1 0 16,0 1 0-16,-1 2 0 0,-1-3 0 0,-1 0 0 0,0 2 0 15,0-2 0 1,0 0 0-16,-4 4 0 0,4-1 0 0,-1-1 0 0,-2 3 0 0,-1-3 0 0,0 5 0 0,0-3 0 15,-1 4 224-15,1-2-48 0,-1-1-16 0,1 2 0 16,-3-2 16-16,0 1 0 0,3-5 0 0,-3 5 0 16,1-4-176-16,1-4 160 15,-1 4-160-15,-2-2 160 0,-1 0-160 0,0-2 0 0,0 4 0 0,2-2 0 16,-2 0 304-16,1 0-32 0,-2 4 0 0,1-4 0 16,-2 0-16-16,-1 2 0 0,-1 1 0 0,-1 1 0 15,-4 1-128-15,-3 2-128 0,0 0 144 0,-2 4-144 16,0 1 240-16,-3-2-48 0,0 4-16 0,-2-1 0 15,-1 1 80-15,-2-2 0 0,-1 0 16 0,1-3 0 16,1 1-112-16,3 3-32 0,3-3 0 0,-3-3 0 0,6-1-128 0,-2 1 0 16,4-2 0-16,1 5 0 0,-1-3 0 0,3 2 0 15,-3 2 0-15,-1 1 0 0,-4 4 0 0,1 5 0 16,-5 1 144-16,1 5-144 0,-1 2 160 0,0-1-32 16,-5 5-128-16,-1 1 192 0,1-1-192 0,-4-2 144 15,6-1-144-15,1-2 128 0,0-6-128 0,0 3 192 16,4-6-192-16,1-1 192 15,2 1-192-15,2-3 0 0,5-1 0 0,-3-2 0 0,1-1 0 0,-1-2 0 16,-1 1 0-16,-3 1 0 0,6 2 0 0,-1 0-144 16,2 2 144-16,-1 5-208 15,1-2-320-15,3 0-64 0,6 2-16 0,-2-2-11424 16,9 1-2272-16</inkml:trace>
  <inkml:trace contextRef="#ctx0" brushRef="#br0" timeOffset="120330.4">8217 6360 4607 0,'0'0'400'0,"0"2"-400"0,0 0 0 0,0-1 0 16,0 3 1024-16,-2-1 112 0,1 3 16 0,-8 0 16 16,4 8 432-16,-6-1 96 0,1-5 16 0,-2 1 0 15,3-2-176-15,0-5-16 0,2-1-16 0,6-1 0 16,-5 0-432-16,5-1-96 0,-1-4-16 0,2-1 0 15,3-1-448-15,3 4-80 0,-3-2-32 0,2-2 0 16,1 3 64-16,-3 2 16 0,2 2 0 0,-3 0 0 0,0 0 96 0,-2 2 0 16,-2 0 16-16,0 5 0 0,-3-2-32 0,0-1-16 15,-2 4 0-15,2-1 0 0,-2-2-96 0,1 4 0 16,3-2-16-16,-1-2 0 0,3 2-48 0,-5-1 0 16,5-5 0-16,-1 5 0 0,2-1-144 0,2-2-48 15,-1 1 0-15,6-3 0 16,-1 1-192-16,2 0 176 15,3 0-176-15,1-2 160 0,0 0 80 0,4 0 16 0,1 0 0 0,4-2 0 0,0 0-96 0,-21 2-16 16,0 0 0-16,0 0 0 0,105-7-16 0,-105 7 0 16,0 0 0-16,92-19 0 0,-92 19 64 0,0 0 16 15,115-26 0-15,-115 26 0 0,0 0 48 0,112-23 0 0,-112 23 0 16,92-8 0-16,-92 8-32 0,96-14 0 16,-96 14 0-16,103-18 0 0,-103 18-64 0,99-19-16 0,-99 19 0 0,91-17 0 15,-91 17-144-15,0 0 0 0,122-7 0 0,-122 7 0 16,0 0 0-16,97 12 0 0,-97-12 128 0,0 0-128 15,66 40 0-15,-50-30-256 0,0 4 64 0,-4-7-17424 16</inkml:trace>
  <inkml:trace contextRef="#ctx1" brushRef="#br0">25441 13855 0,'0'0'0,"0"0"0,0 0 15,0 0 1,0 0 0,0 0-1,0 0 1</inkml:trace>
  <inkml:trace contextRef="#ctx0" brushRef="#br0" timeOffset="122910.01">15332 6203 1839 0,'-5'0'160'0,"1"0"-160"15,3 0 0-15,-1-1 0 0,2 1 464 0,-2-2 64 0,2-2 16 0,-3 3 0 16,-1-1-96-16,1 0 0 0,-2-1-16 0,-2 1 0 15,3 0 624-15,-1 0 128 0,1 2 32 0,-1 0 0 16,3 0 288-16,-1 0 64 0,-1 0 16 16,1 2 0-16,1-2-624 0,-3 0-112 0,2 2-16 0,-1-2-16 15,-1 2-112-15,1-1 0 0,-1 1-16 0,0 0 0 16,0 0 80-16,1 3 32 0,-3-3 0 0,0 1 0 16,4 2-288-16,-6-3-48 0,2 5-16 0,4-3 0 15,-4-1-160-15,1 0-32 0,3 1-16 0,1-2 0 16,2 3 48-16,-2-3 16 0,2 1 0 0,2 1 0 15,-2-4-96-15,4 1-16 0,1 1 0 0,4 0 0 16,-2-2 0-16,1 0 0 0,3 0 0 0,1 0 0 16,-3 0-32-16,3 0-16 0,0 0 0 0,2 3 0 0,2-1 160 0,-1 0 16 15,1 0 16-15,3-1 0 0,-1 1-80 0,-3 0-32 16,1 1 0-16,0 2 0 0,-2 1-64 16,1-3-16-16,-4 1 0 0,1 1 0 0,2-2-144 0,-5 1 128 15,3-1-128-15,-3-3 128 0,1 2-128 0,0-2 0 16,1 0 0-16,-1-2 0 0,-1 2 0 0,1 0 128 15,1-3-128-15,-2 1 0 0,-2 0 240 0,-2 2-48 16,0 0 0-16,-3 0 0 0,1 0 64 0,-6 2 16 16,-1 2 0-16,-1-3 0 0,0 3 176 0,-6 1 16 15,3 0 16-15,-6 1 0 16,2-5-144-16,-1 6-16 0,-4-2-16 0,1-1 0 0,-1-2-304 0,-2 1 0 0,-2 4 0 0,-2-3 0 16,0-1 0-16,4-3 0 0,0 4 0 0,0 1 0 15,5 0 0-15,-3-3 0 0,1 0 0 0,2-1 0 16,4 1 0-16,-4 1 0 0,1 4 0 0,3-5-144 15,1 2 144-15,0-3 0 0,1-1 0 0,1 0 0 16,2 0 0-16,-4 0 0 0,5-3 0 0,1 1 0 16,1-1 0-16,2-3 0 0,0 3 0 0,2 1 0 15,1-1 0-15,1-1 0 0,1 1 0 0,2-2 0 16,-2 1 0-16,2 2 0 0,0 1 0 0,0-3-128 16,2 2 128-16,0-1 0 0,1 1 0 0,1-1 0 15,2 3 0-15,1-6 0 0,-1 3 0 0,2-4 0 16,-1 4 0-16,0 1 0 0,4 0 0 0,-6-1 0 0,2 3 0 0,-2 0 0 15,0 0 0-15,0 0 0 0,1 0 0 0,-6 0 0 16,1 3 0-16,-3-1 0 0,-1 0 0 0,-1-1 0 16,-1 3 0-16,-2 1 128 0,0-2-128 0,-2 1 0 15,1-1 0-15,-3 1 0 0,2 1 368 0,-3-1 0 16,0-3 0-16,-4 1 0 0,2 2-160 0,-1 1-16 16,2-2-16-16,-2-3 0 0,1 2-176 0,0-4 128 15,0 1-128-15,2-5 128 16,-4 3-128-16,2 1 0 0,2-1 0 0,-4-1 0 0,0-1 0 0,-1 1 0 15,1 3 0-15,0-3 0 0,-1 2 0 0,-1 2 0 16,3 0 0-16,-5-1 0 0,3 1 0 0,0 0 0 0,1 0 0 0,-2 1 0 16,3-1 0-16,-1 0 0 0,4 0 0 0,-2 2 0 15,2-2 0-15,3 0 0 0,0 0 0 0,2 0 0 16,2-2 0-16,1 1 0 0,1-3 0 0,3-1 0 16,1 2 0-16,3-1 0 0,-2 1 0 0,1-4 0 15,2 1 0-15,-1 3 0 0,3-1 0 0,-2 1 0 16,0-1 0-16,2 1 0 0,-2 3 0 0,0-2 0 15,2 2 0-15,-3 0 0 0,1 0 0 0,-2 0 0 16,1 0 0-16,1 2 0 0,-3 0 0 0,0-1 0 16,-4-1 0-16,0 4 0 0,0-1 0 0,0-1 0 15,-5 2 0-15,0-3 0 16,0 5 0-16,-1-1 0 0,-6 0 0 0,2-1 0 16,-2 1 0-16,-4 3 0 0,2-2 0 0,-5 2 0 0,2-2 0 0,-2-1 0 0,0 4 0 0,0-4 0 15,0 0 0-15,2 2 0 0,-3-2 0 0,1-1 0 16,1-3 0-16,1 1 0 0,2 0 0 0,1-2 0 15,-1 2 0-15,1-2 0 0,-5-2 0 0,4 0 0 16,1 0 0-16,0 2 0 0,2-3 0 0,2 1 0 16,1-1 0-16,-1-3 0 0,2 5 0 0,1-3 0 15,2 4 0-15,0-3 0 0,2 1 0 0,1 0 0 16,2 1 0-16,-3 1 0 0,5 0 0 0,-2 0 0 16,2 0 0-16,0 0 0 0,4 1 0 0,-4 1 0 0,3 0 0 0,-1-2 0 15,1 2 0-15,-1-2 0 0,3 1 0 0,0-2 0 16,1 1 0-16,-1-2 0 0,2-2 0 0,-4 3 0 15,4-1 0-15,-5-3 0 0,1 3 0 0,-1 0 0 16,2 0 0-16,-6-1 0 0,3 1 0 0,-2 0 0 16,-1-1 0-16,0 1 0 0,-3 2 0 0,1 0 0 15,-1 0 0-15,-2 0 0 0,0 2 0 0,-5 3 0 16,1-3 0-16,1 0 160 0,-1-2-32 0,1 1-128 16,-1-1 320-16,1 0-64 0,-1 0 0 0,1-1 0 15,0-1-256-15,3 0 0 16,-6-3 128-16,3 3-128 0,-1 0 0 0,-1 1 0 0,-2 1 0 0,2-2 0 15,-2 0 0-15,-2 0 0 0,2 1 0 0,0-1 0 0,-3 2 0 16,3-2 0-16,-4 2 0 0,4-3 0 0,0 1 0 16,2 0 0-16,0 1 0 0,2 1 0 0,-3 0 0 15,3 0 0-15,-1 0 0 0,3 0 0 0,1 0 0 0,-2 0 0 16,4 0 0-16,-1 0 0 16,3 0 0-16,-1 0 0 0,4 0 0 0,-3 0 0 0,3-2 0 0,1 0 0 15,3-1 0-15,-1 1 0 0,4-3 0 0,-3 1 0 16,3 2 0-16,0-1 0 0,-2 1 0 0,0 0 0 15,4 1 0-15,-1 1 0 0,-2 0 0 0,-1 0 0 16,2 0 0-16,-9 0 0 0,2 1 0 0,0 1 0 16,-5 0 0-16,1 0 0 0,-1-1 0 0,-2 1 0 15,0 0 0-15,0 0 0 16,-2-2 0-16,0 3 0 0,2-3 0 0,-1 0 0 0,1-3 0 0,-2 1 0 16,-2-2 0-16,4 4 0 15,-1-3-1136-15,-1-1-128 0,2-3-16 0,0 4-15168 0</inkml:trace>
  <inkml:trace contextRef="#ctx1" brushRef="#br0" timeOffset="14811.89">22785 15549 0,'0'0'0,"-33"258"16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0" timeString="2023-09-08T23:00:37.14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9-08T23:00:37.904"/>
    </inkml:context>
  </inkml:definitions>
  <inkml:trace contextRef="#ctx0" brushRef="#br0">24523 13472 0,'0'0'0,"0"0"16,0 0-16,0 0 31</inkml:trace>
  <inkml:trace contextRef="#ctx1" brushRef="#br0">13266 5507 1839 0,'-4'1'160'0,"2"1"-160"0,2 0 0 0,0 0 0 0,0-2 704 16,-1 1 96 0,-3 3 32-16,2 3 0 0,-3-2 208 0,-2-1 48 0,0-1 16 0,2 2 0 0,-4-3 240 0,2-2 32 15,-1 2 16-15,-1-2 0 0,2 1 128 0,-5 1 16 16,3 0 16-16,-2 0 0 0,-1-1-32 0,2-1-16 15,-2 0 0-15,3-1 0 0,-3-1-800 0,0-2-176 16,1 1-16-16,-1-4-16 0,3 2-496 0,-3 1 0 16,-4-3 0-16,-1 0 0 0,-2 2-144 0,-2-2 144 15,0-2 0-15,0 4-144 0,0 2 144 0,0 1 0 16,-3 4 0-16,-2 3 0 0,1 0 0 0,4 6 0 16,-3-1 0-16,-1 4 0 0,1 2 0 0,3-2 0 15,-1 0 0-15,2 3 0 0,6 0 176 0,-1 1-48 0,4 4 0 16,4 1 0-16,4 0-128 0,-4 1 0 15,2 2 0-15,1 6 0 0,2-1 0 0,1-1 0 0,1 4 0 0,-2 3 0 16,4 0 0-16,-2 1 160 0,3 5-32 0,2 4-128 16,1 0 480-16,1 4-16 0,0 1 0 0,1 0 0 15,-1 4-16-15,2 0-16 0,0 3 0 0,-4-1 0 16,0 1-112-16,-1-5 0 0,-4-2-16 0,0-5 0 16,-7-3-304-16,0 1 160 0,-2-1-160 0,2-6 128 15,0-3-336-15,-2-4-80 0,4-3-16 0,0-7 0 16,3 0-1216-16,-3-6-240 15,5 1-48-15,-2-5-16 0,2-3-416 0,-2-4-64 0,2-1-32 0,-1 1-6000 16</inkml:trace>
  <inkml:trace contextRef="#ctx1" brushRef="#br0" timeOffset="555.6">12304 6742 10127 0,'-23'7'448'0,"11"-4"96"0,1 0-544 0,3-1 0 15,2 2 0-15,5-1 0 0,-3 1 1216 0,-3 1 128 16,-3 0 16-16,1 6 16 0,2-6-320 0,5 0-64 16,4 0-16-16,3-5 0 0,9-1-144 0,5-6-16 15,-19 7-16-15,0 0 0 0,93-32 16 0,-93 32 0 16,82-26 0-16,-82 26 0 0,0 0-432 0,118-38-64 16,-118 38-32-16,80-26 0 0,-80 26-288 0,0 0 0 0,117-37 0 0,-117 37 0 15,85-26 0-15,-85 26 0 0,82-23-144 16,-82 23 144-16,0 0-192 0,121-36 64 0,-121 36 0 0,0 0 0 15,113-37-192-15,-113 37-16 0,0 0-16 0,87-42 0 32,-87 42-96-32,0 0-32 0,68-45 0 0,-51 33 0 15,1-2-400-15,-6 5-80 0,0 0 0 0,-1 4-16 0,-4 5 528 0,-2 0 128 0,0 5 0 0,-5 6 16 16,-5 1 464-16,0 2 96 0,-2 5 0 0,-6 6 16 16,3 1 272-16,-2-2 48 0,0 7 16 0,3-4 0 15,0 2-48-15,2-3-16 0,4 6 0 0,-4-8 0 16,5 4-32-16,2-2-16 0,3 2 0 0,3-2 0 15,-3-3-336-15,6 5-160 0,0-4 160 0,1-3-160 0,2-4 0 16,2-3 0-16,4-3 0 0,-4-1 0 16,5-5 0-16,0 1 0 0,-19-6 0 0,0 0 144 0,0 0-144 0,97-7 192 15,-97 7-192-15,0 0 192 0,70-40 112 0,-49 22 16 16,2-1 16-16,-4 0 0 0,0-2 528 0,-5-3 96 16,3-1 32-16,-4 1 0 0,1-2 32 0,-11-2 0 15,1 2 0-15,-4-6 0 0,-4-1-272 0,1 2-48 16,-8-4-16-16,1 0 0 0,-6 2-432 0,-1 3-64 15,-3 4-32-15,-1 5 0 0,1 4-160 0,-5 7 0 16,3 3 0-16,-3 5 0 0,2 5 128 0,-3 8-128 16,4 1 128-16,1 0-128 0,2 6 176 0,1 1-48 0,2 0-128 15,6-2 192 1,-2 1-816-16,7-3-160 16,5-4-48-16,0 1 0 0,8-5-1824 0,5 0-368 0</inkml:trace>
  <inkml:trace contextRef="#ctx1" brushRef="#br0" timeOffset="910.81">13978 6202 11055 0,'-3'3'976'0,"1"-1"-784"0,2 0-192 0,0-2 0 16,0 1 896-16,-2 1 128 0,1 7 16 0,-3-1 16 15,1 10-544-15,-1 1-128 0,-1 5 0 0,1 4-16 16,1-2 784-16,1 4 176 0,2-2 16 0,0 5 16 15,0-3 48-15,2-1 0 0,0 6 0 0,1-4 0 0,1-1-784 0,-1 1-160 16,1-3-16-16,1 0-16 0,-2-7-432 0,-1-4 0 16,-2-1 0-16,0-4 0 0,0 2-192 0,-2-5 192 15,-1-2-192-15,1-5 192 0,0-1-176 0,1-2 176 16,1-1-128-16,-4-5 128 0,2-5-336 0,2-4 16 16,0-5 0-16,0-5 0 15,0-5-144-15,0-4-32 0,0-3 0 0,2-4 0 0,2-2 688 0,-3-1 128 16,3 1 16-16,3-3 16 0,1 6 432 0,-1 0 96 15,4 8 16-15,-4 7 0 0,0 5-352 0,-2 2-64 16,2 5-16-16,-2 6 0 0,0 1-192 0,-3 3-32 0,2 2-16 0,1 2 0 16,4 0 112-16,-6 2 32 0,2-2 0 0,6 0 0 31,-2 2-640-31,1 0-128 0,4-2-32 0,2 3 0 16,1 1-1312-16,2-3-272 0,-19-1-48 0,0 0-9504 0</inkml:trace>
  <inkml:trace contextRef="#ctx1" brushRef="#br0" timeOffset="1146.58">14614 6317 3679 0,'2'8'160'0,"0"-4"32"0,1 3-192 0,-1-4 0 0,0-1 0 0,-1 0 0 0,3-1 560 0,1 6 64 16,6 0 16-16,4 0 0 0,-2 6 1056 0,2-8 224 15,4 2 32-15,-1-4 16 0,-18-3 752 0,0 0 160 16,0 0 16-16,90 0 16 0,-90 0-1312 0,0 0-272 16,0 0-48-16,117-17-16 0,-117 17-1024 0,0 0-240 15,93-25 0-15,-93 25-8304 16,0 0-1680-16</inkml:trace>
  <inkml:trace contextRef="#ctx1" brushRef="#br0" timeOffset="1870.49">15571 6074 14735 0,'0'2'1312'0,"0"0"-1056"0,0-2-256 0,2 0 0 16,-2 0 336-16,0 2 16 0,1 1 0 0,-1 6 0 15,2-2 304-15,0 5 64 0,3-2 16 0,-3 3 0 16,5-3 544-16,3 1 96 0,-1-4 32 0,5 0 0 16,3-4-336-16,4 0-64 0,-21-3-16 0,0 0 0 15,0 0-576-15,114-6-112 0,-114 6-32 0,0 0 0 16,88-32-272-16,-65 20 0 0,1-2 0 0,-4-2 0 16,-3-1 0-16,-1 0-176 0,-2-3 176 0,-6-1-208 15,5 2 16-15,-10-3 0 0,2-4 0 0,-3 1 0 16,-2 4 64-16,-2-3 128 0,-5-4-208 0,0 4 80 0,-5-1 128 0,-2-1 0 15,0 5-144-15,-3 0 144 0,-4 4 0 0,-3-2 0 16,-3 3 0-16,-6 11 0 16,2 3 0-16,-2 6 0 0,0 8 0 0,-2 7 0 0,4 2 0 0,1 5 320 15,0 9-48-15,6 5 0 0,-2 3 240 0,5 4 64 16,3 7 0-16,6 0 0 0,-2 2-128 0,2 9-32 16,3 9 0-16,2 1 0 0,4 2-192 0,3-6-32 15,3-11-16-15,4-8 0 0,6-10-176 0,6-7 192 16,7-15-192-16,-26-20 192 15,0 0-832-15,115 13-144 0,-115-13-48 0,111-37 0 16,-111 37-2432-16,119-68-480 0</inkml:trace>
  <inkml:trace contextRef="#ctx1" brushRef="#br0" timeOffset="2279.26">16836 5663 20271 0,'-17'20'896'0,"8"-8"192"0,-2-2-880 0,3 2-208 0,3-6 0 0,1 1 0 16,-3 3 256-16,-3 7 0 0,-8 8 0 0,-6 11 0 16,-2 3 96-16,-2-3 32 0,5-1 0 0,0-3 0 15,4-6 1024-15,2 0 192 0,1-4 64 0,1-1 0 16,4 0-720-16,-5 0-144 0,4 2-32 0,2 3 0 16,-4-2-512-16,3 1-96 0,1 4-32 0,1-3 0 0,4 2-128 0,1-2 160 15,3 6-160-15,-1-6 160 0,5 5-160 0,1-8 0 16,3-4-160-16,2-5 160 0,1-5-400 0,1-1 16 15,2-2 0-15,1-6 0 16,2-2-96-16,0-3-16 0,1-6 0 0,2-6 0 16,1-4-32-16,-1-11-16 0,0 1 0 0,0-4 0 0,0-1 320 0,0 1 64 15,-3-2 16-15,1 1 0 0,-1-1 144 0,0-1 0 16,-2 0 0-16,-2-3 0 0,0 3 0 0,-3 2 0 16,-2 1 0-16,-2 5 0 15,0 2 128-15,-1 7-128 0,-2 4 128 0,-2 8-128 0,-2 4 128 0,-2 8-128 0,-3 4 128 0,0 9-128 16,-1 3 816-16,-3 6 80 0,1 10 32 0,-2-1 0 15,3 6-48-15,-2 2-16 0,4 5 0 0,0 0 0 16,4 7-608-16,1-8-128 16,2 2-128-16,4-9 176 0,3-5-176 0,0-2 0 0,7-4-192 0,0-7 192 15,5-4-1536 1,-19-17-192-16</inkml:trace>
  <inkml:trace contextRef="#ctx1" brushRef="#br0" timeOffset="2500.16">17521 5641 22111 0,'-28'2'976'0,"14"-2"208"0,-2 1-944 0,4 1-240 31,3 1 0-31,3 4 0 0,-5 2 1296 0,-8 9 224 0,-12 9 32 0,-6 13 16 16,-1 6 192-16,4 3 32 0,10-2 16 0,5 0 0 0,8-6-304 0,10 1-64 15,4-2-16-15,6 0 0 16,3-1-912-16,2-6-176 0,3 2-32 0,1-11-16 0,3 2-288 0,1-7 0 15,6-1 0-15,-28-18 0 16,0 0-576-16,101 22-32 0,-101-22 0 0,93-8-10960 16,-93 8-2192-16</inkml:trace>
  <inkml:trace contextRef="#ctx1" brushRef="#br0" timeOffset="2936.29">18044 4907 21183 0,'-19'23'944'0,"8"-4"192"15,-1 0-912-15,5-1-224 0,0-6 0 0,3-3 0 0,-1 8 864 0,-4 11 128 0,-3 17 32 0,-3 15 0 16,4 6 496-16,4-2 96 0,7-5 32 0,5-3 0 0,6 2-416 0,6-3-80 16,2 3 0-16,1 1-16 0,-1 6-832 0,0-5-176 15,-2 0-128-15,-3-3 192 0,-1 1-192 16,-1-6 0-16,-5 0-192 0,-2-10 192 31,2-2-912-31,-4-5-64 0,1-4-16 0,-1-8 0 16,-1-1-1008-16,0-6-208 0,-2-2-32 0,-2-7-16 0,2-2 656 0,-2-1 144 0,1-3 32 0,1-7 0 15,1 2 656-15,1-5 144 0,0-3 32 0,3-4 0 16,0-3 80 0,1-5 0-16,2-4 16 0,1 0 0 0,0-7 160 0,1-5 16 0,2-2 16 0,2-6 0 0,-3-3 304 0,4-8 0 0,1-2 176 15,0-3-176-15,3-1 736 0,-2 9 32 0,4 11 16 0,-2 10 0 16,-5 14 592-16,-1 9 112 15,-3 12 32-15,-6 9 0 0,-1 3 80 0,-3 9 32 0,0 7 0 0,-2 3 0 16,2 2 464-16,0 6 80 16,2 4 32-16,1 1 0 15,6-2-1104-15,-4-1-208 0,4 3-64 0,2-6 0 16,3-6-592-16,3-1-240 0,2-3 176 0,2-13-176 31,-21-15-720-31,0 0-240 0,80 28-64 0,-80-28-15200 0</inkml:trace>
  <inkml:trace contextRef="#ctx1" brushRef="#br0" timeOffset="3397.35">20041 4298 11055 0,'-4'5'976'0,"1"0"-784"0,1-1-192 0,0 1 0 16,-3 0 768-16,0 4 96 0,-2 10 32 0,-11 14 0 16,-1 9 1296-16,-2 10 272 0,4 1 48 0,-2-1 16 15,1 7-336-15,4 4-64 0,0 3-16 0,4 4 0 16,3 6-960-16,2 8-208 0,3-1-48 0,2 8 0 15,0-2-416-15,3-4-96 0,3 2 0 0,1-7-16 0,0-1-208 16,-2-4-32-16,2-4-128 0,-2-5 192 0,4-7-192 0,-4-10 0 16,4-7 0-16,-1-12-160 15,5-4-992-15,1-16-192 0,1-6-32 0,3-8-13104 0</inkml:trace>
  <inkml:trace contextRef="#ctx1" brushRef="#br0" timeOffset="3752.4">20508 4902 20271 0,'-18'23'896'0,"4"-4"192"0,4 2-880 0,-1-2-208 0,4-5 0 0,4-2 0 15,-7 13 816-15,-4 13 112 0,-9 23 32 0,-3 17 0 16,-4 15-192-16,4-5-16 0,7-2-16 0,7-10 0 16,6-6-336-16,6-14-64 0,7-7-16 0,2-11 0 15,5-10-320-15,0-4-160 0,3-6 16 0,-17-18 0 16,0 0-592-1,0 0-112-15,98 7-32 0,-98-7 0 0,64-35 176 16,-36 7 48-16,2-2 0 0,-4-6 0 0,4-8 336 0,-8-3 80 0,-1 0 16 0,-5-2 0 16,0 1 224-16,-4 0 0 0,-2-2 0 0,-1 5 0 15,-2-4 448-15,-7 2 96 0,0-2 16 0,-2 2 0 16,-5 0-48-16,-3 7 0 0,-2 5 0 0,-4 6 0 16,-3 9 368-16,-4 8 64 0,-1 9 16 0,-8 6 0 0,3 6 256 0,-3 7 48 15,3 5 16-15,1-1 0 16,2 5-576-16,3-1-96 0,6-3-32 0,1 2 0 15,6-2-896-15,3-4-192 0,7-3-48 0,5 0 0 16,3-7-1440-16,6 0-304 0,6-4-48 0,-20-3-9808 0</inkml:trace>
  <inkml:trace contextRef="#ctx1" brushRef="#br0" timeOffset="4091.16">21050 5097 10127 0,'-7'7'448'0,"1"0"96"0,3-1-544 0,-1-5 0 0,3 3 0 0,-5 1 0 15,3 0 704-15,-4 4 48 0,-5 7 0 0,-4 4 0 16,-3 10 1056-16,0-2 224 0,1 7 32 0,4 0 16 16,-3 1 32-16,3 3 0 0,4 1 0 0,1 0 0 15,4 5-1344-15,-2 0-272 0,5-3-48 0,2 3-16 16,3-5-432-16,4-3 128 0,4-9-128 0,1-7 0 16,6-6 0-16,-3-1-272 0,4-8 32 0,-19-6 16 31,0 0-272-31,0 0-48 0,107-20-16 0,-107 20 0 0,73-34 176 0,-73 34 48 0,78-56 0 0,-41 19 0 15,-4-1 208-15,-3 0 128 0,-9 4-160 0,-2-2 160 0,-7-2 0 0,-3-1 0 16,-4 3 0-16,-5-3 160 0,-2 3 560 0,-5-3 112 16,0 3 32-16,-3-1 0 0,-6 2-80 0,-1 4-16 15,-4 10 0-15,-2 2 0 0,-5 10-352 0,-2 4-80 16,-1 9-16-16,2 1 0 0,2 4 192 0,3 8 16 16,-2 4 16-16,5 5 0 0,3-2-544 0,6 1 0 15,2 1 0-15,3-5-192 16,2 0-1392-16,5-2-272 0,5-2-48 0,0-3-11376 0</inkml:trace>
  <inkml:trace contextRef="#ctx1" brushRef="#br0" timeOffset="4533.1">21867 5071 15663 0,'-7'11'688'0,"2"1"144"0,-1 2-656 0,1-4-176 0,2 2 0 0,1-3 0 16,-5 9 528-16,-3 13 80 0,-4 14 16 0,-6 21 0 15,0 11 1248-15,0 5 256 0,5 1 48 0,3 3 16 16,3 4-48-16,5 1-16 0,1 1 0 0,3 1 0 16,0-5-1488-16,-2 0-288 0,2-7-64 0,-2-6-16 0,-1-3-416 0,-4-13-96 15,2-5-16-15,-2-12 0 16,0-4-896-16,0-8-176 0,0-8-32 0,2-10-16 16,-2-5 288-16,1-10 64 0,3-11 16 0,-1-5 0 15,3-4 304-15,-3-10 48 0,8-5 16 0,-3-9 0 0,3-4 256 0,1-4 64 16,4-5 16-16,-2-6 0 0,7 2 304 0,-4-8 0 15,6-4 0-15,3-13 0 0,2-5 384 0,7-6 0 16,0-11-16-16,8-2 0 0,6-7 544 0,3 3 112 16,4 5 32-16,2 13 0 0,-2 14-288 0,-9 17-48 15,-4 21-16-15,-4 12 0 0,-32 35 432 0,57-47 80 0,-57 47 0 0,0 0 16 16,0 0-64-16,99-26-16 0,-99 26 0 0,0 0 0 16,67 40-640-16,-45-10-128 0,-1 1-16 0,-3 12-16 15,-3 3-192-15,-4 6-32 16,-6 4-128-16,-5 3 192 0,-7-2 64 15,-9 4 0-15,-6 4 0 0,-8-2 0 0,-3-4 64 0,-7 0 0 16,-5 4 16-16,-2-13 0 0,-2-3-80 0,2-8-32 16,0-6 0-16,-4-11 0 0,6-8-224 0,-6-12-160 0,8-11 32 0,1-10-18672 15</inkml:trace>
  <inkml:trace contextRef="#ctx1" brushRef="#br0" timeOffset="32405.05">8674 7201 3679 0,'0'2'320'0,"-2"-2"-320"0,2 0 0 0,0 0 0 16,0 0 512-16,2 0 48 0,-2-2 0 0,2 1 0 15,1-5-368-15,1 3-192 0,-1 1 192 0,2-3-192 16,-1 1 144-16,1-1-144 0,0 2 0 0,-3 1 144 15,0-1 672-15,-1 1 128 0,1 0 16 0,-2 0 16 16,0 2-48-16,0-1-16 0,0 1 0 0,-2-4 0 16,2 4-224-16,0-2-48 0,0 1-16 0,2 1 0 15,0-4-464-15,1 1-160 0,4-1 0 0,-3-3 144 16,5 2-144-16,-3-2 0 0,3-2-160 0,2 4 160 0,-1-4 0 0,2 4 0 31,2 2 0-31,0-3 0 0,0 1 224 0,2 2 32 0,-2 1 16 0,0 2 0 16,0-4 240-16,0 3 64 0,1-3 0 0,3-1 0 0,-6 2-448 0,4-3-128 15,-1 3 0-15,1-4 0 0,0 3 0 0,-2-1 0 16,1 0 0-16,-1 0 0 0,0 1 0 0,0 2 0 16,-2-1 0-16,0 1-144 31,-1 1-560-31,-2-5-128 0,-2 5 0 0,-2-1-6400 0</inkml:trace>
  <inkml:trace contextRef="#ctx1" brushRef="#br0" timeOffset="32734.84">8789 7128 4607 0,'-2'4'400'16,"0"-3"-400"-16,2-1 0 0,0 2 0 16,0 0 1408-16,0 5 208 0,0 0 48 0,-1 5 0 0,2 5-112 15,-2 3-16-15,-1 1 0 0,0-4 0 0,2 2-320 0,0-1-64 16,2-1 0-16,3-5-16 0,6 0 80 0,1-6 32 16,9-3 0-16,5-5 0 0,-26 2-576 0,0 0-112 15,103-19-32-15,-103 19 0 0,83-21-528 0,-83 21 0 16,80-22 0-16,-80 22-7824 15,84-18-1600-15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14EAD-8038-0F0F-2736-91DF5E067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23919-3049-0E79-F9C2-79279C5E6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05AA1-36D1-C0B5-7BFE-0D7087874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5956-42AD-4342-A649-9168C3327BC8}" type="datetimeFigureOut">
              <a:rPr lang="en-AU" smtClean="0"/>
              <a:t>8/09/2023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7B464-E9D7-B2FB-5DAB-91CF507CE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A5145-74CE-371F-FA81-EA2EBA17B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66CA-37C5-40C1-9E57-5046E64EE3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8450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D35CD-94F3-B1EB-0FE2-D8E93B631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829363-90EE-825D-D07A-444F0A73F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8A5B1-4F93-71ED-805C-031DAE9AE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5956-42AD-4342-A649-9168C3327BC8}" type="datetimeFigureOut">
              <a:rPr lang="en-AU" smtClean="0"/>
              <a:t>8/09/2023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02108-174D-8FBC-39F6-74A540E4A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C900F-8232-46DF-DAD4-E4402E25F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66CA-37C5-40C1-9E57-5046E64EE3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399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9DC2D4-AFEB-A1B4-5624-48FDC456F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FA61E5-4435-AEC6-AEB0-36EAABFC3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BD7F5-CEFF-A171-2E64-228F700BA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5956-42AD-4342-A649-9168C3327BC8}" type="datetimeFigureOut">
              <a:rPr lang="en-AU" smtClean="0"/>
              <a:t>8/09/2023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CDA7-F559-91EC-D2F9-8B6D5FCE1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8847D-600D-15CC-27EF-B2DD7C96E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66CA-37C5-40C1-9E57-5046E64EE3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917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C075E-3C93-EC26-0A02-0A9723A18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776E2-FBBD-A604-86BD-595581639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F98DF-F765-3B5C-718F-6CFCC125B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5956-42AD-4342-A649-9168C3327BC8}" type="datetimeFigureOut">
              <a:rPr lang="en-AU" smtClean="0"/>
              <a:t>8/09/2023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CCF10-FC30-0811-6547-47809F2B6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24A1B-BAA7-7BD7-E25C-23D211327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66CA-37C5-40C1-9E57-5046E64EE3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108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81A5A-E9ED-D12D-1E2B-56A49721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04D5A-0C73-9CD2-3918-2B479F7B4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B4220-2CFE-805B-F15A-3EF588259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5956-42AD-4342-A649-9168C3327BC8}" type="datetimeFigureOut">
              <a:rPr lang="en-AU" smtClean="0"/>
              <a:t>8/09/2023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22A6D-52E9-B736-A99C-00E0C6AEE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CA90A-5F52-8E0A-F5D3-296BEF6FF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66CA-37C5-40C1-9E57-5046E64EE3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218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16B9F-B343-8452-1D70-13D29FA95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6B1F2-F139-9434-64FA-A6B877B497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4FD80-B256-C1A2-C752-E64D30CE2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61852-B888-C107-B4EB-973694F5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5956-42AD-4342-A649-9168C3327BC8}" type="datetimeFigureOut">
              <a:rPr lang="en-AU" smtClean="0"/>
              <a:t>8/09/2023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6AF97-4ABE-C058-1045-1BEDF1D8F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CDCEB-F8B0-69E6-59DC-DDDB8621F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66CA-37C5-40C1-9E57-5046E64EE3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0617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59510-8439-A4C8-B6C8-EA2410828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4691F-F7A6-C969-0FB6-779D74144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F57E4E-3723-0DAA-2B61-6CA9ED303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FF7427-5FA5-2358-1358-7290EE4C3A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38830F-CDDB-125E-B7D9-76AB8C979A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882ECD-A312-76B8-1C6A-A08E9BCEA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5956-42AD-4342-A649-9168C3327BC8}" type="datetimeFigureOut">
              <a:rPr lang="en-AU" smtClean="0"/>
              <a:t>8/09/2023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068883-728A-7521-4EFA-186284785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0D2989-EDB6-F675-1B87-4C3DD8A30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66CA-37C5-40C1-9E57-5046E64EE3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2328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D903A-979E-39A6-676C-9424BE755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BA7014-2AE5-8DF9-315F-D946313DE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5956-42AD-4342-A649-9168C3327BC8}" type="datetimeFigureOut">
              <a:rPr lang="en-AU" smtClean="0"/>
              <a:t>8/09/2023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2F003-02A4-53DC-4ABD-1A2A60B99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9B830-7BBA-956D-6A6A-074E6957D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66CA-37C5-40C1-9E57-5046E64EE3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9258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285DC0-9B7A-664C-87D9-9DCD7A40B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5956-42AD-4342-A649-9168C3327BC8}" type="datetimeFigureOut">
              <a:rPr lang="en-AU" smtClean="0"/>
              <a:t>8/09/2023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9630C4-EC0B-A253-03C7-7AE2471B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53554-17B7-4E1F-2A66-7DED2D204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66CA-37C5-40C1-9E57-5046E64EE3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3623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7D264-48D4-4DBD-E60A-40E4D7E39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AEDE9-5D70-D63B-29D2-C10E1D635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CC1A5-7111-30A9-2DA9-15EDF74E3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28829-6D5E-C91C-D18C-3C499814C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5956-42AD-4342-A649-9168C3327BC8}" type="datetimeFigureOut">
              <a:rPr lang="en-AU" smtClean="0"/>
              <a:t>8/09/2023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8EC48-7586-507A-AEE7-3DCA5DB59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4836A-4754-6FB7-6D18-265146A24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66CA-37C5-40C1-9E57-5046E64EE3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6201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430E4-0905-6180-1252-42674F6E6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5F02AC-3593-8191-DFCF-F98BD927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684CB-89B6-1F5A-50DD-AFDF1A99A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C3BFE-8963-D1D8-EF09-ED45CB4F8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5956-42AD-4342-A649-9168C3327BC8}" type="datetimeFigureOut">
              <a:rPr lang="en-AU" smtClean="0"/>
              <a:t>8/09/2023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2D8D4A-2A57-593B-52DB-5E9307BA5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C0FE8-6DF6-8478-0D0D-1B81E2206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66CA-37C5-40C1-9E57-5046E64EE3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116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DF1CD6-EAB4-D2B7-8A26-EFD74199D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F7A98-B14A-0F14-1392-6AED741C6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2DDC6-5EE1-0729-87AF-FE140F2ED6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85956-42AD-4342-A649-9168C3327BC8}" type="datetimeFigureOut">
              <a:rPr lang="en-AU" smtClean="0"/>
              <a:t>8/09/2023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F96A9-D6F3-08BC-4BF3-35458313F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99F35-19D2-5D78-22C9-1026558BF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766CA-37C5-40C1-9E57-5046E64EE3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196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jd1234.github.io/cmpt225fall2023/" TargetMode="External"/><Relationship Id="rId2" Type="http://schemas.openxmlformats.org/officeDocument/2006/relationships/hyperlink" Target="https://canvas.sfu.ca/courses/8018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FF9D20-B896-D4E0-B308-8397973F7A01}"/>
              </a:ext>
            </a:extLst>
          </p:cNvPr>
          <p:cNvSpPr txBox="1"/>
          <p:nvPr/>
        </p:nvSpPr>
        <p:spPr>
          <a:xfrm>
            <a:off x="2732570" y="4032759"/>
            <a:ext cx="6618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A969A9-A470-7876-4262-3F1D79343511}"/>
              </a:ext>
            </a:extLst>
          </p:cNvPr>
          <p:cNvSpPr txBox="1"/>
          <p:nvPr/>
        </p:nvSpPr>
        <p:spPr>
          <a:xfrm>
            <a:off x="2732570" y="3755760"/>
            <a:ext cx="6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0</a:t>
            </a:r>
            <a:endParaRPr lang="en-AU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DE3FEF-BCFA-3308-B6EF-9807973988A0}"/>
              </a:ext>
            </a:extLst>
          </p:cNvPr>
          <p:cNvSpPr txBox="1"/>
          <p:nvPr/>
        </p:nvSpPr>
        <p:spPr>
          <a:xfrm>
            <a:off x="3394421" y="4032759"/>
            <a:ext cx="6618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5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42F47F-4351-375D-BE55-7ADE346CF9BB}"/>
              </a:ext>
            </a:extLst>
          </p:cNvPr>
          <p:cNvSpPr txBox="1"/>
          <p:nvPr/>
        </p:nvSpPr>
        <p:spPr>
          <a:xfrm>
            <a:off x="3394421" y="3755760"/>
            <a:ext cx="6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1</a:t>
            </a:r>
            <a:endParaRPr lang="en-AU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56CD54-0BE9-51D9-1FAE-C915F08177D2}"/>
              </a:ext>
            </a:extLst>
          </p:cNvPr>
          <p:cNvSpPr txBox="1"/>
          <p:nvPr/>
        </p:nvSpPr>
        <p:spPr>
          <a:xfrm>
            <a:off x="4056272" y="4032759"/>
            <a:ext cx="6618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9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4C864E-2111-F506-14B2-DD77E2ECF706}"/>
              </a:ext>
            </a:extLst>
          </p:cNvPr>
          <p:cNvSpPr txBox="1"/>
          <p:nvPr/>
        </p:nvSpPr>
        <p:spPr>
          <a:xfrm>
            <a:off x="4056272" y="3755760"/>
            <a:ext cx="6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2</a:t>
            </a:r>
            <a:endParaRPr lang="en-AU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C21936-A8B9-BA6F-7C1D-7A30FF497F7E}"/>
              </a:ext>
            </a:extLst>
          </p:cNvPr>
          <p:cNvSpPr txBox="1"/>
          <p:nvPr/>
        </p:nvSpPr>
        <p:spPr>
          <a:xfrm>
            <a:off x="4718123" y="4032759"/>
            <a:ext cx="6618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22765A-B58C-A975-2383-83343F0C6ECE}"/>
              </a:ext>
            </a:extLst>
          </p:cNvPr>
          <p:cNvSpPr txBox="1"/>
          <p:nvPr/>
        </p:nvSpPr>
        <p:spPr>
          <a:xfrm>
            <a:off x="4718123" y="3755760"/>
            <a:ext cx="6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3</a:t>
            </a:r>
            <a:endParaRPr lang="en-AU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FD8DC6-EEB3-E960-4916-CAEFB7E6D243}"/>
              </a:ext>
            </a:extLst>
          </p:cNvPr>
          <p:cNvSpPr txBox="1"/>
          <p:nvPr/>
        </p:nvSpPr>
        <p:spPr>
          <a:xfrm>
            <a:off x="5379974" y="4032759"/>
            <a:ext cx="6618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5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92E487-02C2-36FC-FB3E-8EE1C9A50E32}"/>
              </a:ext>
            </a:extLst>
          </p:cNvPr>
          <p:cNvSpPr txBox="1"/>
          <p:nvPr/>
        </p:nvSpPr>
        <p:spPr>
          <a:xfrm>
            <a:off x="5379974" y="3755760"/>
            <a:ext cx="6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4</a:t>
            </a:r>
            <a:endParaRPr lang="en-AU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95DA9C-8CB7-5962-370C-277CC039C970}"/>
              </a:ext>
            </a:extLst>
          </p:cNvPr>
          <p:cNvSpPr txBox="1"/>
          <p:nvPr/>
        </p:nvSpPr>
        <p:spPr>
          <a:xfrm>
            <a:off x="6041825" y="4032759"/>
            <a:ext cx="6618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9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CCB9CC-C691-48BF-63FB-83ABC9FE280B}"/>
              </a:ext>
            </a:extLst>
          </p:cNvPr>
          <p:cNvSpPr txBox="1"/>
          <p:nvPr/>
        </p:nvSpPr>
        <p:spPr>
          <a:xfrm>
            <a:off x="6041825" y="3755760"/>
            <a:ext cx="6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5</a:t>
            </a:r>
            <a:endParaRPr lang="en-AU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A76CDF-21D3-CE32-5ED8-DFEF83E8720A}"/>
              </a:ext>
            </a:extLst>
          </p:cNvPr>
          <p:cNvSpPr txBox="1"/>
          <p:nvPr/>
        </p:nvSpPr>
        <p:spPr>
          <a:xfrm>
            <a:off x="6816889" y="3911676"/>
            <a:ext cx="76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. . .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73317D-9874-79DC-097A-30FA37AADB3F}"/>
              </a:ext>
            </a:extLst>
          </p:cNvPr>
          <p:cNvSpPr txBox="1"/>
          <p:nvPr/>
        </p:nvSpPr>
        <p:spPr>
          <a:xfrm>
            <a:off x="7609368" y="4032759"/>
            <a:ext cx="6618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729185-9842-3534-88D3-782D884ED48F}"/>
              </a:ext>
            </a:extLst>
          </p:cNvPr>
          <p:cNvSpPr txBox="1"/>
          <p:nvPr/>
        </p:nvSpPr>
        <p:spPr>
          <a:xfrm>
            <a:off x="7609368" y="3755760"/>
            <a:ext cx="6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2997</a:t>
            </a:r>
            <a:endParaRPr lang="en-AU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3ADE1B-F4C2-63B6-5980-38C464C18D33}"/>
              </a:ext>
            </a:extLst>
          </p:cNvPr>
          <p:cNvSpPr txBox="1"/>
          <p:nvPr/>
        </p:nvSpPr>
        <p:spPr>
          <a:xfrm>
            <a:off x="8271219" y="4032759"/>
            <a:ext cx="6618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5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4EEBC9-2E33-9587-7317-945AA5EB0577}"/>
              </a:ext>
            </a:extLst>
          </p:cNvPr>
          <p:cNvSpPr txBox="1"/>
          <p:nvPr/>
        </p:nvSpPr>
        <p:spPr>
          <a:xfrm>
            <a:off x="8271219" y="3755760"/>
            <a:ext cx="6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2998</a:t>
            </a:r>
            <a:endParaRPr lang="en-AU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148EA2-4307-29AA-0DCA-E0EC1E77329D}"/>
              </a:ext>
            </a:extLst>
          </p:cNvPr>
          <p:cNvSpPr txBox="1"/>
          <p:nvPr/>
        </p:nvSpPr>
        <p:spPr>
          <a:xfrm>
            <a:off x="8933070" y="4032759"/>
            <a:ext cx="6618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9</a:t>
            </a:r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B31137-675B-22F3-9855-14D25CD11B00}"/>
              </a:ext>
            </a:extLst>
          </p:cNvPr>
          <p:cNvSpPr txBox="1"/>
          <p:nvPr/>
        </p:nvSpPr>
        <p:spPr>
          <a:xfrm>
            <a:off x="8933070" y="3755760"/>
            <a:ext cx="6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2999</a:t>
            </a:r>
            <a:endParaRPr lang="en-AU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4522E0-30A3-1101-4E13-1DDD4718866F}"/>
              </a:ext>
            </a:extLst>
          </p:cNvPr>
          <p:cNvSpPr txBox="1"/>
          <p:nvPr/>
        </p:nvSpPr>
        <p:spPr>
          <a:xfrm>
            <a:off x="2260942" y="2247652"/>
            <a:ext cx="793679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 an array of 3000 integers, and initialize it with</a:t>
            </a:r>
            <a:br>
              <a:rPr lang="en-CA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A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4, 5, 9 repeated like this:</a:t>
            </a:r>
            <a:endParaRPr lang="en-AU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D715F0-C3C0-994D-AF35-6DA581F0EB47}"/>
              </a:ext>
            </a:extLst>
          </p:cNvPr>
          <p:cNvSpPr txBox="1"/>
          <p:nvPr/>
        </p:nvSpPr>
        <p:spPr>
          <a:xfrm>
            <a:off x="2260942" y="4032759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arr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1AD6C4-48CB-500B-F874-AD9409EB4B98}"/>
              </a:ext>
            </a:extLst>
          </p:cNvPr>
          <p:cNvSpPr txBox="1"/>
          <p:nvPr/>
        </p:nvSpPr>
        <p:spPr>
          <a:xfrm>
            <a:off x="3866348" y="677988"/>
            <a:ext cx="43199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solidFill>
                  <a:schemeClr val="accent1">
                    <a:lumMod val="75000"/>
                  </a:schemeClr>
                </a:solidFill>
              </a:rPr>
              <a:t>Try this Now!</a:t>
            </a:r>
            <a:endParaRPr lang="en-AU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185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22F1E5-3231-9085-6A49-27BA3B42C3E8}"/>
              </a:ext>
            </a:extLst>
          </p:cNvPr>
          <p:cNvSpPr txBox="1"/>
          <p:nvPr/>
        </p:nvSpPr>
        <p:spPr>
          <a:xfrm>
            <a:off x="8708080" y="427645"/>
            <a:ext cx="2984967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Arrays and pointers</a:t>
            </a:r>
            <a:endParaRPr lang="en-CA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37E86C-1045-0E4B-EB68-9FB6D3523FD6}"/>
              </a:ext>
            </a:extLst>
          </p:cNvPr>
          <p:cNvSpPr txBox="1"/>
          <p:nvPr/>
        </p:nvSpPr>
        <p:spPr>
          <a:xfrm>
            <a:off x="774188" y="298265"/>
            <a:ext cx="588334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double sum(                                 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BCA1ABA-2157-6E38-A69E-562C61A8DF79}"/>
              </a:ext>
            </a:extLst>
          </p:cNvPr>
          <p:cNvGrpSpPr/>
          <p:nvPr/>
        </p:nvGrpSpPr>
        <p:grpSpPr>
          <a:xfrm>
            <a:off x="2764539" y="4405611"/>
            <a:ext cx="6099284" cy="628633"/>
            <a:chOff x="2024251" y="3477476"/>
            <a:chExt cx="6099284" cy="6286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B7E03B-A8C4-A107-CCEF-0EDC3AF25ADD}"/>
                </a:ext>
              </a:extLst>
            </p:cNvPr>
            <p:cNvSpPr txBox="1"/>
            <p:nvPr/>
          </p:nvSpPr>
          <p:spPr>
            <a:xfrm>
              <a:off x="2024251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49FB1E-C92E-36FF-0DB1-919CFD111101}"/>
                </a:ext>
              </a:extLst>
            </p:cNvPr>
            <p:cNvSpPr txBox="1"/>
            <p:nvPr/>
          </p:nvSpPr>
          <p:spPr>
            <a:xfrm>
              <a:off x="2061196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B476B2-97A7-9173-3208-77985E09F3AE}"/>
                </a:ext>
              </a:extLst>
            </p:cNvPr>
            <p:cNvSpPr txBox="1"/>
            <p:nvPr/>
          </p:nvSpPr>
          <p:spPr>
            <a:xfrm>
              <a:off x="2706998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FB59DB-1D38-B4BD-D85B-E606845542DD}"/>
                </a:ext>
              </a:extLst>
            </p:cNvPr>
            <p:cNvSpPr txBox="1"/>
            <p:nvPr/>
          </p:nvSpPr>
          <p:spPr>
            <a:xfrm>
              <a:off x="2743943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2519D2-3F33-59BB-7762-83DF81EAF174}"/>
                </a:ext>
              </a:extLst>
            </p:cNvPr>
            <p:cNvSpPr txBox="1"/>
            <p:nvPr/>
          </p:nvSpPr>
          <p:spPr>
            <a:xfrm>
              <a:off x="3389745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81099C-2AFD-3B0F-5EA3-2E172761287D}"/>
                </a:ext>
              </a:extLst>
            </p:cNvPr>
            <p:cNvSpPr txBox="1"/>
            <p:nvPr/>
          </p:nvSpPr>
          <p:spPr>
            <a:xfrm>
              <a:off x="3426690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4F01F9-52AD-1D80-AC55-84075AF52722}"/>
                </a:ext>
              </a:extLst>
            </p:cNvPr>
            <p:cNvSpPr txBox="1"/>
            <p:nvPr/>
          </p:nvSpPr>
          <p:spPr>
            <a:xfrm>
              <a:off x="4072492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A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154A26-4FB9-5063-6D3E-0CAED4987A50}"/>
                </a:ext>
              </a:extLst>
            </p:cNvPr>
            <p:cNvSpPr txBox="1"/>
            <p:nvPr/>
          </p:nvSpPr>
          <p:spPr>
            <a:xfrm>
              <a:off x="4109437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78D1D9-44F5-4972-8AE0-3C2F45E9C3F5}"/>
                </a:ext>
              </a:extLst>
            </p:cNvPr>
            <p:cNvSpPr txBox="1"/>
            <p:nvPr/>
          </p:nvSpPr>
          <p:spPr>
            <a:xfrm>
              <a:off x="4755239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1D4D31-F65E-637D-0782-5691E84D4B5B}"/>
                </a:ext>
              </a:extLst>
            </p:cNvPr>
            <p:cNvSpPr txBox="1"/>
            <p:nvPr/>
          </p:nvSpPr>
          <p:spPr>
            <a:xfrm>
              <a:off x="4792184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B988E6-BDE6-B209-0208-790158592032}"/>
                </a:ext>
              </a:extLst>
            </p:cNvPr>
            <p:cNvSpPr txBox="1"/>
            <p:nvPr/>
          </p:nvSpPr>
          <p:spPr>
            <a:xfrm>
              <a:off x="543798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D03EBD6-0FCD-0483-EAEF-8AF629EFE772}"/>
                </a:ext>
              </a:extLst>
            </p:cNvPr>
            <p:cNvSpPr txBox="1"/>
            <p:nvPr/>
          </p:nvSpPr>
          <p:spPr>
            <a:xfrm>
              <a:off x="547493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B944E3-A741-DF79-9C4F-10E623D61177}"/>
                </a:ext>
              </a:extLst>
            </p:cNvPr>
            <p:cNvSpPr txBox="1"/>
            <p:nvPr/>
          </p:nvSpPr>
          <p:spPr>
            <a:xfrm>
              <a:off x="6120733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61A443-E9E9-F934-4714-62EA45462091}"/>
                </a:ext>
              </a:extLst>
            </p:cNvPr>
            <p:cNvSpPr txBox="1"/>
            <p:nvPr/>
          </p:nvSpPr>
          <p:spPr>
            <a:xfrm>
              <a:off x="6157678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7211109-98D8-1843-9FB1-732ED2A5BA19}"/>
                </a:ext>
              </a:extLst>
            </p:cNvPr>
            <p:cNvSpPr txBox="1"/>
            <p:nvPr/>
          </p:nvSpPr>
          <p:spPr>
            <a:xfrm>
              <a:off x="6803480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8E3CC87-8269-051F-52E0-E11468229D1C}"/>
                </a:ext>
              </a:extLst>
            </p:cNvPr>
            <p:cNvSpPr txBox="1"/>
            <p:nvPr/>
          </p:nvSpPr>
          <p:spPr>
            <a:xfrm>
              <a:off x="6840425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5709E7-2B58-A417-89E9-D82D30D78EC7}"/>
                </a:ext>
              </a:extLst>
            </p:cNvPr>
            <p:cNvSpPr txBox="1"/>
            <p:nvPr/>
          </p:nvSpPr>
          <p:spPr>
            <a:xfrm>
              <a:off x="748622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8659FE-6FE5-5024-2C96-225803E7C4E5}"/>
                </a:ext>
              </a:extLst>
            </p:cNvPr>
            <p:cNvSpPr txBox="1"/>
            <p:nvPr/>
          </p:nvSpPr>
          <p:spPr>
            <a:xfrm>
              <a:off x="752317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A001F5D-DEB6-831D-325E-08CC09084F67}"/>
              </a:ext>
            </a:extLst>
          </p:cNvPr>
          <p:cNvSpPr txBox="1"/>
          <p:nvPr/>
        </p:nvSpPr>
        <p:spPr>
          <a:xfrm>
            <a:off x="313152" y="5853925"/>
            <a:ext cx="266804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Assume the array contains </a:t>
            </a:r>
            <a:r>
              <a:rPr lang="en-CA" sz="2400" b="1" dirty="0"/>
              <a:t>double</a:t>
            </a:r>
            <a:r>
              <a:rPr lang="en-CA" sz="2400" dirty="0"/>
              <a:t>s.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C34FE14-3C86-FCC1-1503-7FB9910F1700}"/>
                  </a:ext>
                </a:extLst>
              </p14:cNvPr>
              <p14:cNvContentPartPr/>
              <p14:nvPr/>
            </p14:nvContentPartPr>
            <p14:xfrm>
              <a:off x="732600" y="169200"/>
              <a:ext cx="10849320" cy="5439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C34FE14-3C86-FCC1-1503-7FB9910F17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3240" y="159840"/>
                <a:ext cx="10868040" cy="54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3763CD7-DE11-8A9A-6B71-A7B13F544855}"/>
                  </a:ext>
                </a:extLst>
              </p14:cNvPr>
              <p14:cNvContentPartPr/>
              <p14:nvPr/>
            </p14:nvContentPartPr>
            <p14:xfrm>
              <a:off x="2729160" y="2477160"/>
              <a:ext cx="9214560" cy="41994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3763CD7-DE11-8A9A-6B71-A7B13F5448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19800" y="2467800"/>
                <a:ext cx="9233280" cy="421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0926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22F1E5-3231-9085-6A49-27BA3B42C3E8}"/>
              </a:ext>
            </a:extLst>
          </p:cNvPr>
          <p:cNvSpPr txBox="1"/>
          <p:nvPr/>
        </p:nvSpPr>
        <p:spPr>
          <a:xfrm>
            <a:off x="8708080" y="427645"/>
            <a:ext cx="2984967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Arrays and pointers</a:t>
            </a:r>
            <a:endParaRPr lang="en-CA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37E86C-1045-0E4B-EB68-9FB6D3523FD6}"/>
              </a:ext>
            </a:extLst>
          </p:cNvPr>
          <p:cNvSpPr txBox="1"/>
          <p:nvPr/>
        </p:nvSpPr>
        <p:spPr>
          <a:xfrm>
            <a:off x="774188" y="298265"/>
            <a:ext cx="449033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double sum(double *</a:t>
            </a:r>
            <a:r>
              <a:rPr lang="en-US" dirty="0" err="1">
                <a:latin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</a:rPr>
              <a:t>, int size)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double total = 0;</a:t>
            </a:r>
          </a:p>
          <a:p>
            <a:r>
              <a:rPr lang="en-US" dirty="0">
                <a:latin typeface="Consolas" panose="020B0609020204030204" pitchFamily="49" charset="0"/>
              </a:rPr>
              <a:t>    for (int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 size;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total += </a:t>
            </a:r>
            <a:r>
              <a:rPr lang="en-US" dirty="0" err="1">
                <a:latin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total;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BCA1ABA-2157-6E38-A69E-562C61A8DF79}"/>
              </a:ext>
            </a:extLst>
          </p:cNvPr>
          <p:cNvGrpSpPr/>
          <p:nvPr/>
        </p:nvGrpSpPr>
        <p:grpSpPr>
          <a:xfrm>
            <a:off x="2764539" y="4405611"/>
            <a:ext cx="6099284" cy="628633"/>
            <a:chOff x="2024251" y="3477476"/>
            <a:chExt cx="6099284" cy="6286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B7E03B-A8C4-A107-CCEF-0EDC3AF25ADD}"/>
                </a:ext>
              </a:extLst>
            </p:cNvPr>
            <p:cNvSpPr txBox="1"/>
            <p:nvPr/>
          </p:nvSpPr>
          <p:spPr>
            <a:xfrm>
              <a:off x="2024251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49FB1E-C92E-36FF-0DB1-919CFD111101}"/>
                </a:ext>
              </a:extLst>
            </p:cNvPr>
            <p:cNvSpPr txBox="1"/>
            <p:nvPr/>
          </p:nvSpPr>
          <p:spPr>
            <a:xfrm>
              <a:off x="2061196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B476B2-97A7-9173-3208-77985E09F3AE}"/>
                </a:ext>
              </a:extLst>
            </p:cNvPr>
            <p:cNvSpPr txBox="1"/>
            <p:nvPr/>
          </p:nvSpPr>
          <p:spPr>
            <a:xfrm>
              <a:off x="2706998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FB59DB-1D38-B4BD-D85B-E606845542DD}"/>
                </a:ext>
              </a:extLst>
            </p:cNvPr>
            <p:cNvSpPr txBox="1"/>
            <p:nvPr/>
          </p:nvSpPr>
          <p:spPr>
            <a:xfrm>
              <a:off x="2743943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2519D2-3F33-59BB-7762-83DF81EAF174}"/>
                </a:ext>
              </a:extLst>
            </p:cNvPr>
            <p:cNvSpPr txBox="1"/>
            <p:nvPr/>
          </p:nvSpPr>
          <p:spPr>
            <a:xfrm>
              <a:off x="3389745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81099C-2AFD-3B0F-5EA3-2E172761287D}"/>
                </a:ext>
              </a:extLst>
            </p:cNvPr>
            <p:cNvSpPr txBox="1"/>
            <p:nvPr/>
          </p:nvSpPr>
          <p:spPr>
            <a:xfrm>
              <a:off x="3426690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4F01F9-52AD-1D80-AC55-84075AF52722}"/>
                </a:ext>
              </a:extLst>
            </p:cNvPr>
            <p:cNvSpPr txBox="1"/>
            <p:nvPr/>
          </p:nvSpPr>
          <p:spPr>
            <a:xfrm>
              <a:off x="4072492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A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154A26-4FB9-5063-6D3E-0CAED4987A50}"/>
                </a:ext>
              </a:extLst>
            </p:cNvPr>
            <p:cNvSpPr txBox="1"/>
            <p:nvPr/>
          </p:nvSpPr>
          <p:spPr>
            <a:xfrm>
              <a:off x="4109437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78D1D9-44F5-4972-8AE0-3C2F45E9C3F5}"/>
                </a:ext>
              </a:extLst>
            </p:cNvPr>
            <p:cNvSpPr txBox="1"/>
            <p:nvPr/>
          </p:nvSpPr>
          <p:spPr>
            <a:xfrm>
              <a:off x="4755239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1D4D31-F65E-637D-0782-5691E84D4B5B}"/>
                </a:ext>
              </a:extLst>
            </p:cNvPr>
            <p:cNvSpPr txBox="1"/>
            <p:nvPr/>
          </p:nvSpPr>
          <p:spPr>
            <a:xfrm>
              <a:off x="4792184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B988E6-BDE6-B209-0208-790158592032}"/>
                </a:ext>
              </a:extLst>
            </p:cNvPr>
            <p:cNvSpPr txBox="1"/>
            <p:nvPr/>
          </p:nvSpPr>
          <p:spPr>
            <a:xfrm>
              <a:off x="543798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D03EBD6-0FCD-0483-EAEF-8AF629EFE772}"/>
                </a:ext>
              </a:extLst>
            </p:cNvPr>
            <p:cNvSpPr txBox="1"/>
            <p:nvPr/>
          </p:nvSpPr>
          <p:spPr>
            <a:xfrm>
              <a:off x="547493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B944E3-A741-DF79-9C4F-10E623D61177}"/>
                </a:ext>
              </a:extLst>
            </p:cNvPr>
            <p:cNvSpPr txBox="1"/>
            <p:nvPr/>
          </p:nvSpPr>
          <p:spPr>
            <a:xfrm>
              <a:off x="6120733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61A443-E9E9-F934-4714-62EA45462091}"/>
                </a:ext>
              </a:extLst>
            </p:cNvPr>
            <p:cNvSpPr txBox="1"/>
            <p:nvPr/>
          </p:nvSpPr>
          <p:spPr>
            <a:xfrm>
              <a:off x="6157678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7211109-98D8-1843-9FB1-732ED2A5BA19}"/>
                </a:ext>
              </a:extLst>
            </p:cNvPr>
            <p:cNvSpPr txBox="1"/>
            <p:nvPr/>
          </p:nvSpPr>
          <p:spPr>
            <a:xfrm>
              <a:off x="6803480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8E3CC87-8269-051F-52E0-E11468229D1C}"/>
                </a:ext>
              </a:extLst>
            </p:cNvPr>
            <p:cNvSpPr txBox="1"/>
            <p:nvPr/>
          </p:nvSpPr>
          <p:spPr>
            <a:xfrm>
              <a:off x="6840425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5709E7-2B58-A417-89E9-D82D30D78EC7}"/>
                </a:ext>
              </a:extLst>
            </p:cNvPr>
            <p:cNvSpPr txBox="1"/>
            <p:nvPr/>
          </p:nvSpPr>
          <p:spPr>
            <a:xfrm>
              <a:off x="748622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8659FE-6FE5-5024-2C96-225803E7C4E5}"/>
                </a:ext>
              </a:extLst>
            </p:cNvPr>
            <p:cNvSpPr txBox="1"/>
            <p:nvPr/>
          </p:nvSpPr>
          <p:spPr>
            <a:xfrm>
              <a:off x="752317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65784EE-1191-C05C-F5B6-CBB018FAF6E5}"/>
              </a:ext>
            </a:extLst>
          </p:cNvPr>
          <p:cNvSpPr txBox="1"/>
          <p:nvPr/>
        </p:nvSpPr>
        <p:spPr>
          <a:xfrm>
            <a:off x="313152" y="5853925"/>
            <a:ext cx="266804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Assume the array contains </a:t>
            </a:r>
            <a:r>
              <a:rPr lang="en-CA" sz="2400" b="1" dirty="0"/>
              <a:t>double</a:t>
            </a:r>
            <a:r>
              <a:rPr lang="en-CA" sz="2400" dirty="0"/>
              <a:t>s.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CDC3E16-410F-DA4E-ED17-A5C8DF14B37F}"/>
                  </a:ext>
                </a:extLst>
              </p14:cNvPr>
              <p14:cNvContentPartPr/>
              <p14:nvPr/>
            </p14:nvContentPartPr>
            <p14:xfrm>
              <a:off x="2976480" y="1985400"/>
              <a:ext cx="856440" cy="81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CDC3E16-410F-DA4E-ED17-A5C8DF14B3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67120" y="1976040"/>
                <a:ext cx="875160" cy="10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2393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22F1E5-3231-9085-6A49-27BA3B42C3E8}"/>
              </a:ext>
            </a:extLst>
          </p:cNvPr>
          <p:cNvSpPr txBox="1"/>
          <p:nvPr/>
        </p:nvSpPr>
        <p:spPr>
          <a:xfrm>
            <a:off x="8708080" y="427645"/>
            <a:ext cx="2984967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Arrays and pointers</a:t>
            </a:r>
            <a:endParaRPr lang="en-CA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37E86C-1045-0E4B-EB68-9FB6D3523FD6}"/>
              </a:ext>
            </a:extLst>
          </p:cNvPr>
          <p:cNvSpPr txBox="1"/>
          <p:nvPr/>
        </p:nvSpPr>
        <p:spPr>
          <a:xfrm>
            <a:off x="774188" y="298265"/>
            <a:ext cx="651652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// Access array elements using pointer arithmetic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// without []-notation.</a:t>
            </a:r>
          </a:p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double sum_array1b(double *</a:t>
            </a:r>
            <a:r>
              <a:rPr lang="en-US" dirty="0" err="1">
                <a:latin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</a:rPr>
              <a:t>, int size)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double total = 0;</a:t>
            </a:r>
          </a:p>
          <a:p>
            <a:r>
              <a:rPr lang="en-US" dirty="0">
                <a:latin typeface="Consolas" panose="020B0609020204030204" pitchFamily="49" charset="0"/>
              </a:rPr>
              <a:t>    for (int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 size;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total += *(</a:t>
            </a:r>
            <a:r>
              <a:rPr lang="en-US" dirty="0" err="1">
                <a:latin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total;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BCA1ABA-2157-6E38-A69E-562C61A8DF79}"/>
              </a:ext>
            </a:extLst>
          </p:cNvPr>
          <p:cNvGrpSpPr/>
          <p:nvPr/>
        </p:nvGrpSpPr>
        <p:grpSpPr>
          <a:xfrm>
            <a:off x="2764539" y="4405611"/>
            <a:ext cx="6099284" cy="628633"/>
            <a:chOff x="2024251" y="3477476"/>
            <a:chExt cx="6099284" cy="6286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B7E03B-A8C4-A107-CCEF-0EDC3AF25ADD}"/>
                </a:ext>
              </a:extLst>
            </p:cNvPr>
            <p:cNvSpPr txBox="1"/>
            <p:nvPr/>
          </p:nvSpPr>
          <p:spPr>
            <a:xfrm>
              <a:off x="2024251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49FB1E-C92E-36FF-0DB1-919CFD111101}"/>
                </a:ext>
              </a:extLst>
            </p:cNvPr>
            <p:cNvSpPr txBox="1"/>
            <p:nvPr/>
          </p:nvSpPr>
          <p:spPr>
            <a:xfrm>
              <a:off x="2061196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B476B2-97A7-9173-3208-77985E09F3AE}"/>
                </a:ext>
              </a:extLst>
            </p:cNvPr>
            <p:cNvSpPr txBox="1"/>
            <p:nvPr/>
          </p:nvSpPr>
          <p:spPr>
            <a:xfrm>
              <a:off x="2706998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FB59DB-1D38-B4BD-D85B-E606845542DD}"/>
                </a:ext>
              </a:extLst>
            </p:cNvPr>
            <p:cNvSpPr txBox="1"/>
            <p:nvPr/>
          </p:nvSpPr>
          <p:spPr>
            <a:xfrm>
              <a:off x="2743943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2519D2-3F33-59BB-7762-83DF81EAF174}"/>
                </a:ext>
              </a:extLst>
            </p:cNvPr>
            <p:cNvSpPr txBox="1"/>
            <p:nvPr/>
          </p:nvSpPr>
          <p:spPr>
            <a:xfrm>
              <a:off x="3389745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81099C-2AFD-3B0F-5EA3-2E172761287D}"/>
                </a:ext>
              </a:extLst>
            </p:cNvPr>
            <p:cNvSpPr txBox="1"/>
            <p:nvPr/>
          </p:nvSpPr>
          <p:spPr>
            <a:xfrm>
              <a:off x="3426690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4F01F9-52AD-1D80-AC55-84075AF52722}"/>
                </a:ext>
              </a:extLst>
            </p:cNvPr>
            <p:cNvSpPr txBox="1"/>
            <p:nvPr/>
          </p:nvSpPr>
          <p:spPr>
            <a:xfrm>
              <a:off x="4072492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A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154A26-4FB9-5063-6D3E-0CAED4987A50}"/>
                </a:ext>
              </a:extLst>
            </p:cNvPr>
            <p:cNvSpPr txBox="1"/>
            <p:nvPr/>
          </p:nvSpPr>
          <p:spPr>
            <a:xfrm>
              <a:off x="4109437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78D1D9-44F5-4972-8AE0-3C2F45E9C3F5}"/>
                </a:ext>
              </a:extLst>
            </p:cNvPr>
            <p:cNvSpPr txBox="1"/>
            <p:nvPr/>
          </p:nvSpPr>
          <p:spPr>
            <a:xfrm>
              <a:off x="4755239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1D4D31-F65E-637D-0782-5691E84D4B5B}"/>
                </a:ext>
              </a:extLst>
            </p:cNvPr>
            <p:cNvSpPr txBox="1"/>
            <p:nvPr/>
          </p:nvSpPr>
          <p:spPr>
            <a:xfrm>
              <a:off x="4792184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B988E6-BDE6-B209-0208-790158592032}"/>
                </a:ext>
              </a:extLst>
            </p:cNvPr>
            <p:cNvSpPr txBox="1"/>
            <p:nvPr/>
          </p:nvSpPr>
          <p:spPr>
            <a:xfrm>
              <a:off x="543798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D03EBD6-0FCD-0483-EAEF-8AF629EFE772}"/>
                </a:ext>
              </a:extLst>
            </p:cNvPr>
            <p:cNvSpPr txBox="1"/>
            <p:nvPr/>
          </p:nvSpPr>
          <p:spPr>
            <a:xfrm>
              <a:off x="547493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B944E3-A741-DF79-9C4F-10E623D61177}"/>
                </a:ext>
              </a:extLst>
            </p:cNvPr>
            <p:cNvSpPr txBox="1"/>
            <p:nvPr/>
          </p:nvSpPr>
          <p:spPr>
            <a:xfrm>
              <a:off x="6120733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61A443-E9E9-F934-4714-62EA45462091}"/>
                </a:ext>
              </a:extLst>
            </p:cNvPr>
            <p:cNvSpPr txBox="1"/>
            <p:nvPr/>
          </p:nvSpPr>
          <p:spPr>
            <a:xfrm>
              <a:off x="6157678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7211109-98D8-1843-9FB1-732ED2A5BA19}"/>
                </a:ext>
              </a:extLst>
            </p:cNvPr>
            <p:cNvSpPr txBox="1"/>
            <p:nvPr/>
          </p:nvSpPr>
          <p:spPr>
            <a:xfrm>
              <a:off x="6803480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8E3CC87-8269-051F-52E0-E11468229D1C}"/>
                </a:ext>
              </a:extLst>
            </p:cNvPr>
            <p:cNvSpPr txBox="1"/>
            <p:nvPr/>
          </p:nvSpPr>
          <p:spPr>
            <a:xfrm>
              <a:off x="6840425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5709E7-2B58-A417-89E9-D82D30D78EC7}"/>
                </a:ext>
              </a:extLst>
            </p:cNvPr>
            <p:cNvSpPr txBox="1"/>
            <p:nvPr/>
          </p:nvSpPr>
          <p:spPr>
            <a:xfrm>
              <a:off x="748622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8659FE-6FE5-5024-2C96-225803E7C4E5}"/>
                </a:ext>
              </a:extLst>
            </p:cNvPr>
            <p:cNvSpPr txBox="1"/>
            <p:nvPr/>
          </p:nvSpPr>
          <p:spPr>
            <a:xfrm>
              <a:off x="752317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1A6B110-3346-101B-8BA3-25B43BDD976E}"/>
                  </a:ext>
                </a:extLst>
              </p14:cNvPr>
              <p14:cNvContentPartPr/>
              <p14:nvPr/>
            </p14:nvContentPartPr>
            <p14:xfrm>
              <a:off x="440640" y="1739160"/>
              <a:ext cx="10281240" cy="4962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1A6B110-3346-101B-8BA3-25B43BDD97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1280" y="1729800"/>
                <a:ext cx="10299960" cy="498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0748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22F1E5-3231-9085-6A49-27BA3B42C3E8}"/>
              </a:ext>
            </a:extLst>
          </p:cNvPr>
          <p:cNvSpPr txBox="1"/>
          <p:nvPr/>
        </p:nvSpPr>
        <p:spPr>
          <a:xfrm>
            <a:off x="8708080" y="427645"/>
            <a:ext cx="2984967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Arrays and pointers</a:t>
            </a:r>
            <a:endParaRPr lang="en-CA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37E86C-1045-0E4B-EB68-9FB6D3523FD6}"/>
              </a:ext>
            </a:extLst>
          </p:cNvPr>
          <p:cNvSpPr txBox="1"/>
          <p:nvPr/>
        </p:nvSpPr>
        <p:spPr>
          <a:xfrm>
            <a:off x="774188" y="298265"/>
            <a:ext cx="689644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// You can use a pointer to iterate through an array.</a:t>
            </a:r>
          </a:p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double sum_array2(double *</a:t>
            </a:r>
            <a:r>
              <a:rPr lang="en-US" dirty="0" err="1">
                <a:latin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</a:rPr>
              <a:t>, int size)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double total = 0;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for (double *p = </a:t>
            </a:r>
            <a:r>
              <a:rPr lang="en-US" dirty="0" err="1">
                <a:latin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</a:rPr>
              <a:t>; p &lt; </a:t>
            </a:r>
            <a:r>
              <a:rPr lang="en-US" dirty="0" err="1">
                <a:latin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</a:rPr>
              <a:t> + size; p++)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total += *p;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total;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BCA1ABA-2157-6E38-A69E-562C61A8DF79}"/>
              </a:ext>
            </a:extLst>
          </p:cNvPr>
          <p:cNvGrpSpPr/>
          <p:nvPr/>
        </p:nvGrpSpPr>
        <p:grpSpPr>
          <a:xfrm>
            <a:off x="2764539" y="4405611"/>
            <a:ext cx="6099284" cy="628633"/>
            <a:chOff x="2024251" y="3477476"/>
            <a:chExt cx="6099284" cy="6286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B7E03B-A8C4-A107-CCEF-0EDC3AF25ADD}"/>
                </a:ext>
              </a:extLst>
            </p:cNvPr>
            <p:cNvSpPr txBox="1"/>
            <p:nvPr/>
          </p:nvSpPr>
          <p:spPr>
            <a:xfrm>
              <a:off x="2024251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49FB1E-C92E-36FF-0DB1-919CFD111101}"/>
                </a:ext>
              </a:extLst>
            </p:cNvPr>
            <p:cNvSpPr txBox="1"/>
            <p:nvPr/>
          </p:nvSpPr>
          <p:spPr>
            <a:xfrm>
              <a:off x="2061196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B476B2-97A7-9173-3208-77985E09F3AE}"/>
                </a:ext>
              </a:extLst>
            </p:cNvPr>
            <p:cNvSpPr txBox="1"/>
            <p:nvPr/>
          </p:nvSpPr>
          <p:spPr>
            <a:xfrm>
              <a:off x="2706998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FB59DB-1D38-B4BD-D85B-E606845542DD}"/>
                </a:ext>
              </a:extLst>
            </p:cNvPr>
            <p:cNvSpPr txBox="1"/>
            <p:nvPr/>
          </p:nvSpPr>
          <p:spPr>
            <a:xfrm>
              <a:off x="2743943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2519D2-3F33-59BB-7762-83DF81EAF174}"/>
                </a:ext>
              </a:extLst>
            </p:cNvPr>
            <p:cNvSpPr txBox="1"/>
            <p:nvPr/>
          </p:nvSpPr>
          <p:spPr>
            <a:xfrm>
              <a:off x="3389745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81099C-2AFD-3B0F-5EA3-2E172761287D}"/>
                </a:ext>
              </a:extLst>
            </p:cNvPr>
            <p:cNvSpPr txBox="1"/>
            <p:nvPr/>
          </p:nvSpPr>
          <p:spPr>
            <a:xfrm>
              <a:off x="3426690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4F01F9-52AD-1D80-AC55-84075AF52722}"/>
                </a:ext>
              </a:extLst>
            </p:cNvPr>
            <p:cNvSpPr txBox="1"/>
            <p:nvPr/>
          </p:nvSpPr>
          <p:spPr>
            <a:xfrm>
              <a:off x="4072492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A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154A26-4FB9-5063-6D3E-0CAED4987A50}"/>
                </a:ext>
              </a:extLst>
            </p:cNvPr>
            <p:cNvSpPr txBox="1"/>
            <p:nvPr/>
          </p:nvSpPr>
          <p:spPr>
            <a:xfrm>
              <a:off x="4109437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78D1D9-44F5-4972-8AE0-3C2F45E9C3F5}"/>
                </a:ext>
              </a:extLst>
            </p:cNvPr>
            <p:cNvSpPr txBox="1"/>
            <p:nvPr/>
          </p:nvSpPr>
          <p:spPr>
            <a:xfrm>
              <a:off x="4755239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1D4D31-F65E-637D-0782-5691E84D4B5B}"/>
                </a:ext>
              </a:extLst>
            </p:cNvPr>
            <p:cNvSpPr txBox="1"/>
            <p:nvPr/>
          </p:nvSpPr>
          <p:spPr>
            <a:xfrm>
              <a:off x="4792184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B988E6-BDE6-B209-0208-790158592032}"/>
                </a:ext>
              </a:extLst>
            </p:cNvPr>
            <p:cNvSpPr txBox="1"/>
            <p:nvPr/>
          </p:nvSpPr>
          <p:spPr>
            <a:xfrm>
              <a:off x="543798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D03EBD6-0FCD-0483-EAEF-8AF629EFE772}"/>
                </a:ext>
              </a:extLst>
            </p:cNvPr>
            <p:cNvSpPr txBox="1"/>
            <p:nvPr/>
          </p:nvSpPr>
          <p:spPr>
            <a:xfrm>
              <a:off x="547493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B944E3-A741-DF79-9C4F-10E623D61177}"/>
                </a:ext>
              </a:extLst>
            </p:cNvPr>
            <p:cNvSpPr txBox="1"/>
            <p:nvPr/>
          </p:nvSpPr>
          <p:spPr>
            <a:xfrm>
              <a:off x="6120733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61A443-E9E9-F934-4714-62EA45462091}"/>
                </a:ext>
              </a:extLst>
            </p:cNvPr>
            <p:cNvSpPr txBox="1"/>
            <p:nvPr/>
          </p:nvSpPr>
          <p:spPr>
            <a:xfrm>
              <a:off x="6157678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7211109-98D8-1843-9FB1-732ED2A5BA19}"/>
                </a:ext>
              </a:extLst>
            </p:cNvPr>
            <p:cNvSpPr txBox="1"/>
            <p:nvPr/>
          </p:nvSpPr>
          <p:spPr>
            <a:xfrm>
              <a:off x="6803480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8E3CC87-8269-051F-52E0-E11468229D1C}"/>
                </a:ext>
              </a:extLst>
            </p:cNvPr>
            <p:cNvSpPr txBox="1"/>
            <p:nvPr/>
          </p:nvSpPr>
          <p:spPr>
            <a:xfrm>
              <a:off x="6840425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5709E7-2B58-A417-89E9-D82D30D78EC7}"/>
                </a:ext>
              </a:extLst>
            </p:cNvPr>
            <p:cNvSpPr txBox="1"/>
            <p:nvPr/>
          </p:nvSpPr>
          <p:spPr>
            <a:xfrm>
              <a:off x="748622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8659FE-6FE5-5024-2C96-225803E7C4E5}"/>
                </a:ext>
              </a:extLst>
            </p:cNvPr>
            <p:cNvSpPr txBox="1"/>
            <p:nvPr/>
          </p:nvSpPr>
          <p:spPr>
            <a:xfrm>
              <a:off x="752317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1EFCBA0-16D4-B959-69C2-7BFFFF88A91F}"/>
                  </a:ext>
                </a:extLst>
              </p14:cNvPr>
              <p14:cNvContentPartPr/>
              <p14:nvPr/>
            </p14:nvContentPartPr>
            <p14:xfrm>
              <a:off x="1414800" y="936000"/>
              <a:ext cx="10739160" cy="5895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1EFCBA0-16D4-B959-69C2-7BFFFF88A9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05440" y="926640"/>
                <a:ext cx="10757880" cy="591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1825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22F1E5-3231-9085-6A49-27BA3B42C3E8}"/>
              </a:ext>
            </a:extLst>
          </p:cNvPr>
          <p:cNvSpPr txBox="1"/>
          <p:nvPr/>
        </p:nvSpPr>
        <p:spPr>
          <a:xfrm>
            <a:off x="8708080" y="427645"/>
            <a:ext cx="2984967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Arrays and pointers</a:t>
            </a:r>
            <a:endParaRPr lang="en-CA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37E86C-1045-0E4B-EB68-9FB6D3523FD6}"/>
              </a:ext>
            </a:extLst>
          </p:cNvPr>
          <p:cNvSpPr txBox="1"/>
          <p:nvPr/>
        </p:nvSpPr>
        <p:spPr>
          <a:xfrm>
            <a:off x="774188" y="298265"/>
            <a:ext cx="727635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// - begin points to the first element in the sub-array</a:t>
            </a:r>
          </a:p>
          <a:p>
            <a:r>
              <a:rPr lang="en-US" dirty="0">
                <a:latin typeface="Consolas" panose="020B0609020204030204" pitchFamily="49" charset="0"/>
              </a:rPr>
              <a:t>// - end points to the element *after* the last element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//   in the sub-array</a:t>
            </a:r>
          </a:p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double sum_array3(double *begin, double *end)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double total = 0;</a:t>
            </a:r>
          </a:p>
          <a:p>
            <a:r>
              <a:rPr lang="en-US" dirty="0">
                <a:latin typeface="Consolas" panose="020B0609020204030204" pitchFamily="49" charset="0"/>
              </a:rPr>
              <a:t>    for (double *p = begin; p &lt; end; p++)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total += *p;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total;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BCA1ABA-2157-6E38-A69E-562C61A8DF79}"/>
              </a:ext>
            </a:extLst>
          </p:cNvPr>
          <p:cNvGrpSpPr/>
          <p:nvPr/>
        </p:nvGrpSpPr>
        <p:grpSpPr>
          <a:xfrm>
            <a:off x="2764539" y="4405611"/>
            <a:ext cx="6099284" cy="628633"/>
            <a:chOff x="2024251" y="3477476"/>
            <a:chExt cx="6099284" cy="6286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B7E03B-A8C4-A107-CCEF-0EDC3AF25ADD}"/>
                </a:ext>
              </a:extLst>
            </p:cNvPr>
            <p:cNvSpPr txBox="1"/>
            <p:nvPr/>
          </p:nvSpPr>
          <p:spPr>
            <a:xfrm>
              <a:off x="2024251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49FB1E-C92E-36FF-0DB1-919CFD111101}"/>
                </a:ext>
              </a:extLst>
            </p:cNvPr>
            <p:cNvSpPr txBox="1"/>
            <p:nvPr/>
          </p:nvSpPr>
          <p:spPr>
            <a:xfrm>
              <a:off x="2061196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B476B2-97A7-9173-3208-77985E09F3AE}"/>
                </a:ext>
              </a:extLst>
            </p:cNvPr>
            <p:cNvSpPr txBox="1"/>
            <p:nvPr/>
          </p:nvSpPr>
          <p:spPr>
            <a:xfrm>
              <a:off x="2706998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FB59DB-1D38-B4BD-D85B-E606845542DD}"/>
                </a:ext>
              </a:extLst>
            </p:cNvPr>
            <p:cNvSpPr txBox="1"/>
            <p:nvPr/>
          </p:nvSpPr>
          <p:spPr>
            <a:xfrm>
              <a:off x="2743943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2519D2-3F33-59BB-7762-83DF81EAF174}"/>
                </a:ext>
              </a:extLst>
            </p:cNvPr>
            <p:cNvSpPr txBox="1"/>
            <p:nvPr/>
          </p:nvSpPr>
          <p:spPr>
            <a:xfrm>
              <a:off x="3389745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81099C-2AFD-3B0F-5EA3-2E172761287D}"/>
                </a:ext>
              </a:extLst>
            </p:cNvPr>
            <p:cNvSpPr txBox="1"/>
            <p:nvPr/>
          </p:nvSpPr>
          <p:spPr>
            <a:xfrm>
              <a:off x="3426690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4F01F9-52AD-1D80-AC55-84075AF52722}"/>
                </a:ext>
              </a:extLst>
            </p:cNvPr>
            <p:cNvSpPr txBox="1"/>
            <p:nvPr/>
          </p:nvSpPr>
          <p:spPr>
            <a:xfrm>
              <a:off x="4072492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A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154A26-4FB9-5063-6D3E-0CAED4987A50}"/>
                </a:ext>
              </a:extLst>
            </p:cNvPr>
            <p:cNvSpPr txBox="1"/>
            <p:nvPr/>
          </p:nvSpPr>
          <p:spPr>
            <a:xfrm>
              <a:off x="4109437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78D1D9-44F5-4972-8AE0-3C2F45E9C3F5}"/>
                </a:ext>
              </a:extLst>
            </p:cNvPr>
            <p:cNvSpPr txBox="1"/>
            <p:nvPr/>
          </p:nvSpPr>
          <p:spPr>
            <a:xfrm>
              <a:off x="4755239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1D4D31-F65E-637D-0782-5691E84D4B5B}"/>
                </a:ext>
              </a:extLst>
            </p:cNvPr>
            <p:cNvSpPr txBox="1"/>
            <p:nvPr/>
          </p:nvSpPr>
          <p:spPr>
            <a:xfrm>
              <a:off x="4792184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B988E6-BDE6-B209-0208-790158592032}"/>
                </a:ext>
              </a:extLst>
            </p:cNvPr>
            <p:cNvSpPr txBox="1"/>
            <p:nvPr/>
          </p:nvSpPr>
          <p:spPr>
            <a:xfrm>
              <a:off x="543798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D03EBD6-0FCD-0483-EAEF-8AF629EFE772}"/>
                </a:ext>
              </a:extLst>
            </p:cNvPr>
            <p:cNvSpPr txBox="1"/>
            <p:nvPr/>
          </p:nvSpPr>
          <p:spPr>
            <a:xfrm>
              <a:off x="547493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B944E3-A741-DF79-9C4F-10E623D61177}"/>
                </a:ext>
              </a:extLst>
            </p:cNvPr>
            <p:cNvSpPr txBox="1"/>
            <p:nvPr/>
          </p:nvSpPr>
          <p:spPr>
            <a:xfrm>
              <a:off x="6120733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61A443-E9E9-F934-4714-62EA45462091}"/>
                </a:ext>
              </a:extLst>
            </p:cNvPr>
            <p:cNvSpPr txBox="1"/>
            <p:nvPr/>
          </p:nvSpPr>
          <p:spPr>
            <a:xfrm>
              <a:off x="6157678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7211109-98D8-1843-9FB1-732ED2A5BA19}"/>
                </a:ext>
              </a:extLst>
            </p:cNvPr>
            <p:cNvSpPr txBox="1"/>
            <p:nvPr/>
          </p:nvSpPr>
          <p:spPr>
            <a:xfrm>
              <a:off x="6803480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8E3CC87-8269-051F-52E0-E11468229D1C}"/>
                </a:ext>
              </a:extLst>
            </p:cNvPr>
            <p:cNvSpPr txBox="1"/>
            <p:nvPr/>
          </p:nvSpPr>
          <p:spPr>
            <a:xfrm>
              <a:off x="6840425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5709E7-2B58-A417-89E9-D82D30D78EC7}"/>
                </a:ext>
              </a:extLst>
            </p:cNvPr>
            <p:cNvSpPr txBox="1"/>
            <p:nvPr/>
          </p:nvSpPr>
          <p:spPr>
            <a:xfrm>
              <a:off x="748622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8659FE-6FE5-5024-2C96-225803E7C4E5}"/>
                </a:ext>
              </a:extLst>
            </p:cNvPr>
            <p:cNvSpPr txBox="1"/>
            <p:nvPr/>
          </p:nvSpPr>
          <p:spPr>
            <a:xfrm>
              <a:off x="752317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7F7FA0D-37FF-67E4-5624-09674B1AD280}"/>
                  </a:ext>
                </a:extLst>
              </p14:cNvPr>
              <p14:cNvContentPartPr/>
              <p14:nvPr/>
            </p14:nvContentPartPr>
            <p14:xfrm>
              <a:off x="554400" y="1511640"/>
              <a:ext cx="11599560" cy="4703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7F7FA0D-37FF-67E4-5624-09674B1AD2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5040" y="1502280"/>
                <a:ext cx="11618280" cy="472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3193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22F1E5-3231-9085-6A49-27BA3B42C3E8}"/>
              </a:ext>
            </a:extLst>
          </p:cNvPr>
          <p:cNvSpPr txBox="1"/>
          <p:nvPr/>
        </p:nvSpPr>
        <p:spPr>
          <a:xfrm>
            <a:off x="8708080" y="427645"/>
            <a:ext cx="2984967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Arrays and pointers</a:t>
            </a:r>
            <a:endParaRPr lang="en-CA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37E86C-1045-0E4B-EB68-9FB6D3523FD6}"/>
              </a:ext>
            </a:extLst>
          </p:cNvPr>
          <p:cNvSpPr txBox="1"/>
          <p:nvPr/>
        </p:nvSpPr>
        <p:spPr>
          <a:xfrm>
            <a:off x="774188" y="298265"/>
            <a:ext cx="740298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// The C++ standard library has many helpful functions.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// The accumulate function sums the elements between two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// iterators (pointers). The third argument is the</a:t>
            </a:r>
          </a:p>
          <a:p>
            <a:r>
              <a:rPr lang="en-US" dirty="0">
                <a:latin typeface="Consolas" panose="020B0609020204030204" pitchFamily="49" charset="0"/>
              </a:rPr>
              <a:t>// starting value of the total sum.</a:t>
            </a:r>
          </a:p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double sum_array4(double *</a:t>
            </a:r>
            <a:r>
              <a:rPr lang="en-US" dirty="0" err="1">
                <a:latin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</a:rPr>
              <a:t>, int size)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accumulate(</a:t>
            </a:r>
            <a:r>
              <a:rPr lang="en-US" dirty="0" err="1">
                <a:latin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</a:rPr>
              <a:t> + size, 0);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BCA1ABA-2157-6E38-A69E-562C61A8DF79}"/>
              </a:ext>
            </a:extLst>
          </p:cNvPr>
          <p:cNvGrpSpPr/>
          <p:nvPr/>
        </p:nvGrpSpPr>
        <p:grpSpPr>
          <a:xfrm>
            <a:off x="2764539" y="4405611"/>
            <a:ext cx="6099284" cy="628633"/>
            <a:chOff x="2024251" y="3477476"/>
            <a:chExt cx="6099284" cy="6286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B7E03B-A8C4-A107-CCEF-0EDC3AF25ADD}"/>
                </a:ext>
              </a:extLst>
            </p:cNvPr>
            <p:cNvSpPr txBox="1"/>
            <p:nvPr/>
          </p:nvSpPr>
          <p:spPr>
            <a:xfrm>
              <a:off x="2024251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49FB1E-C92E-36FF-0DB1-919CFD111101}"/>
                </a:ext>
              </a:extLst>
            </p:cNvPr>
            <p:cNvSpPr txBox="1"/>
            <p:nvPr/>
          </p:nvSpPr>
          <p:spPr>
            <a:xfrm>
              <a:off x="2061196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B476B2-97A7-9173-3208-77985E09F3AE}"/>
                </a:ext>
              </a:extLst>
            </p:cNvPr>
            <p:cNvSpPr txBox="1"/>
            <p:nvPr/>
          </p:nvSpPr>
          <p:spPr>
            <a:xfrm>
              <a:off x="2706998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FB59DB-1D38-B4BD-D85B-E606845542DD}"/>
                </a:ext>
              </a:extLst>
            </p:cNvPr>
            <p:cNvSpPr txBox="1"/>
            <p:nvPr/>
          </p:nvSpPr>
          <p:spPr>
            <a:xfrm>
              <a:off x="2743943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2519D2-3F33-59BB-7762-83DF81EAF174}"/>
                </a:ext>
              </a:extLst>
            </p:cNvPr>
            <p:cNvSpPr txBox="1"/>
            <p:nvPr/>
          </p:nvSpPr>
          <p:spPr>
            <a:xfrm>
              <a:off x="3389745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81099C-2AFD-3B0F-5EA3-2E172761287D}"/>
                </a:ext>
              </a:extLst>
            </p:cNvPr>
            <p:cNvSpPr txBox="1"/>
            <p:nvPr/>
          </p:nvSpPr>
          <p:spPr>
            <a:xfrm>
              <a:off x="3426690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4F01F9-52AD-1D80-AC55-84075AF52722}"/>
                </a:ext>
              </a:extLst>
            </p:cNvPr>
            <p:cNvSpPr txBox="1"/>
            <p:nvPr/>
          </p:nvSpPr>
          <p:spPr>
            <a:xfrm>
              <a:off x="4072492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A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154A26-4FB9-5063-6D3E-0CAED4987A50}"/>
                </a:ext>
              </a:extLst>
            </p:cNvPr>
            <p:cNvSpPr txBox="1"/>
            <p:nvPr/>
          </p:nvSpPr>
          <p:spPr>
            <a:xfrm>
              <a:off x="4109437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78D1D9-44F5-4972-8AE0-3C2F45E9C3F5}"/>
                </a:ext>
              </a:extLst>
            </p:cNvPr>
            <p:cNvSpPr txBox="1"/>
            <p:nvPr/>
          </p:nvSpPr>
          <p:spPr>
            <a:xfrm>
              <a:off x="4755239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1D4D31-F65E-637D-0782-5691E84D4B5B}"/>
                </a:ext>
              </a:extLst>
            </p:cNvPr>
            <p:cNvSpPr txBox="1"/>
            <p:nvPr/>
          </p:nvSpPr>
          <p:spPr>
            <a:xfrm>
              <a:off x="4792184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B988E6-BDE6-B209-0208-790158592032}"/>
                </a:ext>
              </a:extLst>
            </p:cNvPr>
            <p:cNvSpPr txBox="1"/>
            <p:nvPr/>
          </p:nvSpPr>
          <p:spPr>
            <a:xfrm>
              <a:off x="543798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D03EBD6-0FCD-0483-EAEF-8AF629EFE772}"/>
                </a:ext>
              </a:extLst>
            </p:cNvPr>
            <p:cNvSpPr txBox="1"/>
            <p:nvPr/>
          </p:nvSpPr>
          <p:spPr>
            <a:xfrm>
              <a:off x="547493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B944E3-A741-DF79-9C4F-10E623D61177}"/>
                </a:ext>
              </a:extLst>
            </p:cNvPr>
            <p:cNvSpPr txBox="1"/>
            <p:nvPr/>
          </p:nvSpPr>
          <p:spPr>
            <a:xfrm>
              <a:off x="6120733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61A443-E9E9-F934-4714-62EA45462091}"/>
                </a:ext>
              </a:extLst>
            </p:cNvPr>
            <p:cNvSpPr txBox="1"/>
            <p:nvPr/>
          </p:nvSpPr>
          <p:spPr>
            <a:xfrm>
              <a:off x="6157678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7211109-98D8-1843-9FB1-732ED2A5BA19}"/>
                </a:ext>
              </a:extLst>
            </p:cNvPr>
            <p:cNvSpPr txBox="1"/>
            <p:nvPr/>
          </p:nvSpPr>
          <p:spPr>
            <a:xfrm>
              <a:off x="6803480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8E3CC87-8269-051F-52E0-E11468229D1C}"/>
                </a:ext>
              </a:extLst>
            </p:cNvPr>
            <p:cNvSpPr txBox="1"/>
            <p:nvPr/>
          </p:nvSpPr>
          <p:spPr>
            <a:xfrm>
              <a:off x="6840425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5709E7-2B58-A417-89E9-D82D30D78EC7}"/>
                </a:ext>
              </a:extLst>
            </p:cNvPr>
            <p:cNvSpPr txBox="1"/>
            <p:nvPr/>
          </p:nvSpPr>
          <p:spPr>
            <a:xfrm>
              <a:off x="748622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8659FE-6FE5-5024-2C96-225803E7C4E5}"/>
                </a:ext>
              </a:extLst>
            </p:cNvPr>
            <p:cNvSpPr txBox="1"/>
            <p:nvPr/>
          </p:nvSpPr>
          <p:spPr>
            <a:xfrm>
              <a:off x="752317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F00D62-087C-AE2A-63C2-5D86BE4D553B}"/>
              </a:ext>
            </a:extLst>
          </p:cNvPr>
          <p:cNvCxnSpPr>
            <a:cxnSpLocks/>
          </p:cNvCxnSpPr>
          <p:nvPr/>
        </p:nvCxnSpPr>
        <p:spPr>
          <a:xfrm flipH="1">
            <a:off x="5814181" y="1441864"/>
            <a:ext cx="484179" cy="1109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634123C-35EA-0499-02BF-9E3027B96F14}"/>
                  </a:ext>
                </a:extLst>
              </p14:cNvPr>
              <p14:cNvContentPartPr/>
              <p14:nvPr/>
            </p14:nvContentPartPr>
            <p14:xfrm>
              <a:off x="2251800" y="2218680"/>
              <a:ext cx="3396240" cy="7671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634123C-35EA-0499-02BF-9E3027B96F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42440" y="2209320"/>
                <a:ext cx="3414960" cy="78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2998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22F1E5-3231-9085-6A49-27BA3B42C3E8}"/>
              </a:ext>
            </a:extLst>
          </p:cNvPr>
          <p:cNvSpPr txBox="1"/>
          <p:nvPr/>
        </p:nvSpPr>
        <p:spPr>
          <a:xfrm>
            <a:off x="8708080" y="427645"/>
            <a:ext cx="2984967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Arrays and pointers</a:t>
            </a:r>
            <a:endParaRPr lang="en-CA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37E86C-1045-0E4B-EB68-9FB6D3523FD6}"/>
              </a:ext>
            </a:extLst>
          </p:cNvPr>
          <p:cNvSpPr txBox="1"/>
          <p:nvPr/>
        </p:nvSpPr>
        <p:spPr>
          <a:xfrm>
            <a:off x="774188" y="298265"/>
            <a:ext cx="588334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// Another way to use accumulate.</a:t>
            </a:r>
          </a:p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double sum_array5(double *begin, double *end)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accumulate(begin, end, 0);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BCA1ABA-2157-6E38-A69E-562C61A8DF79}"/>
              </a:ext>
            </a:extLst>
          </p:cNvPr>
          <p:cNvGrpSpPr/>
          <p:nvPr/>
        </p:nvGrpSpPr>
        <p:grpSpPr>
          <a:xfrm>
            <a:off x="2764539" y="4405611"/>
            <a:ext cx="6099284" cy="628633"/>
            <a:chOff x="2024251" y="3477476"/>
            <a:chExt cx="6099284" cy="6286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B7E03B-A8C4-A107-CCEF-0EDC3AF25ADD}"/>
                </a:ext>
              </a:extLst>
            </p:cNvPr>
            <p:cNvSpPr txBox="1"/>
            <p:nvPr/>
          </p:nvSpPr>
          <p:spPr>
            <a:xfrm>
              <a:off x="2024251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49FB1E-C92E-36FF-0DB1-919CFD111101}"/>
                </a:ext>
              </a:extLst>
            </p:cNvPr>
            <p:cNvSpPr txBox="1"/>
            <p:nvPr/>
          </p:nvSpPr>
          <p:spPr>
            <a:xfrm>
              <a:off x="2061196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B476B2-97A7-9173-3208-77985E09F3AE}"/>
                </a:ext>
              </a:extLst>
            </p:cNvPr>
            <p:cNvSpPr txBox="1"/>
            <p:nvPr/>
          </p:nvSpPr>
          <p:spPr>
            <a:xfrm>
              <a:off x="2706998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FB59DB-1D38-B4BD-D85B-E606845542DD}"/>
                </a:ext>
              </a:extLst>
            </p:cNvPr>
            <p:cNvSpPr txBox="1"/>
            <p:nvPr/>
          </p:nvSpPr>
          <p:spPr>
            <a:xfrm>
              <a:off x="2743943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2519D2-3F33-59BB-7762-83DF81EAF174}"/>
                </a:ext>
              </a:extLst>
            </p:cNvPr>
            <p:cNvSpPr txBox="1"/>
            <p:nvPr/>
          </p:nvSpPr>
          <p:spPr>
            <a:xfrm>
              <a:off x="3389745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81099C-2AFD-3B0F-5EA3-2E172761287D}"/>
                </a:ext>
              </a:extLst>
            </p:cNvPr>
            <p:cNvSpPr txBox="1"/>
            <p:nvPr/>
          </p:nvSpPr>
          <p:spPr>
            <a:xfrm>
              <a:off x="3426690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4F01F9-52AD-1D80-AC55-84075AF52722}"/>
                </a:ext>
              </a:extLst>
            </p:cNvPr>
            <p:cNvSpPr txBox="1"/>
            <p:nvPr/>
          </p:nvSpPr>
          <p:spPr>
            <a:xfrm>
              <a:off x="4072492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A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154A26-4FB9-5063-6D3E-0CAED4987A50}"/>
                </a:ext>
              </a:extLst>
            </p:cNvPr>
            <p:cNvSpPr txBox="1"/>
            <p:nvPr/>
          </p:nvSpPr>
          <p:spPr>
            <a:xfrm>
              <a:off x="4109437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78D1D9-44F5-4972-8AE0-3C2F45E9C3F5}"/>
                </a:ext>
              </a:extLst>
            </p:cNvPr>
            <p:cNvSpPr txBox="1"/>
            <p:nvPr/>
          </p:nvSpPr>
          <p:spPr>
            <a:xfrm>
              <a:off x="4755239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1D4D31-F65E-637D-0782-5691E84D4B5B}"/>
                </a:ext>
              </a:extLst>
            </p:cNvPr>
            <p:cNvSpPr txBox="1"/>
            <p:nvPr/>
          </p:nvSpPr>
          <p:spPr>
            <a:xfrm>
              <a:off x="4792184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B988E6-BDE6-B209-0208-790158592032}"/>
                </a:ext>
              </a:extLst>
            </p:cNvPr>
            <p:cNvSpPr txBox="1"/>
            <p:nvPr/>
          </p:nvSpPr>
          <p:spPr>
            <a:xfrm>
              <a:off x="543798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D03EBD6-0FCD-0483-EAEF-8AF629EFE772}"/>
                </a:ext>
              </a:extLst>
            </p:cNvPr>
            <p:cNvSpPr txBox="1"/>
            <p:nvPr/>
          </p:nvSpPr>
          <p:spPr>
            <a:xfrm>
              <a:off x="547493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B944E3-A741-DF79-9C4F-10E623D61177}"/>
                </a:ext>
              </a:extLst>
            </p:cNvPr>
            <p:cNvSpPr txBox="1"/>
            <p:nvPr/>
          </p:nvSpPr>
          <p:spPr>
            <a:xfrm>
              <a:off x="6120733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61A443-E9E9-F934-4714-62EA45462091}"/>
                </a:ext>
              </a:extLst>
            </p:cNvPr>
            <p:cNvSpPr txBox="1"/>
            <p:nvPr/>
          </p:nvSpPr>
          <p:spPr>
            <a:xfrm>
              <a:off x="6157678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7211109-98D8-1843-9FB1-732ED2A5BA19}"/>
                </a:ext>
              </a:extLst>
            </p:cNvPr>
            <p:cNvSpPr txBox="1"/>
            <p:nvPr/>
          </p:nvSpPr>
          <p:spPr>
            <a:xfrm>
              <a:off x="6803480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8E3CC87-8269-051F-52E0-E11468229D1C}"/>
                </a:ext>
              </a:extLst>
            </p:cNvPr>
            <p:cNvSpPr txBox="1"/>
            <p:nvPr/>
          </p:nvSpPr>
          <p:spPr>
            <a:xfrm>
              <a:off x="6840425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5709E7-2B58-A417-89E9-D82D30D78EC7}"/>
                </a:ext>
              </a:extLst>
            </p:cNvPr>
            <p:cNvSpPr txBox="1"/>
            <p:nvPr/>
          </p:nvSpPr>
          <p:spPr>
            <a:xfrm>
              <a:off x="748622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8659FE-6FE5-5024-2C96-225803E7C4E5}"/>
                </a:ext>
              </a:extLst>
            </p:cNvPr>
            <p:cNvSpPr txBox="1"/>
            <p:nvPr/>
          </p:nvSpPr>
          <p:spPr>
            <a:xfrm>
              <a:off x="752317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0655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22F1E5-3231-9085-6A49-27BA3B42C3E8}"/>
              </a:ext>
            </a:extLst>
          </p:cNvPr>
          <p:cNvSpPr txBox="1"/>
          <p:nvPr/>
        </p:nvSpPr>
        <p:spPr>
          <a:xfrm>
            <a:off x="8708080" y="427645"/>
            <a:ext cx="298496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vectors</a:t>
            </a:r>
            <a:endParaRPr lang="en-CA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37E86C-1045-0E4B-EB68-9FB6D3523FD6}"/>
              </a:ext>
            </a:extLst>
          </p:cNvPr>
          <p:cNvSpPr txBox="1"/>
          <p:nvPr/>
        </p:nvSpPr>
        <p:spPr>
          <a:xfrm>
            <a:off x="774188" y="298265"/>
            <a:ext cx="740298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// In C++, vectors are generally preferred over arrays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// since they are easier to work with. For example, they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// store their length, can be resized, manage their</a:t>
            </a:r>
          </a:p>
          <a:p>
            <a:r>
              <a:rPr lang="en-US" dirty="0">
                <a:latin typeface="Consolas" panose="020B0609020204030204" pitchFamily="49" charset="0"/>
              </a:rPr>
              <a:t>// own memory, and have many helper methods.</a:t>
            </a:r>
          </a:p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double sum_vec1(const vector&lt;double&gt; &amp;v)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double total = 0;</a:t>
            </a:r>
          </a:p>
          <a:p>
            <a:r>
              <a:rPr lang="en-US" dirty="0">
                <a:latin typeface="Consolas" panose="020B0609020204030204" pitchFamily="49" charset="0"/>
              </a:rPr>
              <a:t>    for (int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 </a:t>
            </a:r>
            <a:r>
              <a:rPr lang="en-US" dirty="0" err="1">
                <a:latin typeface="Consolas" panose="020B0609020204030204" pitchFamily="49" charset="0"/>
              </a:rPr>
              <a:t>v.size</a:t>
            </a:r>
            <a:r>
              <a:rPr lang="en-US" dirty="0">
                <a:latin typeface="Consolas" panose="020B0609020204030204" pitchFamily="49" charset="0"/>
              </a:rPr>
              <a:t>();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total += v[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total;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BCA1ABA-2157-6E38-A69E-562C61A8DF79}"/>
              </a:ext>
            </a:extLst>
          </p:cNvPr>
          <p:cNvGrpSpPr/>
          <p:nvPr/>
        </p:nvGrpSpPr>
        <p:grpSpPr>
          <a:xfrm>
            <a:off x="2764539" y="4405611"/>
            <a:ext cx="6099284" cy="628633"/>
            <a:chOff x="2024251" y="3477476"/>
            <a:chExt cx="6099284" cy="6286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B7E03B-A8C4-A107-CCEF-0EDC3AF25ADD}"/>
                </a:ext>
              </a:extLst>
            </p:cNvPr>
            <p:cNvSpPr txBox="1"/>
            <p:nvPr/>
          </p:nvSpPr>
          <p:spPr>
            <a:xfrm>
              <a:off x="2024251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49FB1E-C92E-36FF-0DB1-919CFD111101}"/>
                </a:ext>
              </a:extLst>
            </p:cNvPr>
            <p:cNvSpPr txBox="1"/>
            <p:nvPr/>
          </p:nvSpPr>
          <p:spPr>
            <a:xfrm>
              <a:off x="2061196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B476B2-97A7-9173-3208-77985E09F3AE}"/>
                </a:ext>
              </a:extLst>
            </p:cNvPr>
            <p:cNvSpPr txBox="1"/>
            <p:nvPr/>
          </p:nvSpPr>
          <p:spPr>
            <a:xfrm>
              <a:off x="2706998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FB59DB-1D38-B4BD-D85B-E606845542DD}"/>
                </a:ext>
              </a:extLst>
            </p:cNvPr>
            <p:cNvSpPr txBox="1"/>
            <p:nvPr/>
          </p:nvSpPr>
          <p:spPr>
            <a:xfrm>
              <a:off x="2743943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2519D2-3F33-59BB-7762-83DF81EAF174}"/>
                </a:ext>
              </a:extLst>
            </p:cNvPr>
            <p:cNvSpPr txBox="1"/>
            <p:nvPr/>
          </p:nvSpPr>
          <p:spPr>
            <a:xfrm>
              <a:off x="3389745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81099C-2AFD-3B0F-5EA3-2E172761287D}"/>
                </a:ext>
              </a:extLst>
            </p:cNvPr>
            <p:cNvSpPr txBox="1"/>
            <p:nvPr/>
          </p:nvSpPr>
          <p:spPr>
            <a:xfrm>
              <a:off x="3426690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4F01F9-52AD-1D80-AC55-84075AF52722}"/>
                </a:ext>
              </a:extLst>
            </p:cNvPr>
            <p:cNvSpPr txBox="1"/>
            <p:nvPr/>
          </p:nvSpPr>
          <p:spPr>
            <a:xfrm>
              <a:off x="4072492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A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154A26-4FB9-5063-6D3E-0CAED4987A50}"/>
                </a:ext>
              </a:extLst>
            </p:cNvPr>
            <p:cNvSpPr txBox="1"/>
            <p:nvPr/>
          </p:nvSpPr>
          <p:spPr>
            <a:xfrm>
              <a:off x="4109437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78D1D9-44F5-4972-8AE0-3C2F45E9C3F5}"/>
                </a:ext>
              </a:extLst>
            </p:cNvPr>
            <p:cNvSpPr txBox="1"/>
            <p:nvPr/>
          </p:nvSpPr>
          <p:spPr>
            <a:xfrm>
              <a:off x="4755239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1D4D31-F65E-637D-0782-5691E84D4B5B}"/>
                </a:ext>
              </a:extLst>
            </p:cNvPr>
            <p:cNvSpPr txBox="1"/>
            <p:nvPr/>
          </p:nvSpPr>
          <p:spPr>
            <a:xfrm>
              <a:off x="4792184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B988E6-BDE6-B209-0208-790158592032}"/>
                </a:ext>
              </a:extLst>
            </p:cNvPr>
            <p:cNvSpPr txBox="1"/>
            <p:nvPr/>
          </p:nvSpPr>
          <p:spPr>
            <a:xfrm>
              <a:off x="543798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D03EBD6-0FCD-0483-EAEF-8AF629EFE772}"/>
                </a:ext>
              </a:extLst>
            </p:cNvPr>
            <p:cNvSpPr txBox="1"/>
            <p:nvPr/>
          </p:nvSpPr>
          <p:spPr>
            <a:xfrm>
              <a:off x="547493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B944E3-A741-DF79-9C4F-10E623D61177}"/>
                </a:ext>
              </a:extLst>
            </p:cNvPr>
            <p:cNvSpPr txBox="1"/>
            <p:nvPr/>
          </p:nvSpPr>
          <p:spPr>
            <a:xfrm>
              <a:off x="6120733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61A443-E9E9-F934-4714-62EA45462091}"/>
                </a:ext>
              </a:extLst>
            </p:cNvPr>
            <p:cNvSpPr txBox="1"/>
            <p:nvPr/>
          </p:nvSpPr>
          <p:spPr>
            <a:xfrm>
              <a:off x="6157678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7211109-98D8-1843-9FB1-732ED2A5BA19}"/>
                </a:ext>
              </a:extLst>
            </p:cNvPr>
            <p:cNvSpPr txBox="1"/>
            <p:nvPr/>
          </p:nvSpPr>
          <p:spPr>
            <a:xfrm>
              <a:off x="6803480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8E3CC87-8269-051F-52E0-E11468229D1C}"/>
                </a:ext>
              </a:extLst>
            </p:cNvPr>
            <p:cNvSpPr txBox="1"/>
            <p:nvPr/>
          </p:nvSpPr>
          <p:spPr>
            <a:xfrm>
              <a:off x="6840425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5709E7-2B58-A417-89E9-D82D30D78EC7}"/>
                </a:ext>
              </a:extLst>
            </p:cNvPr>
            <p:cNvSpPr txBox="1"/>
            <p:nvPr/>
          </p:nvSpPr>
          <p:spPr>
            <a:xfrm>
              <a:off x="748622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8659FE-6FE5-5024-2C96-225803E7C4E5}"/>
                </a:ext>
              </a:extLst>
            </p:cNvPr>
            <p:cNvSpPr txBox="1"/>
            <p:nvPr/>
          </p:nvSpPr>
          <p:spPr>
            <a:xfrm>
              <a:off x="752317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FA8B44E-B9B5-9D63-E3FD-F0257483D6EF}"/>
                  </a:ext>
                </a:extLst>
              </p14:cNvPr>
              <p14:cNvContentPartPr/>
              <p14:nvPr/>
            </p14:nvContentPartPr>
            <p14:xfrm>
              <a:off x="2919960" y="1730160"/>
              <a:ext cx="9108720" cy="3960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FA8B44E-B9B5-9D63-E3FD-F0257483D6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10600" y="1720800"/>
                <a:ext cx="9127440" cy="397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0023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22F1E5-3231-9085-6A49-27BA3B42C3E8}"/>
              </a:ext>
            </a:extLst>
          </p:cNvPr>
          <p:cNvSpPr txBox="1"/>
          <p:nvPr/>
        </p:nvSpPr>
        <p:spPr>
          <a:xfrm>
            <a:off x="8708080" y="427645"/>
            <a:ext cx="298496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vectors</a:t>
            </a:r>
            <a:endParaRPr lang="en-CA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37E86C-1045-0E4B-EB68-9FB6D3523FD6}"/>
              </a:ext>
            </a:extLst>
          </p:cNvPr>
          <p:cNvSpPr txBox="1"/>
          <p:nvPr/>
        </p:nvSpPr>
        <p:spPr>
          <a:xfrm>
            <a:off x="774188" y="298265"/>
            <a:ext cx="638989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// Use the for-each style loop when it possible.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// The code is often shorter and simpler.</a:t>
            </a:r>
          </a:p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double sum_vec2(const vector&lt;double&gt; &amp;v)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double total = 0;</a:t>
            </a:r>
          </a:p>
          <a:p>
            <a:r>
              <a:rPr lang="en-US" dirty="0">
                <a:latin typeface="Consolas" panose="020B0609020204030204" pitchFamily="49" charset="0"/>
              </a:rPr>
              <a:t>    for (double x : v)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total += x;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total;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BCA1ABA-2157-6E38-A69E-562C61A8DF79}"/>
              </a:ext>
            </a:extLst>
          </p:cNvPr>
          <p:cNvGrpSpPr/>
          <p:nvPr/>
        </p:nvGrpSpPr>
        <p:grpSpPr>
          <a:xfrm>
            <a:off x="2764539" y="4405611"/>
            <a:ext cx="6099284" cy="628633"/>
            <a:chOff x="2024251" y="3477476"/>
            <a:chExt cx="6099284" cy="6286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B7E03B-A8C4-A107-CCEF-0EDC3AF25ADD}"/>
                </a:ext>
              </a:extLst>
            </p:cNvPr>
            <p:cNvSpPr txBox="1"/>
            <p:nvPr/>
          </p:nvSpPr>
          <p:spPr>
            <a:xfrm>
              <a:off x="2024251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49FB1E-C92E-36FF-0DB1-919CFD111101}"/>
                </a:ext>
              </a:extLst>
            </p:cNvPr>
            <p:cNvSpPr txBox="1"/>
            <p:nvPr/>
          </p:nvSpPr>
          <p:spPr>
            <a:xfrm>
              <a:off x="2061196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B476B2-97A7-9173-3208-77985E09F3AE}"/>
                </a:ext>
              </a:extLst>
            </p:cNvPr>
            <p:cNvSpPr txBox="1"/>
            <p:nvPr/>
          </p:nvSpPr>
          <p:spPr>
            <a:xfrm>
              <a:off x="2706998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FB59DB-1D38-B4BD-D85B-E606845542DD}"/>
                </a:ext>
              </a:extLst>
            </p:cNvPr>
            <p:cNvSpPr txBox="1"/>
            <p:nvPr/>
          </p:nvSpPr>
          <p:spPr>
            <a:xfrm>
              <a:off x="2743943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2519D2-3F33-59BB-7762-83DF81EAF174}"/>
                </a:ext>
              </a:extLst>
            </p:cNvPr>
            <p:cNvSpPr txBox="1"/>
            <p:nvPr/>
          </p:nvSpPr>
          <p:spPr>
            <a:xfrm>
              <a:off x="3389745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81099C-2AFD-3B0F-5EA3-2E172761287D}"/>
                </a:ext>
              </a:extLst>
            </p:cNvPr>
            <p:cNvSpPr txBox="1"/>
            <p:nvPr/>
          </p:nvSpPr>
          <p:spPr>
            <a:xfrm>
              <a:off x="3426690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4F01F9-52AD-1D80-AC55-84075AF52722}"/>
                </a:ext>
              </a:extLst>
            </p:cNvPr>
            <p:cNvSpPr txBox="1"/>
            <p:nvPr/>
          </p:nvSpPr>
          <p:spPr>
            <a:xfrm>
              <a:off x="4072492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A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154A26-4FB9-5063-6D3E-0CAED4987A50}"/>
                </a:ext>
              </a:extLst>
            </p:cNvPr>
            <p:cNvSpPr txBox="1"/>
            <p:nvPr/>
          </p:nvSpPr>
          <p:spPr>
            <a:xfrm>
              <a:off x="4109437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78D1D9-44F5-4972-8AE0-3C2F45E9C3F5}"/>
                </a:ext>
              </a:extLst>
            </p:cNvPr>
            <p:cNvSpPr txBox="1"/>
            <p:nvPr/>
          </p:nvSpPr>
          <p:spPr>
            <a:xfrm>
              <a:off x="4755239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1D4D31-F65E-637D-0782-5691E84D4B5B}"/>
                </a:ext>
              </a:extLst>
            </p:cNvPr>
            <p:cNvSpPr txBox="1"/>
            <p:nvPr/>
          </p:nvSpPr>
          <p:spPr>
            <a:xfrm>
              <a:off x="4792184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B988E6-BDE6-B209-0208-790158592032}"/>
                </a:ext>
              </a:extLst>
            </p:cNvPr>
            <p:cNvSpPr txBox="1"/>
            <p:nvPr/>
          </p:nvSpPr>
          <p:spPr>
            <a:xfrm>
              <a:off x="543798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D03EBD6-0FCD-0483-EAEF-8AF629EFE772}"/>
                </a:ext>
              </a:extLst>
            </p:cNvPr>
            <p:cNvSpPr txBox="1"/>
            <p:nvPr/>
          </p:nvSpPr>
          <p:spPr>
            <a:xfrm>
              <a:off x="547493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B944E3-A741-DF79-9C4F-10E623D61177}"/>
                </a:ext>
              </a:extLst>
            </p:cNvPr>
            <p:cNvSpPr txBox="1"/>
            <p:nvPr/>
          </p:nvSpPr>
          <p:spPr>
            <a:xfrm>
              <a:off x="6120733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61A443-E9E9-F934-4714-62EA45462091}"/>
                </a:ext>
              </a:extLst>
            </p:cNvPr>
            <p:cNvSpPr txBox="1"/>
            <p:nvPr/>
          </p:nvSpPr>
          <p:spPr>
            <a:xfrm>
              <a:off x="6157678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7211109-98D8-1843-9FB1-732ED2A5BA19}"/>
                </a:ext>
              </a:extLst>
            </p:cNvPr>
            <p:cNvSpPr txBox="1"/>
            <p:nvPr/>
          </p:nvSpPr>
          <p:spPr>
            <a:xfrm>
              <a:off x="6803480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8E3CC87-8269-051F-52E0-E11468229D1C}"/>
                </a:ext>
              </a:extLst>
            </p:cNvPr>
            <p:cNvSpPr txBox="1"/>
            <p:nvPr/>
          </p:nvSpPr>
          <p:spPr>
            <a:xfrm>
              <a:off x="6840425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5709E7-2B58-A417-89E9-D82D30D78EC7}"/>
                </a:ext>
              </a:extLst>
            </p:cNvPr>
            <p:cNvSpPr txBox="1"/>
            <p:nvPr/>
          </p:nvSpPr>
          <p:spPr>
            <a:xfrm>
              <a:off x="748622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8659FE-6FE5-5024-2C96-225803E7C4E5}"/>
                </a:ext>
              </a:extLst>
            </p:cNvPr>
            <p:cNvSpPr txBox="1"/>
            <p:nvPr/>
          </p:nvSpPr>
          <p:spPr>
            <a:xfrm>
              <a:off x="752317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612B035-0E65-A36A-F85C-FF001368657F}"/>
                  </a:ext>
                </a:extLst>
              </p14:cNvPr>
              <p14:cNvContentPartPr/>
              <p14:nvPr/>
            </p14:nvContentPartPr>
            <p14:xfrm>
              <a:off x="3121920" y="1547280"/>
              <a:ext cx="5706720" cy="3303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612B035-0E65-A36A-F85C-FF00136865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12560" y="1537920"/>
                <a:ext cx="5725440" cy="332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5985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22F1E5-3231-9085-6A49-27BA3B42C3E8}"/>
              </a:ext>
            </a:extLst>
          </p:cNvPr>
          <p:cNvSpPr txBox="1"/>
          <p:nvPr/>
        </p:nvSpPr>
        <p:spPr>
          <a:xfrm>
            <a:off x="8708080" y="427645"/>
            <a:ext cx="298496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vectors</a:t>
            </a:r>
            <a:endParaRPr lang="en-CA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37E86C-1045-0E4B-EB68-9FB6D3523FD6}"/>
              </a:ext>
            </a:extLst>
          </p:cNvPr>
          <p:cNvSpPr txBox="1"/>
          <p:nvPr/>
        </p:nvSpPr>
        <p:spPr>
          <a:xfrm>
            <a:off x="774188" y="298265"/>
            <a:ext cx="752962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// The C++ standard library has many help functions.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// The </a:t>
            </a:r>
            <a:r>
              <a:rPr lang="en-US" b="1" dirty="0">
                <a:latin typeface="Consolas" panose="020B0609020204030204" pitchFamily="49" charset="0"/>
              </a:rPr>
              <a:t>std::accumulate </a:t>
            </a:r>
            <a:r>
              <a:rPr lang="en-US" dirty="0">
                <a:latin typeface="Consolas" panose="020B0609020204030204" pitchFamily="49" charset="0"/>
              </a:rPr>
              <a:t>function sums the elements between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// two iterators (pointers). The third argument is the</a:t>
            </a:r>
          </a:p>
          <a:p>
            <a:r>
              <a:rPr lang="en-US" dirty="0">
                <a:latin typeface="Consolas" panose="020B0609020204030204" pitchFamily="49" charset="0"/>
              </a:rPr>
              <a:t>// initial value of the sum.</a:t>
            </a:r>
          </a:p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double sum_vec3(const vector&lt;double&gt; &amp;v)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accumulate(</a:t>
            </a:r>
            <a:r>
              <a:rPr lang="en-US" dirty="0" err="1">
                <a:latin typeface="Consolas" panose="020B0609020204030204" pitchFamily="49" charset="0"/>
              </a:rPr>
              <a:t>v.begin</a:t>
            </a:r>
            <a:r>
              <a:rPr lang="en-US" dirty="0">
                <a:latin typeface="Consolas" panose="020B0609020204030204" pitchFamily="49" charset="0"/>
              </a:rPr>
              <a:t>(), </a:t>
            </a:r>
            <a:r>
              <a:rPr lang="en-US" dirty="0" err="1">
                <a:latin typeface="Consolas" panose="020B0609020204030204" pitchFamily="49" charset="0"/>
              </a:rPr>
              <a:t>v.end</a:t>
            </a:r>
            <a:r>
              <a:rPr lang="en-US" dirty="0">
                <a:latin typeface="Consolas" panose="020B0609020204030204" pitchFamily="49" charset="0"/>
              </a:rPr>
              <a:t>(), 0);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BCA1ABA-2157-6E38-A69E-562C61A8DF79}"/>
              </a:ext>
            </a:extLst>
          </p:cNvPr>
          <p:cNvGrpSpPr/>
          <p:nvPr/>
        </p:nvGrpSpPr>
        <p:grpSpPr>
          <a:xfrm>
            <a:off x="2764539" y="4405611"/>
            <a:ext cx="6099284" cy="628633"/>
            <a:chOff x="2024251" y="3477476"/>
            <a:chExt cx="6099284" cy="6286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B7E03B-A8C4-A107-CCEF-0EDC3AF25ADD}"/>
                </a:ext>
              </a:extLst>
            </p:cNvPr>
            <p:cNvSpPr txBox="1"/>
            <p:nvPr/>
          </p:nvSpPr>
          <p:spPr>
            <a:xfrm>
              <a:off x="2024251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49FB1E-C92E-36FF-0DB1-919CFD111101}"/>
                </a:ext>
              </a:extLst>
            </p:cNvPr>
            <p:cNvSpPr txBox="1"/>
            <p:nvPr/>
          </p:nvSpPr>
          <p:spPr>
            <a:xfrm>
              <a:off x="2061196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B476B2-97A7-9173-3208-77985E09F3AE}"/>
                </a:ext>
              </a:extLst>
            </p:cNvPr>
            <p:cNvSpPr txBox="1"/>
            <p:nvPr/>
          </p:nvSpPr>
          <p:spPr>
            <a:xfrm>
              <a:off x="2706998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FB59DB-1D38-B4BD-D85B-E606845542DD}"/>
                </a:ext>
              </a:extLst>
            </p:cNvPr>
            <p:cNvSpPr txBox="1"/>
            <p:nvPr/>
          </p:nvSpPr>
          <p:spPr>
            <a:xfrm>
              <a:off x="2743943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2519D2-3F33-59BB-7762-83DF81EAF174}"/>
                </a:ext>
              </a:extLst>
            </p:cNvPr>
            <p:cNvSpPr txBox="1"/>
            <p:nvPr/>
          </p:nvSpPr>
          <p:spPr>
            <a:xfrm>
              <a:off x="3389745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81099C-2AFD-3B0F-5EA3-2E172761287D}"/>
                </a:ext>
              </a:extLst>
            </p:cNvPr>
            <p:cNvSpPr txBox="1"/>
            <p:nvPr/>
          </p:nvSpPr>
          <p:spPr>
            <a:xfrm>
              <a:off x="3426690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4F01F9-52AD-1D80-AC55-84075AF52722}"/>
                </a:ext>
              </a:extLst>
            </p:cNvPr>
            <p:cNvSpPr txBox="1"/>
            <p:nvPr/>
          </p:nvSpPr>
          <p:spPr>
            <a:xfrm>
              <a:off x="4072492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A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154A26-4FB9-5063-6D3E-0CAED4987A50}"/>
                </a:ext>
              </a:extLst>
            </p:cNvPr>
            <p:cNvSpPr txBox="1"/>
            <p:nvPr/>
          </p:nvSpPr>
          <p:spPr>
            <a:xfrm>
              <a:off x="4109437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78D1D9-44F5-4972-8AE0-3C2F45E9C3F5}"/>
                </a:ext>
              </a:extLst>
            </p:cNvPr>
            <p:cNvSpPr txBox="1"/>
            <p:nvPr/>
          </p:nvSpPr>
          <p:spPr>
            <a:xfrm>
              <a:off x="4755239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1D4D31-F65E-637D-0782-5691E84D4B5B}"/>
                </a:ext>
              </a:extLst>
            </p:cNvPr>
            <p:cNvSpPr txBox="1"/>
            <p:nvPr/>
          </p:nvSpPr>
          <p:spPr>
            <a:xfrm>
              <a:off x="4792184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B988E6-BDE6-B209-0208-790158592032}"/>
                </a:ext>
              </a:extLst>
            </p:cNvPr>
            <p:cNvSpPr txBox="1"/>
            <p:nvPr/>
          </p:nvSpPr>
          <p:spPr>
            <a:xfrm>
              <a:off x="543798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D03EBD6-0FCD-0483-EAEF-8AF629EFE772}"/>
                </a:ext>
              </a:extLst>
            </p:cNvPr>
            <p:cNvSpPr txBox="1"/>
            <p:nvPr/>
          </p:nvSpPr>
          <p:spPr>
            <a:xfrm>
              <a:off x="547493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B944E3-A741-DF79-9C4F-10E623D61177}"/>
                </a:ext>
              </a:extLst>
            </p:cNvPr>
            <p:cNvSpPr txBox="1"/>
            <p:nvPr/>
          </p:nvSpPr>
          <p:spPr>
            <a:xfrm>
              <a:off x="6120733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61A443-E9E9-F934-4714-62EA45462091}"/>
                </a:ext>
              </a:extLst>
            </p:cNvPr>
            <p:cNvSpPr txBox="1"/>
            <p:nvPr/>
          </p:nvSpPr>
          <p:spPr>
            <a:xfrm>
              <a:off x="6157678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7211109-98D8-1843-9FB1-732ED2A5BA19}"/>
                </a:ext>
              </a:extLst>
            </p:cNvPr>
            <p:cNvSpPr txBox="1"/>
            <p:nvPr/>
          </p:nvSpPr>
          <p:spPr>
            <a:xfrm>
              <a:off x="6803480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8E3CC87-8269-051F-52E0-E11468229D1C}"/>
                </a:ext>
              </a:extLst>
            </p:cNvPr>
            <p:cNvSpPr txBox="1"/>
            <p:nvPr/>
          </p:nvSpPr>
          <p:spPr>
            <a:xfrm>
              <a:off x="6840425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5709E7-2B58-A417-89E9-D82D30D78EC7}"/>
                </a:ext>
              </a:extLst>
            </p:cNvPr>
            <p:cNvSpPr txBox="1"/>
            <p:nvPr/>
          </p:nvSpPr>
          <p:spPr>
            <a:xfrm>
              <a:off x="748622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8659FE-6FE5-5024-2C96-225803E7C4E5}"/>
                </a:ext>
              </a:extLst>
            </p:cNvPr>
            <p:cNvSpPr txBox="1"/>
            <p:nvPr/>
          </p:nvSpPr>
          <p:spPr>
            <a:xfrm>
              <a:off x="752317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8BB6917-452C-96B9-0407-2A69E4FE4D94}"/>
                  </a:ext>
                </a:extLst>
              </p14:cNvPr>
              <p14:cNvContentPartPr/>
              <p14:nvPr/>
            </p14:nvContentPartPr>
            <p14:xfrm>
              <a:off x="1635120" y="1888200"/>
              <a:ext cx="8748360" cy="4428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8BB6917-452C-96B9-0407-2A69E4FE4D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5760" y="1878840"/>
                <a:ext cx="8767080" cy="444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5108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FF9D20-B896-D4E0-B308-8397973F7A01}"/>
              </a:ext>
            </a:extLst>
          </p:cNvPr>
          <p:cNvSpPr txBox="1"/>
          <p:nvPr/>
        </p:nvSpPr>
        <p:spPr>
          <a:xfrm>
            <a:off x="2732570" y="4032759"/>
            <a:ext cx="6618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A969A9-A470-7876-4262-3F1D79343511}"/>
              </a:ext>
            </a:extLst>
          </p:cNvPr>
          <p:cNvSpPr txBox="1"/>
          <p:nvPr/>
        </p:nvSpPr>
        <p:spPr>
          <a:xfrm>
            <a:off x="2732570" y="3755760"/>
            <a:ext cx="6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0</a:t>
            </a:r>
            <a:endParaRPr lang="en-AU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DE3FEF-BCFA-3308-B6EF-9807973988A0}"/>
              </a:ext>
            </a:extLst>
          </p:cNvPr>
          <p:cNvSpPr txBox="1"/>
          <p:nvPr/>
        </p:nvSpPr>
        <p:spPr>
          <a:xfrm>
            <a:off x="3394421" y="4032759"/>
            <a:ext cx="6618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5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42F47F-4351-375D-BE55-7ADE346CF9BB}"/>
              </a:ext>
            </a:extLst>
          </p:cNvPr>
          <p:cNvSpPr txBox="1"/>
          <p:nvPr/>
        </p:nvSpPr>
        <p:spPr>
          <a:xfrm>
            <a:off x="3394421" y="3755760"/>
            <a:ext cx="6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1</a:t>
            </a:r>
            <a:endParaRPr lang="en-AU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56CD54-0BE9-51D9-1FAE-C915F08177D2}"/>
              </a:ext>
            </a:extLst>
          </p:cNvPr>
          <p:cNvSpPr txBox="1"/>
          <p:nvPr/>
        </p:nvSpPr>
        <p:spPr>
          <a:xfrm>
            <a:off x="4056272" y="4032759"/>
            <a:ext cx="6618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9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4C864E-2111-F506-14B2-DD77E2ECF706}"/>
              </a:ext>
            </a:extLst>
          </p:cNvPr>
          <p:cNvSpPr txBox="1"/>
          <p:nvPr/>
        </p:nvSpPr>
        <p:spPr>
          <a:xfrm>
            <a:off x="4056272" y="3755760"/>
            <a:ext cx="6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2</a:t>
            </a:r>
            <a:endParaRPr lang="en-AU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C21936-A8B9-BA6F-7C1D-7A30FF497F7E}"/>
              </a:ext>
            </a:extLst>
          </p:cNvPr>
          <p:cNvSpPr txBox="1"/>
          <p:nvPr/>
        </p:nvSpPr>
        <p:spPr>
          <a:xfrm>
            <a:off x="4718123" y="4032759"/>
            <a:ext cx="6618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22765A-B58C-A975-2383-83343F0C6ECE}"/>
              </a:ext>
            </a:extLst>
          </p:cNvPr>
          <p:cNvSpPr txBox="1"/>
          <p:nvPr/>
        </p:nvSpPr>
        <p:spPr>
          <a:xfrm>
            <a:off x="4718123" y="3755760"/>
            <a:ext cx="6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3</a:t>
            </a:r>
            <a:endParaRPr lang="en-AU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FD8DC6-EEB3-E960-4916-CAEFB7E6D243}"/>
              </a:ext>
            </a:extLst>
          </p:cNvPr>
          <p:cNvSpPr txBox="1"/>
          <p:nvPr/>
        </p:nvSpPr>
        <p:spPr>
          <a:xfrm>
            <a:off x="5379974" y="4032759"/>
            <a:ext cx="6618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5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92E487-02C2-36FC-FB3E-8EE1C9A50E32}"/>
              </a:ext>
            </a:extLst>
          </p:cNvPr>
          <p:cNvSpPr txBox="1"/>
          <p:nvPr/>
        </p:nvSpPr>
        <p:spPr>
          <a:xfrm>
            <a:off x="5379974" y="3755760"/>
            <a:ext cx="6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4</a:t>
            </a:r>
            <a:endParaRPr lang="en-AU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95DA9C-8CB7-5962-370C-277CC039C970}"/>
              </a:ext>
            </a:extLst>
          </p:cNvPr>
          <p:cNvSpPr txBox="1"/>
          <p:nvPr/>
        </p:nvSpPr>
        <p:spPr>
          <a:xfrm>
            <a:off x="6041825" y="4032759"/>
            <a:ext cx="6618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9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CCB9CC-C691-48BF-63FB-83ABC9FE280B}"/>
              </a:ext>
            </a:extLst>
          </p:cNvPr>
          <p:cNvSpPr txBox="1"/>
          <p:nvPr/>
        </p:nvSpPr>
        <p:spPr>
          <a:xfrm>
            <a:off x="6041825" y="3755760"/>
            <a:ext cx="6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5</a:t>
            </a:r>
            <a:endParaRPr lang="en-AU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A76CDF-21D3-CE32-5ED8-DFEF83E8720A}"/>
              </a:ext>
            </a:extLst>
          </p:cNvPr>
          <p:cNvSpPr txBox="1"/>
          <p:nvPr/>
        </p:nvSpPr>
        <p:spPr>
          <a:xfrm>
            <a:off x="6816889" y="3911676"/>
            <a:ext cx="76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. . .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73317D-9874-79DC-097A-30FA37AADB3F}"/>
              </a:ext>
            </a:extLst>
          </p:cNvPr>
          <p:cNvSpPr txBox="1"/>
          <p:nvPr/>
        </p:nvSpPr>
        <p:spPr>
          <a:xfrm>
            <a:off x="7609368" y="4032759"/>
            <a:ext cx="6618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729185-9842-3534-88D3-782D884ED48F}"/>
              </a:ext>
            </a:extLst>
          </p:cNvPr>
          <p:cNvSpPr txBox="1"/>
          <p:nvPr/>
        </p:nvSpPr>
        <p:spPr>
          <a:xfrm>
            <a:off x="7609368" y="3755760"/>
            <a:ext cx="6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2997</a:t>
            </a:r>
            <a:endParaRPr lang="en-AU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3ADE1B-F4C2-63B6-5980-38C464C18D33}"/>
              </a:ext>
            </a:extLst>
          </p:cNvPr>
          <p:cNvSpPr txBox="1"/>
          <p:nvPr/>
        </p:nvSpPr>
        <p:spPr>
          <a:xfrm>
            <a:off x="8271219" y="4032759"/>
            <a:ext cx="6618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5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4EEBC9-2E33-9587-7317-945AA5EB0577}"/>
              </a:ext>
            </a:extLst>
          </p:cNvPr>
          <p:cNvSpPr txBox="1"/>
          <p:nvPr/>
        </p:nvSpPr>
        <p:spPr>
          <a:xfrm>
            <a:off x="8271219" y="3755760"/>
            <a:ext cx="6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2998</a:t>
            </a:r>
            <a:endParaRPr lang="en-AU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148EA2-4307-29AA-0DCA-E0EC1E77329D}"/>
              </a:ext>
            </a:extLst>
          </p:cNvPr>
          <p:cNvSpPr txBox="1"/>
          <p:nvPr/>
        </p:nvSpPr>
        <p:spPr>
          <a:xfrm>
            <a:off x="8933070" y="4032759"/>
            <a:ext cx="6618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9</a:t>
            </a:r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B31137-675B-22F3-9855-14D25CD11B00}"/>
              </a:ext>
            </a:extLst>
          </p:cNvPr>
          <p:cNvSpPr txBox="1"/>
          <p:nvPr/>
        </p:nvSpPr>
        <p:spPr>
          <a:xfrm>
            <a:off x="8933070" y="3755760"/>
            <a:ext cx="6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2999</a:t>
            </a:r>
            <a:endParaRPr lang="en-AU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4522E0-30A3-1101-4E13-1DDD4718866F}"/>
              </a:ext>
            </a:extLst>
          </p:cNvPr>
          <p:cNvSpPr txBox="1"/>
          <p:nvPr/>
        </p:nvSpPr>
        <p:spPr>
          <a:xfrm>
            <a:off x="2260942" y="2247652"/>
            <a:ext cx="793679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 an array of 3000 integers, and initialize it with</a:t>
            </a:r>
            <a:br>
              <a:rPr lang="en-CA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A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4, 5, 9 repeated like this:</a:t>
            </a:r>
            <a:endParaRPr lang="en-AU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D715F0-C3C0-994D-AF35-6DA581F0EB47}"/>
              </a:ext>
            </a:extLst>
          </p:cNvPr>
          <p:cNvSpPr txBox="1"/>
          <p:nvPr/>
        </p:nvSpPr>
        <p:spPr>
          <a:xfrm>
            <a:off x="2260942" y="4032759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arr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1AD6C4-48CB-500B-F874-AD9409EB4B98}"/>
              </a:ext>
            </a:extLst>
          </p:cNvPr>
          <p:cNvSpPr txBox="1"/>
          <p:nvPr/>
        </p:nvSpPr>
        <p:spPr>
          <a:xfrm>
            <a:off x="3866348" y="677988"/>
            <a:ext cx="43199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solidFill>
                  <a:schemeClr val="accent1">
                    <a:lumMod val="75000"/>
                  </a:schemeClr>
                </a:solidFill>
              </a:rPr>
              <a:t>Try this Now!</a:t>
            </a:r>
            <a:endParaRPr lang="en-AU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30C702-8CCC-B064-6925-678F19E15212}"/>
              </a:ext>
            </a:extLst>
          </p:cNvPr>
          <p:cNvSpPr txBox="1"/>
          <p:nvPr/>
        </p:nvSpPr>
        <p:spPr>
          <a:xfrm>
            <a:off x="4453415" y="4972599"/>
            <a:ext cx="3129829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See </a:t>
            </a:r>
            <a:r>
              <a:rPr lang="en-CA" sz="2000" b="1" dirty="0"/>
              <a:t>lecture2_problem.cpp</a:t>
            </a:r>
            <a:r>
              <a:rPr lang="en-CA" sz="2000" dirty="0"/>
              <a:t> for some sample solutions.</a:t>
            </a:r>
          </a:p>
        </p:txBody>
      </p:sp>
    </p:spTree>
    <p:extLst>
      <p:ext uri="{BB962C8B-B14F-4D97-AF65-F5344CB8AC3E}">
        <p14:creationId xmlns:p14="http://schemas.microsoft.com/office/powerpoint/2010/main" val="2012710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22F1E5-3231-9085-6A49-27BA3B42C3E8}"/>
              </a:ext>
            </a:extLst>
          </p:cNvPr>
          <p:cNvSpPr txBox="1"/>
          <p:nvPr/>
        </p:nvSpPr>
        <p:spPr>
          <a:xfrm>
            <a:off x="8708080" y="427645"/>
            <a:ext cx="298496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/>
              <a:t>vectors</a:t>
            </a:r>
            <a:endParaRPr lang="en-CA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37E86C-1045-0E4B-EB68-9FB6D3523FD6}"/>
              </a:ext>
            </a:extLst>
          </p:cNvPr>
          <p:cNvSpPr txBox="1"/>
          <p:nvPr/>
        </p:nvSpPr>
        <p:spPr>
          <a:xfrm>
            <a:off x="774188" y="298265"/>
            <a:ext cx="904927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// Generic (templated) implementation of sum.</a:t>
            </a:r>
          </a:p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en-US" b="1" dirty="0">
                <a:latin typeface="Consolas" panose="020B0609020204030204" pitchFamily="49" charset="0"/>
              </a:rPr>
              <a:t>std::accumulate </a:t>
            </a:r>
            <a:r>
              <a:rPr lang="en-US" dirty="0">
                <a:latin typeface="Consolas" panose="020B0609020204030204" pitchFamily="49" charset="0"/>
              </a:rPr>
              <a:t>works with iterators (pointers)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// of any type, so </a:t>
            </a:r>
            <a:r>
              <a:rPr lang="en-US" dirty="0" err="1">
                <a:latin typeface="Consolas" panose="020B0609020204030204" pitchFamily="49" charset="0"/>
              </a:rPr>
              <a:t>sum_generic</a:t>
            </a:r>
            <a:r>
              <a:rPr lang="en-US" dirty="0">
                <a:latin typeface="Consolas" panose="020B0609020204030204" pitchFamily="49" charset="0"/>
              </a:rPr>
              <a:t> works with </a:t>
            </a:r>
            <a:r>
              <a:rPr lang="en-US" b="1" dirty="0">
                <a:latin typeface="Consolas" panose="020B0609020204030204" pitchFamily="49" charset="0"/>
              </a:rPr>
              <a:t>any type T</a:t>
            </a:r>
          </a:p>
          <a:p>
            <a:r>
              <a:rPr lang="en-US" b="1" dirty="0">
                <a:latin typeface="Consolas" panose="020B0609020204030204" pitchFamily="49" charset="0"/>
              </a:rPr>
              <a:t>// that has operator+ and a constructor defined for it</a:t>
            </a:r>
            <a:r>
              <a:rPr lang="en-US" dirty="0">
                <a:latin typeface="Consolas" panose="020B0609020204030204" pitchFamily="49" charset="0"/>
              </a:rPr>
              <a:t>.</a:t>
            </a:r>
          </a:p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T&gt;</a:t>
            </a:r>
          </a:p>
          <a:p>
            <a:r>
              <a:rPr lang="en-US" dirty="0">
                <a:latin typeface="Consolas" panose="020B0609020204030204" pitchFamily="49" charset="0"/>
              </a:rPr>
              <a:t>T </a:t>
            </a:r>
            <a:r>
              <a:rPr lang="en-US" dirty="0" err="1">
                <a:latin typeface="Consolas" panose="020B0609020204030204" pitchFamily="49" charset="0"/>
              </a:rPr>
              <a:t>sum_generic</a:t>
            </a:r>
            <a:r>
              <a:rPr lang="en-US" dirty="0">
                <a:latin typeface="Consolas" panose="020B0609020204030204" pitchFamily="49" charset="0"/>
              </a:rPr>
              <a:t>(const vector&lt;T&gt; &amp;v)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accumulate(</a:t>
            </a:r>
            <a:r>
              <a:rPr lang="en-US" dirty="0" err="1">
                <a:latin typeface="Consolas" panose="020B0609020204030204" pitchFamily="49" charset="0"/>
              </a:rPr>
              <a:t>v.begin</a:t>
            </a:r>
            <a:r>
              <a:rPr lang="en-US" dirty="0">
                <a:latin typeface="Consolas" panose="020B0609020204030204" pitchFamily="49" charset="0"/>
              </a:rPr>
              <a:t>(), </a:t>
            </a:r>
            <a:r>
              <a:rPr lang="en-US" dirty="0" err="1">
                <a:latin typeface="Consolas" panose="020B0609020204030204" pitchFamily="49" charset="0"/>
              </a:rPr>
              <a:t>v.end</a:t>
            </a:r>
            <a:r>
              <a:rPr lang="en-US" dirty="0">
                <a:latin typeface="Consolas" panose="020B0609020204030204" pitchFamily="49" charset="0"/>
              </a:rPr>
              <a:t>(),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T() // initialize with an empty object of type T</a:t>
            </a:r>
          </a:p>
          <a:p>
            <a:r>
              <a:rPr lang="en-US" dirty="0">
                <a:latin typeface="Consolas" panose="020B0609020204030204" pitchFamily="49" charset="0"/>
              </a:rPr>
              <a:t>    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BCA1ABA-2157-6E38-A69E-562C61A8DF79}"/>
              </a:ext>
            </a:extLst>
          </p:cNvPr>
          <p:cNvGrpSpPr/>
          <p:nvPr/>
        </p:nvGrpSpPr>
        <p:grpSpPr>
          <a:xfrm>
            <a:off x="2764539" y="4405611"/>
            <a:ext cx="6099284" cy="628633"/>
            <a:chOff x="2024251" y="3477476"/>
            <a:chExt cx="6099284" cy="6286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B7E03B-A8C4-A107-CCEF-0EDC3AF25ADD}"/>
                </a:ext>
              </a:extLst>
            </p:cNvPr>
            <p:cNvSpPr txBox="1"/>
            <p:nvPr/>
          </p:nvSpPr>
          <p:spPr>
            <a:xfrm>
              <a:off x="2024251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49FB1E-C92E-36FF-0DB1-919CFD111101}"/>
                </a:ext>
              </a:extLst>
            </p:cNvPr>
            <p:cNvSpPr txBox="1"/>
            <p:nvPr/>
          </p:nvSpPr>
          <p:spPr>
            <a:xfrm>
              <a:off x="2061196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B476B2-97A7-9173-3208-77985E09F3AE}"/>
                </a:ext>
              </a:extLst>
            </p:cNvPr>
            <p:cNvSpPr txBox="1"/>
            <p:nvPr/>
          </p:nvSpPr>
          <p:spPr>
            <a:xfrm>
              <a:off x="2706998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FB59DB-1D38-B4BD-D85B-E606845542DD}"/>
                </a:ext>
              </a:extLst>
            </p:cNvPr>
            <p:cNvSpPr txBox="1"/>
            <p:nvPr/>
          </p:nvSpPr>
          <p:spPr>
            <a:xfrm>
              <a:off x="2743943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2519D2-3F33-59BB-7762-83DF81EAF174}"/>
                </a:ext>
              </a:extLst>
            </p:cNvPr>
            <p:cNvSpPr txBox="1"/>
            <p:nvPr/>
          </p:nvSpPr>
          <p:spPr>
            <a:xfrm>
              <a:off x="3389745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81099C-2AFD-3B0F-5EA3-2E172761287D}"/>
                </a:ext>
              </a:extLst>
            </p:cNvPr>
            <p:cNvSpPr txBox="1"/>
            <p:nvPr/>
          </p:nvSpPr>
          <p:spPr>
            <a:xfrm>
              <a:off x="3426690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4F01F9-52AD-1D80-AC55-84075AF52722}"/>
                </a:ext>
              </a:extLst>
            </p:cNvPr>
            <p:cNvSpPr txBox="1"/>
            <p:nvPr/>
          </p:nvSpPr>
          <p:spPr>
            <a:xfrm>
              <a:off x="4072492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A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154A26-4FB9-5063-6D3E-0CAED4987A50}"/>
                </a:ext>
              </a:extLst>
            </p:cNvPr>
            <p:cNvSpPr txBox="1"/>
            <p:nvPr/>
          </p:nvSpPr>
          <p:spPr>
            <a:xfrm>
              <a:off x="4109437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78D1D9-44F5-4972-8AE0-3C2F45E9C3F5}"/>
                </a:ext>
              </a:extLst>
            </p:cNvPr>
            <p:cNvSpPr txBox="1"/>
            <p:nvPr/>
          </p:nvSpPr>
          <p:spPr>
            <a:xfrm>
              <a:off x="4755239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1D4D31-F65E-637D-0782-5691E84D4B5B}"/>
                </a:ext>
              </a:extLst>
            </p:cNvPr>
            <p:cNvSpPr txBox="1"/>
            <p:nvPr/>
          </p:nvSpPr>
          <p:spPr>
            <a:xfrm>
              <a:off x="4792184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B988E6-BDE6-B209-0208-790158592032}"/>
                </a:ext>
              </a:extLst>
            </p:cNvPr>
            <p:cNvSpPr txBox="1"/>
            <p:nvPr/>
          </p:nvSpPr>
          <p:spPr>
            <a:xfrm>
              <a:off x="543798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D03EBD6-0FCD-0483-EAEF-8AF629EFE772}"/>
                </a:ext>
              </a:extLst>
            </p:cNvPr>
            <p:cNvSpPr txBox="1"/>
            <p:nvPr/>
          </p:nvSpPr>
          <p:spPr>
            <a:xfrm>
              <a:off x="547493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B944E3-A741-DF79-9C4F-10E623D61177}"/>
                </a:ext>
              </a:extLst>
            </p:cNvPr>
            <p:cNvSpPr txBox="1"/>
            <p:nvPr/>
          </p:nvSpPr>
          <p:spPr>
            <a:xfrm>
              <a:off x="6120733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61A443-E9E9-F934-4714-62EA45462091}"/>
                </a:ext>
              </a:extLst>
            </p:cNvPr>
            <p:cNvSpPr txBox="1"/>
            <p:nvPr/>
          </p:nvSpPr>
          <p:spPr>
            <a:xfrm>
              <a:off x="6157678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7211109-98D8-1843-9FB1-732ED2A5BA19}"/>
                </a:ext>
              </a:extLst>
            </p:cNvPr>
            <p:cNvSpPr txBox="1"/>
            <p:nvPr/>
          </p:nvSpPr>
          <p:spPr>
            <a:xfrm>
              <a:off x="6803480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8E3CC87-8269-051F-52E0-E11468229D1C}"/>
                </a:ext>
              </a:extLst>
            </p:cNvPr>
            <p:cNvSpPr txBox="1"/>
            <p:nvPr/>
          </p:nvSpPr>
          <p:spPr>
            <a:xfrm>
              <a:off x="6840425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5709E7-2B58-A417-89E9-D82D30D78EC7}"/>
                </a:ext>
              </a:extLst>
            </p:cNvPr>
            <p:cNvSpPr txBox="1"/>
            <p:nvPr/>
          </p:nvSpPr>
          <p:spPr>
            <a:xfrm>
              <a:off x="748622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8659FE-6FE5-5024-2C96-225803E7C4E5}"/>
                </a:ext>
              </a:extLst>
            </p:cNvPr>
            <p:cNvSpPr txBox="1"/>
            <p:nvPr/>
          </p:nvSpPr>
          <p:spPr>
            <a:xfrm>
              <a:off x="752317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972E9D4-6F38-65F8-C753-D4FFC0B12F6E}"/>
              </a:ext>
            </a:extLst>
          </p:cNvPr>
          <p:cNvSpPr txBox="1"/>
          <p:nvPr/>
        </p:nvSpPr>
        <p:spPr>
          <a:xfrm>
            <a:off x="8975502" y="1964146"/>
            <a:ext cx="2564856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If </a:t>
            </a:r>
            <a:r>
              <a:rPr lang="en-CA" sz="2000" b="1" dirty="0"/>
              <a:t>T</a:t>
            </a:r>
            <a:r>
              <a:rPr lang="en-CA" sz="2000" dirty="0"/>
              <a:t> is a string, returns the concatenation of all the strings in </a:t>
            </a:r>
            <a:r>
              <a:rPr lang="en-CA" sz="2000" b="1" dirty="0"/>
              <a:t>v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D4AB006-5598-16E4-B762-F753C5704A66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5060731" y="2471978"/>
            <a:ext cx="3914771" cy="121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3833985-98FE-A23A-B28C-ACDC7E56F125}"/>
              </a:ext>
            </a:extLst>
          </p:cNvPr>
          <p:cNvSpPr txBox="1"/>
          <p:nvPr/>
        </p:nvSpPr>
        <p:spPr>
          <a:xfrm>
            <a:off x="6132836" y="5636405"/>
            <a:ext cx="563006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vector&lt;string&gt; w = {"cat", "dog", "mouse"};</a:t>
            </a:r>
          </a:p>
          <a:p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en-US" dirty="0" err="1">
                <a:latin typeface="Consolas" panose="020B0609020204030204" pitchFamily="49" charset="0"/>
              </a:rPr>
              <a:t>sum_generic</a:t>
            </a:r>
            <a:r>
              <a:rPr lang="en-US" dirty="0">
                <a:latin typeface="Consolas" panose="020B0609020204030204" pitchFamily="49" charset="0"/>
              </a:rPr>
              <a:t>(w) returns "</a:t>
            </a:r>
            <a:r>
              <a:rPr lang="en-US" dirty="0" err="1">
                <a:latin typeface="Consolas" panose="020B0609020204030204" pitchFamily="49" charset="0"/>
              </a:rPr>
              <a:t>catdogmouse</a:t>
            </a:r>
            <a:r>
              <a:rPr lang="en-US" dirty="0">
                <a:latin typeface="Consolas" panose="020B0609020204030204" pitchFamily="49" charset="0"/>
              </a:rPr>
              <a:t>"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9EDED0-8C28-2210-06B0-CE7DE36F474C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8947870" y="2979809"/>
            <a:ext cx="1310060" cy="2656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6C6A671-837E-AC4A-2ECB-B107D432EEBC}"/>
                  </a:ext>
                </a:extLst>
              </p14:cNvPr>
              <p14:cNvContentPartPr/>
              <p14:nvPr/>
            </p14:nvContentPartPr>
            <p14:xfrm>
              <a:off x="204840" y="2160360"/>
              <a:ext cx="5734080" cy="40636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6C6A671-837E-AC4A-2ECB-B107D432EE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5480" y="2151000"/>
                <a:ext cx="5752800" cy="408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0136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22F1E5-3231-9085-6A49-27BA3B42C3E8}"/>
              </a:ext>
            </a:extLst>
          </p:cNvPr>
          <p:cNvSpPr txBox="1"/>
          <p:nvPr/>
        </p:nvSpPr>
        <p:spPr>
          <a:xfrm>
            <a:off x="675801" y="236922"/>
            <a:ext cx="935992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In programming, what is recursion?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937856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22F1E5-3231-9085-6A49-27BA3B42C3E8}"/>
              </a:ext>
            </a:extLst>
          </p:cNvPr>
          <p:cNvSpPr txBox="1"/>
          <p:nvPr/>
        </p:nvSpPr>
        <p:spPr>
          <a:xfrm>
            <a:off x="675801" y="236922"/>
            <a:ext cx="935992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In programming, what is recursion?</a:t>
            </a:r>
            <a:endParaRPr lang="en-CA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50F616-695A-9245-B748-7B85A566C12C}"/>
              </a:ext>
            </a:extLst>
          </p:cNvPr>
          <p:cNvSpPr txBox="1"/>
          <p:nvPr/>
        </p:nvSpPr>
        <p:spPr>
          <a:xfrm>
            <a:off x="2010030" y="1715445"/>
            <a:ext cx="7647847" cy="1362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Recursion</a:t>
            </a:r>
            <a:r>
              <a:rPr lang="en-CA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when a function calls itself, either directly or indirectly. </a:t>
            </a:r>
            <a:endParaRPr lang="en-CA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See </a:t>
            </a:r>
            <a:r>
              <a:rPr lang="en-CA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recursion.cpp </a:t>
            </a:r>
            <a:r>
              <a:rPr lang="en-CA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some examples.</a:t>
            </a:r>
            <a:endParaRPr lang="en-A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54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22F1E5-3231-9085-6A49-27BA3B42C3E8}"/>
              </a:ext>
            </a:extLst>
          </p:cNvPr>
          <p:cNvSpPr txBox="1"/>
          <p:nvPr/>
        </p:nvSpPr>
        <p:spPr>
          <a:xfrm>
            <a:off x="8708080" y="427645"/>
            <a:ext cx="298496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vectors</a:t>
            </a:r>
            <a:endParaRPr lang="en-CA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37E86C-1045-0E4B-EB68-9FB6D3523FD6}"/>
              </a:ext>
            </a:extLst>
          </p:cNvPr>
          <p:cNvSpPr txBox="1"/>
          <p:nvPr/>
        </p:nvSpPr>
        <p:spPr>
          <a:xfrm>
            <a:off x="758423" y="637223"/>
            <a:ext cx="803617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// Pre-condition:</a:t>
            </a:r>
          </a:p>
          <a:p>
            <a:r>
              <a:rPr lang="en-US" dirty="0">
                <a:latin typeface="Consolas" panose="020B0609020204030204" pitchFamily="49" charset="0"/>
              </a:rPr>
              <a:t>//    [begin, end) is a valid range of indices for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// Post-condition:</a:t>
            </a:r>
          </a:p>
          <a:p>
            <a:r>
              <a:rPr lang="en-US" dirty="0">
                <a:latin typeface="Consolas" panose="020B0609020204030204" pitchFamily="49" charset="0"/>
              </a:rPr>
              <a:t>//    returns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[begin] +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[begin + 1] + ... +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[end - 1]</a:t>
            </a:r>
          </a:p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sum_vec</a:t>
            </a:r>
            <a:r>
              <a:rPr lang="en-US" dirty="0">
                <a:latin typeface="Consolas" panose="020B0609020204030204" pitchFamily="49" charset="0"/>
              </a:rPr>
              <a:t>(const vector&lt;int&gt; &amp;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, int begin, int end)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if (begin == end)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0;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else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[begin] + </a:t>
            </a:r>
            <a:r>
              <a:rPr lang="en-US" dirty="0" err="1">
                <a:latin typeface="Consolas" panose="020B0609020204030204" pitchFamily="49" charset="0"/>
              </a:rPr>
              <a:t>sum_vec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, begin + 1, end);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BCA1ABA-2157-6E38-A69E-562C61A8DF79}"/>
              </a:ext>
            </a:extLst>
          </p:cNvPr>
          <p:cNvGrpSpPr/>
          <p:nvPr/>
        </p:nvGrpSpPr>
        <p:grpSpPr>
          <a:xfrm>
            <a:off x="2772422" y="5745679"/>
            <a:ext cx="6099284" cy="628633"/>
            <a:chOff x="2024251" y="3477476"/>
            <a:chExt cx="6099284" cy="6286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B7E03B-A8C4-A107-CCEF-0EDC3AF25ADD}"/>
                </a:ext>
              </a:extLst>
            </p:cNvPr>
            <p:cNvSpPr txBox="1"/>
            <p:nvPr/>
          </p:nvSpPr>
          <p:spPr>
            <a:xfrm>
              <a:off x="2024251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49FB1E-C92E-36FF-0DB1-919CFD111101}"/>
                </a:ext>
              </a:extLst>
            </p:cNvPr>
            <p:cNvSpPr txBox="1"/>
            <p:nvPr/>
          </p:nvSpPr>
          <p:spPr>
            <a:xfrm>
              <a:off x="2061196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B476B2-97A7-9173-3208-77985E09F3AE}"/>
                </a:ext>
              </a:extLst>
            </p:cNvPr>
            <p:cNvSpPr txBox="1"/>
            <p:nvPr/>
          </p:nvSpPr>
          <p:spPr>
            <a:xfrm>
              <a:off x="2706998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FB59DB-1D38-B4BD-D85B-E606845542DD}"/>
                </a:ext>
              </a:extLst>
            </p:cNvPr>
            <p:cNvSpPr txBox="1"/>
            <p:nvPr/>
          </p:nvSpPr>
          <p:spPr>
            <a:xfrm>
              <a:off x="2743943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2519D2-3F33-59BB-7762-83DF81EAF174}"/>
                </a:ext>
              </a:extLst>
            </p:cNvPr>
            <p:cNvSpPr txBox="1"/>
            <p:nvPr/>
          </p:nvSpPr>
          <p:spPr>
            <a:xfrm>
              <a:off x="3389745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81099C-2AFD-3B0F-5EA3-2E172761287D}"/>
                </a:ext>
              </a:extLst>
            </p:cNvPr>
            <p:cNvSpPr txBox="1"/>
            <p:nvPr/>
          </p:nvSpPr>
          <p:spPr>
            <a:xfrm>
              <a:off x="3426690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4F01F9-52AD-1D80-AC55-84075AF52722}"/>
                </a:ext>
              </a:extLst>
            </p:cNvPr>
            <p:cNvSpPr txBox="1"/>
            <p:nvPr/>
          </p:nvSpPr>
          <p:spPr>
            <a:xfrm>
              <a:off x="4072492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A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154A26-4FB9-5063-6D3E-0CAED4987A50}"/>
                </a:ext>
              </a:extLst>
            </p:cNvPr>
            <p:cNvSpPr txBox="1"/>
            <p:nvPr/>
          </p:nvSpPr>
          <p:spPr>
            <a:xfrm>
              <a:off x="4109437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78D1D9-44F5-4972-8AE0-3C2F45E9C3F5}"/>
                </a:ext>
              </a:extLst>
            </p:cNvPr>
            <p:cNvSpPr txBox="1"/>
            <p:nvPr/>
          </p:nvSpPr>
          <p:spPr>
            <a:xfrm>
              <a:off x="4755239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1D4D31-F65E-637D-0782-5691E84D4B5B}"/>
                </a:ext>
              </a:extLst>
            </p:cNvPr>
            <p:cNvSpPr txBox="1"/>
            <p:nvPr/>
          </p:nvSpPr>
          <p:spPr>
            <a:xfrm>
              <a:off x="4792184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B988E6-BDE6-B209-0208-790158592032}"/>
                </a:ext>
              </a:extLst>
            </p:cNvPr>
            <p:cNvSpPr txBox="1"/>
            <p:nvPr/>
          </p:nvSpPr>
          <p:spPr>
            <a:xfrm>
              <a:off x="543798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D03EBD6-0FCD-0483-EAEF-8AF629EFE772}"/>
                </a:ext>
              </a:extLst>
            </p:cNvPr>
            <p:cNvSpPr txBox="1"/>
            <p:nvPr/>
          </p:nvSpPr>
          <p:spPr>
            <a:xfrm>
              <a:off x="547493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B944E3-A741-DF79-9C4F-10E623D61177}"/>
                </a:ext>
              </a:extLst>
            </p:cNvPr>
            <p:cNvSpPr txBox="1"/>
            <p:nvPr/>
          </p:nvSpPr>
          <p:spPr>
            <a:xfrm>
              <a:off x="6120733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61A443-E9E9-F934-4714-62EA45462091}"/>
                </a:ext>
              </a:extLst>
            </p:cNvPr>
            <p:cNvSpPr txBox="1"/>
            <p:nvPr/>
          </p:nvSpPr>
          <p:spPr>
            <a:xfrm>
              <a:off x="6157678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7211109-98D8-1843-9FB1-732ED2A5BA19}"/>
                </a:ext>
              </a:extLst>
            </p:cNvPr>
            <p:cNvSpPr txBox="1"/>
            <p:nvPr/>
          </p:nvSpPr>
          <p:spPr>
            <a:xfrm>
              <a:off x="6803480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A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8E3CC87-8269-051F-52E0-E11468229D1C}"/>
                </a:ext>
              </a:extLst>
            </p:cNvPr>
            <p:cNvSpPr txBox="1"/>
            <p:nvPr/>
          </p:nvSpPr>
          <p:spPr>
            <a:xfrm>
              <a:off x="6840425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5709E7-2B58-A417-89E9-D82D30D78EC7}"/>
                </a:ext>
              </a:extLst>
            </p:cNvPr>
            <p:cNvSpPr txBox="1"/>
            <p:nvPr/>
          </p:nvSpPr>
          <p:spPr>
            <a:xfrm>
              <a:off x="748622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8659FE-6FE5-5024-2C96-225803E7C4E5}"/>
                </a:ext>
              </a:extLst>
            </p:cNvPr>
            <p:cNvSpPr txBox="1"/>
            <p:nvPr/>
          </p:nvSpPr>
          <p:spPr>
            <a:xfrm>
              <a:off x="752317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CC2D22C-9CB7-DE2A-E2C6-7897EE759509}"/>
                  </a:ext>
                </a:extLst>
              </p14:cNvPr>
              <p14:cNvContentPartPr/>
              <p14:nvPr/>
            </p14:nvContentPartPr>
            <p14:xfrm>
              <a:off x="381240" y="442440"/>
              <a:ext cx="11284200" cy="6083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CC2D22C-9CB7-DE2A-E2C6-7897EE7595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1880" y="433080"/>
                <a:ext cx="11302920" cy="610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92777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22F1E5-3231-9085-6A49-27BA3B42C3E8}"/>
              </a:ext>
            </a:extLst>
          </p:cNvPr>
          <p:cNvSpPr txBox="1"/>
          <p:nvPr/>
        </p:nvSpPr>
        <p:spPr>
          <a:xfrm>
            <a:off x="8708080" y="427645"/>
            <a:ext cx="298496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vectors</a:t>
            </a:r>
            <a:endParaRPr lang="en-CA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37E86C-1045-0E4B-EB68-9FB6D3523FD6}"/>
              </a:ext>
            </a:extLst>
          </p:cNvPr>
          <p:cNvSpPr txBox="1"/>
          <p:nvPr/>
        </p:nvSpPr>
        <p:spPr>
          <a:xfrm>
            <a:off x="758423" y="637223"/>
            <a:ext cx="803617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en-US" b="1" dirty="0">
                <a:latin typeface="Consolas" panose="020B0609020204030204" pitchFamily="49" charset="0"/>
              </a:rPr>
              <a:t>Pre-condition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//    [begin, end) is a valid range of indices for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en-US" b="1" dirty="0">
                <a:latin typeface="Consolas" panose="020B0609020204030204" pitchFamily="49" charset="0"/>
              </a:rPr>
              <a:t>Post-condition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//    returns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[begin] +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[begin + 1] + ... +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[end - 1]</a:t>
            </a:r>
          </a:p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sum_vec</a:t>
            </a:r>
            <a:r>
              <a:rPr lang="en-US" dirty="0">
                <a:latin typeface="Consolas" panose="020B0609020204030204" pitchFamily="49" charset="0"/>
              </a:rPr>
              <a:t>(const vector&lt;int&gt; &amp;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, int begin, int end)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if (begin == end)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0;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else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[begin] + </a:t>
            </a:r>
            <a:r>
              <a:rPr lang="en-US" dirty="0" err="1">
                <a:latin typeface="Consolas" panose="020B0609020204030204" pitchFamily="49" charset="0"/>
              </a:rPr>
              <a:t>sum_vec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, begin + 1, end);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BCA1ABA-2157-6E38-A69E-562C61A8DF79}"/>
              </a:ext>
            </a:extLst>
          </p:cNvPr>
          <p:cNvGrpSpPr/>
          <p:nvPr/>
        </p:nvGrpSpPr>
        <p:grpSpPr>
          <a:xfrm>
            <a:off x="2772422" y="5745679"/>
            <a:ext cx="6099284" cy="628633"/>
            <a:chOff x="2024251" y="3477476"/>
            <a:chExt cx="6099284" cy="6286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B7E03B-A8C4-A107-CCEF-0EDC3AF25ADD}"/>
                </a:ext>
              </a:extLst>
            </p:cNvPr>
            <p:cNvSpPr txBox="1"/>
            <p:nvPr/>
          </p:nvSpPr>
          <p:spPr>
            <a:xfrm>
              <a:off x="2024251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49FB1E-C92E-36FF-0DB1-919CFD111101}"/>
                </a:ext>
              </a:extLst>
            </p:cNvPr>
            <p:cNvSpPr txBox="1"/>
            <p:nvPr/>
          </p:nvSpPr>
          <p:spPr>
            <a:xfrm>
              <a:off x="2061196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B476B2-97A7-9173-3208-77985E09F3AE}"/>
                </a:ext>
              </a:extLst>
            </p:cNvPr>
            <p:cNvSpPr txBox="1"/>
            <p:nvPr/>
          </p:nvSpPr>
          <p:spPr>
            <a:xfrm>
              <a:off x="2706998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FB59DB-1D38-B4BD-D85B-E606845542DD}"/>
                </a:ext>
              </a:extLst>
            </p:cNvPr>
            <p:cNvSpPr txBox="1"/>
            <p:nvPr/>
          </p:nvSpPr>
          <p:spPr>
            <a:xfrm>
              <a:off x="2743943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2519D2-3F33-59BB-7762-83DF81EAF174}"/>
                </a:ext>
              </a:extLst>
            </p:cNvPr>
            <p:cNvSpPr txBox="1"/>
            <p:nvPr/>
          </p:nvSpPr>
          <p:spPr>
            <a:xfrm>
              <a:off x="3389745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81099C-2AFD-3B0F-5EA3-2E172761287D}"/>
                </a:ext>
              </a:extLst>
            </p:cNvPr>
            <p:cNvSpPr txBox="1"/>
            <p:nvPr/>
          </p:nvSpPr>
          <p:spPr>
            <a:xfrm>
              <a:off x="3426690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4F01F9-52AD-1D80-AC55-84075AF52722}"/>
                </a:ext>
              </a:extLst>
            </p:cNvPr>
            <p:cNvSpPr txBox="1"/>
            <p:nvPr/>
          </p:nvSpPr>
          <p:spPr>
            <a:xfrm>
              <a:off x="4072492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A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154A26-4FB9-5063-6D3E-0CAED4987A50}"/>
                </a:ext>
              </a:extLst>
            </p:cNvPr>
            <p:cNvSpPr txBox="1"/>
            <p:nvPr/>
          </p:nvSpPr>
          <p:spPr>
            <a:xfrm>
              <a:off x="4109437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78D1D9-44F5-4972-8AE0-3C2F45E9C3F5}"/>
                </a:ext>
              </a:extLst>
            </p:cNvPr>
            <p:cNvSpPr txBox="1"/>
            <p:nvPr/>
          </p:nvSpPr>
          <p:spPr>
            <a:xfrm>
              <a:off x="4755239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1D4D31-F65E-637D-0782-5691E84D4B5B}"/>
                </a:ext>
              </a:extLst>
            </p:cNvPr>
            <p:cNvSpPr txBox="1"/>
            <p:nvPr/>
          </p:nvSpPr>
          <p:spPr>
            <a:xfrm>
              <a:off x="4792184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B988E6-BDE6-B209-0208-790158592032}"/>
                </a:ext>
              </a:extLst>
            </p:cNvPr>
            <p:cNvSpPr txBox="1"/>
            <p:nvPr/>
          </p:nvSpPr>
          <p:spPr>
            <a:xfrm>
              <a:off x="543798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D03EBD6-0FCD-0483-EAEF-8AF629EFE772}"/>
                </a:ext>
              </a:extLst>
            </p:cNvPr>
            <p:cNvSpPr txBox="1"/>
            <p:nvPr/>
          </p:nvSpPr>
          <p:spPr>
            <a:xfrm>
              <a:off x="547493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B944E3-A741-DF79-9C4F-10E623D61177}"/>
                </a:ext>
              </a:extLst>
            </p:cNvPr>
            <p:cNvSpPr txBox="1"/>
            <p:nvPr/>
          </p:nvSpPr>
          <p:spPr>
            <a:xfrm>
              <a:off x="6120733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61A443-E9E9-F934-4714-62EA45462091}"/>
                </a:ext>
              </a:extLst>
            </p:cNvPr>
            <p:cNvSpPr txBox="1"/>
            <p:nvPr/>
          </p:nvSpPr>
          <p:spPr>
            <a:xfrm>
              <a:off x="6157678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7211109-98D8-1843-9FB1-732ED2A5BA19}"/>
                </a:ext>
              </a:extLst>
            </p:cNvPr>
            <p:cNvSpPr txBox="1"/>
            <p:nvPr/>
          </p:nvSpPr>
          <p:spPr>
            <a:xfrm>
              <a:off x="6803480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A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8E3CC87-8269-051F-52E0-E11468229D1C}"/>
                </a:ext>
              </a:extLst>
            </p:cNvPr>
            <p:cNvSpPr txBox="1"/>
            <p:nvPr/>
          </p:nvSpPr>
          <p:spPr>
            <a:xfrm>
              <a:off x="6840425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5709E7-2B58-A417-89E9-D82D30D78EC7}"/>
                </a:ext>
              </a:extLst>
            </p:cNvPr>
            <p:cNvSpPr txBox="1"/>
            <p:nvPr/>
          </p:nvSpPr>
          <p:spPr>
            <a:xfrm>
              <a:off x="748622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8659FE-6FE5-5024-2C96-225803E7C4E5}"/>
                </a:ext>
              </a:extLst>
            </p:cNvPr>
            <p:cNvSpPr txBox="1"/>
            <p:nvPr/>
          </p:nvSpPr>
          <p:spPr>
            <a:xfrm>
              <a:off x="752317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739AF0E-8BBC-BF9C-30F5-15CABCBC5B58}"/>
              </a:ext>
            </a:extLst>
          </p:cNvPr>
          <p:cNvSpPr txBox="1"/>
          <p:nvPr/>
        </p:nvSpPr>
        <p:spPr>
          <a:xfrm>
            <a:off x="3132919" y="270200"/>
            <a:ext cx="258211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Pre-condition </a:t>
            </a:r>
            <a:r>
              <a:rPr lang="en-CA" dirty="0"/>
              <a:t>states what must be true </a:t>
            </a:r>
            <a:r>
              <a:rPr lang="en-CA" b="1" dirty="0"/>
              <a:t>before</a:t>
            </a:r>
            <a:r>
              <a:rPr lang="en-CA" dirty="0"/>
              <a:t> calling the function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760423-107D-73D6-EF63-D92BB9B22FE2}"/>
              </a:ext>
            </a:extLst>
          </p:cNvPr>
          <p:cNvSpPr txBox="1"/>
          <p:nvPr/>
        </p:nvSpPr>
        <p:spPr>
          <a:xfrm>
            <a:off x="8976170" y="1809966"/>
            <a:ext cx="258211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Post-condition </a:t>
            </a:r>
            <a:r>
              <a:rPr lang="en-CA" dirty="0"/>
              <a:t>states what must be true </a:t>
            </a:r>
            <a:r>
              <a:rPr lang="en-CA" b="1" dirty="0"/>
              <a:t>after</a:t>
            </a:r>
            <a:r>
              <a:rPr lang="en-CA" dirty="0"/>
              <a:t> calling the function</a:t>
            </a:r>
          </a:p>
        </p:txBody>
      </p:sp>
    </p:spTree>
    <p:extLst>
      <p:ext uri="{BB962C8B-B14F-4D97-AF65-F5344CB8AC3E}">
        <p14:creationId xmlns:p14="http://schemas.microsoft.com/office/powerpoint/2010/main" val="1070306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22F1E5-3231-9085-6A49-27BA3B42C3E8}"/>
              </a:ext>
            </a:extLst>
          </p:cNvPr>
          <p:cNvSpPr txBox="1"/>
          <p:nvPr/>
        </p:nvSpPr>
        <p:spPr>
          <a:xfrm>
            <a:off x="8708080" y="427645"/>
            <a:ext cx="298496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vectors</a:t>
            </a:r>
            <a:endParaRPr lang="en-CA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37E86C-1045-0E4B-EB68-9FB6D3523FD6}"/>
              </a:ext>
            </a:extLst>
          </p:cNvPr>
          <p:cNvSpPr txBox="1"/>
          <p:nvPr/>
        </p:nvSpPr>
        <p:spPr>
          <a:xfrm>
            <a:off x="758423" y="637223"/>
            <a:ext cx="803617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// Pre-condition:</a:t>
            </a:r>
          </a:p>
          <a:p>
            <a:r>
              <a:rPr lang="en-US" dirty="0">
                <a:latin typeface="Consolas" panose="020B0609020204030204" pitchFamily="49" charset="0"/>
              </a:rPr>
              <a:t>//    [begin, end) is a valid range of indices for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// Post-condition:</a:t>
            </a:r>
          </a:p>
          <a:p>
            <a:r>
              <a:rPr lang="en-US" dirty="0">
                <a:latin typeface="Consolas" panose="020B0609020204030204" pitchFamily="49" charset="0"/>
              </a:rPr>
              <a:t>//    returns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[begin] +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[begin + 1] + ... +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[end - 1]</a:t>
            </a:r>
          </a:p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sum_vec</a:t>
            </a:r>
            <a:r>
              <a:rPr lang="en-US" dirty="0">
                <a:latin typeface="Consolas" panose="020B0609020204030204" pitchFamily="49" charset="0"/>
              </a:rPr>
              <a:t>(const vector&lt;int&gt; &amp;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, int begin, int end)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if (begin == end)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0;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else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[begin] + </a:t>
            </a:r>
            <a:r>
              <a:rPr lang="en-US" dirty="0" err="1">
                <a:latin typeface="Consolas" panose="020B0609020204030204" pitchFamily="49" charset="0"/>
              </a:rPr>
              <a:t>sum_vec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, begin + 1, end);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BCA1ABA-2157-6E38-A69E-562C61A8DF79}"/>
              </a:ext>
            </a:extLst>
          </p:cNvPr>
          <p:cNvGrpSpPr/>
          <p:nvPr/>
        </p:nvGrpSpPr>
        <p:grpSpPr>
          <a:xfrm>
            <a:off x="2772422" y="5745679"/>
            <a:ext cx="6099284" cy="628633"/>
            <a:chOff x="2024251" y="3477476"/>
            <a:chExt cx="6099284" cy="6286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B7E03B-A8C4-A107-CCEF-0EDC3AF25ADD}"/>
                </a:ext>
              </a:extLst>
            </p:cNvPr>
            <p:cNvSpPr txBox="1"/>
            <p:nvPr/>
          </p:nvSpPr>
          <p:spPr>
            <a:xfrm>
              <a:off x="2024251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49FB1E-C92E-36FF-0DB1-919CFD111101}"/>
                </a:ext>
              </a:extLst>
            </p:cNvPr>
            <p:cNvSpPr txBox="1"/>
            <p:nvPr/>
          </p:nvSpPr>
          <p:spPr>
            <a:xfrm>
              <a:off x="2061196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B476B2-97A7-9173-3208-77985E09F3AE}"/>
                </a:ext>
              </a:extLst>
            </p:cNvPr>
            <p:cNvSpPr txBox="1"/>
            <p:nvPr/>
          </p:nvSpPr>
          <p:spPr>
            <a:xfrm>
              <a:off x="2706998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FB59DB-1D38-B4BD-D85B-E606845542DD}"/>
                </a:ext>
              </a:extLst>
            </p:cNvPr>
            <p:cNvSpPr txBox="1"/>
            <p:nvPr/>
          </p:nvSpPr>
          <p:spPr>
            <a:xfrm>
              <a:off x="2743943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2519D2-3F33-59BB-7762-83DF81EAF174}"/>
                </a:ext>
              </a:extLst>
            </p:cNvPr>
            <p:cNvSpPr txBox="1"/>
            <p:nvPr/>
          </p:nvSpPr>
          <p:spPr>
            <a:xfrm>
              <a:off x="3389745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81099C-2AFD-3B0F-5EA3-2E172761287D}"/>
                </a:ext>
              </a:extLst>
            </p:cNvPr>
            <p:cNvSpPr txBox="1"/>
            <p:nvPr/>
          </p:nvSpPr>
          <p:spPr>
            <a:xfrm>
              <a:off x="3426690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4F01F9-52AD-1D80-AC55-84075AF52722}"/>
                </a:ext>
              </a:extLst>
            </p:cNvPr>
            <p:cNvSpPr txBox="1"/>
            <p:nvPr/>
          </p:nvSpPr>
          <p:spPr>
            <a:xfrm>
              <a:off x="4072492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A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154A26-4FB9-5063-6D3E-0CAED4987A50}"/>
                </a:ext>
              </a:extLst>
            </p:cNvPr>
            <p:cNvSpPr txBox="1"/>
            <p:nvPr/>
          </p:nvSpPr>
          <p:spPr>
            <a:xfrm>
              <a:off x="4109437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78D1D9-44F5-4972-8AE0-3C2F45E9C3F5}"/>
                </a:ext>
              </a:extLst>
            </p:cNvPr>
            <p:cNvSpPr txBox="1"/>
            <p:nvPr/>
          </p:nvSpPr>
          <p:spPr>
            <a:xfrm>
              <a:off x="4755239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1D4D31-F65E-637D-0782-5691E84D4B5B}"/>
                </a:ext>
              </a:extLst>
            </p:cNvPr>
            <p:cNvSpPr txBox="1"/>
            <p:nvPr/>
          </p:nvSpPr>
          <p:spPr>
            <a:xfrm>
              <a:off x="4792184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B988E6-BDE6-B209-0208-790158592032}"/>
                </a:ext>
              </a:extLst>
            </p:cNvPr>
            <p:cNvSpPr txBox="1"/>
            <p:nvPr/>
          </p:nvSpPr>
          <p:spPr>
            <a:xfrm>
              <a:off x="543798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D03EBD6-0FCD-0483-EAEF-8AF629EFE772}"/>
                </a:ext>
              </a:extLst>
            </p:cNvPr>
            <p:cNvSpPr txBox="1"/>
            <p:nvPr/>
          </p:nvSpPr>
          <p:spPr>
            <a:xfrm>
              <a:off x="547493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B944E3-A741-DF79-9C4F-10E623D61177}"/>
                </a:ext>
              </a:extLst>
            </p:cNvPr>
            <p:cNvSpPr txBox="1"/>
            <p:nvPr/>
          </p:nvSpPr>
          <p:spPr>
            <a:xfrm>
              <a:off x="6120733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61A443-E9E9-F934-4714-62EA45462091}"/>
                </a:ext>
              </a:extLst>
            </p:cNvPr>
            <p:cNvSpPr txBox="1"/>
            <p:nvPr/>
          </p:nvSpPr>
          <p:spPr>
            <a:xfrm>
              <a:off x="6157678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7211109-98D8-1843-9FB1-732ED2A5BA19}"/>
                </a:ext>
              </a:extLst>
            </p:cNvPr>
            <p:cNvSpPr txBox="1"/>
            <p:nvPr/>
          </p:nvSpPr>
          <p:spPr>
            <a:xfrm>
              <a:off x="6803480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A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8E3CC87-8269-051F-52E0-E11468229D1C}"/>
                </a:ext>
              </a:extLst>
            </p:cNvPr>
            <p:cNvSpPr txBox="1"/>
            <p:nvPr/>
          </p:nvSpPr>
          <p:spPr>
            <a:xfrm>
              <a:off x="6840425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5709E7-2B58-A417-89E9-D82D30D78EC7}"/>
                </a:ext>
              </a:extLst>
            </p:cNvPr>
            <p:cNvSpPr txBox="1"/>
            <p:nvPr/>
          </p:nvSpPr>
          <p:spPr>
            <a:xfrm>
              <a:off x="748622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8659FE-6FE5-5024-2C96-225803E7C4E5}"/>
                </a:ext>
              </a:extLst>
            </p:cNvPr>
            <p:cNvSpPr txBox="1"/>
            <p:nvPr/>
          </p:nvSpPr>
          <p:spPr>
            <a:xfrm>
              <a:off x="752317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6BE720B-4CE4-A0D1-25F2-75EAC0988BCD}"/>
              </a:ext>
            </a:extLst>
          </p:cNvPr>
          <p:cNvSpPr txBox="1"/>
          <p:nvPr/>
        </p:nvSpPr>
        <p:spPr>
          <a:xfrm>
            <a:off x="6504811" y="2922428"/>
            <a:ext cx="5123518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sum_vec</a:t>
            </a:r>
            <a:r>
              <a:rPr lang="en-US" dirty="0">
                <a:latin typeface="Consolas" panose="020B0609020204030204" pitchFamily="49" charset="0"/>
              </a:rPr>
              <a:t>(const vector&lt;int&gt; &amp;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</a:t>
            </a:r>
            <a:r>
              <a:rPr lang="en-US" dirty="0" err="1">
                <a:latin typeface="Consolas" panose="020B0609020204030204" pitchFamily="49" charset="0"/>
              </a:rPr>
              <a:t>sum_vec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, 0, </a:t>
            </a:r>
            <a:r>
              <a:rPr lang="en-US" dirty="0" err="1">
                <a:latin typeface="Consolas" panose="020B0609020204030204" pitchFamily="49" charset="0"/>
              </a:rPr>
              <a:t>vec.size</a:t>
            </a:r>
            <a:r>
              <a:rPr lang="en-US" dirty="0">
                <a:latin typeface="Consolas" panose="020B0609020204030204" pitchFamily="49" charset="0"/>
              </a:rPr>
              <a:t>());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CC9820-DC06-2357-ABCD-82C25702F984}"/>
              </a:ext>
            </a:extLst>
          </p:cNvPr>
          <p:cNvSpPr txBox="1"/>
          <p:nvPr/>
        </p:nvSpPr>
        <p:spPr>
          <a:xfrm>
            <a:off x="9499934" y="4184403"/>
            <a:ext cx="231638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often provide extra functions with fewer parameters to handle common cases.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965FA5A-D35F-A42A-DAE9-9EB25883336F}"/>
                  </a:ext>
                </a:extLst>
              </p14:cNvPr>
              <p14:cNvContentPartPr/>
              <p14:nvPr/>
            </p14:nvContentPartPr>
            <p14:xfrm>
              <a:off x="5397840" y="2602440"/>
              <a:ext cx="1668600" cy="1159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965FA5A-D35F-A42A-DAE9-9EB2588333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88480" y="2593080"/>
                <a:ext cx="1687320" cy="13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14283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22F1E5-3231-9085-6A49-27BA3B42C3E8}"/>
              </a:ext>
            </a:extLst>
          </p:cNvPr>
          <p:cNvSpPr txBox="1"/>
          <p:nvPr/>
        </p:nvSpPr>
        <p:spPr>
          <a:xfrm>
            <a:off x="675801" y="236922"/>
            <a:ext cx="9359928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Why is this recursive sum inefficient compared to a loop-based sum?</a:t>
            </a:r>
            <a:endParaRPr lang="en-CA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845C70-914B-A810-DEDA-94A60C4A588E}"/>
              </a:ext>
            </a:extLst>
          </p:cNvPr>
          <p:cNvSpPr txBox="1"/>
          <p:nvPr/>
        </p:nvSpPr>
        <p:spPr>
          <a:xfrm>
            <a:off x="675801" y="1953644"/>
            <a:ext cx="803617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// Pre-condition:</a:t>
            </a:r>
          </a:p>
          <a:p>
            <a:r>
              <a:rPr lang="en-US" dirty="0">
                <a:latin typeface="Consolas" panose="020B0609020204030204" pitchFamily="49" charset="0"/>
              </a:rPr>
              <a:t>//    [begin, end) is a valid range of indices for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// Post-condition:</a:t>
            </a:r>
          </a:p>
          <a:p>
            <a:r>
              <a:rPr lang="en-US" dirty="0">
                <a:latin typeface="Consolas" panose="020B0609020204030204" pitchFamily="49" charset="0"/>
              </a:rPr>
              <a:t>//    returns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[begin] +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[begin + 1] + ... +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[end - 1]</a:t>
            </a:r>
          </a:p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sum_vec</a:t>
            </a:r>
            <a:r>
              <a:rPr lang="en-US" dirty="0">
                <a:latin typeface="Consolas" panose="020B0609020204030204" pitchFamily="49" charset="0"/>
              </a:rPr>
              <a:t>(const vector&lt;int&gt; &amp;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, int begin, int end)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if (begin == end)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0;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else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[begin] + </a:t>
            </a:r>
            <a:r>
              <a:rPr lang="en-US" dirty="0" err="1">
                <a:latin typeface="Consolas" panose="020B0609020204030204" pitchFamily="49" charset="0"/>
              </a:rPr>
              <a:t>sum_vec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, begin + 1, end);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61FFE1B-A485-744A-43B8-583009494762}"/>
                  </a:ext>
                </a:extLst>
              </p14:cNvPr>
              <p14:cNvContentPartPr/>
              <p14:nvPr/>
            </p14:nvContentPartPr>
            <p14:xfrm>
              <a:off x="912960" y="2199960"/>
              <a:ext cx="10854000" cy="4264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61FFE1B-A485-744A-43B8-5830094947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3600" y="2190600"/>
                <a:ext cx="10872720" cy="428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47964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22F1E5-3231-9085-6A49-27BA3B42C3E8}"/>
              </a:ext>
            </a:extLst>
          </p:cNvPr>
          <p:cNvSpPr txBox="1"/>
          <p:nvPr/>
        </p:nvSpPr>
        <p:spPr>
          <a:xfrm>
            <a:off x="675801" y="236922"/>
            <a:ext cx="9359928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Why is this recursive sum inefficient compared to a loop-based sum?</a:t>
            </a:r>
            <a:endParaRPr lang="en-CA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845C70-914B-A810-DEDA-94A60C4A588E}"/>
              </a:ext>
            </a:extLst>
          </p:cNvPr>
          <p:cNvSpPr txBox="1"/>
          <p:nvPr/>
        </p:nvSpPr>
        <p:spPr>
          <a:xfrm>
            <a:off x="675801" y="1953644"/>
            <a:ext cx="803617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// Pre-condition:</a:t>
            </a:r>
          </a:p>
          <a:p>
            <a:r>
              <a:rPr lang="en-US" dirty="0">
                <a:latin typeface="Consolas" panose="020B0609020204030204" pitchFamily="49" charset="0"/>
              </a:rPr>
              <a:t>//    [begin, end) is a valid range of indices for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// Post-condition:</a:t>
            </a:r>
          </a:p>
          <a:p>
            <a:r>
              <a:rPr lang="en-US" dirty="0">
                <a:latin typeface="Consolas" panose="020B0609020204030204" pitchFamily="49" charset="0"/>
              </a:rPr>
              <a:t>//    returns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[begin] +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[begin + 1] + ... +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[end - 1]</a:t>
            </a:r>
          </a:p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sum_vec</a:t>
            </a:r>
            <a:r>
              <a:rPr lang="en-US" dirty="0">
                <a:latin typeface="Consolas" panose="020B0609020204030204" pitchFamily="49" charset="0"/>
              </a:rPr>
              <a:t>(const vector&lt;int&gt; &amp;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, int begin, int end)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if (begin == end)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0;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else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[begin] + </a:t>
            </a:r>
            <a:r>
              <a:rPr lang="en-US" dirty="0" err="1">
                <a:latin typeface="Consolas" panose="020B0609020204030204" pitchFamily="49" charset="0"/>
              </a:rPr>
              <a:t>sum_vec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, begin + 1, end);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6C8F84-881E-711F-AAF2-56F4AAF64894}"/>
              </a:ext>
            </a:extLst>
          </p:cNvPr>
          <p:cNvSpPr/>
          <p:nvPr/>
        </p:nvSpPr>
        <p:spPr>
          <a:xfrm>
            <a:off x="4209393" y="5825359"/>
            <a:ext cx="3594538" cy="3783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B4DDAC-0E74-C18B-C9F4-6DCF2E36EB05}"/>
              </a:ext>
            </a:extLst>
          </p:cNvPr>
          <p:cNvSpPr txBox="1"/>
          <p:nvPr/>
        </p:nvSpPr>
        <p:spPr>
          <a:xfrm>
            <a:off x="7967177" y="4040787"/>
            <a:ext cx="3927906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Every call to </a:t>
            </a:r>
            <a:r>
              <a:rPr lang="en-CA" b="1" dirty="0" err="1"/>
              <a:t>sum_vec</a:t>
            </a:r>
            <a:r>
              <a:rPr lang="en-CA" b="1" dirty="0"/>
              <a:t> </a:t>
            </a:r>
            <a:r>
              <a:rPr lang="en-CA" dirty="0"/>
              <a:t>is put onto the C++ call stack, storing copies of the parameters in the call. </a:t>
            </a:r>
            <a:r>
              <a:rPr lang="en-CA" b="1" dirty="0" err="1"/>
              <a:t>sum_vec</a:t>
            </a:r>
            <a:r>
              <a:rPr lang="en-CA" b="1" dirty="0"/>
              <a:t> </a:t>
            </a:r>
            <a:r>
              <a:rPr lang="en-CA" dirty="0"/>
              <a:t>is called once for each number in </a:t>
            </a:r>
            <a:r>
              <a:rPr lang="en-CA" b="1" dirty="0"/>
              <a:t>v</a:t>
            </a:r>
            <a:r>
              <a:rPr lang="en-CA" dirty="0"/>
              <a:t>, and so the stack has </a:t>
            </a:r>
            <a:r>
              <a:rPr lang="en-CA" b="1" dirty="0"/>
              <a:t>n</a:t>
            </a:r>
            <a:r>
              <a:rPr lang="en-CA" dirty="0"/>
              <a:t> calls to </a:t>
            </a:r>
            <a:r>
              <a:rPr lang="en-CA" b="1" dirty="0" err="1"/>
              <a:t>sum_vec</a:t>
            </a:r>
            <a:r>
              <a:rPr lang="en-CA" dirty="0"/>
              <a:t>, which takes up a lot of extra memory!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4B7941-6CA6-FBB1-5329-0714182F7A71}"/>
              </a:ext>
            </a:extLst>
          </p:cNvPr>
          <p:cNvCxnSpPr>
            <a:stCxn id="4" idx="1"/>
            <a:endCxn id="3" idx="0"/>
          </p:cNvCxnSpPr>
          <p:nvPr/>
        </p:nvCxnSpPr>
        <p:spPr>
          <a:xfrm flipH="1">
            <a:off x="6006662" y="4917950"/>
            <a:ext cx="1960515" cy="907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8910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22F1E5-3231-9085-6A49-27BA3B42C3E8}"/>
              </a:ext>
            </a:extLst>
          </p:cNvPr>
          <p:cNvSpPr txBox="1"/>
          <p:nvPr/>
        </p:nvSpPr>
        <p:spPr>
          <a:xfrm>
            <a:off x="675801" y="236922"/>
            <a:ext cx="9359928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If recursion is often (very) inefficient, why do we use it?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9125487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22F1E5-3231-9085-6A49-27BA3B42C3E8}"/>
              </a:ext>
            </a:extLst>
          </p:cNvPr>
          <p:cNvSpPr txBox="1"/>
          <p:nvPr/>
        </p:nvSpPr>
        <p:spPr>
          <a:xfrm>
            <a:off x="675801" y="236922"/>
            <a:ext cx="9359928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If recursion is often (very) inefficient, why do we use it?</a:t>
            </a:r>
            <a:endParaRPr lang="en-CA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DE5959-A0C8-E547-9700-7BF1DD21DA58}"/>
              </a:ext>
            </a:extLst>
          </p:cNvPr>
          <p:cNvSpPr txBox="1"/>
          <p:nvPr/>
        </p:nvSpPr>
        <p:spPr>
          <a:xfrm>
            <a:off x="1167052" y="2127277"/>
            <a:ext cx="100955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CA" sz="2400" dirty="0"/>
              <a:t>In some cases, such as recursive data structures, it results in </a:t>
            </a:r>
            <a:r>
              <a:rPr lang="en-CA" sz="2400" b="1" dirty="0"/>
              <a:t>algorithms that are</a:t>
            </a:r>
            <a:br>
              <a:rPr lang="en-CA" sz="2400" b="1" dirty="0"/>
            </a:br>
            <a:r>
              <a:rPr lang="en-CA" sz="2400" b="1" dirty="0"/>
              <a:t>much easier to understand and implement</a:t>
            </a:r>
            <a:r>
              <a:rPr lang="en-CA" sz="2400" dirty="0"/>
              <a:t> than non-recursive alternatives.</a:t>
            </a:r>
            <a:endParaRPr lang="en-AU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ECCB13-B25F-371E-6AF5-32896D37FDE2}"/>
              </a:ext>
            </a:extLst>
          </p:cNvPr>
          <p:cNvSpPr txBox="1"/>
          <p:nvPr/>
        </p:nvSpPr>
        <p:spPr>
          <a:xfrm>
            <a:off x="1167052" y="4935084"/>
            <a:ext cx="99821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CA" sz="2400" dirty="0"/>
              <a:t>In some cases, recursion can be automatically optimized into a more efficient</a:t>
            </a:r>
            <a:br>
              <a:rPr lang="en-CA" sz="2400" dirty="0"/>
            </a:br>
            <a:r>
              <a:rPr lang="en-CA" sz="2400" dirty="0"/>
              <a:t>loop version: </a:t>
            </a:r>
            <a:r>
              <a:rPr lang="en-CA" sz="2400" b="1" dirty="0"/>
              <a:t>tail recursive </a:t>
            </a:r>
            <a:r>
              <a:rPr lang="en-CA" sz="2400" dirty="0"/>
              <a:t>functions, where the last thing the function does is</a:t>
            </a:r>
            <a:br>
              <a:rPr lang="en-CA" sz="2400" dirty="0"/>
            </a:br>
            <a:r>
              <a:rPr lang="en-CA" sz="2400" dirty="0"/>
              <a:t>call itself, can be automatically converted to a loop by a good compiler.</a:t>
            </a:r>
            <a:endParaRPr lang="en-AU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A76C95-3D37-753C-88D7-B2F3C702675E}"/>
              </a:ext>
            </a:extLst>
          </p:cNvPr>
          <p:cNvSpPr txBox="1"/>
          <p:nvPr/>
        </p:nvSpPr>
        <p:spPr>
          <a:xfrm>
            <a:off x="1167052" y="3346515"/>
            <a:ext cx="100875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In theory, </a:t>
            </a:r>
            <a:r>
              <a:rPr lang="en-CA" sz="2400" b="1" dirty="0"/>
              <a:t>loops are never necessary and can always be replaced by recursion</a:t>
            </a:r>
            <a:r>
              <a:rPr lang="en-CA" sz="2400" dirty="0"/>
              <a:t>. </a:t>
            </a:r>
            <a:br>
              <a:rPr lang="en-CA" sz="2400" dirty="0"/>
            </a:br>
            <a:r>
              <a:rPr lang="en-CA" sz="2400" dirty="0"/>
              <a:t>This can be useful when proving mathematical facts about algorithms. Some </a:t>
            </a:r>
            <a:br>
              <a:rPr lang="en-CA" sz="2400" dirty="0"/>
            </a:br>
            <a:r>
              <a:rPr lang="en-CA" sz="2400" dirty="0"/>
              <a:t>programming languages have </a:t>
            </a:r>
            <a:r>
              <a:rPr lang="en-CA" sz="2400" b="1" dirty="0"/>
              <a:t>no</a:t>
            </a:r>
            <a:r>
              <a:rPr lang="en-CA" sz="2400" dirty="0"/>
              <a:t> loops, e.g. Haskell, Prolog.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4142024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AB03E-B443-B619-04A3-82F551F5EF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CMPT 225</a:t>
            </a:r>
            <a:br>
              <a:rPr lang="en-CA" dirty="0"/>
            </a:br>
            <a:r>
              <a:rPr lang="en-CA" dirty="0"/>
              <a:t>Week 1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F7CAB-71E4-5E87-B147-604F91B8F0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SFU Surrey, Fall 2023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89853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2ADF-204C-B6D8-3EF6-92D0D7284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59605" cy="1325563"/>
          </a:xfrm>
        </p:spPr>
        <p:txBody>
          <a:bodyPr/>
          <a:lstStyle/>
          <a:p>
            <a:r>
              <a:rPr lang="en-CA" dirty="0"/>
              <a:t>Administrative Notes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58B13-B690-30BC-BCC7-979056005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14785" cy="4351338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Bookmark these sites</a:t>
            </a:r>
          </a:p>
          <a:p>
            <a:pPr lvl="1"/>
            <a:r>
              <a:rPr lang="en-CA" b="1" dirty="0"/>
              <a:t>225 Canvas</a:t>
            </a:r>
            <a:r>
              <a:rPr lang="en-CA" dirty="0"/>
              <a:t>: </a:t>
            </a:r>
            <a:r>
              <a:rPr lang="en-CA" dirty="0">
                <a:hlinkClick r:id="rId2"/>
              </a:rPr>
              <a:t>https://canvas.sfu.ca/courses/80182</a:t>
            </a:r>
            <a:r>
              <a:rPr lang="en-CA" dirty="0"/>
              <a:t> </a:t>
            </a:r>
          </a:p>
          <a:p>
            <a:pPr lvl="1"/>
            <a:r>
              <a:rPr lang="en-CA" b="1" dirty="0"/>
              <a:t>Notes and assignments</a:t>
            </a:r>
            <a:r>
              <a:rPr lang="en-CA" dirty="0"/>
              <a:t>: </a:t>
            </a:r>
            <a:r>
              <a:rPr lang="en-CA" dirty="0">
                <a:hlinkClick r:id="rId3"/>
              </a:rPr>
              <a:t>https://tjd1234.github.io/cmpt225fall2023/</a:t>
            </a:r>
            <a:r>
              <a:rPr lang="en-CA" dirty="0"/>
              <a:t> </a:t>
            </a:r>
          </a:p>
          <a:p>
            <a:r>
              <a:rPr lang="en-CA" dirty="0"/>
              <a:t>Canvas is where you find</a:t>
            </a:r>
          </a:p>
          <a:p>
            <a:pPr lvl="1"/>
            <a:r>
              <a:rPr lang="en-CA" dirty="0"/>
              <a:t>office hours for instructor and TAs</a:t>
            </a:r>
          </a:p>
          <a:p>
            <a:pPr lvl="1"/>
            <a:r>
              <a:rPr lang="en-CA" dirty="0"/>
              <a:t>syllabus and marking scheme</a:t>
            </a:r>
          </a:p>
          <a:p>
            <a:pPr lvl="1"/>
            <a:r>
              <a:rPr lang="en-CA" dirty="0"/>
              <a:t>your marks</a:t>
            </a:r>
          </a:p>
          <a:p>
            <a:pPr lvl="1"/>
            <a:r>
              <a:rPr lang="en-CA" dirty="0"/>
              <a:t>weekly quizzes</a:t>
            </a:r>
          </a:p>
          <a:p>
            <a:pPr lvl="1"/>
            <a:r>
              <a:rPr lang="en-CA" dirty="0"/>
              <a:t>announcements</a:t>
            </a:r>
          </a:p>
          <a:p>
            <a:pPr lvl="1"/>
            <a:r>
              <a:rPr lang="en-CA" dirty="0"/>
              <a:t>discussions</a:t>
            </a:r>
          </a:p>
          <a:p>
            <a:pPr lvl="1"/>
            <a:r>
              <a:rPr lang="en-CA" dirty="0"/>
              <a:t>…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8B3B28-7E44-8556-EFCB-3E7A3C5F8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4172" y="1195224"/>
            <a:ext cx="4155663" cy="51807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8A32C8-8947-5F18-53B3-8BBC43EBBFB7}"/>
              </a:ext>
            </a:extLst>
          </p:cNvPr>
          <p:cNvSpPr txBox="1"/>
          <p:nvPr/>
        </p:nvSpPr>
        <p:spPr>
          <a:xfrm>
            <a:off x="7464172" y="825892"/>
            <a:ext cx="41556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2400" dirty="0"/>
              <a:t>Textbook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372285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063AA1-B665-7572-570F-2D90A33545CD}"/>
              </a:ext>
            </a:extLst>
          </p:cNvPr>
          <p:cNvSpPr txBox="1"/>
          <p:nvPr/>
        </p:nvSpPr>
        <p:spPr>
          <a:xfrm>
            <a:off x="675802" y="467561"/>
            <a:ext cx="679809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What is a </a:t>
            </a:r>
            <a:r>
              <a:rPr lang="en-CA" sz="4800" b="1" dirty="0"/>
              <a:t>data structure</a:t>
            </a:r>
            <a:r>
              <a:rPr lang="en-CA" sz="4800" dirty="0"/>
              <a:t>?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618583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7FBB6-ECC3-F3FB-A824-3599E62E4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CA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way of organizing data. </a:t>
            </a:r>
          </a:p>
          <a:p>
            <a:pPr marL="0" indent="0">
              <a:buNone/>
            </a:pPr>
            <a:endParaRPr lang="en-CA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CA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Arrays, strings, lists, trees, tables, and graphs are all examples of data structures.</a:t>
            </a:r>
            <a:endParaRPr lang="en-AU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063AA1-B665-7572-570F-2D90A33545CD}"/>
              </a:ext>
            </a:extLst>
          </p:cNvPr>
          <p:cNvSpPr txBox="1"/>
          <p:nvPr/>
        </p:nvSpPr>
        <p:spPr>
          <a:xfrm>
            <a:off x="675802" y="467561"/>
            <a:ext cx="679809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What is a </a:t>
            </a:r>
            <a:r>
              <a:rPr lang="en-CA" sz="4800" b="1" dirty="0"/>
              <a:t>data structure</a:t>
            </a:r>
            <a:r>
              <a:rPr lang="en-CA" sz="4800" dirty="0"/>
              <a:t>?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42231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063AA1-B665-7572-570F-2D90A33545CD}"/>
              </a:ext>
            </a:extLst>
          </p:cNvPr>
          <p:cNvSpPr txBox="1"/>
          <p:nvPr/>
        </p:nvSpPr>
        <p:spPr>
          <a:xfrm>
            <a:off x="675802" y="467561"/>
            <a:ext cx="626154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What is an </a:t>
            </a:r>
            <a:r>
              <a:rPr lang="en-CA" sz="4800" b="1" dirty="0"/>
              <a:t>algorithm</a:t>
            </a:r>
            <a:r>
              <a:rPr lang="en-CA" sz="4800" dirty="0"/>
              <a:t>?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100314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7FBB6-ECC3-F3FB-A824-3599E62E4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description of a sequence of actions on a data structure, usually to achieve some specific goal.</a:t>
            </a:r>
          </a:p>
          <a:p>
            <a:pPr marL="0" indent="0">
              <a:buNone/>
            </a:pPr>
            <a:endParaRPr lang="en-CA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CA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Examples</a:t>
            </a:r>
            <a:r>
              <a:rPr lang="en-CA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summing an array, printing all the “leaf” nodes in a tree, finding a target string in a bigger string, removing all negative numbers from an array, …</a:t>
            </a:r>
            <a:endParaRPr lang="en-AU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063AA1-B665-7572-570F-2D90A33545CD}"/>
              </a:ext>
            </a:extLst>
          </p:cNvPr>
          <p:cNvSpPr txBox="1"/>
          <p:nvPr/>
        </p:nvSpPr>
        <p:spPr>
          <a:xfrm>
            <a:off x="675802" y="467561"/>
            <a:ext cx="626154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What is an </a:t>
            </a:r>
            <a:r>
              <a:rPr lang="en-CA" sz="4800" b="1" dirty="0"/>
              <a:t>algorithm</a:t>
            </a:r>
            <a:r>
              <a:rPr lang="en-CA" sz="4800" dirty="0"/>
              <a:t>?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36372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EFF6D8-CD41-F30E-2519-D26023580FDA}"/>
              </a:ext>
            </a:extLst>
          </p:cNvPr>
          <p:cNvSpPr txBox="1"/>
          <p:nvPr/>
        </p:nvSpPr>
        <p:spPr>
          <a:xfrm>
            <a:off x="8258607" y="2229399"/>
            <a:ext cx="1660579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good practice with C++ 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22F1E5-3231-9085-6A49-27BA3B42C3E8}"/>
              </a:ext>
            </a:extLst>
          </p:cNvPr>
          <p:cNvSpPr txBox="1"/>
          <p:nvPr/>
        </p:nvSpPr>
        <p:spPr>
          <a:xfrm>
            <a:off x="675800" y="236922"/>
            <a:ext cx="7109125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How many ways can you sum an array of </a:t>
            </a:r>
            <a:r>
              <a:rPr lang="en-CA" sz="4800" b="1" dirty="0"/>
              <a:t>double</a:t>
            </a:r>
            <a:r>
              <a:rPr lang="en-CA" sz="4800" dirty="0"/>
              <a:t>s?</a:t>
            </a:r>
            <a:endParaRPr lang="en-CA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50F616-695A-9245-B748-7B85A566C12C}"/>
              </a:ext>
            </a:extLst>
          </p:cNvPr>
          <p:cNvSpPr txBox="1"/>
          <p:nvPr/>
        </p:nvSpPr>
        <p:spPr>
          <a:xfrm>
            <a:off x="596866" y="2244436"/>
            <a:ext cx="7157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CA" sz="2400" dirty="0"/>
              <a:t>See </a:t>
            </a:r>
            <a:r>
              <a:rPr lang="en-CA" sz="2400" b="1" dirty="0"/>
              <a:t>sum.cpp </a:t>
            </a:r>
            <a:r>
              <a:rPr lang="en-CA" sz="2400" dirty="0"/>
              <a:t>for different ways to sum </a:t>
            </a:r>
            <a:r>
              <a:rPr lang="en-CA" sz="2400" b="1" dirty="0"/>
              <a:t>double</a:t>
            </a:r>
            <a:r>
              <a:rPr lang="en-CA" sz="2400" dirty="0"/>
              <a:t>s in C++ …</a:t>
            </a:r>
            <a:endParaRPr lang="en-AU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BC5EA0-693A-5018-820A-91A574465226}"/>
              </a:ext>
            </a:extLst>
          </p:cNvPr>
          <p:cNvSpPr txBox="1"/>
          <p:nvPr/>
        </p:nvSpPr>
        <p:spPr>
          <a:xfrm>
            <a:off x="313152" y="5853925"/>
            <a:ext cx="266804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Assume the array contains </a:t>
            </a:r>
            <a:r>
              <a:rPr lang="en-CA" sz="2400" b="1" dirty="0"/>
              <a:t>double</a:t>
            </a:r>
            <a:r>
              <a:rPr lang="en-CA" sz="2400" dirty="0"/>
              <a:t>s.</a:t>
            </a:r>
          </a:p>
        </p:txBody>
      </p:sp>
    </p:spTree>
    <p:extLst>
      <p:ext uri="{BB962C8B-B14F-4D97-AF65-F5344CB8AC3E}">
        <p14:creationId xmlns:p14="http://schemas.microsoft.com/office/powerpoint/2010/main" val="3454394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2188</Words>
  <Application>Microsoft Office PowerPoint</Application>
  <PresentationFormat>Widescreen</PresentationFormat>
  <Paragraphs>570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CMPT 225 Week 1</vt:lpstr>
      <vt:lpstr>Administrative Notes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225</dc:title>
  <dc:creator>Toby Donaldson</dc:creator>
  <cp:lastModifiedBy>Toby Donaldson</cp:lastModifiedBy>
  <cp:revision>1</cp:revision>
  <cp:lastPrinted>2023-09-06T21:37:11Z</cp:lastPrinted>
  <dcterms:created xsi:type="dcterms:W3CDTF">2023-09-06T02:53:37Z</dcterms:created>
  <dcterms:modified xsi:type="dcterms:W3CDTF">2023-09-08T23:25:15Z</dcterms:modified>
</cp:coreProperties>
</file>