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60" r:id="rId33"/>
    <p:sldId id="362" r:id="rId34"/>
    <p:sldId id="351" r:id="rId35"/>
    <p:sldId id="350" r:id="rId36"/>
    <p:sldId id="361" r:id="rId37"/>
    <p:sldId id="363" r:id="rId38"/>
    <p:sldId id="364" r:id="rId39"/>
    <p:sldId id="365" r:id="rId40"/>
    <p:sldId id="367" r:id="rId41"/>
    <p:sldId id="366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1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60"/>
            <p14:sldId id="362"/>
            <p14:sldId id="351"/>
            <p14:sldId id="350"/>
            <p14:sldId id="361"/>
            <p14:sldId id="363"/>
            <p14:sldId id="364"/>
            <p14:sldId id="365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65C74-7055-4A71-AABA-120F68D0424D}" v="10" dt="2023-11-24T04:25:19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3" d="100"/>
          <a:sy n="123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E15BB7E-BFBF-48D2-8A50-274C30B7011E}"/>
    <pc:docChg chg="undo custSel addSld delSld modSld modSection">
      <pc:chgData name="Toby Donaldson" userId="2e6e5431-bb17-4c41-9985-d39c50d83c73" providerId="ADAL" clId="{8E15BB7E-BFBF-48D2-8A50-274C30B7011E}" dt="2023-11-19T19:08:33.067" v="303" actId="20577"/>
      <pc:docMkLst>
        <pc:docMk/>
      </pc:docMkLst>
      <pc:sldChg chg="modSp mod">
        <pc:chgData name="Toby Donaldson" userId="2e6e5431-bb17-4c41-9985-d39c50d83c73" providerId="ADAL" clId="{8E15BB7E-BFBF-48D2-8A50-274C30B7011E}" dt="2023-11-19T18:44:57.235" v="8" actId="20577"/>
        <pc:sldMkLst>
          <pc:docMk/>
          <pc:sldMk cId="1096447985" sldId="333"/>
        </pc:sldMkLst>
        <pc:spChg chg="mod">
          <ac:chgData name="Toby Donaldson" userId="2e6e5431-bb17-4c41-9985-d39c50d83c73" providerId="ADAL" clId="{8E15BB7E-BFBF-48D2-8A50-274C30B7011E}" dt="2023-11-19T18:44:57.235" v="8" actId="20577"/>
          <ac:spMkLst>
            <pc:docMk/>
            <pc:sldMk cId="1096447985" sldId="333"/>
            <ac:spMk id="17" creationId="{E2B99E43-7AD8-022B-B7A9-1459B297EDB8}"/>
          </ac:spMkLst>
        </pc:spChg>
        <pc:picChg chg="mod">
          <ac:chgData name="Toby Donaldson" userId="2e6e5431-bb17-4c41-9985-d39c50d83c73" providerId="ADAL" clId="{8E15BB7E-BFBF-48D2-8A50-274C30B7011E}" dt="2023-11-19T18:44:47.559" v="6" actId="1076"/>
          <ac:picMkLst>
            <pc:docMk/>
            <pc:sldMk cId="1096447985" sldId="333"/>
            <ac:picMk id="3" creationId="{5D428A46-1638-1797-B253-78289D0916FA}"/>
          </ac:picMkLst>
        </pc:picChg>
      </pc:sldChg>
      <pc:sldChg chg="modSp mod">
        <pc:chgData name="Toby Donaldson" userId="2e6e5431-bb17-4c41-9985-d39c50d83c73" providerId="ADAL" clId="{8E15BB7E-BFBF-48D2-8A50-274C30B7011E}" dt="2023-11-19T18:49:01.221" v="30" actId="20577"/>
        <pc:sldMkLst>
          <pc:docMk/>
          <pc:sldMk cId="2825198513" sldId="334"/>
        </pc:sldMkLst>
        <pc:spChg chg="mod">
          <ac:chgData name="Toby Donaldson" userId="2e6e5431-bb17-4c41-9985-d39c50d83c73" providerId="ADAL" clId="{8E15BB7E-BFBF-48D2-8A50-274C30B7011E}" dt="2023-11-19T18:49:01.221" v="30" actId="20577"/>
          <ac:spMkLst>
            <pc:docMk/>
            <pc:sldMk cId="2825198513" sldId="334"/>
            <ac:spMk id="12" creationId="{3D8E20F0-8EBD-97A1-0C69-724D953F603A}"/>
          </ac:spMkLst>
        </pc:spChg>
      </pc:sldChg>
      <pc:sldChg chg="modSp mod">
        <pc:chgData name="Toby Donaldson" userId="2e6e5431-bb17-4c41-9985-d39c50d83c73" providerId="ADAL" clId="{8E15BB7E-BFBF-48D2-8A50-274C30B7011E}" dt="2023-11-19T18:53:42.427" v="110" actId="20577"/>
        <pc:sldMkLst>
          <pc:docMk/>
          <pc:sldMk cId="251923349" sldId="337"/>
        </pc:sldMkLst>
        <pc:spChg chg="mod">
          <ac:chgData name="Toby Donaldson" userId="2e6e5431-bb17-4c41-9985-d39c50d83c73" providerId="ADAL" clId="{8E15BB7E-BFBF-48D2-8A50-274C30B7011E}" dt="2023-11-19T18:53:42.427" v="110" actId="20577"/>
          <ac:spMkLst>
            <pc:docMk/>
            <pc:sldMk cId="251923349" sldId="337"/>
            <ac:spMk id="3" creationId="{F6C9DCD7-E98D-73DD-6388-A3AEAEDFBF4A}"/>
          </ac:spMkLst>
        </pc:spChg>
      </pc:sldChg>
      <pc:sldChg chg="modSp mod">
        <pc:chgData name="Toby Donaldson" userId="2e6e5431-bb17-4c41-9985-d39c50d83c73" providerId="ADAL" clId="{8E15BB7E-BFBF-48D2-8A50-274C30B7011E}" dt="2023-11-19T19:03:13.799" v="289" actId="20577"/>
        <pc:sldMkLst>
          <pc:docMk/>
          <pc:sldMk cId="283235768" sldId="338"/>
        </pc:sldMkLst>
        <pc:spChg chg="mod">
          <ac:chgData name="Toby Donaldson" userId="2e6e5431-bb17-4c41-9985-d39c50d83c73" providerId="ADAL" clId="{8E15BB7E-BFBF-48D2-8A50-274C30B7011E}" dt="2023-11-19T19:00:51.048" v="204" actId="20577"/>
          <ac:spMkLst>
            <pc:docMk/>
            <pc:sldMk cId="283235768" sldId="338"/>
            <ac:spMk id="5" creationId="{D2C8FF0D-AF05-7453-91B1-900B3924C7B0}"/>
          </ac:spMkLst>
        </pc:spChg>
        <pc:spChg chg="mod">
          <ac:chgData name="Toby Donaldson" userId="2e6e5431-bb17-4c41-9985-d39c50d83c73" providerId="ADAL" clId="{8E15BB7E-BFBF-48D2-8A50-274C30B7011E}" dt="2023-11-19T19:02:37.183" v="262" actId="20577"/>
          <ac:spMkLst>
            <pc:docMk/>
            <pc:sldMk cId="283235768" sldId="338"/>
            <ac:spMk id="6" creationId="{42C0E480-A227-2EC7-60D5-3ABDEDC59B6C}"/>
          </ac:spMkLst>
        </pc:spChg>
        <pc:spChg chg="mod">
          <ac:chgData name="Toby Donaldson" userId="2e6e5431-bb17-4c41-9985-d39c50d83c73" providerId="ADAL" clId="{8E15BB7E-BFBF-48D2-8A50-274C30B7011E}" dt="2023-11-19T19:02:25.816" v="251" actId="313"/>
          <ac:spMkLst>
            <pc:docMk/>
            <pc:sldMk cId="283235768" sldId="338"/>
            <ac:spMk id="7" creationId="{F7EAF7C8-3AF5-005D-244D-4444616708FE}"/>
          </ac:spMkLst>
        </pc:spChg>
        <pc:spChg chg="mod">
          <ac:chgData name="Toby Donaldson" userId="2e6e5431-bb17-4c41-9985-d39c50d83c73" providerId="ADAL" clId="{8E15BB7E-BFBF-48D2-8A50-274C30B7011E}" dt="2023-11-19T19:03:13.799" v="289" actId="20577"/>
          <ac:spMkLst>
            <pc:docMk/>
            <pc:sldMk cId="283235768" sldId="338"/>
            <ac:spMk id="9" creationId="{8A785300-D4D4-3804-584F-9FEEE411A8D3}"/>
          </ac:spMkLst>
        </pc:spChg>
        <pc:spChg chg="mod">
          <ac:chgData name="Toby Donaldson" userId="2e6e5431-bb17-4c41-9985-d39c50d83c73" providerId="ADAL" clId="{8E15BB7E-BFBF-48D2-8A50-274C30B7011E}" dt="2023-11-19T19:00:43.731" v="199" actId="20577"/>
          <ac:spMkLst>
            <pc:docMk/>
            <pc:sldMk cId="283235768" sldId="338"/>
            <ac:spMk id="13" creationId="{834D19D0-939B-2C04-F182-B2C90DA0DDF7}"/>
          </ac:spMkLst>
        </pc:spChg>
      </pc:sldChg>
      <pc:sldChg chg="modSp mod">
        <pc:chgData name="Toby Donaldson" userId="2e6e5431-bb17-4c41-9985-d39c50d83c73" providerId="ADAL" clId="{8E15BB7E-BFBF-48D2-8A50-274C30B7011E}" dt="2023-11-19T18:54:50.689" v="112" actId="20577"/>
        <pc:sldMkLst>
          <pc:docMk/>
          <pc:sldMk cId="2339884176" sldId="342"/>
        </pc:sldMkLst>
        <pc:spChg chg="mod">
          <ac:chgData name="Toby Donaldson" userId="2e6e5431-bb17-4c41-9985-d39c50d83c73" providerId="ADAL" clId="{8E15BB7E-BFBF-48D2-8A50-274C30B7011E}" dt="2023-11-19T18:54:50.689" v="112" actId="20577"/>
          <ac:spMkLst>
            <pc:docMk/>
            <pc:sldMk cId="2339884176" sldId="342"/>
            <ac:spMk id="5" creationId="{8533E6AB-649C-4B6C-FD68-A438057B5B6F}"/>
          </ac:spMkLst>
        </pc:spChg>
      </pc:sldChg>
      <pc:sldChg chg="modSp mod">
        <pc:chgData name="Toby Donaldson" userId="2e6e5431-bb17-4c41-9985-d39c50d83c73" providerId="ADAL" clId="{8E15BB7E-BFBF-48D2-8A50-274C30B7011E}" dt="2023-11-19T18:56:59.396" v="127" actId="20577"/>
        <pc:sldMkLst>
          <pc:docMk/>
          <pc:sldMk cId="3130013804" sldId="347"/>
        </pc:sldMkLst>
        <pc:spChg chg="mod">
          <ac:chgData name="Toby Donaldson" userId="2e6e5431-bb17-4c41-9985-d39c50d83c73" providerId="ADAL" clId="{8E15BB7E-BFBF-48D2-8A50-274C30B7011E}" dt="2023-11-19T18:56:43.834" v="126" actId="2711"/>
          <ac:spMkLst>
            <pc:docMk/>
            <pc:sldMk cId="3130013804" sldId="347"/>
            <ac:spMk id="9" creationId="{E7E1B634-37CD-78AE-93E8-604354B2DD4C}"/>
          </ac:spMkLst>
        </pc:spChg>
        <pc:spChg chg="mod">
          <ac:chgData name="Toby Donaldson" userId="2e6e5431-bb17-4c41-9985-d39c50d83c73" providerId="ADAL" clId="{8E15BB7E-BFBF-48D2-8A50-274C30B7011E}" dt="2023-11-19T18:56:59.396" v="127" actId="20577"/>
          <ac:spMkLst>
            <pc:docMk/>
            <pc:sldMk cId="3130013804" sldId="347"/>
            <ac:spMk id="12" creationId="{E4DB9883-4557-1DA7-6E21-D836C2423191}"/>
          </ac:spMkLst>
        </pc:spChg>
      </pc:sldChg>
      <pc:sldChg chg="modSp mod">
        <pc:chgData name="Toby Donaldson" userId="2e6e5431-bb17-4c41-9985-d39c50d83c73" providerId="ADAL" clId="{8E15BB7E-BFBF-48D2-8A50-274C30B7011E}" dt="2023-11-19T18:57:43.502" v="129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8E15BB7E-BFBF-48D2-8A50-274C30B7011E}" dt="2023-11-19T18:57:43.502" v="129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modSp mod">
        <pc:chgData name="Toby Donaldson" userId="2e6e5431-bb17-4c41-9985-d39c50d83c73" providerId="ADAL" clId="{8E15BB7E-BFBF-48D2-8A50-274C30B7011E}" dt="2023-11-19T18:43:37.620" v="1" actId="207"/>
        <pc:sldMkLst>
          <pc:docMk/>
          <pc:sldMk cId="773074326" sldId="353"/>
        </pc:sldMkLst>
        <pc:graphicFrameChg chg="modGraphic">
          <ac:chgData name="Toby Donaldson" userId="2e6e5431-bb17-4c41-9985-d39c50d83c73" providerId="ADAL" clId="{8E15BB7E-BFBF-48D2-8A50-274C30B7011E}" dt="2023-11-19T18:43:37.620" v="1" actId="207"/>
          <ac:graphicFrameMkLst>
            <pc:docMk/>
            <pc:sldMk cId="773074326" sldId="353"/>
            <ac:graphicFrameMk id="5" creationId="{52B421FE-0F84-6DAE-CE98-12710AC78A95}"/>
          </ac:graphicFrameMkLst>
        </pc:graphicFrameChg>
      </pc:sldChg>
      <pc:sldChg chg="delSp modSp mod">
        <pc:chgData name="Toby Donaldson" userId="2e6e5431-bb17-4c41-9985-d39c50d83c73" providerId="ADAL" clId="{8E15BB7E-BFBF-48D2-8A50-274C30B7011E}" dt="2023-11-19T18:47:15.950" v="12" actId="1076"/>
        <pc:sldMkLst>
          <pc:docMk/>
          <pc:sldMk cId="4115812051" sldId="354"/>
        </pc:sldMkLst>
        <pc:spChg chg="del">
          <ac:chgData name="Toby Donaldson" userId="2e6e5431-bb17-4c41-9985-d39c50d83c73" providerId="ADAL" clId="{8E15BB7E-BFBF-48D2-8A50-274C30B7011E}" dt="2023-11-19T18:47:10.182" v="11" actId="21"/>
          <ac:spMkLst>
            <pc:docMk/>
            <pc:sldMk cId="4115812051" sldId="354"/>
            <ac:spMk id="12" creationId="{3D8E20F0-8EBD-97A1-0C69-724D953F603A}"/>
          </ac:spMkLst>
        </pc:spChg>
        <pc:spChg chg="mod">
          <ac:chgData name="Toby Donaldson" userId="2e6e5431-bb17-4c41-9985-d39c50d83c73" providerId="ADAL" clId="{8E15BB7E-BFBF-48D2-8A50-274C30B7011E}" dt="2023-11-19T18:47:15.950" v="12" actId="1076"/>
          <ac:spMkLst>
            <pc:docMk/>
            <pc:sldMk cId="4115812051" sldId="354"/>
            <ac:spMk id="17" creationId="{E2B99E43-7AD8-022B-B7A9-1459B297EDB8}"/>
          </ac:spMkLst>
        </pc:spChg>
      </pc:sldChg>
      <pc:sldChg chg="modSp mod">
        <pc:chgData name="Toby Donaldson" userId="2e6e5431-bb17-4c41-9985-d39c50d83c73" providerId="ADAL" clId="{8E15BB7E-BFBF-48D2-8A50-274C30B7011E}" dt="2023-11-19T18:48:38.965" v="20" actId="20577"/>
        <pc:sldMkLst>
          <pc:docMk/>
          <pc:sldMk cId="2179366903" sldId="355"/>
        </pc:sldMkLst>
        <pc:spChg chg="mod">
          <ac:chgData name="Toby Donaldson" userId="2e6e5431-bb17-4c41-9985-d39c50d83c73" providerId="ADAL" clId="{8E15BB7E-BFBF-48D2-8A50-274C30B7011E}" dt="2023-11-19T18:48:38.965" v="20" actId="20577"/>
          <ac:spMkLst>
            <pc:docMk/>
            <pc:sldMk cId="2179366903" sldId="355"/>
            <ac:spMk id="18" creationId="{A833F9CC-248F-2DBE-CBC9-1E790D8514F8}"/>
          </ac:spMkLst>
        </pc:spChg>
      </pc:sldChg>
      <pc:sldChg chg="modSp mod">
        <pc:chgData name="Toby Donaldson" userId="2e6e5431-bb17-4c41-9985-d39c50d83c73" providerId="ADAL" clId="{8E15BB7E-BFBF-48D2-8A50-274C30B7011E}" dt="2023-11-19T18:49:15.634" v="35" actId="20577"/>
        <pc:sldMkLst>
          <pc:docMk/>
          <pc:sldMk cId="159165991" sldId="356"/>
        </pc:sldMkLst>
        <pc:spChg chg="mod">
          <ac:chgData name="Toby Donaldson" userId="2e6e5431-bb17-4c41-9985-d39c50d83c73" providerId="ADAL" clId="{8E15BB7E-BFBF-48D2-8A50-274C30B7011E}" dt="2023-11-19T18:49:15.634" v="35" actId="20577"/>
          <ac:spMkLst>
            <pc:docMk/>
            <pc:sldMk cId="159165991" sldId="356"/>
            <ac:spMk id="18" creationId="{A833F9CC-248F-2DBE-CBC9-1E790D8514F8}"/>
          </ac:spMkLst>
        </pc:spChg>
      </pc:sldChg>
      <pc:sldChg chg="modSp mod">
        <pc:chgData name="Toby Donaldson" userId="2e6e5431-bb17-4c41-9985-d39c50d83c73" providerId="ADAL" clId="{8E15BB7E-BFBF-48D2-8A50-274C30B7011E}" dt="2023-11-19T18:50:25.594" v="39" actId="14100"/>
        <pc:sldMkLst>
          <pc:docMk/>
          <pc:sldMk cId="4210143963" sldId="357"/>
        </pc:sldMkLst>
        <pc:spChg chg="mod">
          <ac:chgData name="Toby Donaldson" userId="2e6e5431-bb17-4c41-9985-d39c50d83c73" providerId="ADAL" clId="{8E15BB7E-BFBF-48D2-8A50-274C30B7011E}" dt="2023-11-19T18:50:25.594" v="39" actId="14100"/>
          <ac:spMkLst>
            <pc:docMk/>
            <pc:sldMk cId="4210143963" sldId="357"/>
            <ac:spMk id="18" creationId="{A833F9CC-248F-2DBE-CBC9-1E790D8514F8}"/>
          </ac:spMkLst>
        </pc:spChg>
      </pc:sldChg>
      <pc:sldChg chg="modSp mod">
        <pc:chgData name="Toby Donaldson" userId="2e6e5431-bb17-4c41-9985-d39c50d83c73" providerId="ADAL" clId="{8E15BB7E-BFBF-48D2-8A50-274C30B7011E}" dt="2023-11-19T18:58:16.202" v="130" actId="2711"/>
        <pc:sldMkLst>
          <pc:docMk/>
          <pc:sldMk cId="1758068136" sldId="359"/>
        </pc:sldMkLst>
        <pc:spChg chg="mod">
          <ac:chgData name="Toby Donaldson" userId="2e6e5431-bb17-4c41-9985-d39c50d83c73" providerId="ADAL" clId="{8E15BB7E-BFBF-48D2-8A50-274C30B7011E}" dt="2023-11-19T18:58:16.202" v="130" actId="2711"/>
          <ac:spMkLst>
            <pc:docMk/>
            <pc:sldMk cId="1758068136" sldId="359"/>
            <ac:spMk id="2" creationId="{237DA8DA-5AA7-6AD3-3960-6CBBDB85810F}"/>
          </ac:spMkLst>
        </pc:spChg>
      </pc:sldChg>
      <pc:sldChg chg="modSp mod">
        <pc:chgData name="Toby Donaldson" userId="2e6e5431-bb17-4c41-9985-d39c50d83c73" providerId="ADAL" clId="{8E15BB7E-BFBF-48D2-8A50-274C30B7011E}" dt="2023-11-19T19:05:12.323" v="296" actId="5793"/>
        <pc:sldMkLst>
          <pc:docMk/>
          <pc:sldMk cId="3685098826" sldId="362"/>
        </pc:sldMkLst>
        <pc:spChg chg="mod">
          <ac:chgData name="Toby Donaldson" userId="2e6e5431-bb17-4c41-9985-d39c50d83c73" providerId="ADAL" clId="{8E15BB7E-BFBF-48D2-8A50-274C30B7011E}" dt="2023-11-19T19:05:12.323" v="296" actId="5793"/>
          <ac:spMkLst>
            <pc:docMk/>
            <pc:sldMk cId="3685098826" sldId="362"/>
            <ac:spMk id="3" creationId="{4A9D4A7F-05A3-914E-E7E7-5134860AB900}"/>
          </ac:spMkLst>
        </pc:spChg>
      </pc:sldChg>
      <pc:sldChg chg="modSp mod">
        <pc:chgData name="Toby Donaldson" userId="2e6e5431-bb17-4c41-9985-d39c50d83c73" providerId="ADAL" clId="{8E15BB7E-BFBF-48D2-8A50-274C30B7011E}" dt="2023-11-19T19:08:33.067" v="303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8E15BB7E-BFBF-48D2-8A50-274C30B7011E}" dt="2023-11-19T19:08:33.067" v="303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new del">
        <pc:chgData name="Toby Donaldson" userId="2e6e5431-bb17-4c41-9985-d39c50d83c73" providerId="ADAL" clId="{8E15BB7E-BFBF-48D2-8A50-274C30B7011E}" dt="2023-11-19T19:03:27.441" v="290" actId="2696"/>
        <pc:sldMkLst>
          <pc:docMk/>
          <pc:sldMk cId="1196410029" sldId="382"/>
        </pc:sldMkLst>
      </pc:sldChg>
    </pc:docChg>
  </pc:docChgLst>
  <pc:docChgLst>
    <pc:chgData name="Toby Donaldson" userId="2e6e5431-bb17-4c41-9985-d39c50d83c73" providerId="ADAL" clId="{94CDAED0-2B77-4E53-9151-EB43D4FE2D53}"/>
    <pc:docChg chg="undo redo custSel addSld modSld sldOrd modSection">
      <pc:chgData name="Toby Donaldson" userId="2e6e5431-bb17-4c41-9985-d39c50d83c73" providerId="ADAL" clId="{94CDAED0-2B77-4E53-9151-EB43D4FE2D53}" dt="2023-07-28T23:40:56.381" v="4785" actId="20577"/>
      <pc:docMkLst>
        <pc:docMk/>
      </pc:docMkLst>
      <pc:sldChg chg="addSp modSp mod ord">
        <pc:chgData name="Toby Donaldson" userId="2e6e5431-bb17-4c41-9985-d39c50d83c73" providerId="ADAL" clId="{94CDAED0-2B77-4E53-9151-EB43D4FE2D53}" dt="2023-07-28T05:29:25.073" v="1440" actId="1076"/>
        <pc:sldMkLst>
          <pc:docMk/>
          <pc:sldMk cId="1613205771" sldId="350"/>
        </pc:sldMkLst>
        <pc:spChg chg="add mod">
          <ac:chgData name="Toby Donaldson" userId="2e6e5431-bb17-4c41-9985-d39c50d83c73" providerId="ADAL" clId="{94CDAED0-2B77-4E53-9151-EB43D4FE2D53}" dt="2023-07-28T05:29:25.073" v="1440" actId="1076"/>
          <ac:spMkLst>
            <pc:docMk/>
            <pc:sldMk cId="1613205771" sldId="350"/>
            <ac:spMk id="2" creationId="{5802CFE5-1533-746A-076A-B8B5920EC5BB}"/>
          </ac:spMkLst>
        </pc:spChg>
      </pc:sldChg>
      <pc:sldChg chg="modSp mod">
        <pc:chgData name="Toby Donaldson" userId="2e6e5431-bb17-4c41-9985-d39c50d83c73" providerId="ADAL" clId="{94CDAED0-2B77-4E53-9151-EB43D4FE2D53}" dt="2023-07-28T05:28:05.603" v="1390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94CDAED0-2B77-4E53-9151-EB43D4FE2D53}" dt="2023-07-28T05:04:41.111" v="0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5:28:05.603" v="1390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modSp add mod ord">
        <pc:chgData name="Toby Donaldson" userId="2e6e5431-bb17-4c41-9985-d39c50d83c73" providerId="ADAL" clId="{94CDAED0-2B77-4E53-9151-EB43D4FE2D53}" dt="2023-07-28T05:12:43.845" v="566"/>
        <pc:sldMkLst>
          <pc:docMk/>
          <pc:sldMk cId="2688960525" sldId="360"/>
        </pc:sldMkLst>
        <pc:spChg chg="mod">
          <ac:chgData name="Toby Donaldson" userId="2e6e5431-bb17-4c41-9985-d39c50d83c73" providerId="ADAL" clId="{94CDAED0-2B77-4E53-9151-EB43D4FE2D53}" dt="2023-07-28T05:12:28.469" v="564" actId="113"/>
          <ac:spMkLst>
            <pc:docMk/>
            <pc:sldMk cId="2688960525" sldId="360"/>
            <ac:spMk id="3" creationId="{4A9D4A7F-05A3-914E-E7E7-5134860AB900}"/>
          </ac:spMkLst>
        </pc:spChg>
      </pc:sldChg>
      <pc:sldChg chg="modSp add mod">
        <pc:chgData name="Toby Donaldson" userId="2e6e5431-bb17-4c41-9985-d39c50d83c73" providerId="ADAL" clId="{94CDAED0-2B77-4E53-9151-EB43D4FE2D53}" dt="2023-07-28T06:21:56.095" v="3227" actId="113"/>
        <pc:sldMkLst>
          <pc:docMk/>
          <pc:sldMk cId="2438745370" sldId="361"/>
        </pc:sldMkLst>
        <pc:spChg chg="mod">
          <ac:chgData name="Toby Donaldson" userId="2e6e5431-bb17-4c41-9985-d39c50d83c73" providerId="ADAL" clId="{94CDAED0-2B77-4E53-9151-EB43D4FE2D53}" dt="2023-07-28T06:21:56.095" v="3227" actId="113"/>
          <ac:spMkLst>
            <pc:docMk/>
            <pc:sldMk cId="2438745370" sldId="361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23:40:56.381" v="4785" actId="20577"/>
        <pc:sldMkLst>
          <pc:docMk/>
          <pc:sldMk cId="3685098826" sldId="362"/>
        </pc:sldMkLst>
        <pc:spChg chg="mod">
          <ac:chgData name="Toby Donaldson" userId="2e6e5431-bb17-4c41-9985-d39c50d83c73" providerId="ADAL" clId="{94CDAED0-2B77-4E53-9151-EB43D4FE2D53}" dt="2023-07-28T05:25:10.223" v="1361" actId="1076"/>
          <ac:spMkLst>
            <pc:docMk/>
            <pc:sldMk cId="3685098826" sldId="362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25:53.394" v="1372" actId="1076"/>
          <ac:spMkLst>
            <pc:docMk/>
            <pc:sldMk cId="3685098826" sldId="362"/>
            <ac:spMk id="5" creationId="{D90C9116-A2AE-D359-6C28-4F3B5EC58371}"/>
          </ac:spMkLst>
        </pc:spChg>
        <pc:spChg chg="add mod">
          <ac:chgData name="Toby Donaldson" userId="2e6e5431-bb17-4c41-9985-d39c50d83c73" providerId="ADAL" clId="{94CDAED0-2B77-4E53-9151-EB43D4FE2D53}" dt="2023-07-28T23:40:56.381" v="4785" actId="20577"/>
          <ac:spMkLst>
            <pc:docMk/>
            <pc:sldMk cId="3685098826" sldId="362"/>
            <ac:spMk id="11" creationId="{C71F6805-9EC3-1399-2AA8-AC9982EF46F4}"/>
          </ac:spMkLst>
        </pc:spChg>
        <pc:spChg chg="add mod ord">
          <ac:chgData name="Toby Donaldson" userId="2e6e5431-bb17-4c41-9985-d39c50d83c73" providerId="ADAL" clId="{94CDAED0-2B77-4E53-9151-EB43D4FE2D53}" dt="2023-07-28T05:26:12.358" v="1374" actId="167"/>
          <ac:spMkLst>
            <pc:docMk/>
            <pc:sldMk cId="3685098826" sldId="362"/>
            <ac:spMk id="12" creationId="{EFA4A2F4-B7EB-5D6B-E9F8-58EB252F247B}"/>
          </ac:spMkLst>
        </pc:spChg>
        <pc:inkChg chg="del">
          <ac:chgData name="Toby Donaldson" userId="2e6e5431-bb17-4c41-9985-d39c50d83c73" providerId="ADAL" clId="{94CDAED0-2B77-4E53-9151-EB43D4FE2D53}" dt="2023-07-28T23:40:53.235" v="4784" actId="21"/>
          <ac:inkMkLst>
            <pc:docMk/>
            <pc:sldMk cId="3685098826" sldId="362"/>
            <ac:inkMk id="6" creationId="{0C7F76D1-B29A-851D-1956-B66135BCAE77}"/>
          </ac:inkMkLst>
        </pc:inkChg>
        <pc:cxnChg chg="add mod">
          <ac:chgData name="Toby Donaldson" userId="2e6e5431-bb17-4c41-9985-d39c50d83c73" providerId="ADAL" clId="{94CDAED0-2B77-4E53-9151-EB43D4FE2D53}" dt="2023-07-28T05:26:17.692" v="1375" actId="14100"/>
          <ac:cxnSpMkLst>
            <pc:docMk/>
            <pc:sldMk cId="3685098826" sldId="362"/>
            <ac:cxnSpMk id="7" creationId="{5489A954-336B-A217-B590-6C148D04DD9B}"/>
          </ac:cxnSpMkLst>
        </pc:cxnChg>
        <pc:cxnChg chg="add mod">
          <ac:chgData name="Toby Donaldson" userId="2e6e5431-bb17-4c41-9985-d39c50d83c73" providerId="ADAL" clId="{94CDAED0-2B77-4E53-9151-EB43D4FE2D53}" dt="2023-07-28T05:26:30.222" v="1376" actId="1076"/>
          <ac:cxnSpMkLst>
            <pc:docMk/>
            <pc:sldMk cId="3685098826" sldId="362"/>
            <ac:cxnSpMk id="16" creationId="{BA84759D-8319-7CE3-359E-FFC2270C4C9F}"/>
          </ac:cxnSpMkLst>
        </pc:cxnChg>
      </pc:sldChg>
      <pc:sldChg chg="modSp add mod">
        <pc:chgData name="Toby Donaldson" userId="2e6e5431-bb17-4c41-9985-d39c50d83c73" providerId="ADAL" clId="{94CDAED0-2B77-4E53-9151-EB43D4FE2D53}" dt="2023-07-28T05:34:02.123" v="2102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94CDAED0-2B77-4E53-9151-EB43D4FE2D53}" dt="2023-07-28T05:34:02.123" v="2102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42:52.118" v="2408" actId="2711"/>
        <pc:sldMkLst>
          <pc:docMk/>
          <pc:sldMk cId="2068719397" sldId="364"/>
        </pc:sldMkLst>
        <pc:spChg chg="del mod">
          <ac:chgData name="Toby Donaldson" userId="2e6e5431-bb17-4c41-9985-d39c50d83c73" providerId="ADAL" clId="{94CDAED0-2B77-4E53-9151-EB43D4FE2D53}" dt="2023-07-28T05:34:31.543" v="2118" actId="21"/>
          <ac:spMkLst>
            <pc:docMk/>
            <pc:sldMk cId="2068719397" sldId="364"/>
            <ac:spMk id="3" creationId="{4A9D4A7F-05A3-914E-E7E7-5134860AB900}"/>
          </ac:spMkLst>
        </pc:spChg>
        <pc:spChg chg="add del mod">
          <ac:chgData name="Toby Donaldson" userId="2e6e5431-bb17-4c41-9985-d39c50d83c73" providerId="ADAL" clId="{94CDAED0-2B77-4E53-9151-EB43D4FE2D53}" dt="2023-07-28T05:34:32.595" v="2119" actId="21"/>
          <ac:spMkLst>
            <pc:docMk/>
            <pc:sldMk cId="2068719397" sldId="364"/>
            <ac:spMk id="6" creationId="{202DD7CC-E633-E697-285A-AAF0F1E07078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7" creationId="{EC768209-D260-69AE-1CDA-5E82C20D2800}"/>
          </ac:spMkLst>
        </pc:spChg>
        <pc:spChg chg="add del">
          <ac:chgData name="Toby Donaldson" userId="2e6e5431-bb17-4c41-9985-d39c50d83c73" providerId="ADAL" clId="{94CDAED0-2B77-4E53-9151-EB43D4FE2D53}" dt="2023-07-28T05:35:05.083" v="2135" actId="21"/>
          <ac:spMkLst>
            <pc:docMk/>
            <pc:sldMk cId="2068719397" sldId="364"/>
            <ac:spMk id="9" creationId="{2FDD35E0-F2A6-5B94-FF1F-DB0D3803AFD9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10" creationId="{E85AEC55-D0A9-2BA7-7E7F-289932CC4CCA}"/>
          </ac:spMkLst>
        </pc:spChg>
        <pc:spChg chg="add del mod">
          <ac:chgData name="Toby Donaldson" userId="2e6e5431-bb17-4c41-9985-d39c50d83c73" providerId="ADAL" clId="{94CDAED0-2B77-4E53-9151-EB43D4FE2D53}" dt="2023-07-28T05:41:26.022" v="2384" actId="21"/>
          <ac:spMkLst>
            <pc:docMk/>
            <pc:sldMk cId="2068719397" sldId="364"/>
            <ac:spMk id="11" creationId="{53589EA6-D962-3791-206C-C37A06156267}"/>
          </ac:spMkLst>
        </pc:spChg>
        <pc:spChg chg="add del">
          <ac:chgData name="Toby Donaldson" userId="2e6e5431-bb17-4c41-9985-d39c50d83c73" providerId="ADAL" clId="{94CDAED0-2B77-4E53-9151-EB43D4FE2D53}" dt="2023-07-28T05:35:50.378" v="2152" actId="22"/>
          <ac:spMkLst>
            <pc:docMk/>
            <pc:sldMk cId="2068719397" sldId="364"/>
            <ac:spMk id="13" creationId="{16C3CCF9-FAAF-D6A4-CDC7-7AF8D303CFB8}"/>
          </ac:spMkLst>
        </pc:spChg>
        <pc:spChg chg="add mod">
          <ac:chgData name="Toby Donaldson" userId="2e6e5431-bb17-4c41-9985-d39c50d83c73" providerId="ADAL" clId="{94CDAED0-2B77-4E53-9151-EB43D4FE2D53}" dt="2023-07-28T05:37:24.251" v="2264" actId="1076"/>
          <ac:spMkLst>
            <pc:docMk/>
            <pc:sldMk cId="2068719397" sldId="364"/>
            <ac:spMk id="14" creationId="{070695A3-8121-35D7-F03E-3D3464A1AE5E}"/>
          </ac:spMkLst>
        </pc:spChg>
        <pc:spChg chg="add mod">
          <ac:chgData name="Toby Donaldson" userId="2e6e5431-bb17-4c41-9985-d39c50d83c73" providerId="ADAL" clId="{94CDAED0-2B77-4E53-9151-EB43D4FE2D53}" dt="2023-07-28T05:42:52.118" v="2408" actId="2711"/>
          <ac:spMkLst>
            <pc:docMk/>
            <pc:sldMk cId="2068719397" sldId="364"/>
            <ac:spMk id="15" creationId="{95EC6E9B-8E21-399F-6D99-0D031D816CE0}"/>
          </ac:spMkLst>
        </pc:spChg>
      </pc:sldChg>
      <pc:sldChg chg="addSp delSp modSp add mod ord">
        <pc:chgData name="Toby Donaldson" userId="2e6e5431-bb17-4c41-9985-d39c50d83c73" providerId="ADAL" clId="{94CDAED0-2B77-4E53-9151-EB43D4FE2D53}" dt="2023-07-28T05:43:06.569" v="2411" actId="20577"/>
        <pc:sldMkLst>
          <pc:docMk/>
          <pc:sldMk cId="195412506" sldId="365"/>
        </pc:sldMkLst>
        <pc:spChg chg="add mod">
          <ac:chgData name="Toby Donaldson" userId="2e6e5431-bb17-4c41-9985-d39c50d83c73" providerId="ADAL" clId="{94CDAED0-2B77-4E53-9151-EB43D4FE2D53}" dt="2023-07-28T05:41:35.243" v="2386" actId="1076"/>
          <ac:spMkLst>
            <pc:docMk/>
            <pc:sldMk cId="195412506" sldId="365"/>
            <ac:spMk id="9" creationId="{29662DA7-A005-E939-FBF2-299E81BBB3DD}"/>
          </ac:spMkLst>
        </pc:spChg>
        <pc:spChg chg="mod">
          <ac:chgData name="Toby Donaldson" userId="2e6e5431-bb17-4c41-9985-d39c50d83c73" providerId="ADAL" clId="{94CDAED0-2B77-4E53-9151-EB43D4FE2D53}" dt="2023-07-28T05:41:15.903" v="2381" actId="1076"/>
          <ac:spMkLst>
            <pc:docMk/>
            <pc:sldMk cId="195412506" sldId="365"/>
            <ac:spMk id="10" creationId="{E85AEC55-D0A9-2BA7-7E7F-289932CC4CCA}"/>
          </ac:spMkLst>
        </pc:spChg>
        <pc:spChg chg="del mod">
          <ac:chgData name="Toby Donaldson" userId="2e6e5431-bb17-4c41-9985-d39c50d83c73" providerId="ADAL" clId="{94CDAED0-2B77-4E53-9151-EB43D4FE2D53}" dt="2023-07-28T05:38:40.264" v="2361" actId="21"/>
          <ac:spMkLst>
            <pc:docMk/>
            <pc:sldMk cId="195412506" sldId="365"/>
            <ac:spMk id="11" creationId="{53589EA6-D962-3791-206C-C37A06156267}"/>
          </ac:spMkLst>
        </pc:spChg>
        <pc:spChg chg="add mod">
          <ac:chgData name="Toby Donaldson" userId="2e6e5431-bb17-4c41-9985-d39c50d83c73" providerId="ADAL" clId="{94CDAED0-2B77-4E53-9151-EB43D4FE2D53}" dt="2023-07-28T05:43:06.569" v="2411" actId="20577"/>
          <ac:spMkLst>
            <pc:docMk/>
            <pc:sldMk cId="195412506" sldId="365"/>
            <ac:spMk id="12" creationId="{790DF715-2923-5CCF-92B7-83872FB8151A}"/>
          </ac:spMkLst>
        </pc:spChg>
        <pc:spChg chg="mod">
          <ac:chgData name="Toby Donaldson" userId="2e6e5431-bb17-4c41-9985-d39c50d83c73" providerId="ADAL" clId="{94CDAED0-2B77-4E53-9151-EB43D4FE2D53}" dt="2023-07-28T05:38:28.983" v="2359" actId="113"/>
          <ac:spMkLst>
            <pc:docMk/>
            <pc:sldMk cId="195412506" sldId="365"/>
            <ac:spMk id="14" creationId="{070695A3-8121-35D7-F03E-3D3464A1AE5E}"/>
          </ac:spMkLst>
        </pc:sp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5" creationId="{F55A5A9A-326F-6F62-0CA4-4C660EF94DDA}"/>
          </ac:picMkLst>
        </pc:pic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6" creationId="{5F8DCAC0-69E5-829B-5049-D1DBC042EF7D}"/>
          </ac:picMkLst>
        </pc:picChg>
        <pc:picChg chg="add del mod">
          <ac:chgData name="Toby Donaldson" userId="2e6e5431-bb17-4c41-9985-d39c50d83c73" providerId="ADAL" clId="{94CDAED0-2B77-4E53-9151-EB43D4FE2D53}" dt="2023-07-28T05:40:30.561" v="2380" actId="21"/>
          <ac:picMkLst>
            <pc:docMk/>
            <pc:sldMk cId="195412506" sldId="365"/>
            <ac:picMk id="8" creationId="{D3FB4F43-62E1-3F22-CA48-4B0E587E9B37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5:43:39.032" v="2417" actId="21"/>
        <pc:sldMkLst>
          <pc:docMk/>
          <pc:sldMk cId="1377010911" sldId="366"/>
        </pc:sldMkLst>
        <pc:spChg chg="add mod">
          <ac:chgData name="Toby Donaldson" userId="2e6e5431-bb17-4c41-9985-d39c50d83c73" providerId="ADAL" clId="{94CDAED0-2B77-4E53-9151-EB43D4FE2D53}" dt="2023-07-28T05:43:32.776" v="2416" actId="20577"/>
          <ac:spMkLst>
            <pc:docMk/>
            <pc:sldMk cId="1377010911" sldId="366"/>
            <ac:spMk id="3" creationId="{722BC02B-1ACC-C3CD-50E1-E81C5E1E2ACB}"/>
          </ac:spMkLst>
        </pc:spChg>
        <pc:spChg chg="del">
          <ac:chgData name="Toby Donaldson" userId="2e6e5431-bb17-4c41-9985-d39c50d83c73" providerId="ADAL" clId="{94CDAED0-2B77-4E53-9151-EB43D4FE2D53}" dt="2023-07-28T05:43:39.032" v="2417" actId="21"/>
          <ac:spMkLst>
            <pc:docMk/>
            <pc:sldMk cId="1377010911" sldId="366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3:23.981" v="2414" actId="21"/>
          <ac:picMkLst>
            <pc:docMk/>
            <pc:sldMk cId="1377010911" sldId="366"/>
            <ac:picMk id="8" creationId="{D3FB4F43-62E1-3F22-CA48-4B0E587E9B37}"/>
          </ac:picMkLst>
        </pc:picChg>
      </pc:sldChg>
      <pc:sldChg chg="addSp delSp modSp add mod ord">
        <pc:chgData name="Toby Donaldson" userId="2e6e5431-bb17-4c41-9985-d39c50d83c73" providerId="ADAL" clId="{94CDAED0-2B77-4E53-9151-EB43D4FE2D53}" dt="2023-07-28T05:43:44.313" v="2418" actId="21"/>
        <pc:sldMkLst>
          <pc:docMk/>
          <pc:sldMk cId="3523100179" sldId="367"/>
        </pc:sldMkLst>
        <pc:spChg chg="add mod">
          <ac:chgData name="Toby Donaldson" userId="2e6e5431-bb17-4c41-9985-d39c50d83c73" providerId="ADAL" clId="{94CDAED0-2B77-4E53-9151-EB43D4FE2D53}" dt="2023-07-28T05:43:15.696" v="2413" actId="20577"/>
          <ac:spMkLst>
            <pc:docMk/>
            <pc:sldMk cId="3523100179" sldId="367"/>
            <ac:spMk id="3" creationId="{6493B08D-43E7-4AB7-448A-B9DFC5B007CD}"/>
          </ac:spMkLst>
        </pc:spChg>
        <pc:spChg chg="del">
          <ac:chgData name="Toby Donaldson" userId="2e6e5431-bb17-4c41-9985-d39c50d83c73" providerId="ADAL" clId="{94CDAED0-2B77-4E53-9151-EB43D4FE2D53}" dt="2023-07-28T05:43:44.313" v="2418" actId="21"/>
          <ac:spMkLst>
            <pc:docMk/>
            <pc:sldMk cId="3523100179" sldId="367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6" creationId="{5F8DCAC0-69E5-829B-5049-D1DBC042EF7D}"/>
          </ac:picMkLst>
        </pc:pic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8" creationId="{D3FB4F43-62E1-3F22-CA48-4B0E587E9B37}"/>
          </ac:picMkLst>
        </pc:picChg>
      </pc:sldChg>
      <pc:sldChg chg="addSp modSp add mod">
        <pc:chgData name="Toby Donaldson" userId="2e6e5431-bb17-4c41-9985-d39c50d83c73" providerId="ADAL" clId="{94CDAED0-2B77-4E53-9151-EB43D4FE2D53}" dt="2023-07-28T05:45:14.018" v="2456" actId="113"/>
        <pc:sldMkLst>
          <pc:docMk/>
          <pc:sldMk cId="3337815387" sldId="368"/>
        </pc:sldMkLst>
        <pc:spChg chg="mod">
          <ac:chgData name="Toby Donaldson" userId="2e6e5431-bb17-4c41-9985-d39c50d83c73" providerId="ADAL" clId="{94CDAED0-2B77-4E53-9151-EB43D4FE2D53}" dt="2023-07-28T05:45:14.018" v="2456" actId="113"/>
          <ac:spMkLst>
            <pc:docMk/>
            <pc:sldMk cId="3337815387" sldId="368"/>
            <ac:spMk id="3" creationId="{722BC02B-1ACC-C3CD-50E1-E81C5E1E2ACB}"/>
          </ac:spMkLst>
        </pc:spChg>
        <pc:spChg chg="add mod">
          <ac:chgData name="Toby Donaldson" userId="2e6e5431-bb17-4c41-9985-d39c50d83c73" providerId="ADAL" clId="{94CDAED0-2B77-4E53-9151-EB43D4FE2D53}" dt="2023-07-28T05:45:08.980" v="2455" actId="1076"/>
          <ac:spMkLst>
            <pc:docMk/>
            <pc:sldMk cId="3337815387" sldId="368"/>
            <ac:spMk id="9" creationId="{CE2C014F-2066-5619-31AF-3DDA58820FB5}"/>
          </ac:spMkLst>
        </pc:spChg>
        <pc:picChg chg="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5" creationId="{F55A5A9A-326F-6F62-0CA4-4C660EF94DDA}"/>
          </ac:picMkLst>
        </pc:picChg>
        <pc:picChg chg="mod">
          <ac:chgData name="Toby Donaldson" userId="2e6e5431-bb17-4c41-9985-d39c50d83c73" providerId="ADAL" clId="{94CDAED0-2B77-4E53-9151-EB43D4FE2D53}" dt="2023-07-28T05:44:05.066" v="2423" actId="408"/>
          <ac:picMkLst>
            <pc:docMk/>
            <pc:sldMk cId="3337815387" sldId="368"/>
            <ac:picMk id="6" creationId="{5F8DCAC0-69E5-829B-5049-D1DBC042EF7D}"/>
          </ac:picMkLst>
        </pc:picChg>
        <pc:picChg chg="add 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8" creationId="{E2DC8E93-78F9-ADA8-78AF-33EC22A79959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5:47:08.590" v="2561" actId="20577"/>
        <pc:sldMkLst>
          <pc:docMk/>
          <pc:sldMk cId="1987755998" sldId="369"/>
        </pc:sldMkLst>
        <pc:spChg chg="mod">
          <ac:chgData name="Toby Donaldson" userId="2e6e5431-bb17-4c41-9985-d39c50d83c73" providerId="ADAL" clId="{94CDAED0-2B77-4E53-9151-EB43D4FE2D53}" dt="2023-07-28T05:47:08.590" v="2561" actId="20577"/>
          <ac:spMkLst>
            <pc:docMk/>
            <pc:sldMk cId="1987755998" sldId="369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58:37.145" v="2934" actId="14100"/>
        <pc:sldMkLst>
          <pc:docMk/>
          <pc:sldMk cId="1965544776" sldId="370"/>
        </pc:sldMkLst>
        <pc:spChg chg="del">
          <ac:chgData name="Toby Donaldson" userId="2e6e5431-bb17-4c41-9985-d39c50d83c73" providerId="ADAL" clId="{94CDAED0-2B77-4E53-9151-EB43D4FE2D53}" dt="2023-07-28T05:48:13.760" v="2571" actId="21"/>
          <ac:spMkLst>
            <pc:docMk/>
            <pc:sldMk cId="1965544776" sldId="370"/>
            <ac:spMk id="2" creationId="{3D0334CC-E20C-7AD9-BFED-2A4887E18AE2}"/>
          </ac:spMkLst>
        </pc:spChg>
        <pc:spChg chg="del">
          <ac:chgData name="Toby Donaldson" userId="2e6e5431-bb17-4c41-9985-d39c50d83c73" providerId="ADAL" clId="{94CDAED0-2B77-4E53-9151-EB43D4FE2D53}" dt="2023-07-28T05:48:08.189" v="2569" actId="21"/>
          <ac:spMkLst>
            <pc:docMk/>
            <pc:sldMk cId="1965544776" sldId="370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58:17.746" v="2930" actId="1076"/>
          <ac:spMkLst>
            <pc:docMk/>
            <pc:sldMk cId="1965544776" sldId="370"/>
            <ac:spMk id="5" creationId="{79EB97C3-CF7B-7707-6A77-04EF6B150F8E}"/>
          </ac:spMkLst>
        </pc:spChg>
        <pc:spChg chg="add del mod">
          <ac:chgData name="Toby Donaldson" userId="2e6e5431-bb17-4c41-9985-d39c50d83c73" providerId="ADAL" clId="{94CDAED0-2B77-4E53-9151-EB43D4FE2D53}" dt="2023-07-28T05:48:11.563" v="2570" actId="21"/>
          <ac:spMkLst>
            <pc:docMk/>
            <pc:sldMk cId="1965544776" sldId="370"/>
            <ac:spMk id="7" creationId="{B69E6184-4A78-9682-39FA-DAA4AB8DC0B3}"/>
          </ac:spMkLst>
        </pc:spChg>
        <pc:spChg chg="add del mod">
          <ac:chgData name="Toby Donaldson" userId="2e6e5431-bb17-4c41-9985-d39c50d83c73" providerId="ADAL" clId="{94CDAED0-2B77-4E53-9151-EB43D4FE2D53}" dt="2023-07-28T05:48:15.345" v="2572" actId="21"/>
          <ac:spMkLst>
            <pc:docMk/>
            <pc:sldMk cId="1965544776" sldId="370"/>
            <ac:spMk id="9" creationId="{41EE7BBD-BF13-01BF-29E8-CD007ED53F54}"/>
          </ac:spMkLst>
        </pc:spChg>
        <pc:spChg chg="add mod">
          <ac:chgData name="Toby Donaldson" userId="2e6e5431-bb17-4c41-9985-d39c50d83c73" providerId="ADAL" clId="{94CDAED0-2B77-4E53-9151-EB43D4FE2D53}" dt="2023-07-28T05:58:20.838" v="2931" actId="1076"/>
          <ac:spMkLst>
            <pc:docMk/>
            <pc:sldMk cId="1965544776" sldId="370"/>
            <ac:spMk id="10" creationId="{192E388B-BE75-FB9E-D519-20F9142BEC85}"/>
          </ac:spMkLst>
        </pc:spChg>
        <pc:spChg chg="add mod">
          <ac:chgData name="Toby Donaldson" userId="2e6e5431-bb17-4c41-9985-d39c50d83c73" providerId="ADAL" clId="{94CDAED0-2B77-4E53-9151-EB43D4FE2D53}" dt="2023-07-28T05:58:34.520" v="2933" actId="1076"/>
          <ac:spMkLst>
            <pc:docMk/>
            <pc:sldMk cId="1965544776" sldId="370"/>
            <ac:spMk id="11" creationId="{48797137-059C-D625-FEB4-4C0DEE874141}"/>
          </ac:spMkLst>
        </pc:spChg>
        <pc:cxnChg chg="add mod">
          <ac:chgData name="Toby Donaldson" userId="2e6e5431-bb17-4c41-9985-d39c50d83c73" providerId="ADAL" clId="{94CDAED0-2B77-4E53-9151-EB43D4FE2D53}" dt="2023-07-28T05:58:37.145" v="2934" actId="14100"/>
          <ac:cxnSpMkLst>
            <pc:docMk/>
            <pc:sldMk cId="1965544776" sldId="370"/>
            <ac:cxnSpMk id="13" creationId="{588CDDFB-732B-954A-6ACD-F2043A9C0E6E}"/>
          </ac:cxnSpMkLst>
        </pc:cxnChg>
      </pc:sldChg>
      <pc:sldChg chg="delSp modSp add mod">
        <pc:chgData name="Toby Donaldson" userId="2e6e5431-bb17-4c41-9985-d39c50d83c73" providerId="ADAL" clId="{94CDAED0-2B77-4E53-9151-EB43D4FE2D53}" dt="2023-07-28T06:16:42.323" v="3204" actId="113"/>
        <pc:sldMkLst>
          <pc:docMk/>
          <pc:sldMk cId="1294849716" sldId="371"/>
        </pc:sldMkLst>
        <pc:spChg chg="mod">
          <ac:chgData name="Toby Donaldson" userId="2e6e5431-bb17-4c41-9985-d39c50d83c73" providerId="ADAL" clId="{94CDAED0-2B77-4E53-9151-EB43D4FE2D53}" dt="2023-07-28T06:16:42.323" v="3204" actId="113"/>
          <ac:spMkLst>
            <pc:docMk/>
            <pc:sldMk cId="1294849716" sldId="371"/>
            <ac:spMk id="5" creationId="{79EB97C3-CF7B-7707-6A77-04EF6B150F8E}"/>
          </ac:spMkLst>
        </pc:spChg>
        <pc:spChg chg="del">
          <ac:chgData name="Toby Donaldson" userId="2e6e5431-bb17-4c41-9985-d39c50d83c73" providerId="ADAL" clId="{94CDAED0-2B77-4E53-9151-EB43D4FE2D53}" dt="2023-07-28T05:59:36.211" v="2939" actId="21"/>
          <ac:spMkLst>
            <pc:docMk/>
            <pc:sldMk cId="1294849716" sldId="371"/>
            <ac:spMk id="10" creationId="{192E388B-BE75-FB9E-D519-20F9142BEC85}"/>
          </ac:spMkLst>
        </pc:spChg>
        <pc:spChg chg="del">
          <ac:chgData name="Toby Donaldson" userId="2e6e5431-bb17-4c41-9985-d39c50d83c73" providerId="ADAL" clId="{94CDAED0-2B77-4E53-9151-EB43D4FE2D53}" dt="2023-07-28T05:59:39.513" v="2940" actId="21"/>
          <ac:spMkLst>
            <pc:docMk/>
            <pc:sldMk cId="1294849716" sldId="371"/>
            <ac:spMk id="11" creationId="{48797137-059C-D625-FEB4-4C0DEE874141}"/>
          </ac:spMkLst>
        </pc:spChg>
        <pc:cxnChg chg="del mod">
          <ac:chgData name="Toby Donaldson" userId="2e6e5431-bb17-4c41-9985-d39c50d83c73" providerId="ADAL" clId="{94CDAED0-2B77-4E53-9151-EB43D4FE2D53}" dt="2023-07-28T05:59:39.513" v="2940" actId="21"/>
          <ac:cxnSpMkLst>
            <pc:docMk/>
            <pc:sldMk cId="1294849716" sldId="371"/>
            <ac:cxnSpMk id="13" creationId="{588CDDFB-732B-954A-6ACD-F2043A9C0E6E}"/>
          </ac:cxnSpMkLst>
        </pc:cxnChg>
      </pc:sldChg>
      <pc:sldChg chg="addSp delSp modSp new mod">
        <pc:chgData name="Toby Donaldson" userId="2e6e5431-bb17-4c41-9985-d39c50d83c73" providerId="ADAL" clId="{94CDAED0-2B77-4E53-9151-EB43D4FE2D53}" dt="2023-07-28T06:09:44.612" v="3091" actId="1076"/>
        <pc:sldMkLst>
          <pc:docMk/>
          <pc:sldMk cId="3834325669" sldId="372"/>
        </pc:sldMkLst>
        <pc:spChg chg="del">
          <ac:chgData name="Toby Donaldson" userId="2e6e5431-bb17-4c41-9985-d39c50d83c73" providerId="ADAL" clId="{94CDAED0-2B77-4E53-9151-EB43D4FE2D53}" dt="2023-07-28T06:06:31.810" v="2959" actId="21"/>
          <ac:spMkLst>
            <pc:docMk/>
            <pc:sldMk cId="3834325669" sldId="372"/>
            <ac:spMk id="2" creationId="{EDB496FE-591D-A992-B800-24E0CB79350A}"/>
          </ac:spMkLst>
        </pc:spChg>
        <pc:spChg chg="del">
          <ac:chgData name="Toby Donaldson" userId="2e6e5431-bb17-4c41-9985-d39c50d83c73" providerId="ADAL" clId="{94CDAED0-2B77-4E53-9151-EB43D4FE2D53}" dt="2023-07-28T06:06:33.491" v="2960" actId="21"/>
          <ac:spMkLst>
            <pc:docMk/>
            <pc:sldMk cId="3834325669" sldId="372"/>
            <ac:spMk id="3" creationId="{E4283C26-B57A-4C7B-F34C-6A4CED42DA97}"/>
          </ac:spMkLst>
        </pc:spChg>
        <pc:spChg chg="add mod">
          <ac:chgData name="Toby Donaldson" userId="2e6e5431-bb17-4c41-9985-d39c50d83c73" providerId="ADAL" clId="{94CDAED0-2B77-4E53-9151-EB43D4FE2D53}" dt="2023-07-28T06:08:34.593" v="3045" actId="14100"/>
          <ac:spMkLst>
            <pc:docMk/>
            <pc:sldMk cId="3834325669" sldId="372"/>
            <ac:spMk id="7" creationId="{F4A7DAA8-C515-A59A-D3AF-D381FD692AC8}"/>
          </ac:spMkLst>
        </pc:spChg>
        <pc:spChg chg="add mod">
          <ac:chgData name="Toby Donaldson" userId="2e6e5431-bb17-4c41-9985-d39c50d83c73" providerId="ADAL" clId="{94CDAED0-2B77-4E53-9151-EB43D4FE2D53}" dt="2023-07-28T06:09:44.612" v="3091" actId="1076"/>
          <ac:spMkLst>
            <pc:docMk/>
            <pc:sldMk cId="3834325669" sldId="372"/>
            <ac:spMk id="8" creationId="{C4274BF4-E9F5-C6BB-C722-1BDFFBB2E4DA}"/>
          </ac:spMkLst>
        </pc:spChg>
        <pc:picChg chg="add mod">
          <ac:chgData name="Toby Donaldson" userId="2e6e5431-bb17-4c41-9985-d39c50d83c73" providerId="ADAL" clId="{94CDAED0-2B77-4E53-9151-EB43D4FE2D53}" dt="2023-07-28T06:08:07.406" v="3037" actId="1076"/>
          <ac:picMkLst>
            <pc:docMk/>
            <pc:sldMk cId="3834325669" sldId="372"/>
            <ac:picMk id="6" creationId="{55A006F9-4CC2-E7DE-CB6A-D1E00908C25A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6:31:37.500" v="3688" actId="1076"/>
        <pc:sldMkLst>
          <pc:docMk/>
          <pc:sldMk cId="3346708425" sldId="373"/>
        </pc:sldMkLst>
        <pc:spChg chg="add del mod">
          <ac:chgData name="Toby Donaldson" userId="2e6e5431-bb17-4c41-9985-d39c50d83c73" providerId="ADAL" clId="{94CDAED0-2B77-4E53-9151-EB43D4FE2D53}" dt="2023-07-28T06:10:30.768" v="3097" actId="21"/>
          <ac:spMkLst>
            <pc:docMk/>
            <pc:sldMk cId="3346708425" sldId="373"/>
            <ac:spMk id="2" creationId="{DC302E12-6317-7878-78D1-8471BD53941B}"/>
          </ac:spMkLst>
        </pc:spChg>
        <pc:spChg chg="add mod">
          <ac:chgData name="Toby Donaldson" userId="2e6e5431-bb17-4c41-9985-d39c50d83c73" providerId="ADAL" clId="{94CDAED0-2B77-4E53-9151-EB43D4FE2D53}" dt="2023-07-28T06:17:51.009" v="3207" actId="1076"/>
          <ac:spMkLst>
            <pc:docMk/>
            <pc:sldMk cId="3346708425" sldId="373"/>
            <ac:spMk id="5" creationId="{3CAE594F-5154-744C-8CC0-1055ED3671E9}"/>
          </ac:spMkLst>
        </pc:spChg>
        <pc:spChg chg="del">
          <ac:chgData name="Toby Donaldson" userId="2e6e5431-bb17-4c41-9985-d39c50d83c73" providerId="ADAL" clId="{94CDAED0-2B77-4E53-9151-EB43D4FE2D53}" dt="2023-07-28T06:10:09.075" v="3094" actId="21"/>
          <ac:spMkLst>
            <pc:docMk/>
            <pc:sldMk cId="3346708425" sldId="373"/>
            <ac:spMk id="7" creationId="{F4A7DAA8-C515-A59A-D3AF-D381FD692AC8}"/>
          </ac:spMkLst>
        </pc:spChg>
        <pc:spChg chg="mod">
          <ac:chgData name="Toby Donaldson" userId="2e6e5431-bb17-4c41-9985-d39c50d83c73" providerId="ADAL" clId="{94CDAED0-2B77-4E53-9151-EB43D4FE2D53}" dt="2023-07-28T06:19:57.885" v="3224" actId="20577"/>
          <ac:spMkLst>
            <pc:docMk/>
            <pc:sldMk cId="3346708425" sldId="373"/>
            <ac:spMk id="8" creationId="{C4274BF4-E9F5-C6BB-C722-1BDFFBB2E4DA}"/>
          </ac:spMkLst>
        </pc:spChg>
        <pc:spChg chg="add del mod">
          <ac:chgData name="Toby Donaldson" userId="2e6e5431-bb17-4c41-9985-d39c50d83c73" providerId="ADAL" clId="{94CDAED0-2B77-4E53-9151-EB43D4FE2D53}" dt="2023-07-28T06:21:02.843" v="3226" actId="21"/>
          <ac:spMkLst>
            <pc:docMk/>
            <pc:sldMk cId="3346708425" sldId="373"/>
            <ac:spMk id="9" creationId="{404FBC74-3E3C-0CD1-5A18-38EDA60CFCE0}"/>
          </ac:spMkLst>
        </pc:spChg>
        <pc:spChg chg="add mod">
          <ac:chgData name="Toby Donaldson" userId="2e6e5431-bb17-4c41-9985-d39c50d83c73" providerId="ADAL" clId="{94CDAED0-2B77-4E53-9151-EB43D4FE2D53}" dt="2023-07-28T06:26:44.929" v="3566" actId="1076"/>
          <ac:spMkLst>
            <pc:docMk/>
            <pc:sldMk cId="3346708425" sldId="373"/>
            <ac:spMk id="10" creationId="{9F2C877A-BF46-5D70-74C0-7BE5EF430342}"/>
          </ac:spMkLst>
        </pc:spChg>
        <pc:spChg chg="add mod">
          <ac:chgData name="Toby Donaldson" userId="2e6e5431-bb17-4c41-9985-d39c50d83c73" providerId="ADAL" clId="{94CDAED0-2B77-4E53-9151-EB43D4FE2D53}" dt="2023-07-28T06:27:20.735" v="3575" actId="408"/>
          <ac:spMkLst>
            <pc:docMk/>
            <pc:sldMk cId="3346708425" sldId="373"/>
            <ac:spMk id="11" creationId="{0F14ECF8-6243-3F51-8B1E-95794E589B47}"/>
          </ac:spMkLst>
        </pc:spChg>
        <pc:spChg chg="add mod">
          <ac:chgData name="Toby Donaldson" userId="2e6e5431-bb17-4c41-9985-d39c50d83c73" providerId="ADAL" clId="{94CDAED0-2B77-4E53-9151-EB43D4FE2D53}" dt="2023-07-28T06:27:14.350" v="3574" actId="1076"/>
          <ac:spMkLst>
            <pc:docMk/>
            <pc:sldMk cId="3346708425" sldId="373"/>
            <ac:spMk id="12" creationId="{C4A5F59F-B7A9-8430-F561-4A462951A1F4}"/>
          </ac:spMkLst>
        </pc:spChg>
        <pc:spChg chg="add del mod">
          <ac:chgData name="Toby Donaldson" userId="2e6e5431-bb17-4c41-9985-d39c50d83c73" providerId="ADAL" clId="{94CDAED0-2B77-4E53-9151-EB43D4FE2D53}" dt="2023-07-28T06:31:33.250" v="3687" actId="21"/>
          <ac:spMkLst>
            <pc:docMk/>
            <pc:sldMk cId="3346708425" sldId="373"/>
            <ac:spMk id="13" creationId="{80E2A29E-F680-347A-7DDD-EFBA09560753}"/>
          </ac:spMkLst>
        </pc:spChg>
        <pc:spChg chg="add mod">
          <ac:chgData name="Toby Donaldson" userId="2e6e5431-bb17-4c41-9985-d39c50d83c73" providerId="ADAL" clId="{94CDAED0-2B77-4E53-9151-EB43D4FE2D53}" dt="2023-07-28T06:31:37.500" v="3688" actId="1076"/>
          <ac:spMkLst>
            <pc:docMk/>
            <pc:sldMk cId="3346708425" sldId="373"/>
            <ac:spMk id="14" creationId="{D3F45603-E282-A1A4-E013-639B4052471B}"/>
          </ac:spMkLst>
        </pc:spChg>
        <pc:graphicFrameChg chg="add mod modGraphic">
          <ac:chgData name="Toby Donaldson" userId="2e6e5431-bb17-4c41-9985-d39c50d83c73" providerId="ADAL" clId="{94CDAED0-2B77-4E53-9151-EB43D4FE2D53}" dt="2023-07-28T06:18:39.051" v="3214" actId="2062"/>
          <ac:graphicFrameMkLst>
            <pc:docMk/>
            <pc:sldMk cId="3346708425" sldId="373"/>
            <ac:graphicFrameMk id="3" creationId="{7350F498-ED88-BC7D-749B-28D6A55F7EAB}"/>
          </ac:graphicFrameMkLst>
        </pc:graphicFrameChg>
        <pc:picChg chg="del">
          <ac:chgData name="Toby Donaldson" userId="2e6e5431-bb17-4c41-9985-d39c50d83c73" providerId="ADAL" clId="{94CDAED0-2B77-4E53-9151-EB43D4FE2D53}" dt="2023-07-28T06:10:05.705" v="3093" actId="21"/>
          <ac:picMkLst>
            <pc:docMk/>
            <pc:sldMk cId="3346708425" sldId="373"/>
            <ac:picMk id="6" creationId="{55A006F9-4CC2-E7DE-CB6A-D1E00908C25A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6:24:45.685" v="3561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94CDAED0-2B77-4E53-9151-EB43D4FE2D53}" dt="2023-07-28T06:22:38.934" v="3288" actId="20577"/>
          <ac:spMkLst>
            <pc:docMk/>
            <pc:sldMk cId="1184247880" sldId="374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6:24:45.685" v="3561" actId="20577"/>
          <ac:spMkLst>
            <pc:docMk/>
            <pc:sldMk cId="1184247880" sldId="374"/>
            <ac:spMk id="3" creationId="{4A9D4A7F-05A3-914E-E7E7-5134860AB900}"/>
          </ac:spMkLst>
        </pc:spChg>
      </pc:sldChg>
      <pc:sldChg chg="modSp new mod">
        <pc:chgData name="Toby Donaldson" userId="2e6e5431-bb17-4c41-9985-d39c50d83c73" providerId="ADAL" clId="{94CDAED0-2B77-4E53-9151-EB43D4FE2D53}" dt="2023-07-28T06:36:08.118" v="4192" actId="20577"/>
        <pc:sldMkLst>
          <pc:docMk/>
          <pc:sldMk cId="451211871" sldId="375"/>
        </pc:sldMkLst>
        <pc:spChg chg="mod">
          <ac:chgData name="Toby Donaldson" userId="2e6e5431-bb17-4c41-9985-d39c50d83c73" providerId="ADAL" clId="{94CDAED0-2B77-4E53-9151-EB43D4FE2D53}" dt="2023-07-28T06:34:01.958" v="4026" actId="20577"/>
          <ac:spMkLst>
            <pc:docMk/>
            <pc:sldMk cId="451211871" sldId="375"/>
            <ac:spMk id="2" creationId="{6D5322D1-36BD-18E4-15E6-96D1BA3704F1}"/>
          </ac:spMkLst>
        </pc:spChg>
        <pc:spChg chg="mod">
          <ac:chgData name="Toby Donaldson" userId="2e6e5431-bb17-4c41-9985-d39c50d83c73" providerId="ADAL" clId="{94CDAED0-2B77-4E53-9151-EB43D4FE2D53}" dt="2023-07-28T06:36:08.118" v="4192" actId="20577"/>
          <ac:spMkLst>
            <pc:docMk/>
            <pc:sldMk cId="451211871" sldId="375"/>
            <ac:spMk id="3" creationId="{C85FD446-CB5E-75C2-C0EE-0AC43AD36E8D}"/>
          </ac:spMkLst>
        </pc:spChg>
      </pc:sldChg>
      <pc:sldChg chg="addSp modSp new mod">
        <pc:chgData name="Toby Donaldson" userId="2e6e5431-bb17-4c41-9985-d39c50d83c73" providerId="ADAL" clId="{94CDAED0-2B77-4E53-9151-EB43D4FE2D53}" dt="2023-07-28T06:41:31.078" v="4527" actId="20577"/>
        <pc:sldMkLst>
          <pc:docMk/>
          <pc:sldMk cId="3438752600" sldId="376"/>
        </pc:sldMkLst>
        <pc:spChg chg="mod">
          <ac:chgData name="Toby Donaldson" userId="2e6e5431-bb17-4c41-9985-d39c50d83c73" providerId="ADAL" clId="{94CDAED0-2B77-4E53-9151-EB43D4FE2D53}" dt="2023-07-28T06:36:20.709" v="4217" actId="20577"/>
          <ac:spMkLst>
            <pc:docMk/>
            <pc:sldMk cId="3438752600" sldId="376"/>
            <ac:spMk id="2" creationId="{9DAC4C54-5999-A04D-FE16-6457D7FFD483}"/>
          </ac:spMkLst>
        </pc:spChg>
        <pc:spChg chg="mod">
          <ac:chgData name="Toby Donaldson" userId="2e6e5431-bb17-4c41-9985-d39c50d83c73" providerId="ADAL" clId="{94CDAED0-2B77-4E53-9151-EB43D4FE2D53}" dt="2023-07-28T06:40:56.348" v="4520" actId="12"/>
          <ac:spMkLst>
            <pc:docMk/>
            <pc:sldMk cId="3438752600" sldId="376"/>
            <ac:spMk id="3" creationId="{62F6B26A-0A41-E71D-188B-434416D30F42}"/>
          </ac:spMkLst>
        </pc:spChg>
        <pc:graphicFrameChg chg="add mod modGraphic">
          <ac:chgData name="Toby Donaldson" userId="2e6e5431-bb17-4c41-9985-d39c50d83c73" providerId="ADAL" clId="{94CDAED0-2B77-4E53-9151-EB43D4FE2D53}" dt="2023-07-28T06:41:31.078" v="4527" actId="20577"/>
          <ac:graphicFrameMkLst>
            <pc:docMk/>
            <pc:sldMk cId="3438752600" sldId="376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36.825" v="4529" actId="20577"/>
        <pc:sldMkLst>
          <pc:docMk/>
          <pc:sldMk cId="4253000744" sldId="377"/>
        </pc:sldMkLst>
        <pc:graphicFrameChg chg="modGraphic">
          <ac:chgData name="Toby Donaldson" userId="2e6e5431-bb17-4c41-9985-d39c50d83c73" providerId="ADAL" clId="{94CDAED0-2B77-4E53-9151-EB43D4FE2D53}" dt="2023-07-28T06:41:36.825" v="4529" actId="20577"/>
          <ac:graphicFrameMkLst>
            <pc:docMk/>
            <pc:sldMk cId="4253000744" sldId="377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41.150" v="4530" actId="20577"/>
        <pc:sldMkLst>
          <pc:docMk/>
          <pc:sldMk cId="3685578888" sldId="378"/>
        </pc:sldMkLst>
        <pc:graphicFrameChg chg="modGraphic">
          <ac:chgData name="Toby Donaldson" userId="2e6e5431-bb17-4c41-9985-d39c50d83c73" providerId="ADAL" clId="{94CDAED0-2B77-4E53-9151-EB43D4FE2D53}" dt="2023-07-28T06:41:41.150" v="4530" actId="20577"/>
          <ac:graphicFrameMkLst>
            <pc:docMk/>
            <pc:sldMk cId="3685578888" sldId="378"/>
            <ac:graphicFrameMk id="5" creationId="{DF97E798-F172-A740-0814-90CF92AB725B}"/>
          </ac:graphicFrameMkLst>
        </pc:graphicFrameChg>
      </pc:sldChg>
      <pc:sldChg chg="addSp modSp add mod">
        <pc:chgData name="Toby Donaldson" userId="2e6e5431-bb17-4c41-9985-d39c50d83c73" providerId="ADAL" clId="{94CDAED0-2B77-4E53-9151-EB43D4FE2D53}" dt="2023-07-28T06:45:00.398" v="4783" actId="20577"/>
        <pc:sldMkLst>
          <pc:docMk/>
          <pc:sldMk cId="1688051310" sldId="379"/>
        </pc:sldMkLst>
        <pc:spChg chg="add mod">
          <ac:chgData name="Toby Donaldson" userId="2e6e5431-bb17-4c41-9985-d39c50d83c73" providerId="ADAL" clId="{94CDAED0-2B77-4E53-9151-EB43D4FE2D53}" dt="2023-07-28T06:43:02.622" v="4701" actId="1076"/>
          <ac:spMkLst>
            <pc:docMk/>
            <pc:sldMk cId="1688051310" sldId="379"/>
            <ac:spMk id="6" creationId="{6DBAFD74-36AA-E7E3-FCE1-00AFDDCF6318}"/>
          </ac:spMkLst>
        </pc:spChg>
        <pc:spChg chg="add mod">
          <ac:chgData name="Toby Donaldson" userId="2e6e5431-bb17-4c41-9985-d39c50d83c73" providerId="ADAL" clId="{94CDAED0-2B77-4E53-9151-EB43D4FE2D53}" dt="2023-07-28T06:45:00.398" v="4783" actId="20577"/>
          <ac:spMkLst>
            <pc:docMk/>
            <pc:sldMk cId="1688051310" sldId="379"/>
            <ac:spMk id="7" creationId="{3FC52971-1096-2945-2213-202F530A3C85}"/>
          </ac:spMkLst>
        </pc:sp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DBB62C69-4EB7-475E-BD0C-C30F05277F59}"/>
    <pc:docChg chg="undo custSel addSld delSld modSld modSection modNotesMaster">
      <pc:chgData name="Toby Donaldson" userId="2e6e5431-bb17-4c41-9985-d39c50d83c73" providerId="ADAL" clId="{DBB62C69-4EB7-475E-BD0C-C30F05277F59}" dt="2023-07-28T20:01:18.051" v="937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8T19:40:51.610" v="935"/>
        <pc:sldMkLst>
          <pc:docMk/>
          <pc:sldMk cId="1613205771" sldId="350"/>
        </pc:sldMkLst>
        <pc:inkChg chg="add">
          <ac:chgData name="Toby Donaldson" userId="2e6e5431-bb17-4c41-9985-d39c50d83c73" providerId="ADAL" clId="{DBB62C69-4EB7-475E-BD0C-C30F05277F59}" dt="2023-07-28T19:40:51.610" v="935"/>
          <ac:inkMkLst>
            <pc:docMk/>
            <pc:sldMk cId="1613205771" sldId="350"/>
            <ac:inkMk id="3" creationId="{0ACD6AB0-75F5-230B-2867-36B0D2A35266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4268578346" sldId="351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4268578346" sldId="351"/>
            <ac:inkMk id="5" creationId="{7B2FFC95-B3CB-397B-DA41-60D8C1E8BC98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2688960525" sldId="360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2688960525" sldId="360"/>
            <ac:inkMk id="5" creationId="{CFA358D3-6B35-B5C7-7B98-3B77C67ADB6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3685098826" sldId="362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3685098826" sldId="362"/>
            <ac:inkMk id="6" creationId="{0C7F76D1-B29A-851D-1956-B66135BCAE77}"/>
          </ac:inkMkLst>
        </pc:inkChg>
      </pc:sldChg>
      <pc:sldChg chg="addSp">
        <pc:chgData name="Toby Donaldson" userId="2e6e5431-bb17-4c41-9985-d39c50d83c73" providerId="ADAL" clId="{DBB62C69-4EB7-475E-BD0C-C30F05277F59}" dt="2023-07-28T19:45:27.773" v="936"/>
        <pc:sldMkLst>
          <pc:docMk/>
          <pc:sldMk cId="2829581608" sldId="363"/>
        </pc:sldMkLst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829581608" sldId="363"/>
            <ac:inkMk id="5" creationId="{A43D0549-42BB-461A-A2D0-F4FD3DB43100}"/>
          </ac:inkMkLst>
        </pc:inkChg>
      </pc:sldChg>
      <pc:sldChg chg="addSp modSp mod">
        <pc:chgData name="Toby Donaldson" userId="2e6e5431-bb17-4c41-9985-d39c50d83c73" providerId="ADAL" clId="{DBB62C69-4EB7-475E-BD0C-C30F05277F59}" dt="2023-07-28T19:45:27.773" v="936"/>
        <pc:sldMkLst>
          <pc:docMk/>
          <pc:sldMk cId="2068719397" sldId="364"/>
        </pc:sldMkLst>
        <pc:spChg chg="mod">
          <ac:chgData name="Toby Donaldson" userId="2e6e5431-bb17-4c41-9985-d39c50d83c73" providerId="ADAL" clId="{DBB62C69-4EB7-475E-BD0C-C30F05277F59}" dt="2023-07-28T18:21:06.640" v="109" actId="20577"/>
          <ac:spMkLst>
            <pc:docMk/>
            <pc:sldMk cId="2068719397" sldId="364"/>
            <ac:spMk id="14" creationId="{070695A3-8121-35D7-F03E-3D3464A1AE5E}"/>
          </ac:spMkLst>
        </pc:spChg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068719397" sldId="364"/>
            <ac:inkMk id="3" creationId="{C8E10A70-3FCB-6001-ABA6-07E57D98335E}"/>
          </ac:inkMkLst>
        </pc:inkChg>
      </pc:sldChg>
      <pc:sldChg chg="addSp delSp modSp mod">
        <pc:chgData name="Toby Donaldson" userId="2e6e5431-bb17-4c41-9985-d39c50d83c73" providerId="ADAL" clId="{DBB62C69-4EB7-475E-BD0C-C30F05277F59}" dt="2023-07-28T17:33:47.244" v="102" actId="1076"/>
        <pc:sldMkLst>
          <pc:docMk/>
          <pc:sldMk cId="1987755998" sldId="369"/>
        </pc:sldMkLst>
        <pc:spChg chg="add del mod">
          <ac:chgData name="Toby Donaldson" userId="2e6e5431-bb17-4c41-9985-d39c50d83c73" providerId="ADAL" clId="{DBB62C69-4EB7-475E-BD0C-C30F05277F59}" dt="2023-07-28T17:33:38.804" v="101" actId="21"/>
          <ac:spMkLst>
            <pc:docMk/>
            <pc:sldMk cId="1987755998" sldId="369"/>
            <ac:spMk id="5" creationId="{28B24ABE-6EAF-316A-BF19-F784EF0B2AF5}"/>
          </ac:spMkLst>
        </pc:spChg>
        <pc:spChg chg="add mod">
          <ac:chgData name="Toby Donaldson" userId="2e6e5431-bb17-4c41-9985-d39c50d83c73" providerId="ADAL" clId="{DBB62C69-4EB7-475E-BD0C-C30F05277F59}" dt="2023-07-28T17:33:47.244" v="102" actId="1076"/>
          <ac:spMkLst>
            <pc:docMk/>
            <pc:sldMk cId="1987755998" sldId="369"/>
            <ac:spMk id="6" creationId="{9AB00871-D27F-78ED-9666-5683BF8418A1}"/>
          </ac:spMkLst>
        </pc:sp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965544776" sldId="370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965544776" sldId="370"/>
            <ac:inkMk id="2" creationId="{F4844F9B-3242-619E-BCA7-5E7218DF194B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294849716" sldId="371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294849716" sldId="371"/>
            <ac:inkMk id="2" creationId="{DD5B3A2F-C016-4167-6BB9-0ECD78E32E9F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834325669" sldId="372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834325669" sldId="372"/>
            <ac:inkMk id="2" creationId="{4DF3E2E1-64BF-72A7-A216-ED9A2EE81FAD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346708425" sldId="373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346708425" sldId="373"/>
            <ac:inkMk id="2" creationId="{2BC52F33-4F47-5F7C-06A0-81D0A31011EE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184247880" sldId="374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184247880" sldId="374"/>
            <ac:inkMk id="5" creationId="{BBD27269-3670-010A-51EA-02627845CFA6}"/>
          </ac:inkMkLst>
        </pc:inkChg>
      </pc:sldChg>
      <pc:sldChg chg="addSp modSp mod">
        <pc:chgData name="Toby Donaldson" userId="2e6e5431-bb17-4c41-9985-d39c50d83c73" providerId="ADAL" clId="{DBB62C69-4EB7-475E-BD0C-C30F05277F59}" dt="2023-07-28T20:01:18.051" v="937"/>
        <pc:sldMkLst>
          <pc:docMk/>
          <pc:sldMk cId="451211871" sldId="375"/>
        </pc:sldMkLst>
        <pc:spChg chg="mod">
          <ac:chgData name="Toby Donaldson" userId="2e6e5431-bb17-4c41-9985-d39c50d83c73" providerId="ADAL" clId="{DBB62C69-4EB7-475E-BD0C-C30F05277F59}" dt="2023-07-28T17:24:53.884" v="11" actId="20577"/>
          <ac:spMkLst>
            <pc:docMk/>
            <pc:sldMk cId="451211871" sldId="375"/>
            <ac:spMk id="3" creationId="{C85FD446-CB5E-75C2-C0EE-0AC43AD36E8D}"/>
          </ac:spMkLst>
        </pc:spChg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delSp modSp new del mod">
        <pc:chgData name="Toby Donaldson" userId="2e6e5431-bb17-4c41-9985-d39c50d83c73" providerId="ADAL" clId="{DBB62C69-4EB7-475E-BD0C-C30F05277F59}" dt="2023-07-28T18:49:43.625" v="623" actId="2696"/>
        <pc:sldMkLst>
          <pc:docMk/>
          <pc:sldMk cId="1482812125" sldId="380"/>
        </pc:sldMkLst>
        <pc:spChg chg="mod">
          <ac:chgData name="Toby Donaldson" userId="2e6e5431-bb17-4c41-9985-d39c50d83c73" providerId="ADAL" clId="{DBB62C69-4EB7-475E-BD0C-C30F05277F59}" dt="2023-07-28T18:39:20.024" v="136" actId="20577"/>
          <ac:spMkLst>
            <pc:docMk/>
            <pc:sldMk cId="1482812125" sldId="380"/>
            <ac:spMk id="2" creationId="{30ABC704-DED4-580B-7651-96857CE904A2}"/>
          </ac:spMkLst>
        </pc:spChg>
        <pc:spChg chg="mod">
          <ac:chgData name="Toby Donaldson" userId="2e6e5431-bb17-4c41-9985-d39c50d83c73" providerId="ADAL" clId="{DBB62C69-4EB7-475E-BD0C-C30F05277F59}" dt="2023-07-28T18:40:11.149" v="324" actId="12"/>
          <ac:spMkLst>
            <pc:docMk/>
            <pc:sldMk cId="1482812125" sldId="380"/>
            <ac:spMk id="3" creationId="{F901A8FF-9107-851B-3F10-AFD484C6E178}"/>
          </ac:spMkLst>
        </pc:spChg>
        <pc:spChg chg="add mod">
          <ac:chgData name="Toby Donaldson" userId="2e6e5431-bb17-4c41-9985-d39c50d83c73" providerId="ADAL" clId="{DBB62C69-4EB7-475E-BD0C-C30F05277F59}" dt="2023-07-28T18:40:59.699" v="381" actId="1076"/>
          <ac:spMkLst>
            <pc:docMk/>
            <pc:sldMk cId="1482812125" sldId="380"/>
            <ac:spMk id="5" creationId="{24EABA1C-8565-F82D-5377-48638AC255BB}"/>
          </ac:spMkLst>
        </pc:spChg>
        <pc:spChg chg="add del mod">
          <ac:chgData name="Toby Donaldson" userId="2e6e5431-bb17-4c41-9985-d39c50d83c73" providerId="ADAL" clId="{DBB62C69-4EB7-475E-BD0C-C30F05277F59}" dt="2023-07-28T18:43:25.697" v="396"/>
          <ac:spMkLst>
            <pc:docMk/>
            <pc:sldMk cId="1482812125" sldId="380"/>
            <ac:spMk id="15" creationId="{45D30A1B-C226-3DFA-8751-2C6250EBCF28}"/>
          </ac:spMkLst>
        </pc:spChg>
        <pc:graphicFrameChg chg="add mod modGraphic">
          <ac:chgData name="Toby Donaldson" userId="2e6e5431-bb17-4c41-9985-d39c50d83c73" providerId="ADAL" clId="{DBB62C69-4EB7-475E-BD0C-C30F05277F59}" dt="2023-07-28T18:41:32.826" v="385" actId="1076"/>
          <ac:graphicFrameMkLst>
            <pc:docMk/>
            <pc:sldMk cId="1482812125" sldId="380"/>
            <ac:graphicFrameMk id="6" creationId="{482F71FE-4144-84D0-BF7A-A3E58E801E77}"/>
          </ac:graphicFrameMkLst>
        </pc:graphicFrameChg>
        <pc:cxnChg chg="add mod">
          <ac:chgData name="Toby Donaldson" userId="2e6e5431-bb17-4c41-9985-d39c50d83c73" providerId="ADAL" clId="{DBB62C69-4EB7-475E-BD0C-C30F05277F59}" dt="2023-07-28T18:45:17.547" v="406" actId="14100"/>
          <ac:cxnSpMkLst>
            <pc:docMk/>
            <pc:sldMk cId="1482812125" sldId="380"/>
            <ac:cxnSpMk id="8" creationId="{06752F6B-2517-14FA-2743-0C1E6346C69F}"/>
          </ac:cxnSpMkLst>
        </pc:cxnChg>
        <pc:cxnChg chg="add mod">
          <ac:chgData name="Toby Donaldson" userId="2e6e5431-bb17-4c41-9985-d39c50d83c73" providerId="ADAL" clId="{DBB62C69-4EB7-475E-BD0C-C30F05277F59}" dt="2023-07-28T18:42:39.887" v="389" actId="14100"/>
          <ac:cxnSpMkLst>
            <pc:docMk/>
            <pc:sldMk cId="1482812125" sldId="380"/>
            <ac:cxnSpMk id="9" creationId="{200F51BE-C457-7660-A292-2EF2C65C5F84}"/>
          </ac:cxnSpMkLst>
        </pc:cxnChg>
        <pc:cxnChg chg="add mod">
          <ac:chgData name="Toby Donaldson" userId="2e6e5431-bb17-4c41-9985-d39c50d83c73" providerId="ADAL" clId="{DBB62C69-4EB7-475E-BD0C-C30F05277F59}" dt="2023-07-28T18:45:25.325" v="407" actId="14100"/>
          <ac:cxnSpMkLst>
            <pc:docMk/>
            <pc:sldMk cId="1482812125" sldId="380"/>
            <ac:cxnSpMk id="11" creationId="{BE9534FB-11E2-EFA8-A0C4-61D672EBE901}"/>
          </ac:cxnSpMkLst>
        </pc:cxnChg>
        <pc:cxnChg chg="add mod">
          <ac:chgData name="Toby Donaldson" userId="2e6e5431-bb17-4c41-9985-d39c50d83c73" providerId="ADAL" clId="{DBB62C69-4EB7-475E-BD0C-C30F05277F59}" dt="2023-07-28T18:45:28.945" v="408" actId="14100"/>
          <ac:cxnSpMkLst>
            <pc:docMk/>
            <pc:sldMk cId="1482812125" sldId="380"/>
            <ac:cxnSpMk id="14" creationId="{97EE801C-9657-3FB3-559E-F8F3D5D8A5D2}"/>
          </ac:cxnSpMkLst>
        </pc:cxnChg>
        <pc:cxnChg chg="add mod">
          <ac:chgData name="Toby Donaldson" userId="2e6e5431-bb17-4c41-9985-d39c50d83c73" providerId="ADAL" clId="{DBB62C69-4EB7-475E-BD0C-C30F05277F59}" dt="2023-07-28T18:43:36.873" v="399" actId="14100"/>
          <ac:cxnSpMkLst>
            <pc:docMk/>
            <pc:sldMk cId="1482812125" sldId="380"/>
            <ac:cxnSpMk id="16" creationId="{435A6195-A327-B9AF-E0B6-2A229E574E01}"/>
          </ac:cxnSpMkLst>
        </pc:cxnChg>
        <pc:cxnChg chg="add mod">
          <ac:chgData name="Toby Donaldson" userId="2e6e5431-bb17-4c41-9985-d39c50d83c73" providerId="ADAL" clId="{DBB62C69-4EB7-475E-BD0C-C30F05277F59}" dt="2023-07-28T18:44:55.728" v="402" actId="14100"/>
          <ac:cxnSpMkLst>
            <pc:docMk/>
            <pc:sldMk cId="1482812125" sldId="380"/>
            <ac:cxnSpMk id="18" creationId="{43854419-40DF-D100-B92E-F4CE33F7B512}"/>
          </ac:cxnSpMkLst>
        </pc:cxnChg>
        <pc:cxnChg chg="add mod">
          <ac:chgData name="Toby Donaldson" userId="2e6e5431-bb17-4c41-9985-d39c50d83c73" providerId="ADAL" clId="{DBB62C69-4EB7-475E-BD0C-C30F05277F59}" dt="2023-07-28T18:45:12.231" v="405" actId="14100"/>
          <ac:cxnSpMkLst>
            <pc:docMk/>
            <pc:sldMk cId="1482812125" sldId="380"/>
            <ac:cxnSpMk id="21" creationId="{0E9F722A-3C95-4B0A-9550-55B98860E47F}"/>
          </ac:cxnSpMkLst>
        </pc:cxnChg>
        <pc:cxnChg chg="add mod">
          <ac:chgData name="Toby Donaldson" userId="2e6e5431-bb17-4c41-9985-d39c50d83c73" providerId="ADAL" clId="{DBB62C69-4EB7-475E-BD0C-C30F05277F59}" dt="2023-07-28T18:45:49.891" v="411" actId="14100"/>
          <ac:cxnSpMkLst>
            <pc:docMk/>
            <pc:sldMk cId="1482812125" sldId="380"/>
            <ac:cxnSpMk id="27" creationId="{84A7961D-B393-D392-8E08-BFBC61427CF5}"/>
          </ac:cxnSpMkLst>
        </pc:cxnChg>
        <pc:cxnChg chg="add mod">
          <ac:chgData name="Toby Donaldson" userId="2e6e5431-bb17-4c41-9985-d39c50d83c73" providerId="ADAL" clId="{DBB62C69-4EB7-475E-BD0C-C30F05277F59}" dt="2023-07-28T18:46:00.891" v="414" actId="14100"/>
          <ac:cxnSpMkLst>
            <pc:docMk/>
            <pc:sldMk cId="1482812125" sldId="380"/>
            <ac:cxnSpMk id="29" creationId="{1E41C941-EEA1-B3B4-EE45-F6329BAF2691}"/>
          </ac:cxnSpMkLst>
        </pc:cxnChg>
      </pc:sldChg>
      <pc:sldChg chg="addSp delSp modSp add mod">
        <pc:chgData name="Toby Donaldson" userId="2e6e5431-bb17-4c41-9985-d39c50d83c73" providerId="ADAL" clId="{DBB62C69-4EB7-475E-BD0C-C30F05277F59}" dt="2023-07-28T18:52:35.256" v="933" actId="1076"/>
        <pc:sldMkLst>
          <pc:docMk/>
          <pc:sldMk cId="2976871719" sldId="381"/>
        </pc:sldMkLst>
        <pc:spChg chg="del mod">
          <ac:chgData name="Toby Donaldson" userId="2e6e5431-bb17-4c41-9985-d39c50d83c73" providerId="ADAL" clId="{DBB62C69-4EB7-475E-BD0C-C30F05277F59}" dt="2023-07-28T18:46:45.866" v="445" actId="21"/>
          <ac:spMkLst>
            <pc:docMk/>
            <pc:sldMk cId="2976871719" sldId="381"/>
            <ac:spMk id="3" creationId="{F901A8FF-9107-851B-3F10-AFD484C6E178}"/>
          </ac:spMkLst>
        </pc:spChg>
        <pc:spChg chg="add del mod">
          <ac:chgData name="Toby Donaldson" userId="2e6e5431-bb17-4c41-9985-d39c50d83c73" providerId="ADAL" clId="{DBB62C69-4EB7-475E-BD0C-C30F05277F59}" dt="2023-07-28T18:46:49.366" v="446" actId="21"/>
          <ac:spMkLst>
            <pc:docMk/>
            <pc:sldMk cId="2976871719" sldId="381"/>
            <ac:spMk id="10" creationId="{12B1D41E-D624-5697-A8B3-9F6FB0F3513D}"/>
          </ac:spMkLst>
        </pc:spChg>
        <pc:spChg chg="add mod">
          <ac:chgData name="Toby Donaldson" userId="2e6e5431-bb17-4c41-9985-d39c50d83c73" providerId="ADAL" clId="{DBB62C69-4EB7-475E-BD0C-C30F05277F59}" dt="2023-07-28T18:49:36.971" v="622" actId="1076"/>
          <ac:spMkLst>
            <pc:docMk/>
            <pc:sldMk cId="2976871719" sldId="381"/>
            <ac:spMk id="12" creationId="{5E7586CD-65C2-D2B1-8785-1C265D0CE555}"/>
          </ac:spMkLst>
        </pc:spChg>
        <pc:spChg chg="add mod">
          <ac:chgData name="Toby Donaldson" userId="2e6e5431-bb17-4c41-9985-d39c50d83c73" providerId="ADAL" clId="{DBB62C69-4EB7-475E-BD0C-C30F05277F59}" dt="2023-07-28T18:52:35.256" v="933" actId="1076"/>
          <ac:spMkLst>
            <pc:docMk/>
            <pc:sldMk cId="2976871719" sldId="381"/>
            <ac:spMk id="15" creationId="{21E51CCD-1143-200D-A40D-0C6FA70F03E8}"/>
          </ac:spMkLst>
        </pc:spChg>
        <pc:cxnChg chg="mod">
          <ac:chgData name="Toby Donaldson" userId="2e6e5431-bb17-4c41-9985-d39c50d83c73" providerId="ADAL" clId="{DBB62C69-4EB7-475E-BD0C-C30F05277F59}" dt="2023-07-28T18:49:02.555" v="594" actId="14100"/>
          <ac:cxnSpMkLst>
            <pc:docMk/>
            <pc:sldMk cId="2976871719" sldId="381"/>
            <ac:cxnSpMk id="29" creationId="{1E41C941-EEA1-B3B4-EE45-F6329BAF2691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  <pc:docChgLst>
    <pc:chgData name="Toby Donaldson" userId="2e6e5431-bb17-4c41-9985-d39c50d83c73" providerId="ADAL" clId="{76365C74-7055-4A71-AABA-120F68D0424D}"/>
    <pc:docChg chg="undo custSel modSld">
      <pc:chgData name="Toby Donaldson" userId="2e6e5431-bb17-4c41-9985-d39c50d83c73" providerId="ADAL" clId="{76365C74-7055-4A71-AABA-120F68D0424D}" dt="2023-11-24T04:26:04.699" v="565" actId="1076"/>
      <pc:docMkLst>
        <pc:docMk/>
      </pc:docMkLst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977470410" sldId="328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977470410" sldId="328"/>
            <ac:inkMk id="2" creationId="{6F573C05-6755-56A4-72FB-67D47AFD8B7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034266009" sldId="329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034266009" sldId="329"/>
            <ac:inkMk id="2" creationId="{891541D3-DE9F-C786-F3FA-D0968446D5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159960266" sldId="33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59960266" sldId="330"/>
            <ac:inkMk id="5" creationId="{29158010-3D32-40A0-2D1C-8F16BACCB2A2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263232" sldId="33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263232" sldId="332"/>
            <ac:inkMk id="11" creationId="{D0F991C9-8048-5CD0-EF2D-250A4D0329C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825198513" sldId="33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5198513" sldId="334"/>
            <ac:inkMk id="3" creationId="{5F56FCF7-637A-8A51-6E15-F3F0878CC51C}"/>
          </ac:inkMkLst>
        </pc:inkChg>
      </pc:sldChg>
      <pc:sldChg chg="modSp mod">
        <pc:chgData name="Toby Donaldson" userId="2e6e5431-bb17-4c41-9985-d39c50d83c73" providerId="ADAL" clId="{76365C74-7055-4A71-AABA-120F68D0424D}" dt="2023-11-24T03:13:35.401" v="17" actId="20577"/>
        <pc:sldMkLst>
          <pc:docMk/>
          <pc:sldMk cId="3606745309" sldId="335"/>
        </pc:sldMkLst>
        <pc:spChg chg="mod">
          <ac:chgData name="Toby Donaldson" userId="2e6e5431-bb17-4c41-9985-d39c50d83c73" providerId="ADAL" clId="{76365C74-7055-4A71-AABA-120F68D0424D}" dt="2023-11-24T03:13:35.401" v="17" actId="20577"/>
          <ac:spMkLst>
            <pc:docMk/>
            <pc:sldMk cId="3606745309" sldId="335"/>
            <ac:spMk id="18" creationId="{A833F9CC-248F-2DBE-CBC9-1E790D8514F8}"/>
          </ac:spMkLst>
        </pc:sp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236294138" sldId="33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236294138" sldId="336"/>
            <ac:inkMk id="12" creationId="{38081345-3A81-A19A-D32E-A9066FC4397D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5:35.530" v="152" actId="20577"/>
        <pc:sldMkLst>
          <pc:docMk/>
          <pc:sldMk cId="251923349" sldId="337"/>
        </pc:sldMkLst>
        <pc:spChg chg="mod">
          <ac:chgData name="Toby Donaldson" userId="2e6e5431-bb17-4c41-9985-d39c50d83c73" providerId="ADAL" clId="{76365C74-7055-4A71-AABA-120F68D0424D}" dt="2023-11-24T03:15:35.530" v="152" actId="20577"/>
          <ac:spMkLst>
            <pc:docMk/>
            <pc:sldMk cId="251923349" sldId="337"/>
            <ac:spMk id="3" creationId="{F6C9DCD7-E98D-73DD-6388-A3AEAEDFBF4A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51923349" sldId="337"/>
            <ac:inkMk id="6" creationId="{C5819235-EE02-ED86-91B1-B4E40CC12D8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92944382" sldId="34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92944382" sldId="340"/>
            <ac:inkMk id="5" creationId="{E4E77D1D-FC14-F9A9-94D0-31E9C62A6EC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339884176" sldId="34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339884176" sldId="342"/>
            <ac:inkMk id="7" creationId="{9A2902CC-FA75-7697-0BA0-64CC709BE757}"/>
          </ac:inkMkLst>
        </pc:inkChg>
      </pc:sldChg>
      <pc:sldChg chg="modSp mod">
        <pc:chgData name="Toby Donaldson" userId="2e6e5431-bb17-4c41-9985-d39c50d83c73" providerId="ADAL" clId="{76365C74-7055-4A71-AABA-120F68D0424D}" dt="2023-11-24T03:16:48.385" v="154" actId="113"/>
        <pc:sldMkLst>
          <pc:docMk/>
          <pc:sldMk cId="3082087426" sldId="343"/>
        </pc:sldMkLst>
        <pc:spChg chg="mod">
          <ac:chgData name="Toby Donaldson" userId="2e6e5431-bb17-4c41-9985-d39c50d83c73" providerId="ADAL" clId="{76365C74-7055-4A71-AABA-120F68D0424D}" dt="2023-11-24T03:16:48.385" v="154" actId="113"/>
          <ac:spMkLst>
            <pc:docMk/>
            <pc:sldMk cId="3082087426" sldId="343"/>
            <ac:spMk id="16" creationId="{843D9137-7DC8-408B-E5A0-DFB7C51CFBB7}"/>
          </ac:spMkLst>
        </pc:spChg>
      </pc:sldChg>
      <pc:sldChg chg="modSp mod">
        <pc:chgData name="Toby Donaldson" userId="2e6e5431-bb17-4c41-9985-d39c50d83c73" providerId="ADAL" clId="{76365C74-7055-4A71-AABA-120F68D0424D}" dt="2023-11-24T03:16:57.888" v="155" actId="20577"/>
        <pc:sldMkLst>
          <pc:docMk/>
          <pc:sldMk cId="1325615838" sldId="344"/>
        </pc:sldMkLst>
        <pc:spChg chg="mod">
          <ac:chgData name="Toby Donaldson" userId="2e6e5431-bb17-4c41-9985-d39c50d83c73" providerId="ADAL" clId="{76365C74-7055-4A71-AABA-120F68D0424D}" dt="2023-11-24T03:16:57.888" v="155" actId="20577"/>
          <ac:spMkLst>
            <pc:docMk/>
            <pc:sldMk cId="1325615838" sldId="344"/>
            <ac:spMk id="15" creationId="{B0175872-7501-D9CB-A818-BEAB680FF9FD}"/>
          </ac:spMkLst>
        </pc:sp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950818431" sldId="34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950818431" sldId="345"/>
            <ac:inkMk id="2" creationId="{0AAE78ED-711C-EE84-9DDA-5DB3A90D58A7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7:58.952" v="192" actId="20577"/>
        <pc:sldMkLst>
          <pc:docMk/>
          <pc:sldMk cId="1142052837" sldId="346"/>
        </pc:sldMkLst>
        <pc:spChg chg="mod">
          <ac:chgData name="Toby Donaldson" userId="2e6e5431-bb17-4c41-9985-d39c50d83c73" providerId="ADAL" clId="{76365C74-7055-4A71-AABA-120F68D0424D}" dt="2023-11-24T03:17:32.122" v="165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76365C74-7055-4A71-AABA-120F68D0424D}" dt="2023-11-24T03:17:58.952" v="192" actId="20577"/>
          <ac:spMkLst>
            <pc:docMk/>
            <pc:sldMk cId="1142052837" sldId="346"/>
            <ac:spMk id="12" creationId="{6D4EAA42-E97A-8D36-3B3D-D5A5721EB813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42052837" sldId="346"/>
            <ac:inkMk id="2" creationId="{34557D28-FD0B-51CE-CCD0-AC0B1240245C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8:12.129" v="193" actId="20577"/>
        <pc:sldMkLst>
          <pc:docMk/>
          <pc:sldMk cId="3130013804" sldId="347"/>
        </pc:sldMkLst>
        <pc:spChg chg="mod">
          <ac:chgData name="Toby Donaldson" userId="2e6e5431-bb17-4c41-9985-d39c50d83c73" providerId="ADAL" clId="{76365C74-7055-4A71-AABA-120F68D0424D}" dt="2023-11-24T03:18:12.129" v="193" actId="20577"/>
          <ac:spMkLst>
            <pc:docMk/>
            <pc:sldMk cId="3130013804" sldId="347"/>
            <ac:spMk id="9" creationId="{E7E1B634-37CD-78AE-93E8-604354B2DD4C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130013804" sldId="347"/>
            <ac:inkMk id="2" creationId="{0B128316-A688-2B8D-2FD9-172FFAA7509B}"/>
          </ac:inkMkLst>
        </pc:inkChg>
      </pc:sldChg>
      <pc:sldChg chg="modSp mod">
        <pc:chgData name="Toby Donaldson" userId="2e6e5431-bb17-4c41-9985-d39c50d83c73" providerId="ADAL" clId="{76365C74-7055-4A71-AABA-120F68D0424D}" dt="2023-11-24T03:15:53.422" v="153" actId="20577"/>
        <pc:sldMkLst>
          <pc:docMk/>
          <pc:sldMk cId="2874084419" sldId="348"/>
        </pc:sldMkLst>
        <pc:spChg chg="mod">
          <ac:chgData name="Toby Donaldson" userId="2e6e5431-bb17-4c41-9985-d39c50d83c73" providerId="ADAL" clId="{76365C74-7055-4A71-AABA-120F68D0424D}" dt="2023-11-24T03:15:53.422" v="153" actId="20577"/>
          <ac:spMkLst>
            <pc:docMk/>
            <pc:sldMk cId="2874084419" sldId="348"/>
            <ac:spMk id="2" creationId="{237DA8DA-5AA7-6AD3-3960-6CBBDB85810F}"/>
          </ac:spMkLst>
        </pc:spChg>
      </pc:sldChg>
      <pc:sldChg chg="modSp mod">
        <pc:chgData name="Toby Donaldson" userId="2e6e5431-bb17-4c41-9985-d39c50d83c73" providerId="ADAL" clId="{76365C74-7055-4A71-AABA-120F68D0424D}" dt="2023-11-24T03:19:14.573" v="321" actId="15"/>
        <pc:sldMkLst>
          <pc:docMk/>
          <pc:sldMk cId="2151624495" sldId="349"/>
        </pc:sldMkLst>
        <pc:spChg chg="mod">
          <ac:chgData name="Toby Donaldson" userId="2e6e5431-bb17-4c41-9985-d39c50d83c73" providerId="ADAL" clId="{76365C74-7055-4A71-AABA-120F68D0424D}" dt="2023-11-24T03:19:14.573" v="321" actId="15"/>
          <ac:spMkLst>
            <pc:docMk/>
            <pc:sldMk cId="2151624495" sldId="349"/>
            <ac:spMk id="3" creationId="{248FBE43-CB10-3667-BB29-C1B0FA26FDED}"/>
          </ac:spMkLst>
        </pc:spChg>
      </pc:sldChg>
      <pc:sldChg chg="delSp modSp mod">
        <pc:chgData name="Toby Donaldson" userId="2e6e5431-bb17-4c41-9985-d39c50d83c73" providerId="ADAL" clId="{76365C74-7055-4A71-AABA-120F68D0424D}" dt="2023-11-24T03:21:50.870" v="323" actId="1076"/>
        <pc:sldMkLst>
          <pc:docMk/>
          <pc:sldMk cId="1613205771" sldId="350"/>
        </pc:sldMkLst>
        <pc:spChg chg="mod">
          <ac:chgData name="Toby Donaldson" userId="2e6e5431-bb17-4c41-9985-d39c50d83c73" providerId="ADAL" clId="{76365C74-7055-4A71-AABA-120F68D0424D}" dt="2023-11-24T03:21:50.870" v="323" actId="1076"/>
          <ac:spMkLst>
            <pc:docMk/>
            <pc:sldMk cId="1613205771" sldId="350"/>
            <ac:spMk id="2" creationId="{5802CFE5-1533-746A-076A-B8B5920EC5BB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613205771" sldId="350"/>
            <ac:inkMk id="3" creationId="{0ACD6AB0-75F5-230B-2867-36B0D2A3526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268578346" sldId="351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68578346" sldId="351"/>
            <ac:inkMk id="5" creationId="{7B2FFC95-B3CB-397B-DA41-60D8C1E8BC98}"/>
          </ac:inkMkLst>
        </pc:inkChg>
      </pc:sldChg>
      <pc:sldChg chg="modSp mod">
        <pc:chgData name="Toby Donaldson" userId="2e6e5431-bb17-4c41-9985-d39c50d83c73" providerId="ADAL" clId="{76365C74-7055-4A71-AABA-120F68D0424D}" dt="2023-11-24T03:09:30.865" v="9" actId="20577"/>
        <pc:sldMkLst>
          <pc:docMk/>
          <pc:sldMk cId="1009787973" sldId="352"/>
        </pc:sldMkLst>
        <pc:spChg chg="mod">
          <ac:chgData name="Toby Donaldson" userId="2e6e5431-bb17-4c41-9985-d39c50d83c73" providerId="ADAL" clId="{76365C74-7055-4A71-AABA-120F68D0424D}" dt="2023-11-24T03:09:30.865" v="9" actId="20577"/>
          <ac:spMkLst>
            <pc:docMk/>
            <pc:sldMk cId="1009787973" sldId="352"/>
            <ac:spMk id="3" creationId="{2775E87F-6338-9907-2677-B7878D8634B3}"/>
          </ac:spMkLst>
        </pc:spChg>
        <pc:cxnChg chg="mod">
          <ac:chgData name="Toby Donaldson" userId="2e6e5431-bb17-4c41-9985-d39c50d83c73" providerId="ADAL" clId="{76365C74-7055-4A71-AABA-120F68D0424D}" dt="2023-11-24T03:09:30.267" v="8" actId="20577"/>
          <ac:cxnSpMkLst>
            <pc:docMk/>
            <pc:sldMk cId="1009787973" sldId="352"/>
            <ac:cxnSpMk id="8" creationId="{634ED877-BD00-3D77-B6B1-E3B2CD36E14A}"/>
          </ac:cxnSpMkLst>
        </pc:cxnChg>
      </pc:sldChg>
      <pc:sldChg chg="delSp modSp mod">
        <pc:chgData name="Toby Donaldson" userId="2e6e5431-bb17-4c41-9985-d39c50d83c73" providerId="ADAL" clId="{76365C74-7055-4A71-AABA-120F68D0424D}" dt="2023-11-24T03:11:22.432" v="11" actId="14100"/>
        <pc:sldMkLst>
          <pc:docMk/>
          <pc:sldMk cId="773074326" sldId="353"/>
        </pc:sldMkLst>
        <pc:spChg chg="mod">
          <ac:chgData name="Toby Donaldson" userId="2e6e5431-bb17-4c41-9985-d39c50d83c73" providerId="ADAL" clId="{76365C74-7055-4A71-AABA-120F68D0424D}" dt="2023-11-24T03:11:22.432" v="11" actId="14100"/>
          <ac:spMkLst>
            <pc:docMk/>
            <pc:sldMk cId="773074326" sldId="353"/>
            <ac:spMk id="12" creationId="{3D8E20F0-8EBD-97A1-0C69-724D953F603A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773074326" sldId="353"/>
            <ac:inkMk id="9" creationId="{B9C85B79-F2CD-E4F9-F820-A9F66DC0017F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2:09.731" v="13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76365C74-7055-4A71-AABA-120F68D0424D}" dt="2023-11-24T03:12:09.731" v="13" actId="20577"/>
          <ac:spMkLst>
            <pc:docMk/>
            <pc:sldMk cId="4115812051" sldId="354"/>
            <ac:spMk id="17" creationId="{E2B99E43-7AD8-022B-B7A9-1459B297EDB8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15812051" sldId="354"/>
            <ac:inkMk id="3" creationId="{68B0A13B-185F-CB01-93B0-F0407DE9772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165991" sldId="35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165991" sldId="356"/>
            <ac:inkMk id="8" creationId="{7F0B996D-6B2D-42A3-6103-E789A3F7AE67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4:14.846" v="29" actId="14100"/>
        <pc:sldMkLst>
          <pc:docMk/>
          <pc:sldMk cId="4210143963" sldId="357"/>
        </pc:sldMkLst>
        <pc:spChg chg="mod">
          <ac:chgData name="Toby Donaldson" userId="2e6e5431-bb17-4c41-9985-d39c50d83c73" providerId="ADAL" clId="{76365C74-7055-4A71-AABA-120F68D0424D}" dt="2023-11-24T03:14:14.846" v="29" actId="14100"/>
          <ac:spMkLst>
            <pc:docMk/>
            <pc:sldMk cId="4210143963" sldId="357"/>
            <ac:spMk id="15" creationId="{C9594E81-9C6A-B441-84D3-548FA4128E9F}"/>
          </ac:spMkLst>
        </pc:spChg>
        <pc:spChg chg="mod">
          <ac:chgData name="Toby Donaldson" userId="2e6e5431-bb17-4c41-9985-d39c50d83c73" providerId="ADAL" clId="{76365C74-7055-4A71-AABA-120F68D0424D}" dt="2023-11-24T03:14:03.362" v="19" actId="20577"/>
          <ac:spMkLst>
            <pc:docMk/>
            <pc:sldMk cId="4210143963" sldId="357"/>
            <ac:spMk id="18" creationId="{A833F9CC-248F-2DBE-CBC9-1E790D8514F8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10143963" sldId="357"/>
            <ac:inkMk id="12" creationId="{EDCBE2B1-9539-C138-1678-074FC86FF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688960525" sldId="36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688960525" sldId="360"/>
            <ac:inkMk id="5" creationId="{CFA358D3-6B35-B5C7-7B98-3B77C67ADB6F}"/>
          </ac:inkMkLst>
        </pc:inkChg>
      </pc:sldChg>
      <pc:sldChg chg="modSp mod">
        <pc:chgData name="Toby Donaldson" userId="2e6e5431-bb17-4c41-9985-d39c50d83c73" providerId="ADAL" clId="{76365C74-7055-4A71-AABA-120F68D0424D}" dt="2023-11-24T03:21:21.198" v="322" actId="2711"/>
        <pc:sldMkLst>
          <pc:docMk/>
          <pc:sldMk cId="3685098826" sldId="362"/>
        </pc:sldMkLst>
        <pc:spChg chg="mod">
          <ac:chgData name="Toby Donaldson" userId="2e6e5431-bb17-4c41-9985-d39c50d83c73" providerId="ADAL" clId="{76365C74-7055-4A71-AABA-120F68D0424D}" dt="2023-11-24T03:21:21.198" v="322" actId="2711"/>
          <ac:spMkLst>
            <pc:docMk/>
            <pc:sldMk cId="3685098826" sldId="362"/>
            <ac:spMk id="11" creationId="{C71F6805-9EC3-1399-2AA8-AC9982EF46F4}"/>
          </ac:spMkLst>
        </pc:spChg>
      </pc:sldChg>
      <pc:sldChg chg="delSp modSp mod">
        <pc:chgData name="Toby Donaldson" userId="2e6e5431-bb17-4c41-9985-d39c50d83c73" providerId="ADAL" clId="{76365C74-7055-4A71-AABA-120F68D0424D}" dt="2023-11-24T03:23:35.259" v="324" actId="114"/>
        <pc:sldMkLst>
          <pc:docMk/>
          <pc:sldMk cId="2829581608" sldId="363"/>
        </pc:sldMkLst>
        <pc:spChg chg="mod">
          <ac:chgData name="Toby Donaldson" userId="2e6e5431-bb17-4c41-9985-d39c50d83c73" providerId="ADAL" clId="{76365C74-7055-4A71-AABA-120F68D0424D}" dt="2023-11-24T03:23:35.259" v="324" actId="114"/>
          <ac:spMkLst>
            <pc:docMk/>
            <pc:sldMk cId="2829581608" sldId="363"/>
            <ac:spMk id="3" creationId="{4A9D4A7F-05A3-914E-E7E7-5134860AB900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9581608" sldId="363"/>
            <ac:inkMk id="5" creationId="{A43D0549-42BB-461A-A2D0-F4FD3DB4310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68719397" sldId="36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68719397" sldId="364"/>
            <ac:inkMk id="3" creationId="{C8E10A70-3FCB-6001-ABA6-07E57D98335E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965544776" sldId="37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965544776" sldId="370"/>
            <ac:inkMk id="2" creationId="{F4844F9B-3242-619E-BCA7-5E7218DF194B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25:45.532" v="327" actId="20577"/>
        <pc:sldMkLst>
          <pc:docMk/>
          <pc:sldMk cId="1294849716" sldId="371"/>
        </pc:sldMkLst>
        <pc:spChg chg="mod">
          <ac:chgData name="Toby Donaldson" userId="2e6e5431-bb17-4c41-9985-d39c50d83c73" providerId="ADAL" clId="{76365C74-7055-4A71-AABA-120F68D0424D}" dt="2023-11-24T03:25:45.532" v="327" actId="20577"/>
          <ac:spMkLst>
            <pc:docMk/>
            <pc:sldMk cId="1294849716" sldId="371"/>
            <ac:spMk id="5" creationId="{79EB97C3-CF7B-7707-6A77-04EF6B150F8E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294849716" sldId="371"/>
            <ac:inkMk id="2" creationId="{DD5B3A2F-C016-4167-6BB9-0ECD78E32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834325669" sldId="37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834325669" sldId="372"/>
            <ac:inkMk id="2" creationId="{4DF3E2E1-64BF-72A7-A216-ED9A2EE81FAD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346708425" sldId="37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346708425" sldId="373"/>
            <ac:inkMk id="2" creationId="{2BC52F33-4F47-5F7C-06A0-81D0A31011EE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26:55.879" v="330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76365C74-7055-4A71-AABA-120F68D0424D}" dt="2023-11-24T03:26:55.879" v="330" actId="20577"/>
          <ac:spMkLst>
            <pc:docMk/>
            <pc:sldMk cId="1184247880" sldId="374"/>
            <ac:spMk id="3" creationId="{4A9D4A7F-05A3-914E-E7E7-5134860AB900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84247880" sldId="374"/>
            <ac:inkMk id="5" creationId="{BBD27269-3670-010A-51EA-02627845CF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51211871" sldId="37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modSp mod">
        <pc:chgData name="Toby Donaldson" userId="2e6e5431-bb17-4c41-9985-d39c50d83c73" providerId="ADAL" clId="{76365C74-7055-4A71-AABA-120F68D0424D}" dt="2023-11-24T04:16:20.168" v="539" actId="11529"/>
        <pc:sldMkLst>
          <pc:docMk/>
          <pc:sldMk cId="3438752600" sldId="376"/>
        </pc:sldMkLst>
        <pc:spChg chg="add mod">
          <ac:chgData name="Toby Donaldson" userId="2e6e5431-bb17-4c41-9985-d39c50d83c73" providerId="ADAL" clId="{76365C74-7055-4A71-AABA-120F68D0424D}" dt="2023-11-24T04:16:14.196" v="538" actId="1076"/>
          <ac:spMkLst>
            <pc:docMk/>
            <pc:sldMk cId="3438752600" sldId="376"/>
            <ac:spMk id="6" creationId="{E74D8300-E7BF-8CF2-CA10-6476E34277C4}"/>
          </ac:spMkLst>
        </pc:spChg>
        <pc:cxnChg chg="add">
          <ac:chgData name="Toby Donaldson" userId="2e6e5431-bb17-4c41-9985-d39c50d83c73" providerId="ADAL" clId="{76365C74-7055-4A71-AABA-120F68D0424D}" dt="2023-11-24T04:16:20.168" v="539" actId="11529"/>
          <ac:cxnSpMkLst>
            <pc:docMk/>
            <pc:sldMk cId="3438752600" sldId="376"/>
            <ac:cxnSpMk id="8" creationId="{2C22D453-9212-82E2-B79E-A852E8531D75}"/>
          </ac:cxnSpMkLst>
        </pc:cxnChg>
      </pc:sldChg>
      <pc:sldChg chg="addSp delSp modSp mod">
        <pc:chgData name="Toby Donaldson" userId="2e6e5431-bb17-4c41-9985-d39c50d83c73" providerId="ADAL" clId="{76365C74-7055-4A71-AABA-120F68D0424D}" dt="2023-11-24T04:26:04.699" v="565" actId="1076"/>
        <pc:sldMkLst>
          <pc:docMk/>
          <pc:sldMk cId="4253000744" sldId="377"/>
        </pc:sldMkLst>
        <pc:spChg chg="add mod">
          <ac:chgData name="Toby Donaldson" userId="2e6e5431-bb17-4c41-9985-d39c50d83c73" providerId="ADAL" clId="{76365C74-7055-4A71-AABA-120F68D0424D}" dt="2023-11-24T04:26:04.699" v="565" actId="1076"/>
          <ac:spMkLst>
            <pc:docMk/>
            <pc:sldMk cId="4253000744" sldId="377"/>
            <ac:spMk id="6" creationId="{E7494DB8-C631-5459-C8F3-CA2F1BF4F932}"/>
          </ac:spMkLst>
        </pc:spChg>
        <pc:spChg chg="add">
          <ac:chgData name="Toby Donaldson" userId="2e6e5431-bb17-4c41-9985-d39c50d83c73" providerId="ADAL" clId="{76365C74-7055-4A71-AABA-120F68D0424D}" dt="2023-11-24T04:25:49.269" v="560" actId="11529"/>
          <ac:spMkLst>
            <pc:docMk/>
            <pc:sldMk cId="4253000744" sldId="377"/>
            <ac:spMk id="9" creationId="{E04AD40A-2181-4992-EC69-D998724C10B4}"/>
          </ac:spMkLst>
        </pc:spChg>
        <pc:cxnChg chg="add del mod">
          <ac:chgData name="Toby Donaldson" userId="2e6e5431-bb17-4c41-9985-d39c50d83c73" providerId="ADAL" clId="{76365C74-7055-4A71-AABA-120F68D0424D}" dt="2023-11-24T04:26:00.469" v="564" actId="21"/>
          <ac:cxnSpMkLst>
            <pc:docMk/>
            <pc:sldMk cId="4253000744" sldId="377"/>
            <ac:cxnSpMk id="7" creationId="{81276726-9CD9-EC22-8A4B-A10D95702586}"/>
          </ac:cxnSpMkLst>
        </pc:cxnChg>
      </pc:sldChg>
      <pc:sldChg chg="addSp modSp mod">
        <pc:chgData name="Toby Donaldson" userId="2e6e5431-bb17-4c41-9985-d39c50d83c73" providerId="ADAL" clId="{76365C74-7055-4A71-AABA-120F68D0424D}" dt="2023-11-24T03:29:58.451" v="355" actId="12789"/>
        <pc:sldMkLst>
          <pc:docMk/>
          <pc:sldMk cId="2976871719" sldId="381"/>
        </pc:sldMkLst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3" creationId="{89C0BB40-50EF-AF19-EA63-EB934F101BB3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7" creationId="{48E3DF54-0CB8-1F3A-E5AF-29D784E5D2F5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0" creationId="{BD9633A9-E20A-904A-EA60-D3C09C3AFA06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3" creationId="{3E43D1FB-4F45-7B38-5B93-02A5DE83AFE5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7" creationId="{DFE3EFC4-594C-1F40-0C24-B3B46A18FE2F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9" creationId="{F3076C1C-E805-9C70-D342-7968F62486F0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20" creationId="{6D64DF60-382C-AB1D-A7F6-942E03CF9A6D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22" creationId="{D5909893-A3FF-594C-04DD-B47DB851E313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23" creationId="{91D9108E-20F1-300C-3362-A3299C50FA0A}"/>
          </ac:spMkLst>
        </pc:sp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23/11/2023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23/11/2023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23/11/2023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23/11/2023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23/11/2023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23/11/2023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23/11/2023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23/11/2023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23/11/2023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23/11/2023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23/11/2023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23/11/2023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23/11/2023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moore/best-ideas/string-searching/fstrpos-exampl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commit/fc7ebc4b8d9ad7e2891b7f72152e8a2b7543cd6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123662" y="3429000"/>
            <a:ext cx="368555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dirty="0"/>
              <a:t>Make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 err="1"/>
              <a:t>Makea</a:t>
            </a:r>
            <a:r>
              <a:rPr lang="en-AU" sz="1600" dirty="0"/>
              <a:t>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share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32644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</a:t>
            </a:r>
            <a:r>
              <a:rPr lang="en-CA" sz="1600" b="1" dirty="0"/>
              <a:t>cheap</a:t>
            </a:r>
            <a:r>
              <a:rPr lang="en-CA" sz="1600" dirty="0"/>
              <a:t>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71023" y="1972216"/>
            <a:ext cx="246966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1" y="3609699"/>
            <a:ext cx="199816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string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an immutable string it cannot be changed in any way</a:t>
            </a:r>
          </a:p>
          <a:p>
            <a:pPr lvl="1"/>
            <a:r>
              <a:rPr lang="en-CA" dirty="0"/>
              <a:t>operations like copying and getting sub-strings are fast and safe</a:t>
            </a:r>
          </a:p>
          <a:p>
            <a:pPr lvl="1"/>
            <a:r>
              <a:rPr lang="en-CA" dirty="0"/>
              <a:t>modifying characters is impossible: you need to create a new string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values like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</a:p>
          <a:p>
            <a:pPr lvl="2"/>
            <a:r>
              <a:rPr lang="en-CA" dirty="0"/>
              <a:t>the underlying characters could change without your knowledge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So far, so good!</a:t>
            </a:r>
            <a:r>
              <a:rPr lang="en-CA" sz="2000" dirty="0"/>
              <a:t>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change.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worse.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has a dangling pointer and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crash.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lvl="1"/>
            <a:r>
              <a:rPr lang="en-CA" dirty="0"/>
              <a:t>this is a reason why many languages make their strings immutable, so such problems can never occur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count(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total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total++;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096000" y="1143690"/>
            <a:ext cx="570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assert(count(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'e</a:t>
            </a:r>
            <a:r>
              <a:rPr lang="en-AU" sz="2400" dirty="0">
                <a:latin typeface="Consolas" panose="020B0609020204030204" pitchFamily="49" charset="0"/>
              </a:rPr>
              <a:t>’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)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965672" y="2499119"/>
            <a:ext cx="600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count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,'e</a:t>
            </a:r>
            <a:r>
              <a:rPr lang="en-AU" sz="2400" dirty="0">
                <a:latin typeface="Consolas" panose="020B0609020204030204" pitchFamily="49" charset="0"/>
              </a:rPr>
              <a:t>'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)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4975597" y="4118348"/>
            <a:ext cx="6993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assert(count(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'e’)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count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often want to know if a </a:t>
            </a:r>
            <a:r>
              <a:rPr lang="en-CA" b="1" dirty="0"/>
              <a:t>source</a:t>
            </a:r>
            <a:r>
              <a:rPr lang="en-CA" dirty="0"/>
              <a:t> string contains a </a:t>
            </a:r>
            <a:r>
              <a:rPr lang="en-CA" b="1" dirty="0"/>
              <a:t>pattern</a:t>
            </a:r>
            <a:r>
              <a:rPr lang="en-CA" dirty="0"/>
              <a:t> string as a sub-string</a:t>
            </a:r>
          </a:p>
          <a:p>
            <a:pPr marL="457200" lvl="1" indent="0">
              <a:buNone/>
            </a:pPr>
            <a:r>
              <a:rPr lang="en-CA" dirty="0"/>
              <a:t>E.g. searching for a word in a document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bool contains(const string&amp;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        const string&amp;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a sub-string somewhere in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shorter than </a:t>
            </a:r>
            <a:r>
              <a:rPr lang="en-CA" dirty="0">
                <a:latin typeface="Consolas" panose="020B0609020204030204" pitchFamily="49" charset="0"/>
              </a:rPr>
              <a:t>source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returned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the empty string, then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96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A4A2F4-B7EB-5D6B-E9F8-58EB252F247B}"/>
              </a:ext>
            </a:extLst>
          </p:cNvPr>
          <p:cNvSpPr txBox="1"/>
          <p:nvPr/>
        </p:nvSpPr>
        <p:spPr>
          <a:xfrm>
            <a:off x="3212398" y="2827427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string source = "www.sfu.ca";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string pattern = "</a:t>
            </a:r>
            <a:r>
              <a:rPr lang="en-CA" sz="1800" dirty="0" err="1">
                <a:latin typeface="Consolas" panose="020B0609020204030204" pitchFamily="49" charset="0"/>
              </a:rPr>
              <a:t>sfu</a:t>
            </a:r>
            <a:r>
              <a:rPr lang="en-CA" sz="1800" dirty="0">
                <a:latin typeface="Consolas" panose="020B0609020204030204" pitchFamily="49" charset="0"/>
              </a:rPr>
              <a:t>";</a:t>
            </a:r>
            <a:br>
              <a:rPr lang="en-CA" sz="1800" dirty="0">
                <a:latin typeface="Consolas" panose="020B0609020204030204" pitchFamily="49" charset="0"/>
              </a:rPr>
            </a:b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size_t</a:t>
            </a:r>
            <a:r>
              <a:rPr lang="en-CA" sz="1800" b="1" dirty="0">
                <a:latin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</a:rPr>
              <a:t>result = </a:t>
            </a:r>
            <a:r>
              <a:rPr lang="en-CA" sz="1800" dirty="0" err="1">
                <a:latin typeface="Consolas" panose="020B0609020204030204" pitchFamily="49" charset="0"/>
              </a:rPr>
              <a:t>source.find</a:t>
            </a:r>
            <a:r>
              <a:rPr lang="en-CA" sz="1800" dirty="0">
                <a:latin typeface="Consolas" panose="020B0609020204030204" pitchFamily="49" charset="0"/>
              </a:rPr>
              <a:t>(pattern);</a:t>
            </a:r>
          </a:p>
          <a:p>
            <a:pPr marL="0" indent="0">
              <a:buNone/>
            </a:pP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if (result == </a:t>
            </a:r>
            <a:r>
              <a:rPr lang="en-CA" sz="1800" b="1" dirty="0">
                <a:latin typeface="Consolas" panose="020B0609020204030204" pitchFamily="49" charset="0"/>
              </a:rPr>
              <a:t>string::</a:t>
            </a:r>
            <a:r>
              <a:rPr lang="en-CA" sz="1800" b="1" dirty="0" err="1">
                <a:latin typeface="Consolas" panose="020B0609020204030204" pitchFamily="49" charset="0"/>
              </a:rPr>
              <a:t>npos</a:t>
            </a:r>
            <a:r>
              <a:rPr lang="en-CA" sz="1800" dirty="0">
                <a:latin typeface="Consolas" panose="020B0609020204030204" pitchFamily="49" charset="0"/>
              </a:rPr>
              <a:t>)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not found";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 else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found starting index " &lt;&lt; result;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16" y="1697619"/>
            <a:ext cx="11030187" cy="100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C++’s </a:t>
            </a:r>
            <a:r>
              <a:rPr lang="en-CA" b="1" dirty="0">
                <a:latin typeface="Consolas" panose="020B0609020204030204" pitchFamily="49" charset="0"/>
              </a:rPr>
              <a:t>std::string</a:t>
            </a:r>
            <a:r>
              <a:rPr lang="en-CA" b="1" dirty="0"/>
              <a:t> </a:t>
            </a:r>
            <a:r>
              <a:rPr lang="en-CA" dirty="0"/>
              <a:t>has the </a:t>
            </a:r>
            <a:r>
              <a:rPr lang="en-CA" b="1" dirty="0">
                <a:latin typeface="Consolas" panose="020B0609020204030204" pitchFamily="49" charset="0"/>
              </a:rPr>
              <a:t>find</a:t>
            </a:r>
            <a:r>
              <a:rPr lang="en-CA" dirty="0"/>
              <a:t> method that solves this problem …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9116-A2AE-D359-6C28-4F3B5EC58371}"/>
              </a:ext>
            </a:extLst>
          </p:cNvPr>
          <p:cNvSpPr txBox="1"/>
          <p:nvPr/>
        </p:nvSpPr>
        <p:spPr>
          <a:xfrm>
            <a:off x="8953193" y="3561809"/>
            <a:ext cx="288143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string::</a:t>
            </a:r>
            <a:r>
              <a:rPr lang="en-CA" sz="2000" dirty="0" err="1">
                <a:latin typeface="Consolas" panose="020B0609020204030204" pitchFamily="49" charset="0"/>
              </a:rPr>
              <a:t>npos</a:t>
            </a:r>
            <a:r>
              <a:rPr lang="en-CA" sz="2000" dirty="0"/>
              <a:t> is the value </a:t>
            </a:r>
            <a:r>
              <a:rPr lang="en-CA" sz="2000" dirty="0">
                <a:latin typeface="Consolas" panose="020B0609020204030204" pitchFamily="49" charset="0"/>
              </a:rPr>
              <a:t>find</a:t>
            </a:r>
            <a:r>
              <a:rPr lang="en-CA" sz="2000" dirty="0"/>
              <a:t> returns when the pattern is </a:t>
            </a:r>
            <a:r>
              <a:rPr lang="en-CA" sz="2000" b="1" dirty="0"/>
              <a:t>not</a:t>
            </a:r>
            <a:r>
              <a:rPr lang="en-CA" sz="2000" dirty="0"/>
              <a:t> found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9A954-336B-A217-B590-6C148D04DD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3927" y="4069641"/>
            <a:ext cx="2469266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1F6805-9EC3-1399-2AA8-AC9982EF46F4}"/>
              </a:ext>
            </a:extLst>
          </p:cNvPr>
          <p:cNvSpPr txBox="1"/>
          <p:nvPr/>
        </p:nvSpPr>
        <p:spPr>
          <a:xfrm>
            <a:off x="180408" y="3195614"/>
            <a:ext cx="235913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size_t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is an </a:t>
            </a:r>
            <a:r>
              <a:rPr lang="en-CA" sz="2000" dirty="0">
                <a:latin typeface="Consolas" panose="020B0609020204030204" pitchFamily="49" charset="0"/>
              </a:rPr>
              <a:t>unsigned int</a:t>
            </a:r>
            <a:r>
              <a:rPr lang="en-CA" sz="2000" dirty="0"/>
              <a:t>, so its smallest possible value is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4759D-8319-7CE3-359E-FFC2270C4C9F}"/>
              </a:ext>
            </a:extLst>
          </p:cNvPr>
          <p:cNvCxnSpPr>
            <a:stCxn id="11" idx="3"/>
          </p:cNvCxnSpPr>
          <p:nvPr/>
        </p:nvCxnSpPr>
        <p:spPr>
          <a:xfrm>
            <a:off x="2539539" y="3857334"/>
            <a:ext cx="73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“obvious” algorithm for finding a sub-string is to “slide” the pattern along the source, looking for matches</a:t>
            </a:r>
          </a:p>
          <a:p>
            <a:pPr marL="457200" lvl="1" indent="0">
              <a:buNone/>
            </a:pPr>
            <a:r>
              <a:rPr lang="en-CA" dirty="0"/>
              <a:t>the textbook calls this the </a:t>
            </a:r>
            <a:r>
              <a:rPr lang="en-CA" b="1" dirty="0"/>
              <a:t>brute force algorithm</a:t>
            </a:r>
          </a:p>
          <a:p>
            <a:pPr marL="457200" lvl="1" indent="0">
              <a:buNone/>
            </a:pPr>
            <a:r>
              <a:rPr lang="en-CA" dirty="0"/>
              <a:t>E.g. to determine if “www.sfu.ca” contains “</a:t>
            </a:r>
            <a:r>
              <a:rPr lang="en-CA" dirty="0" err="1"/>
              <a:t>sfu</a:t>
            </a:r>
            <a:r>
              <a:rPr lang="en-CA" dirty="0"/>
              <a:t>”, write “</a:t>
            </a:r>
            <a:r>
              <a:rPr lang="en-CA" dirty="0" err="1"/>
              <a:t>sfu</a:t>
            </a:r>
            <a:r>
              <a:rPr lang="en-CA" dirty="0"/>
              <a:t>” underneath and “slide” it along until you match all characters, or reach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02CFE5-1533-746A-076A-B8B5920EC5BB}"/>
              </a:ext>
            </a:extLst>
          </p:cNvPr>
          <p:cNvSpPr txBox="1"/>
          <p:nvPr/>
        </p:nvSpPr>
        <p:spPr>
          <a:xfrm>
            <a:off x="8546954" y="2483095"/>
            <a:ext cx="3489225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Brute force string</a:t>
            </a:r>
            <a:br>
              <a:rPr lang="en-CA" sz="3200" dirty="0"/>
            </a:br>
            <a:r>
              <a:rPr lang="en-CA" sz="3200" dirty="0"/>
              <a:t>searching algorithm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Performance of the brute-force algorithm</a:t>
                </a:r>
                <a:r>
                  <a:rPr lang="en-AU" dirty="0"/>
                  <a:t>: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45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 can do better!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Boyer-Moore string matching algorithm</a:t>
            </a:r>
            <a:r>
              <a:rPr lang="en-AU" dirty="0"/>
              <a:t> uses two neat tricks to speed up searching: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It compares characters in the pattern by </a:t>
            </a:r>
            <a:r>
              <a:rPr lang="en-AU" i="1" dirty="0"/>
              <a:t>going from the right end of the pattern to its left end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After a mis-match, it shifts the pattern to the right as many spaces as possible, i.e. until a character in the pattern matches the mis-matched pattern. Sometimes the pattern can be shifted by its entire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8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2917011" y="3429000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9EA6-D962-3791-206C-C37A06156267}"/>
              </a:ext>
            </a:extLst>
          </p:cNvPr>
          <p:cNvSpPr txBox="1"/>
          <p:nvPr/>
        </p:nvSpPr>
        <p:spPr>
          <a:xfrm>
            <a:off x="4224377" y="2923686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Since </a:t>
            </a:r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doesn’t appear in the pattern, shift it 3 positions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C6E9B-8E21-399F-6D99-0D031D816CE0}"/>
              </a:ext>
            </a:extLst>
          </p:cNvPr>
          <p:cNvSpPr txBox="1"/>
          <p:nvPr/>
        </p:nvSpPr>
        <p:spPr>
          <a:xfrm>
            <a:off x="9370711" y="1176124"/>
            <a:ext cx="187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 comparison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6871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4577527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Move the pattern so its first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is under the source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2DA7-A005-E939-FBF2-299E81BBB3DD}"/>
              </a:ext>
            </a:extLst>
          </p:cNvPr>
          <p:cNvSpPr txBox="1"/>
          <p:nvPr/>
        </p:nvSpPr>
        <p:spPr>
          <a:xfrm>
            <a:off x="5892258" y="296169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DF715-2923-5CCF-92B7-83872FB8151A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4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3B08D-43E7-4AB7-448A-B9DFC5B007CD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3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310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92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701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84716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390" y="3184716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comparisons</a:t>
            </a:r>
            <a:endParaRPr lang="en-AU" sz="2400" b="1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2DC8E93-78F9-ADA8-78AF-33EC22A7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492" y="3184716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C014F-2066-5619-31AF-3DDA58820FB5}"/>
              </a:ext>
            </a:extLst>
          </p:cNvPr>
          <p:cNvSpPr txBox="1"/>
          <p:nvPr/>
        </p:nvSpPr>
        <p:spPr>
          <a:xfrm>
            <a:off x="9595915" y="18640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brute force would</a:t>
            </a:r>
            <a:br>
              <a:rPr lang="en-CA" sz="1600" dirty="0"/>
            </a:br>
            <a:r>
              <a:rPr lang="en-CA" sz="1600" dirty="0"/>
              <a:t>do 7 comparisons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3781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Try searching for “pet”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Try searching for “</a:t>
            </a:r>
            <a:r>
              <a:rPr lang="en-AU" dirty="0" err="1"/>
              <a:t>ubc</a:t>
            </a:r>
            <a:r>
              <a:rPr lang="en-AU" dirty="0"/>
              <a:t>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0871-D27F-78ED-9666-5683BF8418A1}"/>
              </a:ext>
            </a:extLst>
          </p:cNvPr>
          <p:cNvSpPr txBox="1"/>
          <p:nvPr/>
        </p:nvSpPr>
        <p:spPr>
          <a:xfrm>
            <a:off x="7997356" y="4281498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a nice step-by-step example, see </a:t>
            </a:r>
            <a:r>
              <a:rPr lang="en-CA" sz="2000" dirty="0">
                <a:hlinkClick r:id="rId2"/>
              </a:rPr>
              <a:t>this example from Moore’s home page</a:t>
            </a:r>
            <a:r>
              <a:rPr lang="en-CA" sz="2000" dirty="0"/>
              <a:t>.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55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762630" y="299709"/>
            <a:ext cx="826380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bool </a:t>
            </a:r>
            <a:r>
              <a:rPr lang="en-AU" sz="1600" b="1" dirty="0" err="1">
                <a:latin typeface="Consolas" panose="020B0609020204030204" pitchFamily="49" charset="0"/>
              </a:rPr>
              <a:t>contains_boyer_moore</a:t>
            </a:r>
            <a:r>
              <a:rPr lang="en-AU" sz="1600" dirty="0">
                <a:latin typeface="Consolas" panose="020B0609020204030204" pitchFamily="49" charset="0"/>
              </a:rPr>
              <a:t>(const string &amp;source, const string &amp;pattern) {</a:t>
            </a:r>
            <a:br>
              <a:rPr lang="en-AU" sz="1600" dirty="0">
                <a:latin typeface="Consolas" panose="020B0609020204030204" pitchFamily="49" charset="0"/>
              </a:rPr>
            </a:br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vector&lt;int&gt; last = </a:t>
            </a:r>
            <a:r>
              <a:rPr lang="en-AU" sz="1600" b="1" dirty="0" err="1">
                <a:latin typeface="Consolas" panose="020B0609020204030204" pitchFamily="49" charset="0"/>
              </a:rPr>
              <a:t>make_last_function</a:t>
            </a:r>
            <a:r>
              <a:rPr lang="en-AU" sz="1600" dirty="0">
                <a:latin typeface="Consolas" panose="020B0609020204030204" pitchFamily="49" charset="0"/>
              </a:rPr>
              <a:t>(pattern);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m = </a:t>
            </a:r>
            <a:r>
              <a:rPr lang="en-AU" sz="1600" dirty="0" err="1">
                <a:latin typeface="Consolas" panose="020B0609020204030204" pitchFamily="49" charset="0"/>
              </a:rPr>
              <a:t>pattern.size</a:t>
            </a:r>
            <a:r>
              <a:rPr lang="en-AU" sz="1600" dirty="0">
                <a:latin typeface="Consolas" panose="020B0609020204030204" pitchFamily="49" charset="0"/>
              </a:rPr>
              <a:t>(), n = </a:t>
            </a:r>
            <a:r>
              <a:rPr lang="en-AU" sz="1600" dirty="0" err="1">
                <a:latin typeface="Consolas" panose="020B0609020204030204" pitchFamily="49" charset="0"/>
              </a:rPr>
              <a:t>source.size</a:t>
            </a:r>
            <a:r>
              <a:rPr lang="en-AU" sz="1600" dirty="0"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if (m &gt; n) return false;      // is pattern longer than source?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else if (m == 0) return true; // is pattern is empty?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int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do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if (pattern[j] == 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])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if (j == 0) return true; </a:t>
            </a:r>
            <a:r>
              <a:rPr lang="en-AU" sz="1600" b="1" dirty="0">
                <a:latin typeface="Consolas" panose="020B0609020204030204" pitchFamily="49" charset="0"/>
              </a:rPr>
              <a:t>// a match!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--;</a:t>
            </a:r>
            <a:br>
              <a:rPr lang="en-AU" sz="1600" dirty="0">
                <a:latin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</a:rPr>
              <a:t>                j--;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+= m - min(j, 1 + last[source[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]]);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} while (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&lt;= n - 1);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return false; </a:t>
            </a:r>
            <a:r>
              <a:rPr lang="en-AU" sz="1600" b="1" dirty="0">
                <a:latin typeface="Consolas" panose="020B0609020204030204" pitchFamily="49" charset="0"/>
              </a:rPr>
              <a:t>// no match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E388B-BE75-FB9E-D519-20F9142BEC85}"/>
              </a:ext>
            </a:extLst>
          </p:cNvPr>
          <p:cNvSpPr/>
          <p:nvPr/>
        </p:nvSpPr>
        <p:spPr>
          <a:xfrm>
            <a:off x="1216681" y="797312"/>
            <a:ext cx="5365488" cy="3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7137-059C-D625-FEB4-4C0DEE874141}"/>
              </a:ext>
            </a:extLst>
          </p:cNvPr>
          <p:cNvSpPr txBox="1"/>
          <p:nvPr/>
        </p:nvSpPr>
        <p:spPr>
          <a:xfrm>
            <a:off x="9192685" y="699070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last</a:t>
            </a:r>
            <a:r>
              <a:rPr lang="en-CA" sz="2000" dirty="0"/>
              <a:t> is a table of “shifts” that tell the algorithm how far to slide the pattern on a mis-match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CDDFB-732B-954A-6ACD-F2043A9C0E6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582169" y="974902"/>
            <a:ext cx="2610516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4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1027126" y="972284"/>
            <a:ext cx="8789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vector&lt;int&gt; </a:t>
            </a:r>
            <a:r>
              <a:rPr lang="en-AU" sz="2000" b="1" dirty="0" err="1">
                <a:latin typeface="Consolas" panose="020B0609020204030204" pitchFamily="49" charset="0"/>
              </a:rPr>
              <a:t>make_last_function</a:t>
            </a:r>
            <a:r>
              <a:rPr lang="en-AU" sz="2000" dirty="0">
                <a:latin typeface="Consolas" panose="020B0609020204030204" pitchFamily="49" charset="0"/>
              </a:rPr>
              <a:t>(const string &amp;pattern)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const int N_ASCII = 128; </a:t>
            </a:r>
            <a:r>
              <a:rPr lang="en-AU" sz="2000" b="1" dirty="0">
                <a:latin typeface="Consolas" panose="020B0609020204030204" pitchFamily="49" charset="0"/>
              </a:rPr>
              <a:t>// assumes ASCII character set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vector&lt;int&gt; last(N_ASCII, -1);        </a:t>
            </a:r>
            <a:br>
              <a:rPr lang="en-AU" sz="2000" dirty="0">
                <a:latin typeface="Consolas" panose="020B0609020204030204" pitchFamily="49" charset="0"/>
              </a:rPr>
            </a:b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pattern.size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last[pattern[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]] =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; // implicit cast to ASCII code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}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return last;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4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75660" y="34290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</a:t>
            </a:r>
            <a:r>
              <a:rPr lang="en-CA" sz="2400" dirty="0"/>
              <a:t>s       f      u</a:t>
            </a:r>
            <a:br>
              <a:rPr lang="en-CA" sz="2400" dirty="0"/>
            </a:br>
            <a:r>
              <a:rPr lang="en-CA" sz="2400" dirty="0"/>
              <a:t>115  102  117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432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487040" y="330620"/>
            <a:ext cx="2432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</a:t>
            </a:r>
            <a:r>
              <a:rPr lang="en-CA" sz="3200" dirty="0"/>
              <a:t>s       f       u</a:t>
            </a:r>
            <a:br>
              <a:rPr lang="en-CA" sz="3200" dirty="0"/>
            </a:br>
            <a:r>
              <a:rPr lang="en-CA" sz="3200" dirty="0"/>
              <a:t>115  102  117</a:t>
            </a:r>
            <a:endParaRPr lang="en-AU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0F498-ED88-BC7D-749B-28D6A55F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574"/>
              </p:ext>
            </p:extLst>
          </p:nvPr>
        </p:nvGraphicFramePr>
        <p:xfrm>
          <a:off x="1971543" y="2404883"/>
          <a:ext cx="8127999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388987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7505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98159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87569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1602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245230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378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79594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56634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654180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332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7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24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E594F-5154-744C-8CC0-1055ED3671E9}"/>
              </a:ext>
            </a:extLst>
          </p:cNvPr>
          <p:cNvSpPr txBox="1"/>
          <p:nvPr/>
        </p:nvSpPr>
        <p:spPr>
          <a:xfrm>
            <a:off x="1349513" y="2766256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last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C877A-BF46-5D70-74C0-7BE5EF430342}"/>
              </a:ext>
            </a:extLst>
          </p:cNvPr>
          <p:cNvSpPr txBox="1"/>
          <p:nvPr/>
        </p:nvSpPr>
        <p:spPr>
          <a:xfrm>
            <a:off x="5146334" y="331375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4ECF8-6243-3F51-8B1E-95794E589B47}"/>
              </a:ext>
            </a:extLst>
          </p:cNvPr>
          <p:cNvSpPr txBox="1"/>
          <p:nvPr/>
        </p:nvSpPr>
        <p:spPr>
          <a:xfrm>
            <a:off x="6590912" y="331375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F59F-B7A9-8430-F561-4A462951A1F4}"/>
              </a:ext>
            </a:extLst>
          </p:cNvPr>
          <p:cNvSpPr txBox="1"/>
          <p:nvPr/>
        </p:nvSpPr>
        <p:spPr>
          <a:xfrm>
            <a:off x="8067551" y="32919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45603-E282-A1A4-E013-639B4052471B}"/>
              </a:ext>
            </a:extLst>
          </p:cNvPr>
          <p:cNvSpPr txBox="1"/>
          <p:nvPr/>
        </p:nvSpPr>
        <p:spPr>
          <a:xfrm>
            <a:off x="5146334" y="4507811"/>
            <a:ext cx="22175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last[c]</a:t>
            </a:r>
            <a:r>
              <a:rPr lang="en-CA" dirty="0"/>
              <a:t> is the index of the right-most</a:t>
            </a:r>
            <a:br>
              <a:rPr lang="en-CA" dirty="0"/>
            </a:br>
            <a:r>
              <a:rPr lang="en-CA" dirty="0"/>
              <a:t>occurrence of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in the pattern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70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Boyer-Moore Performance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 in the worst case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is the set of string characters (e.g. 128 ASCII characters)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However, in practice on English text, the Boyer-Moore algorithm often skips many characters and runs more quickly.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24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2D1-36BD-18E4-15E6-96D1BA3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Knuth-Morris-Pratt (KMP) Algorithm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comparisons in the worst case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This is the optimal running time for string searching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Boyer-Moore algorithm throws away information about partial matches in the pattern, starting from scratch each shift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KMP algorithm pre-computes a </a:t>
                </a:r>
                <a:r>
                  <a:rPr lang="en-AU" b="1" dirty="0"/>
                  <a:t>failure function </a:t>
                </a:r>
                <a:r>
                  <a:rPr lang="en-AU" dirty="0"/>
                  <a:t>for the pattern that allows for bigger shifts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A58-F51E-E0F8-1DC7-1367586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2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1901709"/>
            <a:ext cx="2464850" cy="172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4D8300-E7BF-8CF2-CA10-6476E34277C4}"/>
              </a:ext>
            </a:extLst>
          </p:cNvPr>
          <p:cNvSpPr txBox="1"/>
          <p:nvPr/>
        </p:nvSpPr>
        <p:spPr>
          <a:xfrm>
            <a:off x="9179270" y="2782560"/>
            <a:ext cx="2514202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couple more variations of this algorithm are in the sample code. They have comparable, or much worse, performance.</a:t>
            </a:r>
            <a:endParaRPr lang="en-AU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22D453-9212-82E2-B79E-A852E8531D75}"/>
              </a:ext>
            </a:extLst>
          </p:cNvPr>
          <p:cNvCxnSpPr>
            <a:stCxn id="6" idx="1"/>
          </p:cNvCxnSpPr>
          <p:nvPr/>
        </p:nvCxnSpPr>
        <p:spPr>
          <a:xfrm flipH="1">
            <a:off x="7183464" y="3259614"/>
            <a:ext cx="1995806" cy="1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2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494DB8-C631-5459-C8F3-CA2F1BF4F932}"/>
              </a:ext>
            </a:extLst>
          </p:cNvPr>
          <p:cNvSpPr txBox="1"/>
          <p:nvPr/>
        </p:nvSpPr>
        <p:spPr>
          <a:xfrm>
            <a:off x="7667093" y="3117163"/>
            <a:ext cx="263818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few more variations of the basic algorithm are in the sample code. They have comparable, or much worse, performance.</a:t>
            </a:r>
            <a:endParaRPr lang="en-AU" sz="14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04AD40A-2181-4992-EC69-D998724C10B4}"/>
              </a:ext>
            </a:extLst>
          </p:cNvPr>
          <p:cNvSpPr/>
          <p:nvPr/>
        </p:nvSpPr>
        <p:spPr>
          <a:xfrm>
            <a:off x="7189836" y="3259614"/>
            <a:ext cx="140862" cy="669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00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0111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78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/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BAFD74-36AA-E7E3-FCE1-00AFDDCF6318}"/>
              </a:ext>
            </a:extLst>
          </p:cNvPr>
          <p:cNvSpPr txBox="1"/>
          <p:nvPr/>
        </p:nvSpPr>
        <p:spPr>
          <a:xfrm>
            <a:off x="7443459" y="4466163"/>
            <a:ext cx="34310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string::find </a:t>
            </a:r>
            <a:r>
              <a:rPr lang="en-CA" dirty="0"/>
              <a:t>implementations are usually highly optimized to take advantage of modern computer hardware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971-1096-2945-2213-202F530A3C85}"/>
              </a:ext>
            </a:extLst>
          </p:cNvPr>
          <p:cNvSpPr txBox="1"/>
          <p:nvPr/>
        </p:nvSpPr>
        <p:spPr>
          <a:xfrm>
            <a:off x="7246977" y="5807631"/>
            <a:ext cx="403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</a:t>
            </a:r>
            <a:r>
              <a:rPr lang="en-US" dirty="0">
                <a:hlinkClick r:id="rId2"/>
              </a:rPr>
              <a:t>.g. see this string::find implementation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51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C704-DED4-580B-7651-96857CE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4510-D09B-FEED-6034-92CCAB8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BA1C-8565-F82D-5377-48638AC255BB}"/>
              </a:ext>
            </a:extLst>
          </p:cNvPr>
          <p:cNvSpPr txBox="1"/>
          <p:nvPr/>
        </p:nvSpPr>
        <p:spPr>
          <a:xfrm>
            <a:off x="1155128" y="5131266"/>
            <a:ext cx="9881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the quick brown fox jumped over the lazy dogs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2F71FE-4144-84D0-BF7A-A3E58E801E77}"/>
              </a:ext>
            </a:extLst>
          </p:cNvPr>
          <p:cNvGraphicFramePr>
            <a:graphicFrameLocks noGrp="1"/>
          </p:cNvGraphicFramePr>
          <p:nvPr/>
        </p:nvGraphicFramePr>
        <p:xfrm>
          <a:off x="1963106" y="3725912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59762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7933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97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4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921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6335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5175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228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23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15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52F6B-2517-14FA-2743-0C1E6346C69F}"/>
              </a:ext>
            </a:extLst>
          </p:cNvPr>
          <p:cNvCxnSpPr>
            <a:cxnSpLocks/>
          </p:cNvCxnSpPr>
          <p:nvPr/>
        </p:nvCxnSpPr>
        <p:spPr>
          <a:xfrm>
            <a:off x="2323578" y="3911332"/>
            <a:ext cx="993234" cy="127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F51BE-C457-7660-A292-2EF2C65C5F84}"/>
              </a:ext>
            </a:extLst>
          </p:cNvPr>
          <p:cNvCxnSpPr>
            <a:cxnSpLocks/>
          </p:cNvCxnSpPr>
          <p:nvPr/>
        </p:nvCxnSpPr>
        <p:spPr>
          <a:xfrm>
            <a:off x="3153776" y="3919010"/>
            <a:ext cx="6714646" cy="134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34FB-11E2-EFA8-A0C4-61D672EBE901}"/>
              </a:ext>
            </a:extLst>
          </p:cNvPr>
          <p:cNvCxnSpPr>
            <a:cxnSpLocks/>
          </p:cNvCxnSpPr>
          <p:nvPr/>
        </p:nvCxnSpPr>
        <p:spPr>
          <a:xfrm>
            <a:off x="3970751" y="3940413"/>
            <a:ext cx="831439" cy="124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E801C-9657-3FB3-559E-F8F3D5D8A5D2}"/>
              </a:ext>
            </a:extLst>
          </p:cNvPr>
          <p:cNvCxnSpPr>
            <a:cxnSpLocks/>
          </p:cNvCxnSpPr>
          <p:nvPr/>
        </p:nvCxnSpPr>
        <p:spPr>
          <a:xfrm>
            <a:off x="4758497" y="3911332"/>
            <a:ext cx="752955" cy="128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A6195-A327-B9AF-E0B6-2A229E574E01}"/>
              </a:ext>
            </a:extLst>
          </p:cNvPr>
          <p:cNvCxnSpPr>
            <a:cxnSpLocks/>
          </p:cNvCxnSpPr>
          <p:nvPr/>
        </p:nvCxnSpPr>
        <p:spPr>
          <a:xfrm>
            <a:off x="5570652" y="3913149"/>
            <a:ext cx="3323870" cy="13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854419-40DF-D100-B92E-F4CE33F7B512}"/>
              </a:ext>
            </a:extLst>
          </p:cNvPr>
          <p:cNvCxnSpPr>
            <a:cxnSpLocks/>
          </p:cNvCxnSpPr>
          <p:nvPr/>
        </p:nvCxnSpPr>
        <p:spPr>
          <a:xfrm>
            <a:off x="6366352" y="3919010"/>
            <a:ext cx="866235" cy="137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F722A-3C95-4B0A-9550-55B98860E47F}"/>
              </a:ext>
            </a:extLst>
          </p:cNvPr>
          <p:cNvCxnSpPr>
            <a:cxnSpLocks/>
          </p:cNvCxnSpPr>
          <p:nvPr/>
        </p:nvCxnSpPr>
        <p:spPr>
          <a:xfrm flipH="1">
            <a:off x="2331532" y="3911332"/>
            <a:ext cx="4901055" cy="13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A7961D-B393-D392-8E08-BFBC61427CF5}"/>
              </a:ext>
            </a:extLst>
          </p:cNvPr>
          <p:cNvCxnSpPr>
            <a:cxnSpLocks/>
          </p:cNvCxnSpPr>
          <p:nvPr/>
        </p:nvCxnSpPr>
        <p:spPr>
          <a:xfrm flipH="1">
            <a:off x="1587127" y="3914232"/>
            <a:ext cx="6484106" cy="13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1C941-EEA1-B3B4-EE45-F6329BAF2691}"/>
              </a:ext>
            </a:extLst>
          </p:cNvPr>
          <p:cNvCxnSpPr>
            <a:cxnSpLocks/>
          </p:cNvCxnSpPr>
          <p:nvPr/>
        </p:nvCxnSpPr>
        <p:spPr>
          <a:xfrm flipH="1">
            <a:off x="8321370" y="3953731"/>
            <a:ext cx="486314" cy="13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/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Make an array of pointers to each word in a string.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Sort the pointers alphabetically by words.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Use </a:t>
                </a:r>
                <a:r>
                  <a:rPr lang="en-CA" sz="2400" b="1" dirty="0"/>
                  <a:t>binary search </a:t>
                </a:r>
                <a:r>
                  <a:rPr lang="en-CA" sz="2400" dirty="0"/>
                  <a:t>to find words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blipFill>
                <a:blip r:embed="rId2"/>
                <a:stretch>
                  <a:fillRect l="-1434" t="-4569" r="-448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1CCD-1143-200D-A40D-0C6FA70F03E8}"/>
              </a:ext>
            </a:extLst>
          </p:cNvPr>
          <p:cNvSpPr txBox="1"/>
          <p:nvPr/>
        </p:nvSpPr>
        <p:spPr>
          <a:xfrm>
            <a:off x="8597284" y="399128"/>
            <a:ext cx="343109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Faster than plain text searching</a:t>
            </a:r>
          </a:p>
          <a:p>
            <a:endParaRPr lang="en-AU" dirty="0"/>
          </a:p>
          <a:p>
            <a:r>
              <a:rPr lang="en-AU" dirty="0"/>
              <a:t>But …</a:t>
            </a:r>
          </a:p>
          <a:p>
            <a:endParaRPr lang="en-AU" dirty="0"/>
          </a:p>
          <a:p>
            <a:r>
              <a:rPr lang="en-AU" dirty="0"/>
              <a:t>Can only find full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E.g. “row” is not indexed</a:t>
            </a:r>
          </a:p>
          <a:p>
            <a:endParaRPr lang="en-AU" dirty="0"/>
          </a:p>
          <a:p>
            <a:r>
              <a:rPr lang="en-AU" dirty="0"/>
              <a:t>Extra time and space to create the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Good if you are doing multiple searches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C0BB40-50EF-AF19-EA63-EB934F101BB3}"/>
              </a:ext>
            </a:extLst>
          </p:cNvPr>
          <p:cNvSpPr/>
          <p:nvPr/>
        </p:nvSpPr>
        <p:spPr>
          <a:xfrm>
            <a:off x="2288608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E3DF54-0CB8-1F3A-E5AF-29D784E5D2F5}"/>
              </a:ext>
            </a:extLst>
          </p:cNvPr>
          <p:cNvSpPr/>
          <p:nvPr/>
        </p:nvSpPr>
        <p:spPr>
          <a:xfrm>
            <a:off x="3145406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9633A9-E20A-904A-EA60-D3C09C3AFA06}"/>
              </a:ext>
            </a:extLst>
          </p:cNvPr>
          <p:cNvSpPr/>
          <p:nvPr/>
        </p:nvSpPr>
        <p:spPr>
          <a:xfrm>
            <a:off x="3929850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3D1FB-4F45-7B38-5B93-02A5DE83AFE5}"/>
              </a:ext>
            </a:extLst>
          </p:cNvPr>
          <p:cNvSpPr/>
          <p:nvPr/>
        </p:nvSpPr>
        <p:spPr>
          <a:xfrm>
            <a:off x="4745423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E3EFC4-594C-1F40-0C24-B3B46A18FE2F}"/>
              </a:ext>
            </a:extLst>
          </p:cNvPr>
          <p:cNvSpPr/>
          <p:nvPr/>
        </p:nvSpPr>
        <p:spPr>
          <a:xfrm>
            <a:off x="5547002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76C1C-E805-9C70-D342-7968F62486F0}"/>
              </a:ext>
            </a:extLst>
          </p:cNvPr>
          <p:cNvSpPr/>
          <p:nvPr/>
        </p:nvSpPr>
        <p:spPr>
          <a:xfrm>
            <a:off x="6333285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64DF60-382C-AB1D-A7F6-942E03CF9A6D}"/>
              </a:ext>
            </a:extLst>
          </p:cNvPr>
          <p:cNvSpPr/>
          <p:nvPr/>
        </p:nvSpPr>
        <p:spPr>
          <a:xfrm>
            <a:off x="7214358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909893-A3FF-594C-04DD-B47DB851E313}"/>
              </a:ext>
            </a:extLst>
          </p:cNvPr>
          <p:cNvSpPr/>
          <p:nvPr/>
        </p:nvSpPr>
        <p:spPr>
          <a:xfrm>
            <a:off x="8041756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D9108E-20F1-300C-3362-A3299C50FA0A}"/>
              </a:ext>
            </a:extLst>
          </p:cNvPr>
          <p:cNvSpPr/>
          <p:nvPr/>
        </p:nvSpPr>
        <p:spPr>
          <a:xfrm>
            <a:off x="8773759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8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5971"/>
              </p:ext>
            </p:extLst>
          </p:nvPr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AU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62094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difficult to use correctly, in part because their memory management is left to the programmer.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330165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Question</a:t>
            </a:r>
          </a:p>
          <a:p>
            <a:pPr algn="ctr"/>
            <a:r>
              <a:rPr lang="en-CA" sz="2400" dirty="0"/>
              <a:t>Suppose you want to refer to the substring “</a:t>
            </a:r>
            <a:r>
              <a:rPr lang="en-CA" sz="2400" dirty="0" err="1"/>
              <a:t>sfu</a:t>
            </a:r>
            <a:r>
              <a:rPr lang="en-CA" sz="2400" dirty="0"/>
              <a:t>” is this string. How can you do that in C++?</a:t>
            </a:r>
            <a:endParaRPr lang="en-AU" sz="24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5508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3795</Words>
  <Application>Microsoft Office PowerPoint</Application>
  <PresentationFormat>Widescreen</PresentationFormat>
  <Paragraphs>875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</vt:lpstr>
      <vt:lpstr>Finding Substrings in a String</vt:lpstr>
      <vt:lpstr>Finding Substrings in a String</vt:lpstr>
      <vt:lpstr>PowerPoint Presentation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PowerPoint Presentation</vt:lpstr>
      <vt:lpstr>PowerPoint Presentation</vt:lpstr>
      <vt:lpstr>PowerPoint Presentation</vt:lpstr>
      <vt:lpstr>PowerPoint Presentation</vt:lpstr>
      <vt:lpstr>Boyer-Moore Performance</vt:lpstr>
      <vt:lpstr>The Knuth-Morris-Pratt (KMP) Algorithm</vt:lpstr>
      <vt:lpstr>Some Performance Numbers</vt:lpstr>
      <vt:lpstr>Some Performance Numbers</vt:lpstr>
      <vt:lpstr>Some Performance Numbers</vt:lpstr>
      <vt:lpstr>Some Performance Numbers</vt:lpstr>
      <vt:lpstr>Using an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2023-07-28T17:34:43Z</cp:lastPrinted>
  <dcterms:created xsi:type="dcterms:W3CDTF">2023-07-08T03:43:54Z</dcterms:created>
  <dcterms:modified xsi:type="dcterms:W3CDTF">2023-11-24T04:26:10Z</dcterms:modified>
</cp:coreProperties>
</file>