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B0EA0-D924-407F-9685-3D3FD261223B}" v="1" dt="2023-05-12T17:48:4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52" autoAdjust="0"/>
  </p:normalViewPr>
  <p:slideViewPr>
    <p:cSldViewPr snapToGrid="0">
      <p:cViewPr varScale="1">
        <p:scale>
          <a:sx n="102" d="100"/>
          <a:sy n="102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F74F-FC79-F300-12AD-0032421FB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2B614-260B-82DF-C19C-E48E8763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F4A4-E6B9-A9EB-7DEA-9344824D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EDB0-7BDF-33CE-17AD-E4903B24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7149-91D5-4FE5-A5CC-4AE62480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15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FD74-0BC2-EB65-4955-77BBED52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F40F9-2E29-8D92-8DF0-365661B09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D0A66-2BF1-404D-C187-8348817D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0C7B-197D-E4FB-EF80-9A546042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7D40A-0A6D-F911-5DED-4CDBB1CD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92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6ADE0-58B3-120B-6F72-D9BA31EF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F1BFD-4C14-537F-416F-030241886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E46B-E007-76B8-6E53-82AD3C11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C466-2889-A5E3-98A7-1C5932F1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0ABA-0EBD-CB37-09B5-C3017F31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2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CB06-6CCC-8E9D-E29F-D3D8488F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4DA1-C181-34E3-5A02-7E6A35C2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EC58-AC34-A6B6-2E05-498D10F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E65E-EAA4-5AED-6C96-3E5D0579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2FE2-C4E2-F45C-0930-CC924BE0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9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3DBB-A733-E2DB-F030-3B0F2B96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D940-D640-C505-6901-626615B0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8628-C46F-7B54-A002-DD150ABD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6D20-6658-7143-A02A-79DF18AD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2F23-EC3A-6CE3-9CFD-02A24AA6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3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C9EF-4BBB-07B8-B3FB-1E33C345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7A89-1B5F-82E2-FFCA-2E715855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D6377-69D1-220B-9D31-E337F934E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ACF4E-A6FC-8427-541C-8A41E4B6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4FBA-7C3D-5892-89DB-FB4C643C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DE78-B27F-FB85-D0CC-AC1D7F3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22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88E-9E02-4E2D-48BF-30BDD1EF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2E9FF-2B14-F414-380A-968B7850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E3441-CE01-DCE8-7BA0-793A064CC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4DA5E-1EFF-607C-298F-5988FDF1D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37E0F-0EE9-4CAE-F9E1-50070D32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1D551-4C76-5D79-9787-39AB9BF2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DC531-C0C3-9211-3804-2EC450C6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F0B9C-5910-2AD7-642B-9E4DE445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58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F4A4-49BB-260D-BACD-F9F25B0C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46EE7-9369-8BCD-7E31-D3BC8F84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0F375-D5E4-9198-49D8-728B62E0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C57BB-2773-9CAC-9817-C0DEA9CF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40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062-D1B4-0BDD-18E2-A3ED606C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8CA88-B948-CCCB-6C56-0AB28F1E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499A-A5A1-F57B-6C41-CD63870E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1B06-2E75-8327-85D8-44BB1824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D2FA-0F05-6675-1931-D6CA8EAA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07157-87E7-FC74-BC43-5CDB9382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7AF2-E465-0113-A34A-03B9A04B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41EBC-1BDD-562F-A61F-EE0FC110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15CBF-EC0F-76A5-5409-735A9F5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91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23F-4A20-566E-0F1A-5143C9F9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38912-686E-64D3-1D96-7B94BC4A2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5A669-BC79-61AA-61FC-5F352180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DE28-BE42-492A-6FF2-37340865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0B81-EAF0-7117-ACC2-745955E1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06D4-3C5D-D03C-952A-A431560C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17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C5364-47C8-87F2-5D6E-A8C26625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473BC-0D7E-4E66-0365-C22F40DD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BA38-D275-5DFC-EF9E-EAB562F3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EDB4-411D-40F7-9862-80706FAF2A0A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C727-DCBB-BEF2-FF4B-6D16B299D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D7D6-760F-C40D-E5EB-A5F7ADBDC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68D1-24F9-43BD-953A-00B6799E5A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4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F9D20-B896-D4E0-B308-8397973F7A01}"/>
              </a:ext>
            </a:extLst>
          </p:cNvPr>
          <p:cNvSpPr txBox="1"/>
          <p:nvPr/>
        </p:nvSpPr>
        <p:spPr>
          <a:xfrm>
            <a:off x="27325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969A9-A470-7876-4262-3F1D79343511}"/>
              </a:ext>
            </a:extLst>
          </p:cNvPr>
          <p:cNvSpPr txBox="1"/>
          <p:nvPr/>
        </p:nvSpPr>
        <p:spPr>
          <a:xfrm>
            <a:off x="27325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0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3FEF-BCFA-3308-B6EF-9807973988A0}"/>
              </a:ext>
            </a:extLst>
          </p:cNvPr>
          <p:cNvSpPr txBox="1"/>
          <p:nvPr/>
        </p:nvSpPr>
        <p:spPr>
          <a:xfrm>
            <a:off x="3394421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2F47F-4351-375D-BE55-7ADE346CF9BB}"/>
              </a:ext>
            </a:extLst>
          </p:cNvPr>
          <p:cNvSpPr txBox="1"/>
          <p:nvPr/>
        </p:nvSpPr>
        <p:spPr>
          <a:xfrm>
            <a:off x="3394421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1</a:t>
            </a:r>
            <a:endParaRPr lang="en-AU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CD54-0BE9-51D9-1FAE-C915F08177D2}"/>
              </a:ext>
            </a:extLst>
          </p:cNvPr>
          <p:cNvSpPr txBox="1"/>
          <p:nvPr/>
        </p:nvSpPr>
        <p:spPr>
          <a:xfrm>
            <a:off x="4056272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C864E-2111-F506-14B2-DD77E2ECF706}"/>
              </a:ext>
            </a:extLst>
          </p:cNvPr>
          <p:cNvSpPr txBox="1"/>
          <p:nvPr/>
        </p:nvSpPr>
        <p:spPr>
          <a:xfrm>
            <a:off x="4056272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</a:t>
            </a:r>
            <a:endParaRPr lang="en-A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21936-A8B9-BA6F-7C1D-7A30FF497F7E}"/>
              </a:ext>
            </a:extLst>
          </p:cNvPr>
          <p:cNvSpPr txBox="1"/>
          <p:nvPr/>
        </p:nvSpPr>
        <p:spPr>
          <a:xfrm>
            <a:off x="4718123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2765A-B58C-A975-2383-83343F0C6ECE}"/>
              </a:ext>
            </a:extLst>
          </p:cNvPr>
          <p:cNvSpPr txBox="1"/>
          <p:nvPr/>
        </p:nvSpPr>
        <p:spPr>
          <a:xfrm>
            <a:off x="4718123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3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D8DC6-EEB3-E960-4916-CAEFB7E6D243}"/>
              </a:ext>
            </a:extLst>
          </p:cNvPr>
          <p:cNvSpPr txBox="1"/>
          <p:nvPr/>
        </p:nvSpPr>
        <p:spPr>
          <a:xfrm>
            <a:off x="5379974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2E487-02C2-36FC-FB3E-8EE1C9A50E32}"/>
              </a:ext>
            </a:extLst>
          </p:cNvPr>
          <p:cNvSpPr txBox="1"/>
          <p:nvPr/>
        </p:nvSpPr>
        <p:spPr>
          <a:xfrm>
            <a:off x="5379974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4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5DA9C-8CB7-5962-370C-277CC039C970}"/>
              </a:ext>
            </a:extLst>
          </p:cNvPr>
          <p:cNvSpPr txBox="1"/>
          <p:nvPr/>
        </p:nvSpPr>
        <p:spPr>
          <a:xfrm>
            <a:off x="6041825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B9CC-C691-48BF-63FB-83ABC9FE280B}"/>
              </a:ext>
            </a:extLst>
          </p:cNvPr>
          <p:cNvSpPr txBox="1"/>
          <p:nvPr/>
        </p:nvSpPr>
        <p:spPr>
          <a:xfrm>
            <a:off x="6041825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5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76CDF-21D3-CE32-5ED8-DFEF83E8720A}"/>
              </a:ext>
            </a:extLst>
          </p:cNvPr>
          <p:cNvSpPr txBox="1"/>
          <p:nvPr/>
        </p:nvSpPr>
        <p:spPr>
          <a:xfrm>
            <a:off x="6816889" y="3911676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. . .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3317D-9874-79DC-097A-30FA37AADB3F}"/>
              </a:ext>
            </a:extLst>
          </p:cNvPr>
          <p:cNvSpPr txBox="1"/>
          <p:nvPr/>
        </p:nvSpPr>
        <p:spPr>
          <a:xfrm>
            <a:off x="7609368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29185-9842-3534-88D3-782D884ED48F}"/>
              </a:ext>
            </a:extLst>
          </p:cNvPr>
          <p:cNvSpPr txBox="1"/>
          <p:nvPr/>
        </p:nvSpPr>
        <p:spPr>
          <a:xfrm>
            <a:off x="7609368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2997</a:t>
            </a:r>
            <a:endParaRPr lang="en-AU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ADE1B-F4C2-63B6-5980-38C464C18D33}"/>
              </a:ext>
            </a:extLst>
          </p:cNvPr>
          <p:cNvSpPr txBox="1"/>
          <p:nvPr/>
        </p:nvSpPr>
        <p:spPr>
          <a:xfrm>
            <a:off x="8271219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EEBC9-2E33-9587-7317-945AA5EB0577}"/>
              </a:ext>
            </a:extLst>
          </p:cNvPr>
          <p:cNvSpPr txBox="1"/>
          <p:nvPr/>
        </p:nvSpPr>
        <p:spPr>
          <a:xfrm>
            <a:off x="8271219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2998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48EA2-4307-29AA-0DCA-E0EC1E77329D}"/>
              </a:ext>
            </a:extLst>
          </p:cNvPr>
          <p:cNvSpPr txBox="1"/>
          <p:nvPr/>
        </p:nvSpPr>
        <p:spPr>
          <a:xfrm>
            <a:off x="8933070" y="4032759"/>
            <a:ext cx="66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31137-675B-22F3-9855-14D25CD11B00}"/>
              </a:ext>
            </a:extLst>
          </p:cNvPr>
          <p:cNvSpPr txBox="1"/>
          <p:nvPr/>
        </p:nvSpPr>
        <p:spPr>
          <a:xfrm>
            <a:off x="8933070" y="3755760"/>
            <a:ext cx="6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2999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522E0-30A3-1101-4E13-1DDD4718866F}"/>
              </a:ext>
            </a:extLst>
          </p:cNvPr>
          <p:cNvSpPr txBox="1"/>
          <p:nvPr/>
        </p:nvSpPr>
        <p:spPr>
          <a:xfrm>
            <a:off x="2260942" y="2247652"/>
            <a:ext cx="79367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an array of 3000 integers, and initialize it with</a:t>
            </a:r>
            <a:b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4, 5, 9 repeated like this:</a:t>
            </a:r>
            <a:endParaRPr lang="en-A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715F0-C3C0-994D-AF35-6DA581F0EB47}"/>
              </a:ext>
            </a:extLst>
          </p:cNvPr>
          <p:cNvSpPr txBox="1"/>
          <p:nvPr/>
        </p:nvSpPr>
        <p:spPr>
          <a:xfrm>
            <a:off x="2260942" y="40327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arr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AD6C4-48CB-500B-F874-AD9409EB4B98}"/>
              </a:ext>
            </a:extLst>
          </p:cNvPr>
          <p:cNvSpPr txBox="1"/>
          <p:nvPr/>
        </p:nvSpPr>
        <p:spPr>
          <a:xfrm>
            <a:off x="3866348" y="677988"/>
            <a:ext cx="4319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Try this Now!</a:t>
            </a:r>
            <a:endParaRPr lang="en-AU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8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Members xmlns="9a2eabdb-1ee4-4f92-bdbc-dad65dc958ef" xsi:nil="true"/>
    <Templates xmlns="9a2eabdb-1ee4-4f92-bdbc-dad65dc958ef" xsi:nil="true"/>
    <Self_Registration_Enabled xmlns="9a2eabdb-1ee4-4f92-bdbc-dad65dc958ef" xsi:nil="true"/>
    <Has_Leaders_Only_SectionGroup xmlns="9a2eabdb-1ee4-4f92-bdbc-dad65dc958ef" xsi:nil="true"/>
    <Leaders xmlns="9a2eabdb-1ee4-4f92-bdbc-dad65dc958ef">
      <UserInfo>
        <DisplayName/>
        <AccountId xsi:nil="true"/>
        <AccountType/>
      </UserInfo>
    </Leaders>
    <Is_Collaboration_Space_Locked xmlns="9a2eabdb-1ee4-4f92-bdbc-dad65dc958ef" xsi:nil="true"/>
    <Teams_Channel_Section_Location xmlns="9a2eabdb-1ee4-4f92-bdbc-dad65dc958ef" xsi:nil="true"/>
    <Math_Settings xmlns="9a2eabdb-1ee4-4f92-bdbc-dad65dc958ef" xsi:nil="true"/>
    <LMS_Mappings xmlns="9a2eabdb-1ee4-4f92-bdbc-dad65dc958ef" xsi:nil="true"/>
    <Members xmlns="9a2eabdb-1ee4-4f92-bdbc-dad65dc958ef">
      <UserInfo>
        <DisplayName/>
        <AccountId xsi:nil="true"/>
        <AccountType/>
      </UserInfo>
    </Members>
    <Member_Groups xmlns="9a2eabdb-1ee4-4f92-bdbc-dad65dc958ef">
      <UserInfo>
        <DisplayName/>
        <AccountId xsi:nil="true"/>
        <AccountType/>
      </UserInfo>
    </Member_Groups>
    <FolderType xmlns="9a2eabdb-1ee4-4f92-bdbc-dad65dc958ef" xsi:nil="true"/>
    <Owner xmlns="9a2eabdb-1ee4-4f92-bdbc-dad65dc958ef">
      <UserInfo>
        <DisplayName/>
        <AccountId xsi:nil="true"/>
        <AccountType/>
      </UserInfo>
    </Owner>
    <Distribution_Groups xmlns="9a2eabdb-1ee4-4f92-bdbc-dad65dc958ef" xsi:nil="true"/>
    <AppVersion xmlns="9a2eabdb-1ee4-4f92-bdbc-dad65dc958ef" xsi:nil="true"/>
    <TeamsChannelId xmlns="9a2eabdb-1ee4-4f92-bdbc-dad65dc958ef" xsi:nil="true"/>
    <Invited_Leaders xmlns="9a2eabdb-1ee4-4f92-bdbc-dad65dc958ef" xsi:nil="true"/>
    <DefaultSectionNames xmlns="9a2eabdb-1ee4-4f92-bdbc-dad65dc958ef" xsi:nil="true"/>
    <NotebookType xmlns="9a2eabdb-1ee4-4f92-bdbc-dad65dc958ef" xsi:nil="true"/>
    <IsNotebookLocked xmlns="9a2eabdb-1ee4-4f92-bdbc-dad65dc958ef" xsi:nil="true"/>
    <_activity xmlns="9a2eabdb-1ee4-4f92-bdbc-dad65dc958ef" xsi:nil="true"/>
    <CultureName xmlns="9a2eabdb-1ee4-4f92-bdbc-dad65dc958e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7EFDBBD78874BBE2BEABF02A0DB53" ma:contentTypeVersion="35" ma:contentTypeDescription="Create a new document." ma:contentTypeScope="" ma:versionID="a0b316ac69d226bb978e31302b74dfc8">
  <xsd:schema xmlns:xsd="http://www.w3.org/2001/XMLSchema" xmlns:xs="http://www.w3.org/2001/XMLSchema" xmlns:p="http://schemas.microsoft.com/office/2006/metadata/properties" xmlns:ns3="9a2eabdb-1ee4-4f92-bdbc-dad65dc958ef" xmlns:ns4="05d46fc5-6089-4754-94c0-384530543e15" targetNamespace="http://schemas.microsoft.com/office/2006/metadata/properties" ma:root="true" ma:fieldsID="099b63985cc54fcb4e07ec47eb71d176" ns3:_="" ns4:_="">
    <xsd:import namespace="9a2eabdb-1ee4-4f92-bdbc-dad65dc958ef"/>
    <xsd:import namespace="05d46fc5-6089-4754-94c0-384530543e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Self_Registration_Enabled" minOccurs="0"/>
                <xsd:element ref="ns3:Has_Leaders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2eabdb-1ee4-4f92-bdbc-dad65dc958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0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1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2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5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6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38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46fc5-6089-4754-94c0-384530543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E8B198-6FCC-43B0-A347-1F5D4EF9EA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8574F5-A876-47C3-BB3E-3011A97AE96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05d46fc5-6089-4754-94c0-384530543e15"/>
    <ds:schemaRef ds:uri="9a2eabdb-1ee4-4f92-bdbc-dad65dc958ef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0EAA69E-7148-4794-874E-8D9789C8B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2eabdb-1ee4-4f92-bdbc-dad65dc958ef"/>
    <ds:schemaRef ds:uri="05d46fc5-6089-4754-94c0-384530543e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2</cp:revision>
  <dcterms:created xsi:type="dcterms:W3CDTF">2023-05-10T03:00:02Z</dcterms:created>
  <dcterms:modified xsi:type="dcterms:W3CDTF">2023-05-12T17:48:55Z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0x0101003B87EFDBBD78874BBE2BEABF02A0DB53</vt:lpwstr>
  </property>
</Properties>
</file>