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338" r:id="rId22"/>
    <p:sldId id="280" r:id="rId23"/>
    <p:sldId id="281" r:id="rId24"/>
    <p:sldId id="278" r:id="rId25"/>
    <p:sldId id="282" r:id="rId26"/>
    <p:sldId id="304" r:id="rId27"/>
    <p:sldId id="303" r:id="rId28"/>
    <p:sldId id="308" r:id="rId29"/>
    <p:sldId id="305" r:id="rId30"/>
    <p:sldId id="283" r:id="rId31"/>
    <p:sldId id="284" r:id="rId32"/>
    <p:sldId id="288" r:id="rId33"/>
    <p:sldId id="289" r:id="rId34"/>
    <p:sldId id="287" r:id="rId35"/>
    <p:sldId id="291" r:id="rId36"/>
    <p:sldId id="290" r:id="rId37"/>
    <p:sldId id="292" r:id="rId38"/>
    <p:sldId id="309" r:id="rId39"/>
    <p:sldId id="310" r:id="rId40"/>
    <p:sldId id="311" r:id="rId41"/>
    <p:sldId id="312" r:id="rId42"/>
    <p:sldId id="313" r:id="rId43"/>
    <p:sldId id="295" r:id="rId44"/>
    <p:sldId id="294" r:id="rId45"/>
    <p:sldId id="293" r:id="rId46"/>
    <p:sldId id="296" r:id="rId47"/>
    <p:sldId id="299" r:id="rId48"/>
    <p:sldId id="300" r:id="rId49"/>
    <p:sldId id="297" r:id="rId50"/>
    <p:sldId id="298" r:id="rId51"/>
    <p:sldId id="302" r:id="rId52"/>
    <p:sldId id="307" r:id="rId53"/>
    <p:sldId id="314" r:id="rId54"/>
    <p:sldId id="316" r:id="rId55"/>
    <p:sldId id="317" r:id="rId56"/>
    <p:sldId id="318" r:id="rId57"/>
    <p:sldId id="319" r:id="rId58"/>
    <p:sldId id="321" r:id="rId59"/>
    <p:sldId id="320" r:id="rId60"/>
    <p:sldId id="322" r:id="rId61"/>
    <p:sldId id="323" r:id="rId62"/>
    <p:sldId id="324" r:id="rId63"/>
    <p:sldId id="325" r:id="rId64"/>
    <p:sldId id="326" r:id="rId65"/>
    <p:sldId id="327" r:id="rId66"/>
    <p:sldId id="329" r:id="rId67"/>
    <p:sldId id="339" r:id="rId68"/>
    <p:sldId id="328" r:id="rId69"/>
    <p:sldId id="330" r:id="rId70"/>
    <p:sldId id="331" r:id="rId71"/>
    <p:sldId id="336" r:id="rId72"/>
    <p:sldId id="332" r:id="rId73"/>
    <p:sldId id="333" r:id="rId74"/>
    <p:sldId id="334" r:id="rId75"/>
    <p:sldId id="335" r:id="rId76"/>
    <p:sldId id="344" r:id="rId77"/>
    <p:sldId id="337" r:id="rId78"/>
    <p:sldId id="349" r:id="rId79"/>
    <p:sldId id="351" r:id="rId80"/>
    <p:sldId id="350" r:id="rId81"/>
    <p:sldId id="352" r:id="rId82"/>
    <p:sldId id="346" r:id="rId83"/>
    <p:sldId id="347" r:id="rId84"/>
    <p:sldId id="348" r:id="rId85"/>
    <p:sldId id="341" r:id="rId86"/>
    <p:sldId id="353" r:id="rId87"/>
    <p:sldId id="342" r:id="rId88"/>
    <p:sldId id="354" r:id="rId89"/>
    <p:sldId id="345" r:id="rId9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338"/>
            <p14:sldId id="280"/>
            <p14:sldId id="281"/>
            <p14:sldId id="278"/>
            <p14:sldId id="282"/>
            <p14:sldId id="304"/>
            <p14:sldId id="303"/>
            <p14:sldId id="308"/>
            <p14:sldId id="305"/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  <p14:sldId id="295"/>
            <p14:sldId id="294"/>
            <p14:sldId id="293"/>
            <p14:sldId id="296"/>
            <p14:sldId id="299"/>
            <p14:sldId id="300"/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14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9"/>
            <p14:sldId id="339"/>
            <p14:sldId id="328"/>
            <p14:sldId id="330"/>
            <p14:sldId id="331"/>
            <p14:sldId id="336"/>
            <p14:sldId id="332"/>
            <p14:sldId id="333"/>
            <p14:sldId id="334"/>
            <p14:sldId id="335"/>
            <p14:sldId id="344"/>
            <p14:sldId id="337"/>
            <p14:sldId id="349"/>
            <p14:sldId id="351"/>
            <p14:sldId id="350"/>
            <p14:sldId id="352"/>
            <p14:sldId id="346"/>
            <p14:sldId id="347"/>
            <p14:sldId id="348"/>
            <p14:sldId id="341"/>
            <p14:sldId id="353"/>
            <p14:sldId id="342"/>
            <p14:sldId id="35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5F2C1C6B-2DBC-4E15-91A6-3FEC5DA0784F}"/>
    <pc:docChg chg="undo redo custSel addSld modSld sldOrd modSection modNotesMaster">
      <pc:chgData name="Toby Donaldson" userId="2e6e5431-bb17-4c41-9985-d39c50d83c73" providerId="ADAL" clId="{5F2C1C6B-2DBC-4E15-91A6-3FEC5DA0784F}" dt="2023-07-14T20:42:38.584" v="842"/>
      <pc:docMkLst>
        <pc:docMk/>
      </pc:docMkLst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165126330" sldId="25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165126330" sldId="257"/>
            <ac:inkMk id="2" creationId="{0AF4FE87-69A8-64B7-6499-25D16B90693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43231242" sldId="26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43231242" sldId="260"/>
            <ac:inkMk id="2" creationId="{5B6DFCCA-7E92-A469-1EE4-4942B498531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037811821" sldId="262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37811821" sldId="262"/>
            <ac:inkMk id="2" creationId="{7954D464-FE23-CE2A-5425-16ED0A52887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88445450" sldId="26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88445450" sldId="263"/>
            <ac:inkMk id="2" creationId="{21B0F2F0-CA80-65B7-1AB5-E6D659A15EB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914029144" sldId="26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914029144" sldId="267"/>
            <ac:inkMk id="10" creationId="{A020A40C-2C3E-7F1B-94D4-BEECCDF4A80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64315593" sldId="26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64315593" sldId="268"/>
            <ac:inkMk id="33" creationId="{B9E59870-C567-D890-DA33-9922E1222CFF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55625503" sldId="269"/>
        </pc:sldMkLst>
        <pc:spChg chg="mod">
          <ac:chgData name="Toby Donaldson" userId="2e6e5431-bb17-4c41-9985-d39c50d83c73" providerId="ADAL" clId="{5F2C1C6B-2DBC-4E15-91A6-3FEC5DA0784F}" dt="2023-07-11T18:35:15.387" v="30" actId="113"/>
          <ac:spMkLst>
            <pc:docMk/>
            <pc:sldMk cId="555625503" sldId="269"/>
            <ac:spMk id="148" creationId="{61F93364-4303-6D66-0309-9400DA130F4C}"/>
          </ac:spMkLst>
        </pc:spChg>
        <pc:picChg chg="mod">
          <ac:chgData name="Toby Donaldson" userId="2e6e5431-bb17-4c41-9985-d39c50d83c73" providerId="ADAL" clId="{5F2C1C6B-2DBC-4E15-91A6-3FEC5DA0784F}" dt="2023-07-11T18:35:20.187" v="31" actId="1076"/>
          <ac:picMkLst>
            <pc:docMk/>
            <pc:sldMk cId="555625503" sldId="269"/>
            <ac:picMk id="17" creationId="{1FB1F59D-7999-9231-720E-F330848EDFC1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55625503" sldId="269"/>
            <ac:inkMk id="13" creationId="{96735844-8736-83D8-5E02-C50BB45F0907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823571246" sldId="270"/>
        </pc:sldMkLst>
        <pc:spChg chg="del">
          <ac:chgData name="Toby Donaldson" userId="2e6e5431-bb17-4c41-9985-d39c50d83c73" providerId="ADAL" clId="{5F2C1C6B-2DBC-4E15-91A6-3FEC5DA0784F}" dt="2023-07-11T18:35:25.997" v="32" actId="21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5F2C1C6B-2DBC-4E15-91A6-3FEC5DA0784F}" dt="2023-07-11T18:35:33.260" v="33"/>
          <ac:spMkLst>
            <pc:docMk/>
            <pc:sldMk cId="823571246" sldId="270"/>
            <ac:spMk id="17" creationId="{A23D655B-7D60-8CBC-651E-67A6BA06BE19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823571246" sldId="270"/>
            <ac:inkMk id="18" creationId="{D226A211-B582-8326-D539-1E445CD0D1D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34616673" sldId="27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34616673" sldId="271"/>
            <ac:inkMk id="13" creationId="{EAFAA7B7-2232-7B00-6EE1-35965F3D58A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70315991" sldId="27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70315991" sldId="273"/>
            <ac:inkMk id="19" creationId="{1672DF58-AF39-AE15-49C2-B9A26016F9B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404450913" sldId="27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404450913" sldId="274"/>
            <ac:inkMk id="5" creationId="{786F4DFC-8121-FF44-483D-A80342620D0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06964257" sldId="27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06964257" sldId="275"/>
            <ac:inkMk id="12" creationId="{B4B32119-DB63-8099-A107-2597E477C9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74003772" sldId="276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74003772" sldId="276"/>
            <ac:inkMk id="3" creationId="{2E931B8D-C54D-E2E7-0EA8-006228648583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1099331548" sldId="277"/>
        </pc:sldMkLst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12" creationId="{90BA0C4E-8B61-52E6-A93B-C0D44C714BAA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0" creationId="{0C65181F-1A13-A56C-A9D1-54306B70356E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1" creationId="{C54A9E38-459C-437D-86C5-A6ED684E1C59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2" creationId="{C8A7E29E-CAED-2BE3-3AAC-D61F50B0B804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3" creationId="{3FFA9246-1FE8-FFC4-0A77-DAA5E498163B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4" creationId="{78A98E35-1F14-BE10-90C2-075DCF5BE324}"/>
          </ac:spMkLst>
        </pc:s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37" creationId="{00211FCE-DFD0-CAE7-E9AC-A88F3E09FE9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2" creationId="{A5ACC7A2-0AD4-8FFA-8CB1-62676766C775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5" creationId="{819ADD76-A059-5DAF-5214-7FBDE9E916D5}"/>
          </ac:grpSpMkLst>
        </pc:grpChg>
        <pc:grpChg chg="del">
          <ac:chgData name="Toby Donaldson" userId="2e6e5431-bb17-4c41-9985-d39c50d83c73" providerId="ADAL" clId="{5F2C1C6B-2DBC-4E15-91A6-3FEC5DA0784F}" dt="2023-07-11T18:46:19.929" v="36" actId="21"/>
          <ac:grpSpMkLst>
            <pc:docMk/>
            <pc:sldMk cId="1099331548" sldId="277"/>
            <ac:grpSpMk id="48" creationId="{591C575E-A84A-5C8C-B608-31951315AFEE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6" creationId="{B731D11A-C2A0-6910-8F2E-265BFBF9BC1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9" creationId="{326FAB81-F0DD-DA0B-C2AD-B4C84B588639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64" creationId="{00BC70D8-67A8-8B67-C32E-919E108239AC}"/>
          </ac:grpSpMkLst>
        </pc:gr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099331548" sldId="277"/>
            <ac:inkMk id="13" creationId="{FF7B31F8-055C-FBA8-F2C4-ED19C9C66807}"/>
          </ac:inkMkLst>
        </pc:ink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0" creationId="{2AA79B13-95F9-D03A-AA2F-93C0C37D7D46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1" creationId="{D2182FB6-AD5E-430E-6874-C94530A92A27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52" creationId="{931E9E21-91C1-6665-386D-92DE2E4A1035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62" creationId="{5B564685-6CAF-872D-3EE8-DA232E79C24B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0" creationId="{B1EF1F0D-0179-1CD8-728C-F2E832025AB2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3" creationId="{221D42E3-CA9C-223B-7908-47861EFBD4DD}"/>
          </ac:cxnSpMkLst>
        </pc:cxn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769145941" sldId="278"/>
        </pc:sldMkLst>
        <pc:spChg chg="mod">
          <ac:chgData name="Toby Donaldson" userId="2e6e5431-bb17-4c41-9985-d39c50d83c73" providerId="ADAL" clId="{5F2C1C6B-2DBC-4E15-91A6-3FEC5DA0784F}" dt="2023-07-11T18:47:13.670" v="72" actId="20577"/>
          <ac:spMkLst>
            <pc:docMk/>
            <pc:sldMk cId="2769145941" sldId="278"/>
            <ac:spMk id="17" creationId="{A439B3A8-C0B8-A98F-103B-6DA825507E6F}"/>
          </ac:spMkLst>
        </pc:spChg>
        <pc:picChg chg="mod">
          <ac:chgData name="Toby Donaldson" userId="2e6e5431-bb17-4c41-9985-d39c50d83c73" providerId="ADAL" clId="{5F2C1C6B-2DBC-4E15-91A6-3FEC5DA0784F}" dt="2023-07-11T18:47:17.263" v="73" actId="1076"/>
          <ac:picMkLst>
            <pc:docMk/>
            <pc:sldMk cId="2769145941" sldId="278"/>
            <ac:picMk id="19" creationId="{2927A5EE-7C62-6E05-175E-F08EF5CDF1BD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69145941" sldId="278"/>
            <ac:inkMk id="2" creationId="{7E22475E-219B-FB38-9493-178DDE71140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984422212" sldId="28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68475254" sldId="28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68475254" sldId="281"/>
            <ac:inkMk id="2" creationId="{0572B1DA-BF4D-00C2-4FE2-06B3A41E86FF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18:47:40.697" v="77"/>
        <pc:sldMkLst>
          <pc:docMk/>
          <pc:sldMk cId="4292315240" sldId="282"/>
        </pc:sldMkLst>
        <pc:spChg chg="add del mod">
          <ac:chgData name="Toby Donaldson" userId="2e6e5431-bb17-4c41-9985-d39c50d83c73" providerId="ADAL" clId="{5F2C1C6B-2DBC-4E15-91A6-3FEC5DA0784F}" dt="2023-07-11T18:47:33.848" v="76"/>
          <ac:spMkLst>
            <pc:docMk/>
            <pc:sldMk cId="4292315240" sldId="282"/>
            <ac:spMk id="2" creationId="{39EC80C1-0543-0FFD-4A95-C41713A43F73}"/>
          </ac:spMkLst>
        </pc:spChg>
        <pc:spChg chg="add mod">
          <ac:chgData name="Toby Donaldson" userId="2e6e5431-bb17-4c41-9985-d39c50d83c73" providerId="ADAL" clId="{5F2C1C6B-2DBC-4E15-91A6-3FEC5DA0784F}" dt="2023-07-11T18:47:40.697" v="77"/>
          <ac:spMkLst>
            <pc:docMk/>
            <pc:sldMk cId="4292315240" sldId="282"/>
            <ac:spMk id="3" creationId="{26019AD3-622A-6004-5F36-BE6A55F674AA}"/>
          </ac:spMkLst>
        </pc:spChg>
        <pc:spChg chg="del">
          <ac:chgData name="Toby Donaldson" userId="2e6e5431-bb17-4c41-9985-d39c50d83c73" providerId="ADAL" clId="{5F2C1C6B-2DBC-4E15-91A6-3FEC5DA0784F}" dt="2023-07-11T18:47:25.390" v="74" actId="21"/>
          <ac:spMkLst>
            <pc:docMk/>
            <pc:sldMk cId="4292315240" sldId="282"/>
            <ac:spMk id="17" creationId="{A439B3A8-C0B8-A98F-103B-6DA825507E6F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45029375" sldId="28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45029375" sldId="283"/>
            <ac:inkMk id="6" creationId="{91575022-49FC-DE50-7856-09367F5D83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623077837" sldId="28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23077837" sldId="284"/>
            <ac:inkMk id="2" creationId="{D6EEA427-4721-598A-8E42-0F0080A2965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95333712" sldId="29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95333712" sldId="291"/>
            <ac:inkMk id="11" creationId="{5924970D-06FC-3123-6311-3BAFBE61ADD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24005649" sldId="29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24005649" sldId="293"/>
            <ac:inkMk id="2" creationId="{CBB7419E-10DB-FAC3-8868-46B6B559C11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87416737" sldId="29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87416737" sldId="294"/>
            <ac:inkMk id="3" creationId="{FB632A31-C0CB-5822-0AA1-12C57CB05B3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549288588" sldId="29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549288588" sldId="295"/>
            <ac:inkMk id="2" creationId="{BFEBEF8A-7395-9031-77FB-1BA213CC085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41212145" sldId="29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41212145" sldId="297"/>
            <ac:inkMk id="2" creationId="{79A6B895-2E23-DC57-789F-89F94B9D36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352366248" sldId="29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352366248" sldId="299"/>
            <ac:inkMk id="2" creationId="{FAF98ECA-F6C8-3287-0790-A44260CF11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508119904" sldId="30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508119904" sldId="300"/>
            <ac:inkMk id="3" creationId="{4653CE65-6F56-31AB-46C0-A44D10E9A1DE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71425619" sldId="30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71425619" sldId="304"/>
            <ac:inkMk id="2" creationId="{B61C7320-DD20-1022-8370-FF89DEE554D6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6652350" sldId="307"/>
        </pc:sldMkLst>
        <pc:spChg chg="mod">
          <ac:chgData name="Toby Donaldson" userId="2e6e5431-bb17-4c41-9985-d39c50d83c73" providerId="ADAL" clId="{5F2C1C6B-2DBC-4E15-91A6-3FEC5DA0784F}" dt="2023-07-11T18:54:13.173" v="79" actId="20577"/>
          <ac:spMkLst>
            <pc:docMk/>
            <pc:sldMk cId="26652350" sldId="307"/>
            <ac:spMk id="3" creationId="{F01A48B4-F5F7-F130-6FE0-792A8A9BA7FF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652350" sldId="307"/>
            <ac:inkMk id="5" creationId="{A47947E0-B03D-2D91-600F-8402E247D534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238781561" sldId="30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18484555" sldId="30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18484555" sldId="309"/>
            <ac:inkMk id="3" creationId="{AF50287C-B413-0770-AE77-56F4D79AE3AB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096680121" sldId="314"/>
        </pc:sldMkLst>
        <pc:spChg chg="mod">
          <ac:chgData name="Toby Donaldson" userId="2e6e5431-bb17-4c41-9985-d39c50d83c73" providerId="ADAL" clId="{5F2C1C6B-2DBC-4E15-91A6-3FEC5DA0784F}" dt="2023-07-11T18:54:33.625" v="82" actId="20577"/>
          <ac:spMkLst>
            <pc:docMk/>
            <pc:sldMk cId="2096680121" sldId="314"/>
            <ac:spMk id="3" creationId="{F84C790D-A0C0-3CDE-8E32-3D5357E10699}"/>
          </ac:spMkLst>
        </pc:spChg>
        <pc:spChg chg="mod">
          <ac:chgData name="Toby Donaldson" userId="2e6e5431-bb17-4c41-9985-d39c50d83c73" providerId="ADAL" clId="{5F2C1C6B-2DBC-4E15-91A6-3FEC5DA0784F}" dt="2023-07-11T18:54:39.769" v="83" actId="1076"/>
          <ac:spMkLst>
            <pc:docMk/>
            <pc:sldMk cId="2096680121" sldId="314"/>
            <ac:spMk id="10" creationId="{BBFF1789-F43F-8554-AB89-037D59B45104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96680121" sldId="314"/>
            <ac:inkMk id="11" creationId="{07A44BA6-5F51-B72B-1ECE-3630A59A60C5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3484719159" sldId="316"/>
        </pc:sldMkLst>
        <pc:spChg chg="add mod">
          <ac:chgData name="Toby Donaldson" userId="2e6e5431-bb17-4c41-9985-d39c50d83c73" providerId="ADAL" clId="{5F2C1C6B-2DBC-4E15-91A6-3FEC5DA0784F}" dt="2023-07-11T18:55:44.744" v="101"/>
          <ac:spMkLst>
            <pc:docMk/>
            <pc:sldMk cId="3484719159" sldId="316"/>
            <ac:spMk id="3" creationId="{A4AAA44F-B8B4-25DF-BC86-0B9157B98F84}"/>
          </ac:spMkLst>
        </pc:spChg>
        <pc:spChg chg="del">
          <ac:chgData name="Toby Donaldson" userId="2e6e5431-bb17-4c41-9985-d39c50d83c73" providerId="ADAL" clId="{5F2C1C6B-2DBC-4E15-91A6-3FEC5DA0784F}" dt="2023-07-11T18:55:39.259" v="100" actId="21"/>
          <ac:spMkLst>
            <pc:docMk/>
            <pc:sldMk cId="3484719159" sldId="316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484719159" sldId="316"/>
            <ac:inkMk id="7" creationId="{3867C02A-B1F7-65A3-99EB-190760AC90DD}"/>
          </ac:inkMkLst>
        </pc:inkChg>
      </pc:sldChg>
      <pc:sldChg chg="modSp mod">
        <pc:chgData name="Toby Donaldson" userId="2e6e5431-bb17-4c41-9985-d39c50d83c73" providerId="ADAL" clId="{5F2C1C6B-2DBC-4E15-91A6-3FEC5DA0784F}" dt="2023-07-11T18:55:18.319" v="99" actId="20577"/>
        <pc:sldMkLst>
          <pc:docMk/>
          <pc:sldMk cId="1251350017" sldId="317"/>
        </pc:sldMkLst>
        <pc:spChg chg="mod">
          <ac:chgData name="Toby Donaldson" userId="2e6e5431-bb17-4c41-9985-d39c50d83c73" providerId="ADAL" clId="{5F2C1C6B-2DBC-4E15-91A6-3FEC5DA0784F}" dt="2023-07-11T18:55:18.319" v="99" actId="20577"/>
          <ac:spMkLst>
            <pc:docMk/>
            <pc:sldMk cId="1251350017" sldId="317"/>
            <ac:spMk id="1049" creationId="{A4184F60-CFD4-48CF-7136-A532626AE325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55537815" sldId="31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55537815" sldId="318"/>
            <ac:inkMk id="6" creationId="{8BE6017C-9450-35BC-B70B-EE0DCAF213F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558506726" sldId="31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">
        <pc:chgData name="Toby Donaldson" userId="2e6e5431-bb17-4c41-9985-d39c50d83c73" providerId="ADAL" clId="{5F2C1C6B-2DBC-4E15-91A6-3FEC5DA0784F}" dt="2023-07-11T18:57:18.638" v="132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5F2C1C6B-2DBC-4E15-91A6-3FEC5DA0784F}" dt="2023-07-11T18:57:18.638" v="132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Sp mod">
        <pc:chgData name="Toby Donaldson" userId="2e6e5431-bb17-4c41-9985-d39c50d83c73" providerId="ADAL" clId="{5F2C1C6B-2DBC-4E15-91A6-3FEC5DA0784F}" dt="2023-07-11T18:57:09.247" v="117" actId="20577"/>
        <pc:sldMkLst>
          <pc:docMk/>
          <pc:sldMk cId="3054500176" sldId="321"/>
        </pc:sldMkLst>
        <pc:spChg chg="mod">
          <ac:chgData name="Toby Donaldson" userId="2e6e5431-bb17-4c41-9985-d39c50d83c73" providerId="ADAL" clId="{5F2C1C6B-2DBC-4E15-91A6-3FEC5DA0784F}" dt="2023-07-11T18:57:09.247" v="117" actId="20577"/>
          <ac:spMkLst>
            <pc:docMk/>
            <pc:sldMk cId="3054500176" sldId="321"/>
            <ac:spMk id="1049" creationId="{A4184F60-CFD4-48CF-7136-A532626AE325}"/>
          </ac:spMkLst>
        </pc:sp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32713793" sldId="322"/>
        </pc:sldMkLst>
        <pc:spChg chg="mod">
          <ac:chgData name="Toby Donaldson" userId="2e6e5431-bb17-4c41-9985-d39c50d83c73" providerId="ADAL" clId="{5F2C1C6B-2DBC-4E15-91A6-3FEC5DA0784F}" dt="2023-07-11T18:57:28.748" v="148" actId="20577"/>
          <ac:spMkLst>
            <pc:docMk/>
            <pc:sldMk cId="532713793" sldId="322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32713793" sldId="322"/>
            <ac:inkMk id="14" creationId="{73958608-D63A-79DC-5D1A-4A7FDD1A6349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2800531342" sldId="327"/>
        </pc:sldMkLst>
        <pc:spChg chg="del mod">
          <ac:chgData name="Toby Donaldson" userId="2e6e5431-bb17-4c41-9985-d39c50d83c73" providerId="ADAL" clId="{5F2C1C6B-2DBC-4E15-91A6-3FEC5DA0784F}" dt="2023-07-11T18:59:53.090" v="156" actId="21"/>
          <ac:spMkLst>
            <pc:docMk/>
            <pc:sldMk cId="2800531342" sldId="327"/>
            <ac:spMk id="10" creationId="{6A8E2D31-E06F-2EFB-9521-7C112D80C0F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ord">
        <pc:chgData name="Toby Donaldson" userId="2e6e5431-bb17-4c41-9985-d39c50d83c73" providerId="ADAL" clId="{5F2C1C6B-2DBC-4E15-91A6-3FEC5DA0784F}" dt="2023-07-14T19:50:43.808" v="841"/>
        <pc:sldMkLst>
          <pc:docMk/>
          <pc:sldMk cId="2919309092" sldId="329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919309092" sldId="329"/>
            <ac:inkMk id="2" creationId="{D8A835F6-57E7-7AE2-AB43-371991AEFC4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185427255" sldId="330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2185427255" sldId="330"/>
            <ac:inkMk id="5" creationId="{77BE5520-F17E-EFAC-DB47-28824F2322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185427255" sldId="330"/>
            <ac:inkMk id="5" creationId="{FB3B0E23-7DBA-4498-B410-BDDEB79C84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65673566" sldId="331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65673566" sldId="331"/>
            <ac:inkMk id="2" creationId="{AF2D7D72-25B0-1394-E30C-A82F3D1CA7EB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54760777" sldId="332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54760777" sldId="332"/>
            <ac:inkMk id="2" creationId="{55C9A5A2-B549-95AF-D75E-0E420711A40F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728487016" sldId="333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728487016" sldId="333"/>
            <ac:inkMk id="3" creationId="{4BCA6FF5-14D3-E816-6250-2E3FDBC11B8D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14844584" sldId="334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14844584" sldId="334"/>
            <ac:inkMk id="3" creationId="{0A23E529-A325-3188-A4B8-3F880F1B69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14844584" sldId="334"/>
            <ac:inkMk id="3" creationId="{9AE23742-18C1-8F36-4BE9-A87BAE5DCBF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366105814" sldId="336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366105814" sldId="336"/>
            <ac:inkMk id="6" creationId="{6E6348A5-92C5-E852-6967-FE4911F2709C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366105814" sldId="336"/>
            <ac:inkMk id="8" creationId="{84F5B1F5-9EC1-9F52-F88D-59EFCEF7E3A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64800067" sldId="337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64800067" sldId="337"/>
            <ac:inkMk id="5" creationId="{5E79A36C-2E71-4E76-8951-CDD1B36F162B}"/>
          </ac:inkMkLst>
        </pc:inkChg>
      </pc:sldChg>
      <pc:sldChg chg="addSp add">
        <pc:chgData name="Toby Donaldson" userId="2e6e5431-bb17-4c41-9985-d39c50d83c73" providerId="ADAL" clId="{5F2C1C6B-2DBC-4E15-91A6-3FEC5DA0784F}" dt="2023-07-11T20:55:37.033" v="838"/>
        <pc:sldMkLst>
          <pc:docMk/>
          <pc:sldMk cId="2294391492" sldId="33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294391492" sldId="338"/>
            <ac:inkMk id="13" creationId="{F05FBE48-1CAC-60C5-5BD8-167353A2966C}"/>
          </ac:inkMkLst>
        </pc:inkChg>
      </pc:sldChg>
      <pc:sldChg chg="addSp add ord">
        <pc:chgData name="Toby Donaldson" userId="2e6e5431-bb17-4c41-9985-d39c50d83c73" providerId="ADAL" clId="{5F2C1C6B-2DBC-4E15-91A6-3FEC5DA0784F}" dt="2023-07-11T21:21:45.156" v="839"/>
        <pc:sldMkLst>
          <pc:docMk/>
          <pc:sldMk cId="1944348370" sldId="339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1944348370" sldId="339"/>
            <ac:inkMk id="6" creationId="{C7323B20-2DF5-6ED3-3F71-F8FCD6843EFA}"/>
          </ac:inkMkLst>
        </pc:inkChg>
      </pc:sldChg>
      <pc:sldChg chg="addSp modSp new mod">
        <pc:chgData name="Toby Donaldson" userId="2e6e5431-bb17-4c41-9985-d39c50d83c73" providerId="ADAL" clId="{5F2C1C6B-2DBC-4E15-91A6-3FEC5DA0784F}" dt="2023-07-11T19:05:35.793" v="721" actId="1076"/>
        <pc:sldMkLst>
          <pc:docMk/>
          <pc:sldMk cId="3625853187" sldId="340"/>
        </pc:sldMkLst>
        <pc:spChg chg="mod">
          <ac:chgData name="Toby Donaldson" userId="2e6e5431-bb17-4c41-9985-d39c50d83c73" providerId="ADAL" clId="{5F2C1C6B-2DBC-4E15-91A6-3FEC5DA0784F}" dt="2023-07-11T19:01:57.703" v="400" actId="14100"/>
          <ac:spMkLst>
            <pc:docMk/>
            <pc:sldMk cId="3625853187" sldId="340"/>
            <ac:spMk id="2" creationId="{5F7FC598-788D-2BB1-835E-1B5821BC00EB}"/>
          </ac:spMkLst>
        </pc:spChg>
        <pc:spChg chg="mod">
          <ac:chgData name="Toby Donaldson" userId="2e6e5431-bb17-4c41-9985-d39c50d83c73" providerId="ADAL" clId="{5F2C1C6B-2DBC-4E15-91A6-3FEC5DA0784F}" dt="2023-07-11T19:01:38.600" v="398" actId="14100"/>
          <ac:spMkLst>
            <pc:docMk/>
            <pc:sldMk cId="3625853187" sldId="340"/>
            <ac:spMk id="3" creationId="{3297AC78-97DB-7999-6C77-30767ECD6089}"/>
          </ac:spMkLst>
        </pc:spChg>
        <pc:spChg chg="add mod">
          <ac:chgData name="Toby Donaldson" userId="2e6e5431-bb17-4c41-9985-d39c50d83c73" providerId="ADAL" clId="{5F2C1C6B-2DBC-4E15-91A6-3FEC5DA0784F}" dt="2023-07-11T19:02:54.215" v="555" actId="1076"/>
          <ac:spMkLst>
            <pc:docMk/>
            <pc:sldMk cId="3625853187" sldId="340"/>
            <ac:spMk id="5" creationId="{8AC75F12-A064-A4E1-F808-C85E8034E45D}"/>
          </ac:spMkLst>
        </pc:spChg>
        <pc:picChg chg="add mod">
          <ac:chgData name="Toby Donaldson" userId="2e6e5431-bb17-4c41-9985-d39c50d83c73" providerId="ADAL" clId="{5F2C1C6B-2DBC-4E15-91A6-3FEC5DA0784F}" dt="2023-07-11T19:05:35.793" v="721" actId="1076"/>
          <ac:picMkLst>
            <pc:docMk/>
            <pc:sldMk cId="3625853187" sldId="340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4T20:42:38.584" v="842"/>
        <pc:sldMkLst>
          <pc:docMk/>
          <pc:sldMk cId="3086866469" sldId="341"/>
        </pc:sldMkLst>
        <pc:spChg chg="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4:37.238" v="694" actId="1076"/>
          <ac:spMkLst>
            <pc:docMk/>
            <pc:sldMk cId="3086866469" sldId="341"/>
            <ac:spMk id="8" creationId="{04EACD9F-43C2-F283-1EBD-781A1D801F03}"/>
          </ac:spMkLst>
        </pc:spChg>
        <pc:picChg chg="del">
          <ac:chgData name="Toby Donaldson" userId="2e6e5431-bb17-4c41-9985-d39c50d83c73" providerId="ADAL" clId="{5F2C1C6B-2DBC-4E15-91A6-3FEC5DA0784F}" dt="2023-07-11T19:05:40.438" v="722" actId="21"/>
          <ac:picMkLst>
            <pc:docMk/>
            <pc:sldMk cId="3086866469" sldId="341"/>
            <ac:picMk id="6" creationId="{01CFDFDE-20B7-1CF7-A720-B2F800035760}"/>
          </ac:picMkLst>
        </pc:picChg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86866469" sldId="341"/>
            <ac:inkMk id="8" creationId="{5AB4DFF2-33C4-A2F8-86E2-2B8B3B19F544}"/>
          </ac:inkMkLst>
        </pc:inkChg>
      </pc:sldChg>
      <pc:sldChg chg="addSp modSp add mod">
        <pc:chgData name="Toby Donaldson" userId="2e6e5431-bb17-4c41-9985-d39c50d83c73" providerId="ADAL" clId="{5F2C1C6B-2DBC-4E15-91A6-3FEC5DA0784F}" dt="2023-07-11T19:05:27.084" v="720" actId="1076"/>
        <pc:sldMkLst>
          <pc:docMk/>
          <pc:sldMk cId="810228770" sldId="342"/>
        </pc:sldMkLst>
        <pc:spChg chg="add mod">
          <ac:chgData name="Toby Donaldson" userId="2e6e5431-bb17-4c41-9985-d39c50d83c73" providerId="ADAL" clId="{5F2C1C6B-2DBC-4E15-91A6-3FEC5DA0784F}" dt="2023-07-11T19:05:22.569" v="719" actId="1076"/>
          <ac:spMkLst>
            <pc:docMk/>
            <pc:sldMk cId="810228770" sldId="342"/>
            <ac:spMk id="9" creationId="{6A69122A-1578-9E16-55AA-92C393BCB7EE}"/>
          </ac:spMkLst>
        </pc:spChg>
        <pc:picChg chg="mod">
          <ac:chgData name="Toby Donaldson" userId="2e6e5431-bb17-4c41-9985-d39c50d83c73" providerId="ADAL" clId="{5F2C1C6B-2DBC-4E15-91A6-3FEC5DA0784F}" dt="2023-07-11T19:05:27.084" v="720" actId="1076"/>
          <ac:picMkLst>
            <pc:docMk/>
            <pc:sldMk cId="810228770" sldId="342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7:33.940" v="837" actId="113"/>
        <pc:sldMkLst>
          <pc:docMk/>
          <pc:sldMk cId="3741853648" sldId="343"/>
        </pc:sldMkLst>
        <pc:spChg chg="mod">
          <ac:chgData name="Toby Donaldson" userId="2e6e5431-bb17-4c41-9985-d39c50d83c73" providerId="ADAL" clId="{5F2C1C6B-2DBC-4E15-91A6-3FEC5DA0784F}" dt="2023-07-11T19:07:33.940" v="837" actId="113"/>
          <ac:spMkLst>
            <pc:docMk/>
            <pc:sldMk cId="3741853648" sldId="343"/>
            <ac:spMk id="3" creationId="{3297AC78-97DB-7999-6C77-30767ECD6089}"/>
          </ac:spMkLst>
        </pc:spChg>
        <pc:spChg chg="mod">
          <ac:chgData name="Toby Donaldson" userId="2e6e5431-bb17-4c41-9985-d39c50d83c73" providerId="ADAL" clId="{5F2C1C6B-2DBC-4E15-91A6-3FEC5DA0784F}" dt="2023-07-11T19:07:09.860" v="836" actId="20577"/>
          <ac:spMkLst>
            <pc:docMk/>
            <pc:sldMk cId="3741853648" sldId="343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6:53.431" v="831" actId="20577"/>
          <ac:spMkLst>
            <pc:docMk/>
            <pc:sldMk cId="3741853648" sldId="343"/>
            <ac:spMk id="10" creationId="{CB860582-B1DC-9691-7273-33D339A394D9}"/>
          </ac:spMkLst>
        </pc:spChg>
        <pc:spChg chg="add mod">
          <ac:chgData name="Toby Donaldson" userId="2e6e5431-bb17-4c41-9985-d39c50d83c73" providerId="ADAL" clId="{5F2C1C6B-2DBC-4E15-91A6-3FEC5DA0784F}" dt="2023-07-11T19:06:03.709" v="726" actId="1076"/>
          <ac:spMkLst>
            <pc:docMk/>
            <pc:sldMk cId="3741853648" sldId="343"/>
            <ac:spMk id="11" creationId="{21345A2A-B0F9-6EF1-A35C-4E89FE03A597}"/>
          </ac:spMkLst>
        </pc:spChg>
        <pc:picChg chg="del">
          <ac:chgData name="Toby Donaldson" userId="2e6e5431-bb17-4c41-9985-d39c50d83c73" providerId="ADAL" clId="{5F2C1C6B-2DBC-4E15-91A6-3FEC5DA0784F}" dt="2023-07-11T19:05:50.257" v="724" actId="21"/>
          <ac:picMkLst>
            <pc:docMk/>
            <pc:sldMk cId="3741853648" sldId="343"/>
            <ac:picMk id="6" creationId="{01CFDFDE-20B7-1CF7-A720-B2F800035760}"/>
          </ac:picMkLst>
        </pc:pic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376339307" sldId="345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376339307" sldId="345"/>
            <ac:inkMk id="5" creationId="{C1EA6020-1217-194F-78C3-559ADD20B451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464346885" sldId="346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464346885" sldId="346"/>
            <ac:inkMk id="3" creationId="{EEF685F1-3538-9254-B9E8-4398E6D160EA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179050156" sldId="349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179050156" sldId="349"/>
            <ac:inkMk id="3" creationId="{D6719CFC-B7B9-0283-D478-6AFAC9BD859C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023792636" sldId="350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23792636" sldId="350"/>
            <ac:inkMk id="3" creationId="{3E330CD8-74A5-F9B6-BFDE-3FD3CA047677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490129198" sldId="353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490129198" sldId="353"/>
            <ac:inkMk id="13" creationId="{46974006-D513-A5E8-9AB8-099D4B97F2E4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1546469517" sldId="354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1546469517" sldId="354"/>
            <ac:inkMk id="12" creationId="{5AA5E06C-79DA-A139-1FBB-14E00251FD25}"/>
          </ac:inkMkLst>
        </pc:inkChg>
      </pc:sldChg>
    </pc:docChg>
  </pc:docChgLst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4T03:42:23.636" v="5501" actId="113"/>
      <pc:docMkLst>
        <pc:docMk/>
      </pc:docMkLst>
      <pc:sldChg chg="delSp modSp mod">
        <pc:chgData name="Toby Donaldson" userId="2e6e5431-bb17-4c41-9985-d39c50d83c73" providerId="ADAL" clId="{93EC75E2-D256-4003-B5B9-F26F8E9174A5}" dt="2023-07-11T22:13:21.890" v="3123" actId="21"/>
        <pc:sldMkLst>
          <pc:docMk/>
          <pc:sldMk cId="3984422212" sldId="280"/>
        </pc:sldMkLst>
        <pc:spChg chg="mod">
          <ac:chgData name="Toby Donaldson" userId="2e6e5431-bb17-4c41-9985-d39c50d83c73" providerId="ADAL" clId="{93EC75E2-D256-4003-B5B9-F26F8E9174A5}" dt="2023-07-11T22:12:58.322" v="3114" actId="20577"/>
          <ac:spMkLst>
            <pc:docMk/>
            <pc:sldMk cId="3984422212" sldId="280"/>
            <ac:spMk id="193" creationId="{68859D1C-40CF-B948-6D57-B996E0E9C131}"/>
          </ac:spMkLst>
        </pc:spChg>
        <pc:spChg chg="mod">
          <ac:chgData name="Toby Donaldson" userId="2e6e5431-bb17-4c41-9985-d39c50d83c73" providerId="ADAL" clId="{93EC75E2-D256-4003-B5B9-F26F8E9174A5}" dt="2023-07-11T22:13:01.179" v="3116" actId="20577"/>
          <ac:spMkLst>
            <pc:docMk/>
            <pc:sldMk cId="3984422212" sldId="280"/>
            <ac:spMk id="199" creationId="{91701135-3ECB-3F86-4E82-B23AAC1163BC}"/>
          </ac:spMkLst>
        </pc:spChg>
        <pc:spChg chg="mod">
          <ac:chgData name="Toby Donaldson" userId="2e6e5431-bb17-4c41-9985-d39c50d83c73" providerId="ADAL" clId="{93EC75E2-D256-4003-B5B9-F26F8E9174A5}" dt="2023-07-11T22:13:08.897" v="3118" actId="20577"/>
          <ac:spMkLst>
            <pc:docMk/>
            <pc:sldMk cId="3984422212" sldId="280"/>
            <ac:spMk id="206" creationId="{76D922BC-18A1-BAAE-E29B-A6D55E7D87F6}"/>
          </ac:spMkLst>
        </pc:spChg>
        <pc:spChg chg="mod">
          <ac:chgData name="Toby Donaldson" userId="2e6e5431-bb17-4c41-9985-d39c50d83c73" providerId="ADAL" clId="{93EC75E2-D256-4003-B5B9-F26F8E9174A5}" dt="2023-07-11T22:13:14.193" v="3120" actId="20577"/>
          <ac:spMkLst>
            <pc:docMk/>
            <pc:sldMk cId="3984422212" sldId="280"/>
            <ac:spMk id="208" creationId="{EF1F3CA9-0BF2-3AE1-3976-2EF36D79D35E}"/>
          </ac:spMkLst>
        </pc:spChg>
        <pc:spChg chg="mod">
          <ac:chgData name="Toby Donaldson" userId="2e6e5431-bb17-4c41-9985-d39c50d83c73" providerId="ADAL" clId="{93EC75E2-D256-4003-B5B9-F26F8E9174A5}" dt="2023-07-11T22:13:18.634" v="3122" actId="20577"/>
          <ac:spMkLst>
            <pc:docMk/>
            <pc:sldMk cId="3984422212" sldId="280"/>
            <ac:spMk id="210" creationId="{9BEFE4AF-6E4C-71E1-2E7C-CC0CEA449003}"/>
          </ac:spMkLst>
        </pc:spChg>
        <pc:inkChg chg="del">
          <ac:chgData name="Toby Donaldson" userId="2e6e5431-bb17-4c41-9985-d39c50d83c73" providerId="ADAL" clId="{93EC75E2-D256-4003-B5B9-F26F8E9174A5}" dt="2023-07-11T22:13:21.890" v="3123" actId="21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 delSp modSp mod">
        <pc:chgData name="Toby Donaldson" userId="2e6e5431-bb17-4c41-9985-d39c50d83c73" providerId="ADAL" clId="{93EC75E2-D256-4003-B5B9-F26F8E9174A5}" dt="2023-07-11T22:14:15.602" v="3139" actId="20577"/>
        <pc:sldMkLst>
          <pc:docMk/>
          <pc:sldMk cId="668475254" sldId="281"/>
        </pc:sldMkLst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" creationId="{E6D1F2AD-D18E-EFB3-A7FB-D86979EFDC8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" creationId="{6E54F060-A736-395E-27FA-C1C1765424D5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" creationId="{BD92DA11-FD6B-2C09-6C47-A9FAF87180C4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6" creationId="{02B4ED14-5023-0B57-111E-F245BE3149E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7" creationId="{B93FEC29-B9FC-0DF4-481D-1A2707419ADF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8" creationId="{E0D508C3-18D8-ACAE-36AA-8FBD3AAF2F7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9" creationId="{51BCCEC6-3FEE-F9E7-A243-6E9B04602B0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0" creationId="{83F28F7E-158D-00C5-A0CB-18688876E08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1" creationId="{7AEE3D75-CF94-301C-CB9F-04BB3066D4D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2" creationId="{9897904E-3EA1-D5F2-5834-028BB53CC21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3" creationId="{7DD90DBD-6EF7-C88F-FDF9-2D33B2AE1D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4" creationId="{84A21BA5-E2DB-BD8E-E04A-B089EE2C7356}"/>
          </ac:spMkLst>
        </pc:spChg>
        <pc:spChg chg="mod">
          <ac:chgData name="Toby Donaldson" userId="2e6e5431-bb17-4c41-9985-d39c50d83c73" providerId="ADAL" clId="{93EC75E2-D256-4003-B5B9-F26F8E9174A5}" dt="2023-07-11T22:13:57.523" v="3131" actId="20577"/>
          <ac:spMkLst>
            <pc:docMk/>
            <pc:sldMk cId="668475254" sldId="281"/>
            <ac:spMk id="24" creationId="{00C9ED4F-F44C-917F-66C3-21278B31846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2" creationId="{E284CC69-F51E-B1C0-24DF-F4E84A836537}"/>
          </ac:spMkLst>
        </pc:spChg>
        <pc:spChg chg="mod">
          <ac:chgData name="Toby Donaldson" userId="2e6e5431-bb17-4c41-9985-d39c50d83c73" providerId="ADAL" clId="{93EC75E2-D256-4003-B5B9-F26F8E9174A5}" dt="2023-07-11T22:14:01.906" v="3133" actId="20577"/>
          <ac:spMkLst>
            <pc:docMk/>
            <pc:sldMk cId="668475254" sldId="281"/>
            <ac:spMk id="33" creationId="{09594101-CDF3-F5F1-5ECD-1E9C4691211D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1" creationId="{77CCA685-5589-934D-34C4-55D526A447A8}"/>
          </ac:spMkLst>
        </pc:spChg>
        <pc:spChg chg="mod">
          <ac:chgData name="Toby Donaldson" userId="2e6e5431-bb17-4c41-9985-d39c50d83c73" providerId="ADAL" clId="{93EC75E2-D256-4003-B5B9-F26F8E9174A5}" dt="2023-07-11T22:14:06.907" v="3135" actId="20577"/>
          <ac:spMkLst>
            <pc:docMk/>
            <pc:sldMk cId="668475254" sldId="281"/>
            <ac:spMk id="42" creationId="{5FCADE23-1F78-28C7-A57E-BBF1EA48BEF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4" creationId="{484E879C-0B39-42CE-955F-4EF1C873A574}"/>
          </ac:spMkLst>
        </pc:spChg>
        <pc:spChg chg="mod">
          <ac:chgData name="Toby Donaldson" userId="2e6e5431-bb17-4c41-9985-d39c50d83c73" providerId="ADAL" clId="{93EC75E2-D256-4003-B5B9-F26F8E9174A5}" dt="2023-07-11T22:14:10.939" v="3137" actId="20577"/>
          <ac:spMkLst>
            <pc:docMk/>
            <pc:sldMk cId="668475254" sldId="281"/>
            <ac:spMk id="45" creationId="{32CB5383-062A-198C-770F-2ED0DFEA9A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7" creationId="{F8A0C2EE-D89A-72DB-3839-6DC57E239A93}"/>
          </ac:spMkLst>
        </pc:spChg>
        <pc:spChg chg="mod">
          <ac:chgData name="Toby Donaldson" userId="2e6e5431-bb17-4c41-9985-d39c50d83c73" providerId="ADAL" clId="{93EC75E2-D256-4003-B5B9-F26F8E9174A5}" dt="2023-07-11T22:14:15.602" v="3139" actId="20577"/>
          <ac:spMkLst>
            <pc:docMk/>
            <pc:sldMk cId="668475254" sldId="281"/>
            <ac:spMk id="48" creationId="{10799474-EAC0-583B-BE5C-9234FCFE907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3" creationId="{9AF7ABC0-6973-2A57-5477-2B391BE0B07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4" creationId="{6325F0C3-0141-2F58-2B95-37A7CE9FFC5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0" creationId="{048E5A4C-7E04-C9A2-DAC3-29EC59A84DF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3" creationId="{555F163C-0AD2-2393-1AAD-F3276BD8BC1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4" creationId="{30B9ED9A-9BFD-F841-8C72-76F409B2698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7" creationId="{D8F7234F-7099-C2ED-9969-72FCE86F1D58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8" creationId="{8CBF1AC9-E3D4-218D-104A-FF3696CCD6B0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1" creationId="{885463E7-124B-DAE8-311F-9376523764AC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2" creationId="{ACF56111-9D98-DB7F-2817-E17552EBD83E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3" creationId="{7A78B486-BAB2-7273-88AB-83F2171B7ED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4" creationId="{AB1B4BDE-0F51-1D5A-FEF2-3ED7FAF94A8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7" creationId="{CF448E41-E43D-1F28-D269-FF0D001AF89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0" creationId="{2BA49891-60BE-F825-AF3A-B3BAE992D1F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1" creationId="{809E6D7C-F3BD-923E-00E1-DB3168AAF03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9" creationId="{EFE7F319-D03D-EA34-A8EC-EE17FD3469E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2" creationId="{9AE18352-5188-F80F-B6D0-F5120906C03B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3" creationId="{11E26641-0EAF-3134-0CB9-38AEAE79EF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4" creationId="{D70BBAF4-6E26-E33F-7213-DA681CA566FD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7" creationId="{91A2DBBF-FFCD-3C54-842B-9481E6F389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100" creationId="{A7108F1D-EDB5-C463-5394-7EC11667A02F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89" creationId="{47D2D1F2-4E5F-FC5D-041F-5FF1DE05D327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0" creationId="{665D528E-5338-2314-76A2-8A8C48BE2C4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1" creationId="{BAAFC37F-79DB-31B5-FE7E-98CE4B163B2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2" creationId="{17061693-9B7E-1774-7E32-E9346DF842CB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3" creationId="{68859D1C-40CF-B948-6D57-B996E0E9C131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4" creationId="{09EB6DFD-DAA7-6AE9-98E2-36E60AB02184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5" creationId="{DFB10C04-12D8-319B-7FB5-0A726086967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6" creationId="{4145F314-DE81-8E50-DB47-E0FBC0F051F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7" creationId="{AA5C562B-4897-8B36-0EB3-8095EC1426CD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8" creationId="{014397BF-C121-3039-4521-3C50588E0119}"/>
          </ac:spMkLst>
        </pc:spChg>
        <pc:spChg chg="del mod">
          <ac:chgData name="Toby Donaldson" userId="2e6e5431-bb17-4c41-9985-d39c50d83c73" providerId="ADAL" clId="{93EC75E2-D256-4003-B5B9-F26F8E9174A5}" dt="2023-07-11T22:13:51.687" v="3129" actId="21"/>
          <ac:spMkLst>
            <pc:docMk/>
            <pc:sldMk cId="668475254" sldId="281"/>
            <ac:spMk id="199" creationId="{91701135-3ECB-3F86-4E82-B23AAC1163B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0" creationId="{29B1331E-8148-BEE1-6D73-C3D7C1CA8A8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6" creationId="{76D922BC-18A1-BAAE-E29B-A6D55E7D87F6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7" creationId="{6CCA49BC-3A3F-A9A2-3A2C-FF1DECB5756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8" creationId="{EF1F3CA9-0BF2-3AE1-3976-2EF36D79D35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9" creationId="{928AEC35-6950-FF21-72B7-131BCB02964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0" creationId="{9BEFE4AF-6E4C-71E1-2E7C-CC0CEA449003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1" creationId="{185A8FCC-E866-8D86-AC99-661F557A7A1B}"/>
          </ac:spMkLst>
        </pc:sp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19" creationId="{8DA10B6A-43A2-6887-3A1F-0F9FB61ED98C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0" creationId="{3EC5FC89-887A-C18D-F3FD-FA5611B28B75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3" creationId="{F62A26B8-059C-88EA-1F0F-18CFFFF44F6F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6" creationId="{2139C98E-93F4-6254-63D6-155CF53967D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9" creationId="{FF56B285-40A5-B0B1-208E-652B6FEB464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7" creationId="{A29CB59B-94FF-AA69-B5BB-203C60D326A0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8" creationId="{EF9F90D2-72CA-2A3D-3830-E2D375142041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9" creationId="{6A4E40EE-D5D0-8A05-29DD-6311C3353037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2" creationId="{3C6062FD-8263-8B75-0EA9-0A08088783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3" creationId="{1540CA42-BC1F-C934-8619-2299C61FE55D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6" creationId="{DE20037A-41AC-D1A1-0331-660F8A28FEB8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7" creationId="{C46BBAC3-AB0C-232B-99B9-89034950A086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8" creationId="{F6202354-B2AB-FE85-A941-2042E42C5114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1" creationId="{5E524B70-959B-07AF-F438-3459692D54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2" creationId="{39CF1242-8D92-B6CA-434B-5E11504C1FC1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3" creationId="{ACBA723A-2252-B2BF-89FE-33E12A816C38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1" creationId="{F78E3CEF-8C22-205B-7948-86165C1054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2" creationId="{6546DECA-F8A7-8A6D-DC5F-4053388C4C74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3" creationId="{009F26D3-4E81-C12E-F817-23266C9D093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4" creationId="{3B0A1AC1-C234-3865-4F6D-F6FCDB9D9B6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5" creationId="{5B4557DD-44B1-F32B-6596-BD889FA97C4D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2" creationId="{04AB544B-55BE-1922-1D16-2879045E52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3" creationId="{E4A2096B-735A-41F3-D52E-1B5378CB021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4" creationId="{91EF944E-172F-F1F4-FC21-255D6577E07A}"/>
          </ac:cxnSpMkLst>
        </pc:cxnChg>
      </pc:sldChg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4T03:38:10.095" v="5461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0.095" v="5461" actId="21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 delSp modSp add mod ord">
        <pc:chgData name="Toby Donaldson" userId="2e6e5431-bb17-4c41-9985-d39c50d83c73" providerId="ADAL" clId="{93EC75E2-D256-4003-B5B9-F26F8E9174A5}" dt="2023-07-14T03:38:18.908" v="5462" actId="21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8.908" v="5462" actId="21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 delSp modSp new mod modClrScheme chgLayout">
        <pc:chgData name="Toby Donaldson" userId="2e6e5431-bb17-4c41-9985-d39c50d83c73" providerId="ADAL" clId="{93EC75E2-D256-4003-B5B9-F26F8E9174A5}" dt="2023-07-11T22:16:00.884" v="3146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add del mod">
          <ac:chgData name="Toby Donaldson" userId="2e6e5431-bb17-4c41-9985-d39c50d83c73" providerId="ADAL" clId="{93EC75E2-D256-4003-B5B9-F26F8E9174A5}" dt="2023-07-11T22:16:00.884" v="3146"/>
          <ac:spMkLst>
            <pc:docMk/>
            <pc:sldMk cId="4054760777" sldId="332"/>
            <ac:spMk id="3" creationId="{5726778C-DAA2-429D-7CE0-57EE5656E93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  <pc:inkChg chg="del">
          <ac:chgData name="Toby Donaldson" userId="2e6e5431-bb17-4c41-9985-d39c50d83c73" providerId="ADAL" clId="{93EC75E2-D256-4003-B5B9-F26F8E9174A5}" dt="2023-07-11T22:15:33.679" v="3141" actId="21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delSp modSp new mod">
        <pc:chgData name="Toby Donaldson" userId="2e6e5431-bb17-4c41-9985-d39c50d83c73" providerId="ADAL" clId="{93EC75E2-D256-4003-B5B9-F26F8E9174A5}" dt="2023-07-11T22:15:27.733" v="3140" actId="21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  <pc:inkChg chg="del">
          <ac:chgData name="Toby Donaldson" userId="2e6e5431-bb17-4c41-9985-d39c50d83c73" providerId="ADAL" clId="{93EC75E2-D256-4003-B5B9-F26F8E9174A5}" dt="2023-07-11T22:15:27.733" v="3140" actId="21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22:21:50.271" v="3266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22:21:50.271" v="3266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22:21:50.271" v="3266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modSp del mod">
        <pc:chgData name="Toby Donaldson" userId="2e6e5431-bb17-4c41-9985-d39c50d83c73" providerId="ADAL" clId="{93EC75E2-D256-4003-B5B9-F26F8E9174A5}" dt="2023-07-12T17:28:35.820" v="5320" actId="2696"/>
        <pc:sldMkLst>
          <pc:docMk/>
          <pc:sldMk cId="3625853187" sldId="340"/>
        </pc:sldMkLst>
        <pc:spChg chg="mod">
          <ac:chgData name="Toby Donaldson" userId="2e6e5431-bb17-4c41-9985-d39c50d83c73" providerId="ADAL" clId="{93EC75E2-D256-4003-B5B9-F26F8E9174A5}" dt="2023-07-11T22:23:16.773" v="3302" actId="113"/>
          <ac:spMkLst>
            <pc:docMk/>
            <pc:sldMk cId="3625853187" sldId="340"/>
            <ac:spMk id="3" creationId="{3297AC78-97DB-7999-6C77-30767ECD6089}"/>
          </ac:spMkLst>
        </pc:spChg>
      </pc:sldChg>
      <pc:sldChg chg="addSp delSp modSp mod ord">
        <pc:chgData name="Toby Donaldson" userId="2e6e5431-bb17-4c41-9985-d39c50d83c73" providerId="ADAL" clId="{93EC75E2-D256-4003-B5B9-F26F8E9174A5}" dt="2023-07-14T03:40:33.100" v="5480" actId="164"/>
        <pc:sldMkLst>
          <pc:docMk/>
          <pc:sldMk cId="3086866469" sldId="341"/>
        </pc:sldMkLst>
        <pc:spChg chg="mod">
          <ac:chgData name="Toby Donaldson" userId="2e6e5431-bb17-4c41-9985-d39c50d83c73" providerId="ADAL" clId="{93EC75E2-D256-4003-B5B9-F26F8E9174A5}" dt="2023-07-12T17:24:17.495" v="5231" actId="1076"/>
          <ac:spMkLst>
            <pc:docMk/>
            <pc:sldMk cId="3086866469" sldId="341"/>
            <ac:spMk id="2" creationId="{5F7FC598-788D-2BB1-835E-1B5821BC00EB}"/>
          </ac:spMkLst>
        </pc:spChg>
        <pc:spChg chg="mod">
          <ac:chgData name="Toby Donaldson" userId="2e6e5431-bb17-4c41-9985-d39c50d83c73" providerId="ADAL" clId="{93EC75E2-D256-4003-B5B9-F26F8E9174A5}" dt="2023-07-12T17:24:13.959" v="5230" actId="1076"/>
          <ac:spMkLst>
            <pc:docMk/>
            <pc:sldMk cId="3086866469" sldId="341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5:40.686" v="5260" actId="20577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6" creationId="{521E47D7-2597-7C32-BC38-3AB20F714376}"/>
          </ac:spMkLst>
        </pc:spChg>
        <pc:spChg chg="add 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6" creationId="{DCCA7FA5-451F-B8EA-C163-5CA5C3B57401}"/>
          </ac:spMkLst>
        </pc:spChg>
        <pc:spChg chg="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7" creationId="{EA06C2AD-0D9F-54F1-AF6D-FBFCA9C60C6D}"/>
          </ac:spMkLst>
        </pc:spChg>
        <pc:spChg chg="del mod">
          <ac:chgData name="Toby Donaldson" userId="2e6e5431-bb17-4c41-9985-d39c50d83c73" providerId="ADAL" clId="{93EC75E2-D256-4003-B5B9-F26F8E9174A5}" dt="2023-07-12T17:25:17.293" v="5255" actId="21"/>
          <ac:spMkLst>
            <pc:docMk/>
            <pc:sldMk cId="3086866469" sldId="341"/>
            <ac:spMk id="8" creationId="{04EACD9F-43C2-F283-1EBD-781A1D801F03}"/>
          </ac:spMkLst>
        </pc:spChg>
        <pc:spChg chg="add del mod">
          <ac:chgData name="Toby Donaldson" userId="2e6e5431-bb17-4c41-9985-d39c50d83c73" providerId="ADAL" clId="{93EC75E2-D256-4003-B5B9-F26F8E9174A5}" dt="2023-07-12T17:20:09.151" v="5076" actId="11529"/>
          <ac:spMkLst>
            <pc:docMk/>
            <pc:sldMk cId="3086866469" sldId="341"/>
            <ac:spMk id="9" creationId="{D47999FE-2E8E-389D-8D64-F27156D85F4A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0" creationId="{1264BD8B-B342-2CF9-8064-183000446B99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1" creationId="{2684CAE8-CDF4-7F19-D231-6D764A5FA169}"/>
          </ac:spMkLst>
        </pc:spChg>
        <pc:spChg chg="add mod topLvl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13" creationId="{A939C3C9-5DB0-086C-E614-BA03AECC8667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4" creationId="{3C00CA89-C434-1570-F0F7-6E232B214722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5" creationId="{1C51C8DB-B8E7-B30E-4561-38C54F49A186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6" creationId="{26C5117A-DF7E-F1EC-A844-241EE4DC96B3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8" creationId="{DC763BE9-75EB-1680-D718-4AC7C30E77F2}"/>
          </ac:spMkLst>
        </pc:spChg>
        <pc:grpChg chg="add mod">
          <ac:chgData name="Toby Donaldson" userId="2e6e5431-bb17-4c41-9985-d39c50d83c73" providerId="ADAL" clId="{93EC75E2-D256-4003-B5B9-F26F8E9174A5}" dt="2023-07-14T03:40:33.100" v="5480" actId="164"/>
          <ac:grpSpMkLst>
            <pc:docMk/>
            <pc:sldMk cId="3086866469" sldId="341"/>
            <ac:grpSpMk id="7" creationId="{307AA1CC-19F1-19B6-014D-5D63251F6248}"/>
          </ac:grpSpMkLst>
        </pc:grpChg>
        <pc:grpChg chg="add del mod">
          <ac:chgData name="Toby Donaldson" userId="2e6e5431-bb17-4c41-9985-d39c50d83c73" providerId="ADAL" clId="{93EC75E2-D256-4003-B5B9-F26F8E9174A5}" dt="2023-07-14T03:40:26.415" v="5479" actId="165"/>
          <ac:grpSpMkLst>
            <pc:docMk/>
            <pc:sldMk cId="3086866469" sldId="341"/>
            <ac:grpSpMk id="19" creationId="{A8A37869-1CC7-F3A4-EFD4-A110C4F05DE3}"/>
          </ac:grpSpMkLst>
        </pc:grpChg>
        <pc:picChg chg="add mod">
          <ac:chgData name="Toby Donaldson" userId="2e6e5431-bb17-4c41-9985-d39c50d83c73" providerId="ADAL" clId="{93EC75E2-D256-4003-B5B9-F26F8E9174A5}" dt="2023-07-12T17:25:32.939" v="5259" actId="1076"/>
          <ac:picMkLst>
            <pc:docMk/>
            <pc:sldMk cId="3086866469" sldId="341"/>
            <ac:picMk id="20" creationId="{1DC1767D-1EBF-46BA-4BF9-CA9D57F32448}"/>
          </ac:picMkLst>
        </pc:picChg>
        <pc:cxnChg chg="add del mod">
          <ac:chgData name="Toby Donaldson" userId="2e6e5431-bb17-4c41-9985-d39c50d83c73" providerId="ADAL" clId="{93EC75E2-D256-4003-B5B9-F26F8E9174A5}" dt="2023-07-11T22:35:02.249" v="3640" actId="21"/>
          <ac:cxnSpMkLst>
            <pc:docMk/>
            <pc:sldMk cId="3086866469" sldId="341"/>
            <ac:cxnSpMk id="9" creationId="{4A18CB26-D093-5104-117B-0F48AA370595}"/>
          </ac:cxnSpMkLst>
        </pc:cxnChg>
        <pc:cxnChg chg="add del mod">
          <ac:chgData name="Toby Donaldson" userId="2e6e5431-bb17-4c41-9985-d39c50d83c73" providerId="ADAL" clId="{93EC75E2-D256-4003-B5B9-F26F8E9174A5}" dt="2023-07-12T17:25:15.243" v="5254" actId="21"/>
          <ac:cxnSpMkLst>
            <pc:docMk/>
            <pc:sldMk cId="3086866469" sldId="341"/>
            <ac:cxnSpMk id="12" creationId="{F268EF3F-9C6D-6F37-D4BA-6E8856FDBAB9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addSp delSp modSp mod ord">
        <pc:chgData name="Toby Donaldson" userId="2e6e5431-bb17-4c41-9985-d39c50d83c73" providerId="ADAL" clId="{93EC75E2-D256-4003-B5B9-F26F8E9174A5}" dt="2023-07-14T03:41:49.740" v="5494" actId="164"/>
        <pc:sldMkLst>
          <pc:docMk/>
          <pc:sldMk cId="810228770" sldId="342"/>
        </pc:sldMkLst>
        <pc:spChg chg="add del mod">
          <ac:chgData name="Toby Donaldson" userId="2e6e5431-bb17-4c41-9985-d39c50d83c73" providerId="ADAL" clId="{93EC75E2-D256-4003-B5B9-F26F8E9174A5}" dt="2023-07-14T03:41:09.508" v="5487"/>
          <ac:spMkLst>
            <pc:docMk/>
            <pc:sldMk cId="810228770" sldId="342"/>
            <ac:spMk id="3" creationId="{2F25E85E-7FBD-169B-2FAE-B8078756A173}"/>
          </ac:spMkLst>
        </pc:spChg>
        <pc:spChg chg="del mod">
          <ac:chgData name="Toby Donaldson" userId="2e6e5431-bb17-4c41-9985-d39c50d83c73" providerId="ADAL" clId="{93EC75E2-D256-4003-B5B9-F26F8E9174A5}" dt="2023-07-12T17:27:53.815" v="5314" actId="21"/>
          <ac:spMkLst>
            <pc:docMk/>
            <pc:sldMk cId="810228770" sldId="342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8:18.463" v="5319" actId="20577"/>
          <ac:spMkLst>
            <pc:docMk/>
            <pc:sldMk cId="810228770" sldId="342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8" creationId="{04EACD9F-43C2-F283-1EBD-781A1D801F03}"/>
          </ac:spMkLst>
        </pc:spChg>
        <pc:spChg chg="mod">
          <ac:chgData name="Toby Donaldson" userId="2e6e5431-bb17-4c41-9985-d39c50d83c73" providerId="ADAL" clId="{93EC75E2-D256-4003-B5B9-F26F8E9174A5}" dt="2023-07-12T17:30:05.859" v="5326" actId="1076"/>
          <ac:spMkLst>
            <pc:docMk/>
            <pc:sldMk cId="810228770" sldId="342"/>
            <ac:spMk id="9" creationId="{6A69122A-1578-9E16-55AA-92C393BCB7EE}"/>
          </ac:spMkLst>
        </pc:spChg>
        <pc:spChg chg="add del mod">
          <ac:chgData name="Toby Donaldson" userId="2e6e5431-bb17-4c41-9985-d39c50d83c73" providerId="ADAL" clId="{93EC75E2-D256-4003-B5B9-F26F8E9174A5}" dt="2023-07-12T17:27:55.215" v="5315" actId="21"/>
          <ac:spMkLst>
            <pc:docMk/>
            <pc:sldMk cId="810228770" sldId="342"/>
            <ac:spMk id="11" creationId="{943BE518-61E5-9A2B-C320-724C62AB548A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11" creationId="{CBC88AC2-AC47-DA09-C833-358E15A48A57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07.633" v="5485" actId="21"/>
          <ac:spMkLst>
            <pc:docMk/>
            <pc:sldMk cId="810228770" sldId="342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9" creationId="{2D715D24-EF4C-8F77-3253-8FEEF6A46973}"/>
          </ac:spMkLst>
        </pc:spChg>
        <pc:spChg chg="add del mod topLvl">
          <ac:chgData name="Toby Donaldson" userId="2e6e5431-bb17-4c41-9985-d39c50d83c73" providerId="ADAL" clId="{93EC75E2-D256-4003-B5B9-F26F8E9174A5}" dt="2023-07-12T17:30:21.090" v="5328" actId="21"/>
          <ac:spMkLst>
            <pc:docMk/>
            <pc:sldMk cId="810228770" sldId="342"/>
            <ac:spMk id="20" creationId="{DE488F6A-EC86-AC18-FBBD-BADA46DAE990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20" creationId="{FAD9BAF0-0EAA-0E62-2C9D-D71FD6C6F14D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1" creationId="{61ABC5DA-0F37-47D1-B9D3-228677B3E61F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2" creationId="{D1295DF8-EA1F-06A3-0746-078C917AAA58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3" creationId="{2A8F239A-9023-4BC7-75BB-198ADD47FCFD}"/>
          </ac:spMkLst>
        </pc:s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10" creationId="{979D0133-59C0-603E-827D-066ED5FC2F79}"/>
          </ac:grpSpMkLst>
        </pc:grpChg>
        <pc:grpChg chg="add del mod">
          <ac:chgData name="Toby Donaldson" userId="2e6e5431-bb17-4c41-9985-d39c50d83c73" providerId="ADAL" clId="{93EC75E2-D256-4003-B5B9-F26F8E9174A5}" dt="2023-07-14T03:41:04.633" v="5484" actId="165"/>
          <ac:grpSpMkLst>
            <pc:docMk/>
            <pc:sldMk cId="810228770" sldId="342"/>
            <ac:grpSpMk id="12" creationId="{5354589B-A186-9C80-EC1E-CF27500DEDB5}"/>
          </ac:grpSpMkLst>
        </pc:gr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21" creationId="{59A3707A-0D27-D4AF-A6B4-AC06347DDBF9}"/>
          </ac:grpSpMkLst>
        </pc:grpChg>
        <pc:grpChg chg="add del mod">
          <ac:chgData name="Toby Donaldson" userId="2e6e5431-bb17-4c41-9985-d39c50d83c73" providerId="ADAL" clId="{93EC75E2-D256-4003-B5B9-F26F8E9174A5}" dt="2023-07-12T17:30:14.902" v="5327" actId="165"/>
          <ac:grpSpMkLst>
            <pc:docMk/>
            <pc:sldMk cId="810228770" sldId="342"/>
            <ac:grpSpMk id="25" creationId="{AFCEE2A6-B18F-364A-0F69-010413AB08C5}"/>
          </ac:grpSpMkLst>
        </pc:grpChg>
        <pc:picChg chg="mod">
          <ac:chgData name="Toby Donaldson" userId="2e6e5431-bb17-4c41-9985-d39c50d83c73" providerId="ADAL" clId="{93EC75E2-D256-4003-B5B9-F26F8E9174A5}" dt="2023-07-12T17:33:08.889" v="5383" actId="1076"/>
          <ac:picMkLst>
            <pc:docMk/>
            <pc:sldMk cId="810228770" sldId="342"/>
            <ac:picMk id="6" creationId="{01CFDFDE-20B7-1CF7-A720-B2F800035760}"/>
          </ac:picMkLst>
        </pc:picChg>
        <pc:cxnChg chg="add del mod topLvl">
          <ac:chgData name="Toby Donaldson" userId="2e6e5431-bb17-4c41-9985-d39c50d83c73" providerId="ADAL" clId="{93EC75E2-D256-4003-B5B9-F26F8E9174A5}" dt="2023-07-12T17:33:19.923" v="5385" actId="21"/>
          <ac:cxnSpMkLst>
            <pc:docMk/>
            <pc:sldMk cId="810228770" sldId="342"/>
            <ac:cxnSpMk id="24" creationId="{9D92F005-D612-413C-8855-080830DB67F4}"/>
          </ac:cxnSpMkLst>
        </pc:cxn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addSp modSp del mod">
        <pc:chgData name="Toby Donaldson" userId="2e6e5431-bb17-4c41-9985-d39c50d83c73" providerId="ADAL" clId="{93EC75E2-D256-4003-B5B9-F26F8E9174A5}" dt="2023-07-12T17:33:33.728" v="5387" actId="2696"/>
        <pc:sldMkLst>
          <pc:docMk/>
          <pc:sldMk cId="3741853648" sldId="343"/>
        </pc:sldMkLst>
        <pc:spChg chg="mod">
          <ac:chgData name="Toby Donaldson" userId="2e6e5431-bb17-4c41-9985-d39c50d83c73" providerId="ADAL" clId="{93EC75E2-D256-4003-B5B9-F26F8E9174A5}" dt="2023-07-11T22:22:58.916" v="3299"/>
          <ac:spMkLst>
            <pc:docMk/>
            <pc:sldMk cId="3741853648" sldId="343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4:19.379" v="3633" actId="1076"/>
          <ac:spMkLst>
            <pc:docMk/>
            <pc:sldMk cId="3741853648" sldId="343"/>
            <ac:spMk id="6" creationId="{BC5A32F0-1DAD-1D9B-AA1D-8CA0653A3989}"/>
          </ac:spMkLst>
        </pc:spChg>
        <pc:spChg chg="mod">
          <ac:chgData name="Toby Donaldson" userId="2e6e5431-bb17-4c41-9985-d39c50d83c73" providerId="ADAL" clId="{93EC75E2-D256-4003-B5B9-F26F8E9174A5}" dt="2023-07-11T22:32:06.557" v="3559" actId="113"/>
          <ac:spMkLst>
            <pc:docMk/>
            <pc:sldMk cId="3741853648" sldId="343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1T22:32:00.405" v="3558" actId="113"/>
          <ac:spMkLst>
            <pc:docMk/>
            <pc:sldMk cId="3741853648" sldId="343"/>
            <ac:spMk id="10" creationId="{CB860582-B1DC-9691-7273-33D339A394D9}"/>
          </ac:spMkLst>
        </pc:spChg>
        <pc:cxnChg chg="add mod">
          <ac:chgData name="Toby Donaldson" userId="2e6e5431-bb17-4c41-9985-d39c50d83c73" providerId="ADAL" clId="{93EC75E2-D256-4003-B5B9-F26F8E9174A5}" dt="2023-07-11T22:34:34.416" v="3637" actId="14100"/>
          <ac:cxnSpMkLst>
            <pc:docMk/>
            <pc:sldMk cId="3741853648" sldId="343"/>
            <ac:cxnSpMk id="13" creationId="{30509B37-DE8E-363A-6023-189C9DF788BE}"/>
          </ac:cxnSpMkLst>
        </pc:cxnChg>
      </pc:sldChg>
      <pc:sldChg chg="addSp modSp new mod ord">
        <pc:chgData name="Toby Donaldson" userId="2e6e5431-bb17-4c41-9985-d39c50d83c73" providerId="ADAL" clId="{93EC75E2-D256-4003-B5B9-F26F8E9174A5}" dt="2023-07-14T03:39:00.468" v="5473" actId="20577"/>
        <pc:sldMkLst>
          <pc:docMk/>
          <pc:sldMk cId="1012896189" sldId="344"/>
        </pc:sldMkLst>
        <pc:spChg chg="add mod">
          <ac:chgData name="Toby Donaldson" userId="2e6e5431-bb17-4c41-9985-d39c50d83c73" providerId="ADAL" clId="{93EC75E2-D256-4003-B5B9-F26F8E9174A5}" dt="2023-07-11T22:16:28.092" v="3153" actId="1076"/>
          <ac:spMkLst>
            <pc:docMk/>
            <pc:sldMk cId="1012896189" sldId="344"/>
            <ac:spMk id="4" creationId="{C40EC87E-4167-4B51-257F-986F54922AD7}"/>
          </ac:spMkLst>
        </pc:spChg>
        <pc:spChg chg="add mod">
          <ac:chgData name="Toby Donaldson" userId="2e6e5431-bb17-4c41-9985-d39c50d83c73" providerId="ADAL" clId="{93EC75E2-D256-4003-B5B9-F26F8E9174A5}" dt="2023-07-14T03:39:00.468" v="5473" actId="20577"/>
          <ac:spMkLst>
            <pc:docMk/>
            <pc:sldMk cId="1012896189" sldId="344"/>
            <ac:spMk id="8" creationId="{A465C0DD-4819-CA44-8F7E-ADD27660C644}"/>
          </ac:spMkLst>
        </pc:sp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3" creationId="{53196F70-499D-7339-2371-AFADD1E92CB0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5" creationId="{037C69BB-BCA6-4A22-EC62-30F9D13A91DA}"/>
          </ac:picMkLst>
        </pc:pic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6" creationId="{DBF7043D-5A39-DC4B-D4E6-3025B8E3DEDE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7" creationId="{CBD3708D-D256-960E-7341-3DD04F638202}"/>
          </ac:picMkLst>
        </pc:pic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  <pc:sldChg chg="modSp new del mod">
        <pc:chgData name="Toby Donaldson" userId="2e6e5431-bb17-4c41-9985-d39c50d83c73" providerId="ADAL" clId="{93EC75E2-D256-4003-B5B9-F26F8E9174A5}" dt="2023-07-11T22:25:32.282" v="3324" actId="2696"/>
        <pc:sldMkLst>
          <pc:docMk/>
          <pc:sldMk cId="1772394310" sldId="345"/>
        </pc:sldMkLst>
        <pc:spChg chg="mod">
          <ac:chgData name="Toby Donaldson" userId="2e6e5431-bb17-4c41-9985-d39c50d83c73" providerId="ADAL" clId="{93EC75E2-D256-4003-B5B9-F26F8E9174A5}" dt="2023-07-11T22:25:26.320" v="3323" actId="20577"/>
          <ac:spMkLst>
            <pc:docMk/>
            <pc:sldMk cId="1772394310" sldId="345"/>
            <ac:spMk id="2" creationId="{F18BA317-EB36-2D55-E2BB-A6C7E2D5FEF2}"/>
          </ac:spMkLst>
        </pc:spChg>
      </pc:sldChg>
      <pc:sldChg chg="modSp new mod">
        <pc:chgData name="Toby Donaldson" userId="2e6e5431-bb17-4c41-9985-d39c50d83c73" providerId="ADAL" clId="{93EC75E2-D256-4003-B5B9-F26F8E9174A5}" dt="2023-07-14T03:42:23.636" v="5501" actId="113"/>
        <pc:sldMkLst>
          <pc:docMk/>
          <pc:sldMk cId="3376339307" sldId="345"/>
        </pc:sldMkLst>
        <pc:spChg chg="mod">
          <ac:chgData name="Toby Donaldson" userId="2e6e5431-bb17-4c41-9985-d39c50d83c73" providerId="ADAL" clId="{93EC75E2-D256-4003-B5B9-F26F8E9174A5}" dt="2023-07-11T22:38:17.970" v="3792" actId="20577"/>
          <ac:spMkLst>
            <pc:docMk/>
            <pc:sldMk cId="3376339307" sldId="345"/>
            <ac:spMk id="2" creationId="{0FEE71A0-A80E-1466-84CE-C609A8D2DD11}"/>
          </ac:spMkLst>
        </pc:spChg>
        <pc:spChg chg="mod">
          <ac:chgData name="Toby Donaldson" userId="2e6e5431-bb17-4c41-9985-d39c50d83c73" providerId="ADAL" clId="{93EC75E2-D256-4003-B5B9-F26F8E9174A5}" dt="2023-07-14T03:42:23.636" v="5501" actId="113"/>
          <ac:spMkLst>
            <pc:docMk/>
            <pc:sldMk cId="3376339307" sldId="345"/>
            <ac:spMk id="3" creationId="{77FEE6F6-C734-77F9-2111-8D7C5284A35B}"/>
          </ac:spMkLst>
        </pc:spChg>
      </pc:sldChg>
      <pc:sldChg chg="addSp delSp modSp new mod">
        <pc:chgData name="Toby Donaldson" userId="2e6e5431-bb17-4c41-9985-d39c50d83c73" providerId="ADAL" clId="{93EC75E2-D256-4003-B5B9-F26F8E9174A5}" dt="2023-07-12T17:13:59.877" v="4956" actId="207"/>
        <pc:sldMkLst>
          <pc:docMk/>
          <pc:sldMk cId="2464346885" sldId="346"/>
        </pc:sldMkLst>
        <pc:spChg chg="mod">
          <ac:chgData name="Toby Donaldson" userId="2e6e5431-bb17-4c41-9985-d39c50d83c73" providerId="ADAL" clId="{93EC75E2-D256-4003-B5B9-F26F8E9174A5}" dt="2023-07-12T17:13:59.877" v="4956" actId="207"/>
          <ac:spMkLst>
            <pc:docMk/>
            <pc:sldMk cId="2464346885" sldId="346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0:18.618" v="4467" actId="21"/>
          <ac:spMkLst>
            <pc:docMk/>
            <pc:sldMk cId="2464346885" sldId="346"/>
            <ac:spMk id="3" creationId="{771212E5-F89F-763C-5DBE-C1530466B840}"/>
          </ac:spMkLst>
        </pc:spChg>
        <pc:spChg chg="add del mod">
          <ac:chgData name="Toby Donaldson" userId="2e6e5431-bb17-4c41-9985-d39c50d83c73" providerId="ADAL" clId="{93EC75E2-D256-4003-B5B9-F26F8E9174A5}" dt="2023-07-12T17:02:43.645" v="4604" actId="21"/>
          <ac:spMkLst>
            <pc:docMk/>
            <pc:sldMk cId="2464346885" sldId="346"/>
            <ac:spMk id="5" creationId="{301957B4-A21A-36FB-1322-52FAE44528BB}"/>
          </ac:spMkLst>
        </pc:spChg>
        <pc:spChg chg="add mod">
          <ac:chgData name="Toby Donaldson" userId="2e6e5431-bb17-4c41-9985-d39c50d83c73" providerId="ADAL" clId="{93EC75E2-D256-4003-B5B9-F26F8E9174A5}" dt="2023-07-12T17:04:34.154" v="4612" actId="1076"/>
          <ac:spMkLst>
            <pc:docMk/>
            <pc:sldMk cId="2464346885" sldId="346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8" creationId="{27CB2DBF-C622-045C-1022-A63BB7E88AF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9" creationId="{8530ED27-15B5-7F90-BD05-53D799F729D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0" creationId="{1E1C4F5D-DA73-B0E7-8DA5-9B1EC22ED35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1" creationId="{5D0E3C87-688A-3F97-70FE-9DCFC43FE00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2" creationId="{61D621DC-FA25-DFF0-A089-CEEE10BAA1D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3" creationId="{09F91191-6343-460B-26F6-3D26D83024E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4" creationId="{77CD7652-2DCD-EFD3-FD8C-0329709B91F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5" creationId="{6A3F1B45-AC5B-9FC2-5D1D-EE3048B0961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7" creationId="{CB07F5D4-7A61-E1E9-7FC5-69B31DFA80F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8" creationId="{D311CEED-6DB4-AE73-D638-EE61D0387CD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3" creationId="{086D2FB8-49D9-3E37-C016-2117676939E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4" creationId="{3F153C94-BC59-0513-6DCA-D7D287805CC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7" creationId="{697CBF0A-D661-7A46-31DC-3E38A23123B8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9" creationId="{F484B29D-2FB8-6392-87FB-EE866E77FAC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1" creationId="{776D4D9C-F8E3-68A7-CF0C-82405FC7DA26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3" creationId="{EB1E5793-B97F-5A81-03D2-DA0D60564913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4" creationId="{2A55389C-F076-7C00-80C9-00185ED3182D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36" creationId="{78A7EC77-5368-5D3A-F128-C9B1AD9F9CA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7" creationId="{86A0D99F-0447-7A3F-AFD8-F21A377C49E8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9" creationId="{47F863B7-E711-7FF9-CBFF-258228265591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40" creationId="{B08EBF00-CCAB-99C9-857B-9BAB8D365B0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3" creationId="{FC2B25BD-648C-3471-B413-3F4C5E8CC17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5" creationId="{9B7575AC-85E7-E296-A33E-C632699E787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9" creationId="{51AA9A28-BCF5-C439-6F97-B5DEF70A6A07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1" creationId="{20D9327E-A2B4-8CD4-9484-4A846BA7B1E3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2" creationId="{B2E30399-EC0F-CABF-5F10-E4D42994323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4" creationId="{E2369CCC-CF91-6C10-CFAB-E8685804507C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6" creationId="{2BFD55B1-A0DC-5EB3-BF53-6E692CDFAC9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8" creationId="{A69F20F1-77E5-5431-6356-0BE88A5F32E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9" creationId="{D87FCE3E-4BF4-A9E5-6029-9C68B4E58ADA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1" creationId="{4C73D9E3-684E-A4DD-ACB5-BF1E9F5FD920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3" creationId="{6A14DBE7-FAF3-1BBE-095F-4B17AE98862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4" creationId="{2F512798-50CF-C0EB-AE0F-DAA56E17B45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5" creationId="{E39AF5AF-8C15-F423-7203-7568198B3C4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6" creationId="{7811DBB8-F3A2-66B3-E84D-9B96AB756FC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7" creationId="{19B78712-8772-91E3-9CF3-5C844574FDB5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8" creationId="{8DE17581-50FF-E4B4-A9CC-8EE2A56431D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9" creationId="{329D4000-BBE2-3473-D6AC-B800872D278E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0" creationId="{01A45BFC-6CE8-D3D9-ED1B-C2493A7CDFF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1" creationId="{3B86E037-FD9E-9B76-86B5-37D144E9938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2" creationId="{7BA8C687-D97B-FBDF-FABE-B164D9750DE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3" creationId="{3C6C74B4-E31F-CA33-B656-A4D8D84E388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4" creationId="{3D23DA0C-3B24-6834-9AC2-EBAE662AD456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5" creationId="{1DF20519-D745-CB28-71C6-A768A54B617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1" creationId="{C63A1CB9-6690-1B7A-6203-2F530EB3AD5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2" creationId="{40735F0B-7E8F-A27F-AD30-B334557E3C8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3" creationId="{DD4B7C31-B491-629C-3932-1BF00CF177C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4" creationId="{0E2D4236-EFD1-0B0C-2817-131BE9FD1FE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5" creationId="{E0F0CB3E-008F-A2F3-C860-A54A3609A9D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6" creationId="{F414B4E2-46B7-899A-A524-E739CFFFD7A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1" creationId="{BE27F04A-BFE7-FE5C-9581-F3D32F64F4A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3" creationId="{54C6373D-AFEB-F9DE-9D92-B3CA35B33A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5" creationId="{2CB5A4A9-C2C3-0094-DE99-371AB3EBEC5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7" creationId="{8EFC9B9B-602B-9FD4-9D37-D3663A368AB8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9" creationId="{01D52F8A-C689-920B-4AC2-D73BAF9DBA3A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1" creationId="{9CF201A6-22D6-8107-85CC-CC1935A3C11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3" creationId="{3C490B47-1625-0CF1-6B28-0D21518BB81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5" creationId="{361F463C-747F-44F4-3D37-48E9A12A02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7" creationId="{BC2B2D96-416A-F1B8-96BE-FF2DD701362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9" creationId="{0E20E2FF-B64C-A1C5-377D-8B78EF71E073}"/>
          </ac:spMkLst>
        </pc:spChg>
        <pc:spChg chg="add mod">
          <ac:chgData name="Toby Donaldson" userId="2e6e5431-bb17-4c41-9985-d39c50d83c73" providerId="ADAL" clId="{93EC75E2-D256-4003-B5B9-F26F8E9174A5}" dt="2023-07-12T17:08:14.365" v="4729" actId="1076"/>
          <ac:spMkLst>
            <pc:docMk/>
            <pc:sldMk cId="2464346885" sldId="346"/>
            <ac:spMk id="110" creationId="{D0D60760-6572-547A-5754-9F7AE9E8EE46}"/>
          </ac:spMkLst>
        </pc:spChg>
        <pc:spChg chg="add del mod">
          <ac:chgData name="Toby Donaldson" userId="2e6e5431-bb17-4c41-9985-d39c50d83c73" providerId="ADAL" clId="{93EC75E2-D256-4003-B5B9-F26F8E9174A5}" dt="2023-07-12T17:06:22.231" v="4690" actId="21"/>
          <ac:spMkLst>
            <pc:docMk/>
            <pc:sldMk cId="2464346885" sldId="346"/>
            <ac:spMk id="112" creationId="{C0BB3F7A-9C3A-215E-F634-1E501C1D7591}"/>
          </ac:spMkLst>
        </pc:s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7" creationId="{3C1C5024-41F6-9B7F-3BAE-563537541679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16" creationId="{A380E1F8-5EF0-3B4C-25A9-2B5A791C4B9E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5" creationId="{C1ADEC82-FE93-557A-4990-9CD8A6CF2AEC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8" creationId="{72C3B16C-B3DE-654E-D7A2-C496603A2666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0" creationId="{53074CB9-A435-1EFE-1F49-5864E0355621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7" creationId="{2DFA131B-17C2-94AF-F295-5368AA7162AE}"/>
          </ac:grpSpMkLst>
        </pc:grpChg>
        <pc:picChg chg="add mod">
          <ac:chgData name="Toby Donaldson" userId="2e6e5431-bb17-4c41-9985-d39c50d83c73" providerId="ADAL" clId="{93EC75E2-D256-4003-B5B9-F26F8E9174A5}" dt="2023-07-12T17:08:14.365" v="4729" actId="1076"/>
          <ac:picMkLst>
            <pc:docMk/>
            <pc:sldMk cId="2464346885" sldId="346"/>
            <ac:picMk id="111" creationId="{D053DD4B-330B-B2C4-345A-BAD6909A3DED}"/>
          </ac:picMkLst>
        </pc:pic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19" creationId="{82F35A6E-C663-CAFE-F286-70C0BB4B53CB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0" creationId="{F28905F2-F627-6A43-6CC9-A5404AF718B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1" creationId="{6D5106F6-46F9-A1D0-AFC6-011C634433A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2" creationId="{2A3C19C9-832A-1141-E77D-EDC7BB6F233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5" creationId="{8D47D2E7-550B-E9F3-A18C-E47C2AEDEBF1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6" creationId="{F5AEE96A-AE2B-675C-FEBE-74A4F0BD3C7F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8" creationId="{10C0EB3B-6791-C4E9-4C6B-C80EC66C90C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0" creationId="{A11ECDF3-18DD-396B-55FF-DF9952E463A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2" creationId="{3E99DC0B-E0C2-5AE1-719D-619754E5EAC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1" creationId="{2BE1A57D-71F9-484F-1EE8-4BADE42136C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2" creationId="{2A7B2099-E517-A0DD-0348-27E536CADC7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4" creationId="{43FF3D62-9699-4241-4E49-E301F52EE678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6" creationId="{7FFB7D80-6384-8E79-BE7C-E394D3B69915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7" creationId="{D6DE2E2E-6F3E-C852-9BBD-4823CF61CEF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8" creationId="{DADA19F1-506B-6A16-7E8A-77726002C68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3" creationId="{1B9C0668-734A-5BE8-BA97-576D9610B933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5" creationId="{8DD63493-05B2-F1C7-5C11-62D3B60E03E6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0" creationId="{3F04C838-7B43-95D0-CB23-339F688A7FF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2" creationId="{6839923C-B91A-88BD-B626-03EE08A5858E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6" creationId="{29E118DF-80AA-4214-9552-6BD057E1537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7" creationId="{F5C56D1A-E6F0-00A8-03E5-B346234E568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8" creationId="{2B22D2A1-C7D6-1126-2A73-1B2E0DA9B892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9" creationId="{A62A1F7D-4B5B-F16A-69DD-4BC0D120138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0" creationId="{FB57913E-AB94-E286-591F-63B307A57CC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7" creationId="{7F18143B-884D-4485-F904-3006B9A7A29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8" creationId="{058F9983-F104-4CEB-3316-F2436A25DA2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9" creationId="{701E8346-F622-7F90-01B3-47BBCF61EE41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0" creationId="{F41527FA-223B-59E4-0684-08211D6F7A1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2" creationId="{36552463-E583-EF21-ADF2-70EC44A03E9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4" creationId="{4399E40A-6D1B-38FC-34BB-05A7624B911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6" creationId="{36D7EEEC-5A97-F8D6-C0FD-C6527A13BE0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8" creationId="{AA6676EF-4D50-5521-8E97-4B88D1E22B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0" creationId="{577EEF95-7385-CE78-308E-27458E6087D5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2" creationId="{C193C4A5-9C41-3ADF-F661-AD94EB50E4B0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4" creationId="{BF4CBCE5-4CB7-31B4-31FE-3206B0698F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6" creationId="{9434D176-C2C0-4620-8533-71CB223D6FD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8" creationId="{28C38F72-57E0-805B-3975-15ECC0805E3C}"/>
          </ac:cxnSpMkLst>
        </pc:cxnChg>
      </pc:sldChg>
      <pc:sldChg chg="addSp delSp modSp add mod">
        <pc:chgData name="Toby Donaldson" userId="2e6e5431-bb17-4c41-9985-d39c50d83c73" providerId="ADAL" clId="{93EC75E2-D256-4003-B5B9-F26F8E9174A5}" dt="2023-07-12T17:14:04.079" v="4957" actId="207"/>
        <pc:sldMkLst>
          <pc:docMk/>
          <pc:sldMk cId="3846126991" sldId="347"/>
        </pc:sldMkLst>
        <pc:spChg chg="mod">
          <ac:chgData name="Toby Donaldson" userId="2e6e5431-bb17-4c41-9985-d39c50d83c73" providerId="ADAL" clId="{93EC75E2-D256-4003-B5B9-F26F8E9174A5}" dt="2023-07-12T17:14:04.079" v="4957" actId="207"/>
          <ac:spMkLst>
            <pc:docMk/>
            <pc:sldMk cId="3846126991" sldId="347"/>
            <ac:spMk id="2" creationId="{E5394006-7A22-17C9-8243-7C468C5A02A4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3" creationId="{D3D5B509-2995-BC5E-8187-C7FF0154CB8A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5" creationId="{508702C3-225F-8285-FD00-26889B191F4B}"/>
          </ac:spMkLst>
        </pc:spChg>
        <pc:spChg chg="add mod">
          <ac:chgData name="Toby Donaldson" userId="2e6e5431-bb17-4c41-9985-d39c50d83c73" providerId="ADAL" clId="{93EC75E2-D256-4003-B5B9-F26F8E9174A5}" dt="2023-07-12T17:08:29.380" v="4732"/>
          <ac:spMkLst>
            <pc:docMk/>
            <pc:sldMk cId="3846126991" sldId="347"/>
            <ac:spMk id="7" creationId="{8EFC894B-8BFD-722F-5641-5D08921CE899}"/>
          </ac:spMkLst>
        </pc:spChg>
        <pc:spChg chg="del">
          <ac:chgData name="Toby Donaldson" userId="2e6e5431-bb17-4c41-9985-d39c50d83c73" providerId="ADAL" clId="{93EC75E2-D256-4003-B5B9-F26F8E9174A5}" dt="2023-07-12T17:08:20.751" v="4730" actId="21"/>
          <ac:spMkLst>
            <pc:docMk/>
            <pc:sldMk cId="3846126991" sldId="347"/>
            <ac:spMk id="110" creationId="{D0D60760-6572-547A-5754-9F7AE9E8EE46}"/>
          </ac:spMkLst>
        </pc:spChg>
        <pc:spChg chg="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112" creationId="{C0BB3F7A-9C3A-215E-F634-1E501C1D7591}"/>
          </ac:spMkLst>
        </pc:spChg>
        <pc:picChg chg="del">
          <ac:chgData name="Toby Donaldson" userId="2e6e5431-bb17-4c41-9985-d39c50d83c73" providerId="ADAL" clId="{93EC75E2-D256-4003-B5B9-F26F8E9174A5}" dt="2023-07-12T17:07:09.719" v="4723" actId="21"/>
          <ac:picMkLst>
            <pc:docMk/>
            <pc:sldMk cId="3846126991" sldId="347"/>
            <ac:picMk id="111" creationId="{D053DD4B-330B-B2C4-345A-BAD6909A3DED}"/>
          </ac:picMkLst>
        </pc:picChg>
      </pc:sldChg>
      <pc:sldChg chg="addSp delSp modSp add del mod">
        <pc:chgData name="Toby Donaldson" userId="2e6e5431-bb17-4c41-9985-d39c50d83c73" providerId="ADAL" clId="{93EC75E2-D256-4003-B5B9-F26F8E9174A5}" dt="2023-07-12T17:09:00.638" v="4735" actId="2696"/>
        <pc:sldMkLst>
          <pc:docMk/>
          <pc:sldMk cId="3018796740" sldId="348"/>
        </pc:sldMkLst>
        <pc:spChg chg="add mod">
          <ac:chgData name="Toby Donaldson" userId="2e6e5431-bb17-4c41-9985-d39c50d83c73" providerId="ADAL" clId="{93EC75E2-D256-4003-B5B9-F26F8E9174A5}" dt="2023-07-12T17:08:31.257" v="4733"/>
          <ac:spMkLst>
            <pc:docMk/>
            <pc:sldMk cId="3018796740" sldId="348"/>
            <ac:spMk id="7" creationId="{27B0CC3F-2823-6996-988B-60679B59EF09}"/>
          </ac:spMkLst>
        </pc:spChg>
        <pc:spChg chg="del">
          <ac:chgData name="Toby Donaldson" userId="2e6e5431-bb17-4c41-9985-d39c50d83c73" providerId="ADAL" clId="{93EC75E2-D256-4003-B5B9-F26F8E9174A5}" dt="2023-07-12T17:08:24.070" v="4731" actId="21"/>
          <ac:spMkLst>
            <pc:docMk/>
            <pc:sldMk cId="3018796740" sldId="348"/>
            <ac:spMk id="110" creationId="{D0D60760-6572-547A-5754-9F7AE9E8EE46}"/>
          </ac:spMkLst>
        </pc:spChg>
      </pc:sldChg>
      <pc:sldChg chg="delSp modSp add mod">
        <pc:chgData name="Toby Donaldson" userId="2e6e5431-bb17-4c41-9985-d39c50d83c73" providerId="ADAL" clId="{93EC75E2-D256-4003-B5B9-F26F8E9174A5}" dt="2023-07-12T17:14:19.556" v="4958" actId="207"/>
        <pc:sldMkLst>
          <pc:docMk/>
          <pc:sldMk cId="4015934886" sldId="348"/>
        </pc:sldMkLst>
        <pc:spChg chg="mod">
          <ac:chgData name="Toby Donaldson" userId="2e6e5431-bb17-4c41-9985-d39c50d83c73" providerId="ADAL" clId="{93EC75E2-D256-4003-B5B9-F26F8E9174A5}" dt="2023-07-12T17:14:19.556" v="4958" actId="207"/>
          <ac:spMkLst>
            <pc:docMk/>
            <pc:sldMk cId="4015934886" sldId="348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9:13.199" v="4737" actId="21"/>
          <ac:spMkLst>
            <pc:docMk/>
            <pc:sldMk cId="4015934886" sldId="348"/>
            <ac:spMk id="3" creationId="{D3D5B509-2995-BC5E-8187-C7FF0154CB8A}"/>
          </ac:spMkLst>
        </pc:spChg>
        <pc:spChg chg="mod">
          <ac:chgData name="Toby Donaldson" userId="2e6e5431-bb17-4c41-9985-d39c50d83c73" providerId="ADAL" clId="{93EC75E2-D256-4003-B5B9-F26F8E9174A5}" dt="2023-07-12T17:10:15.997" v="4870" actId="1076"/>
          <ac:spMkLst>
            <pc:docMk/>
            <pc:sldMk cId="4015934886" sldId="348"/>
            <ac:spMk id="5" creationId="{508702C3-225F-8285-FD00-26889B191F4B}"/>
          </ac:spMkLst>
        </pc:spChg>
      </pc:sldChg>
      <pc:sldChg chg="addSp delSp modSp add mod ord">
        <pc:chgData name="Toby Donaldson" userId="2e6e5431-bb17-4c41-9985-d39c50d83c73" providerId="ADAL" clId="{93EC75E2-D256-4003-B5B9-F26F8E9174A5}" dt="2023-07-12T17:15:06.355" v="4991" actId="21"/>
        <pc:sldMkLst>
          <pc:docMk/>
          <pc:sldMk cId="2179050156" sldId="349"/>
        </pc:sldMkLst>
        <pc:spChg chg="mod">
          <ac:chgData name="Toby Donaldson" userId="2e6e5431-bb17-4c41-9985-d39c50d83c73" providerId="ADAL" clId="{93EC75E2-D256-4003-B5B9-F26F8E9174A5}" dt="2023-07-12T17:13:53.234" v="4955" actId="207"/>
          <ac:spMkLst>
            <pc:docMk/>
            <pc:sldMk cId="2179050156" sldId="349"/>
            <ac:spMk id="2" creationId="{E5394006-7A22-17C9-8243-7C468C5A02A4}"/>
          </ac:spMkLst>
        </pc:spChg>
        <pc:spChg chg="add del mod">
          <ac:chgData name="Toby Donaldson" userId="2e6e5431-bb17-4c41-9985-d39c50d83c73" providerId="ADAL" clId="{93EC75E2-D256-4003-B5B9-F26F8E9174A5}" dt="2023-07-12T17:15:06.355" v="4991" actId="21"/>
          <ac:spMkLst>
            <pc:docMk/>
            <pc:sldMk cId="2179050156" sldId="349"/>
            <ac:spMk id="3" creationId="{FB60979B-D502-D418-5131-A35892FD6429}"/>
          </ac:spMkLst>
        </pc:spChg>
        <pc:spChg chg="mod">
          <ac:chgData name="Toby Donaldson" userId="2e6e5431-bb17-4c41-9985-d39c50d83c73" providerId="ADAL" clId="{93EC75E2-D256-4003-B5B9-F26F8E9174A5}" dt="2023-07-12T17:11:34.600" v="4909" actId="20577"/>
          <ac:spMkLst>
            <pc:docMk/>
            <pc:sldMk cId="2179050156" sldId="349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2:43.073" v="4916" actId="14100"/>
          <ac:spMkLst>
            <pc:docMk/>
            <pc:sldMk cId="2179050156" sldId="349"/>
            <ac:spMk id="110" creationId="{D0D60760-6572-547A-5754-9F7AE9E8EE46}"/>
          </ac:spMkLst>
        </pc:spChg>
      </pc:sldChg>
      <pc:sldChg chg="addSp delSp modSp add mod">
        <pc:chgData name="Toby Donaldson" userId="2e6e5431-bb17-4c41-9985-d39c50d83c73" providerId="ADAL" clId="{93EC75E2-D256-4003-B5B9-F26F8E9174A5}" dt="2023-07-12T17:18:26.722" v="5052" actId="21"/>
        <pc:sldMkLst>
          <pc:docMk/>
          <pc:sldMk cId="3023792636" sldId="350"/>
        </pc:sldMkLst>
        <pc:spChg chg="mod">
          <ac:chgData name="Toby Donaldson" userId="2e6e5431-bb17-4c41-9985-d39c50d83c73" providerId="ADAL" clId="{93EC75E2-D256-4003-B5B9-F26F8E9174A5}" dt="2023-07-12T17:14:36.293" v="4967" actId="14100"/>
          <ac:spMkLst>
            <pc:docMk/>
            <pc:sldMk cId="3023792636" sldId="350"/>
            <ac:spMk id="2" creationId="{E5394006-7A22-17C9-8243-7C468C5A02A4}"/>
          </ac:spMkLst>
        </pc:spChg>
        <pc:spChg chg="del mod">
          <ac:chgData name="Toby Donaldson" userId="2e6e5431-bb17-4c41-9985-d39c50d83c73" providerId="ADAL" clId="{93EC75E2-D256-4003-B5B9-F26F8E9174A5}" dt="2023-07-12T17:17:46.637" v="5016"/>
          <ac:spMkLst>
            <pc:docMk/>
            <pc:sldMk cId="3023792636" sldId="350"/>
            <ac:spMk id="3" creationId="{FB60979B-D502-D418-5131-A35892FD6429}"/>
          </ac:spMkLst>
        </pc:spChg>
        <pc:spChg chg="add del mod">
          <ac:chgData name="Toby Donaldson" userId="2e6e5431-bb17-4c41-9985-d39c50d83c73" providerId="ADAL" clId="{93EC75E2-D256-4003-B5B9-F26F8E9174A5}" dt="2023-07-12T17:18:26.722" v="5052" actId="21"/>
          <ac:spMkLst>
            <pc:docMk/>
            <pc:sldMk cId="3023792636" sldId="350"/>
            <ac:spMk id="5" creationId="{CD9F3B71-D05A-C7B6-C7F2-5964694F71FE}"/>
          </ac:spMkLst>
        </pc:spChg>
        <pc:spChg chg="mod">
          <ac:chgData name="Toby Donaldson" userId="2e6e5431-bb17-4c41-9985-d39c50d83c73" providerId="ADAL" clId="{93EC75E2-D256-4003-B5B9-F26F8E9174A5}" dt="2023-07-12T17:16:26.414" v="5014" actId="20577"/>
          <ac:spMkLst>
            <pc:docMk/>
            <pc:sldMk cId="3023792636" sldId="350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4:53.670" v="4989" actId="14100"/>
          <ac:spMkLst>
            <pc:docMk/>
            <pc:sldMk cId="3023792636" sldId="350"/>
            <ac:spMk id="110" creationId="{D0D60760-6572-547A-5754-9F7AE9E8EE46}"/>
          </ac:spMkLst>
        </pc:spChg>
      </pc:sldChg>
      <pc:sldChg chg="delSp add mod">
        <pc:chgData name="Toby Donaldson" userId="2e6e5431-bb17-4c41-9985-d39c50d83c73" providerId="ADAL" clId="{93EC75E2-D256-4003-B5B9-F26F8E9174A5}" dt="2023-07-12T17:15:09.160" v="4992" actId="21"/>
        <pc:sldMkLst>
          <pc:docMk/>
          <pc:sldMk cId="4075293238" sldId="351"/>
        </pc:sldMkLst>
        <pc:picChg chg="del">
          <ac:chgData name="Toby Donaldson" userId="2e6e5431-bb17-4c41-9985-d39c50d83c73" providerId="ADAL" clId="{93EC75E2-D256-4003-B5B9-F26F8E9174A5}" dt="2023-07-12T17:15:09.160" v="4992" actId="21"/>
          <ac:picMkLst>
            <pc:docMk/>
            <pc:sldMk cId="4075293238" sldId="351"/>
            <ac:picMk id="111" creationId="{D053DD4B-330B-B2C4-345A-BAD6909A3DED}"/>
          </ac:picMkLst>
        </pc:picChg>
      </pc:sldChg>
      <pc:sldChg chg="delSp add mod">
        <pc:chgData name="Toby Donaldson" userId="2e6e5431-bb17-4c41-9985-d39c50d83c73" providerId="ADAL" clId="{93EC75E2-D256-4003-B5B9-F26F8E9174A5}" dt="2023-07-12T17:18:22.274" v="5051" actId="21"/>
        <pc:sldMkLst>
          <pc:docMk/>
          <pc:sldMk cId="3698232781" sldId="352"/>
        </pc:sldMkLst>
        <pc:picChg chg="del">
          <ac:chgData name="Toby Donaldson" userId="2e6e5431-bb17-4c41-9985-d39c50d83c73" providerId="ADAL" clId="{93EC75E2-D256-4003-B5B9-F26F8E9174A5}" dt="2023-07-12T17:18:22.274" v="5051" actId="21"/>
          <ac:picMkLst>
            <pc:docMk/>
            <pc:sldMk cId="3698232781" sldId="352"/>
            <ac:picMk id="111" creationId="{D053DD4B-330B-B2C4-345A-BAD6909A3DED}"/>
          </ac:picMkLst>
        </pc:picChg>
      </pc:sldChg>
      <pc:sldChg chg="addSp delSp modSp add mod">
        <pc:chgData name="Toby Donaldson" userId="2e6e5431-bb17-4c41-9985-d39c50d83c73" providerId="ADAL" clId="{93EC75E2-D256-4003-B5B9-F26F8E9174A5}" dt="2023-07-14T03:40:51.740" v="5483"/>
        <pc:sldMkLst>
          <pc:docMk/>
          <pc:sldMk cId="490129198" sldId="353"/>
        </pc:sldMkLst>
        <pc:spChg chg="mod">
          <ac:chgData name="Toby Donaldson" userId="2e6e5431-bb17-4c41-9985-d39c50d83c73" providerId="ADAL" clId="{93EC75E2-D256-4003-B5B9-F26F8E9174A5}" dt="2023-07-12T17:32:49.373" v="5382" actId="20577"/>
          <ac:spMkLst>
            <pc:docMk/>
            <pc:sldMk cId="490129198" sldId="353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6:37.287" v="5310"/>
          <ac:spMkLst>
            <pc:docMk/>
            <pc:sldMk cId="490129198" sldId="353"/>
            <ac:spMk id="6" creationId="{DCCA7FA5-451F-B8EA-C163-5CA5C3B57401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0" creationId="{1264BD8B-B342-2CF9-8064-183000446B99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1" creationId="{2684CAE8-CDF4-7F19-D231-6D764A5FA169}"/>
          </ac:spMkLst>
        </pc:spChg>
        <pc:spChg chg="del mod topLvl">
          <ac:chgData name="Toby Donaldson" userId="2e6e5431-bb17-4c41-9985-d39c50d83c73" providerId="ADAL" clId="{93EC75E2-D256-4003-B5B9-F26F8E9174A5}" dt="2023-07-14T03:40:44.935" v="5482" actId="21"/>
          <ac:spMkLst>
            <pc:docMk/>
            <pc:sldMk cId="490129198" sldId="353"/>
            <ac:spMk id="13" creationId="{A939C3C9-5DB0-086C-E614-BA03AECC8667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4" creationId="{3C00CA89-C434-1570-F0F7-6E232B21472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5" creationId="{1C51C8DB-B8E7-B30E-4561-38C54F49A186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6" creationId="{26C5117A-DF7E-F1EC-A844-241EE4DC96B3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17" creationId="{FAF49D68-767B-9737-FAF2-70D40390573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8" creationId="{DC763BE9-75EB-1680-D718-4AC7C30E77F2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20" creationId="{7530C900-7233-054C-0C6B-3C0B59DF46CF}"/>
          </ac:spMkLst>
        </pc:spChg>
        <pc:grpChg chg="add mod">
          <ac:chgData name="Toby Donaldson" userId="2e6e5431-bb17-4c41-9985-d39c50d83c73" providerId="ADAL" clId="{93EC75E2-D256-4003-B5B9-F26F8E9174A5}" dt="2023-07-14T03:40:51.740" v="5483"/>
          <ac:grpSpMkLst>
            <pc:docMk/>
            <pc:sldMk cId="490129198" sldId="353"/>
            <ac:grpSpMk id="9" creationId="{2999C0D8-0624-EA26-8B3C-63EA7F6482E0}"/>
          </ac:grpSpMkLst>
        </pc:grpChg>
        <pc:grpChg chg="del">
          <ac:chgData name="Toby Donaldson" userId="2e6e5431-bb17-4c41-9985-d39c50d83c73" providerId="ADAL" clId="{93EC75E2-D256-4003-B5B9-F26F8E9174A5}" dt="2023-07-14T03:40:42.459" v="5481" actId="165"/>
          <ac:grpSpMkLst>
            <pc:docMk/>
            <pc:sldMk cId="490129198" sldId="353"/>
            <ac:grpSpMk id="19" creationId="{A8A37869-1CC7-F3A4-EFD4-A110C4F05DE3}"/>
          </ac:grpSpMkLst>
        </pc:grpChg>
      </pc:sldChg>
      <pc:sldChg chg="add del ord">
        <pc:chgData name="Toby Donaldson" userId="2e6e5431-bb17-4c41-9985-d39c50d83c73" providerId="ADAL" clId="{93EC75E2-D256-4003-B5B9-F26F8E9174A5}" dt="2023-07-12T17:29:21.949" v="5321" actId="2696"/>
        <pc:sldMkLst>
          <pc:docMk/>
          <pc:sldMk cId="1040149378" sldId="354"/>
        </pc:sldMkLst>
      </pc:sldChg>
      <pc:sldChg chg="addSp delSp modSp add mod">
        <pc:chgData name="Toby Donaldson" userId="2e6e5431-bb17-4c41-9985-d39c50d83c73" providerId="ADAL" clId="{93EC75E2-D256-4003-B5B9-F26F8E9174A5}" dt="2023-07-14T03:41:54.708" v="5495" actId="164"/>
        <pc:sldMkLst>
          <pc:docMk/>
          <pc:sldMk cId="1546469517" sldId="354"/>
        </pc:sldMkLst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6" creationId="{06B3DE6B-C126-792E-7274-E7731DED24F3}"/>
          </ac:spMkLst>
        </pc:spChg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10" creationId="{B59CC3AE-7276-0358-8EA7-6D99C87FDE1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30.507" v="5491" actId="21"/>
          <ac:spMkLst>
            <pc:docMk/>
            <pc:sldMk cId="1546469517" sldId="354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9" creationId="{2D715D24-EF4C-8F77-3253-8FEEF6A46973}"/>
          </ac:spMkLst>
        </pc:s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3" creationId="{DC470B0E-4D39-CDC1-57AE-39FB990E3479}"/>
          </ac:grpSpMkLst>
        </pc:gr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11" creationId="{B8BA8F85-446A-D4BC-81A3-2CD49C6D891D}"/>
          </ac:grpSpMkLst>
        </pc:grpChg>
        <pc:grpChg chg="del">
          <ac:chgData name="Toby Donaldson" userId="2e6e5431-bb17-4c41-9985-d39c50d83c73" providerId="ADAL" clId="{93EC75E2-D256-4003-B5B9-F26F8E9174A5}" dt="2023-07-14T03:41:26.450" v="5490" actId="165"/>
          <ac:grpSpMkLst>
            <pc:docMk/>
            <pc:sldMk cId="1546469517" sldId="354"/>
            <ac:grpSpMk id="12" creationId="{5354589B-A186-9C80-EC1E-CF27500DEDB5}"/>
          </ac:grpSpMkLst>
        </pc:grpChg>
        <pc:picChg chg="del">
          <ac:chgData name="Toby Donaldson" userId="2e6e5431-bb17-4c41-9985-d39c50d83c73" providerId="ADAL" clId="{93EC75E2-D256-4003-B5B9-F26F8E9174A5}" dt="2023-07-12T17:33:24.844" v="5386" actId="21"/>
          <ac:picMkLst>
            <pc:docMk/>
            <pc:sldMk cId="1546469517" sldId="354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BE006B38-7DD5-4F07-8F72-D6EBE4C93F6C}"/>
    <pc:docChg chg="modSld">
      <pc:chgData name="Toby Donaldson" userId="2e6e5431-bb17-4c41-9985-d39c50d83c73" providerId="ADAL" clId="{BE006B38-7DD5-4F07-8F72-D6EBE4C93F6C}" dt="2023-08-06T22:11:02.048" v="0" actId="33639"/>
      <pc:docMkLst>
        <pc:docMk/>
      </pc:docMkLst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1165126330" sldId="25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165126330" sldId="257"/>
            <ac:inkMk id="2" creationId="{0AF4FE87-69A8-64B7-6499-25D16B906931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743231242" sldId="26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43231242" sldId="260"/>
            <ac:inkMk id="2" creationId="{5B6DFCCA-7E92-A469-1EE4-4942B498531D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037811821" sldId="26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37811821" sldId="262"/>
            <ac:inkMk id="2" creationId="{7954D464-FE23-CE2A-5425-16ED0A528873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88445450" sldId="26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88445450" sldId="263"/>
            <ac:inkMk id="2" creationId="{21B0F2F0-CA80-65B7-1AB5-E6D659A15EB9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914029144" sldId="26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4029144" sldId="267"/>
            <ac:inkMk id="10" creationId="{A020A40C-2C3E-7F1B-94D4-BEECCDF4A80C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64315593" sldId="26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4315593" sldId="268"/>
            <ac:inkMk id="33" creationId="{B9E59870-C567-D890-DA33-9922E1222CFF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555625503" sldId="26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55625503" sldId="269"/>
            <ac:inkMk id="13" creationId="{96735844-8736-83D8-5E02-C50BB45F0907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823571246" sldId="27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823571246" sldId="270"/>
            <ac:inkMk id="18" creationId="{D226A211-B582-8326-D539-1E445CD0D1D8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1334616673" sldId="27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34616673" sldId="271"/>
            <ac:inkMk id="13" creationId="{EAFAA7B7-2232-7B00-6EE1-35965F3D58A8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170315991" sldId="27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0315991" sldId="273"/>
            <ac:inkMk id="19" creationId="{1672DF58-AF39-AE15-49C2-B9A26016F9BD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404450913" sldId="27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04450913" sldId="274"/>
            <ac:inkMk id="5" creationId="{786F4DFC-8121-FF44-483D-A80342620D01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06964257" sldId="27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6964257" sldId="275"/>
            <ac:inkMk id="12" creationId="{B4B32119-DB63-8099-A107-2597E477C977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1374003772" sldId="27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74003772" sldId="276"/>
            <ac:inkMk id="3" creationId="{2E931B8D-C54D-E2E7-0EA8-006228648583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1099331548" sldId="27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099331548" sldId="277"/>
            <ac:inkMk id="13" creationId="{FF7B31F8-055C-FBA8-F2C4-ED19C9C66807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769145941" sldId="27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69145941" sldId="278"/>
            <ac:inkMk id="2" creationId="{7E22475E-219B-FB38-9493-178DDE711409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668475254" sldId="28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68475254" sldId="281"/>
            <ac:inkMk id="2" creationId="{0572B1DA-BF4D-00C2-4FE2-06B3A41E86FF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745029375" sldId="28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45029375" sldId="283"/>
            <ac:inkMk id="6" creationId="{91575022-49FC-DE50-7856-09367F5D8377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623077837" sldId="28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23077837" sldId="284"/>
            <ac:inkMk id="2" creationId="{D6EEA427-4721-598A-8E42-0F0080A29659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795333712" sldId="29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95333712" sldId="291"/>
            <ac:inkMk id="11" creationId="{5924970D-06FC-3123-6311-3BAFBE61ADD7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724005649" sldId="29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24005649" sldId="293"/>
            <ac:inkMk id="2" creationId="{CBB7419E-10DB-FAC3-8868-46B6B559C115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687416737" sldId="29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87416737" sldId="294"/>
            <ac:inkMk id="3" creationId="{FB632A31-C0CB-5822-0AA1-12C57CB05B3C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549288588" sldId="29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549288588" sldId="295"/>
            <ac:inkMk id="2" creationId="{BFEBEF8A-7395-9031-77FB-1BA213CC085D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141212145" sldId="29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41212145" sldId="297"/>
            <ac:inkMk id="2" creationId="{79A6B895-2E23-DC57-789F-89F94B9D366D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352366248" sldId="29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52366248" sldId="299"/>
            <ac:inkMk id="2" creationId="{FAF98ECA-F6C8-3287-0790-A44260CF116D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508119904" sldId="30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508119904" sldId="300"/>
            <ac:inkMk id="3" creationId="{4653CE65-6F56-31AB-46C0-A44D10E9A1DE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4271425619" sldId="30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71425619" sldId="304"/>
            <ac:inkMk id="2" creationId="{B61C7320-DD20-1022-8370-FF89DEE554D6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6652350" sldId="30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652350" sldId="307"/>
            <ac:inkMk id="5" creationId="{A47947E0-B03D-2D91-600F-8402E247D534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1238781561" sldId="30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238781561" sldId="308"/>
            <ac:inkMk id="4" creationId="{9D194C52-9765-71C9-163A-9FD785C58D33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4218484555" sldId="30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18484555" sldId="309"/>
            <ac:inkMk id="3" creationId="{AF50287C-B413-0770-AE77-56F4D79AE3AB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096680121" sldId="31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96680121" sldId="314"/>
            <ac:inkMk id="11" creationId="{07A44BA6-5F51-B72B-1ECE-3630A59A60C5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484719159" sldId="31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484719159" sldId="316"/>
            <ac:inkMk id="7" creationId="{3867C02A-B1F7-65A3-99EB-190760AC90DD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4255537815" sldId="31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55537815" sldId="318"/>
            <ac:inkMk id="6" creationId="{8BE6017C-9450-35BC-B70B-EE0DCAF213F1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1558506726" sldId="31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58506726" sldId="319"/>
            <ac:inkMk id="8" creationId="{F1DEE340-83CD-6544-C8FF-14CBD8F021C8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532713793" sldId="32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32713793" sldId="322"/>
            <ac:inkMk id="14" creationId="{73958608-D63A-79DC-5D1A-4A7FDD1A6349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800531342" sldId="32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800531342" sldId="327"/>
            <ac:inkMk id="6" creationId="{5C49D0E3-7BDA-D5DC-9F0A-2B96405ED7DB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919309092" sldId="32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9309092" sldId="329"/>
            <ac:inkMk id="2" creationId="{D8A835F6-57E7-7AE2-AB43-371991AEFC4A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185427255" sldId="33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85427255" sldId="330"/>
            <ac:inkMk id="5" creationId="{FB3B0E23-7DBA-4498-B410-BDDEB79C8475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4065673566" sldId="33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65673566" sldId="331"/>
            <ac:inkMk id="2" creationId="{AF2D7D72-25B0-1394-E30C-A82F3D1CA7EB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4054760777" sldId="33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54760777" sldId="332"/>
            <ac:inkMk id="2" creationId="{55C9A5A2-B549-95AF-D75E-0E420711A40F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728487016" sldId="33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728487016" sldId="333"/>
            <ac:inkMk id="3" creationId="{4BCA6FF5-14D3-E816-6250-2E3FDBC11B8D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4014844584" sldId="33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14844584" sldId="334"/>
            <ac:inkMk id="3" creationId="{9AE23742-18C1-8F36-4BE9-A87BAE5DCBFA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66105814" sldId="33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6" creationId="{6E6348A5-92C5-E852-6967-FE4911F2709C}"/>
          </ac:inkMkLst>
        </pc:ink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8" creationId="{84F5B1F5-9EC1-9F52-F88D-59EFCEF7E3A1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64800067" sldId="33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4800067" sldId="337"/>
            <ac:inkMk id="5" creationId="{5E79A36C-2E71-4E76-8951-CDD1B36F162B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294391492" sldId="33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294391492" sldId="338"/>
            <ac:inkMk id="13" creationId="{F05FBE48-1CAC-60C5-5BD8-167353A2966C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1944348370" sldId="33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944348370" sldId="339"/>
            <ac:inkMk id="6" creationId="{C7323B20-2DF5-6ED3-3F71-F8FCD6843EFA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086866469" sldId="34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86866469" sldId="341"/>
            <ac:inkMk id="8" creationId="{5AB4DFF2-33C4-A2F8-86E2-2B8B3B19F544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376339307" sldId="34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76339307" sldId="345"/>
            <ac:inkMk id="5" creationId="{C1EA6020-1217-194F-78C3-559ADD20B451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464346885" sldId="34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64346885" sldId="346"/>
            <ac:inkMk id="3" creationId="{EEF685F1-3538-9254-B9E8-4398E6D160EA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2179050156" sldId="34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9050156" sldId="349"/>
            <ac:inkMk id="3" creationId="{D6719CFC-B7B9-0283-D478-6AFAC9BD859C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3023792636" sldId="35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23792636" sldId="350"/>
            <ac:inkMk id="3" creationId="{3E330CD8-74A5-F9B6-BFDE-3FD3CA047677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490129198" sldId="35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90129198" sldId="353"/>
            <ac:inkMk id="13" creationId="{46974006-D513-A5E8-9AB8-099D4B97F2E4}"/>
          </ac:inkMkLst>
        </pc:inkChg>
      </pc:sldChg>
      <pc:sldChg chg="delSp mod">
        <pc:chgData name="Toby Donaldson" userId="2e6e5431-bb17-4c41-9985-d39c50d83c73" providerId="ADAL" clId="{BE006B38-7DD5-4F07-8F72-D6EBE4C93F6C}" dt="2023-08-06T22:11:02.048" v="0" actId="33639"/>
        <pc:sldMkLst>
          <pc:docMk/>
          <pc:sldMk cId="1546469517" sldId="35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46469517" sldId="354"/>
            <ac:inkMk id="12" creationId="{5AA5E06C-79DA-A139-1FBB-14E00251FD25}"/>
          </ac:inkMkLst>
        </pc:ink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330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655B-7D60-8CBC-651E-67A6BA06BE19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Suppose 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</p:spTree>
    <p:extLst>
      <p:ext uri="{BB962C8B-B14F-4D97-AF65-F5344CB8AC3E}">
        <p14:creationId xmlns:p14="http://schemas.microsoft.com/office/powerpoint/2010/main" val="229439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A288-BF28-5F3C-C1B7-5BD9ECE68346}"/>
              </a:ext>
            </a:extLst>
          </p:cNvPr>
          <p:cNvSpPr txBox="1"/>
          <p:nvPr/>
        </p:nvSpPr>
        <p:spPr>
          <a:xfrm>
            <a:off x="8498955" y="17347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F46BA-B270-6D94-713F-5C791CAE17B9}"/>
              </a:ext>
            </a:extLst>
          </p:cNvPr>
          <p:cNvSpPr/>
          <p:nvPr/>
        </p:nvSpPr>
        <p:spPr>
          <a:xfrm>
            <a:off x="8655709" y="16389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7D49E-16B0-54B5-449D-FDFEC0166AE6}"/>
              </a:ext>
            </a:extLst>
          </p:cNvPr>
          <p:cNvSpPr txBox="1"/>
          <p:nvPr/>
        </p:nvSpPr>
        <p:spPr>
          <a:xfrm>
            <a:off x="7375681" y="265035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7BFF02-D381-497F-01A5-424E0AADE871}"/>
              </a:ext>
            </a:extLst>
          </p:cNvPr>
          <p:cNvSpPr/>
          <p:nvPr/>
        </p:nvSpPr>
        <p:spPr>
          <a:xfrm>
            <a:off x="7532435" y="255456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ED4F-F44C-917F-66C3-21278B31846A}"/>
              </a:ext>
            </a:extLst>
          </p:cNvPr>
          <p:cNvSpPr txBox="1"/>
          <p:nvPr/>
        </p:nvSpPr>
        <p:spPr>
          <a:xfrm>
            <a:off x="9933075" y="26519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B5B13F-B71E-C8DF-1508-72E026D84043}"/>
              </a:ext>
            </a:extLst>
          </p:cNvPr>
          <p:cNvSpPr/>
          <p:nvPr/>
        </p:nvSpPr>
        <p:spPr>
          <a:xfrm>
            <a:off x="10089829" y="255612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45B2-F027-DE27-FA4B-57D5542962A7}"/>
              </a:ext>
            </a:extLst>
          </p:cNvPr>
          <p:cNvSpPr txBox="1"/>
          <p:nvPr/>
        </p:nvSpPr>
        <p:spPr>
          <a:xfrm>
            <a:off x="9309067" y="35775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AD264-9A73-1CD2-A29B-4F93F6E3B26F}"/>
              </a:ext>
            </a:extLst>
          </p:cNvPr>
          <p:cNvSpPr/>
          <p:nvPr/>
        </p:nvSpPr>
        <p:spPr>
          <a:xfrm>
            <a:off x="9465821" y="348172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EBDFB-9A85-000E-1E38-C75E79CB6D40}"/>
              </a:ext>
            </a:extLst>
          </p:cNvPr>
          <p:cNvSpPr txBox="1"/>
          <p:nvPr/>
        </p:nvSpPr>
        <p:spPr>
          <a:xfrm>
            <a:off x="6809501" y="357595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043B6F-48F1-1223-B2F7-1BB756A20095}"/>
              </a:ext>
            </a:extLst>
          </p:cNvPr>
          <p:cNvSpPr/>
          <p:nvPr/>
        </p:nvSpPr>
        <p:spPr>
          <a:xfrm>
            <a:off x="6966255" y="348016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94101-CDF3-F5F1-5ECD-1E9C4691211D}"/>
              </a:ext>
            </a:extLst>
          </p:cNvPr>
          <p:cNvSpPr txBox="1"/>
          <p:nvPr/>
        </p:nvSpPr>
        <p:spPr>
          <a:xfrm>
            <a:off x="10772107" y="364360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EB4D45-304A-D2FE-F8C2-CF1947619B3D}"/>
              </a:ext>
            </a:extLst>
          </p:cNvPr>
          <p:cNvSpPr/>
          <p:nvPr/>
        </p:nvSpPr>
        <p:spPr>
          <a:xfrm>
            <a:off x="10928861" y="354780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F6600-C853-5856-5D73-27BD39B40E54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flipH="1">
            <a:off x="7828527" y="2122109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366D-911C-579E-A786-3050D91AC739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9161169" y="2122109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763CE-A4E9-8688-A763-E650D88E897E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7262347" y="3037723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E3329-565B-085E-EA6E-FEDA67C4FD2B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9761913" y="3039280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F4B35-E498-0C39-BE64-19227B067153}"/>
              </a:ext>
            </a:extLst>
          </p:cNvPr>
          <p:cNvCxnSpPr>
            <a:cxnSpLocks/>
            <a:stCxn id="25" idx="5"/>
            <a:endCxn id="35" idx="0"/>
          </p:cNvCxnSpPr>
          <p:nvPr/>
        </p:nvCxnSpPr>
        <p:spPr>
          <a:xfrm>
            <a:off x="10595289" y="3039280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CADE23-1F78-28C7-A57E-BBF1EA48BEF7}"/>
              </a:ext>
            </a:extLst>
          </p:cNvPr>
          <p:cNvSpPr txBox="1"/>
          <p:nvPr/>
        </p:nvSpPr>
        <p:spPr>
          <a:xfrm>
            <a:off x="8721312" y="45851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955270-E141-61DD-83BB-6D47F76230A7}"/>
              </a:ext>
            </a:extLst>
          </p:cNvPr>
          <p:cNvSpPr/>
          <p:nvPr/>
        </p:nvSpPr>
        <p:spPr>
          <a:xfrm>
            <a:off x="8878066" y="448934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B5383-062A-198C-770F-2ED0DFEA9AB1}"/>
              </a:ext>
            </a:extLst>
          </p:cNvPr>
          <p:cNvSpPr txBox="1"/>
          <p:nvPr/>
        </p:nvSpPr>
        <p:spPr>
          <a:xfrm>
            <a:off x="7930691" y="53913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2D592E-394D-86AD-4797-9AE3FB1AEA9A}"/>
              </a:ext>
            </a:extLst>
          </p:cNvPr>
          <p:cNvSpPr/>
          <p:nvPr/>
        </p:nvSpPr>
        <p:spPr>
          <a:xfrm>
            <a:off x="8087445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99474-EAC0-583B-BE5C-9234FCFE907B}"/>
              </a:ext>
            </a:extLst>
          </p:cNvPr>
          <p:cNvSpPr txBox="1"/>
          <p:nvPr/>
        </p:nvSpPr>
        <p:spPr>
          <a:xfrm>
            <a:off x="9405903" y="53784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89EDA8-BF94-0E74-635A-A77E41E9501B}"/>
              </a:ext>
            </a:extLst>
          </p:cNvPr>
          <p:cNvSpPr/>
          <p:nvPr/>
        </p:nvSpPr>
        <p:spPr>
          <a:xfrm>
            <a:off x="9571367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FEAC7F-A528-920F-B540-B92A7166A3BA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383537" y="497250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A78C4-B627-6D6D-01E2-E0ABB4847A76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>
            <a:off x="9383526" y="497250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E7D623-129E-6EDA-F836-224C9789BC84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9174158" y="396488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7994A-AA77-D236-AB21-EFE82E0C26C6}"/>
              </a:ext>
            </a:extLst>
          </p:cNvPr>
          <p:cNvCxnSpPr>
            <a:cxnSpLocks/>
            <a:stCxn id="22" idx="5"/>
            <a:endCxn id="56" idx="0"/>
          </p:cNvCxnSpPr>
          <p:nvPr/>
        </p:nvCxnSpPr>
        <p:spPr>
          <a:xfrm>
            <a:off x="8037895" y="3037723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D5EB4-1971-C20F-6E35-1FCB90814704}"/>
              </a:ext>
            </a:extLst>
          </p:cNvPr>
          <p:cNvSpPr/>
          <p:nvPr/>
        </p:nvSpPr>
        <p:spPr>
          <a:xfrm>
            <a:off x="8247531" y="349623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F3EE37-EB6C-B172-157D-1222B1786BC4}"/>
              </a:ext>
            </a:extLst>
          </p:cNvPr>
          <p:cNvCxnSpPr>
            <a:cxnSpLocks/>
            <a:stCxn id="28" idx="5"/>
            <a:endCxn id="62" idx="0"/>
          </p:cNvCxnSpPr>
          <p:nvPr/>
        </p:nvCxnSpPr>
        <p:spPr>
          <a:xfrm>
            <a:off x="9971281" y="3964881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289354-B672-1AA2-6739-AECCBE45A762}"/>
              </a:ext>
            </a:extLst>
          </p:cNvPr>
          <p:cNvSpPr/>
          <p:nvPr/>
        </p:nvSpPr>
        <p:spPr>
          <a:xfrm>
            <a:off x="10147750" y="45291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AA42D-BDB0-389C-50A0-916AC6E299FE}"/>
              </a:ext>
            </a:extLst>
          </p:cNvPr>
          <p:cNvCxnSpPr>
            <a:cxnSpLocks/>
            <a:stCxn id="46" idx="5"/>
            <a:endCxn id="66" idx="0"/>
          </p:cNvCxnSpPr>
          <p:nvPr/>
        </p:nvCxnSpPr>
        <p:spPr>
          <a:xfrm>
            <a:off x="8592905" y="5778749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288E7-889C-F3FC-8F37-6FBF1F1CDABC}"/>
              </a:ext>
            </a:extLst>
          </p:cNvPr>
          <p:cNvSpPr/>
          <p:nvPr/>
        </p:nvSpPr>
        <p:spPr>
          <a:xfrm>
            <a:off x="8762812" y="62374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8B325A-858A-8FA4-FE07-3565EE8F02F9}"/>
              </a:ext>
            </a:extLst>
          </p:cNvPr>
          <p:cNvCxnSpPr>
            <a:cxnSpLocks/>
            <a:stCxn id="46" idx="3"/>
            <a:endCxn id="70" idx="0"/>
          </p:cNvCxnSpPr>
          <p:nvPr/>
        </p:nvCxnSpPr>
        <p:spPr>
          <a:xfrm flipH="1">
            <a:off x="7873538" y="5778749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8594EA-377B-D4C7-6C31-85CFD983F53E}"/>
              </a:ext>
            </a:extLst>
          </p:cNvPr>
          <p:cNvSpPr/>
          <p:nvPr/>
        </p:nvSpPr>
        <p:spPr>
          <a:xfrm>
            <a:off x="7799329" y="6272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7827A6-BECC-9455-4192-1D975B95B5C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36155" y="4028701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18C34-4567-28C3-A3F6-B15099BB7537}"/>
              </a:ext>
            </a:extLst>
          </p:cNvPr>
          <p:cNvSpPr/>
          <p:nvPr/>
        </p:nvSpPr>
        <p:spPr>
          <a:xfrm>
            <a:off x="11710241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68735E-A493-184A-17D0-75036A2F92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716788" y="4028701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D3A182-57AE-7054-43AC-60584A90EFC1}"/>
              </a:ext>
            </a:extLst>
          </p:cNvPr>
          <p:cNvSpPr/>
          <p:nvPr/>
        </p:nvSpPr>
        <p:spPr>
          <a:xfrm>
            <a:off x="10642579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B533C6-705F-200A-BF49-7072B365EE78}"/>
              </a:ext>
            </a:extLst>
          </p:cNvPr>
          <p:cNvCxnSpPr>
            <a:cxnSpLocks/>
            <a:stCxn id="31" idx="3"/>
            <a:endCxn id="85" idx="0"/>
          </p:cNvCxnSpPr>
          <p:nvPr/>
        </p:nvCxnSpPr>
        <p:spPr>
          <a:xfrm flipH="1">
            <a:off x="6750221" y="3963324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6C26462-D30A-F409-ECF2-65DB540BA5C8}"/>
              </a:ext>
            </a:extLst>
          </p:cNvPr>
          <p:cNvSpPr/>
          <p:nvPr/>
        </p:nvSpPr>
        <p:spPr>
          <a:xfrm>
            <a:off x="6676012" y="450229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2A40A-8078-9DCE-7E6C-EE651304AB7A}"/>
              </a:ext>
            </a:extLst>
          </p:cNvPr>
          <p:cNvCxnSpPr>
            <a:cxnSpLocks/>
            <a:stCxn id="31" idx="5"/>
            <a:endCxn id="91" idx="0"/>
          </p:cNvCxnSpPr>
          <p:nvPr/>
        </p:nvCxnSpPr>
        <p:spPr>
          <a:xfrm>
            <a:off x="7471715" y="3963324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636992-6B3B-8561-BF5F-6417E95DD48B}"/>
              </a:ext>
            </a:extLst>
          </p:cNvPr>
          <p:cNvSpPr/>
          <p:nvPr/>
        </p:nvSpPr>
        <p:spPr>
          <a:xfrm>
            <a:off x="7702988" y="451222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3E8E8-8C8D-6E13-1BBC-98326DA37C4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063158" y="5766056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990962B-424F-F956-A5A6-67BC4F27E08B}"/>
              </a:ext>
            </a:extLst>
          </p:cNvPr>
          <p:cNvSpPr/>
          <p:nvPr/>
        </p:nvSpPr>
        <p:spPr>
          <a:xfrm>
            <a:off x="10233065" y="62247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E9144D-3C13-DE42-94D5-E47A7590D52C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9343791" y="5766056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AC899E-665D-ADCC-E667-8957C044DE47}"/>
              </a:ext>
            </a:extLst>
          </p:cNvPr>
          <p:cNvSpPr/>
          <p:nvPr/>
        </p:nvSpPr>
        <p:spPr>
          <a:xfrm>
            <a:off x="9269582" y="62598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E5A4C-7E04-C9A2-DAC3-29EC59A84DF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5F163C-0AD2-2393-1AAD-F3276BD8BC11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9ED9A-9BFD-F841-8C72-76F409B26985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8F7234F-7099-C2ED-9969-72FCE86F1D58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BF1AC9-E3D4-218D-104A-FF3696CCD6B0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5463E7-124B-DAE8-311F-9376523764AC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56111-9D98-DB7F-2817-E17552EBD83E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78B486-BAB2-7273-88AB-83F2171B7ED5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B4BDE-0F51-1D5A-FEF2-3ED7FAF94A89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448E41-E43D-1F28-D269-FF0D001AF896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A49891-60BE-F825-AF3A-B3BAE992D1F9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09E6D7C-F3BD-923E-00E1-DB3168AAF036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6062FD-8263-8B75-0EA9-0A0808878385}"/>
              </a:ext>
            </a:extLst>
          </p:cNvPr>
          <p:cNvCxnSpPr>
            <a:stCxn id="63" idx="3"/>
            <a:endCxn id="67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0CA42-BC1F-C934-8619-2299C61FE55D}"/>
              </a:ext>
            </a:extLst>
          </p:cNvPr>
          <p:cNvCxnSpPr>
            <a:cxnSpLocks/>
            <a:stCxn id="63" idx="5"/>
            <a:endCxn id="71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20037A-41AC-D1A1-0331-660F8A28FEB8}"/>
              </a:ext>
            </a:extLst>
          </p:cNvPr>
          <p:cNvCxnSpPr>
            <a:cxnSpLocks/>
            <a:stCxn id="67" idx="3"/>
            <a:endCxn id="77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6BBAC3-AB0C-232B-99B9-89034950A086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02354-B2AB-FE85-A941-2042E42C5114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FE7F319-D03D-EA34-A8EC-EE17FD3469E7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AE18352-5188-F80F-B6D0-F5120906C03B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E26641-0EAF-3134-0CB9-38AEAE79EFE1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70BBAF4-6E26-E33F-7213-DA681CA566FD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A2DBBF-FFCD-3C54-842B-9481E6F389E1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7108F1D-EDB5-C463-5394-7EC11667A02F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524B70-959B-07AF-F438-3459692D5485}"/>
              </a:ext>
            </a:extLst>
          </p:cNvPr>
          <p:cNvCxnSpPr>
            <a:cxnSpLocks/>
            <a:stCxn id="92" idx="3"/>
            <a:endCxn id="94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9CF1242-8D92-B6CA-434B-5E11504C1FC1}"/>
              </a:ext>
            </a:extLst>
          </p:cNvPr>
          <p:cNvCxnSpPr>
            <a:cxnSpLocks/>
            <a:stCxn id="92" idx="5"/>
            <a:endCxn id="100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BA723A-2252-B2BF-89FE-33E12A816C38}"/>
              </a:ext>
            </a:extLst>
          </p:cNvPr>
          <p:cNvCxnSpPr>
            <a:cxnSpLocks/>
            <a:stCxn id="73" idx="3"/>
            <a:endCxn id="92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7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3" y="230921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9AD3-622A-6004-5F36-BE6A55F674AA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68891" y="4415589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45577" cy="3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974795" y="1970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64208" y="2212708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790D-A0C0-3CDE-8E32-3D5357E1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7221" cy="2821945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AVL trees </a:t>
            </a:r>
            <a:r>
              <a:rPr lang="en-CA" dirty="0"/>
              <a:t>are binary search trees</a:t>
            </a:r>
            <a:r>
              <a:rPr lang="en-AU" dirty="0"/>
              <a:t> whose height is guaranteed to be O(log n)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AVL trees </a:t>
            </a:r>
            <a:r>
              <a:rPr lang="en-AU" dirty="0"/>
              <a:t>satisfy the height-balance property: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251689" y="462060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AA44F-B8B4-25DF-BC86-0B9157B98F84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/>
          <p:nvPr/>
        </p:nvCxnSpPr>
        <p:spPr>
          <a:xfrm flipH="1" flipV="1">
            <a:off x="5917237" y="2558118"/>
            <a:ext cx="3453474" cy="11372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3D7CC-59C9-1D66-9B45-7415DF933A61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0CAE5A-4EF4-C6D5-BD8F-E3A1C376F213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42" y="427575"/>
            <a:ext cx="5257800" cy="3298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</a:t>
                </a:r>
                <a:br>
                  <a:rPr lang="en-CA" dirty="0"/>
                </a:br>
                <a:r>
                  <a:rPr lang="en-CA" dirty="0"/>
                  <a:t>             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Since sub-trees are AVL,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so we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  <a:blipFill>
                <a:blip r:embed="rId2"/>
                <a:stretch>
                  <a:fillRect l="-1699" t="-2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8610599" y="5335259"/>
            <a:ext cx="261913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2425806" y="4953097"/>
            <a:ext cx="23349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 less than two plus two times the log of the number of keys in the tree.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60760" y="5691761"/>
            <a:ext cx="3695551" cy="210275"/>
          </a:xfrm>
          <a:prstGeom prst="bentConnector3">
            <a:avLst>
              <a:gd name="adj1" fmla="val 40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Adding/removing can change the shape of a BST, and so could ruin the height-balance property!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348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aka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5E57-1003-6AC2-EF6D-872C76F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76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6F70-499D-7339-2371-AFADD1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" y="1484843"/>
            <a:ext cx="5606898" cy="154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EC87E-4167-4B51-257F-986F54922AD7}"/>
              </a:ext>
            </a:extLst>
          </p:cNvPr>
          <p:cNvSpPr txBox="1"/>
          <p:nvPr/>
        </p:nvSpPr>
        <p:spPr>
          <a:xfrm>
            <a:off x="695246" y="193114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69BB-BCA6-4A22-EC62-30F9D13A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9880" b="2585"/>
          <a:stretch/>
        </p:blipFill>
        <p:spPr>
          <a:xfrm>
            <a:off x="1" y="3980054"/>
            <a:ext cx="5996438" cy="154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7043D-5A39-DC4B-D4E6-3025B8E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1" y="1484843"/>
            <a:ext cx="5765838" cy="15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708D-D256-960E-7341-3DD04F63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62" y="3946113"/>
            <a:ext cx="5916736" cy="161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5C0DD-4819-CA44-8F7E-ADD27660C644}"/>
              </a:ext>
            </a:extLst>
          </p:cNvPr>
          <p:cNvSpPr txBox="1"/>
          <p:nvPr/>
        </p:nvSpPr>
        <p:spPr>
          <a:xfrm>
            <a:off x="5478843" y="193114"/>
            <a:ext cx="6483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AVL Tree Insertion Rotation Reference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128961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9219571" y="136525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9" y="1378872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78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01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0979B-D502-D418-5131-A35892FD6429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12, 4, 1, 33, 30, 28, 19, 29, 35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7529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26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F3B71-D05A-C7B6-C7F2-5964694F71FE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1, 4, 19, 29, 28, 30, 35, 33, 12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982327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46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3D5B509-2995-BC5E-8187-C7FF0154CB8A}"/>
              </a:ext>
            </a:extLst>
          </p:cNvPr>
          <p:cNvSpPr/>
          <p:nvPr/>
        </p:nvSpPr>
        <p:spPr>
          <a:xfrm rot="16200000">
            <a:off x="3073181" y="2820157"/>
            <a:ext cx="189893" cy="483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2408897" y="5411779"/>
            <a:ext cx="14737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Ascending sorted order!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38461269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3550393" y="5225491"/>
            <a:ext cx="28710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Key Fact</a:t>
            </a:r>
            <a:br>
              <a:rPr lang="en-CA" dirty="0"/>
            </a:br>
            <a:r>
              <a:rPr lang="en-CA" dirty="0"/>
              <a:t>An in-order traversal of a </a:t>
            </a:r>
            <a:r>
              <a:rPr lang="en-CA" b="1" dirty="0"/>
              <a:t>binary search tree </a:t>
            </a:r>
            <a:r>
              <a:rPr lang="en-CA" dirty="0"/>
              <a:t>always visits the nodes in </a:t>
            </a:r>
            <a:r>
              <a:rPr lang="en-CA" b="1" dirty="0"/>
              <a:t>ascending sorted order</a:t>
            </a:r>
            <a:r>
              <a:rPr lang="en-C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40159348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1DC1767D-1EBF-46BA-4BF9-CA9D57F3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408" y="490544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7AA1CC-19F1-19B6-014D-5D63251F6248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939C3C9-5DB0-086C-E614-BA03AECC8667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E47D7-2597-7C32-BC38-3AB20F714376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8664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10014669" y="167468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/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insertions, each of cost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 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blipFill>
                <a:blip r:embed="rId3"/>
                <a:stretch>
                  <a:fillRect l="-1135" t="-2154" b="-3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8EF3F-9C6D-6F37-D4BA-6E8856FDBAB9}"/>
              </a:ext>
            </a:extLst>
          </p:cNvPr>
          <p:cNvCxnSpPr>
            <a:cxnSpLocks/>
          </p:cNvCxnSpPr>
          <p:nvPr/>
        </p:nvCxnSpPr>
        <p:spPr>
          <a:xfrm flipV="1">
            <a:off x="8038713" y="2344144"/>
            <a:ext cx="1115268" cy="18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99C0D8-0624-EA26-8B3C-63EA7F6482E0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AF49D68-767B-9737-FAF2-70D403905732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30C900-7233-054C-0C6B-3C0B59DF46CF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901291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7338" y="882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4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A3707A-0D27-D4AF-A6B4-AC06347DDBF9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9D0133-59C0-603E-827D-066ED5FC2F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BC88AC2-AC47-DA09-C833-358E15A48A57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9BAF0-0EAA-0E62-2C9D-D71FD6C6F14D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2287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/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each insertion does work proportional to the height of the tree.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blipFill>
                <a:blip r:embed="rId3"/>
                <a:stretch>
                  <a:fillRect t="-3046" r="-1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1295DF8-EA1F-06A3-0746-078C917AAA58}"/>
              </a:ext>
            </a:extLst>
          </p:cNvPr>
          <p:cNvSpPr/>
          <p:nvPr/>
        </p:nvSpPr>
        <p:spPr>
          <a:xfrm>
            <a:off x="10116811" y="201066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/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insertions, each of cost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  <a:br>
                  <a:rPr lang="en-CA" dirty="0">
                    <a:latin typeface="Cambria Math" panose="02040503050406030204" pitchFamily="18" charset="0"/>
                  </a:rPr>
                </a:br>
                <a:r>
                  <a:rPr lang="en-CA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AU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1⋅2⋅⋯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/>
                  <a:t>    (Stirling’s approximation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b="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blipFill>
                <a:blip r:embed="rId4"/>
                <a:stretch>
                  <a:fillRect l="-949" t="-2459" r="-407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2F005-D612-413C-8855-080830DB67F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8622151" y="2717910"/>
            <a:ext cx="596789" cy="16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A8F85-446A-D4BC-81A3-2CD49C6D891D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470B0E-4D39-CDC1-57AE-39FB990E34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6B3DE6B-C126-792E-7274-E7731DED24F3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CC3AE-7276-0358-8EA7-6D99C87FDE12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64695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71A0-A80E-1466-84CE-C609A8D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Balanced Search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b="1" dirty="0"/>
                  <a:t>2-3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Nodes have 2 or 3 keys each</a:t>
                </a:r>
              </a:p>
              <a:p>
                <a:pPr marL="0" indent="0">
                  <a:buNone/>
                </a:pPr>
                <a:r>
                  <a:rPr lang="en-CA" b="1" dirty="0"/>
                  <a:t>B-tree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Been used to implement file systems, database indices</a:t>
                </a:r>
              </a:p>
              <a:p>
                <a:pPr marL="0" indent="0">
                  <a:buNone/>
                </a:pPr>
                <a:r>
                  <a:rPr lang="en-CA" b="1" dirty="0"/>
                  <a:t>Red black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The </a:t>
                </a:r>
                <a:r>
                  <a:rPr lang="en-CA" b="1" dirty="0"/>
                  <a:t>Completely Fair Scheduler </a:t>
                </a:r>
                <a:r>
                  <a:rPr lang="en-CA" dirty="0"/>
                  <a:t>(</a:t>
                </a:r>
                <a:r>
                  <a:rPr lang="en-CA" b="1" dirty="0"/>
                  <a:t>CFS</a:t>
                </a:r>
                <a:r>
                  <a:rPr lang="en-CA" dirty="0"/>
                  <a:t>) in Linux uses a red black tree to order processes</a:t>
                </a:r>
              </a:p>
              <a:p>
                <a:pPr marL="0" indent="0">
                  <a:buNone/>
                </a:pPr>
                <a:r>
                  <a:rPr lang="en-CA" b="1" dirty="0"/>
                  <a:t>Splay tree</a:t>
                </a:r>
              </a:p>
              <a:p>
                <a:pPr marL="457200" lvl="1" indent="0">
                  <a:buNone/>
                </a:pPr>
                <a:r>
                  <a:rPr lang="en-CA" b="1" dirty="0"/>
                  <a:t>Amortized</a:t>
                </a:r>
                <a:r>
                  <a:rPr lang="en-CA" dirty="0"/>
                  <a:t> worst-cast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look-up performance, i.e. some individual look-ups might be worse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but over time the total amount of work is as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was done for each look-up</a:t>
                </a:r>
              </a:p>
              <a:p>
                <a:pPr marL="457200" lvl="1" indent="0">
                  <a:buNone/>
                </a:pPr>
                <a:r>
                  <a:rPr lang="en-CA" dirty="0"/>
                  <a:t>Doesn’t use any extra bits for balance information</a:t>
                </a:r>
              </a:p>
              <a:p>
                <a:pPr marL="0" indent="0">
                  <a:buNone/>
                </a:pPr>
                <a:r>
                  <a:rPr lang="en-CA" b="1" dirty="0" err="1"/>
                  <a:t>Treap</a:t>
                </a:r>
                <a:endParaRPr lang="en-CA" b="1" dirty="0"/>
              </a:p>
              <a:p>
                <a:pPr marL="457200" lvl="1" indent="0">
                  <a:buNone/>
                </a:pPr>
                <a:r>
                  <a:rPr lang="en-CA" dirty="0"/>
                  <a:t>randomized search tree: a random BST tends to have low height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DCF-996B-0849-06B4-97B57C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3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5436</Words>
  <Application>Microsoft Office PowerPoint</Application>
  <PresentationFormat>Widescreen</PresentationFormat>
  <Paragraphs>1225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AVL Trees</vt:lpstr>
      <vt:lpstr>AVL Trees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Insertion</vt:lpstr>
      <vt:lpstr>BSTs and Pre-order Traversal</vt:lpstr>
      <vt:lpstr>BSTs and Pre-order Traversal</vt:lpstr>
      <vt:lpstr>BSTs and Post-order Traversal</vt:lpstr>
      <vt:lpstr>BSTs and Post-order Traversal</vt:lpstr>
      <vt:lpstr>BSTs and In-order Traversal</vt:lpstr>
      <vt:lpstr>BSTs and In-order Traversal</vt:lpstr>
      <vt:lpstr>BSTs and In-order Traversal</vt:lpstr>
      <vt:lpstr>Tree Sort</vt:lpstr>
      <vt:lpstr>Tree Sort</vt:lpstr>
      <vt:lpstr>Tree Sort</vt:lpstr>
      <vt:lpstr>Tree Sort</vt:lpstr>
      <vt:lpstr>Other Kinds of Balanced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2023-07-14T17:31:08Z</cp:lastPrinted>
  <dcterms:created xsi:type="dcterms:W3CDTF">2023-07-08T03:43:54Z</dcterms:created>
  <dcterms:modified xsi:type="dcterms:W3CDTF">2023-08-06T22:11:07Z</dcterms:modified>
</cp:coreProperties>
</file>