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60" r:id="rId33"/>
    <p:sldId id="362" r:id="rId34"/>
    <p:sldId id="351" r:id="rId35"/>
    <p:sldId id="350" r:id="rId36"/>
    <p:sldId id="361" r:id="rId37"/>
    <p:sldId id="363" r:id="rId38"/>
    <p:sldId id="364" r:id="rId39"/>
    <p:sldId id="365" r:id="rId40"/>
    <p:sldId id="367" r:id="rId41"/>
    <p:sldId id="36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1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23:40:56.381" v="4785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23:40:56.381" v="4785" actId="20577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23:40:56.381" v="4785" actId="20577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inkChg chg="del">
          <ac:chgData name="Toby Donaldson" userId="2e6e5431-bb17-4c41-9985-d39c50d83c73" providerId="ADAL" clId="{94CDAED0-2B77-4E53-9151-EB43D4FE2D53}" dt="2023-07-28T23:40:53.235" v="4784" actId="21"/>
          <ac:inkMkLst>
            <pc:docMk/>
            <pc:sldMk cId="3685098826" sldId="362"/>
            <ac:inkMk id="6" creationId="{0C7F76D1-B29A-851D-1956-B66135BCAE77}"/>
          </ac:inkMkLst>
        </pc:ink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DBB62C69-4EB7-475E-BD0C-C30F05277F59}"/>
    <pc:docChg chg="undo custSel addSld delSld modSld modSection modNotesMaster">
      <pc:chgData name="Toby Donaldson" userId="2e6e5431-bb17-4c41-9985-d39c50d83c73" providerId="ADAL" clId="{DBB62C69-4EB7-475E-BD0C-C30F05277F59}" dt="2023-07-28T20:01:18.051" v="937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8T19:40:51.610" v="935"/>
        <pc:sldMkLst>
          <pc:docMk/>
          <pc:sldMk cId="1613205771" sldId="350"/>
        </pc:sldMkLst>
        <pc:inkChg chg="add">
          <ac:chgData name="Toby Donaldson" userId="2e6e5431-bb17-4c41-9985-d39c50d83c73" providerId="ADAL" clId="{DBB62C69-4EB7-475E-BD0C-C30F05277F59}" dt="2023-07-28T19:40:51.610" v="935"/>
          <ac:inkMkLst>
            <pc:docMk/>
            <pc:sldMk cId="1613205771" sldId="350"/>
            <ac:inkMk id="3" creationId="{0ACD6AB0-75F5-230B-2867-36B0D2A35266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4268578346" sldId="351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4268578346" sldId="351"/>
            <ac:inkMk id="5" creationId="{7B2FFC95-B3CB-397B-DA41-60D8C1E8BC98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2688960525" sldId="360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2688960525" sldId="360"/>
            <ac:inkMk id="5" creationId="{CFA358D3-6B35-B5C7-7B98-3B77C67ADB6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3685098826" sldId="362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3685098826" sldId="362"/>
            <ac:inkMk id="6" creationId="{0C7F76D1-B29A-851D-1956-B66135BCAE77}"/>
          </ac:inkMkLst>
        </pc:inkChg>
      </pc:sldChg>
      <pc:sldChg chg="addSp">
        <pc:chgData name="Toby Donaldson" userId="2e6e5431-bb17-4c41-9985-d39c50d83c73" providerId="ADAL" clId="{DBB62C69-4EB7-475E-BD0C-C30F05277F59}" dt="2023-07-28T19:45:27.773" v="936"/>
        <pc:sldMkLst>
          <pc:docMk/>
          <pc:sldMk cId="2829581608" sldId="363"/>
        </pc:sldMkLst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829581608" sldId="363"/>
            <ac:inkMk id="5" creationId="{A43D0549-42BB-461A-A2D0-F4FD3DB43100}"/>
          </ac:inkMkLst>
        </pc:inkChg>
      </pc:sldChg>
      <pc:sldChg chg="addSp modSp mod">
        <pc:chgData name="Toby Donaldson" userId="2e6e5431-bb17-4c41-9985-d39c50d83c73" providerId="ADAL" clId="{DBB62C69-4EB7-475E-BD0C-C30F05277F59}" dt="2023-07-28T19:45:27.773" v="936"/>
        <pc:sldMkLst>
          <pc:docMk/>
          <pc:sldMk cId="2068719397" sldId="364"/>
        </pc:sldMkLst>
        <pc:spChg chg="mod">
          <ac:chgData name="Toby Donaldson" userId="2e6e5431-bb17-4c41-9985-d39c50d83c73" providerId="ADAL" clId="{DBB62C69-4EB7-475E-BD0C-C30F05277F59}" dt="2023-07-28T18:21:06.640" v="109" actId="20577"/>
          <ac:spMkLst>
            <pc:docMk/>
            <pc:sldMk cId="2068719397" sldId="364"/>
            <ac:spMk id="14" creationId="{070695A3-8121-35D7-F03E-3D3464A1AE5E}"/>
          </ac:spMkLst>
        </pc:spChg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068719397" sldId="364"/>
            <ac:inkMk id="3" creationId="{C8E10A70-3FCB-6001-ABA6-07E57D98335E}"/>
          </ac:inkMkLst>
        </pc:inkChg>
      </pc:sldChg>
      <pc:sldChg chg="addSp delSp modSp mod">
        <pc:chgData name="Toby Donaldson" userId="2e6e5431-bb17-4c41-9985-d39c50d83c73" providerId="ADAL" clId="{DBB62C69-4EB7-475E-BD0C-C30F05277F59}" dt="2023-07-28T17:33:47.244" v="102" actId="1076"/>
        <pc:sldMkLst>
          <pc:docMk/>
          <pc:sldMk cId="1987755998" sldId="369"/>
        </pc:sldMkLst>
        <pc:spChg chg="add del mod">
          <ac:chgData name="Toby Donaldson" userId="2e6e5431-bb17-4c41-9985-d39c50d83c73" providerId="ADAL" clId="{DBB62C69-4EB7-475E-BD0C-C30F05277F59}" dt="2023-07-28T17:33:38.804" v="101" actId="21"/>
          <ac:spMkLst>
            <pc:docMk/>
            <pc:sldMk cId="1987755998" sldId="369"/>
            <ac:spMk id="5" creationId="{28B24ABE-6EAF-316A-BF19-F784EF0B2AF5}"/>
          </ac:spMkLst>
        </pc:spChg>
        <pc:spChg chg="add mod">
          <ac:chgData name="Toby Donaldson" userId="2e6e5431-bb17-4c41-9985-d39c50d83c73" providerId="ADAL" clId="{DBB62C69-4EB7-475E-BD0C-C30F05277F59}" dt="2023-07-28T17:33:47.244" v="102" actId="1076"/>
          <ac:spMkLst>
            <pc:docMk/>
            <pc:sldMk cId="1987755998" sldId="369"/>
            <ac:spMk id="6" creationId="{9AB00871-D27F-78ED-9666-5683BF8418A1}"/>
          </ac:spMkLst>
        </pc:sp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965544776" sldId="370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965544776" sldId="370"/>
            <ac:inkMk id="2" creationId="{F4844F9B-3242-619E-BCA7-5E7218DF194B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294849716" sldId="371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294849716" sldId="371"/>
            <ac:inkMk id="2" creationId="{DD5B3A2F-C016-4167-6BB9-0ECD78E32E9F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834325669" sldId="372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834325669" sldId="372"/>
            <ac:inkMk id="2" creationId="{4DF3E2E1-64BF-72A7-A216-ED9A2EE81FAD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346708425" sldId="373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346708425" sldId="373"/>
            <ac:inkMk id="2" creationId="{2BC52F33-4F47-5F7C-06A0-81D0A31011EE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184247880" sldId="374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184247880" sldId="374"/>
            <ac:inkMk id="5" creationId="{BBD27269-3670-010A-51EA-02627845CFA6}"/>
          </ac:inkMkLst>
        </pc:inkChg>
      </pc:sldChg>
      <pc:sldChg chg="addSp modSp mod">
        <pc:chgData name="Toby Donaldson" userId="2e6e5431-bb17-4c41-9985-d39c50d83c73" providerId="ADAL" clId="{DBB62C69-4EB7-475E-BD0C-C30F05277F59}" dt="2023-07-28T20:01:18.051" v="937"/>
        <pc:sldMkLst>
          <pc:docMk/>
          <pc:sldMk cId="451211871" sldId="375"/>
        </pc:sldMkLst>
        <pc:spChg chg="mod">
          <ac:chgData name="Toby Donaldson" userId="2e6e5431-bb17-4c41-9985-d39c50d83c73" providerId="ADAL" clId="{DBB62C69-4EB7-475E-BD0C-C30F05277F59}" dt="2023-07-28T17:24:53.884" v="11" actId="20577"/>
          <ac:spMkLst>
            <pc:docMk/>
            <pc:sldMk cId="451211871" sldId="375"/>
            <ac:spMk id="3" creationId="{C85FD446-CB5E-75C2-C0EE-0AC43AD36E8D}"/>
          </ac:spMkLst>
        </pc:spChg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delSp modSp new del mod">
        <pc:chgData name="Toby Donaldson" userId="2e6e5431-bb17-4c41-9985-d39c50d83c73" providerId="ADAL" clId="{DBB62C69-4EB7-475E-BD0C-C30F05277F59}" dt="2023-07-28T18:49:43.625" v="623" actId="2696"/>
        <pc:sldMkLst>
          <pc:docMk/>
          <pc:sldMk cId="1482812125" sldId="380"/>
        </pc:sldMkLst>
        <pc:spChg chg="mod">
          <ac:chgData name="Toby Donaldson" userId="2e6e5431-bb17-4c41-9985-d39c50d83c73" providerId="ADAL" clId="{DBB62C69-4EB7-475E-BD0C-C30F05277F59}" dt="2023-07-28T18:39:20.024" v="136" actId="20577"/>
          <ac:spMkLst>
            <pc:docMk/>
            <pc:sldMk cId="1482812125" sldId="380"/>
            <ac:spMk id="2" creationId="{30ABC704-DED4-580B-7651-96857CE904A2}"/>
          </ac:spMkLst>
        </pc:spChg>
        <pc:spChg chg="mod">
          <ac:chgData name="Toby Donaldson" userId="2e6e5431-bb17-4c41-9985-d39c50d83c73" providerId="ADAL" clId="{DBB62C69-4EB7-475E-BD0C-C30F05277F59}" dt="2023-07-28T18:40:11.149" v="324" actId="12"/>
          <ac:spMkLst>
            <pc:docMk/>
            <pc:sldMk cId="1482812125" sldId="380"/>
            <ac:spMk id="3" creationId="{F901A8FF-9107-851B-3F10-AFD484C6E178}"/>
          </ac:spMkLst>
        </pc:spChg>
        <pc:spChg chg="add mod">
          <ac:chgData name="Toby Donaldson" userId="2e6e5431-bb17-4c41-9985-d39c50d83c73" providerId="ADAL" clId="{DBB62C69-4EB7-475E-BD0C-C30F05277F59}" dt="2023-07-28T18:40:59.699" v="381" actId="1076"/>
          <ac:spMkLst>
            <pc:docMk/>
            <pc:sldMk cId="1482812125" sldId="380"/>
            <ac:spMk id="5" creationId="{24EABA1C-8565-F82D-5377-48638AC255BB}"/>
          </ac:spMkLst>
        </pc:spChg>
        <pc:spChg chg="add del mod">
          <ac:chgData name="Toby Donaldson" userId="2e6e5431-bb17-4c41-9985-d39c50d83c73" providerId="ADAL" clId="{DBB62C69-4EB7-475E-BD0C-C30F05277F59}" dt="2023-07-28T18:43:25.697" v="396"/>
          <ac:spMkLst>
            <pc:docMk/>
            <pc:sldMk cId="1482812125" sldId="380"/>
            <ac:spMk id="15" creationId="{45D30A1B-C226-3DFA-8751-2C6250EBCF28}"/>
          </ac:spMkLst>
        </pc:spChg>
        <pc:graphicFrameChg chg="add mod modGraphic">
          <ac:chgData name="Toby Donaldson" userId="2e6e5431-bb17-4c41-9985-d39c50d83c73" providerId="ADAL" clId="{DBB62C69-4EB7-475E-BD0C-C30F05277F59}" dt="2023-07-28T18:41:32.826" v="385" actId="1076"/>
          <ac:graphicFrameMkLst>
            <pc:docMk/>
            <pc:sldMk cId="1482812125" sldId="380"/>
            <ac:graphicFrameMk id="6" creationId="{482F71FE-4144-84D0-BF7A-A3E58E801E77}"/>
          </ac:graphicFrameMkLst>
        </pc:graphicFrameChg>
        <pc:cxnChg chg="add mod">
          <ac:chgData name="Toby Donaldson" userId="2e6e5431-bb17-4c41-9985-d39c50d83c73" providerId="ADAL" clId="{DBB62C69-4EB7-475E-BD0C-C30F05277F59}" dt="2023-07-28T18:45:17.547" v="406" actId="14100"/>
          <ac:cxnSpMkLst>
            <pc:docMk/>
            <pc:sldMk cId="1482812125" sldId="380"/>
            <ac:cxnSpMk id="8" creationId="{06752F6B-2517-14FA-2743-0C1E6346C69F}"/>
          </ac:cxnSpMkLst>
        </pc:cxnChg>
        <pc:cxnChg chg="add mod">
          <ac:chgData name="Toby Donaldson" userId="2e6e5431-bb17-4c41-9985-d39c50d83c73" providerId="ADAL" clId="{DBB62C69-4EB7-475E-BD0C-C30F05277F59}" dt="2023-07-28T18:42:39.887" v="389" actId="14100"/>
          <ac:cxnSpMkLst>
            <pc:docMk/>
            <pc:sldMk cId="1482812125" sldId="380"/>
            <ac:cxnSpMk id="9" creationId="{200F51BE-C457-7660-A292-2EF2C65C5F84}"/>
          </ac:cxnSpMkLst>
        </pc:cxnChg>
        <pc:cxnChg chg="add mod">
          <ac:chgData name="Toby Donaldson" userId="2e6e5431-bb17-4c41-9985-d39c50d83c73" providerId="ADAL" clId="{DBB62C69-4EB7-475E-BD0C-C30F05277F59}" dt="2023-07-28T18:45:25.325" v="407" actId="14100"/>
          <ac:cxnSpMkLst>
            <pc:docMk/>
            <pc:sldMk cId="1482812125" sldId="380"/>
            <ac:cxnSpMk id="11" creationId="{BE9534FB-11E2-EFA8-A0C4-61D672EBE901}"/>
          </ac:cxnSpMkLst>
        </pc:cxnChg>
        <pc:cxnChg chg="add mod">
          <ac:chgData name="Toby Donaldson" userId="2e6e5431-bb17-4c41-9985-d39c50d83c73" providerId="ADAL" clId="{DBB62C69-4EB7-475E-BD0C-C30F05277F59}" dt="2023-07-28T18:45:28.945" v="408" actId="14100"/>
          <ac:cxnSpMkLst>
            <pc:docMk/>
            <pc:sldMk cId="1482812125" sldId="380"/>
            <ac:cxnSpMk id="14" creationId="{97EE801C-9657-3FB3-559E-F8F3D5D8A5D2}"/>
          </ac:cxnSpMkLst>
        </pc:cxnChg>
        <pc:cxnChg chg="add mod">
          <ac:chgData name="Toby Donaldson" userId="2e6e5431-bb17-4c41-9985-d39c50d83c73" providerId="ADAL" clId="{DBB62C69-4EB7-475E-BD0C-C30F05277F59}" dt="2023-07-28T18:43:36.873" v="399" actId="14100"/>
          <ac:cxnSpMkLst>
            <pc:docMk/>
            <pc:sldMk cId="1482812125" sldId="380"/>
            <ac:cxnSpMk id="16" creationId="{435A6195-A327-B9AF-E0B6-2A229E574E01}"/>
          </ac:cxnSpMkLst>
        </pc:cxnChg>
        <pc:cxnChg chg="add mod">
          <ac:chgData name="Toby Donaldson" userId="2e6e5431-bb17-4c41-9985-d39c50d83c73" providerId="ADAL" clId="{DBB62C69-4EB7-475E-BD0C-C30F05277F59}" dt="2023-07-28T18:44:55.728" v="402" actId="14100"/>
          <ac:cxnSpMkLst>
            <pc:docMk/>
            <pc:sldMk cId="1482812125" sldId="380"/>
            <ac:cxnSpMk id="18" creationId="{43854419-40DF-D100-B92E-F4CE33F7B512}"/>
          </ac:cxnSpMkLst>
        </pc:cxnChg>
        <pc:cxnChg chg="add mod">
          <ac:chgData name="Toby Donaldson" userId="2e6e5431-bb17-4c41-9985-d39c50d83c73" providerId="ADAL" clId="{DBB62C69-4EB7-475E-BD0C-C30F05277F59}" dt="2023-07-28T18:45:12.231" v="405" actId="14100"/>
          <ac:cxnSpMkLst>
            <pc:docMk/>
            <pc:sldMk cId="1482812125" sldId="380"/>
            <ac:cxnSpMk id="21" creationId="{0E9F722A-3C95-4B0A-9550-55B98860E47F}"/>
          </ac:cxnSpMkLst>
        </pc:cxnChg>
        <pc:cxnChg chg="add mod">
          <ac:chgData name="Toby Donaldson" userId="2e6e5431-bb17-4c41-9985-d39c50d83c73" providerId="ADAL" clId="{DBB62C69-4EB7-475E-BD0C-C30F05277F59}" dt="2023-07-28T18:45:49.891" v="411" actId="14100"/>
          <ac:cxnSpMkLst>
            <pc:docMk/>
            <pc:sldMk cId="1482812125" sldId="380"/>
            <ac:cxnSpMk id="27" creationId="{84A7961D-B393-D392-8E08-BFBC61427CF5}"/>
          </ac:cxnSpMkLst>
        </pc:cxnChg>
        <pc:cxnChg chg="add mod">
          <ac:chgData name="Toby Donaldson" userId="2e6e5431-bb17-4c41-9985-d39c50d83c73" providerId="ADAL" clId="{DBB62C69-4EB7-475E-BD0C-C30F05277F59}" dt="2023-07-28T18:46:00.891" v="414" actId="14100"/>
          <ac:cxnSpMkLst>
            <pc:docMk/>
            <pc:sldMk cId="1482812125" sldId="380"/>
            <ac:cxnSpMk id="29" creationId="{1E41C941-EEA1-B3B4-EE45-F6329BAF2691}"/>
          </ac:cxnSpMkLst>
        </pc:cxnChg>
      </pc:sldChg>
      <pc:sldChg chg="addSp delSp modSp add mod">
        <pc:chgData name="Toby Donaldson" userId="2e6e5431-bb17-4c41-9985-d39c50d83c73" providerId="ADAL" clId="{DBB62C69-4EB7-475E-BD0C-C30F05277F59}" dt="2023-07-28T18:52:35.256" v="933" actId="1076"/>
        <pc:sldMkLst>
          <pc:docMk/>
          <pc:sldMk cId="2976871719" sldId="381"/>
        </pc:sldMkLst>
        <pc:spChg chg="del mod">
          <ac:chgData name="Toby Donaldson" userId="2e6e5431-bb17-4c41-9985-d39c50d83c73" providerId="ADAL" clId="{DBB62C69-4EB7-475E-BD0C-C30F05277F59}" dt="2023-07-28T18:46:45.866" v="445" actId="21"/>
          <ac:spMkLst>
            <pc:docMk/>
            <pc:sldMk cId="2976871719" sldId="381"/>
            <ac:spMk id="3" creationId="{F901A8FF-9107-851B-3F10-AFD484C6E178}"/>
          </ac:spMkLst>
        </pc:spChg>
        <pc:spChg chg="add del mod">
          <ac:chgData name="Toby Donaldson" userId="2e6e5431-bb17-4c41-9985-d39c50d83c73" providerId="ADAL" clId="{DBB62C69-4EB7-475E-BD0C-C30F05277F59}" dt="2023-07-28T18:46:49.366" v="446" actId="21"/>
          <ac:spMkLst>
            <pc:docMk/>
            <pc:sldMk cId="2976871719" sldId="381"/>
            <ac:spMk id="10" creationId="{12B1D41E-D624-5697-A8B3-9F6FB0F3513D}"/>
          </ac:spMkLst>
        </pc:spChg>
        <pc:spChg chg="add mod">
          <ac:chgData name="Toby Donaldson" userId="2e6e5431-bb17-4c41-9985-d39c50d83c73" providerId="ADAL" clId="{DBB62C69-4EB7-475E-BD0C-C30F05277F59}" dt="2023-07-28T18:49:36.971" v="622" actId="1076"/>
          <ac:spMkLst>
            <pc:docMk/>
            <pc:sldMk cId="2976871719" sldId="381"/>
            <ac:spMk id="12" creationId="{5E7586CD-65C2-D2B1-8785-1C265D0CE555}"/>
          </ac:spMkLst>
        </pc:spChg>
        <pc:spChg chg="add mod">
          <ac:chgData name="Toby Donaldson" userId="2e6e5431-bb17-4c41-9985-d39c50d83c73" providerId="ADAL" clId="{DBB62C69-4EB7-475E-BD0C-C30F05277F59}" dt="2023-07-28T18:52:35.256" v="933" actId="1076"/>
          <ac:spMkLst>
            <pc:docMk/>
            <pc:sldMk cId="2976871719" sldId="381"/>
            <ac:spMk id="15" creationId="{21E51CCD-1143-200D-A40D-0C6FA70F03E8}"/>
          </ac:spMkLst>
        </pc:spChg>
        <pc:cxnChg chg="mod">
          <ac:chgData name="Toby Donaldson" userId="2e6e5431-bb17-4c41-9985-d39c50d83c73" providerId="ADAL" clId="{DBB62C69-4EB7-475E-BD0C-C30F05277F59}" dt="2023-07-28T18:49:02.555" v="594" actId="14100"/>
          <ac:cxnSpMkLst>
            <pc:docMk/>
            <pc:sldMk cId="2976871719" sldId="381"/>
            <ac:cxnSpMk id="29" creationId="{1E41C941-EEA1-B3B4-EE45-F6329BAF2691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  <pc:docChgLst>
    <pc:chgData name="Toby Donaldson" userId="2e6e5431-bb17-4c41-9985-d39c50d83c73" providerId="ADAL" clId="{76365C74-7055-4A71-AABA-120F68D0424D}"/>
    <pc:docChg chg="modSld">
      <pc:chgData name="Toby Donaldson" userId="2e6e5431-bb17-4c41-9985-d39c50d83c73" providerId="ADAL" clId="{76365C74-7055-4A71-AABA-120F68D0424D}" dt="2023-08-06T22:09:08.106" v="0" actId="33639"/>
      <pc:docMkLst>
        <pc:docMk/>
      </pc:docMkLst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977470410" sldId="328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977470410" sldId="328"/>
            <ac:inkMk id="2" creationId="{6F573C05-6755-56A4-72FB-67D47AFD8B7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034266009" sldId="329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034266009" sldId="329"/>
            <ac:inkMk id="2" creationId="{891541D3-DE9F-C786-F3FA-D0968446D5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159960266" sldId="33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59960266" sldId="330"/>
            <ac:inkMk id="5" creationId="{29158010-3D32-40A0-2D1C-8F16BACCB2A2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263232" sldId="33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263232" sldId="332"/>
            <ac:inkMk id="11" creationId="{D0F991C9-8048-5CD0-EF2D-250A4D0329C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825198513" sldId="33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5198513" sldId="334"/>
            <ac:inkMk id="3" creationId="{5F56FCF7-637A-8A51-6E15-F3F0878CC51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236294138" sldId="33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236294138" sldId="336"/>
            <ac:inkMk id="12" creationId="{38081345-3A81-A19A-D32E-A9066FC4397D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51923349" sldId="337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51923349" sldId="337"/>
            <ac:inkMk id="6" creationId="{C5819235-EE02-ED86-91B1-B4E40CC12D8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92944382" sldId="34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92944382" sldId="340"/>
            <ac:inkMk id="5" creationId="{E4E77D1D-FC14-F9A9-94D0-31E9C62A6EC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339884176" sldId="34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339884176" sldId="342"/>
            <ac:inkMk id="7" creationId="{9A2902CC-FA75-7697-0BA0-64CC709BE757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950818431" sldId="34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950818431" sldId="345"/>
            <ac:inkMk id="2" creationId="{0AAE78ED-711C-EE84-9DDA-5DB3A90D58A7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142052837" sldId="34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42052837" sldId="346"/>
            <ac:inkMk id="2" creationId="{34557D28-FD0B-51CE-CCD0-AC0B1240245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130013804" sldId="347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130013804" sldId="347"/>
            <ac:inkMk id="2" creationId="{0B128316-A688-2B8D-2FD9-172FFAA7509B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613205771" sldId="35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613205771" sldId="350"/>
            <ac:inkMk id="3" creationId="{0ACD6AB0-75F5-230B-2867-36B0D2A3526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268578346" sldId="351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68578346" sldId="351"/>
            <ac:inkMk id="5" creationId="{7B2FFC95-B3CB-397B-DA41-60D8C1E8BC98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773074326" sldId="35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773074326" sldId="353"/>
            <ac:inkMk id="9" creationId="{B9C85B79-F2CD-E4F9-F820-A9F66DC0017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115812051" sldId="35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15812051" sldId="354"/>
            <ac:inkMk id="3" creationId="{68B0A13B-185F-CB01-93B0-F0407DE9772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165991" sldId="35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165991" sldId="356"/>
            <ac:inkMk id="8" creationId="{7F0B996D-6B2D-42A3-6103-E789A3F7AE67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210143963" sldId="357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10143963" sldId="357"/>
            <ac:inkMk id="12" creationId="{EDCBE2B1-9539-C138-1678-074FC86FF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688960525" sldId="36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688960525" sldId="360"/>
            <ac:inkMk id="5" creationId="{CFA358D3-6B35-B5C7-7B98-3B77C67ADB6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829581608" sldId="36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9581608" sldId="363"/>
            <ac:inkMk id="5" creationId="{A43D0549-42BB-461A-A2D0-F4FD3DB4310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68719397" sldId="36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68719397" sldId="364"/>
            <ac:inkMk id="3" creationId="{C8E10A70-3FCB-6001-ABA6-07E57D98335E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965544776" sldId="37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965544776" sldId="370"/>
            <ac:inkMk id="2" creationId="{F4844F9B-3242-619E-BCA7-5E7218DF194B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294849716" sldId="371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294849716" sldId="371"/>
            <ac:inkMk id="2" creationId="{DD5B3A2F-C016-4167-6BB9-0ECD78E32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834325669" sldId="37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834325669" sldId="372"/>
            <ac:inkMk id="2" creationId="{4DF3E2E1-64BF-72A7-A216-ED9A2EE81FAD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346708425" sldId="37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346708425" sldId="373"/>
            <ac:inkMk id="2" creationId="{2BC52F33-4F47-5F7C-06A0-81D0A31011EE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184247880" sldId="37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84247880" sldId="374"/>
            <ac:inkMk id="5" creationId="{BBD27269-3670-010A-51EA-02627845CF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51211871" sldId="37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51211871" sldId="375"/>
            <ac:inkMk id="5" creationId="{26EB225F-76FF-EB48-32E5-53F0E2F5E5CE}"/>
          </ac:inkMkLst>
        </pc:ink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moore/best-ideas/string-searching/fstrpos-examp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has another very useful string-like type called </a:t>
            </a:r>
            <a:r>
              <a:rPr lang="en-CA" sz="1600" b="1" dirty="0"/>
              <a:t>std::</a:t>
            </a:r>
            <a:r>
              <a:rPr lang="en-CA" sz="1600" b="1" dirty="0" err="1"/>
              <a:t>string_view</a:t>
            </a:r>
            <a:r>
              <a:rPr lang="en-CA" sz="1600" b="1" dirty="0"/>
              <a:t>. </a:t>
            </a:r>
            <a:r>
              <a:rPr lang="en-CA" sz="1600" dirty="0"/>
              <a:t>It’s usually implemented as a pointer to a character (in a sequence of characters), plus a length.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299908" y="2663053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typically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b="1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/>
              <a:t>Create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point to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of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250048" y="1972216"/>
            <a:ext cx="25906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 it points to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/>
              <a:t>operations like copying and getting sub-strings from it are fast and easy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ideas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pointers and references and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  <a:r>
              <a:rPr lang="en-CA" dirty="0"/>
              <a:t>, because the underlying characters could change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crash, it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/>
              <a:t>They are like pointers to strings: be certain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/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count_char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count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count++;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count;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469253" y="952185"/>
            <a:ext cx="4373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844955" y="2535267"/>
            <a:ext cx="562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contains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5343672" y="4118348"/>
            <a:ext cx="662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assert(contains(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         'e'))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>
                <a:latin typeface="Consolas" panose="020B0609020204030204" pitchFamily="49" charset="0"/>
              </a:rPr>
              <a:t>count_char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does solves this problem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unsigned </a:t>
            </a:r>
            <a:r>
              <a:rPr lang="en-CA" sz="2000" dirty="0">
                <a:latin typeface="Consolas" panose="020B0609020204030204" pitchFamily="49" charset="0"/>
              </a:rPr>
              <a:t>int</a:t>
            </a:r>
            <a:r>
              <a:rPr lang="en-CA" sz="2000" dirty="0"/>
              <a:t>, so its smallest possible value is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5247302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</a:t>
            </a:r>
            <a:r>
              <a:rPr lang="en-AU" dirty="0" err="1"/>
              <a:t>shids</a:t>
            </a:r>
            <a:r>
              <a:rPr lang="en-AU" dirty="0"/>
              <a:t> the pattern to the right as many spaces as possible, i.e. until a character in the pattern matches the mis-matched pattern. Sometimes the entire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doesn’t appear in the pattern,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871-D27F-78ED-9666-5683BF8418A1}"/>
              </a:ext>
            </a:extLst>
          </p:cNvPr>
          <p:cNvSpPr txBox="1"/>
          <p:nvPr/>
        </p:nvSpPr>
        <p:spPr>
          <a:xfrm>
            <a:off x="7997356" y="4281498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a nice step-by-step example, see </a:t>
            </a:r>
            <a:r>
              <a:rPr lang="en-CA" sz="2000" dirty="0">
                <a:hlinkClick r:id="rId2"/>
              </a:rPr>
              <a:t>this example from Moore’s home page</a:t>
            </a:r>
            <a:r>
              <a:rPr lang="en-CA" sz="2000" dirty="0"/>
              <a:t>.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9212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(implicit cast to ASCII code)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can often skip many characters and run more quickly.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bigger shifts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704-DED4-580B-7651-96857CE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510-D09B-FEED-6034-92CCAB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A1C-8565-F82D-5377-48638AC255BB}"/>
              </a:ext>
            </a:extLst>
          </p:cNvPr>
          <p:cNvSpPr txBox="1"/>
          <p:nvPr/>
        </p:nvSpPr>
        <p:spPr>
          <a:xfrm>
            <a:off x="1155128" y="5131266"/>
            <a:ext cx="9881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the quick brown fox jumped over the lazy dogs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2F71FE-4144-84D0-BF7A-A3E58E801E77}"/>
              </a:ext>
            </a:extLst>
          </p:cNvPr>
          <p:cNvGraphicFramePr>
            <a:graphicFrameLocks noGrp="1"/>
          </p:cNvGraphicFramePr>
          <p:nvPr/>
        </p:nvGraphicFramePr>
        <p:xfrm>
          <a:off x="1963106" y="3725912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9762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793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97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4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921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6335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5175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228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15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52F6B-2517-14FA-2743-0C1E6346C69F}"/>
              </a:ext>
            </a:extLst>
          </p:cNvPr>
          <p:cNvCxnSpPr>
            <a:cxnSpLocks/>
          </p:cNvCxnSpPr>
          <p:nvPr/>
        </p:nvCxnSpPr>
        <p:spPr>
          <a:xfrm>
            <a:off x="2323578" y="3911332"/>
            <a:ext cx="993234" cy="12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F51BE-C457-7660-A292-2EF2C65C5F84}"/>
              </a:ext>
            </a:extLst>
          </p:cNvPr>
          <p:cNvCxnSpPr>
            <a:cxnSpLocks/>
          </p:cNvCxnSpPr>
          <p:nvPr/>
        </p:nvCxnSpPr>
        <p:spPr>
          <a:xfrm>
            <a:off x="3153776" y="3919010"/>
            <a:ext cx="6714646" cy="134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34FB-11E2-EFA8-A0C4-61D672EBE901}"/>
              </a:ext>
            </a:extLst>
          </p:cNvPr>
          <p:cNvCxnSpPr>
            <a:cxnSpLocks/>
          </p:cNvCxnSpPr>
          <p:nvPr/>
        </p:nvCxnSpPr>
        <p:spPr>
          <a:xfrm>
            <a:off x="3970751" y="3940413"/>
            <a:ext cx="831439" cy="12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E801C-9657-3FB3-559E-F8F3D5D8A5D2}"/>
              </a:ext>
            </a:extLst>
          </p:cNvPr>
          <p:cNvCxnSpPr>
            <a:cxnSpLocks/>
          </p:cNvCxnSpPr>
          <p:nvPr/>
        </p:nvCxnSpPr>
        <p:spPr>
          <a:xfrm>
            <a:off x="4758497" y="3911332"/>
            <a:ext cx="752955" cy="12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A6195-A327-B9AF-E0B6-2A229E574E01}"/>
              </a:ext>
            </a:extLst>
          </p:cNvPr>
          <p:cNvCxnSpPr>
            <a:cxnSpLocks/>
          </p:cNvCxnSpPr>
          <p:nvPr/>
        </p:nvCxnSpPr>
        <p:spPr>
          <a:xfrm>
            <a:off x="5570652" y="3913149"/>
            <a:ext cx="3323870" cy="13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54419-40DF-D100-B92E-F4CE33F7B512}"/>
              </a:ext>
            </a:extLst>
          </p:cNvPr>
          <p:cNvCxnSpPr>
            <a:cxnSpLocks/>
          </p:cNvCxnSpPr>
          <p:nvPr/>
        </p:nvCxnSpPr>
        <p:spPr>
          <a:xfrm>
            <a:off x="6366352" y="3919010"/>
            <a:ext cx="866235" cy="13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F722A-3C95-4B0A-9550-55B98860E47F}"/>
              </a:ext>
            </a:extLst>
          </p:cNvPr>
          <p:cNvCxnSpPr>
            <a:cxnSpLocks/>
          </p:cNvCxnSpPr>
          <p:nvPr/>
        </p:nvCxnSpPr>
        <p:spPr>
          <a:xfrm flipH="1">
            <a:off x="2331532" y="3911332"/>
            <a:ext cx="4901055" cy="13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7961D-B393-D392-8E08-BFBC61427CF5}"/>
              </a:ext>
            </a:extLst>
          </p:cNvPr>
          <p:cNvCxnSpPr>
            <a:cxnSpLocks/>
          </p:cNvCxnSpPr>
          <p:nvPr/>
        </p:nvCxnSpPr>
        <p:spPr>
          <a:xfrm flipH="1">
            <a:off x="1587127" y="3914232"/>
            <a:ext cx="6484106" cy="1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1C941-EEA1-B3B4-EE45-F6329BAF2691}"/>
              </a:ext>
            </a:extLst>
          </p:cNvPr>
          <p:cNvCxnSpPr>
            <a:cxnSpLocks/>
          </p:cNvCxnSpPr>
          <p:nvPr/>
        </p:nvCxnSpPr>
        <p:spPr>
          <a:xfrm flipH="1">
            <a:off x="8321370" y="3953731"/>
            <a:ext cx="486314" cy="1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/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Make an array of pointers to each word in a string.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Sort the pointers alphabetically by words.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Use </a:t>
                </a:r>
                <a:r>
                  <a:rPr lang="en-CA" sz="2400" b="1" dirty="0"/>
                  <a:t>binary search </a:t>
                </a:r>
                <a:r>
                  <a:rPr lang="en-CA" sz="2400" dirty="0"/>
                  <a:t>to find words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blipFill>
                <a:blip r:embed="rId2"/>
                <a:stretch>
                  <a:fillRect l="-1434" t="-4569" r="-448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1CCD-1143-200D-A40D-0C6FA70F03E8}"/>
              </a:ext>
            </a:extLst>
          </p:cNvPr>
          <p:cNvSpPr txBox="1"/>
          <p:nvPr/>
        </p:nvSpPr>
        <p:spPr>
          <a:xfrm>
            <a:off x="8597284" y="399128"/>
            <a:ext cx="343109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Faster than plain text searching</a:t>
            </a:r>
          </a:p>
          <a:p>
            <a:endParaRPr lang="en-AU" dirty="0"/>
          </a:p>
          <a:p>
            <a:r>
              <a:rPr lang="en-AU" dirty="0"/>
              <a:t>But …</a:t>
            </a:r>
          </a:p>
          <a:p>
            <a:endParaRPr lang="en-AU" dirty="0"/>
          </a:p>
          <a:p>
            <a:r>
              <a:rPr lang="en-AU" dirty="0"/>
              <a:t>Can only find full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E.g. “row” is not indexed</a:t>
            </a:r>
          </a:p>
          <a:p>
            <a:endParaRPr lang="en-AU" dirty="0"/>
          </a:p>
          <a:p>
            <a:r>
              <a:rPr lang="en-AU" dirty="0"/>
              <a:t>Extra time and space to create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Good if you are doing multiple searches</a:t>
            </a:r>
          </a:p>
        </p:txBody>
      </p:sp>
    </p:spTree>
    <p:extLst>
      <p:ext uri="{BB962C8B-B14F-4D97-AF65-F5344CB8AC3E}">
        <p14:creationId xmlns:p14="http://schemas.microsoft.com/office/powerpoint/2010/main" val="29768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/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\0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263496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Suppose you want to somehow refer to the substring “</a:t>
            </a:r>
            <a:r>
              <a:rPr lang="en-CA" sz="1600" dirty="0" err="1"/>
              <a:t>sfu</a:t>
            </a:r>
            <a:r>
              <a:rPr lang="en-CA" sz="1600" dirty="0"/>
              <a:t>” is this string? How can you do that in C++?</a:t>
            </a:r>
            <a:endParaRPr lang="en-AU" sz="16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130" y="4378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3779</Words>
  <Application>Microsoft Office PowerPoint</Application>
  <PresentationFormat>Widescreen</PresentationFormat>
  <Paragraphs>872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2023-07-28T17:34:43Z</cp:lastPrinted>
  <dcterms:created xsi:type="dcterms:W3CDTF">2023-07-08T03:43:54Z</dcterms:created>
  <dcterms:modified xsi:type="dcterms:W3CDTF">2023-08-06T22:09:08Z</dcterms:modified>
</cp:coreProperties>
</file>