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A09CE-7CDD-4DCE-AA04-2DE1397E9007}" v="7" dt="2023-05-15T20:48:5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>
        <p:scale>
          <a:sx n="125" d="100"/>
          <a:sy n="125" d="100"/>
        </p:scale>
        <p:origin x="1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518750" y="3343699"/>
            <a:ext cx="108699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66776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98850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2023-05-15T20:50:27Z</dcterms:modified>
</cp:coreProperties>
</file>