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65F6-A9C7-4E8B-BB9B-7C536CD80C76}" v="108" dt="2023-08-06T22:25:51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A9265F6-A9C7-4E8B-BB9B-7C536CD80C76}"/>
    <pc:docChg chg="modSld">
      <pc:chgData name="Toby Donaldson" userId="2e6e5431-bb17-4c41-9985-d39c50d83c73" providerId="ADAL" clId="{FA9265F6-A9C7-4E8B-BB9B-7C536CD80C76}" dt="2023-08-06T22:26:27.664" v="114" actId="1076"/>
      <pc:docMkLst>
        <pc:docMk/>
      </pc:docMkLst>
      <pc:sldChg chg="modSp mod">
        <pc:chgData name="Toby Donaldson" userId="2e6e5431-bb17-4c41-9985-d39c50d83c73" providerId="ADAL" clId="{FA9265F6-A9C7-4E8B-BB9B-7C536CD80C76}" dt="2023-08-06T22:26:27.664" v="114" actId="1076"/>
        <pc:sldMkLst>
          <pc:docMk/>
          <pc:sldMk cId="503681400" sldId="256"/>
        </pc:sldMkLst>
        <pc:spChg chg="mod">
          <ac:chgData name="Toby Donaldson" userId="2e6e5431-bb17-4c41-9985-d39c50d83c73" providerId="ADAL" clId="{FA9265F6-A9C7-4E8B-BB9B-7C536CD80C76}" dt="2023-08-06T22:23:14.365" v="61"/>
          <ac:spMkLst>
            <pc:docMk/>
            <pc:sldMk cId="503681400" sldId="256"/>
            <ac:spMk id="11" creationId="{5C1C8C1E-E719-77B6-6D61-8A00948B5066}"/>
          </ac:spMkLst>
        </pc:spChg>
        <pc:spChg chg="mod">
          <ac:chgData name="Toby Donaldson" userId="2e6e5431-bb17-4c41-9985-d39c50d83c73" providerId="ADAL" clId="{FA9265F6-A9C7-4E8B-BB9B-7C536CD80C76}" dt="2023-08-06T22:26:09.426" v="108" actId="1076"/>
          <ac:spMkLst>
            <pc:docMk/>
            <pc:sldMk cId="503681400" sldId="256"/>
            <ac:spMk id="12" creationId="{80DF1E57-5C01-3D92-D8F1-542D1E0337B9}"/>
          </ac:spMkLst>
        </pc:spChg>
        <pc:spChg chg="mod">
          <ac:chgData name="Toby Donaldson" userId="2e6e5431-bb17-4c41-9985-d39c50d83c73" providerId="ADAL" clId="{FA9265F6-A9C7-4E8B-BB9B-7C536CD80C76}" dt="2023-08-06T22:23:23.901" v="63"/>
          <ac:spMkLst>
            <pc:docMk/>
            <pc:sldMk cId="503681400" sldId="256"/>
            <ac:spMk id="13" creationId="{0761CA13-375F-BBB0-504E-5CE13DB307BA}"/>
          </ac:spMkLst>
        </pc:spChg>
        <pc:spChg chg="mod">
          <ac:chgData name="Toby Donaldson" userId="2e6e5431-bb17-4c41-9985-d39c50d83c73" providerId="ADAL" clId="{FA9265F6-A9C7-4E8B-BB9B-7C536CD80C76}" dt="2023-08-06T22:26:01.021" v="107" actId="1076"/>
          <ac:spMkLst>
            <pc:docMk/>
            <pc:sldMk cId="503681400" sldId="256"/>
            <ac:spMk id="14" creationId="{7F52EC7B-B798-59DD-5B3D-09483C1B68B7}"/>
          </ac:spMkLst>
        </pc:spChg>
        <pc:spChg chg="mod">
          <ac:chgData name="Toby Donaldson" userId="2e6e5431-bb17-4c41-9985-d39c50d83c73" providerId="ADAL" clId="{FA9265F6-A9C7-4E8B-BB9B-7C536CD80C76}" dt="2023-08-06T22:26:27.664" v="114" actId="1076"/>
          <ac:spMkLst>
            <pc:docMk/>
            <pc:sldMk cId="503681400" sldId="256"/>
            <ac:spMk id="18" creationId="{77634765-51BA-0591-24C6-051816A77169}"/>
          </ac:spMkLst>
        </pc:spChg>
        <pc:spChg chg="mod">
          <ac:chgData name="Toby Donaldson" userId="2e6e5431-bb17-4c41-9985-d39c50d83c73" providerId="ADAL" clId="{FA9265F6-A9C7-4E8B-BB9B-7C536CD80C76}" dt="2023-08-06T22:21:35.085" v="20" actId="20577"/>
          <ac:spMkLst>
            <pc:docMk/>
            <pc:sldMk cId="503681400" sldId="256"/>
            <ac:spMk id="19" creationId="{A43F2BE3-BC22-7A93-7C04-608D460435EF}"/>
          </ac:spMkLst>
        </pc:spChg>
        <pc:spChg chg="mod">
          <ac:chgData name="Toby Donaldson" userId="2e6e5431-bb17-4c41-9985-d39c50d83c73" providerId="ADAL" clId="{FA9265F6-A9C7-4E8B-BB9B-7C536CD80C76}" dt="2023-08-06T22:21:12.876" v="13" actId="20577"/>
          <ac:spMkLst>
            <pc:docMk/>
            <pc:sldMk cId="503681400" sldId="256"/>
            <ac:spMk id="20" creationId="{8CD04D7F-190F-3D8E-A8EC-C2604638F8D1}"/>
          </ac:spMkLst>
        </pc:spChg>
        <pc:spChg chg="mod">
          <ac:chgData name="Toby Donaldson" userId="2e6e5431-bb17-4c41-9985-d39c50d83c73" providerId="ADAL" clId="{FA9265F6-A9C7-4E8B-BB9B-7C536CD80C76}" dt="2023-08-06T22:22:22.242" v="50" actId="20577"/>
          <ac:spMkLst>
            <pc:docMk/>
            <pc:sldMk cId="503681400" sldId="256"/>
            <ac:spMk id="21" creationId="{F042FCA3-EB24-1E91-2443-F23248E6F681}"/>
          </ac:spMkLst>
        </pc:spChg>
        <pc:spChg chg="mod">
          <ac:chgData name="Toby Donaldson" userId="2e6e5431-bb17-4c41-9985-d39c50d83c73" providerId="ADAL" clId="{FA9265F6-A9C7-4E8B-BB9B-7C536CD80C76}" dt="2023-08-06T22:24:26.541" v="79" actId="255"/>
          <ac:spMkLst>
            <pc:docMk/>
            <pc:sldMk cId="503681400" sldId="256"/>
            <ac:spMk id="23" creationId="{3764DBD4-6E62-FF63-99B7-AB8C09598129}"/>
          </ac:spMkLst>
        </pc:spChg>
        <pc:spChg chg="mod">
          <ac:chgData name="Toby Donaldson" userId="2e6e5431-bb17-4c41-9985-d39c50d83c73" providerId="ADAL" clId="{FA9265F6-A9C7-4E8B-BB9B-7C536CD80C76}" dt="2023-08-06T22:24:38.005" v="82" actId="20577"/>
          <ac:spMkLst>
            <pc:docMk/>
            <pc:sldMk cId="503681400" sldId="256"/>
            <ac:spMk id="24" creationId="{BBE400AA-B0A0-119F-E9F0-BAF24868D361}"/>
          </ac:spMkLst>
        </pc:spChg>
        <pc:spChg chg="mod">
          <ac:chgData name="Toby Donaldson" userId="2e6e5431-bb17-4c41-9985-d39c50d83c73" providerId="ADAL" clId="{FA9265F6-A9C7-4E8B-BB9B-7C536CD80C76}" dt="2023-08-06T22:25:30.253" v="94" actId="20577"/>
          <ac:spMkLst>
            <pc:docMk/>
            <pc:sldMk cId="503681400" sldId="256"/>
            <ac:spMk id="25" creationId="{840AD232-E953-93A3-DEA7-10732A8A1F25}"/>
          </ac:spMkLst>
        </pc:spChg>
        <pc:spChg chg="mod">
          <ac:chgData name="Toby Donaldson" userId="2e6e5431-bb17-4c41-9985-d39c50d83c73" providerId="ADAL" clId="{FA9265F6-A9C7-4E8B-BB9B-7C536CD80C76}" dt="2023-08-06T22:25:51.629" v="106" actId="20577"/>
          <ac:spMkLst>
            <pc:docMk/>
            <pc:sldMk cId="503681400" sldId="256"/>
            <ac:spMk id="26" creationId="{F1F0687B-86B3-046B-A2C3-0FAC52017CB7}"/>
          </ac:spMkLst>
        </pc:spChg>
      </pc:sldChg>
    </pc:docChg>
  </pc:docChgLst>
  <pc:docChgLst>
    <pc:chgData name="Toby Donaldson" userId="2e6e5431-bb17-4c41-9985-d39c50d83c73" providerId="ADAL" clId="{2368741C-FFB8-4857-9C70-FC44CAB844C6}"/>
    <pc:docChg chg="custSel addSld modSld">
      <pc:chgData name="Toby Donaldson" userId="2e6e5431-bb17-4c41-9985-d39c50d83c73" providerId="ADAL" clId="{2368741C-FFB8-4857-9C70-FC44CAB844C6}" dt="2023-05-26T18:18:40.056" v="4" actId="1076"/>
      <pc:docMkLst>
        <pc:docMk/>
      </pc:docMkLst>
      <pc:sldChg chg="addSp delSp modSp new mod">
        <pc:chgData name="Toby Donaldson" userId="2e6e5431-bb17-4c41-9985-d39c50d83c73" providerId="ADAL" clId="{2368741C-FFB8-4857-9C70-FC44CAB844C6}" dt="2023-05-26T18:18:40.056" v="4" actId="1076"/>
        <pc:sldMkLst>
          <pc:docMk/>
          <pc:sldMk cId="2365519457" sldId="257"/>
        </pc:sldMkLst>
        <pc:spChg chg="del">
          <ac:chgData name="Toby Donaldson" userId="2e6e5431-bb17-4c41-9985-d39c50d83c73" providerId="ADAL" clId="{2368741C-FFB8-4857-9C70-FC44CAB844C6}" dt="2023-05-26T18:18:34.730" v="2" actId="21"/>
          <ac:spMkLst>
            <pc:docMk/>
            <pc:sldMk cId="2365519457" sldId="257"/>
            <ac:spMk id="2" creationId="{F28BA15C-3563-5AEB-E6DF-A2F7888525F5}"/>
          </ac:spMkLst>
        </pc:spChg>
        <pc:spChg chg="del">
          <ac:chgData name="Toby Donaldson" userId="2e6e5431-bb17-4c41-9985-d39c50d83c73" providerId="ADAL" clId="{2368741C-FFB8-4857-9C70-FC44CAB844C6}" dt="2023-05-26T18:18:36.730" v="3" actId="21"/>
          <ac:spMkLst>
            <pc:docMk/>
            <pc:sldMk cId="2365519457" sldId="257"/>
            <ac:spMk id="3" creationId="{25EABEC2-F52F-98D1-B0A2-0B9C0CC931FC}"/>
          </ac:spMkLst>
        </pc:spChg>
        <pc:picChg chg="add mod">
          <ac:chgData name="Toby Donaldson" userId="2e6e5431-bb17-4c41-9985-d39c50d83c73" providerId="ADAL" clId="{2368741C-FFB8-4857-9C70-FC44CAB844C6}" dt="2023-05-26T18:18:40.056" v="4" actId="1076"/>
          <ac:picMkLst>
            <pc:docMk/>
            <pc:sldMk cId="2365519457" sldId="257"/>
            <ac:picMk id="5" creationId="{3080CB20-BDFD-2C6D-8A3E-4410C6404A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54BB-8B4D-BEE5-BA2A-83F906539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CA2BA-942F-FD02-FBDB-EB4BD212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0AF8-0365-18BC-AC63-8EC23075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3354-C498-21B3-3E3B-8FDB9CCA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71AC-F9D9-9AC5-B826-7108EF40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9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43D4-168F-1609-0593-48C1A0F7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FCD-4A3F-53A6-E74E-5EE96747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41CB-1365-6154-0E92-B60B6232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618A-AB2D-6EED-B14A-79FD8246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EFE9-6EFF-92DB-56B3-0919EF26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30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70236-035E-B300-83F0-F2899E05B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3E02-C66B-8B4E-A52D-22105C48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C4DF-43B8-9286-5124-52BD893E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D2F2-9626-0B31-B481-0A9E3EFA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B72E-C0F2-32A1-1D69-45649E26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F9FE-DE9F-EF8E-7D17-0EFD485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F33E-76F2-4006-C181-623F0A94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0A36-7607-78A6-ECFD-E6A20BE8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7018-1D8F-DDB7-7364-9D014967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CF8E-3714-3CF7-48E3-9B2EF9A2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2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31B-E917-6CE3-5CEF-AA3C5FD0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C6A1-B795-0027-4801-9915057F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48F4-DE94-C29F-DC3D-D05D8252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6A27-44E0-5A4F-D36E-B66328EA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AF1C-0490-A7F6-06CF-53378C29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07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9336-E0E7-2CF6-59CC-99676F0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D0-B181-DB5B-7F3E-DAC1F30F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C2F2-E778-DE71-8D75-0DCCB5C0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0F5A-5B24-E82F-2A8E-209139B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9495-072A-7C10-F187-E847C03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1F737-F5B9-E5CE-2AB8-34214A54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70C-D4B9-BA77-6804-A7E59030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F1F5-E758-E044-13C8-6F2103E6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11CBF-5A9E-E27D-AF87-8E3AF84B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93EFB-D883-CEDF-281F-F430EA2D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BDB45-A866-DD4C-C51D-F9F1B7270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C5531-EC59-4067-528C-624B107D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CEFB-E13D-BE83-88C9-5552A9C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2A704-4420-624F-2B23-B50B1FA9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8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856D-3A8E-6960-E709-801064FA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0AE9C-937C-976C-DD60-CF482030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9631-3C88-F5DA-8788-64D8C95A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D6BE-2C93-9636-69A3-EB06755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68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7C95-8EED-81D9-13EE-473124F4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1DAC2-6A89-5735-BDD6-DFE5382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040C-7D6C-FA26-C7AC-182170A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0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1E18-845B-0D4C-EE62-0FF5DEE1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FCAD-B703-6A8F-52C4-36749A80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2F542-711D-6BD9-CF7E-7FABCBF5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9FEF-4321-1EEE-2F57-47684125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4629B-04D3-8D37-32AC-0AFD2E9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4935-86FF-C13C-16BA-95C8E1A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7235-E901-7B87-88FF-37CF071F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D5EEA-976D-4047-8AF3-D57AE24AC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6825-D10C-87CA-FFAA-7CBBE6D7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42DF-5254-5B8A-A1F7-3EFBD19A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3D86E-6015-04F0-593C-60192264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7533-DC01-3826-6DB9-2CE2CF8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E8F4D-E084-162A-38A5-CBAF3B33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5394-B818-283D-97BC-4B3A5DF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7B0-712E-6EE5-49A7-C3BC56CF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EA80-0B10-48C1-89F7-C0CC4BE28B3C}" type="datetimeFigureOut">
              <a:rPr lang="en-CA" smtClean="0"/>
              <a:t>2023-08-06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A879-E105-BE1A-021C-928D3346F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8E04-B24A-CD94-3F45-63FBC8C5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74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2023-05-26T16:55:19Z</dcterms:created>
  <dcterms:modified xsi:type="dcterms:W3CDTF">2023-08-06T22:26:28Z</dcterms:modified>
</cp:coreProperties>
</file>