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88192D-92C3-45A7-BA83-C56670AD8F3F}" v="119" dt="2023-08-06T22:19:30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C288192D-92C3-45A7-BA83-C56670AD8F3F}"/>
    <pc:docChg chg="modSld">
      <pc:chgData name="Toby Donaldson" userId="2e6e5431-bb17-4c41-9985-d39c50d83c73" providerId="ADAL" clId="{C288192D-92C3-45A7-BA83-C56670AD8F3F}" dt="2023-08-06T22:19:28.855" v="120" actId="114"/>
      <pc:docMkLst>
        <pc:docMk/>
      </pc:docMkLst>
      <pc:sldChg chg="modSp mod">
        <pc:chgData name="Toby Donaldson" userId="2e6e5431-bb17-4c41-9985-d39c50d83c73" providerId="ADAL" clId="{C288192D-92C3-45A7-BA83-C56670AD8F3F}" dt="2023-08-06T22:19:28.855" v="120" actId="114"/>
        <pc:sldMkLst>
          <pc:docMk/>
          <pc:sldMk cId="3050168525" sldId="256"/>
        </pc:sldMkLst>
        <pc:graphicFrameChg chg="mod modGraphic">
          <ac:chgData name="Toby Donaldson" userId="2e6e5431-bb17-4c41-9985-d39c50d83c73" providerId="ADAL" clId="{C288192D-92C3-45A7-BA83-C56670AD8F3F}" dt="2023-08-06T22:19:28.855" v="120" actId="114"/>
          <ac:graphicFrameMkLst>
            <pc:docMk/>
            <pc:sldMk cId="3050168525" sldId="256"/>
            <ac:graphicFrameMk id="4" creationId="{AA44E9B7-3602-08B6-F9C6-1C2BB3A43C00}"/>
          </ac:graphicFrameMkLst>
        </pc:graphicFrameChg>
      </pc:sldChg>
    </pc:docChg>
  </pc:docChgLst>
  <pc:docChgLst>
    <pc:chgData name="Toby Donaldson" userId="2e6e5431-bb17-4c41-9985-d39c50d83c73" providerId="ADAL" clId="{61A9FE57-2774-4351-B67B-CD7078B0153A}"/>
    <pc:docChg chg="custSel addSld modSld">
      <pc:chgData name="Toby Donaldson" userId="2e6e5431-bb17-4c41-9985-d39c50d83c73" providerId="ADAL" clId="{61A9FE57-2774-4351-B67B-CD7078B0153A}" dt="2023-05-27T00:18:23.637" v="9" actId="5736"/>
      <pc:docMkLst>
        <pc:docMk/>
      </pc:docMkLst>
      <pc:sldChg chg="addSp delSp modSp new mod">
        <pc:chgData name="Toby Donaldson" userId="2e6e5431-bb17-4c41-9985-d39c50d83c73" providerId="ADAL" clId="{61A9FE57-2774-4351-B67B-CD7078B0153A}" dt="2023-05-27T00:18:23.637" v="9" actId="5736"/>
        <pc:sldMkLst>
          <pc:docMk/>
          <pc:sldMk cId="3050168525" sldId="256"/>
        </pc:sldMkLst>
        <pc:spChg chg="del">
          <ac:chgData name="Toby Donaldson" userId="2e6e5431-bb17-4c41-9985-d39c50d83c73" providerId="ADAL" clId="{61A9FE57-2774-4351-B67B-CD7078B0153A}" dt="2023-05-27T00:16:09.424" v="2" actId="21"/>
          <ac:spMkLst>
            <pc:docMk/>
            <pc:sldMk cId="3050168525" sldId="256"/>
            <ac:spMk id="2" creationId="{4EC94DF3-1F3C-B422-88D6-8A4D370354DC}"/>
          </ac:spMkLst>
        </pc:spChg>
        <pc:spChg chg="del">
          <ac:chgData name="Toby Donaldson" userId="2e6e5431-bb17-4c41-9985-d39c50d83c73" providerId="ADAL" clId="{61A9FE57-2774-4351-B67B-CD7078B0153A}" dt="2023-05-27T00:16:11.379" v="3" actId="21"/>
          <ac:spMkLst>
            <pc:docMk/>
            <pc:sldMk cId="3050168525" sldId="256"/>
            <ac:spMk id="3" creationId="{B33C5259-2D6C-5CAB-7187-C1749B88461B}"/>
          </ac:spMkLst>
        </pc:spChg>
        <pc:graphicFrameChg chg="add mod modGraphic">
          <ac:chgData name="Toby Donaldson" userId="2e6e5431-bb17-4c41-9985-d39c50d83c73" providerId="ADAL" clId="{61A9FE57-2774-4351-B67B-CD7078B0153A}" dt="2023-05-27T00:18:23.637" v="9" actId="5736"/>
          <ac:graphicFrameMkLst>
            <pc:docMk/>
            <pc:sldMk cId="3050168525" sldId="256"/>
            <ac:graphicFrameMk id="4" creationId="{AA44E9B7-3602-08B6-F9C6-1C2BB3A43C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4A46-E372-72F9-4809-1E3148249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D565A-11AC-2449-041F-7ADAE1D32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22AF1-8552-C567-A332-151CC946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F52DD-02E2-551E-1524-4822B622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CCCC-229E-92D0-CA33-5F253927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481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BD20-B97A-E7F6-5FD2-B1757675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3079B-7A48-9B9B-C595-C0E690318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A2C69-3FF0-EB64-CF74-8141B87E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7689D-B5A8-B00D-841D-954016C3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98A2-2304-9B70-1214-B279D371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22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BCE23-DBED-7AB2-E0D4-9890089F4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5B472-57FE-508E-71FD-DCD1B990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3ED26-AEAE-9489-16E9-CF428A66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DC35-E070-6E48-9872-CEC59456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5F9CB-FA58-4C08-FADB-21452333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971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3A97-BA8B-E4A5-B1F9-56F294B4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165B-0F95-A119-DD41-D58CC975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C0717-8D2B-D494-5BED-EB1CDCBB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45684-F689-C7D8-3D0A-D2A84E94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70EF-BFE8-023D-0EA5-5B74102F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55FA-D280-325A-EBF1-04B1125D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7656F-6EF7-193F-A1DC-53E2AF03E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566D-4F2E-F28B-D2CB-AA774E5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03925-713C-5C3D-3165-79079530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BAD8A-4AC7-DD10-0BD6-27CD225E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87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9F82-2970-1DD7-9816-8A1A3C1D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0CB9E-DA1C-3D54-CF54-D233D39C9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08BF9-13E1-521C-12A7-485CBCBB8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77228-BF8E-525B-37A5-60042FF1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228AE-CD95-3B76-AD5A-8B9C8708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84F29-0767-E79B-959F-04B9DB98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09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977E-A32A-020E-7341-390AF8C5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9FBC1-CEEC-6F25-CD55-D2E19F0B6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FE689-A812-E1A7-191E-CF34888D0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6804D-7FFE-58D5-8B46-2A62A9DA9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0C0CF-EFD2-AC37-3F5D-388B70D8B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42CED-BB5C-9B65-BF57-CAD1D8B0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E736B-A1B9-A50A-2D85-7A8BCEFF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6ED03-AB49-B7F5-BE93-5D2EAB45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59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FA49-7C4B-FB9C-F254-E6DADC1D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E5449-2E90-AF76-1296-F4139CED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9EA59-65B4-1A7B-AE31-BFC5BAAD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3BEEA-93E0-E081-397C-EE5D6F71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223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E7CAC-B7A1-2B59-D4FC-A637C010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BC6027-B4CF-B7FA-8A19-E84FC260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4A14-E234-CDDA-F170-62E9B79D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58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47B4-70A3-9FB3-31DA-C7C8C341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3C26-BC06-80CC-E829-72F0A362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C4693-39EC-615B-3FED-A8B7BD693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97A46-6766-1BDD-56F0-34D5F7CD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05017-75B0-40EF-E672-EF356070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65CF3-6975-693F-A971-BECEC4E6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217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873E-332E-BAFA-5C3E-CCB34C85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9D33A-0461-9EA3-FCF0-B3C35BC45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0DC2F-D786-B9AE-76FD-214A4F766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2B2E1-BCE7-01E9-E54E-680CD10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E8F9E-2B86-4C5A-AE27-E815BCB49F3F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98021-DDC1-F067-4265-C959C499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C2172-83E0-995A-8CAA-E1BE7397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15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B79DC-BC13-60D9-1A7A-C924A280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8CAE8-262E-2BFF-3E30-27E703AC5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10C61-C879-BA4F-B4C1-1C9A964D9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8F9E-2B86-4C5A-AE27-E815BCB49F3F}" type="datetimeFigureOut">
              <a:rPr lang="en-AU" smtClean="0"/>
              <a:t>6/08/2023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93C6-35B8-E342-80C7-156B073E3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6732C-7ACD-B3F8-FF38-CC9134231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D172B-A086-4E93-829A-497477C3BBE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124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A44E9B7-3602-08B6-F9C6-1C2BB3A43C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6775611"/>
                  </p:ext>
                </p:extLst>
              </p:nvPr>
            </p:nvGraphicFramePr>
            <p:xfrm>
              <a:off x="1811383" y="1297577"/>
              <a:ext cx="8012430" cy="3054158"/>
            </p:xfrm>
            <a:graphic>
              <a:graphicData uri="http://schemas.openxmlformats.org/drawingml/2006/table">
                <a:tbl>
                  <a:tblPr firstRow="1" firstCol="1" bandRow="1">
                    <a:tableStyleId>{5A111915-BE36-4E01-A7E5-04B1672EAD32}</a:tableStyleId>
                  </a:tblPr>
                  <a:tblGrid>
                    <a:gridCol w="1050874">
                      <a:extLst>
                        <a:ext uri="{9D8B030D-6E8A-4147-A177-3AD203B41FA5}">
                          <a16:colId xmlns:a16="http://schemas.microsoft.com/office/drawing/2014/main" val="1545317350"/>
                        </a:ext>
                      </a:extLst>
                    </a:gridCol>
                    <a:gridCol w="1054781">
                      <a:extLst>
                        <a:ext uri="{9D8B030D-6E8A-4147-A177-3AD203B41FA5}">
                          <a16:colId xmlns:a16="http://schemas.microsoft.com/office/drawing/2014/main" val="3331319771"/>
                        </a:ext>
                      </a:extLst>
                    </a:gridCol>
                    <a:gridCol w="1757969">
                      <a:extLst>
                        <a:ext uri="{9D8B030D-6E8A-4147-A177-3AD203B41FA5}">
                          <a16:colId xmlns:a16="http://schemas.microsoft.com/office/drawing/2014/main" val="1948412729"/>
                        </a:ext>
                      </a:extLst>
                    </a:gridCol>
                    <a:gridCol w="4148806">
                      <a:extLst>
                        <a:ext uri="{9D8B030D-6E8A-4147-A177-3AD203B41FA5}">
                          <a16:colId xmlns:a16="http://schemas.microsoft.com/office/drawing/2014/main" val="594337261"/>
                        </a:ext>
                      </a:extLst>
                    </a:gridCol>
                  </a:tblGrid>
                  <a:tr h="37252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 dirty="0">
                              <a:effectLst/>
                            </a:rPr>
                            <a:t>O-notation</a:t>
                          </a:r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 dirty="0">
                              <a:effectLst/>
                            </a:rPr>
                            <a:t>Name</a:t>
                          </a:r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 dirty="0">
                              <a:effectLst/>
                            </a:rPr>
                            <a:t>Example</a:t>
                          </a:r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 dirty="0">
                              <a:effectLst/>
                            </a:rPr>
                            <a:t>Example Algorithm</a:t>
                          </a:r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69392997"/>
                      </a:ext>
                    </a:extLst>
                  </a:tr>
                  <a:tr h="37252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4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 dirty="0">
                              <a:effectLst/>
                            </a:rPr>
                            <a:t>Constant</a:t>
                          </a:r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>
                              <a:effectLst/>
                            </a:rPr>
                            <a:t>1, 50, 483, …</a:t>
                          </a:r>
                          <a:endParaRPr lang="en-AU" sz="14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 dirty="0">
                              <a:effectLst/>
                            </a:rPr>
                            <a:t>Finding the max of a sorted array</a:t>
                          </a:r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26575978"/>
                      </a:ext>
                    </a:extLst>
                  </a:tr>
                  <a:tr h="37252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4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CA" sz="14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sz="1400" b="0" i="0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sz="14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sz="14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400" b="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 dirty="0">
                              <a:effectLst/>
                            </a:rPr>
                            <a:t>Logarithmic</a:t>
                          </a:r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sz="14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 + </m:t>
                                </m:r>
                                <m:func>
                                  <m:funcPr>
                                    <m:ctrlPr>
                                      <a:rPr lang="en-CA" sz="14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sz="1400" i="0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sz="14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CA" sz="14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 dirty="0">
                              <a:effectLst/>
                            </a:rPr>
                            <a:t>Binary search on a</a:t>
                          </a:r>
                          <a:r>
                            <a:rPr lang="en-CA" sz="1400" kern="100" baseline="0" dirty="0">
                              <a:effectLst/>
                            </a:rPr>
                            <a:t> sorted </a:t>
                          </a:r>
                          <a:r>
                            <a:rPr lang="en-CA" sz="1400" kern="100" dirty="0">
                              <a:effectLst/>
                            </a:rPr>
                            <a:t>array of </a:t>
                          </a:r>
                          <a14:m>
                            <m:oMath xmlns:m="http://schemas.openxmlformats.org/officeDocument/2006/math">
                              <m:r>
                                <a:rPr lang="en-CA" sz="1400" i="1" kern="1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CA" sz="1400" kern="100" dirty="0">
                              <a:effectLst/>
                            </a:rPr>
                            <a:t> items</a:t>
                          </a:r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53325933"/>
                      </a:ext>
                    </a:extLst>
                  </a:tr>
                  <a:tr h="37252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4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4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4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400" b="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>
                              <a:effectLst/>
                            </a:rPr>
                            <a:t>Linear</a:t>
                          </a:r>
                          <a:endParaRPr lang="en-AU" sz="14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sz="14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CA" sz="14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4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oMath>
                            </m:oMathPara>
                          </a14:m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 dirty="0">
                              <a:effectLst/>
                            </a:rPr>
                            <a:t>Linear search on an array of n items in any order</a:t>
                          </a:r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44659979"/>
                      </a:ext>
                    </a:extLst>
                  </a:tr>
                  <a:tr h="37252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4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4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CA" sz="14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sz="1400" b="0" i="0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sz="14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CA" sz="14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400" b="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>
                              <a:effectLst/>
                            </a:rPr>
                            <a:t>n-log-n</a:t>
                          </a:r>
                          <a:endParaRPr lang="en-AU" sz="14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sz="14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sz="14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4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CA" sz="14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CA" sz="1400" i="0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CA" sz="14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CA" sz="14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CA" sz="14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+4)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 dirty="0">
                              <a:effectLst/>
                            </a:rPr>
                            <a:t>Worst-case performance of mergesort to sort </a:t>
                          </a:r>
                          <a14:m>
                            <m:oMath xmlns:m="http://schemas.openxmlformats.org/officeDocument/2006/math">
                              <m:r>
                                <a:rPr lang="en-CA" sz="1400" i="1" kern="1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CA" sz="1400" kern="100" dirty="0">
                              <a:effectLst/>
                            </a:rPr>
                            <a:t> items</a:t>
                          </a:r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61003191"/>
                      </a:ext>
                    </a:extLst>
                  </a:tr>
                  <a:tr h="37252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4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4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4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4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14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400" b="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>
                              <a:effectLst/>
                            </a:rPr>
                            <a:t>Quadratic</a:t>
                          </a:r>
                          <a:endParaRPr lang="en-AU" sz="14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CA" sz="14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CA" sz="14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4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4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14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+ 3</m:t>
                                </m:r>
                                <m:r>
                                  <a:rPr lang="en-CA" sz="14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4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− 5</m:t>
                                </m:r>
                              </m:oMath>
                            </m:oMathPara>
                          </a14:m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 dirty="0">
                              <a:effectLst/>
                            </a:rPr>
                            <a:t>Worst-case performance of insertion sort to sort </a:t>
                          </a:r>
                          <a14:m>
                            <m:oMath xmlns:m="http://schemas.openxmlformats.org/officeDocument/2006/math">
                              <m:r>
                                <a:rPr lang="en-CA" sz="1400" i="1" kern="1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CA" sz="1400" kern="100" dirty="0">
                              <a:effectLst/>
                            </a:rPr>
                            <a:t> items</a:t>
                          </a:r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80464567"/>
                      </a:ext>
                    </a:extLst>
                  </a:tr>
                  <a:tr h="37252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4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4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4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4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CA" sz="14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400" b="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>
                              <a:effectLst/>
                            </a:rPr>
                            <a:t>Cubic</a:t>
                          </a:r>
                          <a:endParaRPr lang="en-AU" sz="14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sz="14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4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40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CA" sz="14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CA" sz="14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4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CA" sz="14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4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14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CA" sz="14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CA" sz="14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140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 dirty="0">
                              <a:effectLst/>
                            </a:rPr>
                            <a:t>Multiplying two </a:t>
                          </a:r>
                          <a14:m>
                            <m:oMath xmlns:m="http://schemas.openxmlformats.org/officeDocument/2006/math">
                              <m:r>
                                <a:rPr lang="en-CA" sz="1400" i="1" kern="1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CA" sz="1400" kern="100" dirty="0">
                              <a:effectLst/>
                            </a:rPr>
                            <a:t>-by-</a:t>
                          </a:r>
                          <a14:m>
                            <m:oMath xmlns:m="http://schemas.openxmlformats.org/officeDocument/2006/math">
                              <m:r>
                                <a:rPr lang="en-CA" sz="1400" i="1" kern="1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CA" sz="1400" kern="100" dirty="0">
                              <a:effectLst/>
                            </a:rPr>
                            <a:t> matrices in the standard way</a:t>
                          </a:r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14132200"/>
                      </a:ext>
                    </a:extLst>
                  </a:tr>
                  <a:tr h="37252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4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4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4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CA" sz="1400" b="0" i="1" kern="100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CA" sz="1400" b="0" i="1" kern="1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400" b="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>
                              <a:effectLst/>
                            </a:rPr>
                            <a:t>Exponential</a:t>
                          </a:r>
                          <a:endParaRPr lang="en-AU" sz="14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A" sz="1400" i="1" kern="100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1400" i="1" kern="100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CA" sz="1400" i="1" kern="100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1400" kern="100" dirty="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CA" sz="1400" i="1" kern="1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CA" sz="1400" b="0" i="1" kern="1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CA" sz="1400" i="1" kern="100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1400" i="1" kern="100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CA" sz="1400" i="1" kern="100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sz="1400" i="1" kern="100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+5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1400" kern="100" dirty="0">
                              <a:effectLst/>
                            </a:rPr>
                            <a:t>, …</a:t>
                          </a:r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 dirty="0">
                              <a:effectLst/>
                            </a:rPr>
                            <a:t>Printing all subsets of </a:t>
                          </a:r>
                          <a14:m>
                            <m:oMath xmlns:m="http://schemas.openxmlformats.org/officeDocument/2006/math">
                              <m:r>
                                <a:rPr lang="en-CA" sz="1400" i="1" kern="1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{1, 2, …, </m:t>
                              </m:r>
                              <m:r>
                                <a:rPr lang="en-CA" sz="1400" i="1" kern="1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1400" i="1" kern="1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117221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A44E9B7-3602-08B6-F9C6-1C2BB3A43C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6775611"/>
                  </p:ext>
                </p:extLst>
              </p:nvPr>
            </p:nvGraphicFramePr>
            <p:xfrm>
              <a:off x="1811383" y="1297577"/>
              <a:ext cx="8012430" cy="3054158"/>
            </p:xfrm>
            <a:graphic>
              <a:graphicData uri="http://schemas.openxmlformats.org/drawingml/2006/table">
                <a:tbl>
                  <a:tblPr firstRow="1" firstCol="1" bandRow="1">
                    <a:tableStyleId>{5A111915-BE36-4E01-A7E5-04B1672EAD32}</a:tableStyleId>
                  </a:tblPr>
                  <a:tblGrid>
                    <a:gridCol w="1050874">
                      <a:extLst>
                        <a:ext uri="{9D8B030D-6E8A-4147-A177-3AD203B41FA5}">
                          <a16:colId xmlns:a16="http://schemas.microsoft.com/office/drawing/2014/main" val="1545317350"/>
                        </a:ext>
                      </a:extLst>
                    </a:gridCol>
                    <a:gridCol w="1054781">
                      <a:extLst>
                        <a:ext uri="{9D8B030D-6E8A-4147-A177-3AD203B41FA5}">
                          <a16:colId xmlns:a16="http://schemas.microsoft.com/office/drawing/2014/main" val="3331319771"/>
                        </a:ext>
                      </a:extLst>
                    </a:gridCol>
                    <a:gridCol w="1757969">
                      <a:extLst>
                        <a:ext uri="{9D8B030D-6E8A-4147-A177-3AD203B41FA5}">
                          <a16:colId xmlns:a16="http://schemas.microsoft.com/office/drawing/2014/main" val="1948412729"/>
                        </a:ext>
                      </a:extLst>
                    </a:gridCol>
                    <a:gridCol w="4148806">
                      <a:extLst>
                        <a:ext uri="{9D8B030D-6E8A-4147-A177-3AD203B41FA5}">
                          <a16:colId xmlns:a16="http://schemas.microsoft.com/office/drawing/2014/main" val="594337261"/>
                        </a:ext>
                      </a:extLst>
                    </a:gridCol>
                  </a:tblGrid>
                  <a:tr h="37252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 dirty="0">
                              <a:effectLst/>
                            </a:rPr>
                            <a:t>O-notation</a:t>
                          </a:r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 dirty="0">
                              <a:effectLst/>
                            </a:rPr>
                            <a:t>Name</a:t>
                          </a:r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 dirty="0">
                              <a:effectLst/>
                            </a:rPr>
                            <a:t>Example</a:t>
                          </a:r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 dirty="0">
                              <a:effectLst/>
                            </a:rPr>
                            <a:t>Example Algorithm</a:t>
                          </a:r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69392997"/>
                      </a:ext>
                    </a:extLst>
                  </a:tr>
                  <a:tr h="3725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81" t="-100000" r="-665116" b="-6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 dirty="0">
                              <a:effectLst/>
                            </a:rPr>
                            <a:t>Constant</a:t>
                          </a:r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>
                              <a:effectLst/>
                            </a:rPr>
                            <a:t>1, 50, 483, …</a:t>
                          </a:r>
                          <a:endParaRPr lang="en-AU" sz="14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 dirty="0">
                              <a:effectLst/>
                            </a:rPr>
                            <a:t>Finding the max of a sorted array</a:t>
                          </a:r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26575978"/>
                      </a:ext>
                    </a:extLst>
                  </a:tr>
                  <a:tr h="3725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81" t="-196774" r="-665116" b="-5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 dirty="0">
                              <a:effectLst/>
                            </a:rPr>
                            <a:t>Logarithmic</a:t>
                          </a:r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0486" t="-196774" r="-236806" b="-5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3245" t="-196774" r="-147" b="-5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3325933"/>
                      </a:ext>
                    </a:extLst>
                  </a:tr>
                  <a:tr h="3725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81" t="-301639" r="-665116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>
                              <a:effectLst/>
                            </a:rPr>
                            <a:t>Linear</a:t>
                          </a:r>
                          <a:endParaRPr lang="en-AU" sz="14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0486" t="-301639" r="-236806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 dirty="0">
                              <a:effectLst/>
                            </a:rPr>
                            <a:t>Linear search on an array of n items in any order</a:t>
                          </a:r>
                          <a:endParaRPr lang="en-AU" sz="14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44659979"/>
                      </a:ext>
                    </a:extLst>
                  </a:tr>
                  <a:tr h="3725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81" t="-401639" r="-665116" b="-3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>
                              <a:effectLst/>
                            </a:rPr>
                            <a:t>n-log-n</a:t>
                          </a:r>
                          <a:endParaRPr lang="en-AU" sz="14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0486" t="-401639" r="-236806" b="-3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3245" t="-401639" r="-147" b="-3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1003191"/>
                      </a:ext>
                    </a:extLst>
                  </a:tr>
                  <a:tr h="4464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81" t="-413514" r="-665116" b="-17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>
                              <a:effectLst/>
                            </a:rPr>
                            <a:t>Quadratic</a:t>
                          </a:r>
                          <a:endParaRPr lang="en-AU" sz="14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0486" t="-413514" r="-236806" b="-17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3245" t="-413514" r="-147" b="-17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0464567"/>
                      </a:ext>
                    </a:extLst>
                  </a:tr>
                  <a:tr h="3725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81" t="-622951" r="-665116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>
                              <a:effectLst/>
                            </a:rPr>
                            <a:t>Cubic</a:t>
                          </a:r>
                          <a:endParaRPr lang="en-AU" sz="14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0486" t="-622951" r="-236806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3245" t="-622951" r="-147" b="-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132200"/>
                      </a:ext>
                    </a:extLst>
                  </a:tr>
                  <a:tr h="3725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81" t="-722951" r="-66511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CA" sz="1400" kern="100">
                              <a:effectLst/>
                            </a:rPr>
                            <a:t>Exponential</a:t>
                          </a:r>
                          <a:endParaRPr lang="en-AU" sz="14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20486" t="-722951" r="-23680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3245" t="-722951" r="-147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17221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5016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dcterms:created xsi:type="dcterms:W3CDTF">2023-05-27T00:16:00Z</dcterms:created>
  <dcterms:modified xsi:type="dcterms:W3CDTF">2023-08-06T22:19:40Z</dcterms:modified>
</cp:coreProperties>
</file>