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5" r:id="rId3"/>
    <p:sldId id="346" r:id="rId4"/>
    <p:sldId id="263" r:id="rId5"/>
    <p:sldId id="345" r:id="rId6"/>
    <p:sldId id="286" r:id="rId7"/>
    <p:sldId id="287" r:id="rId8"/>
    <p:sldId id="276" r:id="rId9"/>
    <p:sldId id="281" r:id="rId10"/>
    <p:sldId id="282" r:id="rId11"/>
    <p:sldId id="288" r:id="rId12"/>
    <p:sldId id="320" r:id="rId13"/>
    <p:sldId id="337" r:id="rId14"/>
    <p:sldId id="324" r:id="rId15"/>
    <p:sldId id="299" r:id="rId16"/>
    <p:sldId id="302" r:id="rId17"/>
    <p:sldId id="304" r:id="rId18"/>
    <p:sldId id="313" r:id="rId19"/>
    <p:sldId id="314" r:id="rId20"/>
    <p:sldId id="315" r:id="rId21"/>
    <p:sldId id="316" r:id="rId22"/>
    <p:sldId id="325" r:id="rId23"/>
    <p:sldId id="326" r:id="rId24"/>
    <p:sldId id="327" r:id="rId25"/>
    <p:sldId id="328" r:id="rId26"/>
    <p:sldId id="330" r:id="rId27"/>
    <p:sldId id="329" r:id="rId28"/>
    <p:sldId id="331" r:id="rId29"/>
    <p:sldId id="332" r:id="rId30"/>
    <p:sldId id="333" r:id="rId31"/>
    <p:sldId id="334" r:id="rId32"/>
    <p:sldId id="335" r:id="rId33"/>
    <p:sldId id="339" r:id="rId34"/>
    <p:sldId id="340" r:id="rId35"/>
    <p:sldId id="341" r:id="rId36"/>
    <p:sldId id="343" r:id="rId37"/>
    <p:sldId id="342" r:id="rId38"/>
    <p:sldId id="344" r:id="rId3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336D7-3E3E-41D5-A46E-72C6E1B96305}" v="58" dt="2023-06-14T02:52:52.981"/>
    <p1510:client id="{EC2AEF44-0B10-4576-BB8E-CC8CF664E053}" v="15" dt="2023-06-13T18:40:24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7486" autoAdjust="0"/>
  </p:normalViewPr>
  <p:slideViewPr>
    <p:cSldViewPr snapToGrid="0">
      <p:cViewPr varScale="1">
        <p:scale>
          <a:sx n="161" d="100"/>
          <a:sy n="161" d="100"/>
        </p:scale>
        <p:origin x="258" y="144"/>
      </p:cViewPr>
      <p:guideLst/>
    </p:cSldViewPr>
  </p:slideViewPr>
  <p:outlineViewPr>
    <p:cViewPr>
      <p:scale>
        <a:sx n="33" d="100"/>
        <a:sy n="33" d="100"/>
      </p:scale>
      <p:origin x="0" y="-6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1:43:49.921" v="11688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3:16.023" v="9615" actId="107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6:02:42.913" v="10024" actId="113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5:55:29.650" v="9736" actId="14100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9:54.054" v="9998" actId="20577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02:49.208" v="10025" actId="21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ord">
        <pc:chgData name="Toby Donaldson" userId="2e6e5431-bb17-4c41-9985-d39c50d83c73" providerId="ADAL" clId="{FB877F25-D805-4191-9DF8-340CDBADAB86}" dt="2023-06-08T06:02:34.203" v="10022"/>
        <pc:sldMkLst>
          <pc:docMk/>
          <pc:sldMk cId="2258717851" sldId="330"/>
        </pc:sldMkLst>
      </pc:sldChg>
      <pc:sldChg chg="addSp modSp add mod">
        <pc:chgData name="Toby Donaldson" userId="2e6e5431-bb17-4c41-9985-d39c50d83c73" providerId="ADAL" clId="{FB877F25-D805-4191-9DF8-340CDBADAB86}" dt="2023-06-08T06:03:55.205" v="10070" actId="107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32:41.216" v="10294" actId="113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46:29.350" v="10808" actId="6549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6:46:13.097" v="10805" actId="20577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7:03:10.205" v="11183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7:09:37.781" v="11320" actId="20577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7:09:43.390" v="11328" actId="20577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mod">
        <pc:chgData name="Toby Donaldson" userId="2e6e5431-bb17-4c41-9985-d39c50d83c73" providerId="ADAL" clId="{FB877F25-D805-4191-9DF8-340CDBADAB86}" dt="2023-06-08T07:10:37.699" v="11378" actId="107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1:52.442" v="11589" actId="14100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0:58.456" v="11569" actId="113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mod">
        <pc:chgData name="Toby Donaldson" userId="2e6e5431-bb17-4c41-9985-d39c50d83c73" providerId="ADAL" clId="{FB877F25-D805-4191-9DF8-340CDBADAB86}" dt="2023-06-08T07:23:17.223" v="11681" actId="20577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EC2AEF44-0B10-4576-BB8E-CC8CF664E053}"/>
    <pc:docChg chg="custSel addSld modSld sldOrd">
      <pc:chgData name="Toby Donaldson" userId="2e6e5431-bb17-4c41-9985-d39c50d83c73" providerId="ADAL" clId="{EC2AEF44-0B10-4576-BB8E-CC8CF664E053}" dt="2023-06-13T18:55:36.860" v="100" actId="1076"/>
      <pc:docMkLst>
        <pc:docMk/>
      </pc:docMkLst>
      <pc:sldChg chg="modSp mod">
        <pc:chgData name="Toby Donaldson" userId="2e6e5431-bb17-4c41-9985-d39c50d83c73" providerId="ADAL" clId="{EC2AEF44-0B10-4576-BB8E-CC8CF664E053}" dt="2023-06-13T18:14:46.278" v="5" actId="20577"/>
        <pc:sldMkLst>
          <pc:docMk/>
          <pc:sldMk cId="1970976012" sldId="281"/>
        </pc:sldMkLst>
        <pc:spChg chg="mod">
          <ac:chgData name="Toby Donaldson" userId="2e6e5431-bb17-4c41-9985-d39c50d83c73" providerId="ADAL" clId="{EC2AEF44-0B10-4576-BB8E-CC8CF664E053}" dt="2023-06-13T18:14:21.669" v="1" actId="20577"/>
          <ac:spMkLst>
            <pc:docMk/>
            <pc:sldMk cId="1970976012" sldId="281"/>
            <ac:spMk id="4" creationId="{C08ED154-AA65-8348-B351-7B8156741C47}"/>
          </ac:spMkLst>
        </pc:spChg>
        <pc:spChg chg="mod">
          <ac:chgData name="Toby Donaldson" userId="2e6e5431-bb17-4c41-9985-d39c50d83c73" providerId="ADAL" clId="{EC2AEF44-0B10-4576-BB8E-CC8CF664E053}" dt="2023-06-13T18:14:46.278" v="5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EC2AEF44-0B10-4576-BB8E-CC8CF664E053}" dt="2023-06-13T18:14:43.334" v="4" actId="20577"/>
          <ac:spMkLst>
            <pc:docMk/>
            <pc:sldMk cId="1970976012" sldId="281"/>
            <ac:spMk id="20" creationId="{E6B94AE5-5B14-86E9-042D-5D5B7C92ABA3}"/>
          </ac:spMkLst>
        </pc:spChg>
      </pc:sldChg>
      <pc:sldChg chg="addSp delSp modSp mod ord">
        <pc:chgData name="Toby Donaldson" userId="2e6e5431-bb17-4c41-9985-d39c50d83c73" providerId="ADAL" clId="{EC2AEF44-0B10-4576-BB8E-CC8CF664E053}" dt="2023-06-13T18:55:36.860" v="100" actId="1076"/>
        <pc:sldMkLst>
          <pc:docMk/>
          <pc:sldMk cId="915701506" sldId="285"/>
        </pc:sldMkLst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" creationId="{3565F395-44E3-030F-973E-4F5D9DD36E31}"/>
          </ac:spMkLst>
        </pc:spChg>
        <pc:spChg chg="mod">
          <ac:chgData name="Toby Donaldson" userId="2e6e5431-bb17-4c41-9985-d39c50d83c73" providerId="ADAL" clId="{EC2AEF44-0B10-4576-BB8E-CC8CF664E053}" dt="2023-06-13T18:55:36.860" v="100" actId="1076"/>
          <ac:spMkLst>
            <pc:docMk/>
            <pc:sldMk cId="915701506" sldId="285"/>
            <ac:spMk id="3" creationId="{00AAC993-671E-D02A-28D3-B9069468B974}"/>
          </ac:spMkLst>
        </pc:spChg>
        <pc:spChg chg="mod">
          <ac:chgData name="Toby Donaldson" userId="2e6e5431-bb17-4c41-9985-d39c50d83c73" providerId="ADAL" clId="{EC2AEF44-0B10-4576-BB8E-CC8CF664E053}" dt="2023-06-13T18:41:19.149" v="93" actId="20577"/>
          <ac:spMkLst>
            <pc:docMk/>
            <pc:sldMk cId="915701506" sldId="285"/>
            <ac:spMk id="26" creationId="{76DCC657-5510-B502-B54E-93A17BDFFEF9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8" creationId="{D7980E54-6D0D-19B3-0D79-FD721A607D70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30" creationId="{AB9CC893-AB77-6E00-C495-348D2736FEFE}"/>
          </ac:spMkLst>
        </pc:spChg>
        <pc:spChg chg="mod">
          <ac:chgData name="Toby Donaldson" userId="2e6e5431-bb17-4c41-9985-d39c50d83c73" providerId="ADAL" clId="{EC2AEF44-0B10-4576-BB8E-CC8CF664E053}" dt="2023-06-13T18:41:23.268" v="94" actId="20577"/>
          <ac:spMkLst>
            <pc:docMk/>
            <pc:sldMk cId="915701506" sldId="285"/>
            <ac:spMk id="36" creationId="{DBD0D32D-3247-DD32-2D06-C590E44E43C2}"/>
          </ac:spMkLst>
        </pc:spChg>
        <pc:spChg chg="mod">
          <ac:chgData name="Toby Donaldson" userId="2e6e5431-bb17-4c41-9985-d39c50d83c73" providerId="ADAL" clId="{EC2AEF44-0B10-4576-BB8E-CC8CF664E053}" dt="2023-06-13T18:39:43.985" v="79"/>
          <ac:spMkLst>
            <pc:docMk/>
            <pc:sldMk cId="915701506" sldId="285"/>
            <ac:spMk id="38" creationId="{4EB5FF94-689B-5F84-AE25-EF9D36F6235B}"/>
          </ac:spMkLst>
        </pc:spChg>
        <pc:spChg chg="del">
          <ac:chgData name="Toby Donaldson" userId="2e6e5431-bb17-4c41-9985-d39c50d83c73" providerId="ADAL" clId="{EC2AEF44-0B10-4576-BB8E-CC8CF664E053}" dt="2023-06-13T18:39:32.056" v="77" actId="21"/>
          <ac:spMkLst>
            <pc:docMk/>
            <pc:sldMk cId="915701506" sldId="285"/>
            <ac:spMk id="42" creationId="{24F8D347-103D-8042-03A6-5C4A84F5F72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3" creationId="{3D09B04D-C556-66A7-6015-B50201813E6D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4" creationId="{F6355AE0-918B-EEB9-927B-46CD0594BBE8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5" creationId="{192F38BA-17B4-A086-34E7-DD19A39336E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6" creationId="{CD86BB30-7FCA-019E-78E7-2F0F0E4D6431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7" creationId="{4497A900-E07F-BC62-163B-8178C1A73C3A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8" creationId="{E6951778-3AF6-7E91-B9F2-C14CF48FFE5D}"/>
          </ac:spMkLst>
        </pc:spChg>
        <pc:spChg chg="mod">
          <ac:chgData name="Toby Donaldson" userId="2e6e5431-bb17-4c41-9985-d39c50d83c73" providerId="ADAL" clId="{EC2AEF44-0B10-4576-BB8E-CC8CF664E053}" dt="2023-06-13T18:41:15.690" v="92" actId="20577"/>
          <ac:spMkLst>
            <pc:docMk/>
            <pc:sldMk cId="915701506" sldId="285"/>
            <ac:spMk id="52" creationId="{7E17E874-5402-4FAB-5FF1-13CB086C290C}"/>
          </ac:spMkLst>
        </pc:spChg>
        <pc:spChg chg="mod">
          <ac:chgData name="Toby Donaldson" userId="2e6e5431-bb17-4c41-9985-d39c50d83c73" providerId="ADAL" clId="{EC2AEF44-0B10-4576-BB8E-CC8CF664E053}" dt="2023-06-13T18:40:24.063" v="85"/>
          <ac:spMkLst>
            <pc:docMk/>
            <pc:sldMk cId="915701506" sldId="285"/>
            <ac:spMk id="53" creationId="{B7D76621-1412-3481-B34C-922391056996}"/>
          </ac:spMkLst>
        </pc:s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34" creationId="{F0111F82-AFC0-B41B-8C54-5165762AC068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51" creationId="{838C7F97-67A1-154C-E724-424BE798BCB8}"/>
          </ac:grpSpMkLst>
        </pc:grp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0" creationId="{D4E67F44-5E8C-B2DF-D984-218345A21EE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54" creationId="{42381377-1006-D763-C5F2-C30168424B90}"/>
          </ac:cxnSpMkLst>
        </pc:cxnChg>
      </pc:sldChg>
      <pc:sldChg chg="modSp mod">
        <pc:chgData name="Toby Donaldson" userId="2e6e5431-bb17-4c41-9985-d39c50d83c73" providerId="ADAL" clId="{EC2AEF44-0B10-4576-BB8E-CC8CF664E053}" dt="2023-06-13T18:19:20.592" v="6" actId="13926"/>
        <pc:sldMkLst>
          <pc:docMk/>
          <pc:sldMk cId="1299445055" sldId="328"/>
        </pc:sldMkLst>
        <pc:spChg chg="mod">
          <ac:chgData name="Toby Donaldson" userId="2e6e5431-bb17-4c41-9985-d39c50d83c73" providerId="ADAL" clId="{EC2AEF44-0B10-4576-BB8E-CC8CF664E053}" dt="2023-06-13T18:19:20.592" v="6" actId="13926"/>
          <ac:spMkLst>
            <pc:docMk/>
            <pc:sldMk cId="1299445055" sldId="328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EC2AEF44-0B10-4576-BB8E-CC8CF664E053}" dt="2023-06-13T18:30:30.718" v="18" actId="20577"/>
        <pc:sldMkLst>
          <pc:docMk/>
          <pc:sldMk cId="3657969845" sldId="339"/>
        </pc:sldMkLst>
        <pc:spChg chg="mod">
          <ac:chgData name="Toby Donaldson" userId="2e6e5431-bb17-4c41-9985-d39c50d83c73" providerId="ADAL" clId="{EC2AEF44-0B10-4576-BB8E-CC8CF664E053}" dt="2023-06-13T18:30:30.718" v="18" actId="20577"/>
          <ac:spMkLst>
            <pc:docMk/>
            <pc:sldMk cId="3657969845" sldId="339"/>
            <ac:spMk id="46" creationId="{ADA896F7-C588-30C2-C5ED-148D2E6FFC3C}"/>
          </ac:spMkLst>
        </pc:spChg>
      </pc:sldChg>
      <pc:sldChg chg="add">
        <pc:chgData name="Toby Donaldson" userId="2e6e5431-bb17-4c41-9985-d39c50d83c73" providerId="ADAL" clId="{EC2AEF44-0B10-4576-BB8E-CC8CF664E053}" dt="2023-06-13T18:38:47.023" v="19" actId="2890"/>
        <pc:sldMkLst>
          <pc:docMk/>
          <pc:sldMk cId="3629372783" sldId="345"/>
        </pc:sldMkLst>
      </pc:sldChg>
    </pc:docChg>
  </pc:docChgLst>
  <pc:docChgLst>
    <pc:chgData name="Toby Donaldson" userId="2e6e5431-bb17-4c41-9985-d39c50d83c73" providerId="ADAL" clId="{675336D7-3E3E-41D5-A46E-72C6E1B96305}"/>
    <pc:docChg chg="undo custSel addSld delSld modSld">
      <pc:chgData name="Toby Donaldson" userId="2e6e5431-bb17-4c41-9985-d39c50d83c73" providerId="ADAL" clId="{675336D7-3E3E-41D5-A46E-72C6E1B96305}" dt="2023-06-14T02:55:37.938" v="505" actId="20577"/>
      <pc:docMkLst>
        <pc:docMk/>
      </pc:docMkLst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663854366" sldId="257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236845020" sldId="258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537592840" sldId="25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4074961592" sldId="260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532909891" sldId="261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96614662" sldId="262"/>
        </pc:sldMkLst>
      </pc:sldChg>
      <pc:sldChg chg="modSp mod">
        <pc:chgData name="Toby Donaldson" userId="2e6e5431-bb17-4c41-9985-d39c50d83c73" providerId="ADAL" clId="{675336D7-3E3E-41D5-A46E-72C6E1B96305}" dt="2023-06-14T02:40:35.634" v="444" actId="114"/>
        <pc:sldMkLst>
          <pc:docMk/>
          <pc:sldMk cId="1731806296" sldId="263"/>
        </pc:sldMkLst>
        <pc:spChg chg="mod">
          <ac:chgData name="Toby Donaldson" userId="2e6e5431-bb17-4c41-9985-d39c50d83c73" providerId="ADAL" clId="{675336D7-3E3E-41D5-A46E-72C6E1B96305}" dt="2023-06-14T02:40:35.634" v="444" actId="114"/>
          <ac:spMkLst>
            <pc:docMk/>
            <pc:sldMk cId="1731806296" sldId="263"/>
            <ac:spMk id="50" creationId="{CC669DE5-0351-63EE-0A72-EDFC15141186}"/>
          </ac:spMkLst>
        </pc:spChg>
      </pc:sldChg>
      <pc:sldChg chg="del">
        <pc:chgData name="Toby Donaldson" userId="2e6e5431-bb17-4c41-9985-d39c50d83c73" providerId="ADAL" clId="{675336D7-3E3E-41D5-A46E-72C6E1B96305}" dt="2023-06-11T01:47:20.341" v="6" actId="2696"/>
        <pc:sldMkLst>
          <pc:docMk/>
          <pc:sldMk cId="1877414640" sldId="264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336572837" sldId="265"/>
        </pc:sldMkLst>
      </pc:sldChg>
      <pc:sldChg chg="del">
        <pc:chgData name="Toby Donaldson" userId="2e6e5431-bb17-4c41-9985-d39c50d83c73" providerId="ADAL" clId="{675336D7-3E3E-41D5-A46E-72C6E1B96305}" dt="2023-06-11T01:47:05.382" v="5" actId="2696"/>
        <pc:sldMkLst>
          <pc:docMk/>
          <pc:sldMk cId="3579847240" sldId="266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3358579260" sldId="267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8253727" sldId="268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321753057" sldId="26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960015797" sldId="27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805511503" sldId="27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2980096962" sldId="272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71234865" sldId="273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92566072" sldId="274"/>
        </pc:sldMkLst>
      </pc:sldChg>
      <pc:sldChg chg="del">
        <pc:chgData name="Toby Donaldson" userId="2e6e5431-bb17-4c41-9985-d39c50d83c73" providerId="ADAL" clId="{675336D7-3E3E-41D5-A46E-72C6E1B96305}" dt="2023-06-11T01:48:35.356" v="8" actId="2696"/>
        <pc:sldMkLst>
          <pc:docMk/>
          <pc:sldMk cId="1177978275" sldId="275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183620535" sldId="277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484282601" sldId="278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175052650" sldId="27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04276728" sldId="280"/>
        </pc:sldMkLst>
      </pc:sldChg>
      <pc:sldChg chg="modSp mod">
        <pc:chgData name="Toby Donaldson" userId="2e6e5431-bb17-4c41-9985-d39c50d83c73" providerId="ADAL" clId="{675336D7-3E3E-41D5-A46E-72C6E1B96305}" dt="2023-06-14T02:38:13.009" v="435" actId="114"/>
        <pc:sldMkLst>
          <pc:docMk/>
          <pc:sldMk cId="1970976012" sldId="281"/>
        </pc:sldMkLst>
        <pc:spChg chg="mod">
          <ac:chgData name="Toby Donaldson" userId="2e6e5431-bb17-4c41-9985-d39c50d83c73" providerId="ADAL" clId="{675336D7-3E3E-41D5-A46E-72C6E1B96305}" dt="2023-06-11T01:49:19.326" v="11" actId="207"/>
          <ac:spMkLst>
            <pc:docMk/>
            <pc:sldMk cId="1970976012" sldId="281"/>
            <ac:spMk id="2" creationId="{83449784-009F-40BA-ED95-21868B8EADA5}"/>
          </ac:spMkLst>
        </pc:spChg>
        <pc:spChg chg="mod">
          <ac:chgData name="Toby Donaldson" userId="2e6e5431-bb17-4c41-9985-d39c50d83c73" providerId="ADAL" clId="{675336D7-3E3E-41D5-A46E-72C6E1B96305}" dt="2023-06-11T01:49:27.598" v="12" actId="207"/>
          <ac:spMkLst>
            <pc:docMk/>
            <pc:sldMk cId="1970976012" sldId="281"/>
            <ac:spMk id="3" creationId="{7882EC53-0607-3974-A122-A433D64572C3}"/>
          </ac:spMkLst>
        </pc:spChg>
        <pc:spChg chg="mod">
          <ac:chgData name="Toby Donaldson" userId="2e6e5431-bb17-4c41-9985-d39c50d83c73" providerId="ADAL" clId="{675336D7-3E3E-41D5-A46E-72C6E1B96305}" dt="2023-06-14T02:37:59.698" v="432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675336D7-3E3E-41D5-A46E-72C6E1B96305}" dt="2023-06-14T02:38:02.270" v="433" actId="20577"/>
          <ac:spMkLst>
            <pc:docMk/>
            <pc:sldMk cId="1970976012" sldId="281"/>
            <ac:spMk id="11" creationId="{6FA989C5-4956-82EB-094A-3FF5B45B8177}"/>
          </ac:spMkLst>
        </pc:spChg>
        <pc:spChg chg="mod">
          <ac:chgData name="Toby Donaldson" userId="2e6e5431-bb17-4c41-9985-d39c50d83c73" providerId="ADAL" clId="{675336D7-3E3E-41D5-A46E-72C6E1B96305}" dt="2023-06-14T02:38:03.801" v="434" actId="20577"/>
          <ac:spMkLst>
            <pc:docMk/>
            <pc:sldMk cId="1970976012" sldId="281"/>
            <ac:spMk id="14" creationId="{7C93AF38-3789-31E5-761C-0F97BD52D0DB}"/>
          </ac:spMkLst>
        </pc:spChg>
        <pc:spChg chg="mod">
          <ac:chgData name="Toby Donaldson" userId="2e6e5431-bb17-4c41-9985-d39c50d83c73" providerId="ADAL" clId="{675336D7-3E3E-41D5-A46E-72C6E1B96305}" dt="2023-06-14T02:38:13.009" v="435" actId="114"/>
          <ac:spMkLst>
            <pc:docMk/>
            <pc:sldMk cId="1970976012" sldId="281"/>
            <ac:spMk id="43" creationId="{3D09B04D-C556-66A7-6015-B50201813E6D}"/>
          </ac:spMkLst>
        </pc:spChg>
      </pc:sldChg>
      <pc:sldChg chg="delSp mod">
        <pc:chgData name="Toby Donaldson" userId="2e6e5431-bb17-4c41-9985-d39c50d83c73" providerId="ADAL" clId="{675336D7-3E3E-41D5-A46E-72C6E1B96305}" dt="2023-06-11T01:50:26.488" v="25" actId="21"/>
        <pc:sldMkLst>
          <pc:docMk/>
          <pc:sldMk cId="1240742714" sldId="282"/>
        </pc:sldMkLst>
        <pc:grpChg chg="del">
          <ac:chgData name="Toby Donaldson" userId="2e6e5431-bb17-4c41-9985-d39c50d83c73" providerId="ADAL" clId="{675336D7-3E3E-41D5-A46E-72C6E1B96305}" dt="2023-06-11T01:50:23.938" v="23" actId="21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675336D7-3E3E-41D5-A46E-72C6E1B96305}" dt="2023-06-11T01:50:22.188" v="22" actId="21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675336D7-3E3E-41D5-A46E-72C6E1B96305}" dt="2023-06-11T01:50:25.481" v="24" actId="21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675336D7-3E3E-41D5-A46E-72C6E1B96305}" dt="2023-06-11T01:50:26.488" v="25" actId="21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675336D7-3E3E-41D5-A46E-72C6E1B96305}" dt="2023-06-11T01:50:16.745" v="19" actId="21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675336D7-3E3E-41D5-A46E-72C6E1B96305}" dt="2023-06-11T01:50:10.893" v="17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675336D7-3E3E-41D5-A46E-72C6E1B96305}" dt="2023-06-11T01:50:02.480" v="13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675336D7-3E3E-41D5-A46E-72C6E1B96305}" dt="2023-06-11T01:50:09.663" v="16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675336D7-3E3E-41D5-A46E-72C6E1B96305}" dt="2023-06-11T01:50:07.299" v="15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675336D7-3E3E-41D5-A46E-72C6E1B96305}" dt="2023-06-11T01:50:06.092" v="14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675336D7-3E3E-41D5-A46E-72C6E1B96305}" dt="2023-06-11T01:50:19.516" v="21" actId="21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675336D7-3E3E-41D5-A46E-72C6E1B96305}" dt="2023-06-11T01:50:18.244" v="20" actId="21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675336D7-3E3E-41D5-A46E-72C6E1B96305}" dt="2023-06-11T01:50:13.506" v="18" actId="21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675336D7-3E3E-41D5-A46E-72C6E1B96305}" dt="2023-06-11T01:50:09.663" v="16" actId="21"/>
          <ac:inkMkLst>
            <pc:docMk/>
            <pc:sldMk cId="1240742714" sldId="282"/>
            <ac:inkMk id="62" creationId="{8B41A638-AB27-33CF-F183-4BFA15528894}"/>
          </ac:inkMkLst>
        </pc:inkChg>
      </pc:sldChg>
      <pc:sldChg chg="del">
        <pc:chgData name="Toby Donaldson" userId="2e6e5431-bb17-4c41-9985-d39c50d83c73" providerId="ADAL" clId="{675336D7-3E3E-41D5-A46E-72C6E1B96305}" dt="2023-06-11T01:46:35.273" v="3" actId="2696"/>
        <pc:sldMkLst>
          <pc:docMk/>
          <pc:sldMk cId="4117243772" sldId="283"/>
        </pc:sldMkLst>
      </pc:sldChg>
      <pc:sldChg chg="del">
        <pc:chgData name="Toby Donaldson" userId="2e6e5431-bb17-4c41-9985-d39c50d83c73" providerId="ADAL" clId="{675336D7-3E3E-41D5-A46E-72C6E1B96305}" dt="2023-06-11T01:46:41.544" v="4" actId="2696"/>
        <pc:sldMkLst>
          <pc:docMk/>
          <pc:sldMk cId="1380517048" sldId="284"/>
        </pc:sldMkLst>
      </pc:sldChg>
      <pc:sldChg chg="modSp mod">
        <pc:chgData name="Toby Donaldson" userId="2e6e5431-bb17-4c41-9985-d39c50d83c73" providerId="ADAL" clId="{675336D7-3E3E-41D5-A46E-72C6E1B96305}" dt="2023-06-14T02:37:27.378" v="430" actId="20577"/>
        <pc:sldMkLst>
          <pc:docMk/>
          <pc:sldMk cId="2177985743" sldId="287"/>
        </pc:sldMkLst>
        <pc:spChg chg="mod">
          <ac:chgData name="Toby Donaldson" userId="2e6e5431-bb17-4c41-9985-d39c50d83c73" providerId="ADAL" clId="{675336D7-3E3E-41D5-A46E-72C6E1B96305}" dt="2023-06-14T02:37:27.378" v="430" actId="20577"/>
          <ac:spMkLst>
            <pc:docMk/>
            <pc:sldMk cId="2177985743" sldId="287"/>
            <ac:spMk id="44" creationId="{CFC68D6E-95FE-867E-F649-BA808CEF8B19}"/>
          </ac:spMkLst>
        </pc:spChg>
      </pc:sldChg>
      <pc:sldChg chg="delSp modSp mod">
        <pc:chgData name="Toby Donaldson" userId="2e6e5431-bb17-4c41-9985-d39c50d83c73" providerId="ADAL" clId="{675336D7-3E3E-41D5-A46E-72C6E1B96305}" dt="2023-06-14T02:55:37.938" v="505" actId="20577"/>
        <pc:sldMkLst>
          <pc:docMk/>
          <pc:sldMk cId="213665527" sldId="288"/>
        </pc:sldMkLst>
        <pc:spChg chg="mod">
          <ac:chgData name="Toby Donaldson" userId="2e6e5431-bb17-4c41-9985-d39c50d83c73" providerId="ADAL" clId="{675336D7-3E3E-41D5-A46E-72C6E1B96305}" dt="2023-06-14T02:55:37.938" v="505" actId="20577"/>
          <ac:spMkLst>
            <pc:docMk/>
            <pc:sldMk cId="213665527" sldId="288"/>
            <ac:spMk id="3" creationId="{45AC2AF0-1AFD-7B8B-6394-17F1C6AD4B8A}"/>
          </ac:spMkLst>
        </pc:spChg>
        <pc:inkChg chg="del">
          <ac:chgData name="Toby Donaldson" userId="2e6e5431-bb17-4c41-9985-d39c50d83c73" providerId="ADAL" clId="{675336D7-3E3E-41D5-A46E-72C6E1B96305}" dt="2023-06-11T01:50:47.895" v="26" actId="21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431740023" sldId="29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12664397" sldId="29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578969590" sldId="292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78645906" sldId="293"/>
        </pc:sldMkLst>
      </pc:sldChg>
      <pc:sldChg chg="del">
        <pc:chgData name="Toby Donaldson" userId="2e6e5431-bb17-4c41-9985-d39c50d83c73" providerId="ADAL" clId="{675336D7-3E3E-41D5-A46E-72C6E1B96305}" dt="2023-06-11T01:56:58.825" v="122" actId="2696"/>
        <pc:sldMkLst>
          <pc:docMk/>
          <pc:sldMk cId="1654995090" sldId="294"/>
        </pc:sldMkLst>
      </pc:sldChg>
      <pc:sldChg chg="del">
        <pc:chgData name="Toby Donaldson" userId="2e6e5431-bb17-4c41-9985-d39c50d83c73" providerId="ADAL" clId="{675336D7-3E3E-41D5-A46E-72C6E1B96305}" dt="2023-06-11T01:57:15.662" v="123" actId="2696"/>
        <pc:sldMkLst>
          <pc:docMk/>
          <pc:sldMk cId="1039605913" sldId="298"/>
        </pc:sldMkLst>
      </pc:sldChg>
      <pc:sldChg chg="addSp modSp mod">
        <pc:chgData name="Toby Donaldson" userId="2e6e5431-bb17-4c41-9985-d39c50d83c73" providerId="ADAL" clId="{675336D7-3E3E-41D5-A46E-72C6E1B96305}" dt="2023-06-11T01:57:56.480" v="173" actId="1076"/>
        <pc:sldMkLst>
          <pc:docMk/>
          <pc:sldMk cId="4084097814" sldId="299"/>
        </pc:sldMkLst>
        <pc:spChg chg="add mod">
          <ac:chgData name="Toby Donaldson" userId="2e6e5431-bb17-4c41-9985-d39c50d83c73" providerId="ADAL" clId="{675336D7-3E3E-41D5-A46E-72C6E1B96305}" dt="2023-06-11T01:57:56.480" v="173" actId="1076"/>
          <ac:spMkLst>
            <pc:docMk/>
            <pc:sldMk cId="4084097814" sldId="299"/>
            <ac:spMk id="35" creationId="{302261AB-5BE8-2867-7304-9B8AA48759A1}"/>
          </ac:spMkLst>
        </pc:spChg>
      </pc:sldChg>
      <pc:sldChg chg="del">
        <pc:chgData name="Toby Donaldson" userId="2e6e5431-bb17-4c41-9985-d39c50d83c73" providerId="ADAL" clId="{675336D7-3E3E-41D5-A46E-72C6E1B96305}" dt="2023-06-11T01:58:09.694" v="174" actId="2696"/>
        <pc:sldMkLst>
          <pc:docMk/>
          <pc:sldMk cId="2124943841" sldId="300"/>
        </pc:sldMkLst>
      </pc:sldChg>
      <pc:sldChg chg="del">
        <pc:chgData name="Toby Donaldson" userId="2e6e5431-bb17-4c41-9985-d39c50d83c73" providerId="ADAL" clId="{675336D7-3E3E-41D5-A46E-72C6E1B96305}" dt="2023-06-11T01:58:45.449" v="178" actId="2696"/>
        <pc:sldMkLst>
          <pc:docMk/>
          <pc:sldMk cId="3277500053" sldId="301"/>
        </pc:sldMkLst>
      </pc:sldChg>
      <pc:sldChg chg="modSp mod">
        <pc:chgData name="Toby Donaldson" userId="2e6e5431-bb17-4c41-9985-d39c50d83c73" providerId="ADAL" clId="{675336D7-3E3E-41D5-A46E-72C6E1B96305}" dt="2023-06-11T01:59:50.739" v="310" actId="113"/>
        <pc:sldMkLst>
          <pc:docMk/>
          <pc:sldMk cId="4250622663" sldId="302"/>
        </pc:sldMkLst>
        <pc:spChg chg="mod">
          <ac:chgData name="Toby Donaldson" userId="2e6e5431-bb17-4c41-9985-d39c50d83c73" providerId="ADAL" clId="{675336D7-3E3E-41D5-A46E-72C6E1B96305}" dt="2023-06-11T01:59:43.198" v="309" actId="1076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675336D7-3E3E-41D5-A46E-72C6E1B96305}" dt="2023-06-11T01:59:50.739" v="310" actId="113"/>
          <ac:spMkLst>
            <pc:docMk/>
            <pc:sldMk cId="4250622663" sldId="302"/>
            <ac:spMk id="3" creationId="{45AC2AF0-1AFD-7B8B-6394-17F1C6AD4B8A}"/>
          </ac:spMkLst>
        </pc:spChg>
      </pc:sldChg>
      <pc:sldChg chg="del">
        <pc:chgData name="Toby Donaldson" userId="2e6e5431-bb17-4c41-9985-d39c50d83c73" providerId="ADAL" clId="{675336D7-3E3E-41D5-A46E-72C6E1B96305}" dt="2023-06-11T02:00:07.351" v="311" actId="2696"/>
        <pc:sldMkLst>
          <pc:docMk/>
          <pc:sldMk cId="2781638378" sldId="303"/>
        </pc:sldMkLst>
      </pc:sldChg>
      <pc:sldChg chg="del">
        <pc:chgData name="Toby Donaldson" userId="2e6e5431-bb17-4c41-9985-d39c50d83c73" providerId="ADAL" clId="{675336D7-3E3E-41D5-A46E-72C6E1B96305}" dt="2023-06-11T02:00:31.604" v="313" actId="2696"/>
        <pc:sldMkLst>
          <pc:docMk/>
          <pc:sldMk cId="2064521296" sldId="305"/>
        </pc:sldMkLst>
      </pc:sldChg>
      <pc:sldChg chg="del">
        <pc:chgData name="Toby Donaldson" userId="2e6e5431-bb17-4c41-9985-d39c50d83c73" providerId="ADAL" clId="{675336D7-3E3E-41D5-A46E-72C6E1B96305}" dt="2023-06-11T01:58:17.892" v="175" actId="2696"/>
        <pc:sldMkLst>
          <pc:docMk/>
          <pc:sldMk cId="3430302196" sldId="306"/>
        </pc:sldMkLst>
      </pc:sldChg>
      <pc:sldChg chg="del">
        <pc:chgData name="Toby Donaldson" userId="2e6e5431-bb17-4c41-9985-d39c50d83c73" providerId="ADAL" clId="{675336D7-3E3E-41D5-A46E-72C6E1B96305}" dt="2023-06-11T01:58:24.939" v="176" actId="2696"/>
        <pc:sldMkLst>
          <pc:docMk/>
          <pc:sldMk cId="543960148" sldId="307"/>
        </pc:sldMkLst>
      </pc:sldChg>
      <pc:sldChg chg="del">
        <pc:chgData name="Toby Donaldson" userId="2e6e5431-bb17-4c41-9985-d39c50d83c73" providerId="ADAL" clId="{675336D7-3E3E-41D5-A46E-72C6E1B96305}" dt="2023-06-11T01:58:34.330" v="177" actId="2696"/>
        <pc:sldMkLst>
          <pc:docMk/>
          <pc:sldMk cId="2512385575" sldId="308"/>
        </pc:sldMkLst>
      </pc:sldChg>
      <pc:sldChg chg="del">
        <pc:chgData name="Toby Donaldson" userId="2e6e5431-bb17-4c41-9985-d39c50d83c73" providerId="ADAL" clId="{675336D7-3E3E-41D5-A46E-72C6E1B96305}" dt="2023-06-11T02:00:15.052" v="312" actId="2696"/>
        <pc:sldMkLst>
          <pc:docMk/>
          <pc:sldMk cId="3457556992" sldId="309"/>
        </pc:sldMkLst>
      </pc:sldChg>
      <pc:sldChg chg="del">
        <pc:chgData name="Toby Donaldson" userId="2e6e5431-bb17-4c41-9985-d39c50d83c73" providerId="ADAL" clId="{675336D7-3E3E-41D5-A46E-72C6E1B96305}" dt="2023-06-11T02:00:37.235" v="314" actId="2696"/>
        <pc:sldMkLst>
          <pc:docMk/>
          <pc:sldMk cId="3471613638" sldId="310"/>
        </pc:sldMkLst>
      </pc:sldChg>
      <pc:sldChg chg="del">
        <pc:chgData name="Toby Donaldson" userId="2e6e5431-bb17-4c41-9985-d39c50d83c73" providerId="ADAL" clId="{675336D7-3E3E-41D5-A46E-72C6E1B96305}" dt="2023-06-11T02:00:42.621" v="315" actId="2696"/>
        <pc:sldMkLst>
          <pc:docMk/>
          <pc:sldMk cId="1400380303" sldId="311"/>
        </pc:sldMkLst>
      </pc:sldChg>
      <pc:sldChg chg="del">
        <pc:chgData name="Toby Donaldson" userId="2e6e5431-bb17-4c41-9985-d39c50d83c73" providerId="ADAL" clId="{675336D7-3E3E-41D5-A46E-72C6E1B96305}" dt="2023-06-11T02:00:52.192" v="316" actId="2696"/>
        <pc:sldMkLst>
          <pc:docMk/>
          <pc:sldMk cId="2751220641" sldId="312"/>
        </pc:sldMkLst>
      </pc:sldChg>
      <pc:sldChg chg="modSp mod">
        <pc:chgData name="Toby Donaldson" userId="2e6e5431-bb17-4c41-9985-d39c50d83c73" providerId="ADAL" clId="{675336D7-3E3E-41D5-A46E-72C6E1B96305}" dt="2023-06-11T02:01:30.757" v="366" actId="27636"/>
        <pc:sldMkLst>
          <pc:docMk/>
          <pc:sldMk cId="298745306" sldId="313"/>
        </pc:sldMkLst>
        <pc:spChg chg="mod">
          <ac:chgData name="Toby Donaldson" userId="2e6e5431-bb17-4c41-9985-d39c50d83c73" providerId="ADAL" clId="{675336D7-3E3E-41D5-A46E-72C6E1B96305}" dt="2023-06-11T02:01:30.757" v="366" actId="27636"/>
          <ac:spMkLst>
            <pc:docMk/>
            <pc:sldMk cId="298745306" sldId="313"/>
            <ac:spMk id="35" creationId="{3AEA7A8D-18D9-BD53-199C-2E649D22DA97}"/>
          </ac:spMkLst>
        </pc:spChg>
      </pc:sldChg>
      <pc:sldChg chg="del">
        <pc:chgData name="Toby Donaldson" userId="2e6e5431-bb17-4c41-9985-d39c50d83c73" providerId="ADAL" clId="{675336D7-3E3E-41D5-A46E-72C6E1B96305}" dt="2023-06-11T02:01:57.614" v="367" actId="2696"/>
        <pc:sldMkLst>
          <pc:docMk/>
          <pc:sldMk cId="2627866717" sldId="317"/>
        </pc:sldMkLst>
      </pc:sldChg>
      <pc:sldChg chg="del">
        <pc:chgData name="Toby Donaldson" userId="2e6e5431-bb17-4c41-9985-d39c50d83c73" providerId="ADAL" clId="{675336D7-3E3E-41D5-A46E-72C6E1B96305}" dt="2023-06-11T02:02:22.362" v="368" actId="2696"/>
        <pc:sldMkLst>
          <pc:docMk/>
          <pc:sldMk cId="3177373768" sldId="318"/>
        </pc:sldMkLst>
      </pc:sldChg>
      <pc:sldChg chg="del">
        <pc:chgData name="Toby Donaldson" userId="2e6e5431-bb17-4c41-9985-d39c50d83c73" providerId="ADAL" clId="{675336D7-3E3E-41D5-A46E-72C6E1B96305}" dt="2023-06-11T01:51:30.555" v="28" actId="2696"/>
        <pc:sldMkLst>
          <pc:docMk/>
          <pc:sldMk cId="2806207399" sldId="319"/>
        </pc:sldMkLst>
      </pc:sldChg>
      <pc:sldChg chg="del">
        <pc:chgData name="Toby Donaldson" userId="2e6e5431-bb17-4c41-9985-d39c50d83c73" providerId="ADAL" clId="{675336D7-3E3E-41D5-A46E-72C6E1B96305}" dt="2023-06-11T01:51:42.790" v="29" actId="2696"/>
        <pc:sldMkLst>
          <pc:docMk/>
          <pc:sldMk cId="3570513272" sldId="321"/>
        </pc:sldMkLst>
      </pc:sldChg>
      <pc:sldChg chg="del">
        <pc:chgData name="Toby Donaldson" userId="2e6e5431-bb17-4c41-9985-d39c50d83c73" providerId="ADAL" clId="{675336D7-3E3E-41D5-A46E-72C6E1B96305}" dt="2023-06-11T01:56:05.438" v="117" actId="2696"/>
        <pc:sldMkLst>
          <pc:docMk/>
          <pc:sldMk cId="2982983459" sldId="322"/>
        </pc:sldMkLst>
      </pc:sldChg>
      <pc:sldChg chg="del">
        <pc:chgData name="Toby Donaldson" userId="2e6e5431-bb17-4c41-9985-d39c50d83c73" providerId="ADAL" clId="{675336D7-3E3E-41D5-A46E-72C6E1B96305}" dt="2023-06-11T01:56:12.659" v="118" actId="2696"/>
        <pc:sldMkLst>
          <pc:docMk/>
          <pc:sldMk cId="23058490" sldId="323"/>
        </pc:sldMkLst>
      </pc:sldChg>
      <pc:sldChg chg="modSp mod">
        <pc:chgData name="Toby Donaldson" userId="2e6e5431-bb17-4c41-9985-d39c50d83c73" providerId="ADAL" clId="{675336D7-3E3E-41D5-A46E-72C6E1B96305}" dt="2023-06-11T01:56:39.215" v="121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675336D7-3E3E-41D5-A46E-72C6E1B96305}" dt="2023-06-11T01:56:39.215" v="121" actId="20577"/>
          <ac:spMkLst>
            <pc:docMk/>
            <pc:sldMk cId="3613990540" sldId="324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675336D7-3E3E-41D5-A46E-72C6E1B96305}" dt="2023-06-14T02:50:23.470" v="489" actId="20577"/>
        <pc:sldMkLst>
          <pc:docMk/>
          <pc:sldMk cId="2525308393" sldId="333"/>
        </pc:sldMkLst>
        <pc:spChg chg="mod">
          <ac:chgData name="Toby Donaldson" userId="2e6e5431-bb17-4c41-9985-d39c50d83c73" providerId="ADAL" clId="{675336D7-3E3E-41D5-A46E-72C6E1B96305}" dt="2023-06-14T02:50:23.470" v="489" actId="20577"/>
          <ac:spMkLst>
            <pc:docMk/>
            <pc:sldMk cId="2525308393" sldId="333"/>
            <ac:spMk id="45" creationId="{E18D0D37-166F-6911-1119-6792616E4D7C}"/>
          </ac:spMkLst>
        </pc:spChg>
      </pc:sldChg>
      <pc:sldChg chg="modSp mod">
        <pc:chgData name="Toby Donaldson" userId="2e6e5431-bb17-4c41-9985-d39c50d83c73" providerId="ADAL" clId="{675336D7-3E3E-41D5-A46E-72C6E1B96305}" dt="2023-06-14T02:49:55.943" v="483" actId="20577"/>
        <pc:sldMkLst>
          <pc:docMk/>
          <pc:sldMk cId="2408486048" sldId="334"/>
        </pc:sldMkLst>
        <pc:spChg chg="mod">
          <ac:chgData name="Toby Donaldson" userId="2e6e5431-bb17-4c41-9985-d39c50d83c73" providerId="ADAL" clId="{675336D7-3E3E-41D5-A46E-72C6E1B96305}" dt="2023-06-14T02:49:55.943" v="483" actId="20577"/>
          <ac:spMkLst>
            <pc:docMk/>
            <pc:sldMk cId="2408486048" sldId="334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7:27.873" v="466" actId="14100"/>
          <ac:spMkLst>
            <pc:docMk/>
            <pc:sldMk cId="2408486048" sldId="334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49:46.297" v="480" actId="20577"/>
        <pc:sldMkLst>
          <pc:docMk/>
          <pc:sldMk cId="4182739517" sldId="335"/>
        </pc:sldMkLst>
        <pc:spChg chg="mod">
          <ac:chgData name="Toby Donaldson" userId="2e6e5431-bb17-4c41-9985-d39c50d83c73" providerId="ADAL" clId="{675336D7-3E3E-41D5-A46E-72C6E1B96305}" dt="2023-06-14T02:49:27.054" v="477" actId="13926"/>
          <ac:spMkLst>
            <pc:docMk/>
            <pc:sldMk cId="4182739517" sldId="335"/>
            <ac:spMk id="30" creationId="{7FD73280-6E47-3B53-8675-540E06F89C46}"/>
          </ac:spMkLst>
        </pc:spChg>
        <pc:spChg chg="mod">
          <ac:chgData name="Toby Donaldson" userId="2e6e5431-bb17-4c41-9985-d39c50d83c73" providerId="ADAL" clId="{675336D7-3E3E-41D5-A46E-72C6E1B96305}" dt="2023-06-14T02:48:59.718" v="476" actId="1076"/>
          <ac:spMkLst>
            <pc:docMk/>
            <pc:sldMk cId="4182739517" sldId="335"/>
            <ac:spMk id="31" creationId="{6802C90E-AEFD-822E-7095-28CE4B814FC6}"/>
          </ac:spMkLst>
        </pc:spChg>
        <pc:spChg chg="mod">
          <ac:chgData name="Toby Donaldson" userId="2e6e5431-bb17-4c41-9985-d39c50d83c73" providerId="ADAL" clId="{675336D7-3E3E-41D5-A46E-72C6E1B96305}" dt="2023-06-14T02:49:46.297" v="480" actId="20577"/>
          <ac:spMkLst>
            <pc:docMk/>
            <pc:sldMk cId="4182739517" sldId="335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8:17.204" v="469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675336D7-3E3E-41D5-A46E-72C6E1B96305}" dt="2023-06-14T02:48:56.096" v="475" actId="1076"/>
          <ac:spMkLst>
            <pc:docMk/>
            <pc:sldMk cId="4182739517" sldId="335"/>
            <ac:spMk id="47" creationId="{7FE53ED1-51CA-4802-B480-D6DC1C8B140A}"/>
          </ac:spMkLst>
        </pc:spChg>
        <pc:cxnChg chg="mod">
          <ac:chgData name="Toby Donaldson" userId="2e6e5431-bb17-4c41-9985-d39c50d83c73" providerId="ADAL" clId="{675336D7-3E3E-41D5-A46E-72C6E1B96305}" dt="2023-06-14T02:47:54.570" v="468" actId="14100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addSp modSp del mod">
        <pc:chgData name="Toby Donaldson" userId="2e6e5431-bb17-4c41-9985-d39c50d83c73" providerId="ADAL" clId="{675336D7-3E3E-41D5-A46E-72C6E1B96305}" dt="2023-06-11T01:56:22.214" v="119" actId="2696"/>
        <pc:sldMkLst>
          <pc:docMk/>
          <pc:sldMk cId="1218919726" sldId="336"/>
        </pc:sldMkLst>
        <pc:spChg chg="mod">
          <ac:chgData name="Toby Donaldson" userId="2e6e5431-bb17-4c41-9985-d39c50d83c73" providerId="ADAL" clId="{675336D7-3E3E-41D5-A46E-72C6E1B96305}" dt="2023-06-11T01:53:08.575" v="60" actId="14100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1T01:52:27.494" v="54" actId="14100"/>
          <ac:spMkLst>
            <pc:docMk/>
            <pc:sldMk cId="1218919726" sldId="336"/>
            <ac:spMk id="36" creationId="{F407AFDA-289F-764B-4514-6EF88C1A50EC}"/>
          </ac:spMkLst>
        </pc:s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675336D7-3E3E-41D5-A46E-72C6E1B96305}" dt="2023-06-11T01:52:54.834" v="59" actId="14100"/>
          <ac:grpSpMkLst>
            <pc:docMk/>
            <pc:sldMk cId="1218919726" sldId="336"/>
            <ac:grpSpMk id="10" creationId="{3F93FDC2-8D31-3989-0172-F7F101491206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4" creationId="{C290374F-6D43-A354-A4F7-82646EA0F19A}"/>
          </ac:cxnSpMkLst>
        </pc:cxnChg>
      </pc:sldChg>
      <pc:sldChg chg="addSp delSp modSp mod">
        <pc:chgData name="Toby Donaldson" userId="2e6e5431-bb17-4c41-9985-d39c50d83c73" providerId="ADAL" clId="{675336D7-3E3E-41D5-A46E-72C6E1B96305}" dt="2023-06-14T02:39:55.012" v="442" actId="114"/>
        <pc:sldMkLst>
          <pc:docMk/>
          <pc:sldMk cId="1723537678" sldId="337"/>
        </pc:sldMkLst>
        <pc:spChg chg="mod">
          <ac:chgData name="Toby Donaldson" userId="2e6e5431-bb17-4c41-9985-d39c50d83c73" providerId="ADAL" clId="{675336D7-3E3E-41D5-A46E-72C6E1B96305}" dt="2023-06-14T02:39:55.012" v="442" actId="114"/>
          <ac:spMkLst>
            <pc:docMk/>
            <pc:sldMk cId="1723537678" sldId="337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5" creationId="{7FD826A0-560B-A58D-B996-305389BFBC94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6" creationId="{13255542-52BF-0124-513B-CCCE48DA1B70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8" creationId="{7163FA03-1F29-29D4-2CF9-01047D7BD1F1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9" creationId="{85C3DAE5-63DE-DAAB-4D5C-3372B41200E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1" creationId="{F95A8AE4-57F8-7FAD-4CD2-AB1A89F51C1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2" creationId="{CBC59A1C-B559-B5F8-9A47-C19B3FD1621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4" creationId="{195C9FC3-EDAD-DFD3-81DF-3A943AE59819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5" creationId="{D4D8688D-453F-D5EA-2F91-F66D8B0E2A3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7" creationId="{2BDED83D-FA64-284F-E2A5-883C69C337B7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8" creationId="{833EE224-9FE7-F48D-F133-DCAC373EEAF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0" creationId="{E683E1D5-7886-4D49-344E-EADC693C04D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1" creationId="{3E60AE52-4E7F-A46C-C5D6-B3C4C220D03C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3" creationId="{A23C670A-8C5F-822A-E576-3ACA9DA5767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4" creationId="{411DF72E-1498-C684-0922-75A00AB6C50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6" creationId="{2043EA3E-6367-18A1-85AD-CDFC35E3520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7" creationId="{4D5842F1-9BB9-6AFA-4A38-EAC577953132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3" creationId="{1FE6DA91-C29E-6DB7-4F7C-1F605AEFCA7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4" creationId="{E8FBE1F7-7B81-CB4A-4956-BCEA8D09DBC9}"/>
          </ac:spMkLst>
        </pc:spChg>
        <pc:spChg chg="del mod">
          <ac:chgData name="Toby Donaldson" userId="2e6e5431-bb17-4c41-9985-d39c50d83c73" providerId="ADAL" clId="{675336D7-3E3E-41D5-A46E-72C6E1B96305}" dt="2023-06-11T01:55:49.906" v="115" actId="21"/>
          <ac:spMkLst>
            <pc:docMk/>
            <pc:sldMk cId="1723537678" sldId="337"/>
            <ac:spMk id="36" creationId="{F407AFDA-289F-764B-4514-6EF88C1A50EC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7" creationId="{317D0B7D-60B5-D130-2F20-EF10D20A7970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8" creationId="{38331DCB-590A-4AC1-AA4F-5D466AFBAE2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5" creationId="{8795BD04-061E-C146-A0B4-3FED204042C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6" creationId="{1A2A6D84-9D17-22DF-9209-9F2F2DE6FDC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8" creationId="{76A8630A-140A-6EE8-8DC8-1605BDF21C4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9" creationId="{0BC58A7B-4173-D24A-299E-15097AAB1D9E}"/>
          </ac:spMkLst>
        </pc:spChg>
        <pc:spChg chg="mod">
          <ac:chgData name="Toby Donaldson" userId="2e6e5431-bb17-4c41-9985-d39c50d83c73" providerId="ADAL" clId="{675336D7-3E3E-41D5-A46E-72C6E1B96305}" dt="2023-06-14T02:39:33.760" v="440" actId="20577"/>
          <ac:spMkLst>
            <pc:docMk/>
            <pc:sldMk cId="1723537678" sldId="337"/>
            <ac:spMk id="52" creationId="{64682827-A71A-7E52-A029-DA6E1E433028}"/>
          </ac:spMkLst>
        </pc:spChg>
        <pc:spChg chg="add mod">
          <ac:chgData name="Toby Donaldson" userId="2e6e5431-bb17-4c41-9985-d39c50d83c73" providerId="ADAL" clId="{675336D7-3E3E-41D5-A46E-72C6E1B96305}" dt="2023-06-11T01:55:19.916" v="107" actId="1076"/>
          <ac:spMkLst>
            <pc:docMk/>
            <pc:sldMk cId="1723537678" sldId="337"/>
            <ac:spMk id="55" creationId="{44625FB3-54C4-03C1-F577-C481723A6FC6}"/>
          </ac:spMkLst>
        </pc:spChg>
        <pc:spChg chg="add mod">
          <ac:chgData name="Toby Donaldson" userId="2e6e5431-bb17-4c41-9985-d39c50d83c73" providerId="ADAL" clId="{675336D7-3E3E-41D5-A46E-72C6E1B96305}" dt="2023-06-11T01:55:37.794" v="114" actId="14100"/>
          <ac:spMkLst>
            <pc:docMk/>
            <pc:sldMk cId="1723537678" sldId="337"/>
            <ac:spMk id="56" creationId="{11B6C50E-BE2E-63D1-383B-F4CB664A33A0}"/>
          </ac:spMkLst>
        </pc:spChg>
        <pc:spChg chg="mod">
          <ac:chgData name="Toby Donaldson" userId="2e6e5431-bb17-4c41-9985-d39c50d83c73" providerId="ADAL" clId="{675336D7-3E3E-41D5-A46E-72C6E1B96305}" dt="2023-06-14T02:39:21.063" v="437"/>
          <ac:spMkLst>
            <pc:docMk/>
            <pc:sldMk cId="1723537678" sldId="337"/>
            <ac:spMk id="57" creationId="{C72F2803-6E0D-6CDA-AF4E-AEC04F4FE765}"/>
          </ac:spMkLst>
        </pc:s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4" creationId="{C46E37AB-9E57-1DCD-E72B-8E964FE63214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7" creationId="{365E084E-FDD6-D1DC-C0B4-483E52092CF9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0" creationId="{D9B4FD04-199E-79B1-AD2B-B78428126E82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3" creationId="{DB7A3276-BA51-DC6B-1355-CB14F62EE3EB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6" creationId="{671376BA-3E21-65C9-6EF9-4D33350EE3D6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9" creationId="{FC528B91-2288-401E-1597-E24A9FB89CF8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22" creationId="{9D961FC5-91B9-FA21-0C59-A1A432C9A9AA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5" creationId="{064B1C93-2BE7-5C62-5AF6-57C0EFAD8E60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9" creationId="{E7015448-CE26-B003-238C-54547EA793AF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35" creationId="{91AA9738-5568-2138-628B-0EB7B9A84C58}"/>
          </ac:grpSpMkLst>
        </pc:grpChg>
        <pc:grpChg chg="add mod">
          <ac:chgData name="Toby Donaldson" userId="2e6e5431-bb17-4c41-9985-d39c50d83c73" providerId="ADAL" clId="{675336D7-3E3E-41D5-A46E-72C6E1B96305}" dt="2023-06-14T02:39:43.092" v="441" actId="1076"/>
          <ac:grpSpMkLst>
            <pc:docMk/>
            <pc:sldMk cId="1723537678" sldId="337"/>
            <ac:grpSpMk id="36" creationId="{201E7E3F-40BA-4BA2-C8F1-86A35B189D36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4" creationId="{F4E85099-ADD4-01F6-93C7-E973B8A6B87D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7" creationId="{BE551256-47E4-0C50-19FE-60137FE7EAF1}"/>
          </ac:grpSpMkLst>
        </pc:grpChg>
        <pc:grpChg chg="add del mod">
          <ac:chgData name="Toby Donaldson" userId="2e6e5431-bb17-4c41-9985-d39c50d83c73" providerId="ADAL" clId="{675336D7-3E3E-41D5-A46E-72C6E1B96305}" dt="2023-06-11T01:54:17.986" v="71" actId="165"/>
          <ac:grpSpMkLst>
            <pc:docMk/>
            <pc:sldMk cId="1723537678" sldId="337"/>
            <ac:grpSpMk id="52" creationId="{881E02A3-F689-0984-0775-0A28EECFCBB2}"/>
          </ac:grpSpMkLst>
        </pc:grpChg>
        <pc:grpChg chg="add del mod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53" creationId="{B5F98EB5-AF5F-6D13-D045-0C15F27ED3F2}"/>
          </ac:grpSpMkLst>
        </pc:grpChg>
        <pc:grpChg chg="add mod">
          <ac:chgData name="Toby Donaldson" userId="2e6e5431-bb17-4c41-9985-d39c50d83c73" providerId="ADAL" clId="{675336D7-3E3E-41D5-A46E-72C6E1B96305}" dt="2023-06-11T01:54:40.909" v="73" actId="14100"/>
          <ac:grpSpMkLst>
            <pc:docMk/>
            <pc:sldMk cId="1723537678" sldId="337"/>
            <ac:grpSpMk id="54" creationId="{FD866242-A7F2-3253-DA0F-5E5FF9114E32}"/>
          </ac:grpSpMkLst>
        </pc:grp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28" creationId="{DE34C184-1631-3BE4-AD44-44CFFF917D7B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0" creationId="{9E2CF653-D9F2-1204-BCCB-14A2B234F689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1" creationId="{690D4599-78C4-00A6-7A1D-2BCCBEA0D96A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2" creationId="{7DA91742-016F-5840-03DE-6B52E37A9D6C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0" creationId="{C1BF4C03-FA29-195D-6E08-EB6770AA26E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1" creationId="{59F206DC-1DC6-BF5E-A7EC-E5FCF04474C7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2" creationId="{CBFE5B72-645D-91A0-739E-6B9855C1F48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3" creationId="{4B8F660C-FB66-23F3-8B5A-64B6F730F8F1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0" creationId="{457820CC-95B2-F67C-0DBA-E3A0A7D73EEA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1" creationId="{C5DD9E9D-A9A0-BD01-12F8-84F79918B254}"/>
          </ac:cxnSpMkLst>
        </pc:cxnChg>
        <pc:cxnChg chg="add mod">
          <ac:chgData name="Toby Donaldson" userId="2e6e5431-bb17-4c41-9985-d39c50d83c73" providerId="ADAL" clId="{675336D7-3E3E-41D5-A46E-72C6E1B96305}" dt="2023-06-14T02:39:43.092" v="441" actId="1076"/>
          <ac:cxnSpMkLst>
            <pc:docMk/>
            <pc:sldMk cId="1723537678" sldId="337"/>
            <ac:cxnSpMk id="58" creationId="{E7BC0C49-072B-41D5-E850-2ACC96E9525C}"/>
          </ac:cxnSpMkLst>
        </pc:cxnChg>
      </pc:sldChg>
      <pc:sldChg chg="del">
        <pc:chgData name="Toby Donaldson" userId="2e6e5431-bb17-4c41-9985-d39c50d83c73" providerId="ADAL" clId="{675336D7-3E3E-41D5-A46E-72C6E1B96305}" dt="2023-06-11T01:56:01.072" v="116" actId="2696"/>
        <pc:sldMkLst>
          <pc:docMk/>
          <pc:sldMk cId="2968388451" sldId="338"/>
        </pc:sldMkLst>
      </pc:sldChg>
      <pc:sldChg chg="modSp mod">
        <pc:chgData name="Toby Donaldson" userId="2e6e5431-bb17-4c41-9985-d39c50d83c73" providerId="ADAL" clId="{675336D7-3E3E-41D5-A46E-72C6E1B96305}" dt="2023-06-14T02:51:27.919" v="495" actId="27636"/>
        <pc:sldMkLst>
          <pc:docMk/>
          <pc:sldMk cId="3657969845" sldId="339"/>
        </pc:sldMkLst>
        <pc:spChg chg="mod">
          <ac:chgData name="Toby Donaldson" userId="2e6e5431-bb17-4c41-9985-d39c50d83c73" providerId="ADAL" clId="{675336D7-3E3E-41D5-A46E-72C6E1B96305}" dt="2023-06-14T02:51:27.919" v="495" actId="27636"/>
          <ac:spMkLst>
            <pc:docMk/>
            <pc:sldMk cId="3657969845" sldId="339"/>
            <ac:spMk id="46" creationId="{ADA896F7-C588-30C2-C5ED-148D2E6FFC3C}"/>
          </ac:spMkLst>
        </pc:spChg>
      </pc:sldChg>
      <pc:sldChg chg="modSp">
        <pc:chgData name="Toby Donaldson" userId="2e6e5431-bb17-4c41-9985-d39c50d83c73" providerId="ADAL" clId="{675336D7-3E3E-41D5-A46E-72C6E1B96305}" dt="2023-06-14T02:51:56.774" v="496"/>
        <pc:sldMkLst>
          <pc:docMk/>
          <pc:sldMk cId="178534796" sldId="340"/>
        </pc:sldMkLst>
        <pc:spChg chg="mod">
          <ac:chgData name="Toby Donaldson" userId="2e6e5431-bb17-4c41-9985-d39c50d83c73" providerId="ADAL" clId="{675336D7-3E3E-41D5-A46E-72C6E1B96305}" dt="2023-06-14T02:51:56.774" v="496"/>
          <ac:spMkLst>
            <pc:docMk/>
            <pc:sldMk cId="178534796" sldId="340"/>
            <ac:spMk id="3" creationId="{4C75525E-9736-26C0-719A-E752EFAE5F43}"/>
          </ac:spMkLst>
        </pc:spChg>
      </pc:sldChg>
      <pc:sldChg chg="modSp mod">
        <pc:chgData name="Toby Donaldson" userId="2e6e5431-bb17-4c41-9985-d39c50d83c73" providerId="ADAL" clId="{675336D7-3E3E-41D5-A46E-72C6E1B96305}" dt="2023-06-14T02:53:05.351" v="502" actId="14100"/>
        <pc:sldMkLst>
          <pc:docMk/>
          <pc:sldMk cId="550347799" sldId="341"/>
        </pc:sldMkLst>
        <pc:spChg chg="mod">
          <ac:chgData name="Toby Donaldson" userId="2e6e5431-bb17-4c41-9985-d39c50d83c73" providerId="ADAL" clId="{675336D7-3E3E-41D5-A46E-72C6E1B96305}" dt="2023-06-14T02:53:05.351" v="502" actId="14100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675336D7-3E3E-41D5-A46E-72C6E1B96305}" dt="2023-06-14T02:52:14.499" v="497"/>
          <ac:spMkLst>
            <pc:docMk/>
            <pc:sldMk cId="550347799" sldId="341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53:30.453" v="504" actId="14100"/>
        <pc:sldMkLst>
          <pc:docMk/>
          <pc:sldMk cId="1680349918" sldId="343"/>
        </pc:sldMkLst>
        <pc:cxnChg chg="add mod">
          <ac:chgData name="Toby Donaldson" userId="2e6e5431-bb17-4c41-9985-d39c50d83c73" providerId="ADAL" clId="{675336D7-3E3E-41D5-A46E-72C6E1B96305}" dt="2023-06-14T02:53:30.453" v="504" actId="14100"/>
          <ac:cxnSpMkLst>
            <pc:docMk/>
            <pc:sldMk cId="1680349918" sldId="343"/>
            <ac:cxnSpMk id="13" creationId="{5E0795C2-B001-FB73-AD89-BBAAB7E43601}"/>
          </ac:cxnSpMkLst>
        </pc:cxnChg>
      </pc:sldChg>
      <pc:sldChg chg="del">
        <pc:chgData name="Toby Donaldson" userId="2e6e5431-bb17-4c41-9985-d39c50d83c73" providerId="ADAL" clId="{675336D7-3E3E-41D5-A46E-72C6E1B96305}" dt="2023-06-11T01:51:15.414" v="27" actId="2696"/>
        <pc:sldMkLst>
          <pc:docMk/>
          <pc:sldMk cId="2767087268" sldId="345"/>
        </pc:sldMkLst>
      </pc:sldChg>
      <pc:sldChg chg="addSp modSp add mod">
        <pc:chgData name="Toby Donaldson" userId="2e6e5431-bb17-4c41-9985-d39c50d83c73" providerId="ADAL" clId="{675336D7-3E3E-41D5-A46E-72C6E1B96305}" dt="2023-06-14T02:36:45.728" v="429" actId="20577"/>
        <pc:sldMkLst>
          <pc:docMk/>
          <pc:sldMk cId="3856553767" sldId="346"/>
        </pc:sldMkLst>
        <pc:spChg chg="add mod">
          <ac:chgData name="Toby Donaldson" userId="2e6e5431-bb17-4c41-9985-d39c50d83c73" providerId="ADAL" clId="{675336D7-3E3E-41D5-A46E-72C6E1B96305}" dt="2023-06-14T02:36:32.322" v="392" actId="20577"/>
          <ac:spMkLst>
            <pc:docMk/>
            <pc:sldMk cId="3856553767" sldId="346"/>
            <ac:spMk id="2" creationId="{E25F6A57-A75B-9084-7AE0-67EEE57E8E56}"/>
          </ac:spMkLst>
        </pc:spChg>
        <pc:spChg chg="add mod">
          <ac:chgData name="Toby Donaldson" userId="2e6e5431-bb17-4c41-9985-d39c50d83c73" providerId="ADAL" clId="{675336D7-3E3E-41D5-A46E-72C6E1B96305}" dt="2023-06-14T02:36:45.728" v="429" actId="20577"/>
          <ac:spMkLst>
            <pc:docMk/>
            <pc:sldMk cId="3856553767" sldId="346"/>
            <ac:spMk id="28" creationId="{070CB554-5ACD-1D16-1FC6-05E2FDC393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12E-6BE7-4BF5-BD86-B885A9F87FDC}" type="datetime1">
              <a:rPr lang="en-AU" smtClean="0"/>
              <a:t>13/06/2023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E9F1-107F-4892-ADB7-4F9459E2F209}" type="datetime1">
              <a:rPr lang="en-AU" smtClean="0"/>
              <a:t>13/06/2023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7DEF-A2F8-40A1-9033-83EEF5F928C2}" type="datetime1">
              <a:rPr lang="en-AU" smtClean="0"/>
              <a:t>13/06/2023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F0B3-E2AE-4235-B71D-256165BFE43A}" type="datetime1">
              <a:rPr lang="en-AU" smtClean="0"/>
              <a:t>13/06/2023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06-52D0-43F2-98E7-42F356BF6671}" type="datetime1">
              <a:rPr lang="en-AU" smtClean="0"/>
              <a:t>13/06/2023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2545-3A9C-4DA9-AE44-0BDDAB37CBF6}" type="datetime1">
              <a:rPr lang="en-AU" smtClean="0"/>
              <a:t>13/06/2023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0628-52FD-43B3-A3BC-15760970554A}" type="datetime1">
              <a:rPr lang="en-AU" smtClean="0"/>
              <a:t>13/06/2023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00EC-8FD2-4189-AA4C-8E387311ACC9}" type="datetime1">
              <a:rPr lang="en-AU" smtClean="0"/>
              <a:t>13/06/2023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72C-D65A-4378-9E62-C4D9ECABCA9D}" type="datetime1">
              <a:rPr lang="en-AU" smtClean="0"/>
              <a:t>13/06/2023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C884-BF5F-4322-A8FA-F17288832A57}" type="datetime1">
              <a:rPr lang="en-AU" smtClean="0"/>
              <a:t>13/06/2023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39AC-37C8-4CC5-B22B-A665849CB79B}" type="datetime1">
              <a:rPr lang="en-AU" smtClean="0"/>
              <a:t>13/06/2023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DF8D-D527-4D87-8805-D9E9DD65CDD5}" type="datetime1">
              <a:rPr lang="en-AU" smtClean="0"/>
              <a:t>13/06/2023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.png"/><Relationship Id="rId4" Type="http://schemas.openxmlformats.org/officeDocument/2006/relationships/image" Target="../media/image1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4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4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1.png"/><Relationship Id="rId7" Type="http://schemas.openxmlformats.org/officeDocument/2006/relationships/image" Target="../media/image14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150.png"/><Relationship Id="rId4" Type="http://schemas.openxmlformats.org/officeDocument/2006/relationships/image" Target="../media/image142.png"/><Relationship Id="rId9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1.png"/><Relationship Id="rId4" Type="http://schemas.openxmlformats.org/officeDocument/2006/relationships/image" Target="../media/image1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55.png"/><Relationship Id="rId7" Type="http://schemas.openxmlformats.org/officeDocument/2006/relationships/image" Target="../media/image10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7: Trees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E5477-ECF0-3789-E1DB-D71B9F96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/>
              <a:t>Suppose </a:t>
            </a:r>
            <a:r>
              <a:rPr lang="en-CA" b="1"/>
              <a:t>p</a:t>
            </a:r>
            <a:r>
              <a:rPr lang="en-CA"/>
              <a:t> refers to a node in a tree. Then we usually assume these functions are available:</a:t>
            </a:r>
          </a:p>
          <a:p>
            <a:r>
              <a:rPr lang="en-CA" b="1" err="1"/>
              <a:t>p.parent</a:t>
            </a:r>
            <a:r>
              <a:rPr lang="en-CA" b="1"/>
              <a:t>()</a:t>
            </a:r>
            <a:r>
              <a:rPr lang="en-CA"/>
              <a:t> returns the parent of </a:t>
            </a:r>
            <a:r>
              <a:rPr lang="en-CA" b="1"/>
              <a:t>p</a:t>
            </a:r>
            <a:r>
              <a:rPr lang="en-CA"/>
              <a:t>; error if </a:t>
            </a:r>
            <a:r>
              <a:rPr lang="en-CA" b="1"/>
              <a:t>p</a:t>
            </a:r>
            <a:r>
              <a:rPr lang="en-CA"/>
              <a:t> is the </a:t>
            </a:r>
            <a:r>
              <a:rPr lang="en-CA" b="1"/>
              <a:t>root</a:t>
            </a:r>
          </a:p>
          <a:p>
            <a:r>
              <a:rPr lang="en-CA" b="1" err="1"/>
              <a:t>p.children</a:t>
            </a:r>
            <a:r>
              <a:rPr lang="en-CA" b="1"/>
              <a:t>() </a:t>
            </a:r>
            <a:r>
              <a:rPr lang="en-CA"/>
              <a:t>returns a list (or vector, or array, …) of </a:t>
            </a:r>
            <a:r>
              <a:rPr lang="en-CA" b="1"/>
              <a:t>p</a:t>
            </a:r>
            <a:r>
              <a:rPr lang="en-AU"/>
              <a:t>’s children</a:t>
            </a:r>
          </a:p>
          <a:p>
            <a:r>
              <a:rPr lang="en-AU" b="1" err="1"/>
              <a:t>p.isRoot</a:t>
            </a:r>
            <a:r>
              <a:rPr lang="en-AU" b="1"/>
              <a:t>() </a:t>
            </a:r>
            <a:r>
              <a:rPr lang="en-AU"/>
              <a:t>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the </a:t>
            </a:r>
            <a:r>
              <a:rPr lang="en-AU" b="1"/>
              <a:t>root</a:t>
            </a:r>
            <a:r>
              <a:rPr lang="en-AU"/>
              <a:t>, and </a:t>
            </a:r>
            <a:r>
              <a:rPr lang="en-AU" b="1"/>
              <a:t>false</a:t>
            </a:r>
            <a:r>
              <a:rPr lang="en-AU"/>
              <a:t> otherwise</a:t>
            </a:r>
          </a:p>
          <a:p>
            <a:r>
              <a:rPr lang="en-AU" b="1" err="1"/>
              <a:t>p.isLeaf</a:t>
            </a:r>
            <a:r>
              <a:rPr lang="en-AU" b="1"/>
              <a:t>()</a:t>
            </a:r>
            <a:r>
              <a:rPr lang="en-AU"/>
              <a:t> or </a:t>
            </a:r>
            <a:r>
              <a:rPr lang="en-AU" b="1" err="1"/>
              <a:t>p.isExternal</a:t>
            </a:r>
            <a:r>
              <a:rPr lang="en-AU" b="1"/>
              <a:t>()</a:t>
            </a:r>
            <a:r>
              <a:rPr lang="en-AU"/>
              <a:t> 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a leaf node (i.e. external node)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B5358D-B2B5-6772-0C01-5CDC7CD74FC0}"/>
              </a:ext>
            </a:extLst>
          </p:cNvPr>
          <p:cNvSpPr txBox="1"/>
          <p:nvPr/>
        </p:nvSpPr>
        <p:spPr>
          <a:xfrm>
            <a:off x="10532367" y="1834748"/>
            <a:ext cx="3064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587AC17-4777-D167-DBFF-FEA88050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74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If </a:t>
            </a:r>
            <a:r>
              <a:rPr lang="en-CA" b="1" dirty="0"/>
              <a:t>T</a:t>
            </a:r>
            <a:r>
              <a:rPr lang="en-CA" dirty="0"/>
              <a:t> is a tree, then we usually assume these functions are available:</a:t>
            </a:r>
          </a:p>
          <a:p>
            <a:r>
              <a:rPr lang="en-CA" b="1" dirty="0" err="1"/>
              <a:t>T.root</a:t>
            </a:r>
            <a:r>
              <a:rPr lang="en-CA" b="1" dirty="0"/>
              <a:t>() </a:t>
            </a:r>
            <a:r>
              <a:rPr lang="en-CA" dirty="0"/>
              <a:t>returns the </a:t>
            </a:r>
            <a:r>
              <a:rPr lang="en-CA" b="1" dirty="0"/>
              <a:t>root</a:t>
            </a:r>
            <a:r>
              <a:rPr lang="en-CA" dirty="0"/>
              <a:t> node of the tree; error if the tree is empty</a:t>
            </a:r>
          </a:p>
          <a:p>
            <a:r>
              <a:rPr lang="en-CA" b="1" dirty="0" err="1"/>
              <a:t>T.empty</a:t>
            </a:r>
            <a:r>
              <a:rPr lang="en-CA" b="1" dirty="0"/>
              <a:t>()</a:t>
            </a:r>
            <a:r>
              <a:rPr lang="en-CA" dirty="0"/>
              <a:t> returns </a:t>
            </a:r>
            <a:r>
              <a:rPr lang="en-CA" b="1" dirty="0"/>
              <a:t>true</a:t>
            </a:r>
            <a:r>
              <a:rPr lang="en-CA" dirty="0"/>
              <a:t> if the tree is empty, and </a:t>
            </a:r>
            <a:r>
              <a:rPr lang="en-CA" b="1" dirty="0"/>
              <a:t>false</a:t>
            </a:r>
            <a:r>
              <a:rPr lang="en-CA" dirty="0"/>
              <a:t> otherwise</a:t>
            </a:r>
          </a:p>
          <a:p>
            <a:r>
              <a:rPr lang="en-CA" b="1" dirty="0" err="1"/>
              <a:t>T.size</a:t>
            </a:r>
            <a:r>
              <a:rPr lang="en-CA" b="1" dirty="0"/>
              <a:t>() </a:t>
            </a:r>
            <a:r>
              <a:rPr lang="en-CA" dirty="0"/>
              <a:t>returns the number of nodes in the tree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1C97C88-7857-2CFC-06B1-1CEEE79B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6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570DD-6A95-FC3E-52BD-6CA47A03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2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</a:t>
            </a:r>
            <a:r>
              <a:rPr lang="en-CA" sz="3200" i="1" dirty="0"/>
              <a:t>not</a:t>
            </a:r>
            <a:r>
              <a:rPr lang="en-CA" sz="3200" dirty="0"/>
              <a:t>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09954" y="377219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43155" y="476497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63545" y="474984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31225" y="587168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11088" y="587168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8396001" y="425535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672168" y="425535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684071" y="533102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396001" y="533102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F4495-E047-856F-AD24-C3866AF9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866242-A7F2-3253-DA0F-5E5FF9114E32}"/>
              </a:ext>
            </a:extLst>
          </p:cNvPr>
          <p:cNvGrpSpPr/>
          <p:nvPr/>
        </p:nvGrpSpPr>
        <p:grpSpPr>
          <a:xfrm>
            <a:off x="7759695" y="188235"/>
            <a:ext cx="2889314" cy="3041854"/>
            <a:chOff x="7759694" y="188234"/>
            <a:chExt cx="3655429" cy="377225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B4FD04-199E-79B1-AD2B-B78428126E82}"/>
                </a:ext>
              </a:extLst>
            </p:cNvPr>
            <p:cNvGrpSpPr/>
            <p:nvPr/>
          </p:nvGrpSpPr>
          <p:grpSpPr>
            <a:xfrm>
              <a:off x="9538423" y="188234"/>
              <a:ext cx="923109" cy="566057"/>
              <a:chOff x="4084320" y="836023"/>
              <a:chExt cx="923109" cy="56605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5A8AE4-57F8-7FAD-4CD2-AB1A89F51C1B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</a:t>
                </a:r>
                <a:endParaRPr lang="en-AU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BC59A1C-B559-B5F8-9A47-C19B3FD1621D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1376BA-3E21-65C9-6EF9-4D33350EE3D6}"/>
                </a:ext>
              </a:extLst>
            </p:cNvPr>
            <p:cNvGrpSpPr/>
            <p:nvPr/>
          </p:nvGrpSpPr>
          <p:grpSpPr>
            <a:xfrm>
              <a:off x="8471624" y="1181012"/>
              <a:ext cx="923109" cy="566057"/>
              <a:chOff x="4084320" y="836023"/>
              <a:chExt cx="923109" cy="56605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DED83D-FA64-284F-E2A5-883C69C337B7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B</a:t>
                </a:r>
                <a:endParaRPr lang="en-AU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33EE224-9FE7-F48D-F133-DCAC373EEAFD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64B1C93-2BE7-5C62-5AF6-57C0EFAD8E60}"/>
                </a:ext>
              </a:extLst>
            </p:cNvPr>
            <p:cNvGrpSpPr/>
            <p:nvPr/>
          </p:nvGrpSpPr>
          <p:grpSpPr>
            <a:xfrm>
              <a:off x="10492014" y="1165882"/>
              <a:ext cx="923109" cy="566057"/>
              <a:chOff x="4084320" y="836023"/>
              <a:chExt cx="923109" cy="56605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43EA3E-6367-18A1-85AD-CDFC35E35201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C</a:t>
                </a:r>
                <a:endParaRPr lang="en-AU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D5842F1-9BB9-6AFA-4A38-EAC577953132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7015448-CE26-B003-238C-54547EA793AF}"/>
                </a:ext>
              </a:extLst>
            </p:cNvPr>
            <p:cNvGrpSpPr/>
            <p:nvPr/>
          </p:nvGrpSpPr>
          <p:grpSpPr>
            <a:xfrm>
              <a:off x="7759694" y="2287723"/>
              <a:ext cx="923109" cy="566057"/>
              <a:chOff x="4084320" y="836023"/>
              <a:chExt cx="923109" cy="56605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E6DA91-C29E-6DB7-4F7C-1F605AEFCA7D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D</a:t>
                </a:r>
                <a:endParaRPr lang="en-AU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8FBE1F7-7B81-CB4A-4956-BCEA8D09DBC9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AA9738-5568-2138-628B-0EB7B9A84C58}"/>
                </a:ext>
              </a:extLst>
            </p:cNvPr>
            <p:cNvGrpSpPr/>
            <p:nvPr/>
          </p:nvGrpSpPr>
          <p:grpSpPr>
            <a:xfrm>
              <a:off x="8839557" y="2287723"/>
              <a:ext cx="923109" cy="566057"/>
              <a:chOff x="4084320" y="836023"/>
              <a:chExt cx="923109" cy="566057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7D0B7D-60B5-D130-2F20-EF10D20A797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</a:t>
                </a:r>
                <a:endParaRPr lang="en-AU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8331DCB-590A-4AC1-AA4F-5D466AFBAE2D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1BF4C03-FA29-195D-6E08-EB6770AA26EE}"/>
                </a:ext>
              </a:extLst>
            </p:cNvPr>
            <p:cNvCxnSpPr>
              <a:stCxn id="12" idx="3"/>
              <a:endCxn id="18" idx="0"/>
            </p:cNvCxnSpPr>
            <p:nvPr/>
          </p:nvCxnSpPr>
          <p:spPr>
            <a:xfrm flipH="1">
              <a:off x="8924470" y="671394"/>
              <a:ext cx="857430" cy="509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9F206DC-1DC6-BF5E-A7EC-E5FCF04474C7}"/>
                </a:ext>
              </a:extLst>
            </p:cNvPr>
            <p:cNvCxnSpPr>
              <a:stCxn id="12" idx="5"/>
              <a:endCxn id="27" idx="0"/>
            </p:cNvCxnSpPr>
            <p:nvPr/>
          </p:nvCxnSpPr>
          <p:spPr>
            <a:xfrm>
              <a:off x="10200637" y="671394"/>
              <a:ext cx="744223" cy="494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FE5B72-645D-91A0-739E-6B9855C1F48E}"/>
                </a:ext>
              </a:extLst>
            </p:cNvPr>
            <p:cNvCxnSpPr>
              <a:stCxn id="18" idx="4"/>
              <a:endCxn id="34" idx="0"/>
            </p:cNvCxnSpPr>
            <p:nvPr/>
          </p:nvCxnSpPr>
          <p:spPr>
            <a:xfrm flipH="1">
              <a:off x="8212540" y="1747069"/>
              <a:ext cx="711930" cy="540654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8F660C-FB66-23F3-8B5A-64B6F730F8F1}"/>
                </a:ext>
              </a:extLst>
            </p:cNvPr>
            <p:cNvCxnSpPr>
              <a:stCxn id="18" idx="4"/>
              <a:endCxn id="38" idx="0"/>
            </p:cNvCxnSpPr>
            <p:nvPr/>
          </p:nvCxnSpPr>
          <p:spPr>
            <a:xfrm>
              <a:off x="8924470" y="1747069"/>
              <a:ext cx="367933" cy="54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4E85099-ADD4-01F6-93C7-E973B8A6B87D}"/>
                </a:ext>
              </a:extLst>
            </p:cNvPr>
            <p:cNvGrpSpPr/>
            <p:nvPr/>
          </p:nvGrpSpPr>
          <p:grpSpPr>
            <a:xfrm>
              <a:off x="8166823" y="3394434"/>
              <a:ext cx="923109" cy="566057"/>
              <a:chOff x="4084320" y="836023"/>
              <a:chExt cx="923109" cy="56605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95BD04-061E-C146-A0B4-3FED204042C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F</a:t>
                </a:r>
                <a:endParaRPr lang="en-AU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A2A6D84-9D17-22DF-9209-9F2F2DE6FDC6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551256-47E4-0C50-19FE-60137FE7EAF1}"/>
                </a:ext>
              </a:extLst>
            </p:cNvPr>
            <p:cNvGrpSpPr/>
            <p:nvPr/>
          </p:nvGrpSpPr>
          <p:grpSpPr>
            <a:xfrm>
              <a:off x="9246686" y="3394434"/>
              <a:ext cx="923109" cy="566057"/>
              <a:chOff x="4084320" y="836023"/>
              <a:chExt cx="923109" cy="56605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A8630A-140A-6EE8-8DC8-1605BDF21C41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</a:t>
                </a:r>
                <a:endParaRPr lang="en-AU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BC58A7B-4173-D24A-299E-15097AAB1D9E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57820CC-95B2-F67C-0DBA-E3A0A7D73EEA}"/>
                </a:ext>
              </a:extLst>
            </p:cNvPr>
            <p:cNvCxnSpPr>
              <a:endCxn id="46" idx="0"/>
            </p:cNvCxnSpPr>
            <p:nvPr/>
          </p:nvCxnSpPr>
          <p:spPr>
            <a:xfrm flipH="1">
              <a:off x="8619669" y="2853780"/>
              <a:ext cx="711930" cy="540654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5DD9E9D-A9A0-BD01-12F8-84F79918B254}"/>
                </a:ext>
              </a:extLst>
            </p:cNvPr>
            <p:cNvCxnSpPr>
              <a:endCxn id="49" idx="0"/>
            </p:cNvCxnSpPr>
            <p:nvPr/>
          </p:nvCxnSpPr>
          <p:spPr>
            <a:xfrm>
              <a:off x="9331599" y="2853780"/>
              <a:ext cx="367933" cy="54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4625FB3-54C4-03C1-F577-C481723A6FC6}"/>
              </a:ext>
            </a:extLst>
          </p:cNvPr>
          <p:cNvSpPr txBox="1"/>
          <p:nvPr/>
        </p:nvSpPr>
        <p:spPr>
          <a:xfrm>
            <a:off x="9716599" y="1748944"/>
            <a:ext cx="135065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A </a:t>
            </a:r>
            <a:r>
              <a:rPr lang="en-CA" sz="2000" b="1" dirty="0"/>
              <a:t>proper</a:t>
            </a:r>
            <a:r>
              <a:rPr lang="en-CA" sz="2000" dirty="0"/>
              <a:t> binary tree</a:t>
            </a:r>
            <a:endParaRPr lang="en-AU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B6C50E-BE2E-63D1-383B-F4CB664A33A0}"/>
              </a:ext>
            </a:extLst>
          </p:cNvPr>
          <p:cNvSpPr txBox="1"/>
          <p:nvPr/>
        </p:nvSpPr>
        <p:spPr>
          <a:xfrm>
            <a:off x="10391927" y="3824700"/>
            <a:ext cx="157459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An </a:t>
            </a:r>
            <a:r>
              <a:rPr lang="en-CA" sz="2000" b="1" dirty="0"/>
              <a:t>improper</a:t>
            </a:r>
            <a:r>
              <a:rPr lang="en-CA" sz="2000" dirty="0"/>
              <a:t> binary tree</a:t>
            </a:r>
            <a:endParaRPr lang="en-AU" sz="20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1E7E3F-40BA-4BA2-C8F1-86A35B189D36}"/>
              </a:ext>
            </a:extLst>
          </p:cNvPr>
          <p:cNvGrpSpPr/>
          <p:nvPr/>
        </p:nvGrpSpPr>
        <p:grpSpPr>
          <a:xfrm>
            <a:off x="9963545" y="5840937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682827-A71A-7E52-A029-DA6E1E4330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72F2803-6E0D-6CDA-AF4E-AEC04F4FE76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7BC0C49-072B-41D5-E850-2ACC96E9525C}"/>
              </a:ext>
            </a:extLst>
          </p:cNvPr>
          <p:cNvCxnSpPr>
            <a:cxnSpLocks/>
            <a:stCxn id="15" idx="4"/>
            <a:endCxn id="57" idx="0"/>
          </p:cNvCxnSpPr>
          <p:nvPr/>
        </p:nvCxnSpPr>
        <p:spPr>
          <a:xfrm>
            <a:off x="10416391" y="5315897"/>
            <a:ext cx="0" cy="52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53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</a:t>
            </a:r>
          </a:p>
          <a:p>
            <a:pPr marL="0" indent="0">
              <a:buNone/>
            </a:pPr>
            <a:r>
              <a:rPr lang="en-CA" sz="3200" dirty="0"/>
              <a:t>A tree T is a </a:t>
            </a:r>
            <a:r>
              <a:rPr lang="en-CA" sz="3200" b="1" dirty="0"/>
              <a:t>binary tree </a:t>
            </a:r>
            <a:r>
              <a:rPr lang="en-CA" sz="3200" dirty="0"/>
              <a:t>if:</a:t>
            </a:r>
          </a:p>
          <a:p>
            <a:r>
              <a:rPr lang="en-CA" sz="3200" dirty="0"/>
              <a:t>T is empty</a:t>
            </a:r>
          </a:p>
          <a:p>
            <a:r>
              <a:rPr lang="en-CA" sz="3200" dirty="0"/>
              <a:t>Or it consists of a root node whose left child is the root of a binary tree, and whose right child is the root of a binary tree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4817E-D394-E38D-5EC1-F39D5FB86B2A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38BD8B-1BAF-2E73-7D87-30F8806FF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root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895748-23CD-54C9-E958-AD6FC5AC55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BA3A17-4A3F-8E81-5EA5-4E34E33242D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8455856" y="2030111"/>
            <a:ext cx="831304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41A161-6CB6-B41A-5CCE-2E1B1D8A0155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9705897" y="2030111"/>
            <a:ext cx="770349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9D7465-78F2-17D6-5993-803E6854413B}"/>
              </a:ext>
            </a:extLst>
          </p:cNvPr>
          <p:cNvSpPr/>
          <p:nvPr/>
        </p:nvSpPr>
        <p:spPr>
          <a:xfrm>
            <a:off x="751972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24BC940-98A6-7B4E-4DED-07105A6D73A2}"/>
              </a:ext>
            </a:extLst>
          </p:cNvPr>
          <p:cNvSpPr/>
          <p:nvPr/>
        </p:nvSpPr>
        <p:spPr>
          <a:xfrm>
            <a:off x="954011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F96CA3-4B3A-5EA4-85E9-F0836DFBA744}"/>
              </a:ext>
            </a:extLst>
          </p:cNvPr>
          <p:cNvSpPr txBox="1"/>
          <p:nvPr/>
        </p:nvSpPr>
        <p:spPr>
          <a:xfrm>
            <a:off x="7656906" y="3515965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left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48494E-C9EC-918D-35E9-4F6D5D646252}"/>
              </a:ext>
            </a:extLst>
          </p:cNvPr>
          <p:cNvSpPr txBox="1"/>
          <p:nvPr/>
        </p:nvSpPr>
        <p:spPr>
          <a:xfrm>
            <a:off x="9705897" y="3497931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right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BBEF3-D8EB-6176-0058-8B1DC76B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99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5BE64-7131-DF38-0BCC-554A228C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2261AB-5BE8-2867-7304-9B8AA48759A1}"/>
              </a:ext>
            </a:extLst>
          </p:cNvPr>
          <p:cNvSpPr txBox="1"/>
          <p:nvPr/>
        </p:nvSpPr>
        <p:spPr>
          <a:xfrm>
            <a:off x="9997274" y="617537"/>
            <a:ext cx="1350656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depth of the root is always 0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08409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</a:t>
            </a:r>
            <a:r>
              <a:rPr lang="en-AU" b="1" dirty="0"/>
              <a:t>max</a:t>
            </a:r>
            <a:r>
              <a:rPr lang="en-AU" dirty="0"/>
              <a:t>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7735515" y="4556303"/>
            <a:ext cx="218130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 from the leaves upwards. Leaves have height 0.</a:t>
            </a:r>
            <a:endParaRPr lang="en-AU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62B7B78-4219-0C1C-9338-A622C858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62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2213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10036432" y="704740"/>
            <a:ext cx="16678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the height of this tree?</a:t>
            </a:r>
            <a:endParaRPr lang="en-AU" sz="2400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11CED5E-1EE5-E718-2CE7-61D45CAE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5385528" cy="144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5A403-8549-4E1C-124B-44F596DB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4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069" y="527749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11E452-011F-E884-5A37-167E250E6893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9324B-4689-E233-97DA-874A361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94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4801144" y="100783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3734345" y="20006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4744540" y="199804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5754735" y="198548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5754735" y="303475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3022415" y="310732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4102278" y="310732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5754735" y="399772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I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4187191" y="149099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5197386" y="157389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5463358" y="149099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3475261" y="256667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4187191" y="256667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6207581" y="255154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6207581" y="360081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526462" y="1065616"/>
            <a:ext cx="26810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down all the </a:t>
            </a:r>
            <a:r>
              <a:rPr lang="en-CA" sz="2400" b="1" dirty="0"/>
              <a:t>root-to-leaf paths </a:t>
            </a:r>
            <a:r>
              <a:rPr lang="en-CA" sz="2400" dirty="0"/>
              <a:t>for this tree.</a:t>
            </a:r>
            <a:endParaRPr lang="en-AU" sz="2400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19EF354-600F-76D5-7A46-16EB2AA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111F82-AFC0-B41B-8C54-5165762AC068}"/>
              </a:ext>
            </a:extLst>
          </p:cNvPr>
          <p:cNvGrpSpPr/>
          <p:nvPr/>
        </p:nvGrpSpPr>
        <p:grpSpPr>
          <a:xfrm>
            <a:off x="6799764" y="3995156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0D32D-3247-DD32-2D06-C590E44E43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J</a:t>
              </a:r>
              <a:endParaRPr lang="en-AU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B5FF94-689B-5F84-AE25-EF9D36F6235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E67F44-5E8C-B2DF-D984-218345A21EE9}"/>
              </a:ext>
            </a:extLst>
          </p:cNvPr>
          <p:cNvCxnSpPr>
            <a:cxnSpLocks/>
            <a:stCxn id="18" idx="5"/>
            <a:endCxn id="38" idx="1"/>
          </p:cNvCxnSpPr>
          <p:nvPr/>
        </p:nvCxnSpPr>
        <p:spPr>
          <a:xfrm>
            <a:off x="6416949" y="3517917"/>
            <a:ext cx="626292" cy="56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38C7F97-67A1-154C-E724-424BE798BCB8}"/>
              </a:ext>
            </a:extLst>
          </p:cNvPr>
          <p:cNvGrpSpPr/>
          <p:nvPr/>
        </p:nvGrpSpPr>
        <p:grpSpPr>
          <a:xfrm>
            <a:off x="3564705" y="402937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17E874-5402-4FAB-5FF1-13CB086C290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7D76621-1412-3481-B34C-9223910569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381377-1006-D763-C5F2-C30168424B90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4017551" y="3673383"/>
            <a:ext cx="537573" cy="35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01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postorder_traversal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0" y="318992"/>
            <a:ext cx="226574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post-order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D2B461A0-1656-E9B0-70EE-34823693934D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6722CC-90DE-2422-D45F-FAD3F9CF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349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472" y="393025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Post-order: E, F, B, C, H, G, D, A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99086" y="19971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332287" y="119248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342482" y="118992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352677" y="117735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352677" y="222663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620357" y="229920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700220" y="229920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352677" y="318959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85133" y="68287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95328" y="76576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061300" y="68287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73203" y="175854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85133" y="175854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805523" y="174341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805523" y="279268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5A6C773-5E9C-D1C7-66DC-8C17F939928B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1DDD03A-5882-E4F0-B8A7-AC998C70FCA1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Assuming print p is O(1), all n nodes are visited once, so O(n) work.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5C185E4-DED8-A7F2-350A-EB8A46C3C4C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FAAD0-541C-D4D7-5DF3-EAF0141C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85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DE4EC-A85B-3A56-F587-FE424029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955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tall</a:t>
            </a:r>
            <a:r>
              <a:rPr lang="en-CA" dirty="0"/>
              <a:t> as possible? What does it look like?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686964-90BF-0911-03C6-6CB7DFDF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807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20764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tall as possible? What does it look like?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8B774F-D5E3-EAC6-861E-F788CB32FD70}"/>
              </a:ext>
            </a:extLst>
          </p:cNvPr>
          <p:cNvGrpSpPr/>
          <p:nvPr/>
        </p:nvGrpSpPr>
        <p:grpSpPr>
          <a:xfrm>
            <a:off x="7805062" y="481670"/>
            <a:ext cx="3716390" cy="4804563"/>
            <a:chOff x="1743883" y="581494"/>
            <a:chExt cx="3716390" cy="48045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E97ACA-5E3F-13E2-4D77-E58142F08414}"/>
                </a:ext>
              </a:extLst>
            </p:cNvPr>
            <p:cNvGrpSpPr/>
            <p:nvPr/>
          </p:nvGrpSpPr>
          <p:grpSpPr>
            <a:xfrm>
              <a:off x="4537164" y="581494"/>
              <a:ext cx="923109" cy="566057"/>
              <a:chOff x="4084320" y="836023"/>
              <a:chExt cx="923109" cy="56605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C3A49-EFA7-09FE-D316-2AB95E2C9433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6C8D701-48AE-EB57-5BD9-57A8D55E13F3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5D45DB-8CB3-38FC-162E-E5D73538FD9B}"/>
                </a:ext>
              </a:extLst>
            </p:cNvPr>
            <p:cNvGrpSpPr/>
            <p:nvPr/>
          </p:nvGrpSpPr>
          <p:grpSpPr>
            <a:xfrm>
              <a:off x="3614055" y="1641120"/>
              <a:ext cx="923109" cy="566057"/>
              <a:chOff x="4084320" y="836023"/>
              <a:chExt cx="923109" cy="56605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75F479-F850-FF6B-1271-ED2E7474755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40E9250-E8F1-3229-1BEF-166EF8925522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A3A444-0C68-88C3-0D2E-625178DB1407}"/>
                </a:ext>
              </a:extLst>
            </p:cNvPr>
            <p:cNvGrpSpPr/>
            <p:nvPr/>
          </p:nvGrpSpPr>
          <p:grpSpPr>
            <a:xfrm>
              <a:off x="1743883" y="4820000"/>
              <a:ext cx="923109" cy="566057"/>
              <a:chOff x="4084320" y="836023"/>
              <a:chExt cx="923109" cy="56605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351968-3351-AB61-D5BB-B42DA12651F5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0</a:t>
                </a:r>
                <a:endParaRPr lang="en-AU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462AE9A-DA5D-0D7C-00F9-F3ED6B7F7308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BA11716-5B99-E8F3-E946-470A1904AD08}"/>
                </a:ext>
              </a:extLst>
            </p:cNvPr>
            <p:cNvGrpSpPr/>
            <p:nvPr/>
          </p:nvGrpSpPr>
          <p:grpSpPr>
            <a:xfrm>
              <a:off x="2902125" y="2700746"/>
              <a:ext cx="923109" cy="566057"/>
              <a:chOff x="4084320" y="836023"/>
              <a:chExt cx="923109" cy="56605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9566D5-6703-C850-5A1D-AB095BE3374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DFDE6C8-3418-C47A-425B-C4C7E758516C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3ADD23-A287-FCCB-2606-BD13C9D45E4E}"/>
                </a:ext>
              </a:extLst>
            </p:cNvPr>
            <p:cNvGrpSpPr/>
            <p:nvPr/>
          </p:nvGrpSpPr>
          <p:grpSpPr>
            <a:xfrm>
              <a:off x="2353484" y="3760372"/>
              <a:ext cx="923109" cy="566057"/>
              <a:chOff x="4084320" y="836023"/>
              <a:chExt cx="923109" cy="56605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0F9DEA-C652-8125-422C-8E0599F6308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FD342DF-258F-2DB1-A537-14C270E0E3F5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5A24943-E444-8685-A0EC-52C9FCE6A601}"/>
                </a:ext>
              </a:extLst>
            </p:cNvPr>
            <p:cNvCxnSpPr>
              <a:stCxn id="22" idx="3"/>
              <a:endCxn id="20" idx="0"/>
            </p:cNvCxnSpPr>
            <p:nvPr/>
          </p:nvCxnSpPr>
          <p:spPr>
            <a:xfrm flipH="1">
              <a:off x="4066901" y="1064654"/>
              <a:ext cx="713740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7AB80B7-93DB-BD51-0DC4-7AED86FBA908}"/>
                </a:ext>
              </a:extLst>
            </p:cNvPr>
            <p:cNvCxnSpPr>
              <a:cxnSpLocks/>
              <a:stCxn id="14" idx="3"/>
              <a:endCxn id="18" idx="0"/>
            </p:cNvCxnSpPr>
            <p:nvPr/>
          </p:nvCxnSpPr>
          <p:spPr>
            <a:xfrm flipH="1">
              <a:off x="2196729" y="4243532"/>
              <a:ext cx="400232" cy="576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124666C-C765-DFE6-AA16-F86C083B997C}"/>
                </a:ext>
              </a:extLst>
            </p:cNvPr>
            <p:cNvCxnSpPr>
              <a:cxnSpLocks/>
              <a:stCxn id="20" idx="3"/>
              <a:endCxn id="16" idx="0"/>
            </p:cNvCxnSpPr>
            <p:nvPr/>
          </p:nvCxnSpPr>
          <p:spPr>
            <a:xfrm flipH="1">
              <a:off x="3354971" y="2124280"/>
              <a:ext cx="502561" cy="57646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92B049-B131-977A-53B8-5D25472919EC}"/>
                </a:ext>
              </a:extLst>
            </p:cNvPr>
            <p:cNvCxnSpPr>
              <a:cxnSpLocks/>
              <a:stCxn id="16" idx="3"/>
              <a:endCxn id="14" idx="0"/>
            </p:cNvCxnSpPr>
            <p:nvPr/>
          </p:nvCxnSpPr>
          <p:spPr>
            <a:xfrm flipH="1">
              <a:off x="2806330" y="3183906"/>
              <a:ext cx="339272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32332A2-91E0-28E2-F7B1-9EAE1EE0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305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20764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If T has n nodes, then the height of a tree like this is </a:t>
            </a:r>
            <a:r>
              <a:rPr lang="en-CA" dirty="0">
                <a:highlight>
                  <a:srgbClr val="FFFF00"/>
                </a:highlight>
              </a:rPr>
              <a:t>n-1</a:t>
            </a:r>
            <a:r>
              <a:rPr lang="en-CA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E97ACA-5E3F-13E2-4D77-E58142F08414}"/>
              </a:ext>
            </a:extLst>
          </p:cNvPr>
          <p:cNvGrpSpPr/>
          <p:nvPr/>
        </p:nvGrpSpPr>
        <p:grpSpPr>
          <a:xfrm>
            <a:off x="10598343" y="481670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5C3A49-EFA7-09FE-D316-2AB95E2C943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n-1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C8D701-48AE-EB57-5BD9-57A8D55E13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5D45DB-8CB3-38FC-162E-E5D73538FD9B}"/>
              </a:ext>
            </a:extLst>
          </p:cNvPr>
          <p:cNvGrpSpPr/>
          <p:nvPr/>
        </p:nvGrpSpPr>
        <p:grpSpPr>
          <a:xfrm>
            <a:off x="9675234" y="1541296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75F479-F850-FF6B-1271-ED2E747475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n-2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40E9250-E8F1-3229-1BEF-166EF892552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2A3A444-0C68-88C3-0D2E-625178DB1407}"/>
              </a:ext>
            </a:extLst>
          </p:cNvPr>
          <p:cNvGrpSpPr/>
          <p:nvPr/>
        </p:nvGrpSpPr>
        <p:grpSpPr>
          <a:xfrm>
            <a:off x="7805062" y="472017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351968-3351-AB61-D5BB-B42DA12651F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62AE9A-DA5D-0D7C-00F9-F3ED6B7F730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A11716-5B99-E8F3-E946-470A1904AD08}"/>
              </a:ext>
            </a:extLst>
          </p:cNvPr>
          <p:cNvGrpSpPr/>
          <p:nvPr/>
        </p:nvGrpSpPr>
        <p:grpSpPr>
          <a:xfrm>
            <a:off x="8963304" y="260092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9566D5-6703-C850-5A1D-AB095BE3374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FDE6C8-3418-C47A-425B-C4C7E758516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3ADD23-A287-FCCB-2606-BD13C9D45E4E}"/>
              </a:ext>
            </a:extLst>
          </p:cNvPr>
          <p:cNvGrpSpPr/>
          <p:nvPr/>
        </p:nvGrpSpPr>
        <p:grpSpPr>
          <a:xfrm>
            <a:off x="8414663" y="36605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0F9DEA-C652-8125-422C-8E0599F63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D342DF-258F-2DB1-A537-14C270E0E3F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A24943-E444-8685-A0EC-52C9FCE6A601}"/>
              </a:ext>
            </a:extLst>
          </p:cNvPr>
          <p:cNvCxnSpPr>
            <a:stCxn id="22" idx="3"/>
            <a:endCxn id="20" idx="0"/>
          </p:cNvCxnSpPr>
          <p:nvPr/>
        </p:nvCxnSpPr>
        <p:spPr>
          <a:xfrm flipH="1">
            <a:off x="10128080" y="964830"/>
            <a:ext cx="713740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AB80B7-93DB-BD51-0DC4-7AED86FBA908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8257908" y="4143708"/>
            <a:ext cx="400232" cy="57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24666C-C765-DFE6-AA16-F86C083B997C}"/>
              </a:ext>
            </a:extLst>
          </p:cNvPr>
          <p:cNvCxnSpPr>
            <a:cxnSpLocks/>
          </p:cNvCxnSpPr>
          <p:nvPr/>
        </p:nvCxnSpPr>
        <p:spPr>
          <a:xfrm flipH="1">
            <a:off x="9598501" y="2124390"/>
            <a:ext cx="287912" cy="428635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92B049-B131-977A-53B8-5D25472919EC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>
          <a:xfrm flipH="1">
            <a:off x="8867509" y="3084082"/>
            <a:ext cx="339272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505CB3-C025-07A3-6F14-72A5C4025DAD}"/>
              </a:ext>
            </a:extLst>
          </p:cNvPr>
          <p:cNvSpPr txBox="1"/>
          <p:nvPr/>
        </p:nvSpPr>
        <p:spPr>
          <a:xfrm>
            <a:off x="9667444" y="3746280"/>
            <a:ext cx="227200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nodes in the tree</a:t>
            </a:r>
            <a:br>
              <a:rPr lang="en-CA" dirty="0"/>
            </a:br>
            <a:r>
              <a:rPr lang="en-CA" dirty="0"/>
              <a:t>leaf starts at 0</a:t>
            </a:r>
            <a:br>
              <a:rPr lang="en-CA" dirty="0"/>
            </a:br>
            <a:r>
              <a:rPr lang="en-CA" dirty="0"/>
              <a:t>each node is 1 higher</a:t>
            </a:r>
          </a:p>
          <a:p>
            <a:pPr algn="ctr"/>
            <a:r>
              <a:rPr lang="en-CA" dirty="0"/>
              <a:t>so root is height n-1</a:t>
            </a:r>
            <a:br>
              <a:rPr lang="en-CA" dirty="0"/>
            </a:br>
            <a:r>
              <a:rPr lang="en-CA" dirty="0"/>
              <a:t>so tree is height n-1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3085A2-9971-8432-BE4C-97B16E8F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9445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553B3-5318-7135-31EC-3901DA51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717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1F0ADC-B5B4-5D0B-602F-890479D7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6276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581434" y="354550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626463" y="3542940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10034280" y="3090656"/>
            <a:ext cx="415840" cy="45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450120" y="3090656"/>
            <a:ext cx="629189" cy="45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86CDA5-E3C7-98C8-79D7-81A507493B21}"/>
              </a:ext>
            </a:extLst>
          </p:cNvPr>
          <p:cNvSpPr txBox="1"/>
          <p:nvPr/>
        </p:nvSpPr>
        <p:spPr>
          <a:xfrm>
            <a:off x="10349969" y="719415"/>
            <a:ext cx="135435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height of this tree?</a:t>
            </a:r>
            <a:endParaRPr lang="en-AU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3C558F7-A0E3-88A7-7255-BBA00ED3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942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EFAE6C-2A64-7D5F-AB5C-D2BEC3F88CD5}"/>
              </a:ext>
            </a:extLst>
          </p:cNvPr>
          <p:cNvSpPr txBox="1"/>
          <p:nvPr/>
        </p:nvSpPr>
        <p:spPr>
          <a:xfrm>
            <a:off x="9766495" y="4519671"/>
            <a:ext cx="17790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you continue this pattern, how many nodes are in each </a:t>
            </a:r>
            <a:r>
              <a:rPr lang="en-CA" b="1" dirty="0"/>
              <a:t>level</a:t>
            </a:r>
            <a:r>
              <a:rPr lang="en-CA" dirty="0"/>
              <a:t> of a binary tree?</a:t>
            </a:r>
            <a:endParaRPr lang="en-AU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958E5CD3-DADA-A787-6D1C-417B32F8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740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4801144" y="100783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3734345" y="20006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4744540" y="199804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5754735" y="198548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5754735" y="303475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3022415" y="310732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4102278" y="310732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5754735" y="399772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I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4187191" y="149099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5197386" y="157389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5463358" y="149099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3475261" y="256667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4187191" y="256667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6207581" y="255154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6207581" y="360081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526462" y="1065616"/>
            <a:ext cx="26810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down all the </a:t>
            </a:r>
            <a:r>
              <a:rPr lang="en-CA" sz="2400" b="1" dirty="0"/>
              <a:t>root-to-leaf paths </a:t>
            </a:r>
            <a:r>
              <a:rPr lang="en-CA" sz="2400" dirty="0"/>
              <a:t>for this tree.</a:t>
            </a:r>
            <a:endParaRPr lang="en-AU" sz="2400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19EF354-600F-76D5-7A46-16EB2AA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111F82-AFC0-B41B-8C54-5165762AC068}"/>
              </a:ext>
            </a:extLst>
          </p:cNvPr>
          <p:cNvGrpSpPr/>
          <p:nvPr/>
        </p:nvGrpSpPr>
        <p:grpSpPr>
          <a:xfrm>
            <a:off x="6799764" y="3995156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0D32D-3247-DD32-2D06-C590E44E43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J</a:t>
              </a:r>
              <a:endParaRPr lang="en-AU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B5FF94-689B-5F84-AE25-EF9D36F6235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E67F44-5E8C-B2DF-D984-218345A21EE9}"/>
              </a:ext>
            </a:extLst>
          </p:cNvPr>
          <p:cNvCxnSpPr>
            <a:cxnSpLocks/>
            <a:stCxn id="18" idx="5"/>
            <a:endCxn id="38" idx="1"/>
          </p:cNvCxnSpPr>
          <p:nvPr/>
        </p:nvCxnSpPr>
        <p:spPr>
          <a:xfrm>
            <a:off x="6416949" y="3517917"/>
            <a:ext cx="626292" cy="56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38C7F97-67A1-154C-E724-424BE798BCB8}"/>
              </a:ext>
            </a:extLst>
          </p:cNvPr>
          <p:cNvGrpSpPr/>
          <p:nvPr/>
        </p:nvGrpSpPr>
        <p:grpSpPr>
          <a:xfrm>
            <a:off x="3564705" y="402937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17E874-5402-4FAB-5FF1-13CB086C290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7D76621-1412-3481-B34C-9223910569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381377-1006-D763-C5F2-C30168424B90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4017551" y="3673383"/>
            <a:ext cx="537573" cy="35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5F6A57-A75B-9084-7AE0-67EEE57E8E56}"/>
              </a:ext>
            </a:extLst>
          </p:cNvPr>
          <p:cNvSpPr txBox="1"/>
          <p:nvPr/>
        </p:nvSpPr>
        <p:spPr>
          <a:xfrm>
            <a:off x="8021782" y="1007837"/>
            <a:ext cx="692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ABE</a:t>
            </a:r>
            <a:br>
              <a:rPr lang="en-CA" dirty="0"/>
            </a:br>
            <a:r>
              <a:rPr lang="en-CA" dirty="0"/>
              <a:t>ABFH</a:t>
            </a:r>
            <a:br>
              <a:rPr lang="en-CA" dirty="0"/>
            </a:br>
            <a:r>
              <a:rPr lang="en-CA" dirty="0"/>
              <a:t>AC</a:t>
            </a:r>
            <a:br>
              <a:rPr lang="en-CA" dirty="0"/>
            </a:br>
            <a:r>
              <a:rPr lang="en-CA" dirty="0"/>
              <a:t>ADGI</a:t>
            </a:r>
            <a:br>
              <a:rPr lang="en-CA" dirty="0"/>
            </a:br>
            <a:r>
              <a:rPr lang="en-CA" dirty="0"/>
              <a:t>ADJ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0CB554-5ACD-1D16-1FC6-05E2FDC39372}"/>
              </a:ext>
            </a:extLst>
          </p:cNvPr>
          <p:cNvSpPr txBox="1"/>
          <p:nvPr/>
        </p:nvSpPr>
        <p:spPr>
          <a:xfrm>
            <a:off x="9423070" y="1335974"/>
            <a:ext cx="2136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There is one path for</a:t>
            </a:r>
            <a:br>
              <a:rPr lang="en-CA" dirty="0"/>
            </a:br>
            <a:r>
              <a:rPr lang="en-CA" dirty="0"/>
              <a:t>each leaf.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6553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764329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764329" cy="378245"/>
              </a:xfrm>
              <a:prstGeom prst="rect">
                <a:avLst/>
              </a:prstGeom>
              <a:blipFill>
                <a:blip r:embed="rId5"/>
                <a:stretch>
                  <a:fillRect l="-2397" t="-4688" r="-2055" b="-234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each level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  <a:blipFill>
                <a:blip r:embed="rId6"/>
                <a:stretch>
                  <a:fillRect l="-2760" t="-49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63388-693F-7865-57C0-6E401BDE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308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765933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765933" cy="378245"/>
              </a:xfrm>
              <a:prstGeom prst="rect">
                <a:avLst/>
              </a:prstGeom>
              <a:blipFill>
                <a:blip r:embed="rId5"/>
                <a:stretch>
                  <a:fillRect l="-2397" t="-4688" r="-2055" b="-234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641891" cy="1368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level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AU" dirty="0"/>
                  <a:t> 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641891" cy="1368072"/>
              </a:xfrm>
              <a:blipFill>
                <a:blip r:embed="rId6"/>
                <a:stretch>
                  <a:fillRect l="-2760" t="-7111" r="-1445"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/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631CAF2-BEDA-3FF1-2F84-729F9EF9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486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765933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765933" cy="378245"/>
              </a:xfrm>
              <a:prstGeom prst="rect">
                <a:avLst/>
              </a:prstGeom>
              <a:blipFill>
                <a:blip r:embed="rId5"/>
                <a:stretch>
                  <a:fillRect l="-2397" t="-4688" r="-2055" b="-234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4641891" cy="18025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level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AU" dirty="0"/>
                  <a:t> 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4641891" cy="1802515"/>
              </a:xfrm>
              <a:blipFill>
                <a:blip r:embed="rId6"/>
                <a:stretch>
                  <a:fillRect l="-2760" t="-5405" r="-14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/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D73280-6E47-3B53-8675-540E06F89C46}"/>
                  </a:ext>
                </a:extLst>
              </p:cNvPr>
              <p:cNvSpPr txBox="1"/>
              <p:nvPr/>
            </p:nvSpPr>
            <p:spPr>
              <a:xfrm>
                <a:off x="414768" y="4760889"/>
                <a:ext cx="143532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D73280-6E47-3B53-8675-540E06F89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68" y="4760889"/>
                <a:ext cx="1435329" cy="523220"/>
              </a:xfrm>
              <a:prstGeom prst="rect">
                <a:avLst/>
              </a:prstGeom>
              <a:blipFill>
                <a:blip r:embed="rId8"/>
                <a:stretch>
                  <a:fillRect l="-8511" t="-11628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02C90E-AEFD-822E-7095-28CE4B814FC6}"/>
                  </a:ext>
                </a:extLst>
              </p:cNvPr>
              <p:cNvSpPr txBox="1"/>
              <p:nvPr/>
            </p:nvSpPr>
            <p:spPr>
              <a:xfrm>
                <a:off x="590055" y="5358771"/>
                <a:ext cx="117878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02C90E-AEFD-822E-7095-28CE4B81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55" y="5358771"/>
                <a:ext cx="117878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4BB9CC9-F6E8-A6CF-39F4-90F51974B8E3}"/>
              </a:ext>
            </a:extLst>
          </p:cNvPr>
          <p:cNvSpPr txBox="1"/>
          <p:nvPr/>
        </p:nvSpPr>
        <p:spPr>
          <a:xfrm>
            <a:off x="2163065" y="4807055"/>
            <a:ext cx="197050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You can figure this out by inspection, or using the formula for the sum of a geometric series.</a:t>
            </a:r>
            <a:endParaRPr lang="en-A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C3E921-1D16-3B3C-B6E3-AD35079A0F8A}"/>
                  </a:ext>
                </a:extLst>
              </p:cNvPr>
              <p:cNvSpPr txBox="1"/>
              <p:nvPr/>
            </p:nvSpPr>
            <p:spPr>
              <a:xfrm>
                <a:off x="4856880" y="5511158"/>
                <a:ext cx="5599995" cy="919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C3E921-1D16-3B3C-B6E3-AD35079A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880" y="5511158"/>
                <a:ext cx="5599995" cy="9192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CD8254-4ABA-49D8-9C78-7E88D598AE43}"/>
              </a:ext>
            </a:extLst>
          </p:cNvPr>
          <p:cNvCxnSpPr>
            <a:cxnSpLocks/>
          </p:cNvCxnSpPr>
          <p:nvPr/>
        </p:nvCxnSpPr>
        <p:spPr>
          <a:xfrm>
            <a:off x="4025735" y="5511158"/>
            <a:ext cx="831145" cy="45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262FDD30-86F5-D84D-58C6-E47996E7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7FE53ED1-51CA-4802-B480-D6DC1C8B140A}"/>
              </a:ext>
            </a:extLst>
          </p:cNvPr>
          <p:cNvSpPr/>
          <p:nvPr/>
        </p:nvSpPr>
        <p:spPr>
          <a:xfrm rot="16200000">
            <a:off x="1147199" y="4855140"/>
            <a:ext cx="172192" cy="9297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739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909705" cy="22870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dirty="0"/>
                  <a:t>A binary tree with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nodes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/>
                  <a:t> levels has at least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/>
                  <a:t> nodes and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 nodes: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909705" cy="2287046"/>
              </a:xfrm>
              <a:blipFill>
                <a:blip r:embed="rId5"/>
                <a:stretch>
                  <a:fillRect l="-2609" t="-5867" r="-27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4BBF1-C244-AED6-AA50-BB0D26C0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7969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A binary tree with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/>
                  <a:t> levels has at least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/>
                  <a:t> nodes and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 nodes: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  <a:blipFill>
                <a:blip r:embed="rId5"/>
                <a:stretch>
                  <a:fillRect l="-2365" t="-8446" r="-11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678" y="4350746"/>
                <a:ext cx="4641891" cy="18025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CA" dirty="0"/>
                  <a:t>A tree with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/>
                  <a:t> levels has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dirty="0"/>
                  <a:t> and so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CA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CA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8" y="4350746"/>
                <a:ext cx="4641891" cy="1802514"/>
              </a:xfrm>
              <a:prstGeom prst="rect">
                <a:avLst/>
              </a:prstGeom>
              <a:blipFill>
                <a:blip r:embed="rId6"/>
                <a:stretch>
                  <a:fillRect l="-2365" t="-88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D272816-910C-79DB-E8DA-2E12350D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3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641891" cy="10638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nodes and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dirty="0"/>
                  <a:t>, then:</a:t>
                </a: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641891" cy="1063888"/>
              </a:xfrm>
              <a:blipFill>
                <a:blip r:embed="rId5"/>
                <a:stretch>
                  <a:fillRect l="-2760" t="-91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6747" y="3170909"/>
                <a:ext cx="5480056" cy="672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47" y="3170909"/>
                <a:ext cx="5480056" cy="672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B09B449-37F3-6070-6123-5E73B4EF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347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C2AF0-1AFD-7B8B-6394-17F1C6AD4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6495880" cy="198692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CA" sz="3200" dirty="0"/>
                  <a:t>What is the </a:t>
                </a:r>
                <a:r>
                  <a:rPr lang="en-CA" sz="3200" b="1" dirty="0"/>
                  <a:t>min</a:t>
                </a:r>
                <a:r>
                  <a:rPr lang="en-CA" sz="3200" dirty="0"/>
                  <a:t> height of T?</a:t>
                </a:r>
              </a:p>
              <a:p>
                <a:pPr marL="0" indent="0">
                  <a:buNone/>
                </a:pPr>
                <a:endParaRPr lang="en-CA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C2AF0-1AFD-7B8B-6394-17F1C6AD4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6495880" cy="1986921"/>
              </a:xfrm>
              <a:blipFill>
                <a:blip r:embed="rId2"/>
                <a:stretch>
                  <a:fillRect l="-2533" t="-70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7F531A-05AB-A398-F958-C4BE11828C21}"/>
                  </a:ext>
                </a:extLst>
              </p:cNvPr>
              <p:cNvSpPr txBox="1"/>
              <p:nvPr/>
            </p:nvSpPr>
            <p:spPr>
              <a:xfrm>
                <a:off x="7221682" y="1050170"/>
                <a:ext cx="383424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7F531A-05AB-A398-F958-C4BE1182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82" y="1050170"/>
                <a:ext cx="3834246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0CD6-6E61-D9DC-71B0-E67BBB583EC7}"/>
                  </a:ext>
                </a:extLst>
              </p:cNvPr>
              <p:cNvSpPr txBox="1"/>
              <p:nvPr/>
            </p:nvSpPr>
            <p:spPr>
              <a:xfrm>
                <a:off x="7025739" y="1945281"/>
                <a:ext cx="383424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0CD6-6E61-D9DC-71B0-E67BBB58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9" y="1945281"/>
                <a:ext cx="3834246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10ED8453-28EB-A0D6-570E-CD508AC0AB01}"/>
              </a:ext>
            </a:extLst>
          </p:cNvPr>
          <p:cNvSpPr/>
          <p:nvPr/>
        </p:nvSpPr>
        <p:spPr>
          <a:xfrm>
            <a:off x="8865672" y="1485198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E09F2-2171-697E-0F82-C7EA665BDEB0}"/>
                  </a:ext>
                </a:extLst>
              </p:cNvPr>
              <p:cNvSpPr txBox="1"/>
              <p:nvPr/>
            </p:nvSpPr>
            <p:spPr>
              <a:xfrm>
                <a:off x="6953744" y="2840392"/>
                <a:ext cx="38342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E09F2-2171-697E-0F82-C7EA665B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44" y="2840392"/>
                <a:ext cx="3834246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D6C34F-C68E-DDEC-0202-DFEBD9825630}"/>
                  </a:ext>
                </a:extLst>
              </p:cNvPr>
              <p:cNvSpPr txBox="1"/>
              <p:nvPr/>
            </p:nvSpPr>
            <p:spPr>
              <a:xfrm>
                <a:off x="7025739" y="3730566"/>
                <a:ext cx="38342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−1≤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D6C34F-C68E-DDEC-0202-DFEBD9825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9" y="3730566"/>
                <a:ext cx="38342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4A9F3202-E01F-C6A8-ED22-75F78BB7883A}"/>
              </a:ext>
            </a:extLst>
          </p:cNvPr>
          <p:cNvSpPr/>
          <p:nvPr/>
        </p:nvSpPr>
        <p:spPr>
          <a:xfrm>
            <a:off x="8865671" y="2380309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92A4204-6F09-95FF-F5BE-2C693F76DF63}"/>
              </a:ext>
            </a:extLst>
          </p:cNvPr>
          <p:cNvSpPr/>
          <p:nvPr/>
        </p:nvSpPr>
        <p:spPr>
          <a:xfrm>
            <a:off x="8865670" y="3326894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6449B-541C-99A6-9A4C-2AD8F193EA93}"/>
              </a:ext>
            </a:extLst>
          </p:cNvPr>
          <p:cNvSpPr txBox="1"/>
          <p:nvPr/>
        </p:nvSpPr>
        <p:spPr>
          <a:xfrm>
            <a:off x="9138805" y="4214184"/>
            <a:ext cx="20240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shows that a binary tree with n nodes must have a height of at least </a:t>
            </a:r>
            <a:r>
              <a:rPr lang="en-CA" b="1" dirty="0"/>
              <a:t>O(log n)</a:t>
            </a:r>
            <a:endParaRPr lang="en-AU" b="1" dirty="0"/>
          </a:p>
        </p:txBody>
      </p:sp>
      <p:pic>
        <p:nvPicPr>
          <p:cNvPr id="14" name="Graphic 13" descr="Old Key outline">
            <a:extLst>
              <a:ext uri="{FF2B5EF4-FFF2-40B4-BE49-F238E27FC236}">
                <a16:creationId xmlns:a16="http://schemas.microsoft.com/office/drawing/2014/main" id="{9AC2498A-3265-8853-1459-FDB21B1E1D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93877" y="5289221"/>
            <a:ext cx="914400" cy="914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BB7B85-CC95-3DFB-7372-2B9DA37E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0795C2-B001-FB73-AD89-BBAAB7E43601}"/>
              </a:ext>
            </a:extLst>
          </p:cNvPr>
          <p:cNvCxnSpPr>
            <a:cxnSpLocks/>
          </p:cNvCxnSpPr>
          <p:nvPr/>
        </p:nvCxnSpPr>
        <p:spPr>
          <a:xfrm flipV="1">
            <a:off x="5355771" y="1347849"/>
            <a:ext cx="2280063" cy="197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49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2" y="2225576"/>
            <a:ext cx="7057575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O(log n)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E1A121-21E9-6970-D5BB-1AA3FEF7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505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2" y="2225576"/>
            <a:ext cx="7057575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O(log n)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See Proposition 7.10 (pages 288-289) in the textbook for some more facts like this.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C292F-C23E-8EC7-A640-F6010340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927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</a:t>
            </a:r>
            <a:r>
              <a:rPr lang="en-CA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</a:t>
            </a:r>
            <a:r>
              <a:rPr lang="en-CA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B1031-7BB7-66B8-1BBB-25780E7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80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8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 A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33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 C, E, F, H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252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 A, B, D, G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 E, F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20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 G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5F395-44E3-030F-973E-4F5D9DD36E31}"/>
              </a:ext>
            </a:extLst>
          </p:cNvPr>
          <p:cNvSpPr txBox="1"/>
          <p:nvPr/>
        </p:nvSpPr>
        <p:spPr>
          <a:xfrm>
            <a:off x="9458527" y="3209606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node can have 0 or more</a:t>
            </a:r>
            <a:br>
              <a:rPr lang="en-CA"/>
            </a:br>
            <a:r>
              <a:rPr lang="en-CA"/>
              <a:t>children.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8443958" y="173951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root is the one node with no parent.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80E54-6D0D-19B3-0D79-FD721A607D70}"/>
              </a:ext>
            </a:extLst>
          </p:cNvPr>
          <p:cNvSpPr txBox="1"/>
          <p:nvPr/>
        </p:nvSpPr>
        <p:spPr>
          <a:xfrm>
            <a:off x="10466909" y="1271139"/>
            <a:ext cx="137589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0 children.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CC893-AB77-6E00-C495-348D2736FEFE}"/>
              </a:ext>
            </a:extLst>
          </p:cNvPr>
          <p:cNvSpPr txBox="1"/>
          <p:nvPr/>
        </p:nvSpPr>
        <p:spPr>
          <a:xfrm>
            <a:off x="9765331" y="2164494"/>
            <a:ext cx="166666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1 or more children.</a:t>
            </a:r>
            <a:endParaRPr lang="en-AU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19EF354-600F-76D5-7A46-16EB2AA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37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1851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 AB, AC, AD</a:t>
            </a:r>
            <a:br>
              <a:rPr lang="en-CA"/>
            </a:br>
            <a:r>
              <a:rPr lang="en-CA"/>
              <a:t>             BE, BF</a:t>
            </a:r>
            <a:br>
              <a:rPr lang="en-CA"/>
            </a:br>
            <a:r>
              <a:rPr lang="en-CA"/>
              <a:t>             DG, GH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22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  ABF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  ADGH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  EBADG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A05D8D8-CD51-3B8F-A570-09854EDD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89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06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Descendants of C</a:t>
            </a:r>
            <a:r>
              <a:rPr lang="en-CA" dirty="0"/>
              <a:t>: C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4F50F-99D1-1453-1881-011031F8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287593" y="2140468"/>
            <a:ext cx="424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Subtree rooted at B</a:t>
            </a:r>
            <a:r>
              <a:rPr lang="en-CA"/>
              <a:t>: the tree formed by all</a:t>
            </a:r>
            <a:br>
              <a:rPr lang="en-CA"/>
            </a:br>
            <a:r>
              <a:rPr lang="en-CA"/>
              <a:t>                                      descendants of B</a:t>
            </a:r>
            <a:endParaRPr lang="en-A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A8796E4-9D47-6277-A9AF-F1FB864AF5FB}"/>
              </a:ext>
            </a:extLst>
          </p:cNvPr>
          <p:cNvSpPr/>
          <p:nvPr/>
        </p:nvSpPr>
        <p:spPr>
          <a:xfrm>
            <a:off x="1825445" y="1750858"/>
            <a:ext cx="2159408" cy="2298082"/>
          </a:xfrm>
          <a:custGeom>
            <a:avLst/>
            <a:gdLst>
              <a:gd name="connsiteX0" fmla="*/ 1750093 w 2159408"/>
              <a:gd name="connsiteY0" fmla="*/ 236204 h 2298082"/>
              <a:gd name="connsiteX1" fmla="*/ 1433570 w 2159408"/>
              <a:gd name="connsiteY1" fmla="*/ 19327 h 2298082"/>
              <a:gd name="connsiteX2" fmla="*/ 982232 w 2159408"/>
              <a:gd name="connsiteY2" fmla="*/ 189311 h 2298082"/>
              <a:gd name="connsiteX3" fmla="*/ 20940 w 2159408"/>
              <a:gd name="connsiteY3" fmla="*/ 1420234 h 2298082"/>
              <a:gd name="connsiteX4" fmla="*/ 466417 w 2159408"/>
              <a:gd name="connsiteY4" fmla="*/ 2193957 h 2298082"/>
              <a:gd name="connsiteX5" fmla="*/ 2101786 w 2159408"/>
              <a:gd name="connsiteY5" fmla="*/ 2076727 h 2298082"/>
              <a:gd name="connsiteX6" fmla="*/ 1750093 w 2159408"/>
              <a:gd name="connsiteY6" fmla="*/ 236204 h 229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408" h="2298082">
                <a:moveTo>
                  <a:pt x="1750093" y="236204"/>
                </a:moveTo>
                <a:cubicBezTo>
                  <a:pt x="1638724" y="-106696"/>
                  <a:pt x="1561547" y="27142"/>
                  <a:pt x="1433570" y="19327"/>
                </a:cubicBezTo>
                <a:cubicBezTo>
                  <a:pt x="1305593" y="11511"/>
                  <a:pt x="1217670" y="-44174"/>
                  <a:pt x="982232" y="189311"/>
                </a:cubicBezTo>
                <a:cubicBezTo>
                  <a:pt x="746794" y="422796"/>
                  <a:pt x="106909" y="1086126"/>
                  <a:pt x="20940" y="1420234"/>
                </a:cubicBezTo>
                <a:cubicBezTo>
                  <a:pt x="-65029" y="1754342"/>
                  <a:pt x="119609" y="2084542"/>
                  <a:pt x="466417" y="2193957"/>
                </a:cubicBezTo>
                <a:cubicBezTo>
                  <a:pt x="813225" y="2303372"/>
                  <a:pt x="1884909" y="2401065"/>
                  <a:pt x="2101786" y="2076727"/>
                </a:cubicBezTo>
                <a:cubicBezTo>
                  <a:pt x="2318663" y="1752389"/>
                  <a:pt x="1861462" y="579104"/>
                  <a:pt x="1750093" y="2362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366B8-4BF1-8053-BDE5-CCA6BDDF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64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terminology</a:t>
            </a:r>
            <a:endParaRPr lang="en-AU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096000" y="678321"/>
            <a:ext cx="415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Ordered tree</a:t>
            </a:r>
            <a:r>
              <a:rPr lang="en-CA" dirty="0"/>
              <a:t>: the </a:t>
            </a:r>
            <a:r>
              <a:rPr lang="en-CA" i="1" dirty="0"/>
              <a:t>children</a:t>
            </a:r>
            <a:r>
              <a:rPr lang="en-CA" dirty="0"/>
              <a:t> of nodes have                </a:t>
            </a:r>
          </a:p>
          <a:p>
            <a:r>
              <a:rPr lang="en-CA" dirty="0"/>
              <a:t>                          a well-defined order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49784-009F-40BA-ED95-21868B8EADA5}"/>
              </a:ext>
            </a:extLst>
          </p:cNvPr>
          <p:cNvSpPr txBox="1"/>
          <p:nvPr/>
        </p:nvSpPr>
        <p:spPr>
          <a:xfrm>
            <a:off x="6397785" y="1810491"/>
            <a:ext cx="431710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tree may, or may not, be ordered.</a:t>
            </a:r>
            <a:br>
              <a:rPr lang="en-CA" dirty="0"/>
            </a:br>
            <a:r>
              <a:rPr lang="en-CA" dirty="0"/>
              <a:t>If it is ordered, you must say so, and also say</a:t>
            </a:r>
            <a:br>
              <a:rPr lang="en-CA" dirty="0"/>
            </a:br>
            <a:r>
              <a:rPr lang="en-CA" dirty="0"/>
              <a:t>exactly how the child nodes are ordered.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EC53-0607-3974-A122-A433D64572C3}"/>
              </a:ext>
            </a:extLst>
          </p:cNvPr>
          <p:cNvSpPr txBox="1"/>
          <p:nvPr/>
        </p:nvSpPr>
        <p:spPr>
          <a:xfrm>
            <a:off x="1328523" y="4087169"/>
            <a:ext cx="30870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an </a:t>
            </a:r>
            <a:r>
              <a:rPr lang="en-CA" b="1" dirty="0"/>
              <a:t>ordered tree</a:t>
            </a:r>
            <a:r>
              <a:rPr lang="en-CA" dirty="0"/>
              <a:t>: the child nodes are in alphabetical order from left to right.</a:t>
            </a:r>
            <a:endParaRPr lang="en-AU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C3FA2FD-85D9-40AA-8604-91BD05AC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97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2812</Words>
  <Application>Microsoft Office PowerPoint</Application>
  <PresentationFormat>Widescreen</PresentationFormat>
  <Paragraphs>562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Office Theme</vt:lpstr>
      <vt:lpstr>Chapter 7: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Tree Functions</vt:lpstr>
      <vt:lpstr>Basic Tree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2023-06-09T17:37:01Z</cp:lastPrinted>
  <dcterms:created xsi:type="dcterms:W3CDTF">2023-06-04T04:05:08Z</dcterms:created>
  <dcterms:modified xsi:type="dcterms:W3CDTF">2023-06-14T02:55:48Z</dcterms:modified>
</cp:coreProperties>
</file>