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301" r:id="rId30"/>
    <p:sldId id="303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2" r:id="rId40"/>
    <p:sldId id="305" r:id="rId41"/>
    <p:sldId id="297" r:id="rId42"/>
    <p:sldId id="304" r:id="rId43"/>
    <p:sldId id="296" r:id="rId44"/>
    <p:sldId id="298" r:id="rId45"/>
    <p:sldId id="299" r:id="rId4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6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FCB7EE0-2348-4727-9665-0AC5CECD0F9B}"/>
    <pc:docChg chg="modSld">
      <pc:chgData name="Toby Donaldson" userId="2e6e5431-bb17-4c41-9985-d39c50d83c73" providerId="ADAL" clId="{AFCB7EE0-2348-4727-9665-0AC5CECD0F9B}" dt="2023-08-06T22:11:52.843" v="0" actId="33639"/>
      <pc:docMkLst>
        <pc:docMk/>
      </pc:docMkLst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493162039" sldId="257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493162039" sldId="257"/>
            <ac:inkMk id="2" creationId="{F16505B8-F8A8-7D0A-7DBB-5046C9D76FA6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3561226300" sldId="258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3561226300" sldId="258"/>
            <ac:inkMk id="11" creationId="{0A2A6FDF-565A-6E79-1AEF-4BC0629B8270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3135316208" sldId="259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3135316208" sldId="259"/>
            <ac:inkMk id="2" creationId="{77082316-D224-A622-1B0A-BB055DE8DF46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722157211" sldId="260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722157211" sldId="260"/>
            <ac:inkMk id="4" creationId="{299CFCFD-8042-7F1E-30C7-2CD4904449E8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864739414" sldId="261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864739414" sldId="261"/>
            <ac:inkMk id="4" creationId="{E902AAB0-A584-522B-E057-DD053B4C7F30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1949705866" sldId="262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1949705866" sldId="262"/>
            <ac:inkMk id="2" creationId="{BAB925AF-FC88-3AA4-9BB6-D4859DE77EFA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1308871322" sldId="263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1308871322" sldId="263"/>
            <ac:inkMk id="9" creationId="{DC891250-57DD-FCFA-9121-6C9D3AA0FEE8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219068952" sldId="266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219068952" sldId="266"/>
            <ac:inkMk id="15" creationId="{4DC1BC4D-838D-59D2-BF65-53343C6BB15B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459995173" sldId="267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459995173" sldId="267"/>
            <ac:inkMk id="15" creationId="{855819D4-9BB3-F709-CD4F-E5F2B6A10EDD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930782038" sldId="268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930782038" sldId="268"/>
            <ac:inkMk id="4" creationId="{609239F1-915E-F785-8110-56B95C430D09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462324294" sldId="269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462324294" sldId="269"/>
            <ac:inkMk id="5" creationId="{F3AFFE62-919A-5288-D534-8FA80656209C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677481774" sldId="270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677481774" sldId="270"/>
            <ac:inkMk id="3" creationId="{D9ECE7A4-3CEE-65A7-0F9A-35DA8FEF248D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728094250" sldId="271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728094250" sldId="271"/>
            <ac:inkMk id="5" creationId="{579F4610-8E74-EC79-FB6E-00E498B47603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4270322688" sldId="273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4270322688" sldId="273"/>
            <ac:inkMk id="29" creationId="{A10020AC-DA8C-5B27-39C5-5D8C6019A6D8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772031483" sldId="275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772031483" sldId="275"/>
            <ac:inkMk id="4" creationId="{66A161D8-FF1A-3D22-D1F9-6001F839F07A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13115808" sldId="278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13115808" sldId="278"/>
            <ac:inkMk id="5" creationId="{8F12E7E4-6EBB-DE43-B0BA-FAF5BAEBEA7F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12643477" sldId="279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12643477" sldId="279"/>
            <ac:inkMk id="5" creationId="{B9446267-DD7A-8B40-B0DF-03FA3F98822B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740533681" sldId="283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740533681" sldId="283"/>
            <ac:inkMk id="6" creationId="{5245837C-E5C2-86AB-B7D3-25E7F4840F76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1981722786" sldId="284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1981722786" sldId="284"/>
            <ac:inkMk id="4" creationId="{164420C7-F692-EE98-CCBF-790EC70D188E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4235339031" sldId="286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4235339031" sldId="286"/>
            <ac:inkMk id="4" creationId="{11D7C1D3-D593-FEBA-22A8-9C1C35C99761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1435161024" sldId="287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1435161024" sldId="287"/>
            <ac:inkMk id="8" creationId="{5E8ECCE8-5C17-90E7-8790-04BDCE638845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1682691476" sldId="288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1682691476" sldId="288"/>
            <ac:inkMk id="13" creationId="{EBA7E742-8138-7640-3C9A-662CC1099122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1672341037" sldId="289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1672341037" sldId="289"/>
            <ac:inkMk id="9" creationId="{AFC54BBF-7732-ACC2-A424-4118D9FFD97A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397900611" sldId="290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397900611" sldId="290"/>
            <ac:inkMk id="12" creationId="{DD5C054C-C250-BEF7-CB6B-0AA99FE44353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1657589750" sldId="291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1657589750" sldId="291"/>
            <ac:inkMk id="3" creationId="{D1BE4BF8-5D61-5CDC-E1F5-B79E9022B434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976736663" sldId="301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976736663" sldId="301"/>
            <ac:inkMk id="6" creationId="{FF3AC0A9-9E0D-CC41-3479-DE8D2F91B8F1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136513501" sldId="303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136513501" sldId="303"/>
            <ac:inkMk id="11" creationId="{49080257-4B75-1B78-264B-BD9E6EE67D21}"/>
          </ac:inkMkLst>
        </pc:inkChg>
      </pc:sldChg>
    </pc:docChg>
  </pc:docChgLst>
  <pc:docChgLst>
    <pc:chgData name="Toby Donaldson" userId="2e6e5431-bb17-4c41-9985-d39c50d83c73" providerId="ADAL" clId="{8DFFAD02-7BB0-4F86-9442-E9C9DC1FA032}"/>
    <pc:docChg chg="custSel modSld">
      <pc:chgData name="Toby Donaldson" userId="2e6e5431-bb17-4c41-9985-d39c50d83c73" providerId="ADAL" clId="{8DFFAD02-7BB0-4F86-9442-E9C9DC1FA032}" dt="2023-06-27T21:11:01.828" v="33"/>
      <pc:docMkLst>
        <pc:docMk/>
      </pc:docMkLst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493162039" sldId="257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493162039" sldId="257"/>
            <ac:inkMk id="2" creationId="{F16505B8-F8A8-7D0A-7DBB-5046C9D76FA6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3561226300" sldId="258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3561226300" sldId="258"/>
            <ac:inkMk id="11" creationId="{0A2A6FDF-565A-6E79-1AEF-4BC0629B8270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3135316208" sldId="259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3135316208" sldId="259"/>
            <ac:inkMk id="2" creationId="{77082316-D224-A622-1B0A-BB055DE8DF46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2722157211" sldId="260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2722157211" sldId="260"/>
            <ac:inkMk id="4" creationId="{299CFCFD-8042-7F1E-30C7-2CD4904449E8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864739414" sldId="261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864739414" sldId="261"/>
            <ac:inkMk id="4" creationId="{E902AAB0-A584-522B-E057-DD053B4C7F30}"/>
          </ac:inkMkLst>
        </pc:inkChg>
      </pc:sldChg>
      <pc:sldChg chg="addSp">
        <pc:chgData name="Toby Donaldson" userId="2e6e5431-bb17-4c41-9985-d39c50d83c73" providerId="ADAL" clId="{8DFFAD02-7BB0-4F86-9442-E9C9DC1FA032}" dt="2023-06-27T20:07:46.369" v="1"/>
        <pc:sldMkLst>
          <pc:docMk/>
          <pc:sldMk cId="1949705866" sldId="262"/>
        </pc:sldMkLst>
        <pc:inkChg chg="add">
          <ac:chgData name="Toby Donaldson" userId="2e6e5431-bb17-4c41-9985-d39c50d83c73" providerId="ADAL" clId="{8DFFAD02-7BB0-4F86-9442-E9C9DC1FA032}" dt="2023-06-27T20:07:46.369" v="1"/>
          <ac:inkMkLst>
            <pc:docMk/>
            <pc:sldMk cId="1949705866" sldId="262"/>
            <ac:inkMk id="2" creationId="{BAB925AF-FC88-3AA4-9BB6-D4859DE77EFA}"/>
          </ac:inkMkLst>
        </pc:inkChg>
      </pc:sldChg>
      <pc:sldChg chg="addSp">
        <pc:chgData name="Toby Donaldson" userId="2e6e5431-bb17-4c41-9985-d39c50d83c73" providerId="ADAL" clId="{8DFFAD02-7BB0-4F86-9442-E9C9DC1FA032}" dt="2023-06-27T20:07:46.369" v="1"/>
        <pc:sldMkLst>
          <pc:docMk/>
          <pc:sldMk cId="1308871322" sldId="263"/>
        </pc:sldMkLst>
        <pc:inkChg chg="add">
          <ac:chgData name="Toby Donaldson" userId="2e6e5431-bb17-4c41-9985-d39c50d83c73" providerId="ADAL" clId="{8DFFAD02-7BB0-4F86-9442-E9C9DC1FA032}" dt="2023-06-27T20:07:46.369" v="1"/>
          <ac:inkMkLst>
            <pc:docMk/>
            <pc:sldMk cId="1308871322" sldId="263"/>
            <ac:inkMk id="9" creationId="{DC891250-57DD-FCFA-9121-6C9D3AA0FEE8}"/>
          </ac:inkMkLst>
        </pc:inkChg>
      </pc:sldChg>
      <pc:sldChg chg="modSp mod">
        <pc:chgData name="Toby Donaldson" userId="2e6e5431-bb17-4c41-9985-d39c50d83c73" providerId="ADAL" clId="{8DFFAD02-7BB0-4F86-9442-E9C9DC1FA032}" dt="2023-06-27T20:14:27.001" v="26" actId="20577"/>
        <pc:sldMkLst>
          <pc:docMk/>
          <pc:sldMk cId="4075375105" sldId="264"/>
        </pc:sldMkLst>
        <pc:spChg chg="mod">
          <ac:chgData name="Toby Donaldson" userId="2e6e5431-bb17-4c41-9985-d39c50d83c73" providerId="ADAL" clId="{8DFFAD02-7BB0-4F86-9442-E9C9DC1FA032}" dt="2023-06-27T20:14:27.001" v="26" actId="20577"/>
          <ac:spMkLst>
            <pc:docMk/>
            <pc:sldMk cId="4075375105" sldId="264"/>
            <ac:spMk id="9" creationId="{85D819C5-CF66-3654-CD29-538379D5E966}"/>
          </ac:spMkLst>
        </pc:spChg>
      </pc:sldChg>
      <pc:sldChg chg="addSp modSp mod">
        <pc:chgData name="Toby Donaldson" userId="2e6e5431-bb17-4c41-9985-d39c50d83c73" providerId="ADAL" clId="{8DFFAD02-7BB0-4F86-9442-E9C9DC1FA032}" dt="2023-06-27T20:14:20.213" v="24"/>
        <pc:sldMkLst>
          <pc:docMk/>
          <pc:sldMk cId="2219068952" sldId="266"/>
        </pc:sldMkLst>
        <pc:spChg chg="mod">
          <ac:chgData name="Toby Donaldson" userId="2e6e5431-bb17-4c41-9985-d39c50d83c73" providerId="ADAL" clId="{8DFFAD02-7BB0-4F86-9442-E9C9DC1FA032}" dt="2023-06-27T20:07:56.477" v="5" actId="20577"/>
          <ac:spMkLst>
            <pc:docMk/>
            <pc:sldMk cId="2219068952" sldId="266"/>
            <ac:spMk id="2" creationId="{361386B8-BF4F-81F0-0A38-943BE62691D4}"/>
          </ac:spMkLst>
        </pc:spChg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2219068952" sldId="266"/>
            <ac:inkMk id="15" creationId="{4DC1BC4D-838D-59D2-BF65-53343C6BB15B}"/>
          </ac:inkMkLst>
        </pc:inkChg>
      </pc:sldChg>
      <pc:sldChg chg="addSp modSp mod">
        <pc:chgData name="Toby Donaldson" userId="2e6e5431-bb17-4c41-9985-d39c50d83c73" providerId="ADAL" clId="{8DFFAD02-7BB0-4F86-9442-E9C9DC1FA032}" dt="2023-06-27T20:14:20.213" v="24"/>
        <pc:sldMkLst>
          <pc:docMk/>
          <pc:sldMk cId="2459995173" sldId="267"/>
        </pc:sldMkLst>
        <pc:spChg chg="mod">
          <ac:chgData name="Toby Donaldson" userId="2e6e5431-bb17-4c41-9985-d39c50d83c73" providerId="ADAL" clId="{8DFFAD02-7BB0-4F86-9442-E9C9DC1FA032}" dt="2023-06-27T20:08:12.867" v="23" actId="20577"/>
          <ac:spMkLst>
            <pc:docMk/>
            <pc:sldMk cId="2459995173" sldId="267"/>
            <ac:spMk id="2" creationId="{361386B8-BF4F-81F0-0A38-943BE62691D4}"/>
          </ac:spMkLst>
        </pc:spChg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2459995173" sldId="267"/>
            <ac:inkMk id="15" creationId="{855819D4-9BB3-F709-CD4F-E5F2B6A10EDD}"/>
          </ac:inkMkLst>
        </pc:inkChg>
      </pc:sldChg>
      <pc:sldChg chg="addSp">
        <pc:chgData name="Toby Donaldson" userId="2e6e5431-bb17-4c41-9985-d39c50d83c73" providerId="ADAL" clId="{8DFFAD02-7BB0-4F86-9442-E9C9DC1FA032}" dt="2023-06-27T20:14:20.213" v="24"/>
        <pc:sldMkLst>
          <pc:docMk/>
          <pc:sldMk cId="930782038" sldId="268"/>
        </pc:sldMkLst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930782038" sldId="268"/>
            <ac:inkMk id="4" creationId="{609239F1-915E-F785-8110-56B95C430D09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462324294" sldId="269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462324294" sldId="269"/>
            <ac:inkMk id="5" creationId="{F3AFFE62-919A-5288-D534-8FA80656209C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677481774" sldId="270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677481774" sldId="270"/>
            <ac:inkMk id="3" creationId="{D9ECE7A4-3CEE-65A7-0F9A-35DA8FEF248D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728094250" sldId="271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728094250" sldId="271"/>
            <ac:inkMk id="5" creationId="{579F4610-8E74-EC79-FB6E-00E498B47603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4270322688" sldId="273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4270322688" sldId="273"/>
            <ac:inkMk id="29" creationId="{A10020AC-DA8C-5B27-39C5-5D8C6019A6D8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772031483" sldId="275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772031483" sldId="275"/>
            <ac:inkMk id="4" creationId="{66A161D8-FF1A-3D22-D1F9-6001F839F07A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13115808" sldId="278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13115808" sldId="278"/>
            <ac:inkMk id="5" creationId="{8F12E7E4-6EBB-DE43-B0BA-FAF5BAEBEA7F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12643477" sldId="279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12643477" sldId="279"/>
            <ac:inkMk id="5" creationId="{B9446267-DD7A-8B40-B0DF-03FA3F98822B}"/>
          </ac:inkMkLst>
        </pc:inkChg>
      </pc:sldChg>
      <pc:sldChg chg="addSp">
        <pc:chgData name="Toby Donaldson" userId="2e6e5431-bb17-4c41-9985-d39c50d83c73" providerId="ADAL" clId="{8DFFAD02-7BB0-4F86-9442-E9C9DC1FA032}" dt="2023-06-27T20:51:10.166" v="28"/>
        <pc:sldMkLst>
          <pc:docMk/>
          <pc:sldMk cId="740533681" sldId="283"/>
        </pc:sldMkLst>
        <pc:inkChg chg="add">
          <ac:chgData name="Toby Donaldson" userId="2e6e5431-bb17-4c41-9985-d39c50d83c73" providerId="ADAL" clId="{8DFFAD02-7BB0-4F86-9442-E9C9DC1FA032}" dt="2023-06-27T20:51:10.166" v="28"/>
          <ac:inkMkLst>
            <pc:docMk/>
            <pc:sldMk cId="740533681" sldId="283"/>
            <ac:inkMk id="6" creationId="{5245837C-E5C2-86AB-B7D3-25E7F4840F76}"/>
          </ac:inkMkLst>
        </pc:inkChg>
      </pc:sldChg>
      <pc:sldChg chg="addSp">
        <pc:chgData name="Toby Donaldson" userId="2e6e5431-bb17-4c41-9985-d39c50d83c73" providerId="ADAL" clId="{8DFFAD02-7BB0-4F86-9442-E9C9DC1FA032}" dt="2023-06-27T20:56:50.098" v="32"/>
        <pc:sldMkLst>
          <pc:docMk/>
          <pc:sldMk cId="1981722786" sldId="284"/>
        </pc:sldMkLst>
        <pc:inkChg chg="add">
          <ac:chgData name="Toby Donaldson" userId="2e6e5431-bb17-4c41-9985-d39c50d83c73" providerId="ADAL" clId="{8DFFAD02-7BB0-4F86-9442-E9C9DC1FA032}" dt="2023-06-27T20:56:50.098" v="32"/>
          <ac:inkMkLst>
            <pc:docMk/>
            <pc:sldMk cId="1981722786" sldId="284"/>
            <ac:inkMk id="4" creationId="{164420C7-F692-EE98-CCBF-790EC70D188E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4235339031" sldId="286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4235339031" sldId="286"/>
            <ac:inkMk id="4" creationId="{11D7C1D3-D593-FEBA-22A8-9C1C35C99761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435161024" sldId="287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435161024" sldId="287"/>
            <ac:inkMk id="8" creationId="{5E8ECCE8-5C17-90E7-8790-04BDCE638845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82691476" sldId="288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82691476" sldId="288"/>
            <ac:inkMk id="13" creationId="{EBA7E742-8138-7640-3C9A-662CC1099122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72341037" sldId="289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72341037" sldId="289"/>
            <ac:inkMk id="9" creationId="{AFC54BBF-7732-ACC2-A424-4118D9FFD97A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397900611" sldId="290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397900611" sldId="290"/>
            <ac:inkMk id="12" creationId="{DD5C054C-C250-BEF7-CB6B-0AA99FE44353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57589750" sldId="291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57589750" sldId="291"/>
            <ac:inkMk id="3" creationId="{D1BE4BF8-5D61-5CDC-E1F5-B79E9022B434}"/>
          </ac:inkMkLst>
        </pc:inkChg>
      </pc:sldChg>
      <pc:sldChg chg="addSp">
        <pc:chgData name="Toby Donaldson" userId="2e6e5431-bb17-4c41-9985-d39c50d83c73" providerId="ADAL" clId="{8DFFAD02-7BB0-4F86-9442-E9C9DC1FA032}" dt="2023-06-27T20:51:10.166" v="28"/>
        <pc:sldMkLst>
          <pc:docMk/>
          <pc:sldMk cId="2976736663" sldId="301"/>
        </pc:sldMkLst>
        <pc:inkChg chg="add">
          <ac:chgData name="Toby Donaldson" userId="2e6e5431-bb17-4c41-9985-d39c50d83c73" providerId="ADAL" clId="{8DFFAD02-7BB0-4F86-9442-E9C9DC1FA032}" dt="2023-06-27T20:51:10.166" v="28"/>
          <ac:inkMkLst>
            <pc:docMk/>
            <pc:sldMk cId="2976736663" sldId="301"/>
            <ac:inkMk id="6" creationId="{FF3AC0A9-9E0D-CC41-3479-DE8D2F91B8F1}"/>
          </ac:inkMkLst>
        </pc:inkChg>
      </pc:sldChg>
      <pc:sldChg chg="addSp delSp modSp mod">
        <pc:chgData name="Toby Donaldson" userId="2e6e5431-bb17-4c41-9985-d39c50d83c73" providerId="ADAL" clId="{8DFFAD02-7BB0-4F86-9442-E9C9DC1FA032}" dt="2023-06-27T20:56:50.098" v="32"/>
        <pc:sldMkLst>
          <pc:docMk/>
          <pc:sldMk cId="2136513501" sldId="303"/>
        </pc:sldMkLst>
        <pc:spChg chg="mod">
          <ac:chgData name="Toby Donaldson" userId="2e6e5431-bb17-4c41-9985-d39c50d83c73" providerId="ADAL" clId="{8DFFAD02-7BB0-4F86-9442-E9C9DC1FA032}" dt="2023-06-27T20:51:20.660" v="31" actId="20577"/>
          <ac:spMkLst>
            <pc:docMk/>
            <pc:sldMk cId="2136513501" sldId="303"/>
            <ac:spMk id="3" creationId="{853BEB51-9955-F82A-6F80-41EBE4E2A34E}"/>
          </ac:spMkLst>
        </pc:spChg>
        <pc:inkChg chg="add del">
          <ac:chgData name="Toby Donaldson" userId="2e6e5431-bb17-4c41-9985-d39c50d83c73" providerId="ADAL" clId="{8DFFAD02-7BB0-4F86-9442-E9C9DC1FA032}" dt="2023-06-27T20:51:17.663" v="29" actId="21"/>
          <ac:inkMkLst>
            <pc:docMk/>
            <pc:sldMk cId="2136513501" sldId="303"/>
            <ac:inkMk id="4" creationId="{E3F6C2AF-5339-621C-2A03-8039E7584CC0}"/>
          </ac:inkMkLst>
        </pc:inkChg>
        <pc:inkChg chg="add">
          <ac:chgData name="Toby Donaldson" userId="2e6e5431-bb17-4c41-9985-d39c50d83c73" providerId="ADAL" clId="{8DFFAD02-7BB0-4F86-9442-E9C9DC1FA032}" dt="2023-06-27T20:56:50.098" v="32"/>
          <ac:inkMkLst>
            <pc:docMk/>
            <pc:sldMk cId="2136513501" sldId="303"/>
            <ac:inkMk id="11" creationId="{49080257-4B75-1B78-264B-BD9E6EE67D21}"/>
          </ac:inkMkLst>
        </pc:inkChg>
      </pc:sldChg>
    </pc:docChg>
  </pc:docChgLst>
  <pc:docChgLst>
    <pc:chgData name="Toby Donaldson" userId="2e6e5431-bb17-4c41-9985-d39c50d83c73" providerId="ADAL" clId="{3E49B8A0-82F3-4E5B-B9C4-160B447F8CF8}"/>
    <pc:docChg chg="undo custSel addSld delSld modSld">
      <pc:chgData name="Toby Donaldson" userId="2e6e5431-bb17-4c41-9985-d39c50d83c73" providerId="ADAL" clId="{3E49B8A0-82F3-4E5B-B9C4-160B447F8CF8}" dt="2023-06-30T05:01:48.132" v="2264" actId="1076"/>
      <pc:docMkLst>
        <pc:docMk/>
      </pc:docMkLst>
      <pc:sldChg chg="modSp mod">
        <pc:chgData name="Toby Donaldson" userId="2e6e5431-bb17-4c41-9985-d39c50d83c73" providerId="ADAL" clId="{3E49B8A0-82F3-4E5B-B9C4-160B447F8CF8}" dt="2023-06-24T02:29:52" v="7" actId="20577"/>
        <pc:sldMkLst>
          <pc:docMk/>
          <pc:sldMk cId="2722157211" sldId="260"/>
        </pc:sldMkLst>
        <pc:spChg chg="mod">
          <ac:chgData name="Toby Donaldson" userId="2e6e5431-bb17-4c41-9985-d39c50d83c73" providerId="ADAL" clId="{3E49B8A0-82F3-4E5B-B9C4-160B447F8CF8}" dt="2023-06-24T02:29:52" v="7" actId="20577"/>
          <ac:spMkLst>
            <pc:docMk/>
            <pc:sldMk cId="2722157211" sldId="260"/>
            <ac:spMk id="3" creationId="{B4C02FA2-2D34-390F-4517-DF9FDCEEE039}"/>
          </ac:spMkLst>
        </pc:spChg>
      </pc:sldChg>
      <pc:sldChg chg="modSp mod">
        <pc:chgData name="Toby Donaldson" userId="2e6e5431-bb17-4c41-9985-d39c50d83c73" providerId="ADAL" clId="{3E49B8A0-82F3-4E5B-B9C4-160B447F8CF8}" dt="2023-06-24T02:30:12.960" v="15" actId="20577"/>
        <pc:sldMkLst>
          <pc:docMk/>
          <pc:sldMk cId="864739414" sldId="261"/>
        </pc:sldMkLst>
        <pc:spChg chg="mod">
          <ac:chgData name="Toby Donaldson" userId="2e6e5431-bb17-4c41-9985-d39c50d83c73" providerId="ADAL" clId="{3E49B8A0-82F3-4E5B-B9C4-160B447F8CF8}" dt="2023-06-24T02:30:12.960" v="15" actId="20577"/>
          <ac:spMkLst>
            <pc:docMk/>
            <pc:sldMk cId="864739414" sldId="261"/>
            <ac:spMk id="3" creationId="{B4C02FA2-2D34-390F-4517-DF9FDCEEE039}"/>
          </ac:spMkLst>
        </pc:spChg>
      </pc:sldChg>
      <pc:sldChg chg="addSp modSp mod">
        <pc:chgData name="Toby Donaldson" userId="2e6e5431-bb17-4c41-9985-d39c50d83c73" providerId="ADAL" clId="{3E49B8A0-82F3-4E5B-B9C4-160B447F8CF8}" dt="2023-06-24T02:31:32.556" v="25" actId="14100"/>
        <pc:sldMkLst>
          <pc:docMk/>
          <pc:sldMk cId="1802880351" sldId="265"/>
        </pc:sldMkLst>
        <pc:spChg chg="mod">
          <ac:chgData name="Toby Donaldson" userId="2e6e5431-bb17-4c41-9985-d39c50d83c73" providerId="ADAL" clId="{3E49B8A0-82F3-4E5B-B9C4-160B447F8CF8}" dt="2023-06-24T02:31:01.219" v="16" actId="1076"/>
          <ac:spMkLst>
            <pc:docMk/>
            <pc:sldMk cId="1802880351" sldId="265"/>
            <ac:spMk id="6" creationId="{F302DE67-0BAD-3554-291D-232C6541E8CF}"/>
          </ac:spMkLst>
        </pc:spChg>
        <pc:cxnChg chg="add mod">
          <ac:chgData name="Toby Donaldson" userId="2e6e5431-bb17-4c41-9985-d39c50d83c73" providerId="ADAL" clId="{3E49B8A0-82F3-4E5B-B9C4-160B447F8CF8}" dt="2023-06-24T02:31:16.968" v="21" actId="14100"/>
          <ac:cxnSpMkLst>
            <pc:docMk/>
            <pc:sldMk cId="1802880351" sldId="265"/>
            <ac:cxnSpMk id="3" creationId="{C5108993-F9B1-A2C9-9097-A7ED0AC5313D}"/>
          </ac:cxnSpMkLst>
        </pc:cxnChg>
        <pc:cxnChg chg="add mod">
          <ac:chgData name="Toby Donaldson" userId="2e6e5431-bb17-4c41-9985-d39c50d83c73" providerId="ADAL" clId="{3E49B8A0-82F3-4E5B-B9C4-160B447F8CF8}" dt="2023-06-24T02:31:23.399" v="22" actId="14100"/>
          <ac:cxnSpMkLst>
            <pc:docMk/>
            <pc:sldMk cId="1802880351" sldId="265"/>
            <ac:cxnSpMk id="7" creationId="{C612EFA8-A57F-6031-07B6-DB0363349328}"/>
          </ac:cxnSpMkLst>
        </pc:cxnChg>
        <pc:cxnChg chg="add mod">
          <ac:chgData name="Toby Donaldson" userId="2e6e5431-bb17-4c41-9985-d39c50d83c73" providerId="ADAL" clId="{3E49B8A0-82F3-4E5B-B9C4-160B447F8CF8}" dt="2023-06-24T02:31:32.556" v="25" actId="14100"/>
          <ac:cxnSpMkLst>
            <pc:docMk/>
            <pc:sldMk cId="1802880351" sldId="265"/>
            <ac:cxnSpMk id="12" creationId="{5E11E5CC-FF3C-E50D-751E-6114C4B180DA}"/>
          </ac:cxnSpMkLst>
        </pc:cxnChg>
      </pc:sldChg>
      <pc:sldChg chg="modSp mod">
        <pc:chgData name="Toby Donaldson" userId="2e6e5431-bb17-4c41-9985-d39c50d83c73" providerId="ADAL" clId="{3E49B8A0-82F3-4E5B-B9C4-160B447F8CF8}" dt="2023-06-24T02:32:21.949" v="27" actId="1076"/>
        <pc:sldMkLst>
          <pc:docMk/>
          <pc:sldMk cId="2219068952" sldId="266"/>
        </pc:sldMkLst>
        <pc:spChg chg="mod">
          <ac:chgData name="Toby Donaldson" userId="2e6e5431-bb17-4c41-9985-d39c50d83c73" providerId="ADAL" clId="{3E49B8A0-82F3-4E5B-B9C4-160B447F8CF8}" dt="2023-06-24T02:32:21.949" v="27" actId="1076"/>
          <ac:spMkLst>
            <pc:docMk/>
            <pc:sldMk cId="2219068952" sldId="266"/>
            <ac:spMk id="14" creationId="{389C62BE-B76F-B311-3756-9588AF100F92}"/>
          </ac:spMkLst>
        </pc:spChg>
      </pc:sldChg>
      <pc:sldChg chg="modSp mod">
        <pc:chgData name="Toby Donaldson" userId="2e6e5431-bb17-4c41-9985-d39c50d83c73" providerId="ADAL" clId="{3E49B8A0-82F3-4E5B-B9C4-160B447F8CF8}" dt="2023-06-24T02:33:43.208" v="55" actId="20577"/>
        <pc:sldMkLst>
          <pc:docMk/>
          <pc:sldMk cId="930782038" sldId="268"/>
        </pc:sldMkLst>
        <pc:spChg chg="mod">
          <ac:chgData name="Toby Donaldson" userId="2e6e5431-bb17-4c41-9985-d39c50d83c73" providerId="ADAL" clId="{3E49B8A0-82F3-4E5B-B9C4-160B447F8CF8}" dt="2023-06-24T02:33:43.208" v="55" actId="20577"/>
          <ac:spMkLst>
            <pc:docMk/>
            <pc:sldMk cId="930782038" sldId="268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34:36.916" v="83" actId="20577"/>
        <pc:sldMkLst>
          <pc:docMk/>
          <pc:sldMk cId="2462324294" sldId="269"/>
        </pc:sldMkLst>
        <pc:spChg chg="mod">
          <ac:chgData name="Toby Donaldson" userId="2e6e5431-bb17-4c41-9985-d39c50d83c73" providerId="ADAL" clId="{3E49B8A0-82F3-4E5B-B9C4-160B447F8CF8}" dt="2023-06-24T02:34:14.715" v="58"/>
          <ac:spMkLst>
            <pc:docMk/>
            <pc:sldMk cId="2462324294" sldId="269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4:36.916" v="83" actId="20577"/>
          <ac:spMkLst>
            <pc:docMk/>
            <pc:sldMk cId="2462324294" sldId="269"/>
            <ac:spMk id="4" creationId="{9666938B-E24D-4DB2-9F2D-51AE12936068}"/>
          </ac:spMkLst>
        </pc:spChg>
      </pc:sldChg>
      <pc:sldChg chg="modSp mod">
        <pc:chgData name="Toby Donaldson" userId="2e6e5431-bb17-4c41-9985-d39c50d83c73" providerId="ADAL" clId="{3E49B8A0-82F3-4E5B-B9C4-160B447F8CF8}" dt="2023-06-24T02:36:35.433" v="98" actId="14100"/>
        <pc:sldMkLst>
          <pc:docMk/>
          <pc:sldMk cId="677481774" sldId="270"/>
        </pc:sldMkLst>
        <pc:spChg chg="mod">
          <ac:chgData name="Toby Donaldson" userId="2e6e5431-bb17-4c41-9985-d39c50d83c73" providerId="ADAL" clId="{3E49B8A0-82F3-4E5B-B9C4-160B447F8CF8}" dt="2023-06-24T02:36:22.878" v="97" actId="20577"/>
          <ac:spMkLst>
            <pc:docMk/>
            <pc:sldMk cId="677481774" sldId="270"/>
            <ac:spMk id="32" creationId="{79EF6C89-B375-A86E-F6BC-A36B38E75C07}"/>
          </ac:spMkLst>
        </pc:spChg>
        <pc:cxnChg chg="mod">
          <ac:chgData name="Toby Donaldson" userId="2e6e5431-bb17-4c41-9985-d39c50d83c73" providerId="ADAL" clId="{3E49B8A0-82F3-4E5B-B9C4-160B447F8CF8}" dt="2023-06-24T02:36:35.433" v="98" actId="14100"/>
          <ac:cxnSpMkLst>
            <pc:docMk/>
            <pc:sldMk cId="677481774" sldId="270"/>
            <ac:cxnSpMk id="47" creationId="{723C73C1-77F5-88BB-048D-A3AB495C9946}"/>
          </ac:cxnSpMkLst>
        </pc:cxnChg>
      </pc:sldChg>
      <pc:sldChg chg="modSp mod">
        <pc:chgData name="Toby Donaldson" userId="2e6e5431-bb17-4c41-9985-d39c50d83c73" providerId="ADAL" clId="{3E49B8A0-82F3-4E5B-B9C4-160B447F8CF8}" dt="2023-06-24T02:35:02.154" v="85" actId="14100"/>
        <pc:sldMkLst>
          <pc:docMk/>
          <pc:sldMk cId="2728094250" sldId="271"/>
        </pc:sldMkLst>
        <pc:spChg chg="mod">
          <ac:chgData name="Toby Donaldson" userId="2e6e5431-bb17-4c41-9985-d39c50d83c73" providerId="ADAL" clId="{3E49B8A0-82F3-4E5B-B9C4-160B447F8CF8}" dt="2023-06-24T02:34:58.710" v="84"/>
          <ac:spMkLst>
            <pc:docMk/>
            <pc:sldMk cId="2728094250" sldId="271"/>
            <ac:spMk id="3" creationId="{853BEB51-9955-F82A-6F80-41EBE4E2A34E}"/>
          </ac:spMkLst>
        </pc:spChg>
        <pc:cxnChg chg="mod">
          <ac:chgData name="Toby Donaldson" userId="2e6e5431-bb17-4c41-9985-d39c50d83c73" providerId="ADAL" clId="{3E49B8A0-82F3-4E5B-B9C4-160B447F8CF8}" dt="2023-06-24T02:35:02.154" v="85" actId="14100"/>
          <ac:cxnSpMkLst>
            <pc:docMk/>
            <pc:sldMk cId="2728094250" sldId="271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35:37.147" v="88" actId="1076"/>
        <pc:sldMkLst>
          <pc:docMk/>
          <pc:sldMk cId="4291476057" sldId="272"/>
        </pc:sldMkLst>
        <pc:spChg chg="mod">
          <ac:chgData name="Toby Donaldson" userId="2e6e5431-bb17-4c41-9985-d39c50d83c73" providerId="ADAL" clId="{3E49B8A0-82F3-4E5B-B9C4-160B447F8CF8}" dt="2023-06-24T02:35:29.056" v="86"/>
          <ac:spMkLst>
            <pc:docMk/>
            <pc:sldMk cId="4291476057" sldId="272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5:33.429" v="87" actId="1076"/>
          <ac:spMkLst>
            <pc:docMk/>
            <pc:sldMk cId="4291476057" sldId="272"/>
            <ac:spMk id="4" creationId="{9666938B-E24D-4DB2-9F2D-51AE12936068}"/>
          </ac:spMkLst>
        </pc:spChg>
        <pc:cxnChg chg="mod">
          <ac:chgData name="Toby Donaldson" userId="2e6e5431-bb17-4c41-9985-d39c50d83c73" providerId="ADAL" clId="{3E49B8A0-82F3-4E5B-B9C4-160B447F8CF8}" dt="2023-06-24T02:35:37.147" v="88" actId="1076"/>
          <ac:cxnSpMkLst>
            <pc:docMk/>
            <pc:sldMk cId="4291476057" sldId="272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40:44.524" v="108" actId="1076"/>
        <pc:sldMkLst>
          <pc:docMk/>
          <pc:sldMk cId="213115808" sldId="278"/>
        </pc:sldMkLst>
        <pc:spChg chg="mod">
          <ac:chgData name="Toby Donaldson" userId="2e6e5431-bb17-4c41-9985-d39c50d83c73" providerId="ADAL" clId="{3E49B8A0-82F3-4E5B-B9C4-160B447F8CF8}" dt="2023-06-24T02:40:44.524" v="108" actId="1076"/>
          <ac:spMkLst>
            <pc:docMk/>
            <pc:sldMk cId="213115808" sldId="278"/>
            <ac:spMk id="3" creationId="{B9E20EEC-6230-145F-DD38-08AE7543906E}"/>
          </ac:spMkLst>
        </pc:spChg>
      </pc:sldChg>
      <pc:sldChg chg="modSp mod">
        <pc:chgData name="Toby Donaldson" userId="2e6e5431-bb17-4c41-9985-d39c50d83c73" providerId="ADAL" clId="{3E49B8A0-82F3-4E5B-B9C4-160B447F8CF8}" dt="2023-06-24T02:42:24.191" v="167" actId="20577"/>
        <pc:sldMkLst>
          <pc:docMk/>
          <pc:sldMk cId="12643477" sldId="279"/>
        </pc:sldMkLst>
        <pc:spChg chg="mod">
          <ac:chgData name="Toby Donaldson" userId="2e6e5431-bb17-4c41-9985-d39c50d83c73" providerId="ADAL" clId="{3E49B8A0-82F3-4E5B-B9C4-160B447F8CF8}" dt="2023-06-24T02:42:24.191" v="167" actId="20577"/>
          <ac:spMkLst>
            <pc:docMk/>
            <pc:sldMk cId="12643477" sldId="279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41.592" v="169" actId="20577"/>
        <pc:sldMkLst>
          <pc:docMk/>
          <pc:sldMk cId="1809269518" sldId="280"/>
        </pc:sldMkLst>
        <pc:spChg chg="mod">
          <ac:chgData name="Toby Donaldson" userId="2e6e5431-bb17-4c41-9985-d39c50d83c73" providerId="ADAL" clId="{3E49B8A0-82F3-4E5B-B9C4-160B447F8CF8}" dt="2023-06-24T02:42:41.592" v="169" actId="20577"/>
          <ac:spMkLst>
            <pc:docMk/>
            <pc:sldMk cId="1809269518" sldId="280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53.560" v="176" actId="20577"/>
        <pc:sldMkLst>
          <pc:docMk/>
          <pc:sldMk cId="1978690111" sldId="281"/>
        </pc:sldMkLst>
        <pc:spChg chg="mod">
          <ac:chgData name="Toby Donaldson" userId="2e6e5431-bb17-4c41-9985-d39c50d83c73" providerId="ADAL" clId="{3E49B8A0-82F3-4E5B-B9C4-160B447F8CF8}" dt="2023-06-24T02:42:53.560" v="176" actId="20577"/>
          <ac:spMkLst>
            <pc:docMk/>
            <pc:sldMk cId="1978690111" sldId="281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3:06.600" v="183" actId="20577"/>
        <pc:sldMkLst>
          <pc:docMk/>
          <pc:sldMk cId="2149584888" sldId="282"/>
        </pc:sldMkLst>
        <pc:spChg chg="mod">
          <ac:chgData name="Toby Donaldson" userId="2e6e5431-bb17-4c41-9985-d39c50d83c73" providerId="ADAL" clId="{3E49B8A0-82F3-4E5B-B9C4-160B447F8CF8}" dt="2023-06-24T02:43:06.600" v="183" actId="20577"/>
          <ac:spMkLst>
            <pc:docMk/>
            <pc:sldMk cId="2149584888" sldId="282"/>
            <ac:spMk id="3" creationId="{BD2CE6D0-608D-D345-C585-BFD028870A45}"/>
          </ac:spMkLst>
        </pc:spChg>
      </pc:sldChg>
      <pc:sldChg chg="addSp delSp modSp mod">
        <pc:chgData name="Toby Donaldson" userId="2e6e5431-bb17-4c41-9985-d39c50d83c73" providerId="ADAL" clId="{3E49B8A0-82F3-4E5B-B9C4-160B447F8CF8}" dt="2023-06-27T01:33:58.046" v="1547" actId="20577"/>
        <pc:sldMkLst>
          <pc:docMk/>
          <pc:sldMk cId="740533681" sldId="283"/>
        </pc:sldMkLst>
        <pc:spChg chg="mod">
          <ac:chgData name="Toby Donaldson" userId="2e6e5431-bb17-4c41-9985-d39c50d83c73" providerId="ADAL" clId="{3E49B8A0-82F3-4E5B-B9C4-160B447F8CF8}" dt="2023-06-27T01:21:35.411" v="1099" actId="207"/>
          <ac:spMkLst>
            <pc:docMk/>
            <pc:sldMk cId="740533681" sldId="28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3:58.046" v="1547" actId="20577"/>
          <ac:spMkLst>
            <pc:docMk/>
            <pc:sldMk cId="740533681" sldId="283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4T02:50:00.181" v="433" actId="1076"/>
          <ac:spMkLst>
            <pc:docMk/>
            <pc:sldMk cId="740533681" sldId="283"/>
            <ac:spMk id="4" creationId="{C6E390C3-C23E-8885-F152-D76BE3C03A20}"/>
          </ac:spMkLst>
        </pc:spChg>
        <pc:spChg chg="add mod">
          <ac:chgData name="Toby Donaldson" userId="2e6e5431-bb17-4c41-9985-d39c50d83c73" providerId="ADAL" clId="{3E49B8A0-82F3-4E5B-B9C4-160B447F8CF8}" dt="2023-06-24T02:50:20.721" v="435" actId="208"/>
          <ac:spMkLst>
            <pc:docMk/>
            <pc:sldMk cId="740533681" sldId="283"/>
            <ac:spMk id="5" creationId="{28B8EA08-2981-2FF4-BDF7-59E3A6C2CB08}"/>
          </ac:spMkLst>
        </pc:spChg>
        <pc:spChg chg="add del mod">
          <ac:chgData name="Toby Donaldson" userId="2e6e5431-bb17-4c41-9985-d39c50d83c73" providerId="ADAL" clId="{3E49B8A0-82F3-4E5B-B9C4-160B447F8CF8}" dt="2023-06-27T01:33:04.146" v="1498" actId="21"/>
          <ac:spMkLst>
            <pc:docMk/>
            <pc:sldMk cId="740533681" sldId="283"/>
            <ac:spMk id="6" creationId="{F248A0F4-662E-A9B1-D488-9C2BD8AA70EF}"/>
          </ac:spMkLst>
        </pc:spChg>
        <pc:spChg chg="mod">
          <ac:chgData name="Toby Donaldson" userId="2e6e5431-bb17-4c41-9985-d39c50d83c73" providerId="ADAL" clId="{3E49B8A0-82F3-4E5B-B9C4-160B447F8CF8}" dt="2023-06-24T02:49:43.031" v="430" actId="20577"/>
          <ac:spMkLst>
            <pc:docMk/>
            <pc:sldMk cId="740533681" sldId="283"/>
            <ac:spMk id="8" creationId="{1E340167-FAFF-9E55-2497-F7B2B09CCA2C}"/>
          </ac:spMkLst>
        </pc:spChg>
        <pc:spChg chg="add mod">
          <ac:chgData name="Toby Donaldson" userId="2e6e5431-bb17-4c41-9985-d39c50d83c73" providerId="ADAL" clId="{3E49B8A0-82F3-4E5B-B9C4-160B447F8CF8}" dt="2023-06-27T01:33:32.644" v="1544" actId="1076"/>
          <ac:spMkLst>
            <pc:docMk/>
            <pc:sldMk cId="740533681" sldId="283"/>
            <ac:spMk id="9" creationId="{C27A4809-B9EA-88C8-23BC-CFA217FAFC0A}"/>
          </ac:spMkLst>
        </pc:spChg>
        <pc:cxnChg chg="add">
          <ac:chgData name="Toby Donaldson" userId="2e6e5431-bb17-4c41-9985-d39c50d83c73" providerId="ADAL" clId="{3E49B8A0-82F3-4E5B-B9C4-160B447F8CF8}" dt="2023-06-24T02:49:34.678" v="426" actId="11529"/>
          <ac:cxnSpMkLst>
            <pc:docMk/>
            <pc:sldMk cId="740533681" sldId="283"/>
            <ac:cxnSpMk id="7" creationId="{57D856B2-E747-D2D0-D611-2F0130FE87F2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0" creationId="{CB680526-959C-396D-A75F-2F7881CD7999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3E49B8A0-82F3-4E5B-B9C4-160B447F8CF8}" dt="2023-06-27T01:46:14.158" v="1845" actId="20577"/>
        <pc:sldMkLst>
          <pc:docMk/>
          <pc:sldMk cId="1981722786" sldId="284"/>
        </pc:sldMkLst>
        <pc:spChg chg="mod">
          <ac:chgData name="Toby Donaldson" userId="2e6e5431-bb17-4c41-9985-d39c50d83c73" providerId="ADAL" clId="{3E49B8A0-82F3-4E5B-B9C4-160B447F8CF8}" dt="2023-06-27T01:46:14.158" v="1845" actId="20577"/>
          <ac:spMkLst>
            <pc:docMk/>
            <pc:sldMk cId="1981722786" sldId="284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8:35.851" v="1055" actId="20577"/>
        <pc:sldMkLst>
          <pc:docMk/>
          <pc:sldMk cId="4235339031" sldId="286"/>
        </pc:sldMkLst>
        <pc:spChg chg="mod">
          <ac:chgData name="Toby Donaldson" userId="2e6e5431-bb17-4c41-9985-d39c50d83c73" providerId="ADAL" clId="{3E49B8A0-82F3-4E5B-B9C4-160B447F8CF8}" dt="2023-06-24T02:58:35.851" v="1055" actId="20577"/>
          <ac:spMkLst>
            <pc:docMk/>
            <pc:sldMk cId="4235339031" sldId="286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6:49.215" v="996" actId="14100"/>
        <pc:sldMkLst>
          <pc:docMk/>
          <pc:sldMk cId="1435161024" sldId="287"/>
        </pc:sldMkLst>
        <pc:spChg chg="mod">
          <ac:chgData name="Toby Donaldson" userId="2e6e5431-bb17-4c41-9985-d39c50d83c73" providerId="ADAL" clId="{3E49B8A0-82F3-4E5B-B9C4-160B447F8CF8}" dt="2023-06-24T02:56:49.215" v="996" actId="14100"/>
          <ac:spMkLst>
            <pc:docMk/>
            <pc:sldMk cId="1435161024" sldId="287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7:48.572" v="1012" actId="20577"/>
        <pc:sldMkLst>
          <pc:docMk/>
          <pc:sldMk cId="1682691476" sldId="288"/>
        </pc:sldMkLst>
        <pc:spChg chg="mod">
          <ac:chgData name="Toby Donaldson" userId="2e6e5431-bb17-4c41-9985-d39c50d83c73" providerId="ADAL" clId="{3E49B8A0-82F3-4E5B-B9C4-160B447F8CF8}" dt="2023-06-24T02:57:33.074" v="1011" actId="20577"/>
          <ac:spMkLst>
            <pc:docMk/>
            <pc:sldMk cId="1682691476" sldId="288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57:48.572" v="1012" actId="20577"/>
          <ac:spMkLst>
            <pc:docMk/>
            <pc:sldMk cId="1682691476" sldId="288"/>
            <ac:spMk id="7" creationId="{413C3B1B-8956-A95C-683F-18D9074849E9}"/>
          </ac:spMkLst>
        </pc:spChg>
      </pc:sldChg>
      <pc:sldChg chg="modSp mod">
        <pc:chgData name="Toby Donaldson" userId="2e6e5431-bb17-4c41-9985-d39c50d83c73" providerId="ADAL" clId="{3E49B8A0-82F3-4E5B-B9C4-160B447F8CF8}" dt="2023-06-24T02:58:11.937" v="1016" actId="20577"/>
        <pc:sldMkLst>
          <pc:docMk/>
          <pc:sldMk cId="1672341037" sldId="289"/>
        </pc:sldMkLst>
        <pc:spChg chg="mod">
          <ac:chgData name="Toby Donaldson" userId="2e6e5431-bb17-4c41-9985-d39c50d83c73" providerId="ADAL" clId="{3E49B8A0-82F3-4E5B-B9C4-160B447F8CF8}" dt="2023-06-24T02:58:11.937" v="1016" actId="20577"/>
          <ac:spMkLst>
            <pc:docMk/>
            <pc:sldMk cId="1672341037" sldId="289"/>
            <ac:spMk id="2" creationId="{05EEB890-4AE9-E61C-9A74-E115946F8737}"/>
          </ac:spMkLst>
        </pc:spChg>
      </pc:sldChg>
      <pc:sldChg chg="modSp mod">
        <pc:chgData name="Toby Donaldson" userId="2e6e5431-bb17-4c41-9985-d39c50d83c73" providerId="ADAL" clId="{3E49B8A0-82F3-4E5B-B9C4-160B447F8CF8}" dt="2023-06-24T02:59:34.345" v="1058" actId="1076"/>
        <pc:sldMkLst>
          <pc:docMk/>
          <pc:sldMk cId="397900611" sldId="290"/>
        </pc:sldMkLst>
        <pc:spChg chg="mod">
          <ac:chgData name="Toby Donaldson" userId="2e6e5431-bb17-4c41-9985-d39c50d83c73" providerId="ADAL" clId="{3E49B8A0-82F3-4E5B-B9C4-160B447F8CF8}" dt="2023-06-24T02:59:21.537" v="1056" actId="1076"/>
          <ac:spMkLst>
            <pc:docMk/>
            <pc:sldMk cId="397900611" sldId="290"/>
            <ac:spMk id="10" creationId="{C426CA52-5795-6EB4-0560-A7FA9BD70B89}"/>
          </ac:spMkLst>
        </pc:spChg>
        <pc:spChg chg="mod">
          <ac:chgData name="Toby Donaldson" userId="2e6e5431-bb17-4c41-9985-d39c50d83c73" providerId="ADAL" clId="{3E49B8A0-82F3-4E5B-B9C4-160B447F8CF8}" dt="2023-06-24T02:59:34.345" v="1058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mod">
        <pc:chgData name="Toby Donaldson" userId="2e6e5431-bb17-4c41-9985-d39c50d83c73" providerId="ADAL" clId="{3E49B8A0-82F3-4E5B-B9C4-160B447F8CF8}" dt="2023-06-30T04:57:58.942" v="2094"/>
        <pc:sldMkLst>
          <pc:docMk/>
          <pc:sldMk cId="1657589750" sldId="291"/>
        </pc:sldMkLst>
        <pc:spChg chg="mod">
          <ac:chgData name="Toby Donaldson" userId="2e6e5431-bb17-4c41-9985-d39c50d83c73" providerId="ADAL" clId="{3E49B8A0-82F3-4E5B-B9C4-160B447F8CF8}" dt="2023-06-24T02:59:43.353" v="1059" actId="20577"/>
          <ac:spMkLst>
            <pc:docMk/>
            <pc:sldMk cId="1657589750" sldId="291"/>
            <ac:spMk id="2" creationId="{6E6C3240-625C-85D5-9A27-AFC44222D530}"/>
          </ac:spMkLst>
        </pc:spChg>
        <pc:spChg chg="add del mod">
          <ac:chgData name="Toby Donaldson" userId="2e6e5431-bb17-4c41-9985-d39c50d83c73" providerId="ADAL" clId="{3E49B8A0-82F3-4E5B-B9C4-160B447F8CF8}" dt="2023-06-30T04:57:58.101" v="2093"/>
          <ac:spMkLst>
            <pc:docMk/>
            <pc:sldMk cId="1657589750" sldId="291"/>
            <ac:spMk id="5" creationId="{59F78938-7C60-D162-AAE2-B4A9E387238D}"/>
          </ac:spMkLst>
        </pc:spChg>
        <pc:spChg chg="mod">
          <ac:chgData name="Toby Donaldson" userId="2e6e5431-bb17-4c41-9985-d39c50d83c73" providerId="ADAL" clId="{3E49B8A0-82F3-4E5B-B9C4-160B447F8CF8}" dt="2023-06-30T04:57:58.942" v="2094"/>
          <ac:spMkLst>
            <pc:docMk/>
            <pc:sldMk cId="1657589750" sldId="291"/>
            <ac:spMk id="9" creationId="{A48DE7D5-12C0-AC84-0139-CB3229CA0A87}"/>
          </ac:spMkLst>
        </pc:spChg>
        <pc:spChg chg="mod">
          <ac:chgData name="Toby Donaldson" userId="2e6e5431-bb17-4c41-9985-d39c50d83c73" providerId="ADAL" clId="{3E49B8A0-82F3-4E5B-B9C4-160B447F8CF8}" dt="2023-06-24T02:59:53.656" v="1066" actId="20577"/>
          <ac:spMkLst>
            <pc:docMk/>
            <pc:sldMk cId="1657589750" sldId="291"/>
            <ac:spMk id="10" creationId="{A4FEAC98-6DC3-B4B1-0754-7C5EDD69E199}"/>
          </ac:spMkLst>
        </pc:spChg>
      </pc:sldChg>
      <pc:sldChg chg="addSp modSp mod">
        <pc:chgData name="Toby Donaldson" userId="2e6e5431-bb17-4c41-9985-d39c50d83c73" providerId="ADAL" clId="{3E49B8A0-82F3-4E5B-B9C4-160B447F8CF8}" dt="2023-06-30T04:37:42.622" v="1849" actId="1076"/>
        <pc:sldMkLst>
          <pc:docMk/>
          <pc:sldMk cId="3118127669" sldId="292"/>
        </pc:sldMkLst>
        <pc:spChg chg="mod">
          <ac:chgData name="Toby Donaldson" userId="2e6e5431-bb17-4c41-9985-d39c50d83c73" providerId="ADAL" clId="{3E49B8A0-82F3-4E5B-B9C4-160B447F8CF8}" dt="2023-06-24T03:00:04.759" v="1067" actId="20577"/>
          <ac:spMkLst>
            <pc:docMk/>
            <pc:sldMk cId="3118127669" sldId="292"/>
            <ac:spMk id="2" creationId="{6E6C3240-625C-85D5-9A27-AFC44222D530}"/>
          </ac:spMkLst>
        </pc:spChg>
        <pc:spChg chg="add 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" creationId="{78BC99BD-F5D0-A2B0-AC9A-F3E674D0A94E}"/>
          </ac:spMkLst>
        </pc:spChg>
        <pc:spChg chg="mod">
          <ac:chgData name="Toby Donaldson" userId="2e6e5431-bb17-4c41-9985-d39c50d83c73" providerId="ADAL" clId="{3E49B8A0-82F3-4E5B-B9C4-160B447F8CF8}" dt="2023-06-24T03:01:12.033" v="1077" actId="1076"/>
          <ac:spMkLst>
            <pc:docMk/>
            <pc:sldMk cId="3118127669" sldId="292"/>
            <ac:spMk id="8" creationId="{92625BD6-573B-1828-6710-12D80A93331E}"/>
          </ac:spMkLst>
        </pc:spChg>
        <pc:spChg chg="mod">
          <ac:chgData name="Toby Donaldson" userId="2e6e5431-bb17-4c41-9985-d39c50d83c73" providerId="ADAL" clId="{3E49B8A0-82F3-4E5B-B9C4-160B447F8CF8}" dt="2023-06-24T03:00:45.824" v="1072" actId="113"/>
          <ac:spMkLst>
            <pc:docMk/>
            <pc:sldMk cId="3118127669" sldId="292"/>
            <ac:spMk id="10" creationId="{A4FEAC98-6DC3-B4B1-0754-7C5EDD69E199}"/>
          </ac:spMkLst>
        </pc:spChg>
        <pc:spChg chg="mod">
          <ac:chgData name="Toby Donaldson" userId="2e6e5431-bb17-4c41-9985-d39c50d83c73" providerId="ADAL" clId="{3E49B8A0-82F3-4E5B-B9C4-160B447F8CF8}" dt="2023-06-24T03:00:39.072" v="1071" actId="20577"/>
          <ac:spMkLst>
            <pc:docMk/>
            <pc:sldMk cId="3118127669" sldId="292"/>
            <ac:spMk id="12" creationId="{30E81C47-38A2-4FB2-2322-0763897119E2}"/>
          </ac:spMkLst>
        </pc:spChg>
        <pc:spChg chg="mod">
          <ac:chgData name="Toby Donaldson" userId="2e6e5431-bb17-4c41-9985-d39c50d83c73" providerId="ADAL" clId="{3E49B8A0-82F3-4E5B-B9C4-160B447F8CF8}" dt="2023-06-24T03:01:29.354" v="1081" actId="1076"/>
          <ac:spMkLst>
            <pc:docMk/>
            <pc:sldMk cId="3118127669" sldId="292"/>
            <ac:spMk id="30" creationId="{748401B0-B0E5-3CF5-A28C-53A208B4A7B2}"/>
          </ac:spMkLst>
        </pc:spChg>
        <pc:spChg chg="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2" creationId="{FF72C43F-0B6A-EAED-F40F-D40A13AD666B}"/>
          </ac:spMkLst>
        </pc:spChg>
        <pc:spChg chg="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3" creationId="{AC02D06A-7F5E-0DAA-8621-9A81ECFB2FDB}"/>
          </ac:spMkLst>
        </pc:spChg>
      </pc:sldChg>
      <pc:sldChg chg="del">
        <pc:chgData name="Toby Donaldson" userId="2e6e5431-bb17-4c41-9985-d39c50d83c73" providerId="ADAL" clId="{3E49B8A0-82F3-4E5B-B9C4-160B447F8CF8}" dt="2023-06-24T03:02:38.848" v="1086" actId="2696"/>
        <pc:sldMkLst>
          <pc:docMk/>
          <pc:sldMk cId="3965035007" sldId="294"/>
        </pc:sldMkLst>
      </pc:sldChg>
      <pc:sldChg chg="addSp delSp modSp del mod">
        <pc:chgData name="Toby Donaldson" userId="2e6e5431-bb17-4c41-9985-d39c50d83c73" providerId="ADAL" clId="{3E49B8A0-82F3-4E5B-B9C4-160B447F8CF8}" dt="2023-06-30T04:47:44.583" v="2088" actId="2696"/>
        <pc:sldMkLst>
          <pc:docMk/>
          <pc:sldMk cId="826826618" sldId="295"/>
        </pc:sldMkLst>
        <pc:spChg chg="mod">
          <ac:chgData name="Toby Donaldson" userId="2e6e5431-bb17-4c41-9985-d39c50d83c73" providerId="ADAL" clId="{3E49B8A0-82F3-4E5B-B9C4-160B447F8CF8}" dt="2023-06-24T03:02:48.716" v="1088" actId="113"/>
          <ac:spMkLst>
            <pc:docMk/>
            <pc:sldMk cId="826826618" sldId="295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3:03:08.357" v="1089"/>
          <ac:spMkLst>
            <pc:docMk/>
            <pc:sldMk cId="826826618" sldId="295"/>
            <ac:spMk id="4" creationId="{2D05EE0B-8C9B-F11E-BADA-D9B3F4B68631}"/>
          </ac:spMkLst>
        </pc:spChg>
        <pc:spChg chg="del mod">
          <ac:chgData name="Toby Donaldson" userId="2e6e5431-bb17-4c41-9985-d39c50d83c73" providerId="ADAL" clId="{3E49B8A0-82F3-4E5B-B9C4-160B447F8CF8}" dt="2023-06-30T04:42:56.046" v="2058" actId="21"/>
          <ac:spMkLst>
            <pc:docMk/>
            <pc:sldMk cId="826826618" sldId="295"/>
            <ac:spMk id="8" creationId="{AA0ACD1D-AAF0-A15A-F8AB-C419FFF6A6CC}"/>
          </ac:spMkLst>
        </pc:spChg>
        <pc:spChg chg="add mod">
          <ac:chgData name="Toby Donaldson" userId="2e6e5431-bb17-4c41-9985-d39c50d83c73" providerId="ADAL" clId="{3E49B8A0-82F3-4E5B-B9C4-160B447F8CF8}" dt="2023-06-30T04:43:12.321" v="2060"/>
          <ac:spMkLst>
            <pc:docMk/>
            <pc:sldMk cId="826826618" sldId="295"/>
            <ac:spMk id="9" creationId="{DC3853CF-C13D-58E9-8E29-C2C40838CC52}"/>
          </ac:spMkLst>
        </pc:spChg>
        <pc:cxnChg chg="add del mod">
          <ac:chgData name="Toby Donaldson" userId="2e6e5431-bb17-4c41-9985-d39c50d83c73" providerId="ADAL" clId="{3E49B8A0-82F3-4E5B-B9C4-160B447F8CF8}" dt="2023-06-30T04:42:56.046" v="2058" actId="21"/>
          <ac:cxnSpMkLst>
            <pc:docMk/>
            <pc:sldMk cId="826826618" sldId="295"/>
            <ac:cxnSpMk id="5" creationId="{AE64A699-E96E-12B6-42E0-A4E416E3ACA0}"/>
          </ac:cxnSpMkLst>
        </pc:cxnChg>
        <pc:cxnChg chg="del mod">
          <ac:chgData name="Toby Donaldson" userId="2e6e5431-bb17-4c41-9985-d39c50d83c73" providerId="ADAL" clId="{3E49B8A0-82F3-4E5B-B9C4-160B447F8CF8}" dt="2023-06-30T04:42:56.046" v="2058" actId="21"/>
          <ac:cxnSpMkLst>
            <pc:docMk/>
            <pc:sldMk cId="826826618" sldId="295"/>
            <ac:cxnSpMk id="10" creationId="{3986FD00-CA08-B60A-812B-6FA3F9C96643}"/>
          </ac:cxnSpMkLst>
        </pc:cxnChg>
        <pc:cxnChg chg="add mod">
          <ac:chgData name="Toby Donaldson" userId="2e6e5431-bb17-4c41-9985-d39c50d83c73" providerId="ADAL" clId="{3E49B8A0-82F3-4E5B-B9C4-160B447F8CF8}" dt="2023-06-30T04:43:12.321" v="2060"/>
          <ac:cxnSpMkLst>
            <pc:docMk/>
            <pc:sldMk cId="826826618" sldId="295"/>
            <ac:cxnSpMk id="11" creationId="{10F24DFC-7CEE-6E1D-E639-C8CCCB29E2AE}"/>
          </ac:cxnSpMkLst>
        </pc:cxnChg>
        <pc:cxnChg chg="add mod">
          <ac:chgData name="Toby Donaldson" userId="2e6e5431-bb17-4c41-9985-d39c50d83c73" providerId="ADAL" clId="{3E49B8A0-82F3-4E5B-B9C4-160B447F8CF8}" dt="2023-06-30T04:43:12.321" v="2060"/>
          <ac:cxnSpMkLst>
            <pc:docMk/>
            <pc:sldMk cId="826826618" sldId="295"/>
            <ac:cxnSpMk id="12" creationId="{7A386A7D-7047-59D4-F6D1-70D3AE28E111}"/>
          </ac:cxnSpMkLst>
        </pc:cxnChg>
      </pc:sldChg>
      <pc:sldChg chg="addSp delSp modSp mod">
        <pc:chgData name="Toby Donaldson" userId="2e6e5431-bb17-4c41-9985-d39c50d83c73" providerId="ADAL" clId="{3E49B8A0-82F3-4E5B-B9C4-160B447F8CF8}" dt="2023-06-30T04:46:21.294" v="2087"/>
        <pc:sldMkLst>
          <pc:docMk/>
          <pc:sldMk cId="3247521913" sldId="296"/>
        </pc:sldMkLst>
        <pc:spChg chg="mod">
          <ac:chgData name="Toby Donaldson" userId="2e6e5431-bb17-4c41-9985-d39c50d83c73" providerId="ADAL" clId="{3E49B8A0-82F3-4E5B-B9C4-160B447F8CF8}" dt="2023-06-30T04:43:44.357" v="2067" actId="113"/>
          <ac:spMkLst>
            <pc:docMk/>
            <pc:sldMk cId="3247521913" sldId="296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3:03:37.656" v="1091"/>
          <ac:spMkLst>
            <pc:docMk/>
            <pc:sldMk cId="3247521913" sldId="296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3E49B8A0-82F3-4E5B-B9C4-160B447F8CF8}" dt="2023-06-30T04:46:10.172" v="2085" actId="21"/>
          <ac:spMkLst>
            <pc:docMk/>
            <pc:sldMk cId="3247521913" sldId="296"/>
            <ac:spMk id="5" creationId="{44B4B90E-D793-079B-8291-9B3AA161BA9E}"/>
          </ac:spMkLst>
        </pc:spChg>
        <pc:spChg chg="add mod">
          <ac:chgData name="Toby Donaldson" userId="2e6e5431-bb17-4c41-9985-d39c50d83c73" providerId="ADAL" clId="{3E49B8A0-82F3-4E5B-B9C4-160B447F8CF8}" dt="2023-06-30T04:46:21.294" v="2087"/>
          <ac:spMkLst>
            <pc:docMk/>
            <pc:sldMk cId="3247521913" sldId="296"/>
            <ac:spMk id="6" creationId="{56B1869B-4C02-CACB-5C9F-C3D669FB3A9C}"/>
          </ac:spMkLst>
        </pc:spChg>
        <pc:spChg chg="del">
          <ac:chgData name="Toby Donaldson" userId="2e6e5431-bb17-4c41-9985-d39c50d83c73" providerId="ADAL" clId="{3E49B8A0-82F3-4E5B-B9C4-160B447F8CF8}" dt="2023-06-30T04:46:06.752" v="2083" actId="21"/>
          <ac:spMkLst>
            <pc:docMk/>
            <pc:sldMk cId="3247521913" sldId="296"/>
            <ac:spMk id="8" creationId="{AA0ACD1D-AAF0-A15A-F8AB-C419FFF6A6CC}"/>
          </ac:spMkLst>
        </pc:spChg>
        <pc:cxnChg chg="add mod">
          <ac:chgData name="Toby Donaldson" userId="2e6e5431-bb17-4c41-9985-d39c50d83c73" providerId="ADAL" clId="{3E49B8A0-82F3-4E5B-B9C4-160B447F8CF8}" dt="2023-06-30T04:46:21.294" v="2087"/>
          <ac:cxnSpMkLst>
            <pc:docMk/>
            <pc:sldMk cId="3247521913" sldId="296"/>
            <ac:cxnSpMk id="7" creationId="{D7B5BF48-EC1F-294D-8E0C-B494639C8AA2}"/>
          </ac:cxnSpMkLst>
        </pc:cxnChg>
        <pc:cxnChg chg="add mod">
          <ac:chgData name="Toby Donaldson" userId="2e6e5431-bb17-4c41-9985-d39c50d83c73" providerId="ADAL" clId="{3E49B8A0-82F3-4E5B-B9C4-160B447F8CF8}" dt="2023-06-30T04:46:21.294" v="2087"/>
          <ac:cxnSpMkLst>
            <pc:docMk/>
            <pc:sldMk cId="3247521913" sldId="296"/>
            <ac:cxnSpMk id="9" creationId="{55259E2F-F235-5890-37B5-FA58A0D553B9}"/>
          </ac:cxnSpMkLst>
        </pc:cxnChg>
        <pc:cxnChg chg="del">
          <ac:chgData name="Toby Donaldson" userId="2e6e5431-bb17-4c41-9985-d39c50d83c73" providerId="ADAL" clId="{3E49B8A0-82F3-4E5B-B9C4-160B447F8CF8}" dt="2023-06-30T04:46:11.315" v="2086" actId="21"/>
          <ac:cxnSpMkLst>
            <pc:docMk/>
            <pc:sldMk cId="3247521913" sldId="296"/>
            <ac:cxnSpMk id="10" creationId="{3986FD00-CA08-B60A-812B-6FA3F9C96643}"/>
          </ac:cxnSpMkLst>
        </pc:cxnChg>
      </pc:sldChg>
      <pc:sldChg chg="addSp delSp modSp mod">
        <pc:chgData name="Toby Donaldson" userId="2e6e5431-bb17-4c41-9985-d39c50d83c73" providerId="ADAL" clId="{3E49B8A0-82F3-4E5B-B9C4-160B447F8CF8}" dt="2023-06-30T04:44:54.464" v="2075" actId="20577"/>
        <pc:sldMkLst>
          <pc:docMk/>
          <pc:sldMk cId="566280753" sldId="297"/>
        </pc:sldMkLst>
        <pc:spChg chg="mod">
          <ac:chgData name="Toby Donaldson" userId="2e6e5431-bb17-4c41-9985-d39c50d83c73" providerId="ADAL" clId="{3E49B8A0-82F3-4E5B-B9C4-160B447F8CF8}" dt="2023-06-30T04:43:36.907" v="2065" actId="113"/>
          <ac:spMkLst>
            <pc:docMk/>
            <pc:sldMk cId="566280753" sldId="297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30T04:40:42.753" v="1954" actId="113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3E49B8A0-82F3-4E5B-B9C4-160B447F8CF8}" dt="2023-06-24T03:03:31.617" v="1090"/>
          <ac:spMkLst>
            <pc:docMk/>
            <pc:sldMk cId="566280753" sldId="297"/>
            <ac:spMk id="4" creationId="{2D05EE0B-8C9B-F11E-BADA-D9B3F4B68631}"/>
          </ac:spMkLst>
        </pc:spChg>
        <pc:spChg chg="del">
          <ac:chgData name="Toby Donaldson" userId="2e6e5431-bb17-4c41-9985-d39c50d83c73" providerId="ADAL" clId="{3E49B8A0-82F3-4E5B-B9C4-160B447F8CF8}" dt="2023-06-30T04:39:01.200" v="1885" actId="21"/>
          <ac:spMkLst>
            <pc:docMk/>
            <pc:sldMk cId="566280753" sldId="297"/>
            <ac:spMk id="8" creationId="{AA0ACD1D-AAF0-A15A-F8AB-C419FFF6A6CC}"/>
          </ac:spMkLst>
        </pc:spChg>
        <pc:spChg chg="add mod">
          <ac:chgData name="Toby Donaldson" userId="2e6e5431-bb17-4c41-9985-d39c50d83c73" providerId="ADAL" clId="{3E49B8A0-82F3-4E5B-B9C4-160B447F8CF8}" dt="2023-06-30T04:42:32.884" v="2056" actId="14100"/>
          <ac:spMkLst>
            <pc:docMk/>
            <pc:sldMk cId="566280753" sldId="297"/>
            <ac:spMk id="13" creationId="{184C0A36-B613-92B7-8DD7-83520443FC47}"/>
          </ac:spMkLst>
        </pc:spChg>
        <pc:spChg chg="mod">
          <ac:chgData name="Toby Donaldson" userId="2e6e5431-bb17-4c41-9985-d39c50d83c73" providerId="ADAL" clId="{3E49B8A0-82F3-4E5B-B9C4-160B447F8CF8}" dt="2023-06-30T04:44:54.464" v="2075" actId="20577"/>
          <ac:spMkLst>
            <pc:docMk/>
            <pc:sldMk cId="566280753" sldId="297"/>
            <ac:spMk id="31" creationId="{6270BF17-E4F3-7FFB-F991-A528810851A6}"/>
          </ac:spMkLst>
        </pc:spChg>
        <pc:cxnChg chg="del">
          <ac:chgData name="Toby Donaldson" userId="2e6e5431-bb17-4c41-9985-d39c50d83c73" providerId="ADAL" clId="{3E49B8A0-82F3-4E5B-B9C4-160B447F8CF8}" dt="2023-06-30T04:39:01.200" v="1885" actId="21"/>
          <ac:cxnSpMkLst>
            <pc:docMk/>
            <pc:sldMk cId="566280753" sldId="297"/>
            <ac:cxnSpMk id="10" creationId="{3986FD00-CA08-B60A-812B-6FA3F9C96643}"/>
          </ac:cxnSpMkLst>
        </pc:cxnChg>
        <pc:cxnChg chg="add mod">
          <ac:chgData name="Toby Donaldson" userId="2e6e5431-bb17-4c41-9985-d39c50d83c73" providerId="ADAL" clId="{3E49B8A0-82F3-4E5B-B9C4-160B447F8CF8}" dt="2023-06-30T04:42:36.339" v="2057" actId="14100"/>
          <ac:cxnSpMkLst>
            <pc:docMk/>
            <pc:sldMk cId="566280753" sldId="297"/>
            <ac:cxnSpMk id="14" creationId="{78DB77A7-BC1A-9B09-29C9-BE7EDBD8CD43}"/>
          </ac:cxnSpMkLst>
        </pc:cxnChg>
        <pc:cxnChg chg="add mod">
          <ac:chgData name="Toby Donaldson" userId="2e6e5431-bb17-4c41-9985-d39c50d83c73" providerId="ADAL" clId="{3E49B8A0-82F3-4E5B-B9C4-160B447F8CF8}" dt="2023-06-30T04:39:08.098" v="1886"/>
          <ac:cxnSpMkLst>
            <pc:docMk/>
            <pc:sldMk cId="566280753" sldId="297"/>
            <ac:cxnSpMk id="15" creationId="{185C9DC0-A514-4E9B-ACC1-BB6B4F8C892F}"/>
          </ac:cxnSpMkLst>
        </pc:cxnChg>
      </pc:sldChg>
      <pc:sldChg chg="modSp mod">
        <pc:chgData name="Toby Donaldson" userId="2e6e5431-bb17-4c41-9985-d39c50d83c73" providerId="ADAL" clId="{3E49B8A0-82F3-4E5B-B9C4-160B447F8CF8}" dt="2023-06-30T04:43:50.691" v="2069" actId="113"/>
        <pc:sldMkLst>
          <pc:docMk/>
          <pc:sldMk cId="903689343" sldId="298"/>
        </pc:sldMkLst>
        <pc:spChg chg="mod">
          <ac:chgData name="Toby Donaldson" userId="2e6e5431-bb17-4c41-9985-d39c50d83c73" providerId="ADAL" clId="{3E49B8A0-82F3-4E5B-B9C4-160B447F8CF8}" dt="2023-06-30T04:43:50.691" v="2069" actId="113"/>
          <ac:spMkLst>
            <pc:docMk/>
            <pc:sldMk cId="903689343" sldId="298"/>
            <ac:spMk id="2" creationId="{05EEB890-4AE9-E61C-9A74-E115946F8737}"/>
          </ac:spMkLst>
        </pc:spChg>
      </pc:sldChg>
      <pc:sldChg chg="modSp mod">
        <pc:chgData name="Toby Donaldson" userId="2e6e5431-bb17-4c41-9985-d39c50d83c73" providerId="ADAL" clId="{3E49B8A0-82F3-4E5B-B9C4-160B447F8CF8}" dt="2023-06-30T04:43:58.854" v="2071" actId="113"/>
        <pc:sldMkLst>
          <pc:docMk/>
          <pc:sldMk cId="2794636789" sldId="299"/>
        </pc:sldMkLst>
        <pc:spChg chg="mod">
          <ac:chgData name="Toby Donaldson" userId="2e6e5431-bb17-4c41-9985-d39c50d83c73" providerId="ADAL" clId="{3E49B8A0-82F3-4E5B-B9C4-160B447F8CF8}" dt="2023-06-30T04:43:58.854" v="2071" actId="113"/>
          <ac:spMkLst>
            <pc:docMk/>
            <pc:sldMk cId="2794636789" sldId="299"/>
            <ac:spMk id="2" creationId="{05EEB890-4AE9-E61C-9A74-E115946F8737}"/>
          </ac:spMkLst>
        </pc:spChg>
      </pc:sldChg>
      <pc:sldChg chg="add del">
        <pc:chgData name="Toby Donaldson" userId="2e6e5431-bb17-4c41-9985-d39c50d83c73" providerId="ADAL" clId="{3E49B8A0-82F3-4E5B-B9C4-160B447F8CF8}" dt="2023-06-24T02:54:48.847" v="906" actId="2696"/>
        <pc:sldMkLst>
          <pc:docMk/>
          <pc:sldMk cId="2926371896" sldId="300"/>
        </pc:sldMkLst>
      </pc:sldChg>
      <pc:sldChg chg="addSp delSp modSp add mod">
        <pc:chgData name="Toby Donaldson" userId="2e6e5431-bb17-4c41-9985-d39c50d83c73" providerId="ADAL" clId="{3E49B8A0-82F3-4E5B-B9C4-160B447F8CF8}" dt="2023-06-27T01:33:35.945" v="1545"/>
        <pc:sldMkLst>
          <pc:docMk/>
          <pc:sldMk cId="2976736663" sldId="301"/>
        </pc:sldMkLst>
        <pc:spChg chg="mod">
          <ac:chgData name="Toby Donaldson" userId="2e6e5431-bb17-4c41-9985-d39c50d83c73" providerId="ADAL" clId="{3E49B8A0-82F3-4E5B-B9C4-160B447F8CF8}" dt="2023-06-27T01:21:40.114" v="1100" actId="207"/>
          <ac:spMkLst>
            <pc:docMk/>
            <pc:sldMk cId="2976736663" sldId="301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2:16.555" v="1495" actId="20577"/>
          <ac:spMkLst>
            <pc:docMk/>
            <pc:sldMk cId="2976736663" sldId="301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7T01:33:35.945" v="1545"/>
          <ac:spMkLst>
            <pc:docMk/>
            <pc:sldMk cId="2976736663" sldId="301"/>
            <ac:spMk id="4" creationId="{4CE21BD3-4F8D-2A9C-FF27-736292ABED5C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4" creationId="{C6E390C3-C23E-8885-F152-D76BE3C03A20}"/>
          </ac:spMkLst>
        </pc:spChg>
        <pc:spChg chg="mod">
          <ac:chgData name="Toby Donaldson" userId="2e6e5431-bb17-4c41-9985-d39c50d83c73" providerId="ADAL" clId="{3E49B8A0-82F3-4E5B-B9C4-160B447F8CF8}" dt="2023-06-24T02:53:49.472" v="882" actId="113"/>
          <ac:spMkLst>
            <pc:docMk/>
            <pc:sldMk cId="2976736663" sldId="301"/>
            <ac:spMk id="5" creationId="{28B8EA08-2981-2FF4-BDF7-59E3A6C2CB08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8" creationId="{1E340167-FAFF-9E55-2497-F7B2B09CCA2C}"/>
          </ac:spMkLst>
        </pc:spChg>
        <pc:cxnChg chg="del">
          <ac:chgData name="Toby Donaldson" userId="2e6e5431-bb17-4c41-9985-d39c50d83c73" providerId="ADAL" clId="{3E49B8A0-82F3-4E5B-B9C4-160B447F8CF8}" dt="2023-06-24T02:50:44.201" v="454" actId="21"/>
          <ac:cxnSpMkLst>
            <pc:docMk/>
            <pc:sldMk cId="2976736663" sldId="301"/>
            <ac:cxnSpMk id="7" creationId="{57D856B2-E747-D2D0-D611-2F0130FE87F2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4:37:57.629" v="1851"/>
        <pc:sldMkLst>
          <pc:docMk/>
          <pc:sldMk cId="2859941842" sldId="302"/>
        </pc:sldMkLst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" creationId="{78BC99BD-F5D0-A2B0-AC9A-F3E674D0A94E}"/>
          </ac:spMkLst>
        </pc:spChg>
        <pc:spChg chg="add mod">
          <ac:chgData name="Toby Donaldson" userId="2e6e5431-bb17-4c41-9985-d39c50d83c73" providerId="ADAL" clId="{3E49B8A0-82F3-4E5B-B9C4-160B447F8CF8}" dt="2023-06-24T03:02:16.313" v="1085"/>
          <ac:spMkLst>
            <pc:docMk/>
            <pc:sldMk cId="2859941842" sldId="302"/>
            <ac:spMk id="4" creationId="{2736AC0A-DE43-D386-CF8D-3EF883453115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6" creationId="{2A569890-9FAF-20F3-B747-0CA0CFF6237E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9" creationId="{9A2FA481-8ED1-829D-7ED5-AFCB0564D6EF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12" creationId="{B59BFABF-C9BF-61F0-3152-4311280F20FE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0" creationId="{748401B0-B0E5-3CF5-A28C-53A208B4A7B2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1" creationId="{6FC95193-ACB8-5743-20F0-FE1FA36B44AB}"/>
          </ac:spMkLst>
        </pc:spChg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2" creationId="{FF72C43F-0B6A-EAED-F40F-D40A13AD666B}"/>
          </ac:spMkLst>
        </pc:spChg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3" creationId="{AC02D06A-7F5E-0DAA-8621-9A81ECFB2FDB}"/>
          </ac:spMkLst>
        </pc:sp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7" creationId="{FF90B311-4177-46AF-51F2-C3BF15EA52D0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27T01:33:38.408" v="1546"/>
        <pc:sldMkLst>
          <pc:docMk/>
          <pc:sldMk cId="2136513501" sldId="303"/>
        </pc:sldMkLst>
        <pc:spChg chg="mod">
          <ac:chgData name="Toby Donaldson" userId="2e6e5431-bb17-4c41-9985-d39c50d83c73" providerId="ADAL" clId="{3E49B8A0-82F3-4E5B-B9C4-160B447F8CF8}" dt="2023-06-27T01:21:45.034" v="1101" actId="207"/>
          <ac:spMkLst>
            <pc:docMk/>
            <pc:sldMk cId="2136513501" sldId="30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1:59.366" v="1487" actId="20577"/>
          <ac:spMkLst>
            <pc:docMk/>
            <pc:sldMk cId="2136513501" sldId="303"/>
            <ac:spMk id="3" creationId="{853BEB51-9955-F82A-6F80-41EBE4E2A34E}"/>
          </ac:spMkLst>
        </pc:spChg>
        <pc:spChg chg="add del mod">
          <ac:chgData name="Toby Donaldson" userId="2e6e5431-bb17-4c41-9985-d39c50d83c73" providerId="ADAL" clId="{3E49B8A0-82F3-4E5B-B9C4-160B447F8CF8}" dt="2023-06-27T01:26:58.649" v="1214" actId="21"/>
          <ac:spMkLst>
            <pc:docMk/>
            <pc:sldMk cId="2136513501" sldId="303"/>
            <ac:spMk id="4" creationId="{EA29819E-4FE3-A684-5303-9930D5EFD656}"/>
          </ac:spMkLst>
        </pc:spChg>
        <pc:spChg chg="mod">
          <ac:chgData name="Toby Donaldson" userId="2e6e5431-bb17-4c41-9985-d39c50d83c73" providerId="ADAL" clId="{3E49B8A0-82F3-4E5B-B9C4-160B447F8CF8}" dt="2023-06-27T01:31:49.171" v="1486" actId="113"/>
          <ac:spMkLst>
            <pc:docMk/>
            <pc:sldMk cId="2136513501" sldId="303"/>
            <ac:spMk id="5" creationId="{28B8EA08-2981-2FF4-BDF7-59E3A6C2CB08}"/>
          </ac:spMkLst>
        </pc:spChg>
        <pc:spChg chg="add mod">
          <ac:chgData name="Toby Donaldson" userId="2e6e5431-bb17-4c41-9985-d39c50d83c73" providerId="ADAL" clId="{3E49B8A0-82F3-4E5B-B9C4-160B447F8CF8}" dt="2023-06-27T01:27:52.459" v="1284" actId="1076"/>
          <ac:spMkLst>
            <pc:docMk/>
            <pc:sldMk cId="2136513501" sldId="303"/>
            <ac:spMk id="6" creationId="{CD206C89-06DD-A5B3-CF93-CBB77E1B2806}"/>
          </ac:spMkLst>
        </pc:spChg>
        <pc:spChg chg="add mod">
          <ac:chgData name="Toby Donaldson" userId="2e6e5431-bb17-4c41-9985-d39c50d83c73" providerId="ADAL" clId="{3E49B8A0-82F3-4E5B-B9C4-160B447F8CF8}" dt="2023-06-27T01:28:27.838" v="1306" actId="20577"/>
          <ac:spMkLst>
            <pc:docMk/>
            <pc:sldMk cId="2136513501" sldId="303"/>
            <ac:spMk id="7" creationId="{1C9444AC-3489-8CE2-ECE3-6DBEDA957589}"/>
          </ac:spMkLst>
        </pc:spChg>
        <pc:spChg chg="add mod">
          <ac:chgData name="Toby Donaldson" userId="2e6e5431-bb17-4c41-9985-d39c50d83c73" providerId="ADAL" clId="{3E49B8A0-82F3-4E5B-B9C4-160B447F8CF8}" dt="2023-06-27T01:29:00.562" v="1353" actId="114"/>
          <ac:spMkLst>
            <pc:docMk/>
            <pc:sldMk cId="2136513501" sldId="303"/>
            <ac:spMk id="8" creationId="{73D442C4-7A80-9563-853F-645233E72599}"/>
          </ac:spMkLst>
        </pc:spChg>
        <pc:spChg chg="add mod">
          <ac:chgData name="Toby Donaldson" userId="2e6e5431-bb17-4c41-9985-d39c50d83c73" providerId="ADAL" clId="{3E49B8A0-82F3-4E5B-B9C4-160B447F8CF8}" dt="2023-06-27T01:28:55.502" v="1352" actId="14100"/>
          <ac:spMkLst>
            <pc:docMk/>
            <pc:sldMk cId="2136513501" sldId="303"/>
            <ac:spMk id="9" creationId="{CC47DAEE-4677-35E8-4142-7447F9268379}"/>
          </ac:spMkLst>
        </pc:spChg>
        <pc:spChg chg="add mod">
          <ac:chgData name="Toby Donaldson" userId="2e6e5431-bb17-4c41-9985-d39c50d83c73" providerId="ADAL" clId="{3E49B8A0-82F3-4E5B-B9C4-160B447F8CF8}" dt="2023-06-27T01:31:03.629" v="1467" actId="20577"/>
          <ac:spMkLst>
            <pc:docMk/>
            <pc:sldMk cId="2136513501" sldId="303"/>
            <ac:spMk id="10" creationId="{E6F8C828-5CB8-AD60-04D3-2017A6A7A908}"/>
          </ac:spMkLst>
        </pc:spChg>
        <pc:spChg chg="add mod">
          <ac:chgData name="Toby Donaldson" userId="2e6e5431-bb17-4c41-9985-d39c50d83c73" providerId="ADAL" clId="{3E49B8A0-82F3-4E5B-B9C4-160B447F8CF8}" dt="2023-06-27T01:33:38.408" v="1546"/>
          <ac:spMkLst>
            <pc:docMk/>
            <pc:sldMk cId="2136513501" sldId="303"/>
            <ac:spMk id="16" creationId="{DA1D3C3B-9047-5DEA-0626-027882A4826F}"/>
          </ac:spMkLst>
        </pc:spChg>
        <pc:cxnChg chg="add mod">
          <ac:chgData name="Toby Donaldson" userId="2e6e5431-bb17-4c41-9985-d39c50d83c73" providerId="ADAL" clId="{3E49B8A0-82F3-4E5B-B9C4-160B447F8CF8}" dt="2023-06-27T01:30:48.055" v="1463" actId="14100"/>
          <ac:cxnSpMkLst>
            <pc:docMk/>
            <pc:sldMk cId="2136513501" sldId="303"/>
            <ac:cxnSpMk id="12" creationId="{695C668C-6C69-7876-5077-5A7730559343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4:45:29.672" v="2082" actId="20577"/>
        <pc:sldMkLst>
          <pc:docMk/>
          <pc:sldMk cId="1351738625" sldId="304"/>
        </pc:sldMkLst>
        <pc:spChg chg="mod">
          <ac:chgData name="Toby Donaldson" userId="2e6e5431-bb17-4c41-9985-d39c50d83c73" providerId="ADAL" clId="{3E49B8A0-82F3-4E5B-B9C4-160B447F8CF8}" dt="2023-06-30T04:43:27.504" v="2063" actId="113"/>
          <ac:spMkLst>
            <pc:docMk/>
            <pc:sldMk cId="1351738625" sldId="304"/>
            <ac:spMk id="2" creationId="{05EEB890-4AE9-E61C-9A74-E115946F8737}"/>
          </ac:spMkLst>
        </pc:spChg>
        <pc:spChg chg="add mod">
          <ac:chgData name="Toby Donaldson" userId="2e6e5431-bb17-4c41-9985-d39c50d83c73" providerId="ADAL" clId="{3E49B8A0-82F3-4E5B-B9C4-160B447F8CF8}" dt="2023-06-30T04:41:32.284" v="2031" actId="20577"/>
          <ac:spMkLst>
            <pc:docMk/>
            <pc:sldMk cId="1351738625" sldId="304"/>
            <ac:spMk id="8" creationId="{51481544-66A4-A587-7112-DA7C62ACF841}"/>
          </ac:spMkLst>
        </pc:spChg>
        <pc:spChg chg="add mod">
          <ac:chgData name="Toby Donaldson" userId="2e6e5431-bb17-4c41-9985-d39c50d83c73" providerId="ADAL" clId="{3E49B8A0-82F3-4E5B-B9C4-160B447F8CF8}" dt="2023-06-30T04:43:14.209" v="2061"/>
          <ac:spMkLst>
            <pc:docMk/>
            <pc:sldMk cId="1351738625" sldId="304"/>
            <ac:spMk id="10" creationId="{8FA74905-EE2F-CE5B-3446-F19BE9C3C8E2}"/>
          </ac:spMkLst>
        </pc:spChg>
        <pc:spChg chg="del">
          <ac:chgData name="Toby Donaldson" userId="2e6e5431-bb17-4c41-9985-d39c50d83c73" providerId="ADAL" clId="{3E49B8A0-82F3-4E5B-B9C4-160B447F8CF8}" dt="2023-06-30T04:43:04.123" v="2059" actId="21"/>
          <ac:spMkLst>
            <pc:docMk/>
            <pc:sldMk cId="1351738625" sldId="304"/>
            <ac:spMk id="13" creationId="{184C0A36-B613-92B7-8DD7-83520443FC47}"/>
          </ac:spMkLst>
        </pc:spChg>
        <pc:spChg chg="mod">
          <ac:chgData name="Toby Donaldson" userId="2e6e5431-bb17-4c41-9985-d39c50d83c73" providerId="ADAL" clId="{3E49B8A0-82F3-4E5B-B9C4-160B447F8CF8}" dt="2023-06-30T04:45:29.672" v="2082" actId="20577"/>
          <ac:spMkLst>
            <pc:docMk/>
            <pc:sldMk cId="1351738625" sldId="304"/>
            <ac:spMk id="31" creationId="{6270BF17-E4F3-7FFB-F991-A528810851A6}"/>
          </ac:spMkLst>
        </pc:spChg>
        <pc:cxnChg chg="del">
          <ac:chgData name="Toby Donaldson" userId="2e6e5431-bb17-4c41-9985-d39c50d83c73" providerId="ADAL" clId="{3E49B8A0-82F3-4E5B-B9C4-160B447F8CF8}" dt="2023-06-30T04:43:04.123" v="2059" actId="21"/>
          <ac:cxnSpMkLst>
            <pc:docMk/>
            <pc:sldMk cId="1351738625" sldId="304"/>
            <ac:cxnSpMk id="14" creationId="{78DB77A7-BC1A-9B09-29C9-BE7EDBD8CD43}"/>
          </ac:cxnSpMkLst>
        </pc:cxnChg>
        <pc:cxnChg chg="del">
          <ac:chgData name="Toby Donaldson" userId="2e6e5431-bb17-4c41-9985-d39c50d83c73" providerId="ADAL" clId="{3E49B8A0-82F3-4E5B-B9C4-160B447F8CF8}" dt="2023-06-30T04:43:04.123" v="2059" actId="21"/>
          <ac:cxnSpMkLst>
            <pc:docMk/>
            <pc:sldMk cId="1351738625" sldId="304"/>
            <ac:cxnSpMk id="15" creationId="{185C9DC0-A514-4E9B-ACC1-BB6B4F8C892F}"/>
          </ac:cxnSpMkLst>
        </pc:cxnChg>
        <pc:cxnChg chg="add mod">
          <ac:chgData name="Toby Donaldson" userId="2e6e5431-bb17-4c41-9985-d39c50d83c73" providerId="ADAL" clId="{3E49B8A0-82F3-4E5B-B9C4-160B447F8CF8}" dt="2023-06-30T04:43:14.209" v="2061"/>
          <ac:cxnSpMkLst>
            <pc:docMk/>
            <pc:sldMk cId="1351738625" sldId="304"/>
            <ac:cxnSpMk id="16" creationId="{E6960CAF-A620-E8AD-EA28-B0C2BD37FCE7}"/>
          </ac:cxnSpMkLst>
        </pc:cxnChg>
        <pc:cxnChg chg="add mod">
          <ac:chgData name="Toby Donaldson" userId="2e6e5431-bb17-4c41-9985-d39c50d83c73" providerId="ADAL" clId="{3E49B8A0-82F3-4E5B-B9C4-160B447F8CF8}" dt="2023-06-30T04:43:14.209" v="2061"/>
          <ac:cxnSpMkLst>
            <pc:docMk/>
            <pc:sldMk cId="1351738625" sldId="304"/>
            <ac:cxnSpMk id="17" creationId="{BF3E804A-A9B5-A422-EA03-B76047570B42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5:01:48.132" v="2264" actId="1076"/>
        <pc:sldMkLst>
          <pc:docMk/>
          <pc:sldMk cId="1859936100" sldId="305"/>
        </pc:sldMkLst>
        <pc:spChg chg="mod">
          <ac:chgData name="Toby Donaldson" userId="2e6e5431-bb17-4c41-9985-d39c50d83c73" providerId="ADAL" clId="{3E49B8A0-82F3-4E5B-B9C4-160B447F8CF8}" dt="2023-06-30T04:58:41.199" v="2101" actId="20577"/>
          <ac:spMkLst>
            <pc:docMk/>
            <pc:sldMk cId="1859936100" sldId="305"/>
            <ac:spMk id="2" creationId="{6E6C3240-625C-85D5-9A27-AFC44222D530}"/>
          </ac:spMkLst>
        </pc:spChg>
        <pc:spChg chg="add del mod">
          <ac:chgData name="Toby Donaldson" userId="2e6e5431-bb17-4c41-9985-d39c50d83c73" providerId="ADAL" clId="{3E49B8A0-82F3-4E5B-B9C4-160B447F8CF8}" dt="2023-06-30T05:00:19.546" v="2255" actId="21"/>
          <ac:spMkLst>
            <pc:docMk/>
            <pc:sldMk cId="1859936100" sldId="305"/>
            <ac:spMk id="3" creationId="{9F75F466-A81A-982F-146B-528E63D27DBB}"/>
          </ac:spMkLst>
        </pc:spChg>
        <pc:spChg chg="del">
          <ac:chgData name="Toby Donaldson" userId="2e6e5431-bb17-4c41-9985-d39c50d83c73" providerId="ADAL" clId="{3E49B8A0-82F3-4E5B-B9C4-160B447F8CF8}" dt="2023-06-30T04:59:00.956" v="2105" actId="21"/>
          <ac:spMkLst>
            <pc:docMk/>
            <pc:sldMk cId="1859936100" sldId="305"/>
            <ac:spMk id="4" creationId="{2736AC0A-DE43-D386-CF8D-3EF883453115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6" creationId="{2A569890-9FAF-20F3-B747-0CA0CFF6237E}"/>
          </ac:spMkLst>
        </pc:spChg>
        <pc:spChg chg="del">
          <ac:chgData name="Toby Donaldson" userId="2e6e5431-bb17-4c41-9985-d39c50d83c73" providerId="ADAL" clId="{3E49B8A0-82F3-4E5B-B9C4-160B447F8CF8}" dt="2023-06-30T04:58:52.369" v="2103" actId="478"/>
          <ac:spMkLst>
            <pc:docMk/>
            <pc:sldMk cId="1859936100" sldId="305"/>
            <ac:spMk id="8" creationId="{92625BD6-573B-1828-6710-12D80A93331E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9" creationId="{9A2FA481-8ED1-829D-7ED5-AFCB0564D6EF}"/>
          </ac:spMkLst>
        </pc:spChg>
        <pc:spChg chg="del">
          <ac:chgData name="Toby Donaldson" userId="2e6e5431-bb17-4c41-9985-d39c50d83c73" providerId="ADAL" clId="{3E49B8A0-82F3-4E5B-B9C4-160B447F8CF8}" dt="2023-06-30T04:58:52.369" v="2103" actId="478"/>
          <ac:spMkLst>
            <pc:docMk/>
            <pc:sldMk cId="1859936100" sldId="305"/>
            <ac:spMk id="10" creationId="{A4FEAC98-6DC3-B4B1-0754-7C5EDD69E199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11" creationId="{CF121F91-6B46-719E-5F49-D5E9F28D48ED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12" creationId="{B59BFABF-C9BF-61F0-3152-4311280F20FE}"/>
          </ac:spMkLst>
        </pc:spChg>
        <pc:spChg chg="add del mod">
          <ac:chgData name="Toby Donaldson" userId="2e6e5431-bb17-4c41-9985-d39c50d83c73" providerId="ADAL" clId="{3E49B8A0-82F3-4E5B-B9C4-160B447F8CF8}" dt="2023-06-30T04:58:24.122" v="2098"/>
          <ac:spMkLst>
            <pc:docMk/>
            <pc:sldMk cId="1859936100" sldId="305"/>
            <ac:spMk id="13" creationId="{841046D0-1516-35D7-E30B-0BE72BD116A4}"/>
          </ac:spMkLst>
        </pc:spChg>
        <pc:spChg chg="add mod">
          <ac:chgData name="Toby Donaldson" userId="2e6e5431-bb17-4c41-9985-d39c50d83c73" providerId="ADAL" clId="{3E49B8A0-82F3-4E5B-B9C4-160B447F8CF8}" dt="2023-06-30T05:01:48.132" v="2264" actId="1076"/>
          <ac:spMkLst>
            <pc:docMk/>
            <pc:sldMk cId="1859936100" sldId="305"/>
            <ac:spMk id="14" creationId="{A80152FE-E345-476F-60D4-CA25993FF6EA}"/>
          </ac:spMkLst>
        </pc:spChg>
        <pc:picChg chg="del">
          <ac:chgData name="Toby Donaldson" userId="2e6e5431-bb17-4c41-9985-d39c50d83c73" providerId="ADAL" clId="{3E49B8A0-82F3-4E5B-B9C4-160B447F8CF8}" dt="2023-06-30T04:58:52.369" v="2103" actId="478"/>
          <ac:picMkLst>
            <pc:docMk/>
            <pc:sldMk cId="1859936100" sldId="305"/>
            <ac:picMk id="5" creationId="{DB5CD73B-97C1-AF36-2B0E-7A01E3A522D0}"/>
          </ac:picMkLst>
        </pc:picChg>
        <pc:picChg chg="del">
          <ac:chgData name="Toby Donaldson" userId="2e6e5431-bb17-4c41-9985-d39c50d83c73" providerId="ADAL" clId="{3E49B8A0-82F3-4E5B-B9C4-160B447F8CF8}" dt="2023-06-30T04:58:52.369" v="2103" actId="478"/>
          <ac:picMkLst>
            <pc:docMk/>
            <pc:sldMk cId="1859936100" sldId="305"/>
            <ac:picMk id="7" creationId="{9ECE44DD-E024-6A0F-81DE-56604B888799}"/>
          </ac:picMkLst>
        </pc:picChg>
        <pc:picChg chg="add mod">
          <ac:chgData name="Toby Donaldson" userId="2e6e5431-bb17-4c41-9985-d39c50d83c73" providerId="ADAL" clId="{3E49B8A0-82F3-4E5B-B9C4-160B447F8CF8}" dt="2023-06-30T05:01:35.991" v="2261" actId="1076"/>
          <ac:picMkLst>
            <pc:docMk/>
            <pc:sldMk cId="1859936100" sldId="305"/>
            <ac:picMk id="16" creationId="{62E7D4FF-31E6-809F-7679-2EC0B2C1FED8}"/>
          </ac:picMkLst>
        </pc:pic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main/Objects/dictobject.c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rmurHash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who.dev/hashing-playground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169-3620-0A99-07A6-0C22AB71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Maps and Hashing</a:t>
            </a:r>
            <a:br>
              <a:rPr lang="en-CA" dirty="0"/>
            </a:br>
            <a:r>
              <a:rPr lang="en-CA" dirty="0"/>
              <a:t>Chapter 9.1 – 9.2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93B-29EB-72B4-448A-ECB3D012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10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[("Ed", "corn"), ("Kal", "corn"), ("</a:t>
            </a:r>
            <a:r>
              <a:rPr lang="en-CA" sz="3600" dirty="0" err="1"/>
              <a:t>Mei","fish</a:t>
            </a:r>
            <a:r>
              <a:rPr lang="en-CA" sz="3600" dirty="0"/>
              <a:t>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 or vector. </a:t>
            </a:r>
            <a:br>
              <a:rPr lang="en-CA" dirty="0"/>
            </a:br>
            <a:r>
              <a:rPr lang="en-CA" b="1" dirty="0"/>
              <a:t>Sorted by key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8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207195" y="5408859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the keys are ordered in array/vector, we can search them efficiently using binary search.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906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902220" y="5441126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Putting</a:t>
            </a:r>
            <a:r>
              <a:rPr lang="en-CA" dirty="0"/>
              <a:t> and </a:t>
            </a:r>
            <a:r>
              <a:rPr lang="en-CA" b="1" dirty="0"/>
              <a:t>removing</a:t>
            </a:r>
            <a:r>
              <a:rPr lang="en-CA" dirty="0"/>
              <a:t> is still O(n) since they require making a gap or filling a gap by shuffling array elements.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BDF5E8-1F67-FF47-113A-16D36A077E4F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2765820" y="5016727"/>
            <a:ext cx="336631" cy="3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7B467-343A-832A-31C9-C690798819F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835564" y="2706255"/>
            <a:ext cx="1422400" cy="266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9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Hash tables </a:t>
            </a:r>
            <a:r>
              <a:rPr lang="en-CA" dirty="0"/>
              <a:t>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</p:spTree>
    <p:extLst>
      <p:ext uri="{BB962C8B-B14F-4D97-AF65-F5344CB8AC3E}">
        <p14:creationId xmlns:p14="http://schemas.microsoft.com/office/powerpoint/2010/main" val="93078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7961275" y="4212690"/>
            <a:ext cx="2788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Calculating hashes should be fast, and they should be spread out unpredictably over the array.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/>
          <p:nvPr/>
        </p:nvCxnSpPr>
        <p:spPr>
          <a:xfrm flipH="1">
            <a:off x="5477164" y="4442691"/>
            <a:ext cx="2419927" cy="18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2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314566" y="4557415"/>
            <a:ext cx="30392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This is a problem! </a:t>
            </a:r>
            <a:r>
              <a:rPr lang="en-CA" dirty="0"/>
              <a:t>When two or entries are hashed to the same location, we say a </a:t>
            </a:r>
            <a:r>
              <a:rPr lang="en-CA" b="1" dirty="0"/>
              <a:t>collision</a:t>
            </a:r>
            <a:r>
              <a:rPr lang="en-CA" dirty="0"/>
              <a:t> occurs.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>
            <a:off x="7605132" y="5061527"/>
            <a:ext cx="63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9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507610" y="5157580"/>
            <a:ext cx="23557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There are a variety of strategies for dealing with collisions. 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 flipV="1">
            <a:off x="7511417" y="5061527"/>
            <a:ext cx="877455" cy="19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7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capacity of the array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295547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hash(-10)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hash(4)    = 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9604E-2569-3574-5670-A0855D52E603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B40E95-897A-9427-BFBB-F7EB624234E4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CCBF5E-9F79-8102-EDD5-91FC802DA990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D9EFD-F115-4D06-8973-16521CE3C685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29C14-8EC5-80A1-0B0F-19C1A7C07FE8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00F3FE-C26D-802B-FD1F-BF2B139BFFAE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EB8B4-75A0-D314-E9AF-4E52E68E185A}"/>
              </a:ext>
            </a:extLst>
          </p:cNvPr>
          <p:cNvSpPr txBox="1"/>
          <p:nvPr/>
        </p:nvSpPr>
        <p:spPr>
          <a:xfrm>
            <a:off x="9290281" y="2765472"/>
            <a:ext cx="268975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 necessarily a great hash function, e.g. multiples of 6 all hash to 0. We use it for this example because it’s easy to calculate by hand.</a:t>
            </a:r>
            <a:endParaRPr lang="en-AU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C73C1-77F5-88BB-048D-A3AB495C9946}"/>
              </a:ext>
            </a:extLst>
          </p:cNvPr>
          <p:cNvCxnSpPr>
            <a:cxnSpLocks/>
          </p:cNvCxnSpPr>
          <p:nvPr/>
        </p:nvCxnSpPr>
        <p:spPr>
          <a:xfrm flipH="1">
            <a:off x="8420518" y="4264316"/>
            <a:ext cx="698413" cy="5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8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602E4-7A87-48A5-90F0-3A8806A6A0A0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9315-8417-FE7C-6B2E-45802DAA4197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1BA9F-C4F5-20CE-8B99-04A293402E72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F044B-A7F3-5B2C-6806-4E86C9A561A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4016B-37D7-99B7-F22E-7E6DDEB57B20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DC747A-7CC4-27C9-4F36-BD34ADA61AC0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27032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66971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79255" y="1877136"/>
            <a:ext cx="15401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search the map by key.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01EFE3-3636-63A3-F7C9-1D6A6D17C686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08C7F-EB6F-E766-FAFD-E7CBADAB758A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64B96-CE5D-FC53-064B-0E73E055778C}"/>
              </a:ext>
            </a:extLst>
          </p:cNvPr>
          <p:cNvSpPr txBox="1"/>
          <p:nvPr/>
        </p:nvSpPr>
        <p:spPr>
          <a:xfrm>
            <a:off x="5418281" y="5304225"/>
            <a:ext cx="18230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(key, value) pair is called an </a:t>
            </a:r>
            <a:r>
              <a:rPr lang="en-CA" b="1" dirty="0"/>
              <a:t>entry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40ABC7-35D8-BB90-B225-698F2A8CB0AB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implement the buckets as linked lists, vectors, stacks, queues, etc. Sometimes called </a:t>
            </a:r>
            <a:r>
              <a:rPr lang="en-CA" b="1" dirty="0"/>
              <a:t>separate chaining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03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long as the buckets don’t have too many items, this can be very efficient.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426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E20EEC-6230-145F-DD38-08AE7543906E}"/>
              </a:ext>
            </a:extLst>
          </p:cNvPr>
          <p:cNvSpPr txBox="1"/>
          <p:nvPr/>
        </p:nvSpPr>
        <p:spPr>
          <a:xfrm>
            <a:off x="8935028" y="3252987"/>
            <a:ext cx="273973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extra data structure needed: all entries stored directly in the array. This kind of hash table is said to use </a:t>
            </a:r>
            <a:r>
              <a:rPr lang="en-CA" b="1" dirty="0"/>
              <a:t>open addressing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1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91B3822-44E7-7569-D7E3-0DE9C965BC92}"/>
              </a:ext>
            </a:extLst>
          </p:cNvPr>
          <p:cNvSpPr txBox="1"/>
          <p:nvPr/>
        </p:nvSpPr>
        <p:spPr>
          <a:xfrm>
            <a:off x="7960690" y="3365647"/>
            <a:ext cx="32556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</a:t>
            </a:r>
            <a:r>
              <a:rPr lang="en-CA" dirty="0"/>
              <a:t>: With linear probing keys soon start to cluster together in long sequences, slowing down the operations.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74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8793315" y="3252987"/>
            <a:ext cx="304928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Another problem</a:t>
            </a:r>
            <a:r>
              <a:rPr lang="en-CA" dirty="0"/>
              <a:t>: Removing an item is tricky. We will mark removed locations with a special “deleted” value different from empty.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4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Suppose we delete 25. Then how is 12 found? If we mark location 1 as “empty”, that ruins the linear probing.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69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9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26677-F104-E483-D83E-BA9883AE1A5E}"/>
              </a:ext>
            </a:extLst>
          </p:cNvPr>
          <p:cNvSpPr txBox="1"/>
          <p:nvPr/>
        </p:nvSpPr>
        <p:spPr>
          <a:xfrm>
            <a:off x="8708681" y="3699682"/>
            <a:ext cx="218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See the sample linear probing</a:t>
            </a:r>
            <a:br>
              <a:rPr lang="en-CA" dirty="0"/>
            </a:br>
            <a:r>
              <a:rPr lang="en-CA" dirty="0"/>
              <a:t>code in hashing.cpp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4B3C6D-E5BF-154E-FC21-C29658460285}"/>
              </a:ext>
            </a:extLst>
          </p:cNvPr>
          <p:cNvSpPr/>
          <p:nvPr/>
        </p:nvSpPr>
        <p:spPr>
          <a:xfrm>
            <a:off x="8235778" y="4003589"/>
            <a:ext cx="475736" cy="315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58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Linear Probing</a:t>
            </a:r>
            <a:br>
              <a:rPr lang="en-CA" b="1" dirty="0"/>
            </a:br>
            <a:r>
              <a:rPr lang="en-CA" dirty="0"/>
              <a:t>(hash(key) + 0) % N</a:t>
            </a:r>
            <a:br>
              <a:rPr lang="en-CA" dirty="0"/>
            </a:br>
            <a:r>
              <a:rPr lang="en-CA" dirty="0"/>
              <a:t>(hash(key) + 1) % N</a:t>
            </a:r>
            <a:br>
              <a:rPr lang="en-CA" dirty="0"/>
            </a:br>
            <a:r>
              <a:rPr lang="en-CA" dirty="0"/>
              <a:t>(hash(key) + 2) % N</a:t>
            </a:r>
            <a:br>
              <a:rPr lang="en-CA" dirty="0"/>
            </a:br>
            <a:r>
              <a:rPr lang="en-CA" dirty="0"/>
              <a:t>(hash(key) + 3) % N</a:t>
            </a:r>
            <a:br>
              <a:rPr lang="en-CA" dirty="0"/>
            </a:br>
            <a:r>
              <a:rPr lang="en-CA" dirty="0"/>
              <a:t>(hash(key) + 4)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40167-FAFF-9E55-2497-F7B2B09CCA2C}"/>
              </a:ext>
            </a:extLst>
          </p:cNvPr>
          <p:cNvSpPr txBox="1"/>
          <p:nvPr/>
        </p:nvSpPr>
        <p:spPr>
          <a:xfrm>
            <a:off x="5114051" y="1597682"/>
            <a:ext cx="21639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% N </a:t>
            </a:r>
            <a:r>
              <a:rPr lang="en-CA" dirty="0"/>
              <a:t>makes the sequence wrap-around when it hits the end of the array.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390C3-C23E-8885-F152-D76BE3C03A20}"/>
              </a:ext>
            </a:extLst>
          </p:cNvPr>
          <p:cNvSpPr txBox="1"/>
          <p:nvPr/>
        </p:nvSpPr>
        <p:spPr>
          <a:xfrm>
            <a:off x="7787494" y="1597682"/>
            <a:ext cx="12199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the capacity of the array.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4921405" y="4013823"/>
            <a:ext cx="3860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Keys start to cluster, slowing it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856B2-E747-D2D0-D611-2F0130FE87F2}"/>
              </a:ext>
            </a:extLst>
          </p:cNvPr>
          <p:cNvCxnSpPr/>
          <p:nvPr/>
        </p:nvCxnSpPr>
        <p:spPr>
          <a:xfrm flipH="1">
            <a:off x="3508917" y="1825625"/>
            <a:ext cx="1531434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7A4809-B9EA-88C8-23BC-CFA217FAFC0A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053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Quadratic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Quadratic Hashing</a:t>
            </a:r>
            <a:br>
              <a:rPr lang="en-CA" b="1" dirty="0"/>
            </a:br>
            <a:r>
              <a:rPr lang="en-CA" dirty="0"/>
              <a:t>(hash(key) + 0*0) % N</a:t>
            </a:r>
            <a:br>
              <a:rPr lang="en-CA" dirty="0"/>
            </a:br>
            <a:r>
              <a:rPr lang="en-CA" dirty="0"/>
              <a:t>(hash(key) + 1*1) % N</a:t>
            </a:r>
            <a:br>
              <a:rPr lang="en-CA" dirty="0"/>
            </a:br>
            <a:r>
              <a:rPr lang="en-CA" dirty="0"/>
              <a:t>(hash(key) + 2*2) % N</a:t>
            </a:r>
            <a:br>
              <a:rPr lang="en-CA" dirty="0"/>
            </a:br>
            <a:r>
              <a:rPr lang="en-CA" dirty="0"/>
              <a:t>(hash(key) + 3*3) % N</a:t>
            </a:r>
            <a:br>
              <a:rPr lang="en-CA" dirty="0"/>
            </a:br>
            <a:r>
              <a:rPr lang="en-CA" dirty="0"/>
              <a:t>(hash(key) + 4*4)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*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5932450" y="2690336"/>
            <a:ext cx="38601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 sequences seen in linear probing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Suffers from secondary cluster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must be prime, otherwise might not find an empty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Might loop forever if the table is half or more full (need to extend table size and </a:t>
            </a:r>
            <a:r>
              <a:rPr lang="en-CA" b="1" dirty="0"/>
              <a:t>re-hash</a:t>
            </a:r>
            <a:r>
              <a:rPr lang="en-CA" dirty="0"/>
              <a:t> entries)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21BD3-4F8D-2A9C-FF27-736292ABED5C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673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86181" y="1651414"/>
            <a:ext cx="13577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are typically </a:t>
            </a:r>
            <a:r>
              <a:rPr lang="en-CA" dirty="0" err="1"/>
              <a:t>ints</a:t>
            </a:r>
            <a:r>
              <a:rPr lang="en-CA" dirty="0"/>
              <a:t> or strings.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E5EFC-66C3-CFFE-BFEB-FD437A397B16}"/>
              </a:ext>
            </a:extLst>
          </p:cNvPr>
          <p:cNvSpPr txBox="1"/>
          <p:nvPr/>
        </p:nvSpPr>
        <p:spPr>
          <a:xfrm>
            <a:off x="3990109" y="4862731"/>
            <a:ext cx="19594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values are whatever data we want to store.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98EC9-1F4A-74B0-ECBD-AB3F72F9784F}"/>
              </a:ext>
            </a:extLst>
          </p:cNvPr>
          <p:cNvCxnSpPr>
            <a:cxnSpLocks/>
          </p:cNvCxnSpPr>
          <p:nvPr/>
        </p:nvCxnSpPr>
        <p:spPr>
          <a:xfrm flipH="1" flipV="1">
            <a:off x="3749963" y="4001439"/>
            <a:ext cx="480292" cy="72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1EA801-7BA7-684D-47D7-E79FBEC781E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837382" y="4075331"/>
            <a:ext cx="709822" cy="65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3EFA9D-ECEF-3DC5-1F88-A7F2F37916AB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2A4E2-495D-9737-FAAD-87B47011A3AD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7986BB-14F9-AA0E-33DF-D0CAACC42951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F55C9-ED16-80C9-6AB5-919FCAC60F1C}"/>
              </a:ext>
            </a:extLst>
          </p:cNvPr>
          <p:cNvCxnSpPr/>
          <p:nvPr/>
        </p:nvCxnSpPr>
        <p:spPr>
          <a:xfrm flipV="1">
            <a:off x="6096000" y="4001439"/>
            <a:ext cx="4414982" cy="11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Double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71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Double Hashing</a:t>
            </a:r>
            <a:br>
              <a:rPr lang="en-CA" b="1" dirty="0"/>
            </a:br>
            <a:r>
              <a:rPr lang="en-CA" dirty="0"/>
              <a:t>(hash(key) + 0*hash'(key)) % N</a:t>
            </a:r>
            <a:br>
              <a:rPr lang="en-CA" dirty="0"/>
            </a:br>
            <a:r>
              <a:rPr lang="en-CA" dirty="0"/>
              <a:t>(hash(key) + 1*hash'(key)) % N</a:t>
            </a:r>
            <a:br>
              <a:rPr lang="en-CA" dirty="0"/>
            </a:br>
            <a:r>
              <a:rPr lang="en-CA" dirty="0"/>
              <a:t>(hash(key) + 2*hash'(key)) % N</a:t>
            </a:r>
            <a:br>
              <a:rPr lang="en-CA" dirty="0"/>
            </a:br>
            <a:r>
              <a:rPr lang="en-CA" dirty="0"/>
              <a:t>(hash(key) + 3*hash'(key)) % N</a:t>
            </a:r>
            <a:br>
              <a:rPr lang="en-CA" dirty="0"/>
            </a:br>
            <a:r>
              <a:rPr lang="en-CA" dirty="0"/>
              <a:t>(hash(key) + 4*hash'(key))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 </a:t>
            </a:r>
            <a:r>
              <a:rPr lang="en-CA" dirty="0" err="1"/>
              <a:t>i</a:t>
            </a:r>
            <a:r>
              <a:rPr lang="en-CA" dirty="0"/>
              <a:t>*hash'(key))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6096000" y="4084569"/>
            <a:ext cx="38601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clustering seen in linear probing and quadratic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</a:t>
            </a:r>
            <a:r>
              <a:rPr lang="en-CA" b="1" dirty="0"/>
              <a:t>N</a:t>
            </a:r>
            <a:r>
              <a:rPr lang="en-CA" dirty="0"/>
              <a:t> should be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06C89-06DD-A5B3-CF93-CBB77E1B2806}"/>
              </a:ext>
            </a:extLst>
          </p:cNvPr>
          <p:cNvSpPr txBox="1"/>
          <p:nvPr/>
        </p:nvSpPr>
        <p:spPr>
          <a:xfrm>
            <a:off x="6341327" y="1388437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hash(key)</a:t>
            </a:r>
            <a:r>
              <a:rPr lang="en-CA" dirty="0"/>
              <a:t> is the usual hash function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444AC-3489-8CE2-ECE3-6DBEDA957589}"/>
              </a:ext>
            </a:extLst>
          </p:cNvPr>
          <p:cNvSpPr txBox="1"/>
          <p:nvPr/>
        </p:nvSpPr>
        <p:spPr>
          <a:xfrm>
            <a:off x="6341327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is a secondary hash function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442C4-7A80-9563-853F-645233E72599}"/>
              </a:ext>
            </a:extLst>
          </p:cNvPr>
          <p:cNvSpPr txBox="1"/>
          <p:nvPr/>
        </p:nvSpPr>
        <p:spPr>
          <a:xfrm>
            <a:off x="8357840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should </a:t>
            </a:r>
            <a:r>
              <a:rPr lang="en-CA" i="1" dirty="0"/>
              <a:t>never</a:t>
            </a:r>
            <a:r>
              <a:rPr lang="en-CA" dirty="0"/>
              <a:t> evaluate to 0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47DAEE-4677-35E8-4142-7447F9268379}"/>
              </a:ext>
            </a:extLst>
          </p:cNvPr>
          <p:cNvSpPr/>
          <p:nvPr/>
        </p:nvSpPr>
        <p:spPr>
          <a:xfrm>
            <a:off x="7948962" y="2914185"/>
            <a:ext cx="332677" cy="247891"/>
          </a:xfrm>
          <a:prstGeom prst="rightArrow">
            <a:avLst>
              <a:gd name="adj1" fmla="val 4400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8C828-5CB8-AD60-04D3-2017A6A7A908}"/>
              </a:ext>
            </a:extLst>
          </p:cNvPr>
          <p:cNvSpPr txBox="1"/>
          <p:nvPr/>
        </p:nvSpPr>
        <p:spPr>
          <a:xfrm>
            <a:off x="9277815" y="1200801"/>
            <a:ext cx="27190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 = p – (key % p)</a:t>
            </a:r>
            <a:r>
              <a:rPr lang="en-CA" dirty="0"/>
              <a:t> is a common choice, for some prime number p &lt; N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5C668C-6C69-7876-5077-5A7730559343}"/>
              </a:ext>
            </a:extLst>
          </p:cNvPr>
          <p:cNvCxnSpPr>
            <a:cxnSpLocks/>
          </p:cNvCxnSpPr>
          <p:nvPr/>
        </p:nvCxnSpPr>
        <p:spPr>
          <a:xfrm flipH="1">
            <a:off x="8995317" y="1539563"/>
            <a:ext cx="460917" cy="10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1D3C3B-9047-5DEA-0626-027882A4826F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6513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Buckets vs Open Addressing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Buckets can be as efficient as open addressing</a:t>
            </a:r>
          </a:p>
          <a:p>
            <a:r>
              <a:rPr lang="en-CA" dirty="0"/>
              <a:t>However, </a:t>
            </a:r>
            <a:r>
              <a:rPr lang="en-CA" b="1" dirty="0"/>
              <a:t>the details matter</a:t>
            </a:r>
            <a:r>
              <a:rPr lang="en-CA" dirty="0"/>
              <a:t>!</a:t>
            </a:r>
          </a:p>
          <a:p>
            <a:r>
              <a:rPr lang="en-CA" dirty="0"/>
              <a:t>The exact implementation details of the hash table, and the kind of data you give it, can make a big difference.</a:t>
            </a:r>
          </a:p>
          <a:p>
            <a:r>
              <a:rPr lang="en-CA" dirty="0"/>
              <a:t>Hash tables are common in practice, with many variations and optimizations for special cases</a:t>
            </a:r>
          </a:p>
          <a:p>
            <a:pPr lvl="1"/>
            <a:r>
              <a:rPr lang="en-CA" dirty="0"/>
              <a:t>See the hash table implementation of Python’s dictionaries </a:t>
            </a:r>
            <a:r>
              <a:rPr lang="en-CA" dirty="0">
                <a:hlinkClick r:id="rId2"/>
              </a:rPr>
              <a:t>https://github.com/python/cpython/blob/main/Objects/dictobject.c</a:t>
            </a:r>
            <a:r>
              <a:rPr lang="en-CA" dirty="0"/>
              <a:t> </a:t>
            </a:r>
          </a:p>
          <a:p>
            <a:pPr lvl="1"/>
            <a:r>
              <a:rPr lang="en-CA"/>
              <a:t>Closed hashing, ordered keys, </a:t>
            </a:r>
            <a:r>
              <a:rPr lang="en-CA" dirty="0"/>
              <a:t>compact </a:t>
            </a:r>
            <a:r>
              <a:rPr lang="en-CA"/>
              <a:t>memory usage, </a:t>
            </a: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722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good hash function is essential for an efficient hash table</a:t>
            </a:r>
          </a:p>
          <a:p>
            <a:r>
              <a:rPr lang="en-CA" dirty="0"/>
              <a:t>hash: keys -&gt; [0..n-1]</a:t>
            </a:r>
          </a:p>
          <a:p>
            <a:r>
              <a:rPr lang="en-CA" dirty="0"/>
              <a:t>Properties of a good hash function</a:t>
            </a:r>
          </a:p>
          <a:p>
            <a:pPr lvl="1"/>
            <a:r>
              <a:rPr lang="en-CA" b="1" dirty="0"/>
              <a:t>Deterministic</a:t>
            </a:r>
            <a:r>
              <a:rPr lang="en-CA" dirty="0"/>
              <a:t>, i.e. hash(key) must always return the same value</a:t>
            </a:r>
          </a:p>
          <a:p>
            <a:pPr lvl="1"/>
            <a:r>
              <a:rPr lang="en-CA" b="1" dirty="0"/>
              <a:t>Uses all the bits of the key</a:t>
            </a:r>
          </a:p>
          <a:p>
            <a:pPr lvl="2"/>
            <a:r>
              <a:rPr lang="en-CA" dirty="0"/>
              <a:t>Keys that differ only in the ignored bits will have the same hash value</a:t>
            </a:r>
          </a:p>
          <a:p>
            <a:pPr lvl="2"/>
            <a:r>
              <a:rPr lang="en-CA" dirty="0"/>
              <a:t>This means collisions are more likely!</a:t>
            </a:r>
          </a:p>
          <a:p>
            <a:pPr lvl="1"/>
            <a:r>
              <a:rPr lang="en-CA" dirty="0"/>
              <a:t>Give a large range of unpredictable values</a:t>
            </a:r>
          </a:p>
          <a:p>
            <a:pPr lvl="2"/>
            <a:r>
              <a:rPr lang="en-CA" dirty="0"/>
              <a:t>Narrow range could cause collisions</a:t>
            </a:r>
          </a:p>
          <a:p>
            <a:pPr lvl="2"/>
            <a:r>
              <a:rPr lang="en-CA" dirty="0"/>
              <a:t>Patterns could cause collisions</a:t>
            </a:r>
          </a:p>
          <a:p>
            <a:pPr lvl="1"/>
            <a:r>
              <a:rPr lang="en-CA" b="1" dirty="0"/>
              <a:t>Fast to calculate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5339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Determinism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/>
          </a:bodyPr>
          <a:lstStyle/>
          <a:p>
            <a:r>
              <a:rPr lang="en-CA" dirty="0"/>
              <a:t>hash(key) must always return the same value when you give it key</a:t>
            </a:r>
          </a:p>
          <a:p>
            <a:pPr lvl="1"/>
            <a:r>
              <a:rPr lang="en-CA" dirty="0"/>
              <a:t>Can’t depend on random numbers, time, files, network, etc.</a:t>
            </a:r>
          </a:p>
          <a:p>
            <a:pPr lvl="1"/>
            <a:r>
              <a:rPr lang="en-CA" b="1" dirty="0"/>
              <a:t>It can only depend upon the bits in the key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2*x + </a:t>
            </a:r>
            <a:r>
              <a:rPr lang="en-CA" sz="2800" dirty="0" err="1"/>
              <a:t>current_millis</a:t>
            </a:r>
            <a:r>
              <a:rPr lang="en-CA" sz="2800" dirty="0"/>
              <a:t>()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10669895" y="1639312"/>
            <a:ext cx="208156" cy="2181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9865113" y="2966665"/>
            <a:ext cx="19477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 different value every time it’s called.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161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Use All the Bits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6" y="1690688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value that </a:t>
            </a:r>
            <a:r>
              <a:rPr lang="en-CA" b="1" dirty="0"/>
              <a:t>depends on all the bits in the key</a:t>
            </a:r>
          </a:p>
          <a:p>
            <a:pPr lvl="1"/>
            <a:r>
              <a:rPr lang="en-CA" dirty="0"/>
              <a:t>Changing just 1 bit in the key should result in a different hash value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352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182903" y="3095481"/>
            <a:ext cx="210956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Its value depends only on the last digit of x. Only 10 hash values are possible, so lots of collisions!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3FE71-719E-6CFC-94F6-EE9254FDB21D}"/>
              </a:ext>
            </a:extLst>
          </p:cNvPr>
          <p:cNvSpPr txBox="1"/>
          <p:nvPr/>
        </p:nvSpPr>
        <p:spPr>
          <a:xfrm>
            <a:off x="3974905" y="4459556"/>
            <a:ext cx="4180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abs(x) + 5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399EC-78FA-993F-C9B7-603DBE96EEC6}"/>
              </a:ext>
            </a:extLst>
          </p:cNvPr>
          <p:cNvSpPr txBox="1"/>
          <p:nvPr/>
        </p:nvSpPr>
        <p:spPr>
          <a:xfrm>
            <a:off x="5162383" y="3802415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47B715D-ABFD-309A-749B-5FBC7792C882}"/>
              </a:ext>
            </a:extLst>
          </p:cNvPr>
          <p:cNvSpPr/>
          <p:nvPr/>
        </p:nvSpPr>
        <p:spPr>
          <a:xfrm rot="16200000">
            <a:off x="6558569" y="4616676"/>
            <a:ext cx="208156" cy="11231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21081-6D54-ED32-1F85-F7AEFF849DB5}"/>
              </a:ext>
            </a:extLst>
          </p:cNvPr>
          <p:cNvSpPr txBox="1"/>
          <p:nvPr/>
        </p:nvSpPr>
        <p:spPr>
          <a:xfrm>
            <a:off x="5812872" y="5462905"/>
            <a:ext cx="21095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Ignores the sign bit: hash(a) = hash(-a)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1BFD2-B64B-88AB-08DB-AF5076D885A6}"/>
              </a:ext>
            </a:extLst>
          </p:cNvPr>
          <p:cNvSpPr txBox="1"/>
          <p:nvPr/>
        </p:nvSpPr>
        <p:spPr>
          <a:xfrm>
            <a:off x="3692937" y="5536173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Assume x is an int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20D39-2BC6-672A-54DB-9948182C9902}"/>
              </a:ext>
            </a:extLst>
          </p:cNvPr>
          <p:cNvCxnSpPr/>
          <p:nvPr/>
        </p:nvCxnSpPr>
        <p:spPr>
          <a:xfrm flipV="1">
            <a:off x="4921405" y="5074173"/>
            <a:ext cx="356839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91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Wide Range of Values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wide range of values</a:t>
            </a:r>
          </a:p>
          <a:p>
            <a:pPr lvl="1"/>
            <a:r>
              <a:rPr lang="en-CA" dirty="0"/>
              <a:t>The actual hash table could be very large</a:t>
            </a:r>
          </a:p>
          <a:p>
            <a:pPr lvl="1"/>
            <a:r>
              <a:rPr lang="en-CA" dirty="0"/>
              <a:t>You can “compress” the values using </a:t>
            </a:r>
            <a:r>
              <a:rPr lang="en-CA" b="1" dirty="0"/>
              <a:t>hash(key) % N</a:t>
            </a:r>
            <a:br>
              <a:rPr lang="en-CA" b="1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40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1000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241253" y="2958920"/>
            <a:ext cx="205009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hash table capacity is over 1000, this will have more collisions.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D69AD-F752-3D6F-CA6C-D4569B8346DB}"/>
              </a:ext>
            </a:extLst>
          </p:cNvPr>
          <p:cNvSpPr txBox="1"/>
          <p:nvPr/>
        </p:nvSpPr>
        <p:spPr>
          <a:xfrm>
            <a:off x="4778040" y="3914279"/>
            <a:ext cx="15484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capacity of the hash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9A6A2-F811-260C-CD7B-3AC004A27504}"/>
              </a:ext>
            </a:extLst>
          </p:cNvPr>
          <p:cNvCxnSpPr/>
          <p:nvPr/>
        </p:nvCxnSpPr>
        <p:spPr>
          <a:xfrm flipH="1" flipV="1">
            <a:off x="4177990" y="3925229"/>
            <a:ext cx="527825" cy="1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65839B-2B63-F3B7-D3AF-2886EC0C40C8}"/>
              </a:ext>
            </a:extLst>
          </p:cNvPr>
          <p:cNvSpPr/>
          <p:nvPr/>
        </p:nvSpPr>
        <p:spPr>
          <a:xfrm rot="16200000">
            <a:off x="2845421" y="3562657"/>
            <a:ext cx="208156" cy="1193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4D635-E5B9-F962-A52D-8F23346F9F7B}"/>
              </a:ext>
            </a:extLst>
          </p:cNvPr>
          <p:cNvSpPr txBox="1"/>
          <p:nvPr/>
        </p:nvSpPr>
        <p:spPr>
          <a:xfrm>
            <a:off x="1828801" y="4362773"/>
            <a:ext cx="189490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designed to return non-negative values.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2341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Fast to Calculate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hash(key) should be fast to calculate</a:t>
            </a:r>
          </a:p>
          <a:p>
            <a:pPr lvl="1"/>
            <a:r>
              <a:rPr lang="en-CA" dirty="0"/>
              <a:t>We want hash table operations to be as fast as possible</a:t>
            </a:r>
          </a:p>
          <a:p>
            <a:pPr lvl="1"/>
            <a:r>
              <a:rPr lang="en-CA" dirty="0"/>
              <a:t>Determining the best balance between speed of calculation and quality of output is non-trivial!</a:t>
            </a:r>
          </a:p>
          <a:p>
            <a:pPr lvl="1"/>
            <a:r>
              <a:rPr lang="en-CA" dirty="0"/>
              <a:t>Check out </a:t>
            </a:r>
            <a:r>
              <a:rPr lang="en-CA" dirty="0" err="1">
                <a:hlinkClick r:id="rId2"/>
              </a:rPr>
              <a:t>MurmurHash</a:t>
            </a:r>
            <a:r>
              <a:rPr lang="en-CA" dirty="0"/>
              <a:t>, a popular high-quality hash function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x*x + x*x*x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9528752" y="1897087"/>
            <a:ext cx="208156" cy="1579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8842987" y="2892324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A337D-0CC5-B139-4E4A-8E56DA78EFE1}"/>
              </a:ext>
            </a:extLst>
          </p:cNvPr>
          <p:cNvSpPr txBox="1"/>
          <p:nvPr/>
        </p:nvSpPr>
        <p:spPr>
          <a:xfrm>
            <a:off x="7461956" y="4730440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x*(x + x*x)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0346-F127-581B-63D2-94945803BF4A}"/>
              </a:ext>
            </a:extLst>
          </p:cNvPr>
          <p:cNvSpPr txBox="1"/>
          <p:nvPr/>
        </p:nvSpPr>
        <p:spPr>
          <a:xfrm>
            <a:off x="8960007" y="5530632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426CA52-5795-6EB4-0560-A7FA9BD70B89}"/>
              </a:ext>
            </a:extLst>
          </p:cNvPr>
          <p:cNvSpPr/>
          <p:nvPr/>
        </p:nvSpPr>
        <p:spPr>
          <a:xfrm>
            <a:off x="9625432" y="3755406"/>
            <a:ext cx="308447" cy="7582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048A3-03FE-EDBE-7D47-8B00E19471C1}"/>
              </a:ext>
            </a:extLst>
          </p:cNvPr>
          <p:cNvSpPr txBox="1"/>
          <p:nvPr/>
        </p:nvSpPr>
        <p:spPr>
          <a:xfrm>
            <a:off x="7863221" y="5669131"/>
            <a:ext cx="8448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Better!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900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Summing Characters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FE22A-91EA-1CB3-5416-93D6F2AB3EC5}"/>
              </a:ext>
            </a:extLst>
          </p:cNvPr>
          <p:cNvSpPr txBox="1"/>
          <p:nvPr/>
        </p:nvSpPr>
        <p:spPr>
          <a:xfrm>
            <a:off x="4311805" y="1894749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'c' + 'a' +  't'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99  + 97  + 116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312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DE7D5-12C0-AC84-0139-CB3229CA0A87}"/>
              </a:ext>
            </a:extLst>
          </p:cNvPr>
          <p:cNvSpPr txBox="1"/>
          <p:nvPr/>
        </p:nvSpPr>
        <p:spPr>
          <a:xfrm>
            <a:off x="743414" y="3483806"/>
            <a:ext cx="500318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hash(const string &amp;s)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result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s.size(); i++)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+= s[i];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9138427" y="490358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characters are represented as their ASCII values, so you can add them like integers.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7589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E81C47-38A2-4FB2-2322-0763897119E2}"/>
              </a:ext>
            </a:extLst>
          </p:cNvPr>
          <p:cNvSpPr txBox="1"/>
          <p:nvPr/>
        </p:nvSpPr>
        <p:spPr>
          <a:xfrm>
            <a:off x="3459670" y="5292546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is some fixed constant int, e.g. the book suggests 33, 37, 39, and 41 can be good values for a.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2E508-36AE-D86D-B747-31D20B196531}"/>
              </a:ext>
            </a:extLst>
          </p:cNvPr>
          <p:cNvCxnSpPr>
            <a:cxnSpLocks/>
          </p:cNvCxnSpPr>
          <p:nvPr/>
        </p:nvCxnSpPr>
        <p:spPr>
          <a:xfrm flipH="1" flipV="1">
            <a:off x="2395160" y="4244898"/>
            <a:ext cx="127730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AFE89-1388-BA75-4B85-395E8AAC9467}"/>
              </a:ext>
            </a:extLst>
          </p:cNvPr>
          <p:cNvCxnSpPr>
            <a:cxnSpLocks/>
          </p:cNvCxnSpPr>
          <p:nvPr/>
        </p:nvCxnSpPr>
        <p:spPr>
          <a:xfrm flipH="1" flipV="1">
            <a:off x="3748177" y="4163908"/>
            <a:ext cx="229091" cy="102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95CA7E-4D69-6AB5-A58E-63BB80A19AF4}"/>
              </a:ext>
            </a:extLst>
          </p:cNvPr>
          <p:cNvCxnSpPr>
            <a:cxnSpLocks/>
          </p:cNvCxnSpPr>
          <p:nvPr/>
        </p:nvCxnSpPr>
        <p:spPr>
          <a:xfrm flipV="1">
            <a:off x="5657385" y="4244898"/>
            <a:ext cx="438615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AD9B66-531E-9F4A-E36F-CE8352948C18}"/>
              </a:ext>
            </a:extLst>
          </p:cNvPr>
          <p:cNvCxnSpPr>
            <a:cxnSpLocks/>
          </p:cNvCxnSpPr>
          <p:nvPr/>
        </p:nvCxnSpPr>
        <p:spPr>
          <a:xfrm flipV="1">
            <a:off x="5876692" y="4244898"/>
            <a:ext cx="122291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90B311-4177-46AF-51F2-C3BF15EA52D0}"/>
              </a:ext>
            </a:extLst>
          </p:cNvPr>
          <p:cNvCxnSpPr>
            <a:cxnSpLocks/>
          </p:cNvCxnSpPr>
          <p:nvPr/>
        </p:nvCxnSpPr>
        <p:spPr>
          <a:xfrm flipV="1">
            <a:off x="6224679" y="4244898"/>
            <a:ext cx="1990055" cy="104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8401B0-B0E5-3CF5-A28C-53A208B4A7B2}"/>
              </a:ext>
            </a:extLst>
          </p:cNvPr>
          <p:cNvSpPr/>
          <p:nvPr/>
        </p:nvSpPr>
        <p:spPr>
          <a:xfrm>
            <a:off x="6387303" y="5703613"/>
            <a:ext cx="959005" cy="341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C95193-ACB8-5743-20F0-FE1FA36B44AB}"/>
              </a:ext>
            </a:extLst>
          </p:cNvPr>
          <p:cNvSpPr txBox="1"/>
          <p:nvPr/>
        </p:nvSpPr>
        <p:spPr>
          <a:xfrm>
            <a:off x="7508931" y="5280794"/>
            <a:ext cx="29532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Typically need to run experiments on real-world data to find good values for a, or other hashing constants.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8BC99BD-F5D0-A2B0-AC9A-F3E674D0A94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27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36AC0A-DE43-D386-CF8D-3EF883453115}"/>
              </a:ext>
            </a:extLst>
          </p:cNvPr>
          <p:cNvSpPr txBox="1"/>
          <p:nvPr/>
        </p:nvSpPr>
        <p:spPr>
          <a:xfrm>
            <a:off x="2207941" y="5136657"/>
            <a:ext cx="7677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't' + 33*('a' +  33*'c')</a:t>
            </a:r>
            <a:b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            = 116 + 33*(97 + 33*99)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3364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B59BFABF-C9BF-61F0-3152-4311280F20F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94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87272" y="1669887"/>
            <a:ext cx="13577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must be unique.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C76C1-E819-4014-A07D-A3105B48988D}"/>
              </a:ext>
            </a:extLst>
          </p:cNvPr>
          <p:cNvCxnSpPr/>
          <p:nvPr/>
        </p:nvCxnSpPr>
        <p:spPr>
          <a:xfrm flipH="1">
            <a:off x="2355273" y="2316218"/>
            <a:ext cx="1939636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0CCCD0-E2D2-730D-ECC6-7FA769A37CDA}"/>
              </a:ext>
            </a:extLst>
          </p:cNvPr>
          <p:cNvCxnSpPr/>
          <p:nvPr/>
        </p:nvCxnSpPr>
        <p:spPr>
          <a:xfrm>
            <a:off x="5066145" y="2410691"/>
            <a:ext cx="0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7A623B-E111-DA4E-E5F9-779D1C1989C8}"/>
              </a:ext>
            </a:extLst>
          </p:cNvPr>
          <p:cNvCxnSpPr/>
          <p:nvPr/>
        </p:nvCxnSpPr>
        <p:spPr>
          <a:xfrm>
            <a:off x="5892800" y="2235200"/>
            <a:ext cx="1681018" cy="12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987884-9FE5-13DA-55CA-5904DB1FABB4}"/>
              </a:ext>
            </a:extLst>
          </p:cNvPr>
          <p:cNvSpPr txBox="1"/>
          <p:nvPr/>
        </p:nvSpPr>
        <p:spPr>
          <a:xfrm>
            <a:off x="4948614" y="5254039"/>
            <a:ext cx="22947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Values don’t need to be unique. There can be duplicate values.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AE8163-5BB3-B5D6-552A-37DCD488A406}"/>
              </a:ext>
            </a:extLst>
          </p:cNvPr>
          <p:cNvCxnSpPr>
            <a:cxnSpLocks/>
          </p:cNvCxnSpPr>
          <p:nvPr/>
        </p:nvCxnSpPr>
        <p:spPr>
          <a:xfrm flipH="1" flipV="1">
            <a:off x="3398982" y="4075331"/>
            <a:ext cx="1549632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735B58-7B40-D8BA-AEC9-C36D4B7118FF}"/>
              </a:ext>
            </a:extLst>
          </p:cNvPr>
          <p:cNvCxnSpPr>
            <a:cxnSpLocks/>
          </p:cNvCxnSpPr>
          <p:nvPr/>
        </p:nvCxnSpPr>
        <p:spPr>
          <a:xfrm flipV="1">
            <a:off x="6188364" y="4075331"/>
            <a:ext cx="0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FD409-7456-AE41-B189-94F6F9C5D867}"/>
              </a:ext>
            </a:extLst>
          </p:cNvPr>
          <p:cNvCxnSpPr>
            <a:cxnSpLocks/>
          </p:cNvCxnSpPr>
          <p:nvPr/>
        </p:nvCxnSpPr>
        <p:spPr>
          <a:xfrm flipV="1">
            <a:off x="7243386" y="4075331"/>
            <a:ext cx="1383378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16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152FE-E345-476F-60D4-CA25993FF6EA}"/>
              </a:ext>
            </a:extLst>
          </p:cNvPr>
          <p:cNvSpPr txBox="1"/>
          <p:nvPr/>
        </p:nvSpPr>
        <p:spPr>
          <a:xfrm>
            <a:off x="764283" y="2497857"/>
            <a:ext cx="4194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Creating a good hash function for strings takes some work.</a:t>
            </a:r>
            <a:br>
              <a:rPr lang="en-AU" dirty="0"/>
            </a:br>
            <a:r>
              <a:rPr lang="en-AU" dirty="0"/>
              <a:t>Here is a visualization tool that can help:</a:t>
            </a:r>
          </a:p>
          <a:p>
            <a:r>
              <a:rPr lang="en-AU" dirty="0">
                <a:hlinkClick r:id="rId2"/>
              </a:rPr>
              <a:t>https://samwho.dev/hashing-playground/</a:t>
            </a:r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E7D4FF-31E6-809F-7679-2EC0B2C1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45" y="1434373"/>
            <a:ext cx="656364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36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C0A36-B613-92B7-8DD7-83520443FC47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DB77A7-BC1A-9B09-29C9-BE7EDBD8CD43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5C9DC0-A514-4E9B-ACC1-BB6B4F8C892F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80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81544-66A4-A587-7112-DA7C62ACF841}"/>
              </a:ext>
            </a:extLst>
          </p:cNvPr>
          <p:cNvSpPr txBox="1"/>
          <p:nvPr/>
        </p:nvSpPr>
        <p:spPr>
          <a:xfrm>
            <a:off x="6222050" y="5866295"/>
            <a:ext cx="263234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Answer</a:t>
            </a:r>
            <a:r>
              <a:rPr lang="en-CA" dirty="0"/>
              <a:t>: Yes! In a hash table with buckets it can be arbitrarily large.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74905-EE2F-CE5B-3446-F19BE9C3C8E2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960CAF-A620-E8AD-EA28-B0C2BD37FCE7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E804A-A9B5-A422-EA03-B76047570B42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38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/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With </a:t>
                </a:r>
                <a:r>
                  <a:rPr lang="en-CA" b="1" dirty="0"/>
                  <a:t>open addressing </a:t>
                </a:r>
                <a:r>
                  <a:rPr lang="en-CA" dirty="0"/>
                  <a:t>(like linear probing), the load factor is at most 1 since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A high load factor means a higher chance of collisions.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blipFill>
                <a:blip r:embed="rId4"/>
                <a:stretch>
                  <a:fillRect t="-2091" r="-694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B1869B-4C02-CACB-5C9F-C3D669FB3A9C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B5BF48-EC1F-294D-8E0C-B494639C8AA2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259E2F-F235-5890-37B5-FA58A0D553B9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21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D868132F-729F-C498-6B2A-7306D97744CD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54DBC-D65A-F0D7-03DF-59E93FA24115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3689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E7FA27-A7EC-5EBA-5EA8-B15065076E61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6DF3E-EE92-9738-1E83-45B1A1576481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463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textbook uses C++ iterators to implement a map.</a:t>
            </a:r>
          </a:p>
          <a:p>
            <a:r>
              <a:rPr lang="en-CA" dirty="0"/>
              <a:t>That’s a good, flexible way to do things.</a:t>
            </a:r>
          </a:p>
          <a:p>
            <a:r>
              <a:rPr lang="en-CA" dirty="0"/>
              <a:t>But we will use a simpler implementation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1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73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unordered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173798" y="2250292"/>
            <a:ext cx="236451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array, or vector, or linked list.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970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887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2350183" y="5344205"/>
            <a:ext cx="24157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Slow!</a:t>
            </a:r>
            <a:br>
              <a:rPr lang="en-CA" dirty="0"/>
            </a:br>
            <a:r>
              <a:rPr lang="en-CA" dirty="0"/>
              <a:t>Operations need to do an O(n) linear search to find an entry.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53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4869</Words>
  <Application>Microsoft Office PowerPoint</Application>
  <PresentationFormat>Widescreen</PresentationFormat>
  <Paragraphs>617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Consolas</vt:lpstr>
      <vt:lpstr>Office Theme</vt:lpstr>
      <vt:lpstr>Maps and Hashing Chapter 9.1 – 9.2</vt:lpstr>
      <vt:lpstr>PowerPoint Presentation</vt:lpstr>
      <vt:lpstr>PowerPoint Presentation</vt:lpstr>
      <vt:lpstr>PowerPoint Presentation</vt:lpstr>
      <vt:lpstr>Map ADT</vt:lpstr>
      <vt:lpstr>Map ADT</vt:lpstr>
      <vt:lpstr>PowerPoint Presentation</vt:lpstr>
      <vt:lpstr>Map ADT: Unordered List Implementation</vt:lpstr>
      <vt:lpstr>Map ADT: Unordered List Implementation</vt:lpstr>
      <vt:lpstr>PowerPoint Presentation</vt:lpstr>
      <vt:lpstr>Map ADT: Ordered List Implementation</vt:lpstr>
      <vt:lpstr>Map ADT: Ordered List Implementation</vt:lpstr>
      <vt:lpstr>Hash Tables</vt:lpstr>
      <vt:lpstr>Hash Tables</vt:lpstr>
      <vt:lpstr>Hash Tables</vt:lpstr>
      <vt:lpstr>Hash Tables</vt:lpstr>
      <vt:lpstr>Hash Tables: Buckets</vt:lpstr>
      <vt:lpstr>Hash Tables: Buckets</vt:lpstr>
      <vt:lpstr>Hash Tables: Buckets</vt:lpstr>
      <vt:lpstr>Hash Tables: Buckets</vt:lpstr>
      <vt:lpstr>Hash Tables: Buckets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Open Addressing: Linear Probing</vt:lpstr>
      <vt:lpstr>Open Addressing: Quadratic Hashing</vt:lpstr>
      <vt:lpstr>Open Addressing: Double Hashing</vt:lpstr>
      <vt:lpstr>Buckets vs Open Addressing</vt:lpstr>
      <vt:lpstr>Hash Functions</vt:lpstr>
      <vt:lpstr>Hash Functions: Determinism</vt:lpstr>
      <vt:lpstr>Hash Functions: Use All the Bits</vt:lpstr>
      <vt:lpstr>Hash Functions: Wide Range of Values</vt:lpstr>
      <vt:lpstr>Hash Functions: Fast to Calculate</vt:lpstr>
      <vt:lpstr>Hashing Strings Summing Characters</vt:lpstr>
      <vt:lpstr>Hashing Strings Polynomial Hashing</vt:lpstr>
      <vt:lpstr>Hashing Strings Polynomial Hashing</vt:lpstr>
      <vt:lpstr>Hashing Strings</vt:lpstr>
      <vt:lpstr>Load Factors and Re-hashing</vt:lpstr>
      <vt:lpstr>Load Factors and Re-hashing</vt:lpstr>
      <vt:lpstr>Load Factors and Re-hashing</vt:lpstr>
      <vt:lpstr>Load Factors and Re-hashing</vt:lpstr>
      <vt:lpstr>Load Factors and Re-hashing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cp:lastPrinted>2023-06-27T17:20:51Z</cp:lastPrinted>
  <dcterms:created xsi:type="dcterms:W3CDTF">2023-06-22T21:45:49Z</dcterms:created>
  <dcterms:modified xsi:type="dcterms:W3CDTF">2023-08-06T22:11:57Z</dcterms:modified>
</cp:coreProperties>
</file>