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6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64" r:id="rId14"/>
    <p:sldId id="265" r:id="rId15"/>
    <p:sldId id="266" r:id="rId16"/>
    <p:sldId id="267" r:id="rId17"/>
    <p:sldId id="30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21" r:id="rId50"/>
    <p:sldId id="322" r:id="rId51"/>
    <p:sldId id="323" r:id="rId52"/>
    <p:sldId id="324" r:id="rId53"/>
    <p:sldId id="325" r:id="rId54"/>
    <p:sldId id="307" r:id="rId55"/>
    <p:sldId id="306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20" r:id="rId68"/>
    <p:sldId id="326" r:id="rId69"/>
    <p:sldId id="327" r:id="rId70"/>
    <p:sldId id="328" r:id="rId71"/>
    <p:sldId id="329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7B7F0052-D422-435F-8D14-EC7A5C86BC9F}"/>
    <pc:docChg chg="delSld modSld">
      <pc:chgData name="Toby Donaldson" userId="2e6e5431-bb17-4c41-9985-d39c50d83c73" providerId="ADAL" clId="{7B7F0052-D422-435F-8D14-EC7A5C86BC9F}" dt="2023-08-06T22:11:34.840" v="1" actId="33639"/>
      <pc:docMkLst>
        <pc:docMk/>
      </pc:docMkLst>
      <pc:sldChg chg="del">
        <pc:chgData name="Toby Donaldson" userId="2e6e5431-bb17-4c41-9985-d39c50d83c73" providerId="ADAL" clId="{7B7F0052-D422-435F-8D14-EC7A5C86BC9F}" dt="2023-08-06T22:11:23.826" v="0" actId="2696"/>
        <pc:sldMkLst>
          <pc:docMk/>
          <pc:sldMk cId="3554109128" sldId="256"/>
        </pc:sldMkLst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93162039" sldId="25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93162039" sldId="257"/>
            <ac:inkMk id="3" creationId="{FD875874-9B89-CD78-DA50-CC67C80FAF6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27908024" sldId="25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27908024" sldId="258"/>
            <ac:inkMk id="2" creationId="{5F0AA373-FDD4-7D7D-8F96-40A76954405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49069037" sldId="25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9069037" sldId="259"/>
            <ac:inkMk id="4" creationId="{447C8F82-9881-9C18-0CDC-8E5DE933D2B9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805474802" sldId="260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805474802" sldId="260"/>
            <ac:inkMk id="4" creationId="{EEA06767-BB75-D4AD-927B-3DA62600CCA4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78331237" sldId="26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8331237" sldId="263"/>
            <ac:inkMk id="4" creationId="{6C2653C2-41AB-B495-C9A0-F78D4F1F827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040813454" sldId="26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040813454" sldId="264"/>
            <ac:inkMk id="3" creationId="{122E0BA1-7AA6-E75E-98E8-7F8F5D1CBC3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638624036" sldId="26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8624036" sldId="268"/>
            <ac:inkMk id="3" creationId="{DC46A66D-F05B-FE42-F18C-CD05D89CCEF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467221466" sldId="270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467221466" sldId="270"/>
            <ac:inkMk id="3" creationId="{B88A768E-ADDA-6465-7B0C-1137708FB1C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982479533" sldId="27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982479533" sldId="272"/>
            <ac:inkMk id="3" creationId="{793918AE-B14F-9774-AB04-4D4AB8137D4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061913301" sldId="27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61913301" sldId="273"/>
            <ac:inkMk id="7" creationId="{A44DE068-2689-2480-5808-CA2618E4994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00595127" sldId="27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00595127" sldId="275"/>
            <ac:inkMk id="7" creationId="{A9A0C6BE-07BA-3C21-AF4E-44B3ED91C92A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383096399" sldId="27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83096399" sldId="278"/>
            <ac:inkMk id="6" creationId="{29A1585A-B483-E60E-0841-0A8CDA4AC14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015649847" sldId="27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15649847" sldId="279"/>
            <ac:inkMk id="10" creationId="{3701F1AE-831A-198D-70B0-76337EF032C9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493243487" sldId="281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493243487" sldId="281"/>
            <ac:inkMk id="2" creationId="{72143F7C-49BB-C234-E7DA-445E2AFC502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101863829" sldId="28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101863829" sldId="282"/>
            <ac:inkMk id="3" creationId="{9ABE6B73-9531-9D97-98AD-BB86D104E991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76488865" sldId="28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76488865" sldId="283"/>
            <ac:inkMk id="4" creationId="{3938BED8-E69A-0DB0-9477-254257C91C84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749519120" sldId="28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49519120" sldId="284"/>
            <ac:inkMk id="3" creationId="{DF268681-55CC-CF0A-02BC-60C6E034BF3D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68971887" sldId="28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971887" sldId="285"/>
            <ac:inkMk id="4" creationId="{EA328AC4-005E-3014-1AF0-C7B36E67FE5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651235511" sldId="28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51235511" sldId="288"/>
            <ac:inkMk id="3" creationId="{CE865068-D453-FE4E-59D9-9BD19BE663A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056213591" sldId="28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056213591" sldId="289"/>
            <ac:inkMk id="2" creationId="{40571BBD-B329-6883-D6BF-8A369096C04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01627023" sldId="296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01627023" sldId="296"/>
            <ac:inkMk id="4" creationId="{45E12B1A-F5F2-ABA9-8230-587C43F1FB65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046042905" sldId="29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046042905" sldId="297"/>
            <ac:inkMk id="4" creationId="{B98BED25-41A3-D72F-EF5C-2B2237FABF4A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685246512" sldId="29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85246512" sldId="299"/>
            <ac:inkMk id="5" creationId="{568DFEB2-C335-51A9-4433-59D7E802FF92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61435996" sldId="301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61435996" sldId="301"/>
            <ac:inkMk id="13" creationId="{E393DE8F-DE53-A7CF-E33D-A5C150A81736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434172060" sldId="30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434172060" sldId="304"/>
            <ac:inkMk id="4" creationId="{F79406AB-2614-A332-ACFA-15258A759F13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981083457" sldId="30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981083457" sldId="305"/>
            <ac:inkMk id="4" creationId="{24A3CCAE-3D44-A581-E7F6-80198C2F3663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747883424" sldId="30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747883424" sldId="307"/>
            <ac:inkMk id="3" creationId="{FF2C20A9-C77A-578F-5DD7-179010522A7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3130220692" sldId="308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3130220692" sldId="308"/>
            <ac:inkMk id="4" creationId="{188E67E0-58A7-CF89-138C-357AA49A17D0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215450300" sldId="309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215450300" sldId="309"/>
            <ac:inkMk id="2" creationId="{44A22941-EA21-AAA1-26F8-393A79A4FC6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503564402" sldId="31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503564402" sldId="312"/>
            <ac:inkMk id="19" creationId="{4BC81595-BAD5-A28D-4C8E-073DA1D8C90C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412336386" sldId="31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412336386" sldId="313"/>
            <ac:inkMk id="2" creationId="{06F38137-1A71-7781-8C3B-F8791FB3AF28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704641242" sldId="316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704641242" sldId="316"/>
            <ac:inkMk id="7" creationId="{4CEB5D28-9699-9DFF-4DBB-EAEE8CF0E5F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1550074282" sldId="320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1550074282" sldId="320"/>
            <ac:inkMk id="4" creationId="{D820137B-699A-BC44-6E25-76714CB527DF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975208003" sldId="322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975208003" sldId="322"/>
            <ac:inkMk id="2" creationId="{A8EF4BEA-95CE-99A6-F88A-D9CBC4F8447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371359161" sldId="323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371359161" sldId="323"/>
            <ac:inkMk id="3" creationId="{E2753330-9631-9780-EAA5-DCC5D27907DB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684644350" sldId="324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684644350" sldId="324"/>
            <ac:inkMk id="7" creationId="{E12192EC-CBCB-3B75-0580-A29C19813797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2586295744" sldId="325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2586295744" sldId="325"/>
            <ac:inkMk id="4" creationId="{47499E46-5E79-868B-77E6-A971C6DDF77E}"/>
          </ac:inkMkLst>
        </pc:inkChg>
      </pc:sldChg>
      <pc:sldChg chg="delSp mod">
        <pc:chgData name="Toby Donaldson" userId="2e6e5431-bb17-4c41-9985-d39c50d83c73" providerId="ADAL" clId="{7B7F0052-D422-435F-8D14-EC7A5C86BC9F}" dt="2023-08-06T22:11:34.840" v="1" actId="33639"/>
        <pc:sldMkLst>
          <pc:docMk/>
          <pc:sldMk cId="63993267" sldId="327"/>
        </pc:sldMkLst>
        <pc:inkChg chg="del">
          <ac:chgData name="Toby Donaldson" userId="2e6e5431-bb17-4c41-9985-d39c50d83c73" providerId="ADAL" clId="{7B7F0052-D422-435F-8D14-EC7A5C86BC9F}" dt="2023-08-06T22:11:34.840" v="1" actId="33639"/>
          <ac:inkMkLst>
            <pc:docMk/>
            <pc:sldMk cId="63993267" sldId="327"/>
            <ac:inkMk id="4" creationId="{B6D57497-1A49-222C-56AE-57831AE70D12}"/>
          </ac:inkMkLst>
        </pc:inkChg>
      </pc:sldChg>
    </pc:docChg>
  </pc:docChgLst>
  <pc:docChgLst>
    <pc:chgData name="Toby Donaldson" userId="2e6e5431-bb17-4c41-9985-d39c50d83c73" providerId="ADAL" clId="{A76E2764-1C54-4D6B-BD3F-CC57CAC877D4}"/>
    <pc:docChg chg="undo custSel addSld modSld sldOrd">
      <pc:chgData name="Toby Donaldson" userId="2e6e5431-bb17-4c41-9985-d39c50d83c73" providerId="ADAL" clId="{A76E2764-1C54-4D6B-BD3F-CC57CAC877D4}" dt="2023-07-09T17:26:14.743" v="2352" actId="14100"/>
      <pc:docMkLst>
        <pc:docMk/>
      </pc:docMkLst>
      <pc:sldChg chg="addSp delSp modSp mod">
        <pc:chgData name="Toby Donaldson" userId="2e6e5431-bb17-4c41-9985-d39c50d83c73" providerId="ADAL" clId="{A76E2764-1C54-4D6B-BD3F-CC57CAC877D4}" dt="2023-07-05T05:35:34.393" v="2081" actId="21"/>
        <pc:sldMkLst>
          <pc:docMk/>
          <pc:sldMk cId="3716555148" sldId="298"/>
        </pc:sldMkLst>
        <pc:spChg chg="mod">
          <ac:chgData name="Toby Donaldson" userId="2e6e5431-bb17-4c41-9985-d39c50d83c73" providerId="ADAL" clId="{A76E2764-1C54-4D6B-BD3F-CC57CAC877D4}" dt="2023-07-05T05:35:22.888" v="2078" actId="20577"/>
          <ac:spMkLst>
            <pc:docMk/>
            <pc:sldMk cId="3716555148" sldId="298"/>
            <ac:spMk id="3" creationId="{6176CE81-DEE7-C017-807D-D4222E86CAED}"/>
          </ac:spMkLst>
        </pc:spChg>
        <pc:inkChg chg="add del">
          <ac:chgData name="Toby Donaldson" userId="2e6e5431-bb17-4c41-9985-d39c50d83c73" providerId="ADAL" clId="{A76E2764-1C54-4D6B-BD3F-CC57CAC877D4}" dt="2023-07-05T05:35:34.393" v="2081" actId="21"/>
          <ac:inkMkLst>
            <pc:docMk/>
            <pc:sldMk cId="3716555148" sldId="298"/>
            <ac:inkMk id="4" creationId="{4EC02A60-8DBD-492D-F5A7-ADBFC18E8E5A}"/>
          </ac:inkMkLst>
        </pc:inkChg>
      </pc:sldChg>
      <pc:sldChg chg="modSp mod">
        <pc:chgData name="Toby Donaldson" userId="2e6e5431-bb17-4c41-9985-d39c50d83c73" providerId="ADAL" clId="{A76E2764-1C54-4D6B-BD3F-CC57CAC877D4}" dt="2023-07-05T05:35:00.915" v="2077" actId="113"/>
        <pc:sldMkLst>
          <pc:docMk/>
          <pc:sldMk cId="3130220692" sldId="308"/>
        </pc:sldMkLst>
        <pc:spChg chg="mod">
          <ac:chgData name="Toby Donaldson" userId="2e6e5431-bb17-4c41-9985-d39c50d83c73" providerId="ADAL" clId="{A76E2764-1C54-4D6B-BD3F-CC57CAC877D4}" dt="2023-07-05T05:35:00.915" v="2077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 ord">
        <pc:chgData name="Toby Donaldson" userId="2e6e5431-bb17-4c41-9985-d39c50d83c73" providerId="ADAL" clId="{A76E2764-1C54-4D6B-BD3F-CC57CAC877D4}" dt="2023-07-05T05:13:18.618" v="875" actId="1076"/>
        <pc:sldMkLst>
          <pc:docMk/>
          <pc:sldMk cId="4185028757" sldId="321"/>
        </pc:sldMkLst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1" creationId="{7B234874-4C91-DDAE-15BB-178607EBDB01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13" creationId="{07ABFA9E-789C-4538-4A8C-BB62BD418FBA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2" creationId="{A41D60C7-3FD9-79C7-B59C-1B520F69724B}"/>
          </ac:spMkLst>
        </pc:spChg>
        <pc:spChg chg="del mod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3" creationId="{5A0BABA1-DBF0-9264-4BFB-69F27FA04394}"/>
          </ac:spMkLst>
        </pc:spChg>
        <pc:spChg chg="mod">
          <ac:chgData name="Toby Donaldson" userId="2e6e5431-bb17-4c41-9985-d39c50d83c73" providerId="ADAL" clId="{A76E2764-1C54-4D6B-BD3F-CC57CAC877D4}" dt="2023-07-05T04:50:55.318" v="52" actId="113"/>
          <ac:spMkLst>
            <pc:docMk/>
            <pc:sldMk cId="4185028757" sldId="321"/>
            <ac:spMk id="24" creationId="{D01A85D7-D236-9A8C-0D28-870C6A35F635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7" creationId="{CF98E589-7E59-4C7E-C6BD-BE5CB4C1807B}"/>
          </ac:spMkLst>
        </pc:spChg>
        <pc:spChg chg="del">
          <ac:chgData name="Toby Donaldson" userId="2e6e5431-bb17-4c41-9985-d39c50d83c73" providerId="ADAL" clId="{A76E2764-1C54-4D6B-BD3F-CC57CAC877D4}" dt="2023-07-05T04:49:38.483" v="41" actId="21"/>
          <ac:spMkLst>
            <pc:docMk/>
            <pc:sldMk cId="4185028757" sldId="321"/>
            <ac:spMk id="28" creationId="{66DD9405-38D2-08F6-3F05-2399EF5B8CF1}"/>
          </ac:spMkLst>
        </pc:spChg>
        <pc:spChg chg="del">
          <ac:chgData name="Toby Donaldson" userId="2e6e5431-bb17-4c41-9985-d39c50d83c73" providerId="ADAL" clId="{A76E2764-1C54-4D6B-BD3F-CC57CAC877D4}" dt="2023-07-05T04:49:42.269" v="42" actId="21"/>
          <ac:spMkLst>
            <pc:docMk/>
            <pc:sldMk cId="4185028757" sldId="321"/>
            <ac:spMk id="29" creationId="{5FC227BC-D6AB-B688-EF53-A94CA54A3EFE}"/>
          </ac:spMkLst>
        </pc:spChg>
        <pc:spChg chg="del">
          <ac:chgData name="Toby Donaldson" userId="2e6e5431-bb17-4c41-9985-d39c50d83c73" providerId="ADAL" clId="{A76E2764-1C54-4D6B-BD3F-CC57CAC877D4}" dt="2023-07-05T04:50:45.787" v="49" actId="21"/>
          <ac:spMkLst>
            <pc:docMk/>
            <pc:sldMk cId="4185028757" sldId="321"/>
            <ac:spMk id="30" creationId="{ECB53001-C73A-A60C-2F91-18ECB21E6F03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31" creationId="{353427EE-3F8E-D367-D30A-596AAF4AA45F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2" creationId="{292EF2A4-4A26-A295-47AE-BC6A1FA57263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3" creationId="{0F9A6A29-9CAF-0690-FB35-85A556AA23B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4" creationId="{25AD9DA1-8FBE-E46C-A163-9C41327B7BF9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5" creationId="{B6224B8B-59BA-3E74-478C-029F566AB660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6" creationId="{C9F5F5C1-699A-A280-92BB-791215DC88D8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7" creationId="{A846E268-CABD-EAB3-B53C-0F9175AF260D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8" creationId="{0AD6FF37-5A0A-3B92-47C5-F8A37669ADAE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39" creationId="{35C35242-D3D4-64A7-A013-37C5EB034957}"/>
          </ac:spMkLst>
        </pc:spChg>
        <pc:spChg chg="add del mod topLvl">
          <ac:chgData name="Toby Donaldson" userId="2e6e5431-bb17-4c41-9985-d39c50d83c73" providerId="ADAL" clId="{A76E2764-1C54-4D6B-BD3F-CC57CAC877D4}" dt="2023-07-05T04:56:55.614" v="303" actId="21"/>
          <ac:spMkLst>
            <pc:docMk/>
            <pc:sldMk cId="4185028757" sldId="321"/>
            <ac:spMk id="40" creationId="{B824FD62-3E37-FD10-7FC4-AEDF997F1DAA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41" creationId="{765B8531-AD5A-278B-6F69-289A83C1246E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2" creationId="{049B0E85-CEAD-A660-C714-8904C45664C8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3" creationId="{9F1F45D2-6A67-3D3F-E32B-A82A25E46E7A}"/>
          </ac:spMkLst>
        </pc:spChg>
        <pc:spChg chg="add del mod topLvl">
          <ac:chgData name="Toby Donaldson" userId="2e6e5431-bb17-4c41-9985-d39c50d83c73" providerId="ADAL" clId="{A76E2764-1C54-4D6B-BD3F-CC57CAC877D4}" dt="2023-07-05T04:55:46.227" v="286" actId="21"/>
          <ac:spMkLst>
            <pc:docMk/>
            <pc:sldMk cId="4185028757" sldId="321"/>
            <ac:spMk id="44" creationId="{2E8470E0-7214-6930-A2B8-A5497C5264F2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6" creationId="{CBE85C56-1A08-FD21-510E-6A921F68A760}"/>
          </ac:spMkLst>
        </pc:spChg>
        <pc:spChg chg="mod">
          <ac:chgData name="Toby Donaldson" userId="2e6e5431-bb17-4c41-9985-d39c50d83c73" providerId="ADAL" clId="{A76E2764-1C54-4D6B-BD3F-CC57CAC877D4}" dt="2023-07-05T04:57:04.077" v="305" actId="20577"/>
          <ac:spMkLst>
            <pc:docMk/>
            <pc:sldMk cId="4185028757" sldId="321"/>
            <ac:spMk id="47" creationId="{3749D103-487E-D08E-8F2A-7B64449FE1B0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49" creationId="{61E29334-1D1A-1601-38BE-C3BD9BC77766}"/>
          </ac:spMkLst>
        </pc:spChg>
        <pc:spChg chg="mod">
          <ac:chgData name="Toby Donaldson" userId="2e6e5431-bb17-4c41-9985-d39c50d83c73" providerId="ADAL" clId="{A76E2764-1C54-4D6B-BD3F-CC57CAC877D4}" dt="2023-07-05T04:57:02.130" v="304" actId="20577"/>
          <ac:spMkLst>
            <pc:docMk/>
            <pc:sldMk cId="4185028757" sldId="321"/>
            <ac:spMk id="50" creationId="{54942A5D-561C-F501-7055-84AC3A7A4CFB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2" creationId="{5C63420D-89FA-4AA2-89DB-7AC2D561060E}"/>
          </ac:spMkLst>
        </pc:spChg>
        <pc:spChg chg="mod">
          <ac:chgData name="Toby Donaldson" userId="2e6e5431-bb17-4c41-9985-d39c50d83c73" providerId="ADAL" clId="{A76E2764-1C54-4D6B-BD3F-CC57CAC877D4}" dt="2023-07-05T04:57:05.671" v="306" actId="20577"/>
          <ac:spMkLst>
            <pc:docMk/>
            <pc:sldMk cId="4185028757" sldId="321"/>
            <ac:spMk id="53" creationId="{7D6EC8FD-5721-17D2-EACA-1FF49936BF4D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5" creationId="{8611332E-06D6-8211-CDF4-8D8600D41E10}"/>
          </ac:spMkLst>
        </pc:spChg>
        <pc:spChg chg="mod">
          <ac:chgData name="Toby Donaldson" userId="2e6e5431-bb17-4c41-9985-d39c50d83c73" providerId="ADAL" clId="{A76E2764-1C54-4D6B-BD3F-CC57CAC877D4}" dt="2023-07-05T04:57:07.404" v="307" actId="20577"/>
          <ac:spMkLst>
            <pc:docMk/>
            <pc:sldMk cId="4185028757" sldId="321"/>
            <ac:spMk id="56" creationId="{B92EB469-EA3A-9D7F-B728-7E1C9159C7C6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58" creationId="{E3688E94-E840-E611-4E89-A3DDA328577E}"/>
          </ac:spMkLst>
        </pc:spChg>
        <pc:spChg chg="mod">
          <ac:chgData name="Toby Donaldson" userId="2e6e5431-bb17-4c41-9985-d39c50d83c73" providerId="ADAL" clId="{A76E2764-1C54-4D6B-BD3F-CC57CAC877D4}" dt="2023-07-05T04:57:09.029" v="308" actId="20577"/>
          <ac:spMkLst>
            <pc:docMk/>
            <pc:sldMk cId="4185028757" sldId="321"/>
            <ac:spMk id="59" creationId="{2A776731-5643-5109-1FF8-155BCCB095A3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1" creationId="{17B43C0E-F8A4-05B0-D580-D5630018F871}"/>
          </ac:spMkLst>
        </pc:spChg>
        <pc:spChg chg="mod">
          <ac:chgData name="Toby Donaldson" userId="2e6e5431-bb17-4c41-9985-d39c50d83c73" providerId="ADAL" clId="{A76E2764-1C54-4D6B-BD3F-CC57CAC877D4}" dt="2023-07-05T04:57:10.551" v="309" actId="20577"/>
          <ac:spMkLst>
            <pc:docMk/>
            <pc:sldMk cId="4185028757" sldId="321"/>
            <ac:spMk id="62" creationId="{8F5E8856-E400-BE01-9718-52F3B3EDBD91}"/>
          </ac:spMkLst>
        </pc:spChg>
        <pc:spChg chg="mod">
          <ac:chgData name="Toby Donaldson" userId="2e6e5431-bb17-4c41-9985-d39c50d83c73" providerId="ADAL" clId="{A76E2764-1C54-4D6B-BD3F-CC57CAC877D4}" dt="2023-07-05T04:51:04.365" v="53" actId="165"/>
          <ac:spMkLst>
            <pc:docMk/>
            <pc:sldMk cId="4185028757" sldId="321"/>
            <ac:spMk id="64" creationId="{C89D9A27-8F60-6305-1432-4B3292866DF1}"/>
          </ac:spMkLst>
        </pc:spChg>
        <pc:spChg chg="mod">
          <ac:chgData name="Toby Donaldson" userId="2e6e5431-bb17-4c41-9985-d39c50d83c73" providerId="ADAL" clId="{A76E2764-1C54-4D6B-BD3F-CC57CAC877D4}" dt="2023-07-05T04:57:12.437" v="310" actId="20577"/>
          <ac:spMkLst>
            <pc:docMk/>
            <pc:sldMk cId="4185028757" sldId="321"/>
            <ac:spMk id="65" creationId="{E7976E57-72E8-9D75-CB30-5DF1370FF97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7" creationId="{4B44C910-CD9C-F5D1-9D0E-7E3D79491FB3}"/>
          </ac:spMkLst>
        </pc:spChg>
        <pc:spChg chg="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68" creationId="{61C81C7D-DF70-E431-5611-EA3797FEFA30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3" creationId="{9E842B1A-4B1A-05AD-167D-C3FA91F2B1F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4" creationId="{8AED9BA9-9D62-7743-964C-DF66DE0834B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5" creationId="{01D21399-7330-803F-AE2E-D946B228D92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6" creationId="{5A797DD2-1414-E2C5-C206-5F15580F2775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7" creationId="{AA41B6C8-F1D3-DBDD-2865-721F04202F54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88" creationId="{CF2EFB11-18F0-638E-3628-FE73DDF698B7}"/>
          </ac:spMkLst>
        </pc:spChg>
        <pc:spChg chg="add del mod topLv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89" creationId="{AF723CDE-E2D4-46E9-5E1E-F54C3981C63B}"/>
          </ac:spMkLst>
        </pc:spChg>
        <pc:spChg chg="add mod topLvl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0" creationId="{908B43F4-F5BE-BD50-078D-288655ABCF2F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1" creationId="{5A392FC5-B955-3445-AF4D-01605AFD8EE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2" creationId="{3ADB3C16-45B4-70C6-E6DB-393C04B64081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3" creationId="{105971D1-2936-4764-C9B4-A5C844FFAE4E}"/>
          </ac:spMkLst>
        </pc:spChg>
        <pc:spChg chg="add del mod topLvl">
          <ac:chgData name="Toby Donaldson" userId="2e6e5431-bb17-4c41-9985-d39c50d83c73" providerId="ADAL" clId="{A76E2764-1C54-4D6B-BD3F-CC57CAC877D4}" dt="2023-07-05T04:51:46.753" v="64" actId="21"/>
          <ac:spMkLst>
            <pc:docMk/>
            <pc:sldMk cId="4185028757" sldId="321"/>
            <ac:spMk id="94" creationId="{3CC62FD3-924C-48C3-CCBC-430B0C7D88F0}"/>
          </ac:spMkLst>
        </pc:spChg>
        <pc:spChg chg="add mod">
          <ac:chgData name="Toby Donaldson" userId="2e6e5431-bb17-4c41-9985-d39c50d83c73" providerId="ADAL" clId="{A76E2764-1C54-4D6B-BD3F-CC57CAC877D4}" dt="2023-07-05T04:59:39.820" v="417" actId="20577"/>
          <ac:spMkLst>
            <pc:docMk/>
            <pc:sldMk cId="4185028757" sldId="321"/>
            <ac:spMk id="96" creationId="{67FA07F3-AAB3-6FF0-246B-C43E72A3DB90}"/>
          </ac:spMkLst>
        </pc:spChg>
        <pc:spChg chg="add mod">
          <ac:chgData name="Toby Donaldson" userId="2e6e5431-bb17-4c41-9985-d39c50d83c73" providerId="ADAL" clId="{A76E2764-1C54-4D6B-BD3F-CC57CAC877D4}" dt="2023-07-05T05:07:49.715" v="544" actId="1076"/>
          <ac:spMkLst>
            <pc:docMk/>
            <pc:sldMk cId="4185028757" sldId="321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4:50:43.094" v="48" actId="21"/>
          <ac:spMkLst>
            <pc:docMk/>
            <pc:sldMk cId="4185028757" sldId="321"/>
            <ac:spMk id="111" creationId="{F544AC54-7A7E-C9EC-6C67-87FE54CDC212}"/>
          </ac:spMkLst>
        </pc:spChg>
        <pc:spChg chg="del">
          <ac:chgData name="Toby Donaldson" userId="2e6e5431-bb17-4c41-9985-d39c50d83c73" providerId="ADAL" clId="{A76E2764-1C54-4D6B-BD3F-CC57CAC877D4}" dt="2023-07-05T04:50:48.470" v="50" actId="21"/>
          <ac:spMkLst>
            <pc:docMk/>
            <pc:sldMk cId="4185028757" sldId="321"/>
            <ac:spMk id="125" creationId="{7FB35A55-44F4-E76B-1103-A79D9EEC6904}"/>
          </ac:spMkLst>
        </pc:spChg>
        <pc:spChg chg="add del mod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69" creationId="{259BF2FC-422D-8C16-704C-02F0287DACA5}"/>
          </ac:spMkLst>
        </pc:spChg>
        <pc:spChg chg="add del">
          <ac:chgData name="Toby Donaldson" userId="2e6e5431-bb17-4c41-9985-d39c50d83c73" providerId="ADAL" clId="{A76E2764-1C54-4D6B-BD3F-CC57CAC877D4}" dt="2023-07-05T05:13:14.592" v="874" actId="21"/>
          <ac:spMkLst>
            <pc:docMk/>
            <pc:sldMk cId="4185028757" sldId="321"/>
            <ac:spMk id="170" creationId="{D1181332-204F-635B-5C2E-675686939EFB}"/>
          </ac:spMkLst>
        </pc:spChg>
        <pc:spChg chg="add mod">
          <ac:chgData name="Toby Donaldson" userId="2e6e5431-bb17-4c41-9985-d39c50d83c73" providerId="ADAL" clId="{A76E2764-1C54-4D6B-BD3F-CC57CAC877D4}" dt="2023-07-05T05:13:18.618" v="875" actId="1076"/>
          <ac:spMkLst>
            <pc:docMk/>
            <pc:sldMk cId="4185028757" sldId="321"/>
            <ac:spMk id="171" creationId="{27D8E9A7-EC10-ACF6-49CD-058714FE9529}"/>
          </ac:spMkLst>
        </pc:s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A76E2764-1C54-4D6B-BD3F-CC57CAC877D4}" dt="2023-07-05T04:50:45.787" v="49" actId="21"/>
          <ac:grpSpMkLst>
            <pc:docMk/>
            <pc:sldMk cId="4185028757" sldId="321"/>
            <ac:grpSpMk id="19" creationId="{E6C9C030-86FE-BEF0-D73C-1740C1C7F7A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5" creationId="{307FE45D-B23D-DDE0-34A8-9002F1336389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48" creationId="{DF708E69-B6B3-6641-71CC-94FC10BD8E93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1" creationId="{2B57FB10-8E70-2BC2-192B-8B70B68D288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4" creationId="{D91220FB-17DE-4192-F88A-119BF837ACED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57" creationId="{5D6E85C9-7A67-FC3E-5637-C41853994DF5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0" creationId="{8B1E92D8-05A7-6726-F01D-D022DC32DBC8}"/>
          </ac:grpSpMkLst>
        </pc:grpChg>
        <pc:grpChg chg="add mod topLvl">
          <ac:chgData name="Toby Donaldson" userId="2e6e5431-bb17-4c41-9985-d39c50d83c73" providerId="ADAL" clId="{A76E2764-1C54-4D6B-BD3F-CC57CAC877D4}" dt="2023-07-05T05:07:49.715" v="544" actId="1076"/>
          <ac:grpSpMkLst>
            <pc:docMk/>
            <pc:sldMk cId="4185028757" sldId="321"/>
            <ac:grpSpMk id="63" creationId="{1BF7892E-40EE-BEDC-82C1-19977DC210B6}"/>
          </ac:grpSpMkLst>
        </pc:grpChg>
        <pc:grpChg chg="add del mod topLvl">
          <ac:chgData name="Toby Donaldson" userId="2e6e5431-bb17-4c41-9985-d39c50d83c73" providerId="ADAL" clId="{A76E2764-1C54-4D6B-BD3F-CC57CAC877D4}" dt="2023-07-05T04:57:19.673" v="311" actId="165"/>
          <ac:grpSpMkLst>
            <pc:docMk/>
            <pc:sldMk cId="4185028757" sldId="321"/>
            <ac:grpSpMk id="66" creationId="{01FD5FBB-02CE-9122-25E5-6A056B7B6545}"/>
          </ac:grpSpMkLst>
        </pc:grpChg>
        <pc:grpChg chg="add del mod">
          <ac:chgData name="Toby Donaldson" userId="2e6e5431-bb17-4c41-9985-d39c50d83c73" providerId="ADAL" clId="{A76E2764-1C54-4D6B-BD3F-CC57CAC877D4}" dt="2023-07-05T04:51:04.365" v="53" actId="165"/>
          <ac:grpSpMkLst>
            <pc:docMk/>
            <pc:sldMk cId="4185028757" sldId="321"/>
            <ac:grpSpMk id="95" creationId="{606E7659-FD89-B1EF-F632-DD60951A107D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A76E2764-1C54-4D6B-BD3F-CC57CAC877D4}" dt="2023-07-05T04:50:48.470" v="50" actId="21"/>
          <ac:grpSpMkLst>
            <pc:docMk/>
            <pc:sldMk cId="4185028757" sldId="321"/>
            <ac:grpSpMk id="141" creationId="{05126C35-DEA0-8F80-2AE9-C0F4273E8F02}"/>
          </ac:grpSpMkLst>
        </pc:grpChg>
        <pc:cxnChg chg="del mod">
          <ac:chgData name="Toby Donaldson" userId="2e6e5431-bb17-4c41-9985-d39c50d83c73" providerId="ADAL" clId="{A76E2764-1C54-4D6B-BD3F-CC57CAC877D4}" dt="2023-07-05T04:49:38.483" v="41" actId="21"/>
          <ac:cxnSpMkLst>
            <pc:docMk/>
            <pc:sldMk cId="4185028757" sldId="321"/>
            <ac:cxnSpMk id="25" creationId="{D4F7BE90-F35F-141B-39BD-E2F990D0F14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69" creationId="{AD7B6A14-76BE-398A-2BE6-583AC390EEE0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0" creationId="{DC31EF02-EAB5-46D1-28A2-77908DE84F48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1" creationId="{D7A3CAAC-1461-E8F1-11ED-581BFADA9AD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2" creationId="{546ABF31-D5AF-6FB3-BAD2-44F31A7C34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3" creationId="{6B88E3FB-2AF0-AA90-8CB2-A95C04E3FC75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4" creationId="{ED4DE999-31C7-AB4A-2694-C2685D6663D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5" creationId="{E97B3F78-5E39-DC34-4824-2C7D1B4FC51D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6" creationId="{7CFF6E8E-F3C1-A587-E85F-C4C13ED58FA2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7" creationId="{707F2F78-5E7F-AA16-0B36-F2FF0C856249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8" creationId="{B656564F-361A-CE88-0974-F4F3BFC01D0B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79" creationId="{174A244F-1D79-B22A-4BA1-F9245C79118E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0" creationId="{BA5033A3-BA96-E02A-4630-ED4099329CFC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1" creationId="{3479F66B-7D08-3B9C-AD6F-8387E374DFD1}"/>
          </ac:cxnSpMkLst>
        </pc:cxnChg>
        <pc:cxnChg chg="add mod topLvl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82" creationId="{E3C857BB-B61D-A8B6-BFA5-3ADCECF24AD0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99" creationId="{B7DD61E0-AA36-950E-19BA-CB7FAAC6F74C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2" creationId="{087E8018-C1F9-FF6E-FD16-50FD48307B2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09" creationId="{6F7D46F0-7EE0-A1DB-7402-853EE2C848A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3" creationId="{7C917FDF-BC55-2395-057D-6CE004E84FC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6" creationId="{79D596A0-88A9-3BAE-F460-533BFE074F6D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19" creationId="{4712BE0A-5118-15BD-ACB6-15E8CC6DA5E7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2" creationId="{3774C0D3-A5AD-0B51-C4BB-439A39CC6BE3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23" creationId="{11CE6A77-6BB5-01F0-9C90-D6BBDD5E553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48" creationId="{3917BB64-7C2F-8745-ECB4-ACB30F530A28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1" creationId="{742DECC9-3C54-B37F-7C06-1578F40E4112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4" creationId="{BCC1A117-5405-52DC-1C2B-DA98F7119C8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57" creationId="{F7437E0B-BE8A-63E6-1FC6-0783BE12E87A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0" creationId="{25F97322-47F8-E0E6-CC49-029585167DF6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3" creationId="{76317D3E-1934-2D1D-B769-C015C0F83535}"/>
          </ac:cxnSpMkLst>
        </pc:cxnChg>
        <pc:cxnChg chg="add mod">
          <ac:chgData name="Toby Donaldson" userId="2e6e5431-bb17-4c41-9985-d39c50d83c73" providerId="ADAL" clId="{A76E2764-1C54-4D6B-BD3F-CC57CAC877D4}" dt="2023-07-05T05:07:49.715" v="544" actId="1076"/>
          <ac:cxnSpMkLst>
            <pc:docMk/>
            <pc:sldMk cId="4185028757" sldId="321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13:07.794" v="873"/>
        <pc:sldMkLst>
          <pc:docMk/>
          <pc:sldMk cId="975208003" sldId="322"/>
        </pc:sldMkLst>
        <pc:spChg chg="mod">
          <ac:chgData name="Toby Donaldson" userId="2e6e5431-bb17-4c41-9985-d39c50d83c73" providerId="ADAL" clId="{A76E2764-1C54-4D6B-BD3F-CC57CAC877D4}" dt="2023-07-05T05:01:55.223" v="486" actId="1076"/>
          <ac:spMkLst>
            <pc:docMk/>
            <pc:sldMk cId="975208003" sldId="322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02:21.035" v="492" actId="1076"/>
          <ac:spMkLst>
            <pc:docMk/>
            <pc:sldMk cId="975208003" sldId="322"/>
            <ac:spMk id="33" creationId="{0F9A6A29-9CAF-0690-FB35-85A556AA23B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4" creationId="{25AD9DA1-8FBE-E46C-A163-9C41327B7BF9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5" creationId="{B6224B8B-59BA-3E74-478C-029F566AB660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6" creationId="{C9F5F5C1-699A-A280-92BB-791215DC88D8}"/>
          </ac:spMkLst>
        </pc:spChg>
        <pc:spChg chg="mod">
          <ac:chgData name="Toby Donaldson" userId="2e6e5431-bb17-4c41-9985-d39c50d83c73" providerId="ADAL" clId="{A76E2764-1C54-4D6B-BD3F-CC57CAC877D4}" dt="2023-07-05T05:05:26.716" v="516" actId="12789"/>
          <ac:spMkLst>
            <pc:docMk/>
            <pc:sldMk cId="975208003" sldId="322"/>
            <ac:spMk id="37" creationId="{A846E268-CABD-EAB3-B53C-0F9175AF260D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8" creationId="{0AD6FF37-5A0A-3B92-47C5-F8A37669ADAE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39" creationId="{35C35242-D3D4-64A7-A013-37C5EB034957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41" creationId="{765B8531-AD5A-278B-6F69-289A83C1246E}"/>
          </ac:spMkLst>
        </pc:spChg>
        <pc:spChg chg="mod">
          <ac:chgData name="Toby Donaldson" userId="2e6e5431-bb17-4c41-9985-d39c50d83c73" providerId="ADAL" clId="{A76E2764-1C54-4D6B-BD3F-CC57CAC877D4}" dt="2023-07-05T05:06:45.133" v="526" actId="12789"/>
          <ac:spMkLst>
            <pc:docMk/>
            <pc:sldMk cId="975208003" sldId="322"/>
            <ac:spMk id="67" creationId="{4B44C910-CD9C-F5D1-9D0E-7E3D79491FB3}"/>
          </ac:spMkLst>
        </pc:spChg>
        <pc:spChg chg="del">
          <ac:chgData name="Toby Donaldson" userId="2e6e5431-bb17-4c41-9985-d39c50d83c73" providerId="ADAL" clId="{A76E2764-1C54-4D6B-BD3F-CC57CAC877D4}" dt="2023-07-05T05:02:45.170" v="496" actId="21"/>
          <ac:spMkLst>
            <pc:docMk/>
            <pc:sldMk cId="975208003" sldId="322"/>
            <ac:spMk id="68" creationId="{61C81C7D-DF70-E431-5611-EA3797FEFA30}"/>
          </ac:spMkLst>
        </pc:spChg>
        <pc:spChg chg="del mod">
          <ac:chgData name="Toby Donaldson" userId="2e6e5431-bb17-4c41-9985-d39c50d83c73" providerId="ADAL" clId="{A76E2764-1C54-4D6B-BD3F-CC57CAC877D4}" dt="2023-07-05T05:12:41.738" v="870" actId="21"/>
          <ac:spMkLst>
            <pc:docMk/>
            <pc:sldMk cId="975208003" sldId="322"/>
            <ac:spMk id="89" creationId="{AF723CDE-E2D4-46E9-5E1E-F54C3981C63B}"/>
          </ac:spMkLst>
        </pc:spChg>
        <pc:spChg chg="mod">
          <ac:chgData name="Toby Donaldson" userId="2e6e5431-bb17-4c41-9985-d39c50d83c73" providerId="ADAL" clId="{A76E2764-1C54-4D6B-BD3F-CC57CAC877D4}" dt="2023-07-05T05:09:27.735" v="665" actId="1076"/>
          <ac:spMkLst>
            <pc:docMk/>
            <pc:sldMk cId="975208003" sldId="322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07:01.925" v="537" actId="20577"/>
          <ac:spMkLst>
            <pc:docMk/>
            <pc:sldMk cId="975208003" sldId="322"/>
            <ac:spMk id="97" creationId="{BD57C0E0-6801-FFE7-0A52-9E33460DBC38}"/>
          </ac:spMkLst>
        </pc:spChg>
        <pc:spChg chg="add mod">
          <ac:chgData name="Toby Donaldson" userId="2e6e5431-bb17-4c41-9985-d39c50d83c73" providerId="ADAL" clId="{A76E2764-1C54-4D6B-BD3F-CC57CAC877D4}" dt="2023-07-05T05:09:29.961" v="666" actId="1076"/>
          <ac:spMkLst>
            <pc:docMk/>
            <pc:sldMk cId="975208003" sldId="322"/>
            <ac:spMk id="115" creationId="{2F517932-51DD-F0F1-441F-93E7CEB55E12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7" creationId="{ED5E7001-E206-761A-4271-4E36D2228FA1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18" creationId="{A5A47FE4-6678-A3B5-3B04-777A72BD5460}"/>
          </ac:spMkLst>
        </pc:spChg>
        <pc:spChg chg="add mod">
          <ac:chgData name="Toby Donaldson" userId="2e6e5431-bb17-4c41-9985-d39c50d83c73" providerId="ADAL" clId="{A76E2764-1C54-4D6B-BD3F-CC57CAC877D4}" dt="2023-07-05T05:13:07.794" v="873"/>
          <ac:spMkLst>
            <pc:docMk/>
            <pc:sldMk cId="975208003" sldId="322"/>
            <ac:spMk id="120" creationId="{50A88EB8-50D3-C99F-882E-EC5126067656}"/>
          </ac:spMkLst>
        </pc:s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5" creationId="{307FE45D-B23D-DDE0-34A8-9002F1336389}"/>
          </ac:grpSpMkLst>
        </pc:grpChg>
        <pc:grpChg chg="del">
          <ac:chgData name="Toby Donaldson" userId="2e6e5431-bb17-4c41-9985-d39c50d83c73" providerId="ADAL" clId="{A76E2764-1C54-4D6B-BD3F-CC57CAC877D4}" dt="2023-07-05T05:04:42.055" v="509" actId="21"/>
          <ac:grpSpMkLst>
            <pc:docMk/>
            <pc:sldMk cId="975208003" sldId="322"/>
            <ac:grpSpMk id="48" creationId="{DF708E69-B6B3-6641-71CC-94FC10BD8E93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1" creationId="{2B57FB10-8E70-2BC2-192B-8B70B68D288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4" creationId="{D91220FB-17DE-4192-F88A-119BF837ACED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57" creationId="{5D6E85C9-7A67-FC3E-5637-C41853994DF5}"/>
          </ac:grpSpMkLst>
        </pc:grpChg>
        <pc:grpChg chg="mod">
          <ac:chgData name="Toby Donaldson" userId="2e6e5431-bb17-4c41-9985-d39c50d83c73" providerId="ADAL" clId="{A76E2764-1C54-4D6B-BD3F-CC57CAC877D4}" dt="2023-07-05T05:08:24.005" v="550" actId="1076"/>
          <ac:grpSpMkLst>
            <pc:docMk/>
            <pc:sldMk cId="975208003" sldId="322"/>
            <ac:grpSpMk id="60" creationId="{8B1E92D8-05A7-6726-F01D-D022DC32DBC8}"/>
          </ac:grpSpMkLst>
        </pc:grpChg>
        <pc:grpChg chg="mod">
          <ac:chgData name="Toby Donaldson" userId="2e6e5431-bb17-4c41-9985-d39c50d83c73" providerId="ADAL" clId="{A76E2764-1C54-4D6B-BD3F-CC57CAC877D4}" dt="2023-07-05T05:06:45.133" v="526" actId="12789"/>
          <ac:grpSpMkLst>
            <pc:docMk/>
            <pc:sldMk cId="975208003" sldId="322"/>
            <ac:grpSpMk id="63" creationId="{1BF7892E-40EE-BEDC-82C1-19977DC210B6}"/>
          </ac:grpSpMkLst>
        </pc:grpChg>
        <pc:cxnChg chg="mod">
          <ac:chgData name="Toby Donaldson" userId="2e6e5431-bb17-4c41-9985-d39c50d83c73" providerId="ADAL" clId="{A76E2764-1C54-4D6B-BD3F-CC57CAC877D4}" dt="2023-07-05T05:02:03.388" v="488" actId="14100"/>
          <ac:cxnSpMkLst>
            <pc:docMk/>
            <pc:sldMk cId="975208003" sldId="322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02:38.833" v="495" actId="14100"/>
          <ac:cxnSpMkLst>
            <pc:docMk/>
            <pc:sldMk cId="975208003" sldId="322"/>
            <ac:cxnSpMk id="70" creationId="{DC31EF02-EAB5-46D1-28A2-77908DE84F48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1" creationId="{D7A3CAAC-1461-E8F1-11ED-581BFADA9ADB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72" creationId="{546ABF31-D5AF-6FB3-BAD2-44F31A7C34D1}"/>
          </ac:cxnSpMkLst>
        </pc:cxnChg>
        <pc:cxnChg chg="mod">
          <ac:chgData name="Toby Donaldson" userId="2e6e5431-bb17-4c41-9985-d39c50d83c73" providerId="ADAL" clId="{A76E2764-1C54-4D6B-BD3F-CC57CAC877D4}" dt="2023-07-05T05:05:32.529" v="517" actId="14100"/>
          <ac:cxnSpMkLst>
            <pc:docMk/>
            <pc:sldMk cId="975208003" sldId="322"/>
            <ac:cxnSpMk id="73" creationId="{6B88E3FB-2AF0-AA90-8CB2-A95C04E3FC75}"/>
          </ac:cxnSpMkLst>
        </pc:cxnChg>
        <pc:cxnChg chg="mod">
          <ac:chgData name="Toby Donaldson" userId="2e6e5431-bb17-4c41-9985-d39c50d83c73" providerId="ADAL" clId="{A76E2764-1C54-4D6B-BD3F-CC57CAC877D4}" dt="2023-07-05T05:07:20.975" v="540" actId="14100"/>
          <ac:cxnSpMkLst>
            <pc:docMk/>
            <pc:sldMk cId="975208003" sldId="322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75" creationId="{E97B3F78-5E39-DC34-4824-2C7D1B4FC51D}"/>
          </ac:cxnSpMkLst>
        </pc:cxnChg>
        <pc:cxnChg chg="del mod">
          <ac:chgData name="Toby Donaldson" userId="2e6e5431-bb17-4c41-9985-d39c50d83c73" providerId="ADAL" clId="{A76E2764-1C54-4D6B-BD3F-CC57CAC877D4}" dt="2023-07-05T05:04:43.965" v="510" actId="21"/>
          <ac:cxnSpMkLst>
            <pc:docMk/>
            <pc:sldMk cId="975208003" sldId="322"/>
            <ac:cxnSpMk id="76" creationId="{7CFF6E8E-F3C1-A587-E85F-C4C13ED58FA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7" creationId="{707F2F78-5E7F-AA16-0B36-F2FF0C856249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8" creationId="{B656564F-361A-CE88-0974-F4F3BFC01D0B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79" creationId="{174A244F-1D79-B22A-4BA1-F9245C79118E}"/>
          </ac:cxnSpMkLst>
        </pc:cxnChg>
        <pc:cxnChg chg="mod">
          <ac:chgData name="Toby Donaldson" userId="2e6e5431-bb17-4c41-9985-d39c50d83c73" providerId="ADAL" clId="{A76E2764-1C54-4D6B-BD3F-CC57CAC877D4}" dt="2023-07-05T05:08:24.005" v="550" actId="1076"/>
          <ac:cxnSpMkLst>
            <pc:docMk/>
            <pc:sldMk cId="975208003" sldId="322"/>
            <ac:cxnSpMk id="80" creationId="{BA5033A3-BA96-E02A-4630-ED4099329CFC}"/>
          </ac:cxnSpMkLst>
        </pc:cxnChg>
        <pc:cxnChg chg="mod">
          <ac:chgData name="Toby Donaldson" userId="2e6e5431-bb17-4c41-9985-d39c50d83c73" providerId="ADAL" clId="{A76E2764-1C54-4D6B-BD3F-CC57CAC877D4}" dt="2023-07-05T05:07:26.450" v="541" actId="14100"/>
          <ac:cxnSpMkLst>
            <pc:docMk/>
            <pc:sldMk cId="975208003" sldId="322"/>
            <ac:cxnSpMk id="81" creationId="{3479F66B-7D08-3B9C-AD6F-8387E374DFD1}"/>
          </ac:cxnSpMkLst>
        </pc:cxnChg>
        <pc:cxnChg chg="mod">
          <ac:chgData name="Toby Donaldson" userId="2e6e5431-bb17-4c41-9985-d39c50d83c73" providerId="ADAL" clId="{A76E2764-1C54-4D6B-BD3F-CC57CAC877D4}" dt="2023-07-05T05:07:33.279" v="543" actId="14100"/>
          <ac:cxnSpMkLst>
            <pc:docMk/>
            <pc:sldMk cId="975208003" sldId="322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00:58.110" v="473" actId="1076"/>
          <ac:cxnSpMkLst>
            <pc:docMk/>
            <pc:sldMk cId="975208003" sldId="322"/>
            <ac:cxnSpMk id="99" creationId="{B7DD61E0-AA36-950E-19BA-CB7FAAC6F74C}"/>
          </ac:cxnSpMkLst>
        </pc:cxnChg>
        <pc:cxnChg chg="mod">
          <ac:chgData name="Toby Donaldson" userId="2e6e5431-bb17-4c41-9985-d39c50d83c73" providerId="ADAL" clId="{A76E2764-1C54-4D6B-BD3F-CC57CAC877D4}" dt="2023-07-05T05:02:00.073" v="487" actId="1076"/>
          <ac:cxnSpMkLst>
            <pc:docMk/>
            <pc:sldMk cId="975208003" sldId="322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02:31.194" v="493" actId="1076"/>
          <ac:cxnSpMkLst>
            <pc:docMk/>
            <pc:sldMk cId="975208003" sldId="322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08:00.579" v="546" actId="21"/>
          <ac:cxnSpMkLst>
            <pc:docMk/>
            <pc:sldMk cId="975208003" sldId="322"/>
            <ac:cxnSpMk id="113" creationId="{7C917FDF-BC55-2395-057D-6CE004E84FC3}"/>
          </ac:cxnSpMkLst>
        </pc:cxnChg>
        <pc:cxnChg chg="mod">
          <ac:chgData name="Toby Donaldson" userId="2e6e5431-bb17-4c41-9985-d39c50d83c73" providerId="ADAL" clId="{A76E2764-1C54-4D6B-BD3F-CC57CAC877D4}" dt="2023-07-05T05:05:26.716" v="516" actId="12789"/>
          <ac:cxnSpMkLst>
            <pc:docMk/>
            <pc:sldMk cId="975208003" sldId="322"/>
            <ac:cxnSpMk id="116" creationId="{79D596A0-88A9-3BAE-F460-533BFE074F6D}"/>
          </ac:cxnSpMkLst>
        </pc:cxnChg>
        <pc:cxnChg chg="mod">
          <ac:chgData name="Toby Donaldson" userId="2e6e5431-bb17-4c41-9985-d39c50d83c73" providerId="ADAL" clId="{A76E2764-1C54-4D6B-BD3F-CC57CAC877D4}" dt="2023-07-05T05:05:58.505" v="519" actId="1076"/>
          <ac:cxnSpMkLst>
            <pc:docMk/>
            <pc:sldMk cId="975208003" sldId="322"/>
            <ac:cxnSpMk id="119" creationId="{4712BE0A-5118-15BD-ACB6-15E8CC6DA5E7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22" creationId="{3774C0D3-A5AD-0B51-C4BB-439A39CC6BE3}"/>
          </ac:cxnSpMkLst>
        </pc:cxnChg>
        <pc:cxnChg chg="mod">
          <ac:chgData name="Toby Donaldson" userId="2e6e5431-bb17-4c41-9985-d39c50d83c73" providerId="ADAL" clId="{A76E2764-1C54-4D6B-BD3F-CC57CAC877D4}" dt="2023-07-05T05:07:07.829" v="538" actId="1076"/>
          <ac:cxnSpMkLst>
            <pc:docMk/>
            <pc:sldMk cId="975208003" sldId="322"/>
            <ac:cxnSpMk id="123" creationId="{11CE6A77-6BB5-01F0-9C90-D6BBDD5E5532}"/>
          </ac:cxnSpMkLst>
        </pc:cxnChg>
        <pc:cxnChg chg="del mod">
          <ac:chgData name="Toby Donaldson" userId="2e6e5431-bb17-4c41-9985-d39c50d83c73" providerId="ADAL" clId="{A76E2764-1C54-4D6B-BD3F-CC57CAC877D4}" dt="2023-07-05T05:04:42.055" v="509" actId="21"/>
          <ac:cxnSpMkLst>
            <pc:docMk/>
            <pc:sldMk cId="975208003" sldId="322"/>
            <ac:cxnSpMk id="148" creationId="{3917BB64-7C2F-8745-ECB4-ACB30F530A28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1" creationId="{742DECC9-3C54-B37F-7C06-1578F40E4112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4" creationId="{BCC1A117-5405-52DC-1C2B-DA98F7119C8A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57" creationId="{F7437E0B-BE8A-63E6-1FC6-0783BE12E87A}"/>
          </ac:cxnSpMkLst>
        </pc:cxnChg>
        <pc:cxnChg chg="del mod">
          <ac:chgData name="Toby Donaldson" userId="2e6e5431-bb17-4c41-9985-d39c50d83c73" providerId="ADAL" clId="{A76E2764-1C54-4D6B-BD3F-CC57CAC877D4}" dt="2023-07-05T05:08:38.065" v="551" actId="21"/>
          <ac:cxnSpMkLst>
            <pc:docMk/>
            <pc:sldMk cId="975208003" sldId="322"/>
            <ac:cxnSpMk id="160" creationId="{25F97322-47F8-E0E6-CC49-029585167DF6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3" creationId="{76317D3E-1934-2D1D-B769-C015C0F83535}"/>
          </ac:cxnSpMkLst>
        </pc:cxnChg>
        <pc:cxnChg chg="mod">
          <ac:chgData name="Toby Donaldson" userId="2e6e5431-bb17-4c41-9985-d39c50d83c73" providerId="ADAL" clId="{A76E2764-1C54-4D6B-BD3F-CC57CAC877D4}" dt="2023-07-05T05:06:45.133" v="526" actId="12789"/>
          <ac:cxnSpMkLst>
            <pc:docMk/>
            <pc:sldMk cId="975208003" sldId="322"/>
            <ac:cxnSpMk id="166" creationId="{93DB2C31-D0FD-D938-B4D6-306C2D6F4A9C}"/>
          </ac:cxnSpMkLst>
        </pc:cxnChg>
      </pc:sldChg>
      <pc:sldChg chg="addSp delSp modSp add mod">
        <pc:chgData name="Toby Donaldson" userId="2e6e5431-bb17-4c41-9985-d39c50d83c73" providerId="ADAL" clId="{A76E2764-1C54-4D6B-BD3F-CC57CAC877D4}" dt="2023-07-05T05:30:46.446" v="1740" actId="13822"/>
        <pc:sldMkLst>
          <pc:docMk/>
          <pc:sldMk cId="2371359161" sldId="323"/>
        </pc:sldMkLst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2" creationId="{0C18BDB3-2149-4F1A-A9E9-53040A487716}"/>
          </ac:spMkLst>
        </pc:spChg>
        <pc:spChg chg="add 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5" creationId="{E6125125-D962-785F-33E9-BEC6CEF242CE}"/>
          </ac:spMkLst>
        </pc:spChg>
        <pc:spChg chg="add mod">
          <ac:chgData name="Toby Donaldson" userId="2e6e5431-bb17-4c41-9985-d39c50d83c73" providerId="ADAL" clId="{A76E2764-1C54-4D6B-BD3F-CC57CAC877D4}" dt="2023-07-05T05:18:54.261" v="1098" actId="164"/>
          <ac:spMkLst>
            <pc:docMk/>
            <pc:sldMk cId="2371359161" sldId="323"/>
            <ac:spMk id="6" creationId="{118B261D-0069-7D80-F9D3-54B35274F140}"/>
          </ac:spMkLst>
        </pc:spChg>
        <pc:spChg chg="add mod">
          <ac:chgData name="Toby Donaldson" userId="2e6e5431-bb17-4c41-9985-d39c50d83c73" providerId="ADAL" clId="{A76E2764-1C54-4D6B-BD3F-CC57CAC877D4}" dt="2023-07-05T05:18:56.157" v="1099" actId="164"/>
          <ac:spMkLst>
            <pc:docMk/>
            <pc:sldMk cId="2371359161" sldId="323"/>
            <ac:spMk id="10" creationId="{A674CCAE-3321-DF76-C462-21BFF56A6C84}"/>
          </ac:spMkLst>
        </pc:spChg>
        <pc:spChg chg="add mod">
          <ac:chgData name="Toby Donaldson" userId="2e6e5431-bb17-4c41-9985-d39c50d83c73" providerId="ADAL" clId="{A76E2764-1C54-4D6B-BD3F-CC57CAC877D4}" dt="2023-07-05T05:19:06.285" v="1100" actId="164"/>
          <ac:spMkLst>
            <pc:docMk/>
            <pc:sldMk cId="2371359161" sldId="323"/>
            <ac:spMk id="13" creationId="{585AD43D-D559-CDDE-F49A-6158B512A088}"/>
          </ac:spMkLst>
        </pc:spChg>
        <pc:spChg chg="mod">
          <ac:chgData name="Toby Donaldson" userId="2e6e5431-bb17-4c41-9985-d39c50d83c73" providerId="ADAL" clId="{A76E2764-1C54-4D6B-BD3F-CC57CAC877D4}" dt="2023-07-05T05:18:49.342" v="1096" actId="164"/>
          <ac:spMkLst>
            <pc:docMk/>
            <pc:sldMk cId="2371359161" sldId="323"/>
            <ac:spMk id="26" creationId="{BAA53F31-D12B-B4E8-8F15-D37B40362384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2" creationId="{292EF2A4-4A26-A295-47AE-BC6A1FA57263}"/>
          </ac:spMkLst>
        </pc:spChg>
        <pc:spChg chg="mod">
          <ac:chgData name="Toby Donaldson" userId="2e6e5431-bb17-4c41-9985-d39c50d83c73" providerId="ADAL" clId="{A76E2764-1C54-4D6B-BD3F-CC57CAC877D4}" dt="2023-07-05T05:18:52.077" v="1097" actId="164"/>
          <ac:spMkLst>
            <pc:docMk/>
            <pc:sldMk cId="2371359161" sldId="323"/>
            <ac:spMk id="33" creationId="{0F9A6A29-9CAF-0690-FB35-85A556AA23B8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4" creationId="{25AD9DA1-8FBE-E46C-A163-9C41327B7BF9}"/>
          </ac:spMkLst>
        </pc:spChg>
        <pc:spChg chg="del">
          <ac:chgData name="Toby Donaldson" userId="2e6e5431-bb17-4c41-9985-d39c50d83c73" providerId="ADAL" clId="{A76E2764-1C54-4D6B-BD3F-CC57CAC877D4}" dt="2023-07-05T05:15:51.582" v="1023" actId="21"/>
          <ac:spMkLst>
            <pc:docMk/>
            <pc:sldMk cId="2371359161" sldId="323"/>
            <ac:spMk id="35" creationId="{B6224B8B-59BA-3E74-478C-029F566AB660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6" creationId="{C9F5F5C1-699A-A280-92BB-791215DC88D8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37" creationId="{A846E268-CABD-EAB3-B53C-0F9175AF260D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8" creationId="{BC07E219-05CC-D5FF-ADD6-B7407568CB2C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39" creationId="{559F7AA4-D2CF-8CDD-6724-ACA73AF3B413}"/>
          </ac:spMkLst>
        </pc:spChg>
        <pc:spChg chg="add del mod">
          <ac:chgData name="Toby Donaldson" userId="2e6e5431-bb17-4c41-9985-d39c50d83c73" providerId="ADAL" clId="{A76E2764-1C54-4D6B-BD3F-CC57CAC877D4}" dt="2023-07-05T05:21:05.776" v="1126" actId="21"/>
          <ac:spMkLst>
            <pc:docMk/>
            <pc:sldMk cId="2371359161" sldId="323"/>
            <ac:spMk id="40" creationId="{173E8E22-7667-F9BB-6822-EA8F72C5B9A6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1" creationId="{C48AE606-E3ED-1E6A-E787-CF9574D3FE62}"/>
          </ac:spMkLst>
        </pc:spChg>
        <pc:spChg chg="add del mod">
          <ac:chgData name="Toby Donaldson" userId="2e6e5431-bb17-4c41-9985-d39c50d83c73" providerId="ADAL" clId="{A76E2764-1C54-4D6B-BD3F-CC57CAC877D4}" dt="2023-07-05T05:21:00.982" v="1125" actId="21"/>
          <ac:spMkLst>
            <pc:docMk/>
            <pc:sldMk cId="2371359161" sldId="323"/>
            <ac:spMk id="42" creationId="{8FC86AEB-FEF5-87CD-A2B5-919BA155710E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3" creationId="{B1230DAF-5FD8-B367-9293-4CB6CAD4AD19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4" creationId="{E11118A9-95F9-566B-A550-BEDAAEC51104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5" creationId="{950BD5AF-763D-1565-BD67-727A29E11025}"/>
          </ac:spMkLst>
        </pc:spChg>
        <pc:spChg chg="add mod">
          <ac:chgData name="Toby Donaldson" userId="2e6e5431-bb17-4c41-9985-d39c50d83c73" providerId="ADAL" clId="{A76E2764-1C54-4D6B-BD3F-CC57CAC877D4}" dt="2023-07-05T05:26:22.652" v="1309" actId="1076"/>
          <ac:spMkLst>
            <pc:docMk/>
            <pc:sldMk cId="2371359161" sldId="323"/>
            <ac:spMk id="46" creationId="{80989E66-2B66-285D-02A7-8F3ECCECDFB7}"/>
          </ac:spMkLst>
        </pc:spChg>
        <pc:spChg chg="add 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47" creationId="{E63FCE0C-0059-9CDD-2FCC-E868BE36D4B5}"/>
          </ac:spMkLst>
        </pc:spChg>
        <pc:spChg chg="mod topLvl">
          <ac:chgData name="Toby Donaldson" userId="2e6e5431-bb17-4c41-9985-d39c50d83c73" providerId="ADAL" clId="{A76E2764-1C54-4D6B-BD3F-CC57CAC877D4}" dt="2023-07-05T05:24:50.903" v="1294" actId="1076"/>
          <ac:spMkLst>
            <pc:docMk/>
            <pc:sldMk cId="2371359161" sldId="323"/>
            <ac:spMk id="49" creationId="{FF568FFF-207A-1B28-5921-88B97BC41A59}"/>
          </ac:spMkLst>
        </pc:spChg>
        <pc:spChg chg="del">
          <ac:chgData name="Toby Donaldson" userId="2e6e5431-bb17-4c41-9985-d39c50d83c73" providerId="ADAL" clId="{A76E2764-1C54-4D6B-BD3F-CC57CAC877D4}" dt="2023-07-05T05:17:16.627" v="1074" actId="21"/>
          <ac:spMkLst>
            <pc:docMk/>
            <pc:sldMk cId="2371359161" sldId="323"/>
            <ac:spMk id="67" creationId="{4B44C910-CD9C-F5D1-9D0E-7E3D79491FB3}"/>
          </ac:spMkLst>
        </pc:spChg>
        <pc:spChg chg="add mod">
          <ac:chgData name="Toby Donaldson" userId="2e6e5431-bb17-4c41-9985-d39c50d83c73" providerId="ADAL" clId="{A76E2764-1C54-4D6B-BD3F-CC57CAC877D4}" dt="2023-07-05T05:26:02.890" v="1306" actId="1076"/>
          <ac:spMkLst>
            <pc:docMk/>
            <pc:sldMk cId="2371359161" sldId="323"/>
            <ac:spMk id="84" creationId="{6A73FA8A-EF16-8CF0-3176-3F04945FB479}"/>
          </ac:spMkLst>
        </pc:spChg>
        <pc:spChg chg="add mod">
          <ac:chgData name="Toby Donaldson" userId="2e6e5431-bb17-4c41-9985-d39c50d83c73" providerId="ADAL" clId="{A76E2764-1C54-4D6B-BD3F-CC57CAC877D4}" dt="2023-07-05T05:30:46.446" v="1740" actId="13822"/>
          <ac:spMkLst>
            <pc:docMk/>
            <pc:sldMk cId="2371359161" sldId="323"/>
            <ac:spMk id="85" creationId="{E49CD00C-D55C-D622-98B6-865448BE177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0" creationId="{908B43F4-F5BE-BD50-078D-288655ABCF2F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96" creationId="{67FA07F3-AAB3-6FF0-246B-C43E72A3DB90}"/>
          </ac:spMkLst>
        </pc:spChg>
        <pc:spChg chg="mod">
          <ac:chgData name="Toby Donaldson" userId="2e6e5431-bb17-4c41-9985-d39c50d83c73" providerId="ADAL" clId="{A76E2764-1C54-4D6B-BD3F-CC57CAC877D4}" dt="2023-07-05T05:24:16.025" v="1286" actId="1076"/>
          <ac:spMkLst>
            <pc:docMk/>
            <pc:sldMk cId="2371359161" sldId="323"/>
            <ac:spMk id="97" creationId="{BD57C0E0-6801-FFE7-0A52-9E33460DBC38}"/>
          </ac:spMkLst>
        </pc:spChg>
        <pc:spChg chg="del">
          <ac:chgData name="Toby Donaldson" userId="2e6e5431-bb17-4c41-9985-d39c50d83c73" providerId="ADAL" clId="{A76E2764-1C54-4D6B-BD3F-CC57CAC877D4}" dt="2023-07-05T05:14:10.550" v="880" actId="21"/>
          <ac:spMkLst>
            <pc:docMk/>
            <pc:sldMk cId="2371359161" sldId="323"/>
            <ac:spMk id="115" creationId="{2F517932-51DD-F0F1-441F-93E7CEB55E12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17" creationId="{ED5E7001-E206-761A-4271-4E36D2228FA1}"/>
          </ac:spMkLst>
        </pc:spChg>
        <pc:spChg chg="mod">
          <ac:chgData name="Toby Donaldson" userId="2e6e5431-bb17-4c41-9985-d39c50d83c73" providerId="ADAL" clId="{A76E2764-1C54-4D6B-BD3F-CC57CAC877D4}" dt="2023-07-05T05:23:24.275" v="1266" actId="1076"/>
          <ac:spMkLst>
            <pc:docMk/>
            <pc:sldMk cId="2371359161" sldId="323"/>
            <ac:spMk id="118" creationId="{A5A47FE4-6678-A3B5-3B04-777A72BD5460}"/>
          </ac:spMkLst>
        </pc:spChg>
        <pc:spChg chg="del">
          <ac:chgData name="Toby Donaldson" userId="2e6e5431-bb17-4c41-9985-d39c50d83c73" providerId="ADAL" clId="{A76E2764-1C54-4D6B-BD3F-CC57CAC877D4}" dt="2023-07-05T05:13:52.984" v="878" actId="21"/>
          <ac:spMkLst>
            <pc:docMk/>
            <pc:sldMk cId="2371359161" sldId="323"/>
            <ac:spMk id="120" creationId="{50A88EB8-50D3-C99F-882E-EC5126067656}"/>
          </ac:spMkLst>
        </pc:s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6" creationId="{6F197D54-37BD-9631-6992-66F14BF59630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7" creationId="{8E5BC979-BD5D-3F57-F9CF-8E7B0BDE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8" creationId="{6C9142F0-FC0C-FE22-95B9-310317FA7A81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19" creationId="{BFD777D1-3F45-ABEB-4745-490BD53BEC14}"/>
          </ac:grpSpMkLst>
        </pc:grpChg>
        <pc:grpChg chg="add mod">
          <ac:chgData name="Toby Donaldson" userId="2e6e5431-bb17-4c41-9985-d39c50d83c73" providerId="ADAL" clId="{A76E2764-1C54-4D6B-BD3F-CC57CAC877D4}" dt="2023-07-05T05:24:16.025" v="1286" actId="1076"/>
          <ac:grpSpMkLst>
            <pc:docMk/>
            <pc:sldMk cId="2371359161" sldId="323"/>
            <ac:grpSpMk id="20" creationId="{141689F1-2159-AD48-46D4-AC8321C9E673}"/>
          </ac:grpSpMkLst>
        </pc:grpChg>
        <pc:grpChg chg="add del mod">
          <ac:chgData name="Toby Donaldson" userId="2e6e5431-bb17-4c41-9985-d39c50d83c73" providerId="ADAL" clId="{A76E2764-1C54-4D6B-BD3F-CC57CAC877D4}" dt="2023-07-05T05:24:34.470" v="1290" actId="21"/>
          <ac:grpSpMkLst>
            <pc:docMk/>
            <pc:sldMk cId="2371359161" sldId="323"/>
            <ac:grpSpMk id="48" creationId="{25EB2098-2B73-4ED0-720C-753132F9BF7C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1" creationId="{2B57FB10-8E70-2BC2-192B-8B70B68D288D}"/>
          </ac:grpSpMkLst>
        </pc:grpChg>
        <pc:grpChg chg="del">
          <ac:chgData name="Toby Donaldson" userId="2e6e5431-bb17-4c41-9985-d39c50d83c73" providerId="ADAL" clId="{A76E2764-1C54-4D6B-BD3F-CC57CAC877D4}" dt="2023-07-05T05:15:51.582" v="1023" actId="21"/>
          <ac:grpSpMkLst>
            <pc:docMk/>
            <pc:sldMk cId="2371359161" sldId="323"/>
            <ac:grpSpMk id="54" creationId="{D91220FB-17DE-4192-F88A-119BF837ACED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57" creationId="{5D6E85C9-7A67-FC3E-5637-C41853994DF5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0" creationId="{8B1E92D8-05A7-6726-F01D-D022DC32DBC8}"/>
          </ac:grpSpMkLst>
        </pc:grpChg>
        <pc:grpChg chg="del">
          <ac:chgData name="Toby Donaldson" userId="2e6e5431-bb17-4c41-9985-d39c50d83c73" providerId="ADAL" clId="{A76E2764-1C54-4D6B-BD3F-CC57CAC877D4}" dt="2023-07-05T05:17:16.627" v="1074" actId="21"/>
          <ac:grpSpMkLst>
            <pc:docMk/>
            <pc:sldMk cId="2371359161" sldId="323"/>
            <ac:grpSpMk id="63" creationId="{1BF7892E-40EE-BEDC-82C1-19977DC210B6}"/>
          </ac:grpSpMkLst>
        </pc:grpChg>
        <pc:cxnChg chg="add mod">
          <ac:chgData name="Toby Donaldson" userId="2e6e5431-bb17-4c41-9985-d39c50d83c73" providerId="ADAL" clId="{A76E2764-1C54-4D6B-BD3F-CC57CAC877D4}" dt="2023-07-05T05:18:54.261" v="1098" actId="164"/>
          <ac:cxnSpMkLst>
            <pc:docMk/>
            <pc:sldMk cId="2371359161" sldId="323"/>
            <ac:cxnSpMk id="7" creationId="{6266F033-D568-DA7F-4478-3C5FA61F4F68}"/>
          </ac:cxnSpMkLst>
        </pc:cxnChg>
        <pc:cxnChg chg="add mod">
          <ac:chgData name="Toby Donaldson" userId="2e6e5431-bb17-4c41-9985-d39c50d83c73" providerId="ADAL" clId="{A76E2764-1C54-4D6B-BD3F-CC57CAC877D4}" dt="2023-07-05T05:18:56.157" v="1099" actId="164"/>
          <ac:cxnSpMkLst>
            <pc:docMk/>
            <pc:sldMk cId="2371359161" sldId="323"/>
            <ac:cxnSpMk id="11" creationId="{7F449559-2E57-B00F-76E0-7BB90FC3D4DE}"/>
          </ac:cxnSpMkLst>
        </pc:cxnChg>
        <pc:cxnChg chg="add mod">
          <ac:chgData name="Toby Donaldson" userId="2e6e5431-bb17-4c41-9985-d39c50d83c73" providerId="ADAL" clId="{A76E2764-1C54-4D6B-BD3F-CC57CAC877D4}" dt="2023-07-05T05:19:06.285" v="1100" actId="164"/>
          <ac:cxnSpMkLst>
            <pc:docMk/>
            <pc:sldMk cId="2371359161" sldId="323"/>
            <ac:cxnSpMk id="14" creationId="{CA729BE9-4D04-1B12-3E2C-07763CC9FF17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1" creationId="{A2988FBC-6B67-934F-C11D-0019D1E9788B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5" creationId="{8E91AE81-B101-D557-8B25-0CB5EC53E92D}"/>
          </ac:cxnSpMkLst>
        </pc:cxnChg>
        <pc:cxnChg chg="add 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29" creationId="{8E5EF07B-EC39-F49F-4517-2B5E684211BE}"/>
          </ac:cxnSpMkLst>
        </pc:cxnChg>
        <pc:cxnChg chg="del mod topLvl">
          <ac:chgData name="Toby Donaldson" userId="2e6e5431-bb17-4c41-9985-d39c50d83c73" providerId="ADAL" clId="{A76E2764-1C54-4D6B-BD3F-CC57CAC877D4}" dt="2023-07-05T05:24:34.470" v="1290" actId="21"/>
          <ac:cxnSpMkLst>
            <pc:docMk/>
            <pc:sldMk cId="2371359161" sldId="323"/>
            <ac:cxnSpMk id="50" creationId="{71687050-032C-D8D8-0A04-D650A4EE1FB2}"/>
          </ac:cxnSpMkLst>
        </pc:cxnChg>
        <pc:cxnChg chg="add mod">
          <ac:chgData name="Toby Donaldson" userId="2e6e5431-bb17-4c41-9985-d39c50d83c73" providerId="ADAL" clId="{A76E2764-1C54-4D6B-BD3F-CC57CAC877D4}" dt="2023-07-05T05:25:42.360" v="1301" actId="14100"/>
          <ac:cxnSpMkLst>
            <pc:docMk/>
            <pc:sldMk cId="2371359161" sldId="323"/>
            <ac:cxnSpMk id="68" creationId="{B4871D4E-F2F3-545B-BB11-465C11F80939}"/>
          </ac:cxnSpMkLst>
        </pc:cxnChg>
        <pc:cxnChg chg="del mod">
          <ac:chgData name="Toby Donaldson" userId="2e6e5431-bb17-4c41-9985-d39c50d83c73" providerId="ADAL" clId="{A76E2764-1C54-4D6B-BD3F-CC57CAC877D4}" dt="2023-07-05T05:15:54.297" v="1024" actId="21"/>
          <ac:cxnSpMkLst>
            <pc:docMk/>
            <pc:sldMk cId="2371359161" sldId="323"/>
            <ac:cxnSpMk id="69" creationId="{AD7B6A14-76BE-398A-2BE6-583AC390EEE0}"/>
          </ac:cxnSpMkLst>
        </pc:cxnChg>
        <pc:cxnChg chg="mod">
          <ac:chgData name="Toby Donaldson" userId="2e6e5431-bb17-4c41-9985-d39c50d83c73" providerId="ADAL" clId="{A76E2764-1C54-4D6B-BD3F-CC57CAC877D4}" dt="2023-07-05T05:24:16.025" v="1286" actId="1076"/>
          <ac:cxnSpMkLst>
            <pc:docMk/>
            <pc:sldMk cId="2371359161" sldId="323"/>
            <ac:cxnSpMk id="70" creationId="{DC31EF02-EAB5-46D1-28A2-77908DE84F48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1" creationId="{D7A3CAAC-1461-E8F1-11ED-581BFADA9ADB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2" creationId="{546ABF31-D5AF-6FB3-BAD2-44F31A7C34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3" creationId="{6B88E3FB-2AF0-AA90-8CB2-A95C04E3FC75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4" creationId="{ED4DE999-31C7-AB4A-2694-C2685D6663D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7" creationId="{707F2F78-5E7F-AA16-0B36-F2FF0C856249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78" creationId="{B656564F-361A-CE88-0974-F4F3BFC01D0B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79" creationId="{174A244F-1D79-B22A-4BA1-F9245C79118E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0" creationId="{BA5033A3-BA96-E02A-4630-ED4099329CFC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1" creationId="{3479F66B-7D08-3B9C-AD6F-8387E374DFD1}"/>
          </ac:cxnSpMkLst>
        </pc:cxnChg>
        <pc:cxnChg chg="del mod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82" creationId="{E3C857BB-B61D-A8B6-BFA5-3ADCECF24AD0}"/>
          </ac:cxnSpMkLst>
        </pc:cxnChg>
        <pc:cxnChg chg="mod">
          <ac:chgData name="Toby Donaldson" userId="2e6e5431-bb17-4c41-9985-d39c50d83c73" providerId="ADAL" clId="{A76E2764-1C54-4D6B-BD3F-CC57CAC877D4}" dt="2023-07-05T05:18:49.342" v="1096" actId="164"/>
          <ac:cxnSpMkLst>
            <pc:docMk/>
            <pc:sldMk cId="2371359161" sldId="323"/>
            <ac:cxnSpMk id="99" creationId="{B7DD61E0-AA36-950E-19BA-CB7FAAC6F74C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02" creationId="{087E8018-C1F9-FF6E-FD16-50FD48307B2A}"/>
          </ac:cxnSpMkLst>
        </pc:cxnChg>
        <pc:cxnChg chg="mod">
          <ac:chgData name="Toby Donaldson" userId="2e6e5431-bb17-4c41-9985-d39c50d83c73" providerId="ADAL" clId="{A76E2764-1C54-4D6B-BD3F-CC57CAC877D4}" dt="2023-07-05T05:18:52.077" v="1097" actId="164"/>
          <ac:cxnSpMkLst>
            <pc:docMk/>
            <pc:sldMk cId="2371359161" sldId="323"/>
            <ac:cxnSpMk id="109" creationId="{6F7D46F0-7EE0-A1DB-7402-853EE2C848A2}"/>
          </ac:cxnSpMkLst>
        </pc:cxnChg>
        <pc:cxnChg chg="del mod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16" creationId="{79D596A0-88A9-3BAE-F460-533BFE074F6D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19" creationId="{4712BE0A-5118-15BD-ACB6-15E8CC6DA5E7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23" creationId="{11CE6A77-6BB5-01F0-9C90-D6BBDD5E553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1" creationId="{742DECC9-3C54-B37F-7C06-1578F40E4112}"/>
          </ac:cxnSpMkLst>
        </pc:cxnChg>
        <pc:cxnChg chg="del">
          <ac:chgData name="Toby Donaldson" userId="2e6e5431-bb17-4c41-9985-d39c50d83c73" providerId="ADAL" clId="{A76E2764-1C54-4D6B-BD3F-CC57CAC877D4}" dt="2023-07-05T05:15:51.582" v="1023" actId="21"/>
          <ac:cxnSpMkLst>
            <pc:docMk/>
            <pc:sldMk cId="2371359161" sldId="323"/>
            <ac:cxnSpMk id="154" creationId="{BCC1A117-5405-52DC-1C2B-DA98F7119C8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57" creationId="{F7437E0B-BE8A-63E6-1FC6-0783BE12E87A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3" creationId="{76317D3E-1934-2D1D-B769-C015C0F83535}"/>
          </ac:cxnSpMkLst>
        </pc:cxnChg>
        <pc:cxnChg chg="del">
          <ac:chgData name="Toby Donaldson" userId="2e6e5431-bb17-4c41-9985-d39c50d83c73" providerId="ADAL" clId="{A76E2764-1C54-4D6B-BD3F-CC57CAC877D4}" dt="2023-07-05T05:17:16.627" v="1074" actId="21"/>
          <ac:cxnSpMkLst>
            <pc:docMk/>
            <pc:sldMk cId="2371359161" sldId="323"/>
            <ac:cxnSpMk id="166" creationId="{93DB2C31-D0FD-D938-B4D6-306C2D6F4A9C}"/>
          </ac:cxnSpMkLst>
        </pc:cxnChg>
      </pc:sldChg>
      <pc:sldChg chg="addSp modSp new mod">
        <pc:chgData name="Toby Donaldson" userId="2e6e5431-bb17-4c41-9985-d39c50d83c73" providerId="ADAL" clId="{A76E2764-1C54-4D6B-BD3F-CC57CAC877D4}" dt="2023-07-05T05:33:04.036" v="1977" actId="1076"/>
        <pc:sldMkLst>
          <pc:docMk/>
          <pc:sldMk cId="2684644350" sldId="324"/>
        </pc:sldMkLst>
        <pc:spChg chg="mod">
          <ac:chgData name="Toby Donaldson" userId="2e6e5431-bb17-4c41-9985-d39c50d83c73" providerId="ADAL" clId="{A76E2764-1C54-4D6B-BD3F-CC57CAC877D4}" dt="2023-07-05T05:26:54.628" v="1331" actId="20577"/>
          <ac:spMkLst>
            <pc:docMk/>
            <pc:sldMk cId="2684644350" sldId="324"/>
            <ac:spMk id="2" creationId="{D589DE2F-FFE4-4B23-6281-23CE54B3A495}"/>
          </ac:spMkLst>
        </pc:spChg>
        <pc:spChg chg="mod">
          <ac:chgData name="Toby Donaldson" userId="2e6e5431-bb17-4c41-9985-d39c50d83c73" providerId="ADAL" clId="{A76E2764-1C54-4D6B-BD3F-CC57CAC877D4}" dt="2023-07-05T05:28:44.308" v="1548" actId="14100"/>
          <ac:spMkLst>
            <pc:docMk/>
            <pc:sldMk cId="2684644350" sldId="324"/>
            <ac:spMk id="3" creationId="{EC10F0C7-6D68-0780-C28D-F8C20254527A}"/>
          </ac:spMkLst>
        </pc:spChg>
        <pc:spChg chg="add mod">
          <ac:chgData name="Toby Donaldson" userId="2e6e5431-bb17-4c41-9985-d39c50d83c73" providerId="ADAL" clId="{A76E2764-1C54-4D6B-BD3F-CC57CAC877D4}" dt="2023-07-05T05:33:00.809" v="1976" actId="14100"/>
          <ac:spMkLst>
            <pc:docMk/>
            <pc:sldMk cId="2684644350" sldId="324"/>
            <ac:spMk id="4" creationId="{DDB399D0-B54C-B7B2-62B6-F4F67ACEC8D7}"/>
          </ac:spMkLst>
        </pc:spChg>
        <pc:spChg chg="add mod">
          <ac:chgData name="Toby Donaldson" userId="2e6e5431-bb17-4c41-9985-d39c50d83c73" providerId="ADAL" clId="{A76E2764-1C54-4D6B-BD3F-CC57CAC877D4}" dt="2023-07-05T05:33:04.036" v="1977" actId="1076"/>
          <ac:spMkLst>
            <pc:docMk/>
            <pc:sldMk cId="2684644350" sldId="324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0:56.376" v="1741"/>
          <ac:spMkLst>
            <pc:docMk/>
            <pc:sldMk cId="2684644350" sldId="324"/>
            <ac:spMk id="6" creationId="{AEAB271F-3547-8EB7-EB50-2D2BDF6D4404}"/>
          </ac:spMkLst>
        </pc:spChg>
      </pc:sldChg>
      <pc:sldChg chg="addSp delSp modSp add mod">
        <pc:chgData name="Toby Donaldson" userId="2e6e5431-bb17-4c41-9985-d39c50d83c73" providerId="ADAL" clId="{A76E2764-1C54-4D6B-BD3F-CC57CAC877D4}" dt="2023-07-05T05:34:23.425" v="2075" actId="14100"/>
        <pc:sldMkLst>
          <pc:docMk/>
          <pc:sldMk cId="2586295744" sldId="325"/>
        </pc:sldMkLst>
        <pc:spChg chg="mod">
          <ac:chgData name="Toby Donaldson" userId="2e6e5431-bb17-4c41-9985-d39c50d83c73" providerId="ADAL" clId="{A76E2764-1C54-4D6B-BD3F-CC57CAC877D4}" dt="2023-07-05T05:34:23.425" v="2075" actId="14100"/>
          <ac:spMkLst>
            <pc:docMk/>
            <pc:sldMk cId="2586295744" sldId="325"/>
            <ac:spMk id="3" creationId="{EC10F0C7-6D68-0780-C28D-F8C20254527A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4" creationId="{DDB399D0-B54C-B7B2-62B6-F4F67ACEC8D7}"/>
          </ac:spMkLst>
        </pc:spChg>
        <pc:spChg chg="del">
          <ac:chgData name="Toby Donaldson" userId="2e6e5431-bb17-4c41-9985-d39c50d83c73" providerId="ADAL" clId="{A76E2764-1C54-4D6B-BD3F-CC57CAC877D4}" dt="2023-07-05T05:33:15.773" v="1978" actId="21"/>
          <ac:spMkLst>
            <pc:docMk/>
            <pc:sldMk cId="2586295744" sldId="325"/>
            <ac:spMk id="5" creationId="{BF3F27F4-3BA5-59B5-6627-73A344CE6CF0}"/>
          </ac:spMkLst>
        </pc:spChg>
        <pc:spChg chg="add mod">
          <ac:chgData name="Toby Donaldson" userId="2e6e5431-bb17-4c41-9985-d39c50d83c73" providerId="ADAL" clId="{A76E2764-1C54-4D6B-BD3F-CC57CAC877D4}" dt="2023-07-05T05:34:20.440" v="2074" actId="1076"/>
          <ac:spMkLst>
            <pc:docMk/>
            <pc:sldMk cId="2586295744" sldId="325"/>
            <ac:spMk id="7" creationId="{AFF8D1C2-4413-C1A0-65E5-3E9D8CF10ED0}"/>
          </ac:spMkLst>
        </pc:spChg>
      </pc:sldChg>
      <pc:sldChg chg="delSp modSp mod">
        <pc:chgData name="Toby Donaldson" userId="2e6e5431-bb17-4c41-9985-d39c50d83c73" providerId="ADAL" clId="{A76E2764-1C54-4D6B-BD3F-CC57CAC877D4}" dt="2023-07-09T17:16:36.197" v="2318" actId="20577"/>
        <pc:sldMkLst>
          <pc:docMk/>
          <pc:sldMk cId="534780159" sldId="326"/>
        </pc:sldMkLst>
        <pc:spChg chg="mod">
          <ac:chgData name="Toby Donaldson" userId="2e6e5431-bb17-4c41-9985-d39c50d83c73" providerId="ADAL" clId="{A76E2764-1C54-4D6B-BD3F-CC57CAC877D4}" dt="2023-07-09T17:16:36.197" v="2318" actId="20577"/>
          <ac:spMkLst>
            <pc:docMk/>
            <pc:sldMk cId="534780159" sldId="326"/>
            <ac:spMk id="3" creationId="{D8A6D3B3-4649-F9E3-329C-05ABF18A0A65}"/>
          </ac:spMkLst>
        </pc:spChg>
        <pc:inkChg chg="del">
          <ac:chgData name="Toby Donaldson" userId="2e6e5431-bb17-4c41-9985-d39c50d83c73" providerId="ADAL" clId="{A76E2764-1C54-4D6B-BD3F-CC57CAC877D4}" dt="2023-07-09T17:13:38.045" v="2088" actId="21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mod">
        <pc:chgData name="Toby Donaldson" userId="2e6e5431-bb17-4c41-9985-d39c50d83c73" providerId="ADAL" clId="{A76E2764-1C54-4D6B-BD3F-CC57CAC877D4}" dt="2023-07-09T17:26:14.743" v="2352" actId="14100"/>
        <pc:sldMkLst>
          <pc:docMk/>
          <pc:sldMk cId="1726756957" sldId="329"/>
        </pc:sldMkLst>
        <pc:spChg chg="mod">
          <ac:chgData name="Toby Donaldson" userId="2e6e5431-bb17-4c41-9985-d39c50d83c73" providerId="ADAL" clId="{A76E2764-1C54-4D6B-BD3F-CC57CAC877D4}" dt="2023-07-09T17:26:14.743" v="2352" actId="14100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A76E2764-1C54-4D6B-BD3F-CC57CAC877D4}" dt="2023-07-09T17:25:47.143" v="2321" actId="14100"/>
          <ac:spMkLst>
            <pc:docMk/>
            <pc:sldMk cId="1726756957" sldId="329"/>
            <ac:spMk id="3" creationId="{2C1179D7-FF75-C10A-1E3D-742180AFBF54}"/>
          </ac:spMkLst>
        </pc:spChg>
        <pc:spChg chg="add mod">
          <ac:chgData name="Toby Donaldson" userId="2e6e5431-bb17-4c41-9985-d39c50d83c73" providerId="ADAL" clId="{A76E2764-1C54-4D6B-BD3F-CC57CAC877D4}" dt="2023-07-09T17:26:07.869" v="2351" actId="1076"/>
          <ac:spMkLst>
            <pc:docMk/>
            <pc:sldMk cId="1726756957" sldId="329"/>
            <ac:spMk id="6" creationId="{AA6E7246-47E5-316F-EFFD-4408AEEE37B5}"/>
          </ac:spMkLst>
        </pc:spChg>
        <pc:picChg chg="add mod">
          <ac:chgData name="Toby Donaldson" userId="2e6e5431-bb17-4c41-9985-d39c50d83c73" providerId="ADAL" clId="{A76E2764-1C54-4D6B-BD3F-CC57CAC877D4}" dt="2023-07-09T17:25:51.531" v="2324" actId="1076"/>
          <ac:picMkLst>
            <pc:docMk/>
            <pc:sldMk cId="1726756957" sldId="329"/>
            <ac:picMk id="5" creationId="{FEADE2A2-0911-D092-7D18-52B3784665FA}"/>
          </ac:picMkLst>
        </pc:picChg>
      </pc:sldChg>
    </pc:docChg>
  </pc:docChgLst>
  <pc:docChgLst>
    <pc:chgData name="Toby Donaldson" userId="2e6e5431-bb17-4c41-9985-d39c50d83c73" providerId="ADAL" clId="{BBBC192A-0214-47E0-8928-D91CB696F1D1}"/>
    <pc:docChg chg="undo redo custSel addSld delSld modSld sldOrd">
      <pc:chgData name="Toby Donaldson" userId="2e6e5431-bb17-4c41-9985-d39c50d83c73" providerId="ADAL" clId="{BBBC192A-0214-47E0-8928-D91CB696F1D1}" dt="2023-07-04T05:25:22.549" v="16549"/>
      <pc:docMkLst>
        <pc:docMk/>
      </pc:docMkLst>
      <pc:sldChg chg="modSp mod">
        <pc:chgData name="Toby Donaldson" userId="2e6e5431-bb17-4c41-9985-d39c50d83c73" providerId="ADAL" clId="{BBBC192A-0214-47E0-8928-D91CB696F1D1}" dt="2023-06-30T23:06:03.521" v="24" actId="20577"/>
        <pc:sldMkLst>
          <pc:docMk/>
          <pc:sldMk cId="3554109128" sldId="256"/>
        </pc:sldMkLst>
        <pc:spChg chg="mod">
          <ac:chgData name="Toby Donaldson" userId="2e6e5431-bb17-4c41-9985-d39c50d83c73" providerId="ADAL" clId="{BBBC192A-0214-47E0-8928-D91CB696F1D1}" dt="2023-06-30T23:06:03.521" v="24" actId="20577"/>
          <ac:spMkLst>
            <pc:docMk/>
            <pc:sldMk cId="3554109128" sldId="256"/>
            <ac:spMk id="2" creationId="{AD222169-3620-0A99-07A6-0C22AB714340}"/>
          </ac:spMkLst>
        </pc:spChg>
      </pc:sldChg>
      <pc:sldChg chg="addSp delSp modSp mod">
        <pc:chgData name="Toby Donaldson" userId="2e6e5431-bb17-4c41-9985-d39c50d83c73" providerId="ADAL" clId="{BBBC192A-0214-47E0-8928-D91CB696F1D1}" dt="2023-07-04T01:48:56.945" v="13167" actId="14100"/>
        <pc:sldMkLst>
          <pc:docMk/>
          <pc:sldMk cId="493162039" sldId="257"/>
        </pc:sldMkLst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2" creationId="{B4B03E31-F131-D4A9-147D-A634D8B8200B}"/>
          </ac:spMkLst>
        </pc:spChg>
        <pc:spChg chg="add del mod">
          <ac:chgData name="Toby Donaldson" userId="2e6e5431-bb17-4c41-9985-d39c50d83c73" providerId="ADAL" clId="{BBBC192A-0214-47E0-8928-D91CB696F1D1}" dt="2023-06-30T23:08:30.840" v="28" actId="21"/>
          <ac:spMkLst>
            <pc:docMk/>
            <pc:sldMk cId="493162039" sldId="257"/>
            <ac:spMk id="3" creationId="{AF524A1F-5BD3-E09B-7873-4D7239C1B039}"/>
          </ac:spMkLst>
        </pc:spChg>
        <pc:spChg chg="mod">
          <ac:chgData name="Toby Donaldson" userId="2e6e5431-bb17-4c41-9985-d39c50d83c73" providerId="ADAL" clId="{BBBC192A-0214-47E0-8928-D91CB696F1D1}" dt="2023-07-04T01:48:56.945" v="13167" actId="14100"/>
          <ac:spMkLst>
            <pc:docMk/>
            <pc:sldMk cId="493162039" sldId="257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08:37.821" v="30" actId="21"/>
          <ac:spMkLst>
            <pc:docMk/>
            <pc:sldMk cId="493162039" sldId="257"/>
            <ac:spMk id="6" creationId="{F302DE67-0BAD-3554-291D-232C6541E8CF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13:17.821" v="352" actId="21"/>
          <ac:spMkLst>
            <pc:docMk/>
            <pc:sldMk cId="493162039" sldId="257"/>
            <ac:spMk id="8" creationId="{0269F490-68BF-D9CE-D107-D4A300A6FD56}"/>
          </ac:spMkLst>
        </pc:spChg>
        <pc:spChg chg="add mod">
          <ac:chgData name="Toby Donaldson" userId="2e6e5431-bb17-4c41-9985-d39c50d83c73" providerId="ADAL" clId="{BBBC192A-0214-47E0-8928-D91CB696F1D1}" dt="2023-06-30T23:13:59.928" v="363" actId="1076"/>
          <ac:spMkLst>
            <pc:docMk/>
            <pc:sldMk cId="493162039" sldId="257"/>
            <ac:spMk id="11" creationId="{80E42F67-0442-797C-89F3-06C06FBAFE3A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4" creationId="{8F01EFE3-3636-63A3-F7C9-1D6A6D17C686}"/>
          </ac:spMkLst>
        </pc:spChg>
        <pc:spChg chg="del">
          <ac:chgData name="Toby Donaldson" userId="2e6e5431-bb17-4c41-9985-d39c50d83c73" providerId="ADAL" clId="{BBBC192A-0214-47E0-8928-D91CB696F1D1}" dt="2023-06-30T23:08:27.922" v="26" actId="21"/>
          <ac:spMkLst>
            <pc:docMk/>
            <pc:sldMk cId="493162039" sldId="257"/>
            <ac:spMk id="25" creationId="{F1C08C7F-EB6F-E766-FAFD-E7CBADAB758A}"/>
          </ac:spMkLst>
        </pc:spChg>
        <pc:spChg chg="del">
          <ac:chgData name="Toby Donaldson" userId="2e6e5431-bb17-4c41-9985-d39c50d83c73" providerId="ADAL" clId="{BBBC192A-0214-47E0-8928-D91CB696F1D1}" dt="2023-06-30T23:08:34.045" v="29" actId="21"/>
          <ac:spMkLst>
            <pc:docMk/>
            <pc:sldMk cId="493162039" sldId="257"/>
            <ac:spMk id="26" creationId="{61064B96-CE5D-FC53-064B-0E73E055778C}"/>
          </ac:spMkLst>
        </pc:sp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9" creationId="{15D38E08-3CF0-A660-CF95-BC0C269BAA38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10" creationId="{D5F3B014-DF4C-6E0B-C3EB-3061477B151B}"/>
          </ac:cxnSpMkLst>
        </pc:cxnChg>
        <pc:cxnChg chg="del">
          <ac:chgData name="Toby Donaldson" userId="2e6e5431-bb17-4c41-9985-d39c50d83c73" providerId="ADAL" clId="{BBBC192A-0214-47E0-8928-D91CB696F1D1}" dt="2023-06-30T23:08:37.821" v="30" actId="21"/>
          <ac:cxnSpMkLst>
            <pc:docMk/>
            <pc:sldMk cId="493162039" sldId="257"/>
            <ac:cxnSpMk id="28" creationId="{3840ABC7-35D8-BB90-B225-698F2A8CB0AB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49:30.927" v="13171" actId="113"/>
        <pc:sldMkLst>
          <pc:docMk/>
          <pc:sldMk cId="927908024" sldId="258"/>
        </pc:sldMkLst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7-04T01:49:27.539" v="13170" actId="1076"/>
          <ac:spMkLst>
            <pc:docMk/>
            <pc:sldMk cId="927908024" sldId="258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5" creationId="{B48647EF-E221-6FA3-3454-C7067ECEA17A}"/>
          </ac:spMkLst>
        </pc:spChg>
        <pc:spChg chg="del">
          <ac:chgData name="Toby Donaldson" userId="2e6e5431-bb17-4c41-9985-d39c50d83c73" providerId="ADAL" clId="{BBBC192A-0214-47E0-8928-D91CB696F1D1}" dt="2023-06-30T23:16:47.048" v="370" actId="21"/>
          <ac:spMkLst>
            <pc:docMk/>
            <pc:sldMk cId="927908024" sldId="258"/>
            <ac:spMk id="7" creationId="{563A6040-745F-05F7-4C7F-86B55C05DD52}"/>
          </ac:spMkLst>
        </pc:spChg>
        <pc:spChg chg="add del mod">
          <ac:chgData name="Toby Donaldson" userId="2e6e5431-bb17-4c41-9985-d39c50d83c73" providerId="ADAL" clId="{BBBC192A-0214-47E0-8928-D91CB696F1D1}" dt="2023-06-30T23:51:24.543" v="2903" actId="21"/>
          <ac:spMkLst>
            <pc:docMk/>
            <pc:sldMk cId="927908024" sldId="258"/>
            <ac:spMk id="10" creationId="{8C7EDCD8-FDA0-1F9E-7C5E-B106384B5D33}"/>
          </ac:spMkLst>
        </pc:spChg>
        <pc:spChg chg="mod ord">
          <ac:chgData name="Toby Donaldson" userId="2e6e5431-bb17-4c41-9985-d39c50d83c73" providerId="ADAL" clId="{BBBC192A-0214-47E0-8928-D91CB696F1D1}" dt="2023-06-30T23:53:29.314" v="3042" actId="167"/>
          <ac:spMkLst>
            <pc:docMk/>
            <pc:sldMk cId="927908024" sldId="258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4T01:49:30.927" v="13171" actId="113"/>
          <ac:spMkLst>
            <pc:docMk/>
            <pc:sldMk cId="927908024" sldId="258"/>
            <ac:spMk id="17" creationId="{F1D4F92E-FA4A-964B-F5C0-0E20F277883B}"/>
          </ac:spMkLst>
        </pc:sp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6" creationId="{EA195293-4B0D-BBE1-92A8-A0E9460E342C}"/>
          </ac:cxnSpMkLst>
        </pc:cxnChg>
        <pc:cxnChg chg="add del mod">
          <ac:chgData name="Toby Donaldson" userId="2e6e5431-bb17-4c41-9985-d39c50d83c73" providerId="ADAL" clId="{BBBC192A-0214-47E0-8928-D91CB696F1D1}" dt="2023-06-30T23:51:24.543" v="2903" actId="21"/>
          <ac:cxnSpMkLst>
            <pc:docMk/>
            <pc:sldMk cId="927908024" sldId="258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561226300" sldId="258"/>
        </pc:sldMkLst>
      </pc:sldChg>
      <pc:sldChg chg="addSp delSp modSp add mod">
        <pc:chgData name="Toby Donaldson" userId="2e6e5431-bb17-4c41-9985-d39c50d83c73" providerId="ADAL" clId="{BBBC192A-0214-47E0-8928-D91CB696F1D1}" dt="2023-07-04T01:50:39.925" v="13178"/>
        <pc:sldMkLst>
          <pc:docMk/>
          <pc:sldMk cId="349069037" sldId="259"/>
        </pc:sldMkLst>
        <pc:spChg chg="mod">
          <ac:chgData name="Toby Donaldson" userId="2e6e5431-bb17-4c41-9985-d39c50d83c73" providerId="ADAL" clId="{BBBC192A-0214-47E0-8928-D91CB696F1D1}" dt="2023-06-30T23:23:00.192" v="1141" actId="1076"/>
          <ac:spMkLst>
            <pc:docMk/>
            <pc:sldMk cId="349069037" sldId="259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0:39.925" v="13178"/>
          <ac:spMkLst>
            <pc:docMk/>
            <pc:sldMk cId="349069037" sldId="259"/>
            <ac:spMk id="3" creationId="{1DB3B891-95EB-15E9-D84F-1003DC58931B}"/>
          </ac:spMkLst>
        </pc:spChg>
        <pc:spChg chg="del">
          <ac:chgData name="Toby Donaldson" userId="2e6e5431-bb17-4c41-9985-d39c50d83c73" providerId="ADAL" clId="{BBBC192A-0214-47E0-8928-D91CB696F1D1}" dt="2023-07-04T01:50:34.013" v="13177" actId="21"/>
          <ac:spMkLst>
            <pc:docMk/>
            <pc:sldMk cId="349069037" sldId="259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22:46.602" v="1135" actId="21"/>
          <ac:spMkLst>
            <pc:docMk/>
            <pc:sldMk cId="349069037" sldId="259"/>
            <ac:spMk id="10" creationId="{8C7EDCD8-FDA0-1F9E-7C5E-B106384B5D33}"/>
          </ac:spMkLst>
        </pc:spChg>
        <pc:spChg chg="mod">
          <ac:chgData name="Toby Donaldson" userId="2e6e5431-bb17-4c41-9985-d39c50d83c73" providerId="ADAL" clId="{BBBC192A-0214-47E0-8928-D91CB696F1D1}" dt="2023-06-30T23:23:36.650" v="1165" actId="20577"/>
          <ac:spMkLst>
            <pc:docMk/>
            <pc:sldMk cId="349069037" sldId="259"/>
            <ac:spMk id="11" creationId="{80E42F67-0442-797C-89F3-06C06FBAFE3A}"/>
          </ac:spMkLst>
        </pc:spChg>
        <pc:cxnChg chg="mod">
          <ac:chgData name="Toby Donaldson" userId="2e6e5431-bb17-4c41-9985-d39c50d83c73" providerId="ADAL" clId="{BBBC192A-0214-47E0-8928-D91CB696F1D1}" dt="2023-06-30T23:22:57.015" v="1140" actId="14100"/>
          <ac:cxnSpMkLst>
            <pc:docMk/>
            <pc:sldMk cId="349069037" sldId="259"/>
            <ac:cxnSpMk id="6" creationId="{EA195293-4B0D-BBE1-92A8-A0E9460E342C}"/>
          </ac:cxnSpMkLst>
        </pc:cxnChg>
        <pc:cxnChg chg="del">
          <ac:chgData name="Toby Donaldson" userId="2e6e5431-bb17-4c41-9985-d39c50d83c73" providerId="ADAL" clId="{BBBC192A-0214-47E0-8928-D91CB696F1D1}" dt="2023-06-30T23:22:46.602" v="1135" actId="21"/>
          <ac:cxnSpMkLst>
            <pc:docMk/>
            <pc:sldMk cId="349069037" sldId="259"/>
            <ac:cxnSpMk id="13" creationId="{97F7CDCB-C117-5A60-A134-90C25F9C8CF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35316208" sldId="259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2157211" sldId="260"/>
        </pc:sldMkLst>
      </pc:sldChg>
      <pc:sldChg chg="addSp delSp modSp add mod">
        <pc:chgData name="Toby Donaldson" userId="2e6e5431-bb17-4c41-9985-d39c50d83c73" providerId="ADAL" clId="{BBBC192A-0214-47E0-8928-D91CB696F1D1}" dt="2023-07-04T01:51:10.693" v="13180"/>
        <pc:sldMkLst>
          <pc:docMk/>
          <pc:sldMk cId="2805474802" sldId="260"/>
        </pc:sldMkLst>
        <pc:spChg chg="mod">
          <ac:chgData name="Toby Donaldson" userId="2e6e5431-bb17-4c41-9985-d39c50d83c73" providerId="ADAL" clId="{BBBC192A-0214-47E0-8928-D91CB696F1D1}" dt="2023-06-30T23:25:19.994" v="1253" actId="1076"/>
          <ac:spMkLst>
            <pc:docMk/>
            <pc:sldMk cId="2805474802" sldId="260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7-04T01:51:10.693" v="13180"/>
          <ac:spMkLst>
            <pc:docMk/>
            <pc:sldMk cId="2805474802" sldId="260"/>
            <ac:spMk id="3" creationId="{9C150DC2-5117-9B2A-4903-3F4B83595DBF}"/>
          </ac:spMkLst>
        </pc:spChg>
        <pc:spChg chg="add del mod">
          <ac:chgData name="Toby Donaldson" userId="2e6e5431-bb17-4c41-9985-d39c50d83c73" providerId="ADAL" clId="{BBBC192A-0214-47E0-8928-D91CB696F1D1}" dt="2023-06-30T23:25:02.766" v="1249" actId="21"/>
          <ac:spMkLst>
            <pc:docMk/>
            <pc:sldMk cId="2805474802" sldId="260"/>
            <ac:spMk id="3" creationId="{D672FA0C-80A9-A3AC-28BD-FC1309F97E6D}"/>
          </ac:spMkLst>
        </pc:spChg>
        <pc:spChg chg="del">
          <ac:chgData name="Toby Donaldson" userId="2e6e5431-bb17-4c41-9985-d39c50d83c73" providerId="ADAL" clId="{BBBC192A-0214-47E0-8928-D91CB696F1D1}" dt="2023-07-04T01:51:00.828" v="13179" actId="21"/>
          <ac:spMkLst>
            <pc:docMk/>
            <pc:sldMk cId="2805474802" sldId="26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5:14.900" v="1252" actId="208"/>
          <ac:spMkLst>
            <pc:docMk/>
            <pc:sldMk cId="2805474802" sldId="260"/>
            <ac:spMk id="5" creationId="{66F39197-7781-6A69-A27D-63C8BCA3920C}"/>
          </ac:spMkLst>
        </pc:spChg>
        <pc:spChg chg="add mod">
          <ac:chgData name="Toby Donaldson" userId="2e6e5431-bb17-4c41-9985-d39c50d83c73" providerId="ADAL" clId="{BBBC192A-0214-47E0-8928-D91CB696F1D1}" dt="2023-06-30T23:25:53.991" v="1279" actId="1076"/>
          <ac:spMkLst>
            <pc:docMk/>
            <pc:sldMk cId="2805474802" sldId="260"/>
            <ac:spMk id="7" creationId="{E74A2A70-AC75-CDCD-6829-FEC88721DB12}"/>
          </ac:spMkLst>
        </pc:spChg>
        <pc:spChg chg="add del">
          <ac:chgData name="Toby Donaldson" userId="2e6e5431-bb17-4c41-9985-d39c50d83c73" providerId="ADAL" clId="{BBBC192A-0214-47E0-8928-D91CB696F1D1}" dt="2023-06-30T23:25:49.659" v="1278" actId="21"/>
          <ac:spMkLst>
            <pc:docMk/>
            <pc:sldMk cId="2805474802" sldId="260"/>
            <ac:spMk id="8" creationId="{005FCE67-3F56-F406-67B1-E67C6996ACE2}"/>
          </ac:spMkLst>
        </pc:spChg>
        <pc:spChg chg="add mod">
          <ac:chgData name="Toby Donaldson" userId="2e6e5431-bb17-4c41-9985-d39c50d83c73" providerId="ADAL" clId="{BBBC192A-0214-47E0-8928-D91CB696F1D1}" dt="2023-06-30T23:26:22.551" v="1288" actId="1076"/>
          <ac:spMkLst>
            <pc:docMk/>
            <pc:sldMk cId="2805474802" sldId="260"/>
            <ac:spMk id="9" creationId="{872A7110-07FD-68EE-AA45-30C31B769A2B}"/>
          </ac:spMkLst>
        </pc:spChg>
        <pc:spChg chg="mod">
          <ac:chgData name="Toby Donaldson" userId="2e6e5431-bb17-4c41-9985-d39c50d83c73" providerId="ADAL" clId="{BBBC192A-0214-47E0-8928-D91CB696F1D1}" dt="2023-06-30T23:24:14.869" v="1210" actId="20577"/>
          <ac:spMkLst>
            <pc:docMk/>
            <pc:sldMk cId="2805474802" sldId="260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24:41.736" v="1245" actId="21"/>
          <ac:cxnSpMkLst>
            <pc:docMk/>
            <pc:sldMk cId="2805474802" sldId="260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64739414" sldId="261"/>
        </pc:sldMkLst>
      </pc:sldChg>
      <pc:sldChg chg="addSp delSp modSp add mod">
        <pc:chgData name="Toby Donaldson" userId="2e6e5431-bb17-4c41-9985-d39c50d83c73" providerId="ADAL" clId="{BBBC192A-0214-47E0-8928-D91CB696F1D1}" dt="2023-07-04T01:51:34.453" v="13182"/>
        <pc:sldMkLst>
          <pc:docMk/>
          <pc:sldMk cId="3498530488" sldId="261"/>
        </pc:sldMkLst>
        <pc:spChg chg="add mod">
          <ac:chgData name="Toby Donaldson" userId="2e6e5431-bb17-4c41-9985-d39c50d83c73" providerId="ADAL" clId="{BBBC192A-0214-47E0-8928-D91CB696F1D1}" dt="2023-06-30T23:34:15.224" v="1994" actId="1076"/>
          <ac:spMkLst>
            <pc:docMk/>
            <pc:sldMk cId="3498530488" sldId="261"/>
            <ac:spMk id="3" creationId="{30B43FB8-BA3B-F3BD-37D6-3D75BC8353D8}"/>
          </ac:spMkLst>
        </pc:spChg>
        <pc:spChg chg="del">
          <ac:chgData name="Toby Donaldson" userId="2e6e5431-bb17-4c41-9985-d39c50d83c73" providerId="ADAL" clId="{BBBC192A-0214-47E0-8928-D91CB696F1D1}" dt="2023-07-04T01:51:30.126" v="13181" actId="21"/>
          <ac:spMkLst>
            <pc:docMk/>
            <pc:sldMk cId="3498530488" sldId="261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29:11.639" v="1539" actId="20577"/>
          <ac:spMkLst>
            <pc:docMk/>
            <pc:sldMk cId="3498530488" sldId="261"/>
            <ac:spMk id="6" creationId="{A3EE54F3-A113-DD39-8CDD-392C7DE9D4C3}"/>
          </ac:spMkLst>
        </pc:spChg>
        <pc:spChg chg="add mod">
          <ac:chgData name="Toby Donaldson" userId="2e6e5431-bb17-4c41-9985-d39c50d83c73" providerId="ADAL" clId="{BBBC192A-0214-47E0-8928-D91CB696F1D1}" dt="2023-07-04T01:51:34.453" v="13182"/>
          <ac:spMkLst>
            <pc:docMk/>
            <pc:sldMk cId="3498530488" sldId="261"/>
            <ac:spMk id="8" creationId="{A2CD8497-6A64-20FA-B91F-6CDF74901324}"/>
          </ac:spMkLst>
        </pc:spChg>
        <pc:spChg chg="mod">
          <ac:chgData name="Toby Donaldson" userId="2e6e5431-bb17-4c41-9985-d39c50d83c73" providerId="ADAL" clId="{BBBC192A-0214-47E0-8928-D91CB696F1D1}" dt="2023-06-30T23:27:34.253" v="1386" actId="20577"/>
          <ac:spMkLst>
            <pc:docMk/>
            <pc:sldMk cId="3498530488" sldId="261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49705866" sldId="262"/>
        </pc:sldMkLst>
      </pc:sldChg>
      <pc:sldChg chg="addSp delSp modSp add mod ord">
        <pc:chgData name="Toby Donaldson" userId="2e6e5431-bb17-4c41-9985-d39c50d83c73" providerId="ADAL" clId="{BBBC192A-0214-47E0-8928-D91CB696F1D1}" dt="2023-07-04T01:51:50.645" v="13186"/>
        <pc:sldMkLst>
          <pc:docMk/>
          <pc:sldMk cId="3892859171" sldId="262"/>
        </pc:sldMkLst>
        <pc:spChg chg="mod">
          <ac:chgData name="Toby Donaldson" userId="2e6e5431-bb17-4c41-9985-d39c50d83c73" providerId="ADAL" clId="{BBBC192A-0214-47E0-8928-D91CB696F1D1}" dt="2023-06-30T23:30:50.886" v="1724" actId="1076"/>
          <ac:spMkLst>
            <pc:docMk/>
            <pc:sldMk cId="3892859171" sldId="262"/>
            <ac:spMk id="2" creationId="{2E655493-2EB3-8F5D-38F8-451D3232DB9A}"/>
          </ac:spMkLst>
        </pc:spChg>
        <pc:spChg chg="add mod">
          <ac:chgData name="Toby Donaldson" userId="2e6e5431-bb17-4c41-9985-d39c50d83c73" providerId="ADAL" clId="{BBBC192A-0214-47E0-8928-D91CB696F1D1}" dt="2023-06-30T23:31:45.425" v="1742" actId="1076"/>
          <ac:spMkLst>
            <pc:docMk/>
            <pc:sldMk cId="3892859171" sldId="262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44.910" v="13185" actId="21"/>
          <ac:spMkLst>
            <pc:docMk/>
            <pc:sldMk cId="3892859171" sldId="26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31:42.095" v="1741" actId="1076"/>
          <ac:spMkLst>
            <pc:docMk/>
            <pc:sldMk cId="3892859171" sldId="262"/>
            <ac:spMk id="5" creationId="{72E768E6-DBFE-AB00-AD82-E7704DE76E4A}"/>
          </ac:spMkLst>
        </pc:spChg>
        <pc:spChg chg="add del mod">
          <ac:chgData name="Toby Donaldson" userId="2e6e5431-bb17-4c41-9985-d39c50d83c73" providerId="ADAL" clId="{BBBC192A-0214-47E0-8928-D91CB696F1D1}" dt="2023-07-04T01:51:38.007" v="13184"/>
          <ac:spMkLst>
            <pc:docMk/>
            <pc:sldMk cId="3892859171" sldId="262"/>
            <ac:spMk id="7" creationId="{96A7EEAA-A9B2-E6E7-3F38-CC6FA992249D}"/>
          </ac:spMkLst>
        </pc:spChg>
        <pc:spChg chg="add mod">
          <ac:chgData name="Toby Donaldson" userId="2e6e5431-bb17-4c41-9985-d39c50d83c73" providerId="ADAL" clId="{BBBC192A-0214-47E0-8928-D91CB696F1D1}" dt="2023-06-30T23:31:39.301" v="1740" actId="1076"/>
          <ac:spMkLst>
            <pc:docMk/>
            <pc:sldMk cId="3892859171" sldId="262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7-04T01:51:50.645" v="13186"/>
          <ac:spMkLst>
            <pc:docMk/>
            <pc:sldMk cId="3892859171" sldId="262"/>
            <ac:spMk id="9" creationId="{894A0524-6988-9F32-09DF-6694DA8F70EB}"/>
          </ac:spMkLst>
        </pc:spChg>
        <pc:cxnChg chg="mod">
          <ac:chgData name="Toby Donaldson" userId="2e6e5431-bb17-4c41-9985-d39c50d83c73" providerId="ADAL" clId="{BBBC192A-0214-47E0-8928-D91CB696F1D1}" dt="2023-06-30T23:31:58.453" v="1746" actId="14100"/>
          <ac:cxnSpMkLst>
            <pc:docMk/>
            <pc:sldMk cId="3892859171" sldId="262"/>
            <ac:cxnSpMk id="6" creationId="{EA195293-4B0D-BBE1-92A8-A0E9460E342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2:04.214" v="13188"/>
        <pc:sldMkLst>
          <pc:docMk/>
          <pc:sldMk cId="1278331237" sldId="263"/>
        </pc:sldMkLst>
        <pc:spChg chg="add mod">
          <ac:chgData name="Toby Donaldson" userId="2e6e5431-bb17-4c41-9985-d39c50d83c73" providerId="ADAL" clId="{BBBC192A-0214-47E0-8928-D91CB696F1D1}" dt="2023-07-04T01:52:04.214" v="13188"/>
          <ac:spMkLst>
            <pc:docMk/>
            <pc:sldMk cId="1278331237" sldId="263"/>
            <ac:spMk id="2" creationId="{2A45B5A7-D88F-6832-16C0-C4DAD662B4CE}"/>
          </ac:spMkLst>
        </pc:spChg>
        <pc:spChg chg="del">
          <ac:chgData name="Toby Donaldson" userId="2e6e5431-bb17-4c41-9985-d39c50d83c73" providerId="ADAL" clId="{BBBC192A-0214-47E0-8928-D91CB696F1D1}" dt="2023-06-30T23:32:43.433" v="1829" actId="21"/>
          <ac:spMkLst>
            <pc:docMk/>
            <pc:sldMk cId="1278331237" sldId="263"/>
            <ac:spMk id="2" creationId="{2E655493-2EB3-8F5D-38F8-451D3232DB9A}"/>
          </ac:spMkLst>
        </pc:spChg>
        <pc:spChg chg="mod">
          <ac:chgData name="Toby Donaldson" userId="2e6e5431-bb17-4c41-9985-d39c50d83c73" providerId="ADAL" clId="{BBBC192A-0214-47E0-8928-D91CB696F1D1}" dt="2023-06-30T23:36:14.264" v="2087" actId="113"/>
          <ac:spMkLst>
            <pc:docMk/>
            <pc:sldMk cId="1278331237" sldId="263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7-04T01:51:59.137" v="13187" actId="21"/>
          <ac:spMkLst>
            <pc:docMk/>
            <pc:sldMk cId="1278331237" sldId="263"/>
            <ac:spMk id="4" creationId="{8B46A5D8-CF52-A68B-F655-C6DC5365138C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5" creationId="{72E768E6-DBFE-AB00-AD82-E7704DE76E4A}"/>
          </ac:spMkLst>
        </pc:spChg>
        <pc:spChg chg="add mod">
          <ac:chgData name="Toby Donaldson" userId="2e6e5431-bb17-4c41-9985-d39c50d83c73" providerId="ADAL" clId="{BBBC192A-0214-47E0-8928-D91CB696F1D1}" dt="2023-06-30T23:35:49.009" v="2076" actId="14100"/>
          <ac:spMkLst>
            <pc:docMk/>
            <pc:sldMk cId="1278331237" sldId="263"/>
            <ac:spMk id="7" creationId="{AC1B4706-9435-681F-D867-11E56DAB5DE2}"/>
          </ac:spMkLst>
        </pc:spChg>
        <pc:spChg chg="del mod">
          <ac:chgData name="Toby Donaldson" userId="2e6e5431-bb17-4c41-9985-d39c50d83c73" providerId="ADAL" clId="{BBBC192A-0214-47E0-8928-D91CB696F1D1}" dt="2023-06-30T23:33:11.683" v="1838" actId="21"/>
          <ac:spMkLst>
            <pc:docMk/>
            <pc:sldMk cId="1278331237" sldId="263"/>
            <ac:spMk id="8" creationId="{3168F6E5-4034-7CF3-7F01-42BF63035913}"/>
          </ac:spMkLst>
        </pc:spChg>
        <pc:spChg chg="add mod">
          <ac:chgData name="Toby Donaldson" userId="2e6e5431-bb17-4c41-9985-d39c50d83c73" providerId="ADAL" clId="{BBBC192A-0214-47E0-8928-D91CB696F1D1}" dt="2023-06-30T23:35:07.749" v="2036" actId="1076"/>
          <ac:spMkLst>
            <pc:docMk/>
            <pc:sldMk cId="1278331237" sldId="263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6:05.494" v="2085" actId="207"/>
          <ac:spMkLst>
            <pc:docMk/>
            <pc:sldMk cId="1278331237" sldId="263"/>
            <ac:spMk id="11" creationId="{80E42F67-0442-797C-89F3-06C06FBAFE3A}"/>
          </ac:spMkLst>
        </pc:spChg>
        <pc:cxnChg chg="del">
          <ac:chgData name="Toby Donaldson" userId="2e6e5431-bb17-4c41-9985-d39c50d83c73" providerId="ADAL" clId="{BBBC192A-0214-47E0-8928-D91CB696F1D1}" dt="2023-06-30T23:32:43.433" v="1829" actId="21"/>
          <ac:cxnSpMkLst>
            <pc:docMk/>
            <pc:sldMk cId="1278331237" sldId="263"/>
            <ac:cxnSpMk id="6" creationId="{EA195293-4B0D-BBE1-92A8-A0E9460E342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308871322" sldId="263"/>
        </pc:sldMkLst>
      </pc:sldChg>
      <pc:sldChg chg="addSp delSp modSp add mod">
        <pc:chgData name="Toby Donaldson" userId="2e6e5431-bb17-4c41-9985-d39c50d83c73" providerId="ADAL" clId="{BBBC192A-0214-47E0-8928-D91CB696F1D1}" dt="2023-07-04T01:54:05.312" v="13202" actId="1076"/>
        <pc:sldMkLst>
          <pc:docMk/>
          <pc:sldMk cId="1040813454" sldId="264"/>
        </pc:sldMkLst>
        <pc:spChg chg="del">
          <ac:chgData name="Toby Donaldson" userId="2e6e5431-bb17-4c41-9985-d39c50d83c73" providerId="ADAL" clId="{BBBC192A-0214-47E0-8928-D91CB696F1D1}" dt="2023-06-30T23:37:19.217" v="2167" actId="21"/>
          <ac:spMkLst>
            <pc:docMk/>
            <pc:sldMk cId="1040813454" sldId="264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4T01:54:05.312" v="13202" actId="1076"/>
          <ac:spMkLst>
            <pc:docMk/>
            <pc:sldMk cId="1040813454" sldId="264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5" creationId="{91A574F5-5837-5FAE-E067-3CD88C60A51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6" creationId="{BA8C819F-7001-521F-9330-D3B5FFB94EE7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36:44.932" v="2090" actId="21"/>
          <ac:spMkLst>
            <pc:docMk/>
            <pc:sldMk cId="1040813454" sldId="264"/>
            <ac:spMk id="9" creationId="{E78ADD7F-49DE-FE72-955D-424D7B3EAAA2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0" creationId="{0505E321-0563-1542-42C4-BEAC7087EA9C}"/>
          </ac:spMkLst>
        </pc:spChg>
        <pc:spChg chg="del">
          <ac:chgData name="Toby Donaldson" userId="2e6e5431-bb17-4c41-9985-d39c50d83c73" providerId="ADAL" clId="{BBBC192A-0214-47E0-8928-D91CB696F1D1}" dt="2023-06-30T23:36:40.274" v="2089" actId="21"/>
          <ac:spMkLst>
            <pc:docMk/>
            <pc:sldMk cId="1040813454" sldId="264"/>
            <ac:spMk id="11" creationId="{80E42F67-0442-797C-89F3-06C06FBAFE3A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2" creationId="{42DAEFF9-9A94-B3C5-7027-8713DB58B50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4" creationId="{533B27EB-53D1-292A-CC23-F711A0A59A7D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5" creationId="{650BCEEA-B402-2925-7D5F-9761D30E413F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7" creationId="{7EE0E79B-3975-ADA3-5A8E-3BADD1CB0897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18" creationId="{E9B50E76-E414-18E6-856B-3D9D76D7772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0" creationId="{E97525FE-56CE-6C14-1E48-B661BC389D0B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1" creationId="{0A3EB6D3-6BF5-E0A9-B267-AA40DC6CE8D3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3" creationId="{E231653B-93A4-D82F-0844-ECD638D42680}"/>
          </ac:spMkLst>
        </pc:spChg>
        <pc:spChg chg="mod">
          <ac:chgData name="Toby Donaldson" userId="2e6e5431-bb17-4c41-9985-d39c50d83c73" providerId="ADAL" clId="{BBBC192A-0214-47E0-8928-D91CB696F1D1}" dt="2023-06-30T23:37:37.262" v="2168"/>
          <ac:spMkLst>
            <pc:docMk/>
            <pc:sldMk cId="1040813454" sldId="264"/>
            <ac:spMk id="24" creationId="{59EB02B9-C08A-65F7-D1AA-380C117034EF}"/>
          </ac:spMkLst>
        </pc:spChg>
        <pc:spChg chg="add mod">
          <ac:chgData name="Toby Donaldson" userId="2e6e5431-bb17-4c41-9985-d39c50d83c73" providerId="ADAL" clId="{BBBC192A-0214-47E0-8928-D91CB696F1D1}" dt="2023-06-30T23:38:02.388" v="2181" actId="1076"/>
          <ac:spMkLst>
            <pc:docMk/>
            <pc:sldMk cId="1040813454" sldId="264"/>
            <ac:spMk id="25" creationId="{DA242FDD-ECDA-F9AB-A8B5-3123771AEF33}"/>
          </ac:spMkLst>
        </pc:s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" creationId="{458502E8-B378-9A1B-5971-99F88949154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8" creationId="{D3377B94-5C4B-8FF2-EC7D-E1E9FD6A5F35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3" creationId="{F4147C06-2EE8-D382-C98A-6E7D4E35B7C0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6" creationId="{7D9C5BE4-F680-56E3-9F8F-7E77C4E90DCC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19" creationId="{0F8416FB-F241-BEB9-E286-5BE04D9EAD6F}"/>
          </ac:grpSpMkLst>
        </pc:grpChg>
        <pc:grpChg chg="add mod">
          <ac:chgData name="Toby Donaldson" userId="2e6e5431-bb17-4c41-9985-d39c50d83c73" providerId="ADAL" clId="{BBBC192A-0214-47E0-8928-D91CB696F1D1}" dt="2023-06-30T23:37:41.317" v="2169" actId="1076"/>
          <ac:grpSpMkLst>
            <pc:docMk/>
            <pc:sldMk cId="1040813454" sldId="264"/>
            <ac:grpSpMk id="22" creationId="{68EE0FF9-3325-905F-3DAA-97B310B5A470}"/>
          </ac:grpSpMkLst>
        </pc:gr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075375105" sldId="26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2880351" sldId="265"/>
        </pc:sldMkLst>
      </pc:sldChg>
      <pc:sldChg chg="addSp delSp modSp add mod">
        <pc:chgData name="Toby Donaldson" userId="2e6e5431-bb17-4c41-9985-d39c50d83c73" providerId="ADAL" clId="{BBBC192A-0214-47E0-8928-D91CB696F1D1}" dt="2023-07-04T01:54:21.702" v="13204"/>
        <pc:sldMkLst>
          <pc:docMk/>
          <pc:sldMk cId="3647937933" sldId="265"/>
        </pc:sldMkLst>
        <pc:spChg chg="add mod">
          <ac:chgData name="Toby Donaldson" userId="2e6e5431-bb17-4c41-9985-d39c50d83c73" providerId="ADAL" clId="{BBBC192A-0214-47E0-8928-D91CB696F1D1}" dt="2023-06-30T23:38:56.208" v="2279" actId="113"/>
          <ac:spMkLst>
            <pc:docMk/>
            <pc:sldMk cId="3647937933" sldId="265"/>
            <ac:spMk id="3" creationId="{2FD45A10-8DF8-3A5B-9773-65E870D542C8}"/>
          </ac:spMkLst>
        </pc:spChg>
        <pc:spChg chg="del mod">
          <ac:chgData name="Toby Donaldson" userId="2e6e5431-bb17-4c41-9985-d39c50d83c73" providerId="ADAL" clId="{BBBC192A-0214-47E0-8928-D91CB696F1D1}" dt="2023-07-04T01:54:15.279" v="13203" actId="21"/>
          <ac:spMkLst>
            <pc:docMk/>
            <pc:sldMk cId="3647937933" sldId="265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40:00.903" v="2347" actId="1076"/>
          <ac:spMkLst>
            <pc:docMk/>
            <pc:sldMk cId="3647937933" sldId="265"/>
            <ac:spMk id="7" creationId="{2345A1CF-4C30-42C5-247C-3E6D55BBAC03}"/>
          </ac:spMkLst>
        </pc:spChg>
        <pc:spChg chg="add mod">
          <ac:chgData name="Toby Donaldson" userId="2e6e5431-bb17-4c41-9985-d39c50d83c73" providerId="ADAL" clId="{BBBC192A-0214-47E0-8928-D91CB696F1D1}" dt="2023-06-30T23:40:11.578" v="2350" actId="14100"/>
          <ac:spMkLst>
            <pc:docMk/>
            <pc:sldMk cId="3647937933" sldId="265"/>
            <ac:spMk id="9" creationId="{0DBA1EA5-E64F-71F7-7EAB-FB961212EB6B}"/>
          </ac:spMkLst>
        </pc:spChg>
        <pc:spChg chg="add mod">
          <ac:chgData name="Toby Donaldson" userId="2e6e5431-bb17-4c41-9985-d39c50d83c73" providerId="ADAL" clId="{BBBC192A-0214-47E0-8928-D91CB696F1D1}" dt="2023-06-30T23:41:51.980" v="2384" actId="1076"/>
          <ac:spMkLst>
            <pc:docMk/>
            <pc:sldMk cId="3647937933" sldId="265"/>
            <ac:spMk id="11" creationId="{BCF9C324-EB95-6BB0-2846-9ABC614EF09A}"/>
          </ac:spMkLst>
        </pc:spChg>
        <pc:spChg chg="add mod">
          <ac:chgData name="Toby Donaldson" userId="2e6e5431-bb17-4c41-9985-d39c50d83c73" providerId="ADAL" clId="{BBBC192A-0214-47E0-8928-D91CB696F1D1}" dt="2023-07-01T00:04:39.651" v="3560" actId="113"/>
          <ac:spMkLst>
            <pc:docMk/>
            <pc:sldMk cId="3647937933" sldId="265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4T01:54:21.702" v="13204"/>
          <ac:spMkLst>
            <pc:docMk/>
            <pc:sldMk cId="3647937933" sldId="265"/>
            <ac:spMk id="27" creationId="{218A8C24-F66C-A52D-4BB7-F841745FE277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8" creationId="{BBA5F8E6-2721-F8E1-636B-4DB589CB7E4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29" creationId="{353A58DE-A0EE-1EA3-7764-51D9E50B28A9}"/>
          </ac:spMkLst>
        </pc:spChg>
        <pc:spChg chg="mod">
          <ac:chgData name="Toby Donaldson" userId="2e6e5431-bb17-4c41-9985-d39c50d83c73" providerId="ADAL" clId="{BBBC192A-0214-47E0-8928-D91CB696F1D1}" dt="2023-06-30T23:44:02.274" v="2691" actId="20577"/>
          <ac:spMkLst>
            <pc:docMk/>
            <pc:sldMk cId="3647937933" sldId="265"/>
            <ac:spMk id="31" creationId="{51C21795-A0F5-BF02-3A77-D898977431C6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2" creationId="{AE356B7A-DFA1-6A81-820F-6BF4AEE8089C}"/>
          </ac:spMkLst>
        </pc:spChg>
        <pc:spChg chg="mod">
          <ac:chgData name="Toby Donaldson" userId="2e6e5431-bb17-4c41-9985-d39c50d83c73" providerId="ADAL" clId="{BBBC192A-0214-47E0-8928-D91CB696F1D1}" dt="2023-06-30T23:44:03.415" v="2692" actId="20577"/>
          <ac:spMkLst>
            <pc:docMk/>
            <pc:sldMk cId="3647937933" sldId="265"/>
            <ac:spMk id="34" creationId="{BD514E18-036F-37FC-BF4C-C8F6C94FC10B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5" creationId="{8089C776-6351-8839-AEBC-7B5F6F2F79D0}"/>
          </ac:spMkLst>
        </pc:spChg>
        <pc:spChg chg="mod">
          <ac:chgData name="Toby Donaldson" userId="2e6e5431-bb17-4c41-9985-d39c50d83c73" providerId="ADAL" clId="{BBBC192A-0214-47E0-8928-D91CB696F1D1}" dt="2023-06-30T23:44:07.249" v="2695" actId="20577"/>
          <ac:spMkLst>
            <pc:docMk/>
            <pc:sldMk cId="3647937933" sldId="265"/>
            <ac:spMk id="37" creationId="{2291969E-6FBE-6440-BD25-B31D86A1E7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38" creationId="{E6065B76-CB3D-FB6B-E2E1-9F3A7F098CC9}"/>
          </ac:spMkLst>
        </pc:spChg>
        <pc:spChg chg="mod">
          <ac:chgData name="Toby Donaldson" userId="2e6e5431-bb17-4c41-9985-d39c50d83c73" providerId="ADAL" clId="{BBBC192A-0214-47E0-8928-D91CB696F1D1}" dt="2023-06-30T23:44:04.547" v="2693" actId="20577"/>
          <ac:spMkLst>
            <pc:docMk/>
            <pc:sldMk cId="3647937933" sldId="265"/>
            <ac:spMk id="40" creationId="{77850899-BE73-EB97-A8B6-EA20BB15D008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1" creationId="{3D8CDF87-F63C-A64E-076A-131EA5CE8105}"/>
          </ac:spMkLst>
        </pc:spChg>
        <pc:spChg chg="mod">
          <ac:chgData name="Toby Donaldson" userId="2e6e5431-bb17-4c41-9985-d39c50d83c73" providerId="ADAL" clId="{BBBC192A-0214-47E0-8928-D91CB696F1D1}" dt="2023-06-30T23:44:05.677" v="2694" actId="20577"/>
          <ac:spMkLst>
            <pc:docMk/>
            <pc:sldMk cId="3647937933" sldId="265"/>
            <ac:spMk id="43" creationId="{74E50267-90BF-B65F-961B-C332F1847535}"/>
          </ac:spMkLst>
        </pc:spChg>
        <pc:spChg chg="mod">
          <ac:chgData name="Toby Donaldson" userId="2e6e5431-bb17-4c41-9985-d39c50d83c73" providerId="ADAL" clId="{BBBC192A-0214-47E0-8928-D91CB696F1D1}" dt="2023-06-30T23:43:58.130" v="2689"/>
          <ac:spMkLst>
            <pc:docMk/>
            <pc:sldMk cId="3647937933" sldId="265"/>
            <ac:spMk id="44" creationId="{EEF0792C-9117-25C0-38DD-AFE4CC686DA7}"/>
          </ac:spMkLst>
        </pc:spChg>
        <pc:spChg chg="add del mod">
          <ac:chgData name="Toby Donaldson" userId="2e6e5431-bb17-4c41-9985-d39c50d83c73" providerId="ADAL" clId="{BBBC192A-0214-47E0-8928-D91CB696F1D1}" dt="2023-06-30T23:46:58.842" v="2707" actId="21"/>
          <ac:spMkLst>
            <pc:docMk/>
            <pc:sldMk cId="3647937933" sldId="265"/>
            <ac:spMk id="48" creationId="{BDAF60A9-5A0F-B584-1DD8-26F2096CF5B0}"/>
          </ac:spMkLst>
        </pc:spChg>
        <pc:spChg chg="add mod">
          <ac:chgData name="Toby Donaldson" userId="2e6e5431-bb17-4c41-9985-d39c50d83c73" providerId="ADAL" clId="{BBBC192A-0214-47E0-8928-D91CB696F1D1}" dt="2023-07-01T00:06:18.589" v="3633" actId="113"/>
          <ac:spMkLst>
            <pc:docMk/>
            <pc:sldMk cId="3647937933" sldId="265"/>
            <ac:spMk id="49" creationId="{611A282F-041D-7A45-C699-E9122D14A59C}"/>
          </ac:spMkLst>
        </pc:spChg>
        <pc:spChg chg="add mod">
          <ac:chgData name="Toby Donaldson" userId="2e6e5431-bb17-4c41-9985-d39c50d83c73" providerId="ADAL" clId="{BBBC192A-0214-47E0-8928-D91CB696F1D1}" dt="2023-07-01T00:06:13.231" v="3631" actId="1076"/>
          <ac:spMkLst>
            <pc:docMk/>
            <pc:sldMk cId="3647937933" sldId="265"/>
            <ac:spMk id="50" creationId="{FE5D7EFA-D286-83B8-4C64-21AFCBCD2269}"/>
          </ac:spMkLst>
        </pc:s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27" creationId="{E4232B9A-11CE-2DE5-DDEE-3F8AB3148C61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0" creationId="{8026F900-3A96-5CC8-2C1A-77220AE80D6F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3" creationId="{603B2F78-62CA-09C2-6C79-9D1847450A55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6" creationId="{683E54AE-6F36-B11F-8D08-7DA134AA913A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39" creationId="{D082872B-C335-C119-CEBD-5664CB7D1597}"/>
          </ac:grpSpMkLst>
        </pc:grpChg>
        <pc:grpChg chg="add mod">
          <ac:chgData name="Toby Donaldson" userId="2e6e5431-bb17-4c41-9985-d39c50d83c73" providerId="ADAL" clId="{BBBC192A-0214-47E0-8928-D91CB696F1D1}" dt="2023-06-30T23:44:13.188" v="2696" actId="164"/>
          <ac:grpSpMkLst>
            <pc:docMk/>
            <pc:sldMk cId="3647937933" sldId="265"/>
            <ac:grpSpMk id="42" creationId="{A880F913-BB38-006B-98D5-0AAC9D54A236}"/>
          </ac:grpSpMkLst>
        </pc:grpChg>
        <pc:grpChg chg="add del mod">
          <ac:chgData name="Toby Donaldson" userId="2e6e5431-bb17-4c41-9985-d39c50d83c73" providerId="ADAL" clId="{BBBC192A-0214-47E0-8928-D91CB696F1D1}" dt="2023-06-30T23:44:40.749" v="2702" actId="21"/>
          <ac:grpSpMkLst>
            <pc:docMk/>
            <pc:sldMk cId="3647937933" sldId="265"/>
            <ac:grpSpMk id="45" creationId="{0DE638BB-11CD-E444-E92C-5135A3435384}"/>
          </ac:grpSpMkLst>
        </pc:grpChg>
        <pc:picChg chg="add mod">
          <ac:chgData name="Toby Donaldson" userId="2e6e5431-bb17-4c41-9985-d39c50d83c73" providerId="ADAL" clId="{BBBC192A-0214-47E0-8928-D91CB696F1D1}" dt="2023-06-30T23:44:45.046" v="2703" actId="1076"/>
          <ac:picMkLst>
            <pc:docMk/>
            <pc:sldMk cId="3647937933" sldId="265"/>
            <ac:picMk id="47" creationId="{95C0BB8C-1748-D303-E53D-C55D058073C6}"/>
          </ac:picMkLst>
        </pc:picChg>
      </pc:sldChg>
      <pc:sldChg chg="addSp delSp modSp add mod">
        <pc:chgData name="Toby Donaldson" userId="2e6e5431-bb17-4c41-9985-d39c50d83c73" providerId="ADAL" clId="{BBBC192A-0214-47E0-8928-D91CB696F1D1}" dt="2023-06-30T23:49:37.667" v="2812" actId="11529"/>
        <pc:sldMkLst>
          <pc:docMk/>
          <pc:sldMk cId="1502720046" sldId="266"/>
        </pc:sldMkLst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3" creationId="{2FD45A10-8DF8-3A5B-9773-65E870D542C8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7" creationId="{2345A1CF-4C30-42C5-247C-3E6D55BBAC03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9" creationId="{0DBA1EA5-E64F-71F7-7EAB-FB961212EB6B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11" creationId="{BCF9C324-EB95-6BB0-2846-9ABC614EF09A}"/>
          </ac:spMkLst>
        </pc:spChg>
        <pc:spChg chg="del">
          <ac:chgData name="Toby Donaldson" userId="2e6e5431-bb17-4c41-9985-d39c50d83c73" providerId="ADAL" clId="{BBBC192A-0214-47E0-8928-D91CB696F1D1}" dt="2023-06-30T23:47:04.889" v="2708" actId="21"/>
          <ac:spMkLst>
            <pc:docMk/>
            <pc:sldMk cId="1502720046" sldId="266"/>
            <ac:spMk id="25" creationId="{DA242FDD-ECDA-F9AB-A8B5-3123771AEF33}"/>
          </ac:spMkLst>
        </pc:spChg>
        <pc:spChg chg="mod">
          <ac:chgData name="Toby Donaldson" userId="2e6e5431-bb17-4c41-9985-d39c50d83c73" providerId="ADAL" clId="{BBBC192A-0214-47E0-8928-D91CB696F1D1}" dt="2023-06-30T23:48:56.881" v="2774" actId="1076"/>
          <ac:spMkLst>
            <pc:docMk/>
            <pc:sldMk cId="1502720046" sldId="266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6-30T23:49:31.772" v="2811" actId="1076"/>
          <ac:spMkLst>
            <pc:docMk/>
            <pc:sldMk cId="1502720046" sldId="266"/>
            <ac:spMk id="27" creationId="{4BCCA27E-36EE-F918-411B-1C24DB22E3C7}"/>
          </ac:spMkLst>
        </pc:spChg>
        <pc:spChg chg="mod ord">
          <ac:chgData name="Toby Donaldson" userId="2e6e5431-bb17-4c41-9985-d39c50d83c73" providerId="ADAL" clId="{BBBC192A-0214-47E0-8928-D91CB696F1D1}" dt="2023-06-30T23:49:27.029" v="2810" actId="20577"/>
          <ac:spMkLst>
            <pc:docMk/>
            <pc:sldMk cId="1502720046" sldId="266"/>
            <ac:spMk id="48" creationId="{BDAF60A9-5A0F-B584-1DD8-26F2096CF5B0}"/>
          </ac:spMkLst>
        </pc:s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" creationId="{458502E8-B378-9A1B-5971-99F88949154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8" creationId="{D3377B94-5C4B-8FF2-EC7D-E1E9FD6A5F35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3" creationId="{F4147C06-2EE8-D382-C98A-6E7D4E35B7C0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6" creationId="{7D9C5BE4-F680-56E3-9F8F-7E77C4E90DCC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19" creationId="{0F8416FB-F241-BEB9-E286-5BE04D9EAD6F}"/>
          </ac:grpSpMkLst>
        </pc:grpChg>
        <pc:grpChg chg="del">
          <ac:chgData name="Toby Donaldson" userId="2e6e5431-bb17-4c41-9985-d39c50d83c73" providerId="ADAL" clId="{BBBC192A-0214-47E0-8928-D91CB696F1D1}" dt="2023-06-30T23:47:04.889" v="2708" actId="21"/>
          <ac:grpSpMkLst>
            <pc:docMk/>
            <pc:sldMk cId="1502720046" sldId="266"/>
            <ac:grpSpMk id="22" creationId="{68EE0FF9-3325-905F-3DAA-97B310B5A470}"/>
          </ac:grpSpMkLst>
        </pc:grpChg>
        <pc:picChg chg="del">
          <ac:chgData name="Toby Donaldson" userId="2e6e5431-bb17-4c41-9985-d39c50d83c73" providerId="ADAL" clId="{BBBC192A-0214-47E0-8928-D91CB696F1D1}" dt="2023-06-30T23:47:27.233" v="2712" actId="21"/>
          <ac:picMkLst>
            <pc:docMk/>
            <pc:sldMk cId="1502720046" sldId="266"/>
            <ac:picMk id="47" creationId="{95C0BB8C-1748-D303-E53D-C55D058073C6}"/>
          </ac:picMkLst>
        </pc:picChg>
        <pc:cxnChg chg="add">
          <ac:chgData name="Toby Donaldson" userId="2e6e5431-bb17-4c41-9985-d39c50d83c73" providerId="ADAL" clId="{BBBC192A-0214-47E0-8928-D91CB696F1D1}" dt="2023-06-30T23:49:37.667" v="2812" actId="11529"/>
          <ac:cxnSpMkLst>
            <pc:docMk/>
            <pc:sldMk cId="1502720046" sldId="26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219068952" sldId="266"/>
        </pc:sldMkLst>
      </pc:sldChg>
      <pc:sldChg chg="addSp delSp modSp add mod ord">
        <pc:chgData name="Toby Donaldson" userId="2e6e5431-bb17-4c41-9985-d39c50d83c73" providerId="ADAL" clId="{BBBC192A-0214-47E0-8928-D91CB696F1D1}" dt="2023-07-04T01:55:54.668" v="13214"/>
        <pc:sldMkLst>
          <pc:docMk/>
          <pc:sldMk cId="941822428" sldId="267"/>
        </pc:sldMkLst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5:53.246" v="13212" actId="1076"/>
          <ac:spMkLst>
            <pc:docMk/>
            <pc:sldMk cId="941822428" sldId="267"/>
            <ac:spMk id="3" creationId="{37984EEE-579C-D0AF-36A9-4F879D030562}"/>
          </ac:spMkLst>
        </pc:spChg>
        <pc:spChg chg="del">
          <ac:chgData name="Toby Donaldson" userId="2e6e5431-bb17-4c41-9985-d39c50d83c73" providerId="ADAL" clId="{BBBC192A-0214-47E0-8928-D91CB696F1D1}" dt="2023-06-30T23:50:08.060" v="2818" actId="21"/>
          <ac:spMkLst>
            <pc:docMk/>
            <pc:sldMk cId="941822428" sldId="267"/>
            <ac:spMk id="4" creationId="{8B46A5D8-CF52-A68B-F655-C6DC5365138C}"/>
          </ac:spMkLst>
        </pc:spChg>
        <pc:spChg chg="add del mod">
          <ac:chgData name="Toby Donaldson" userId="2e6e5431-bb17-4c41-9985-d39c50d83c73" providerId="ADAL" clId="{BBBC192A-0214-47E0-8928-D91CB696F1D1}" dt="2023-07-04T01:55:54.668" v="13214"/>
          <ac:spMkLst>
            <pc:docMk/>
            <pc:sldMk cId="941822428" sldId="267"/>
            <ac:spMk id="4" creationId="{F12E06B7-D2B8-602A-E46A-2AEF34F67649}"/>
          </ac:spMkLst>
        </pc:spChg>
        <pc:spChg chg="add 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5" creationId="{693C8330-02E1-786B-CAC6-116290E7FE4F}"/>
          </ac:spMkLst>
        </pc:spChg>
        <pc:spChg chg="add del mod">
          <ac:chgData name="Toby Donaldson" userId="2e6e5431-bb17-4c41-9985-d39c50d83c73" providerId="ADAL" clId="{BBBC192A-0214-47E0-8928-D91CB696F1D1}" dt="2023-07-04T01:55:25.870" v="13207" actId="21"/>
          <ac:spMkLst>
            <pc:docMk/>
            <pc:sldMk cId="941822428" sldId="267"/>
            <ac:spMk id="6" creationId="{F66953CC-B7F4-1864-0E5D-3ADA24638BB5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0:23.199" v="2825" actId="21"/>
          <ac:spMkLst>
            <pc:docMk/>
            <pc:sldMk cId="941822428" sldId="267"/>
            <ac:spMk id="9" creationId="{E78ADD7F-49DE-FE72-955D-424D7B3EAAA2}"/>
          </ac:spMkLst>
        </pc:spChg>
        <pc:spChg chg="del mod">
          <ac:chgData name="Toby Donaldson" userId="2e6e5431-bb17-4c41-9985-d39c50d83c73" providerId="ADAL" clId="{BBBC192A-0214-47E0-8928-D91CB696F1D1}" dt="2023-07-04T01:55:22.439" v="13206" actId="21"/>
          <ac:spMkLst>
            <pc:docMk/>
            <pc:sldMk cId="941822428" sldId="267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59995173" sldId="267"/>
        </pc:sldMkLst>
      </pc:sldChg>
      <pc:sldChg chg="modSp add mod">
        <pc:chgData name="Toby Donaldson" userId="2e6e5431-bb17-4c41-9985-d39c50d83c73" providerId="ADAL" clId="{BBBC192A-0214-47E0-8928-D91CB696F1D1}" dt="2023-07-04T01:50:24.275" v="13176" actId="14100"/>
        <pc:sldMkLst>
          <pc:docMk/>
          <pc:sldMk cId="638624036" sldId="268"/>
        </pc:sldMkLst>
        <pc:spChg chg="mod">
          <ac:chgData name="Toby Donaldson" userId="2e6e5431-bb17-4c41-9985-d39c50d83c73" providerId="ADAL" clId="{BBBC192A-0214-47E0-8928-D91CB696F1D1}" dt="2023-07-04T01:50:24.275" v="13176" actId="14100"/>
          <ac:spMkLst>
            <pc:docMk/>
            <pc:sldMk cId="638624036" sldId="268"/>
            <ac:spMk id="4" creationId="{8B46A5D8-CF52-A68B-F655-C6DC5365138C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30782038" sldId="268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462324294" sldId="269"/>
        </pc:sldMkLst>
      </pc:sldChg>
      <pc:sldChg chg="addSp delSp modSp add mod">
        <pc:chgData name="Toby Donaldson" userId="2e6e5431-bb17-4c41-9985-d39c50d83c73" providerId="ADAL" clId="{BBBC192A-0214-47E0-8928-D91CB696F1D1}" dt="2023-07-04T01:49:51.205" v="13174"/>
        <pc:sldMkLst>
          <pc:docMk/>
          <pc:sldMk cId="2499141336" sldId="269"/>
        </pc:sldMkLst>
        <pc:spChg chg="add mod">
          <ac:chgData name="Toby Donaldson" userId="2e6e5431-bb17-4c41-9985-d39c50d83c73" providerId="ADAL" clId="{BBBC192A-0214-47E0-8928-D91CB696F1D1}" dt="2023-07-04T01:49:51.205" v="13174"/>
          <ac:spMkLst>
            <pc:docMk/>
            <pc:sldMk cId="2499141336" sldId="269"/>
            <ac:spMk id="2" creationId="{F325EB3F-8402-D8D8-C5C7-A7152B06CD80}"/>
          </ac:spMkLst>
        </pc:spChg>
        <pc:spChg chg="del">
          <ac:chgData name="Toby Donaldson" userId="2e6e5431-bb17-4c41-9985-d39c50d83c73" providerId="ADAL" clId="{BBBC192A-0214-47E0-8928-D91CB696F1D1}" dt="2023-07-04T01:49:46.256" v="13173" actId="21"/>
          <ac:spMkLst>
            <pc:docMk/>
            <pc:sldMk cId="2499141336" sldId="269"/>
            <ac:spMk id="4" creationId="{8B46A5D8-CF52-A68B-F655-C6DC5365138C}"/>
          </ac:spMkLst>
        </pc:spChg>
        <pc:spChg chg="mod">
          <ac:chgData name="Toby Donaldson" userId="2e6e5431-bb17-4c41-9985-d39c50d83c73" providerId="ADAL" clId="{BBBC192A-0214-47E0-8928-D91CB696F1D1}" dt="2023-07-04T01:49:37.014" v="13172" actId="13926"/>
          <ac:spMkLst>
            <pc:docMk/>
            <pc:sldMk cId="2499141336" sldId="269"/>
            <ac:spMk id="17" creationId="{F1D4F92E-FA4A-964B-F5C0-0E20F277883B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677481774" sldId="270"/>
        </pc:sldMkLst>
      </pc:sldChg>
      <pc:sldChg chg="addSp delSp modSp add del mod">
        <pc:chgData name="Toby Donaldson" userId="2e6e5431-bb17-4c41-9985-d39c50d83c73" providerId="ADAL" clId="{BBBC192A-0214-47E0-8928-D91CB696F1D1}" dt="2023-07-01T00:15:08.359" v="3796" actId="1076"/>
        <pc:sldMkLst>
          <pc:docMk/>
          <pc:sldMk cId="3467221466" sldId="270"/>
        </pc:sldMkLst>
        <pc:spChg chg="add mod">
          <ac:chgData name="Toby Donaldson" userId="2e6e5431-bb17-4c41-9985-d39c50d83c73" providerId="ADAL" clId="{BBBC192A-0214-47E0-8928-D91CB696F1D1}" dt="2023-06-30T23:58:21.111" v="3301" actId="1076"/>
          <ac:spMkLst>
            <pc:docMk/>
            <pc:sldMk cId="3467221466" sldId="270"/>
            <ac:spMk id="2" creationId="{1C3F9AD5-BDF6-CED3-1CD4-8B4E4E8BB537}"/>
          </ac:spMkLst>
        </pc:spChg>
        <pc:spChg chg="del">
          <ac:chgData name="Toby Donaldson" userId="2e6e5431-bb17-4c41-9985-d39c50d83c73" providerId="ADAL" clId="{BBBC192A-0214-47E0-8928-D91CB696F1D1}" dt="2023-06-30T23:55:21.428" v="3111" actId="21"/>
          <ac:spMkLst>
            <pc:docMk/>
            <pc:sldMk cId="3467221466" sldId="270"/>
            <ac:spMk id="3" creationId="{37984EEE-579C-D0AF-36A9-4F879D030562}"/>
          </ac:spMkLst>
        </pc:spChg>
        <pc:spChg chg="mod">
          <ac:chgData name="Toby Donaldson" userId="2e6e5431-bb17-4c41-9985-d39c50d83c73" providerId="ADAL" clId="{BBBC192A-0214-47E0-8928-D91CB696F1D1}" dt="2023-07-01T00:06:33.123" v="3634" actId="1076"/>
          <ac:spMkLst>
            <pc:docMk/>
            <pc:sldMk cId="3467221466" sldId="270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6-30T23:58:16.523" v="3300" actId="1076"/>
          <ac:spMkLst>
            <pc:docMk/>
            <pc:sldMk cId="3467221466" sldId="270"/>
            <ac:spMk id="5" creationId="{CCF909BB-B880-8E39-F1C4-6E51A1630B58}"/>
          </ac:spMkLst>
        </pc:spChg>
        <pc:spChg chg="add mod">
          <ac:chgData name="Toby Donaldson" userId="2e6e5431-bb17-4c41-9985-d39c50d83c73" providerId="ADAL" clId="{BBBC192A-0214-47E0-8928-D91CB696F1D1}" dt="2023-06-30T23:59:52.479" v="3409" actId="1076"/>
          <ac:spMkLst>
            <pc:docMk/>
            <pc:sldMk cId="3467221466" sldId="270"/>
            <ac:spMk id="6" creationId="{04166847-72E9-5F3F-C48B-367DB1143C09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7" creationId="{AC1B4706-9435-681F-D867-11E56DAB5DE2}"/>
          </ac:spMkLst>
        </pc:spChg>
        <pc:spChg chg="del">
          <ac:chgData name="Toby Donaldson" userId="2e6e5431-bb17-4c41-9985-d39c50d83c73" providerId="ADAL" clId="{BBBC192A-0214-47E0-8928-D91CB696F1D1}" dt="2023-06-30T23:55:59.310" v="3181" actId="21"/>
          <ac:spMkLst>
            <pc:docMk/>
            <pc:sldMk cId="3467221466" sldId="270"/>
            <ac:spMk id="9" creationId="{E78ADD7F-49DE-FE72-955D-424D7B3EAAA2}"/>
          </ac:spMkLst>
        </pc:spChg>
        <pc:spChg chg="mod ord">
          <ac:chgData name="Toby Donaldson" userId="2e6e5431-bb17-4c41-9985-d39c50d83c73" providerId="ADAL" clId="{BBBC192A-0214-47E0-8928-D91CB696F1D1}" dt="2023-07-01T00:12:55.930" v="3780" actId="167"/>
          <ac:spMkLst>
            <pc:docMk/>
            <pc:sldMk cId="3467221466" sldId="270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00:05.171" v="3412" actId="1076"/>
          <ac:spMkLst>
            <pc:docMk/>
            <pc:sldMk cId="3467221466" sldId="270"/>
            <ac:spMk id="12" creationId="{7D60A65D-DFA2-7800-663D-4CAECD31C1FB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2" creationId="{2AD72900-C968-A77F-7E87-E1886DDEC241}"/>
          </ac:spMkLst>
        </pc:spChg>
        <pc:spChg chg="add mod">
          <ac:chgData name="Toby Donaldson" userId="2e6e5431-bb17-4c41-9985-d39c50d83c73" providerId="ADAL" clId="{BBBC192A-0214-47E0-8928-D91CB696F1D1}" dt="2023-07-01T00:13:40.446" v="3781" actId="207"/>
          <ac:spMkLst>
            <pc:docMk/>
            <pc:sldMk cId="3467221466" sldId="270"/>
            <ac:spMk id="23" creationId="{27F2D779-37FF-3F5E-5F01-BDF73ECC6293}"/>
          </ac:spMkLst>
        </pc:spChg>
        <pc:spChg chg="add mod">
          <ac:chgData name="Toby Donaldson" userId="2e6e5431-bb17-4c41-9985-d39c50d83c73" providerId="ADAL" clId="{BBBC192A-0214-47E0-8928-D91CB696F1D1}" dt="2023-07-01T00:14:00.407" v="3783" actId="207"/>
          <ac:spMkLst>
            <pc:docMk/>
            <pc:sldMk cId="3467221466" sldId="270"/>
            <ac:spMk id="24" creationId="{CEDBFA9F-8A4D-A9F6-7357-4EDC05A6A0F7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5" creationId="{5B5C089F-F020-0B91-069D-AEA84A4A1A6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6" creationId="{F5F36DB3-388D-156B-E9EE-85CCB73682B9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7" creationId="{05C2E9A7-1D4C-1DEE-0887-2C94185D7DD1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8" creationId="{40BAC827-CCA0-16FC-F3BB-9B6A6E5B33D4}"/>
          </ac:spMkLst>
        </pc:spChg>
        <pc:spChg chg="add mod">
          <ac:chgData name="Toby Donaldson" userId="2e6e5431-bb17-4c41-9985-d39c50d83c73" providerId="ADAL" clId="{BBBC192A-0214-47E0-8928-D91CB696F1D1}" dt="2023-07-01T00:11:19.614" v="3687"/>
          <ac:spMkLst>
            <pc:docMk/>
            <pc:sldMk cId="3467221466" sldId="270"/>
            <ac:spMk id="29" creationId="{7985DF6F-AE44-BDE6-F293-C36E2F746B5F}"/>
          </ac:spMkLst>
        </pc:spChg>
        <pc:spChg chg="add mod">
          <ac:chgData name="Toby Donaldson" userId="2e6e5431-bb17-4c41-9985-d39c50d83c73" providerId="ADAL" clId="{BBBC192A-0214-47E0-8928-D91CB696F1D1}" dt="2023-07-01T00:14:34.678" v="3789" actId="14100"/>
          <ac:spMkLst>
            <pc:docMk/>
            <pc:sldMk cId="3467221466" sldId="270"/>
            <ac:spMk id="30" creationId="{B4F8D51E-F93E-8AFC-3855-E97FDF331C4E}"/>
          </ac:spMkLst>
        </pc:spChg>
        <pc:spChg chg="add del mod">
          <ac:chgData name="Toby Donaldson" userId="2e6e5431-bb17-4c41-9985-d39c50d83c73" providerId="ADAL" clId="{BBBC192A-0214-47E0-8928-D91CB696F1D1}" dt="2023-07-01T00:12:32.348" v="3776" actId="21"/>
          <ac:spMkLst>
            <pc:docMk/>
            <pc:sldMk cId="3467221466" sldId="270"/>
            <ac:spMk id="31" creationId="{DC38F5FA-DE1D-C6B5-8414-EC313E48B175}"/>
          </ac:spMkLst>
        </pc:spChg>
        <pc:spChg chg="add mod">
          <ac:chgData name="Toby Donaldson" userId="2e6e5431-bb17-4c41-9985-d39c50d83c73" providerId="ADAL" clId="{BBBC192A-0214-47E0-8928-D91CB696F1D1}" dt="2023-07-01T00:15:08.359" v="3796" actId="1076"/>
          <ac:spMkLst>
            <pc:docMk/>
            <pc:sldMk cId="3467221466" sldId="270"/>
            <ac:spMk id="32" creationId="{3E2DC8AC-34AA-B8E3-77C5-DAEF9F2535E4}"/>
          </ac:spMkLst>
        </pc:spChg>
        <pc:spChg chg="add mod">
          <ac:chgData name="Toby Donaldson" userId="2e6e5431-bb17-4c41-9985-d39c50d83c73" providerId="ADAL" clId="{BBBC192A-0214-47E0-8928-D91CB696F1D1}" dt="2023-07-01T00:14:24.028" v="3787" actId="14100"/>
          <ac:spMkLst>
            <pc:docMk/>
            <pc:sldMk cId="3467221466" sldId="270"/>
            <ac:spMk id="33" creationId="{607AD760-1CB3-C015-ACE0-6A97DE4A1BCB}"/>
          </ac:spMkLst>
        </pc:spChg>
        <pc:cxnChg chg="add mod">
          <ac:chgData name="Toby Donaldson" userId="2e6e5431-bb17-4c41-9985-d39c50d83c73" providerId="ADAL" clId="{BBBC192A-0214-47E0-8928-D91CB696F1D1}" dt="2023-06-30T23:59:48.165" v="3408" actId="14100"/>
          <ac:cxnSpMkLst>
            <pc:docMk/>
            <pc:sldMk cId="3467221466" sldId="270"/>
            <ac:cxnSpMk id="10" creationId="{367A340D-FB5A-AD86-C75E-A34EC2A36660}"/>
          </ac:cxnSpMkLst>
        </pc:cxnChg>
        <pc:cxnChg chg="add mod">
          <ac:chgData name="Toby Donaldson" userId="2e6e5431-bb17-4c41-9985-d39c50d83c73" providerId="ADAL" clId="{BBBC192A-0214-47E0-8928-D91CB696F1D1}" dt="2023-07-01T00:00:23.107" v="3416" actId="14100"/>
          <ac:cxnSpMkLst>
            <pc:docMk/>
            <pc:sldMk cId="3467221466" sldId="270"/>
            <ac:cxnSpMk id="15" creationId="{50F30786-BE4E-DE82-7BA4-D6CF6CD97F75}"/>
          </ac:cxnSpMkLst>
        </pc:cxnChg>
        <pc:cxnChg chg="add mod">
          <ac:chgData name="Toby Donaldson" userId="2e6e5431-bb17-4c41-9985-d39c50d83c73" providerId="ADAL" clId="{BBBC192A-0214-47E0-8928-D91CB696F1D1}" dt="2023-07-01T00:00:36.071" v="3419" actId="14100"/>
          <ac:cxnSpMkLst>
            <pc:docMk/>
            <pc:sldMk cId="3467221466" sldId="270"/>
            <ac:cxnSpMk id="19" creationId="{7BBC924B-C221-2C9B-A24A-C6456C0524D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1:53:20.996" v="13194" actId="20577"/>
        <pc:sldMkLst>
          <pc:docMk/>
          <pc:sldMk cId="1996939395" sldId="271"/>
        </pc:sldMkLst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2" creationId="{1C3F9AD5-BDF6-CED3-1CD4-8B4E4E8BB537}"/>
          </ac:spMkLst>
        </pc:spChg>
        <pc:spChg chg="add mod">
          <ac:chgData name="Toby Donaldson" userId="2e6e5431-bb17-4c41-9985-d39c50d83c73" providerId="ADAL" clId="{BBBC192A-0214-47E0-8928-D91CB696F1D1}" dt="2023-07-01T00:04:09.903" v="3557" actId="113"/>
          <ac:spMkLst>
            <pc:docMk/>
            <pc:sldMk cId="1996939395" sldId="271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06:38.344" v="3635" actId="21"/>
          <ac:spMkLst>
            <pc:docMk/>
            <pc:sldMk cId="1996939395" sldId="271"/>
            <ac:spMk id="4" creationId="{8B46A5D8-CF52-A68B-F655-C6DC5365138C}"/>
          </ac:spMkLst>
        </pc:spChg>
        <pc:spChg chg="del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5" creationId="{CCF909BB-B880-8E39-F1C4-6E51A1630B58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6" creationId="{04166847-72E9-5F3F-C48B-367DB1143C09}"/>
          </ac:spMkLst>
        </pc:spChg>
        <pc:spChg chg="add mod">
          <ac:chgData name="Toby Donaldson" userId="2e6e5431-bb17-4c41-9985-d39c50d83c73" providerId="ADAL" clId="{BBBC192A-0214-47E0-8928-D91CB696F1D1}" dt="2023-07-01T00:06:43.518" v="3636"/>
          <ac:spMkLst>
            <pc:docMk/>
            <pc:sldMk cId="1996939395" sldId="271"/>
            <ac:spMk id="7" creationId="{0A3E0EAC-2008-77D9-9366-A9652B84C166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8" creationId="{8A662732-A11B-B989-BCE3-A8F8BFDE774E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9" creationId="{E9179445-9F52-7AC1-61A9-B4532DA868A3}"/>
          </ac:spMkLst>
        </pc:spChg>
        <pc:spChg chg="mod ord">
          <ac:chgData name="Toby Donaldson" userId="2e6e5431-bb17-4c41-9985-d39c50d83c73" providerId="ADAL" clId="{BBBC192A-0214-47E0-8928-D91CB696F1D1}" dt="2023-07-04T01:53:20.996" v="13194" actId="20577"/>
          <ac:spMkLst>
            <pc:docMk/>
            <pc:sldMk cId="1996939395" sldId="271"/>
            <ac:spMk id="11" creationId="{80E42F67-0442-797C-89F3-06C06FBAFE3A}"/>
          </ac:spMkLst>
        </pc:spChg>
        <pc:spChg chg="del mod">
          <ac:chgData name="Toby Donaldson" userId="2e6e5431-bb17-4c41-9985-d39c50d83c73" providerId="ADAL" clId="{BBBC192A-0214-47E0-8928-D91CB696F1D1}" dt="2023-07-01T00:01:21.261" v="3425" actId="21"/>
          <ac:spMkLst>
            <pc:docMk/>
            <pc:sldMk cId="1996939395" sldId="271"/>
            <ac:spMk id="12" creationId="{7D60A65D-DFA2-7800-663D-4CAECD31C1F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3" creationId="{AE8CD418-DAE0-1DFF-E126-B74AC9139785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4" creationId="{E4445D31-FD47-8D5B-18BC-E9A14688D14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6" creationId="{26359BD2-5BDA-F369-7AD1-D3A8421F023A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7" creationId="{F18B3DB8-69DA-5455-793B-9ADE5F6209CB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18" creationId="{21433F65-0E59-A97E-B6BE-2C2E9B4A793D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0" creationId="{3F9CF3D4-B0B9-7549-468A-7E67341B99F1}"/>
          </ac:spMkLst>
        </pc:spChg>
        <pc:spChg chg="add del mod">
          <ac:chgData name="Toby Donaldson" userId="2e6e5431-bb17-4c41-9985-d39c50d83c73" providerId="ADAL" clId="{BBBC192A-0214-47E0-8928-D91CB696F1D1}" dt="2023-07-01T00:11:26.429" v="3688" actId="478"/>
          <ac:spMkLst>
            <pc:docMk/>
            <pc:sldMk cId="1996939395" sldId="271"/>
            <ac:spMk id="21" creationId="{F5B4B201-1578-89B3-2CC7-32DCE4F3047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2" creationId="{E0E70A29-A607-F016-ACF5-0C3CD7863355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3" creationId="{C29FC21F-3964-26B2-439E-DA31F013E56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4" creationId="{621DBCF6-09A7-D35B-A5BC-E458311E9244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5" creationId="{00D050F2-E717-B347-D13F-014AF1F4E341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6" creationId="{A27BC38B-F496-D650-4465-5BA53E04EF2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7" creationId="{BC261586-754E-5C36-BDC0-C6119F34EABD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8" creationId="{84FB0009-90B9-40F4-5D76-0B5CD3F7AA2E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29" creationId="{4BF85A7A-E44A-DC34-E19F-757075298A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0" creationId="{C7481036-4596-E244-ADF3-5A7873F32038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1" creationId="{CF4CE1C4-128B-FB3A-1A9C-CF0161274423}"/>
          </ac:spMkLst>
        </pc:spChg>
        <pc:spChg chg="add mod">
          <ac:chgData name="Toby Donaldson" userId="2e6e5431-bb17-4c41-9985-d39c50d83c73" providerId="ADAL" clId="{BBBC192A-0214-47E0-8928-D91CB696F1D1}" dt="2023-07-01T00:15:20.599" v="3797"/>
          <ac:spMkLst>
            <pc:docMk/>
            <pc:sldMk cId="1996939395" sldId="271"/>
            <ac:spMk id="32" creationId="{05C08906-CB4B-3F03-D863-93D544A3C458}"/>
          </ac:spMkLst>
        </pc:sp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0" creationId="{367A340D-FB5A-AD86-C75E-A34EC2A36660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5" creationId="{50F30786-BE4E-DE82-7BA4-D6CF6CD97F75}"/>
          </ac:cxnSpMkLst>
        </pc:cxnChg>
        <pc:cxnChg chg="del mod">
          <ac:chgData name="Toby Donaldson" userId="2e6e5431-bb17-4c41-9985-d39c50d83c73" providerId="ADAL" clId="{BBBC192A-0214-47E0-8928-D91CB696F1D1}" dt="2023-07-01T00:01:21.261" v="3425" actId="21"/>
          <ac:cxnSpMkLst>
            <pc:docMk/>
            <pc:sldMk cId="1996939395" sldId="271"/>
            <ac:cxnSpMk id="19" creationId="{7BBC924B-C221-2C9B-A24A-C6456C0524D5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28094250" sldId="271"/>
        </pc:sldMkLst>
      </pc:sldChg>
      <pc:sldChg chg="addSp delSp modSp add mod">
        <pc:chgData name="Toby Donaldson" userId="2e6e5431-bb17-4c41-9985-d39c50d83c73" providerId="ADAL" clId="{BBBC192A-0214-47E0-8928-D91CB696F1D1}" dt="2023-07-04T01:53:35.427" v="13199" actId="20577"/>
        <pc:sldMkLst>
          <pc:docMk/>
          <pc:sldMk cId="1982479533" sldId="272"/>
        </pc:sldMkLst>
        <pc:spChg chg="add mod">
          <ac:chgData name="Toby Donaldson" userId="2e6e5431-bb17-4c41-9985-d39c50d83c73" providerId="ADAL" clId="{BBBC192A-0214-47E0-8928-D91CB696F1D1}" dt="2023-07-01T00:03:59.075" v="3556" actId="113"/>
          <ac:spMkLst>
            <pc:docMk/>
            <pc:sldMk cId="1982479533" sldId="272"/>
            <ac:spMk id="2" creationId="{3646D276-9F7E-3B99-1467-CB42316C7AE3}"/>
          </ac:spMkLst>
        </pc:spChg>
        <pc:spChg chg="del">
          <ac:chgData name="Toby Donaldson" userId="2e6e5431-bb17-4c41-9985-d39c50d83c73" providerId="ADAL" clId="{BBBC192A-0214-47E0-8928-D91CB696F1D1}" dt="2023-07-01T00:03:28.544" v="3554" actId="21"/>
          <ac:spMkLst>
            <pc:docMk/>
            <pc:sldMk cId="1982479533" sldId="272"/>
            <ac:spMk id="3" creationId="{41E13FD6-B01B-A5B9-2602-5DAD40DF4ADA}"/>
          </ac:spMkLst>
        </pc:spChg>
        <pc:spChg chg="del">
          <ac:chgData name="Toby Donaldson" userId="2e6e5431-bb17-4c41-9985-d39c50d83c73" providerId="ADAL" clId="{BBBC192A-0214-47E0-8928-D91CB696F1D1}" dt="2023-07-01T00:10:31.113" v="3681" actId="21"/>
          <ac:spMkLst>
            <pc:docMk/>
            <pc:sldMk cId="1982479533" sldId="272"/>
            <ac:spMk id="4" creationId="{8B46A5D8-CF52-A68B-F655-C6DC5365138C}"/>
          </ac:spMkLst>
        </pc:spChg>
        <pc:spChg chg="add mod">
          <ac:chgData name="Toby Donaldson" userId="2e6e5431-bb17-4c41-9985-d39c50d83c73" providerId="ADAL" clId="{BBBC192A-0214-47E0-8928-D91CB696F1D1}" dt="2023-07-01T00:10:37.995" v="3682"/>
          <ac:spMkLst>
            <pc:docMk/>
            <pc:sldMk cId="1982479533" sldId="272"/>
            <ac:spMk id="5" creationId="{0F8FD485-F0D8-9E61-3F9F-2F29F44276FE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6" creationId="{CF92100C-2063-B3DD-E7FF-352011CE81F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7" creationId="{C87DCD13-E487-60D4-0B22-0EACC5EA7F43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8" creationId="{D68920FD-F91E-3C5A-2572-B2B66FE01096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9" creationId="{039C9777-6B6A-3B67-0FFB-05F0D0D821E9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0" creationId="{5BA10AD0-1118-09AF-5EF1-C0297107A728}"/>
          </ac:spMkLst>
        </pc:spChg>
        <pc:spChg chg="mod">
          <ac:chgData name="Toby Donaldson" userId="2e6e5431-bb17-4c41-9985-d39c50d83c73" providerId="ADAL" clId="{BBBC192A-0214-47E0-8928-D91CB696F1D1}" dt="2023-07-04T01:53:35.427" v="13199" actId="20577"/>
          <ac:spMkLst>
            <pc:docMk/>
            <pc:sldMk cId="1982479533" sldId="272"/>
            <ac:spMk id="11" creationId="{80E42F67-0442-797C-89F3-06C06FBAFE3A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2" creationId="{CD3C1A40-B45B-B51B-8016-2490FBA29A54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3" creationId="{A5AC34C1-D1A1-53F4-4B26-C1D81904F55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4" creationId="{3781FAEC-A8D0-BFA0-ACBA-435BE7D3434D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5" creationId="{F0B66C9B-3901-14EE-85D5-E62FEF7FEA4C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6" creationId="{ECE4A7AC-B489-0C1E-32DC-10CFE37359F1}"/>
          </ac:spMkLst>
        </pc:spChg>
        <pc:spChg chg="add mod">
          <ac:chgData name="Toby Donaldson" userId="2e6e5431-bb17-4c41-9985-d39c50d83c73" providerId="ADAL" clId="{BBBC192A-0214-47E0-8928-D91CB696F1D1}" dt="2023-07-01T00:15:30.136" v="3798"/>
          <ac:spMkLst>
            <pc:docMk/>
            <pc:sldMk cId="1982479533" sldId="272"/>
            <ac:spMk id="17" creationId="{5D22BA7F-9FCE-07A8-5931-05790DB7DE2F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91476057" sldId="272"/>
        </pc:sldMkLst>
      </pc:sldChg>
      <pc:sldChg chg="addSp modSp add mod">
        <pc:chgData name="Toby Donaldson" userId="2e6e5431-bb17-4c41-9985-d39c50d83c73" providerId="ADAL" clId="{BBBC192A-0214-47E0-8928-D91CB696F1D1}" dt="2023-07-04T01:57:36.746" v="13228" actId="14100"/>
        <pc:sldMkLst>
          <pc:docMk/>
          <pc:sldMk cId="4061913301" sldId="273"/>
        </pc:sldMkLst>
        <pc:spChg chg="add mod">
          <ac:chgData name="Toby Donaldson" userId="2e6e5431-bb17-4c41-9985-d39c50d83c73" providerId="ADAL" clId="{BBBC192A-0214-47E0-8928-D91CB696F1D1}" dt="2023-07-04T01:57:36.746" v="13228" actId="14100"/>
          <ac:spMkLst>
            <pc:docMk/>
            <pc:sldMk cId="4061913301" sldId="273"/>
            <ac:spMk id="4" creationId="{40F81F4D-1599-0A16-96DF-400358FD1651}"/>
          </ac:spMkLst>
        </pc:spChg>
        <pc:spChg chg="mod">
          <ac:chgData name="Toby Donaldson" userId="2e6e5431-bb17-4c41-9985-d39c50d83c73" providerId="ADAL" clId="{BBBC192A-0214-47E0-8928-D91CB696F1D1}" dt="2023-07-04T01:57:31.843" v="13227" actId="20577"/>
          <ac:spMkLst>
            <pc:docMk/>
            <pc:sldMk cId="4061913301" sldId="273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29.556" v="4384" actId="207"/>
          <ac:spMkLst>
            <pc:docMk/>
            <pc:sldMk cId="4061913301" sldId="273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70322688" sldId="273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69710617" sldId="274"/>
        </pc:sldMkLst>
      </pc:sldChg>
      <pc:sldChg chg="addSp modSp add mod">
        <pc:chgData name="Toby Donaldson" userId="2e6e5431-bb17-4c41-9985-d39c50d83c73" providerId="ADAL" clId="{BBBC192A-0214-47E0-8928-D91CB696F1D1}" dt="2023-07-04T01:58:11.798" v="13231"/>
        <pc:sldMkLst>
          <pc:docMk/>
          <pc:sldMk cId="2381315826" sldId="274"/>
        </pc:sldMkLst>
        <pc:spChg chg="add mod">
          <ac:chgData name="Toby Donaldson" userId="2e6e5431-bb17-4c41-9985-d39c50d83c73" providerId="ADAL" clId="{BBBC192A-0214-47E0-8928-D91CB696F1D1}" dt="2023-07-04T01:58:11.798" v="13231"/>
          <ac:spMkLst>
            <pc:docMk/>
            <pc:sldMk cId="2381315826" sldId="274"/>
            <ac:spMk id="4" creationId="{0F1E1BE0-3210-35C4-7AC0-C1897DE4FB7A}"/>
          </ac:spMkLst>
        </pc:spChg>
        <pc:spChg chg="mod">
          <ac:chgData name="Toby Donaldson" userId="2e6e5431-bb17-4c41-9985-d39c50d83c73" providerId="ADAL" clId="{BBBC192A-0214-47E0-8928-D91CB696F1D1}" dt="2023-07-01T01:34:25.092" v="4391" actId="20577"/>
          <ac:spMkLst>
            <pc:docMk/>
            <pc:sldMk cId="2381315826" sldId="274"/>
            <ac:spMk id="5" creationId="{693C8330-02E1-786B-CAC6-116290E7FE4F}"/>
          </ac:spMkLst>
        </pc:spChg>
        <pc:spChg chg="mod">
          <ac:chgData name="Toby Donaldson" userId="2e6e5431-bb17-4c41-9985-d39c50d83c73" providerId="ADAL" clId="{BBBC192A-0214-47E0-8928-D91CB696F1D1}" dt="2023-07-01T01:34:03.505" v="4387" actId="20577"/>
          <ac:spMkLst>
            <pc:docMk/>
            <pc:sldMk cId="2381315826" sldId="274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0:24:37.605" v="4385" actId="207"/>
          <ac:spMkLst>
            <pc:docMk/>
            <pc:sldMk cId="2381315826" sldId="274"/>
            <ac:spMk id="11" creationId="{80E42F67-0442-797C-89F3-06C06FBAFE3A}"/>
          </ac:spMkLst>
        </pc:spChg>
      </pc:sldChg>
      <pc:sldChg chg="addSp modSp add mod">
        <pc:chgData name="Toby Donaldson" userId="2e6e5431-bb17-4c41-9985-d39c50d83c73" providerId="ADAL" clId="{BBBC192A-0214-47E0-8928-D91CB696F1D1}" dt="2023-07-04T01:59:31.890" v="13266" actId="20577"/>
        <pc:sldMkLst>
          <pc:docMk/>
          <pc:sldMk cId="2700595127" sldId="275"/>
        </pc:sldMkLst>
        <pc:spChg chg="mod">
          <ac:chgData name="Toby Donaldson" userId="2e6e5431-bb17-4c41-9985-d39c50d83c73" providerId="ADAL" clId="{BBBC192A-0214-47E0-8928-D91CB696F1D1}" dt="2023-07-01T01:40:11.205" v="4502" actId="20577"/>
          <ac:spMkLst>
            <pc:docMk/>
            <pc:sldMk cId="2700595127" sldId="275"/>
            <ac:spMk id="2" creationId="{6631F5EE-5CA4-9E6D-3493-FED18A27514F}"/>
          </ac:spMkLst>
        </pc:spChg>
        <pc:spChg chg="mod">
          <ac:chgData name="Toby Donaldson" userId="2e6e5431-bb17-4c41-9985-d39c50d83c73" providerId="ADAL" clId="{BBBC192A-0214-47E0-8928-D91CB696F1D1}" dt="2023-07-04T01:59:31.890" v="13266" actId="20577"/>
          <ac:spMkLst>
            <pc:docMk/>
            <pc:sldMk cId="2700595127" sldId="275"/>
            <ac:spMk id="3" creationId="{37984EEE-579C-D0AF-36A9-4F879D030562}"/>
          </ac:spMkLst>
        </pc:spChg>
        <pc:spChg chg="add mod">
          <ac:chgData name="Toby Donaldson" userId="2e6e5431-bb17-4c41-9985-d39c50d83c73" providerId="ADAL" clId="{BBBC192A-0214-47E0-8928-D91CB696F1D1}" dt="2023-07-04T01:59:13.121" v="13251" actId="14100"/>
          <ac:spMkLst>
            <pc:docMk/>
            <pc:sldMk cId="2700595127" sldId="275"/>
            <ac:spMk id="4" creationId="{E46DCF90-28F1-3303-4D9B-3FE8999B7EC8}"/>
          </ac:spMkLst>
        </pc:spChg>
        <pc:spChg chg="mod">
          <ac:chgData name="Toby Donaldson" userId="2e6e5431-bb17-4c41-9985-d39c50d83c73" providerId="ADAL" clId="{BBBC192A-0214-47E0-8928-D91CB696F1D1}" dt="2023-07-04T01:59:07.946" v="13249" actId="1076"/>
          <ac:spMkLst>
            <pc:docMk/>
            <pc:sldMk cId="2700595127" sldId="275"/>
            <ac:spMk id="6" creationId="{F66953CC-B7F4-1864-0E5D-3ADA24638BB5}"/>
          </ac:spMkLst>
        </pc:spChg>
        <pc:spChg chg="mod">
          <ac:chgData name="Toby Donaldson" userId="2e6e5431-bb17-4c41-9985-d39c50d83c73" providerId="ADAL" clId="{BBBC192A-0214-47E0-8928-D91CB696F1D1}" dt="2023-07-01T01:40:16.342" v="4503" actId="207"/>
          <ac:spMkLst>
            <pc:docMk/>
            <pc:sldMk cId="2700595127" sldId="275"/>
            <ac:spMk id="11" creationId="{80E42F67-0442-797C-89F3-06C06FBAFE3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72031483" sldId="275"/>
        </pc:sldMkLst>
      </pc:sldChg>
      <pc:sldChg chg="delSp modSp add mod ord">
        <pc:chgData name="Toby Donaldson" userId="2e6e5431-bb17-4c41-9985-d39c50d83c73" providerId="ADAL" clId="{BBBC192A-0214-47E0-8928-D91CB696F1D1}" dt="2023-07-04T02:00:07.009" v="13271" actId="1076"/>
        <pc:sldMkLst>
          <pc:docMk/>
          <pc:sldMk cId="401390775" sldId="276"/>
        </pc:sldMkLst>
        <pc:spChg chg="mod">
          <ac:chgData name="Toby Donaldson" userId="2e6e5431-bb17-4c41-9985-d39c50d83c73" providerId="ADAL" clId="{BBBC192A-0214-47E0-8928-D91CB696F1D1}" dt="2023-07-04T02:00:07.009" v="13271" actId="1076"/>
          <ac:spMkLst>
            <pc:docMk/>
            <pc:sldMk cId="401390775" sldId="276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1:41:47.014" v="4690" actId="21"/>
          <ac:spMkLst>
            <pc:docMk/>
            <pc:sldMk cId="401390775" sldId="276"/>
            <ac:spMk id="27" creationId="{4BCCA27E-36EE-F918-411B-1C24DB22E3C7}"/>
          </ac:spMkLst>
        </pc:spChg>
        <pc:spChg chg="del">
          <ac:chgData name="Toby Donaldson" userId="2e6e5431-bb17-4c41-9985-d39c50d83c73" providerId="ADAL" clId="{BBBC192A-0214-47E0-8928-D91CB696F1D1}" dt="2023-07-01T01:40:59.066" v="4516" actId="21"/>
          <ac:spMkLst>
            <pc:docMk/>
            <pc:sldMk cId="401390775" sldId="276"/>
            <ac:spMk id="48" creationId="{BDAF60A9-5A0F-B584-1DD8-26F2096CF5B0}"/>
          </ac:spMkLst>
        </pc:spChg>
        <pc:cxnChg chg="del">
          <ac:chgData name="Toby Donaldson" userId="2e6e5431-bb17-4c41-9985-d39c50d83c73" providerId="ADAL" clId="{BBBC192A-0214-47E0-8928-D91CB696F1D1}" dt="2023-07-01T01:41:47.014" v="4690" actId="21"/>
          <ac:cxnSpMkLst>
            <pc:docMk/>
            <pc:sldMk cId="401390775" sldId="276"/>
            <ac:cxnSpMk id="29" creationId="{14CED441-0471-0759-6912-9526FED0654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174263235" sldId="27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074744473" sldId="277"/>
        </pc:sldMkLst>
      </pc:sldChg>
      <pc:sldChg chg="addSp delSp modSp add mod">
        <pc:chgData name="Toby Donaldson" userId="2e6e5431-bb17-4c41-9985-d39c50d83c73" providerId="ADAL" clId="{BBBC192A-0214-47E0-8928-D91CB696F1D1}" dt="2023-07-04T02:00:29.744" v="13274" actId="1076"/>
        <pc:sldMkLst>
          <pc:docMk/>
          <pc:sldMk cId="3438933296" sldId="277"/>
        </pc:sldMkLst>
        <pc:spChg chg="add mod">
          <ac:chgData name="Toby Donaldson" userId="2e6e5431-bb17-4c41-9985-d39c50d83c73" providerId="ADAL" clId="{BBBC192A-0214-47E0-8928-D91CB696F1D1}" dt="2023-07-01T01:49:51.785" v="5178" actId="113"/>
          <ac:spMkLst>
            <pc:docMk/>
            <pc:sldMk cId="3438933296" sldId="277"/>
            <ac:spMk id="2" creationId="{2CD995D6-952C-AFF6-7E1C-B9242CE4289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3" creationId="{3EB7A4F1-0F62-A534-0F58-962A2F1D5A41}"/>
          </ac:spMkLst>
        </pc:spChg>
        <pc:spChg chg="add del mod">
          <ac:chgData name="Toby Donaldson" userId="2e6e5431-bb17-4c41-9985-d39c50d83c73" providerId="ADAL" clId="{BBBC192A-0214-47E0-8928-D91CB696F1D1}" dt="2023-07-01T01:46:11.719" v="5124" actId="21"/>
          <ac:spMkLst>
            <pc:docMk/>
            <pc:sldMk cId="3438933296" sldId="277"/>
            <ac:spMk id="4" creationId="{A2A10913-79E3-0ADC-04E1-1DCE86EABC3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5" creationId="{D309BA22-F000-4324-B9FF-80DAD44BB88F}"/>
          </ac:spMkLst>
        </pc:spChg>
        <pc:spChg chg="add del mod">
          <ac:chgData name="Toby Donaldson" userId="2e6e5431-bb17-4c41-9985-d39c50d83c73" providerId="ADAL" clId="{BBBC192A-0214-47E0-8928-D91CB696F1D1}" dt="2023-07-01T01:46:08.701" v="5122" actId="21"/>
          <ac:spMkLst>
            <pc:docMk/>
            <pc:sldMk cId="3438933296" sldId="277"/>
            <ac:spMk id="6" creationId="{7C157293-ADE4-2BDD-748B-30B87B14ED7D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7" creationId="{78573CF4-A083-005A-8C8C-07C2B24EB863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8" creationId="{2CF68A07-BA96-F4CF-07E3-5937C8847D1B}"/>
          </ac:spMkLst>
        </pc:spChg>
        <pc:spChg chg="add del mod">
          <ac:chgData name="Toby Donaldson" userId="2e6e5431-bb17-4c41-9985-d39c50d83c73" providerId="ADAL" clId="{BBBC192A-0214-47E0-8928-D91CB696F1D1}" dt="2023-07-01T01:46:14.958" v="5125" actId="21"/>
          <ac:spMkLst>
            <pc:docMk/>
            <pc:sldMk cId="3438933296" sldId="277"/>
            <ac:spMk id="9" creationId="{87D00CD4-51B1-E1AF-F347-CE51672868F9}"/>
          </ac:spMkLst>
        </pc:spChg>
        <pc:spChg chg="add del mod">
          <ac:chgData name="Toby Donaldson" userId="2e6e5431-bb17-4c41-9985-d39c50d83c73" providerId="ADAL" clId="{BBBC192A-0214-47E0-8928-D91CB696F1D1}" dt="2023-07-01T01:48:26.683" v="5158" actId="21"/>
          <ac:spMkLst>
            <pc:docMk/>
            <pc:sldMk cId="3438933296" sldId="277"/>
            <ac:spMk id="10" creationId="{F62412B2-E5BC-A90F-EB88-63CD0B43AAB3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1" creationId="{217D178A-360B-AAEC-CBB4-C94E190B1DBE}"/>
          </ac:spMkLst>
        </pc:spChg>
        <pc:spChg chg="add del mod">
          <ac:chgData name="Toby Donaldson" userId="2e6e5431-bb17-4c41-9985-d39c50d83c73" providerId="ADAL" clId="{BBBC192A-0214-47E0-8928-D91CB696F1D1}" dt="2023-07-01T01:46:06.503" v="5121" actId="21"/>
          <ac:spMkLst>
            <pc:docMk/>
            <pc:sldMk cId="3438933296" sldId="277"/>
            <ac:spMk id="12" creationId="{DC493A21-B50D-C9C4-0342-12CAACE1F5BF}"/>
          </ac:spMkLst>
        </pc:spChg>
        <pc:spChg chg="add del mod">
          <ac:chgData name="Toby Donaldson" userId="2e6e5431-bb17-4c41-9985-d39c50d83c73" providerId="ADAL" clId="{BBBC192A-0214-47E0-8928-D91CB696F1D1}" dt="2023-07-01T01:46:09.876" v="5123" actId="21"/>
          <ac:spMkLst>
            <pc:docMk/>
            <pc:sldMk cId="3438933296" sldId="277"/>
            <ac:spMk id="13" creationId="{CE98F8D2-1F38-C882-C56B-70CAAD705497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4" creationId="{498E313E-AE0A-09B5-5B97-246B7EC87D5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6" creationId="{494E5169-2F50-C529-9E78-1B7520A55162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7" creationId="{F9D53000-374D-DA1E-4948-8B7EABBF0AFD}"/>
          </ac:spMkLst>
        </pc:spChg>
        <pc:spChg chg="add mod">
          <ac:chgData name="Toby Donaldson" userId="2e6e5431-bb17-4c41-9985-d39c50d83c73" providerId="ADAL" clId="{BBBC192A-0214-47E0-8928-D91CB696F1D1}" dt="2023-07-01T01:47:23.193" v="5142" actId="1076"/>
          <ac:spMkLst>
            <pc:docMk/>
            <pc:sldMk cId="3438933296" sldId="277"/>
            <ac:spMk id="18" creationId="{214B7579-5AC3-77F4-93FE-13036B715226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19" creationId="{F664AD30-3E74-856F-8633-84F2721310EF}"/>
          </ac:spMkLst>
        </pc:spChg>
        <pc:spChg chg="add mod">
          <ac:chgData name="Toby Donaldson" userId="2e6e5431-bb17-4c41-9985-d39c50d83c73" providerId="ADAL" clId="{BBBC192A-0214-47E0-8928-D91CB696F1D1}" dt="2023-07-01T01:48:04.880" v="5152" actId="1076"/>
          <ac:spMkLst>
            <pc:docMk/>
            <pc:sldMk cId="3438933296" sldId="277"/>
            <ac:spMk id="20" creationId="{A5804EB2-8072-E702-2E49-0E1B8029F78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1" creationId="{5DF344F6-C0B2-BEE0-33E9-4458D1998D54}"/>
          </ac:spMkLst>
        </pc:spChg>
        <pc:spChg chg="add del mod">
          <ac:chgData name="Toby Donaldson" userId="2e6e5431-bb17-4c41-9985-d39c50d83c73" providerId="ADAL" clId="{BBBC192A-0214-47E0-8928-D91CB696F1D1}" dt="2023-07-01T01:48:23.673" v="5157" actId="21"/>
          <ac:spMkLst>
            <pc:docMk/>
            <pc:sldMk cId="3438933296" sldId="277"/>
            <ac:spMk id="22" creationId="{045FFC67-1A02-6C98-5BD1-2843643CF7C7}"/>
          </ac:spMkLst>
        </pc:spChg>
        <pc:spChg chg="add del mod">
          <ac:chgData name="Toby Donaldson" userId="2e6e5431-bb17-4c41-9985-d39c50d83c73" providerId="ADAL" clId="{BBBC192A-0214-47E0-8928-D91CB696F1D1}" dt="2023-07-01T01:49:04.283" v="5166" actId="1076"/>
          <ac:spMkLst>
            <pc:docMk/>
            <pc:sldMk cId="3438933296" sldId="277"/>
            <ac:spMk id="23" creationId="{5F4616A7-1008-FCB3-3756-8DC952ED8D1E}"/>
          </ac:spMkLst>
        </pc:spChg>
        <pc:spChg chg="add mod">
          <ac:chgData name="Toby Donaldson" userId="2e6e5431-bb17-4c41-9985-d39c50d83c73" providerId="ADAL" clId="{BBBC192A-0214-47E0-8928-D91CB696F1D1}" dt="2023-07-01T01:48:52.208" v="5162" actId="688"/>
          <ac:spMkLst>
            <pc:docMk/>
            <pc:sldMk cId="3438933296" sldId="277"/>
            <ac:spMk id="24" creationId="{CC416906-E0C3-7029-001B-B369DAF858B9}"/>
          </ac:spMkLst>
        </pc:spChg>
        <pc:spChg chg="add mod">
          <ac:chgData name="Toby Donaldson" userId="2e6e5431-bb17-4c41-9985-d39c50d83c73" providerId="ADAL" clId="{BBBC192A-0214-47E0-8928-D91CB696F1D1}" dt="2023-07-01T01:48:55.490" v="5163" actId="688"/>
          <ac:spMkLst>
            <pc:docMk/>
            <pc:sldMk cId="3438933296" sldId="277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0:29.744" v="13274" actId="1076"/>
          <ac:spMkLst>
            <pc:docMk/>
            <pc:sldMk cId="3438933296" sldId="277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1:49:30.568" v="5174" actId="688"/>
          <ac:spMkLst>
            <pc:docMk/>
            <pc:sldMk cId="3438933296" sldId="277"/>
            <ac:spMk id="27" creationId="{03BF0B2C-FFA4-2150-BC8C-9463FA2243A5}"/>
          </ac:spMkLst>
        </pc:spChg>
        <pc:spChg chg="add mod">
          <ac:chgData name="Toby Donaldson" userId="2e6e5431-bb17-4c41-9985-d39c50d83c73" providerId="ADAL" clId="{BBBC192A-0214-47E0-8928-D91CB696F1D1}" dt="2023-07-01T01:49:37.335" v="5175" actId="1076"/>
          <ac:spMkLst>
            <pc:docMk/>
            <pc:sldMk cId="3438933296" sldId="277"/>
            <ac:spMk id="28" creationId="{DFF7D609-EF4B-741E-9D68-9415F86C8F33}"/>
          </ac:spMkLst>
        </pc:spChg>
        <pc:spChg chg="add mod">
          <ac:chgData name="Toby Donaldson" userId="2e6e5431-bb17-4c41-9985-d39c50d83c73" providerId="ADAL" clId="{BBBC192A-0214-47E0-8928-D91CB696F1D1}" dt="2023-07-01T01:50:01.491" v="5186" actId="1076"/>
          <ac:spMkLst>
            <pc:docMk/>
            <pc:sldMk cId="3438933296" sldId="277"/>
            <ac:spMk id="29" creationId="{D355AB3A-3EE3-7A2C-6F15-B2059478E5EC}"/>
          </ac:spMkLst>
        </pc:spChg>
        <pc:spChg chg="add mod">
          <ac:chgData name="Toby Donaldson" userId="2e6e5431-bb17-4c41-9985-d39c50d83c73" providerId="ADAL" clId="{BBBC192A-0214-47E0-8928-D91CB696F1D1}" dt="2023-07-01T01:50:08.523" v="5193" actId="20577"/>
          <ac:spMkLst>
            <pc:docMk/>
            <pc:sldMk cId="3438933296" sldId="277"/>
            <ac:spMk id="30" creationId="{5E51F296-0932-CF08-BE70-37ADAFF084BE}"/>
          </ac:spMkLst>
        </pc:spChg>
        <pc:spChg chg="add mod">
          <ac:chgData name="Toby Donaldson" userId="2e6e5431-bb17-4c41-9985-d39c50d83c73" providerId="ADAL" clId="{BBBC192A-0214-47E0-8928-D91CB696F1D1}" dt="2023-07-01T01:50:23.719" v="5208" actId="1076"/>
          <ac:spMkLst>
            <pc:docMk/>
            <pc:sldMk cId="3438933296" sldId="277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1:03.218" v="5315" actId="1076"/>
          <ac:spMkLst>
            <pc:docMk/>
            <pc:sldMk cId="3438933296" sldId="277"/>
            <ac:spMk id="32" creationId="{2D4CC85E-BE58-F105-6524-99CAD73EDC30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3115808" sldId="278"/>
        </pc:sldMkLst>
      </pc:sldChg>
      <pc:sldChg chg="addSp delSp modSp add mod">
        <pc:chgData name="Toby Donaldson" userId="2e6e5431-bb17-4c41-9985-d39c50d83c73" providerId="ADAL" clId="{BBBC192A-0214-47E0-8928-D91CB696F1D1}" dt="2023-07-04T02:01:39.631" v="13283" actId="113"/>
        <pc:sldMkLst>
          <pc:docMk/>
          <pc:sldMk cId="2383096399" sldId="278"/>
        </pc:sldMkLst>
        <pc:spChg chg="add mod">
          <ac:chgData name="Toby Donaldson" userId="2e6e5431-bb17-4c41-9985-d39c50d83c73" providerId="ADAL" clId="{BBBC192A-0214-47E0-8928-D91CB696F1D1}" dt="2023-07-04T02:01:38.321" v="13282" actId="113"/>
          <ac:spMkLst>
            <pc:docMk/>
            <pc:sldMk cId="2383096399" sldId="278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0:50.846" v="13278"/>
          <ac:spMkLst>
            <pc:docMk/>
            <pc:sldMk cId="2383096399" sldId="278"/>
            <ac:spMk id="5" creationId="{16EF3A89-CACA-57FD-9931-49A0145A24B1}"/>
          </ac:spMkLst>
        </pc:spChg>
        <pc:spChg chg="del">
          <ac:chgData name="Toby Donaldson" userId="2e6e5431-bb17-4c41-9985-d39c50d83c73" providerId="ADAL" clId="{BBBC192A-0214-47E0-8928-D91CB696F1D1}" dt="2023-07-04T02:00:36.669" v="13275" actId="21"/>
          <ac:spMkLst>
            <pc:docMk/>
            <pc:sldMk cId="2383096399" sldId="278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1:51:55.647" v="5331" actId="1076"/>
          <ac:spMkLst>
            <pc:docMk/>
            <pc:sldMk cId="2383096399" sldId="278"/>
            <ac:spMk id="29" creationId="{D355AB3A-3EE3-7A2C-6F15-B2059478E5EC}"/>
          </ac:spMkLst>
        </pc:spChg>
        <pc:spChg chg="mod">
          <ac:chgData name="Toby Donaldson" userId="2e6e5431-bb17-4c41-9985-d39c50d83c73" providerId="ADAL" clId="{BBBC192A-0214-47E0-8928-D91CB696F1D1}" dt="2023-07-04T02:01:36.781" v="13281" actId="113"/>
          <ac:spMkLst>
            <pc:docMk/>
            <pc:sldMk cId="2383096399" sldId="278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39.631" v="13283" actId="113"/>
          <ac:spMkLst>
            <pc:docMk/>
            <pc:sldMk cId="2383096399" sldId="278"/>
            <ac:spMk id="31" creationId="{31C5CCF4-9CE3-EB03-A605-BF201D81400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2643477" sldId="279"/>
        </pc:sldMkLst>
      </pc:sldChg>
      <pc:sldChg chg="addSp delSp modSp add mod">
        <pc:chgData name="Toby Donaldson" userId="2e6e5431-bb17-4c41-9985-d39c50d83c73" providerId="ADAL" clId="{BBBC192A-0214-47E0-8928-D91CB696F1D1}" dt="2023-07-04T02:02:34.011" v="13289" actId="12"/>
        <pc:sldMkLst>
          <pc:docMk/>
          <pc:sldMk cId="2015649847" sldId="279"/>
        </pc:sldMkLst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4" creationId="{51B04162-2234-261C-2642-30C414FDF3E1}"/>
          </ac:spMkLst>
        </pc:spChg>
        <pc:spChg chg="add mod">
          <ac:chgData name="Toby Donaldson" userId="2e6e5431-bb17-4c41-9985-d39c50d83c73" providerId="ADAL" clId="{BBBC192A-0214-47E0-8928-D91CB696F1D1}" dt="2023-07-04T02:02:34.011" v="13289" actId="12"/>
          <ac:spMkLst>
            <pc:docMk/>
            <pc:sldMk cId="2015649847" sldId="279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6" creationId="{8843A076-44BC-CDB1-9F3A-F97103E07E64}"/>
          </ac:spMkLst>
        </pc:spChg>
        <pc:spChg chg="add mod">
          <ac:chgData name="Toby Donaldson" userId="2e6e5431-bb17-4c41-9985-d39c50d83c73" providerId="ADAL" clId="{BBBC192A-0214-47E0-8928-D91CB696F1D1}" dt="2023-07-01T01:55:35.476" v="5543" actId="465"/>
          <ac:spMkLst>
            <pc:docMk/>
            <pc:sldMk cId="2015649847" sldId="279"/>
            <ac:spMk id="7" creationId="{27ECDC4D-27F7-DF82-E7C3-82BAF267BC34}"/>
          </ac:spMkLst>
        </pc:spChg>
        <pc:spChg chg="add mod">
          <ac:chgData name="Toby Donaldson" userId="2e6e5431-bb17-4c41-9985-d39c50d83c73" providerId="ADAL" clId="{BBBC192A-0214-47E0-8928-D91CB696F1D1}" dt="2023-07-01T01:55:30.750" v="5542" actId="12788"/>
          <ac:spMkLst>
            <pc:docMk/>
            <pc:sldMk cId="2015649847" sldId="279"/>
            <ac:spMk id="8" creationId="{2908367D-734B-E5CB-FBC4-F4C1A51536F1}"/>
          </ac:spMkLst>
        </pc:spChg>
        <pc:spChg chg="add mod">
          <ac:chgData name="Toby Donaldson" userId="2e6e5431-bb17-4c41-9985-d39c50d83c73" providerId="ADAL" clId="{BBBC192A-0214-47E0-8928-D91CB696F1D1}" dt="2023-07-04T02:00:51.985" v="13279"/>
          <ac:spMkLst>
            <pc:docMk/>
            <pc:sldMk cId="2015649847" sldId="279"/>
            <ac:spMk id="9" creationId="{E97CE75A-1A68-EC0F-E12B-F1D995BD707C}"/>
          </ac:spMkLst>
        </pc:spChg>
        <pc:spChg chg="del">
          <ac:chgData name="Toby Donaldson" userId="2e6e5431-bb17-4c41-9985-d39c50d83c73" providerId="ADAL" clId="{BBBC192A-0214-47E0-8928-D91CB696F1D1}" dt="2023-07-04T02:00:40.520" v="13276" actId="21"/>
          <ac:spMkLst>
            <pc:docMk/>
            <pc:sldMk cId="2015649847" sldId="279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49.241" v="13284" actId="113"/>
          <ac:spMkLst>
            <pc:docMk/>
            <pc:sldMk cId="2015649847" sldId="279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1:52:25.535" v="5333" actId="21"/>
          <ac:spMkLst>
            <pc:docMk/>
            <pc:sldMk cId="2015649847" sldId="279"/>
            <ac:spMk id="32" creationId="{2D4CC85E-BE58-F105-6524-99CAD73EDC30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01:57.154" v="13285" actId="113"/>
        <pc:sldMkLst>
          <pc:docMk/>
          <pc:sldMk cId="1617917935" sldId="280"/>
        </pc:sldMkLst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15:56.762" v="6652" actId="20577"/>
          <ac:spMkLst>
            <pc:docMk/>
            <pc:sldMk cId="1617917935" sldId="280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1:59:07.434" v="5760" actId="14100"/>
          <ac:spMkLst>
            <pc:docMk/>
            <pc:sldMk cId="1617917935" sldId="280"/>
            <ac:spMk id="9" creationId="{2F7BF542-5951-4C8F-5DB3-572110B09C25}"/>
          </ac:spMkLst>
        </pc:spChg>
        <pc:spChg chg="add mod">
          <ac:chgData name="Toby Donaldson" userId="2e6e5431-bb17-4c41-9985-d39c50d83c73" providerId="ADAL" clId="{BBBC192A-0214-47E0-8928-D91CB696F1D1}" dt="2023-07-01T01:59:10.176" v="5761" actId="1076"/>
          <ac:spMkLst>
            <pc:docMk/>
            <pc:sldMk cId="1617917935" sldId="280"/>
            <ac:spMk id="10" creationId="{FFAB2378-B933-7AAB-7231-EE5A3E23D1B1}"/>
          </ac:spMkLst>
        </pc:spChg>
        <pc:spChg chg="add mod">
          <ac:chgData name="Toby Donaldson" userId="2e6e5431-bb17-4c41-9985-d39c50d83c73" providerId="ADAL" clId="{BBBC192A-0214-47E0-8928-D91CB696F1D1}" dt="2023-07-04T02:00:53.649" v="13280"/>
          <ac:spMkLst>
            <pc:docMk/>
            <pc:sldMk cId="1617917935" sldId="280"/>
            <ac:spMk id="11" creationId="{BB38CA81-8AE5-CF2F-1F50-D55FF41086BA}"/>
          </ac:spMkLst>
        </pc:spChg>
        <pc:spChg chg="del">
          <ac:chgData name="Toby Donaldson" userId="2e6e5431-bb17-4c41-9985-d39c50d83c73" providerId="ADAL" clId="{BBBC192A-0214-47E0-8928-D91CB696F1D1}" dt="2023-07-04T02:00:43.332" v="13277" actId="21"/>
          <ac:spMkLst>
            <pc:docMk/>
            <pc:sldMk cId="1617917935" sldId="280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0" creationId="{5E51F296-0932-CF08-BE70-37ADAFF084BE}"/>
          </ac:spMkLst>
        </pc:spChg>
        <pc:spChg chg="mod">
          <ac:chgData name="Toby Donaldson" userId="2e6e5431-bb17-4c41-9985-d39c50d83c73" providerId="ADAL" clId="{BBBC192A-0214-47E0-8928-D91CB696F1D1}" dt="2023-07-04T02:01:57.154" v="13285" actId="113"/>
          <ac:spMkLst>
            <pc:docMk/>
            <pc:sldMk cId="1617917935" sldId="280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1:59:16.160" v="5763" actId="113"/>
          <ac:spMkLst>
            <pc:docMk/>
            <pc:sldMk cId="1617917935" sldId="280"/>
            <ac:spMk id="33" creationId="{C8397499-E067-DB11-32F6-AB5557192D6B}"/>
          </ac:spMkLst>
        </pc:spChg>
        <pc:cxnChg chg="add mod">
          <ac:chgData name="Toby Donaldson" userId="2e6e5431-bb17-4c41-9985-d39c50d83c73" providerId="ADAL" clId="{BBBC192A-0214-47E0-8928-D91CB696F1D1}" dt="2023-07-01T01:58:14.657" v="5650" actId="14100"/>
          <ac:cxnSpMkLst>
            <pc:docMk/>
            <pc:sldMk cId="1617917935" sldId="280"/>
            <ac:cxnSpMk id="12" creationId="{F7AB15C4-49CF-213F-F598-6F7B62129492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809269518" sldId="28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78690111" sldId="281"/>
        </pc:sldMkLst>
      </pc:sldChg>
      <pc:sldChg chg="addSp delSp modSp add mod">
        <pc:chgData name="Toby Donaldson" userId="2e6e5431-bb17-4c41-9985-d39c50d83c73" providerId="ADAL" clId="{BBBC192A-0214-47E0-8928-D91CB696F1D1}" dt="2023-07-04T02:04:08.746" v="13304" actId="20577"/>
        <pc:sldMkLst>
          <pc:docMk/>
          <pc:sldMk cId="2493243487" sldId="281"/>
        </pc:sldMkLst>
        <pc:spChg chg="del">
          <ac:chgData name="Toby Donaldson" userId="2e6e5431-bb17-4c41-9985-d39c50d83c73" providerId="ADAL" clId="{BBBC192A-0214-47E0-8928-D91CB696F1D1}" dt="2023-07-01T02:00:09.785" v="5806" actId="21"/>
          <ac:spMkLst>
            <pc:docMk/>
            <pc:sldMk cId="2493243487" sldId="281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4" creationId="{51B04162-2234-261C-2642-30C414FDF3E1}"/>
          </ac:spMkLst>
        </pc:spChg>
        <pc:spChg chg="del">
          <ac:chgData name="Toby Donaldson" userId="2e6e5431-bb17-4c41-9985-d39c50d83c73" providerId="ADAL" clId="{BBBC192A-0214-47E0-8928-D91CB696F1D1}" dt="2023-07-01T02:00:16.465" v="5808" actId="21"/>
          <ac:spMkLst>
            <pc:docMk/>
            <pc:sldMk cId="2493243487" sldId="281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10" creationId="{FFAB2378-B933-7AAB-7231-EE5A3E23D1B1}"/>
          </ac:spMkLst>
        </pc:spChg>
        <pc:spChg chg="mod">
          <ac:chgData name="Toby Donaldson" userId="2e6e5431-bb17-4c41-9985-d39c50d83c73" providerId="ADAL" clId="{BBBC192A-0214-47E0-8928-D91CB696F1D1}" dt="2023-07-01T02:00:50.389" v="5814" actId="20577"/>
          <ac:spMkLst>
            <pc:docMk/>
            <pc:sldMk cId="2493243487" sldId="281"/>
            <ac:spMk id="13" creationId="{797D91C8-B1A5-7546-E73F-F80DEA920968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6" creationId="{494E5169-2F50-C529-9E78-1B7520A55162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7" creationId="{F9D53000-374D-DA1E-4948-8B7EABBF0AF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1" creationId="{5DF344F6-C0B2-BEE0-33E9-4458D1998D54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22" creationId="{D9BDB0EF-6B83-CBB3-D638-D0352259DB3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5" creationId="{63A7EA4B-4751-804B-E67C-4953A4912A95}"/>
          </ac:spMkLst>
        </pc:spChg>
        <pc:spChg chg="mod">
          <ac:chgData name="Toby Donaldson" userId="2e6e5431-bb17-4c41-9985-d39c50d83c73" providerId="ADAL" clId="{BBBC192A-0214-47E0-8928-D91CB696F1D1}" dt="2023-07-04T02:03:35.701" v="13297" actId="1076"/>
          <ac:spMkLst>
            <pc:docMk/>
            <pc:sldMk cId="2493243487" sldId="281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8" creationId="{DFF7D609-EF4B-741E-9D68-9415F86C8F33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00:19.400" v="5809" actId="21"/>
          <ac:spMkLst>
            <pc:docMk/>
            <pc:sldMk cId="2493243487" sldId="281"/>
            <ac:spMk id="31" creationId="{31C5CCF4-9CE3-EB03-A605-BF201D814003}"/>
          </ac:spMkLst>
        </pc:spChg>
        <pc:spChg chg="del">
          <ac:chgData name="Toby Donaldson" userId="2e6e5431-bb17-4c41-9985-d39c50d83c73" providerId="ADAL" clId="{BBBC192A-0214-47E0-8928-D91CB696F1D1}" dt="2023-07-01T02:00:12.761" v="5807" actId="21"/>
          <ac:spMkLst>
            <pc:docMk/>
            <pc:sldMk cId="2493243487" sldId="281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4" creationId="{436DD945-201C-8BA6-C275-195AF0568428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5" creationId="{88A20F90-B336-0666-1884-DB0CAB407593}"/>
          </ac:spMkLst>
        </pc:spChg>
        <pc:spChg chg="mod">
          <ac:chgData name="Toby Donaldson" userId="2e6e5431-bb17-4c41-9985-d39c50d83c73" providerId="ADAL" clId="{BBBC192A-0214-47E0-8928-D91CB696F1D1}" dt="2023-07-01T02:00:57.177" v="5816" actId="20577"/>
          <ac:spMkLst>
            <pc:docMk/>
            <pc:sldMk cId="2493243487" sldId="281"/>
            <ac:spMk id="37" creationId="{BB712A91-924D-6362-48ED-361674A21CB7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38" creationId="{D6874AFD-B568-A197-4FC5-346095F35B3A}"/>
          </ac:spMkLst>
        </pc:spChg>
        <pc:spChg chg="mod">
          <ac:chgData name="Toby Donaldson" userId="2e6e5431-bb17-4c41-9985-d39c50d83c73" providerId="ADAL" clId="{BBBC192A-0214-47E0-8928-D91CB696F1D1}" dt="2023-07-01T02:01:02.673" v="5818" actId="20577"/>
          <ac:spMkLst>
            <pc:docMk/>
            <pc:sldMk cId="2493243487" sldId="281"/>
            <ac:spMk id="40" creationId="{A4AEC711-23C3-A65E-D1D2-536044CD2485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1" creationId="{F2563595-ED3A-C30A-C356-4DB19BD1595F}"/>
          </ac:spMkLst>
        </pc:spChg>
        <pc:spChg chg="mod">
          <ac:chgData name="Toby Donaldson" userId="2e6e5431-bb17-4c41-9985-d39c50d83c73" providerId="ADAL" clId="{BBBC192A-0214-47E0-8928-D91CB696F1D1}" dt="2023-07-01T02:00:59.738" v="5817" actId="20577"/>
          <ac:spMkLst>
            <pc:docMk/>
            <pc:sldMk cId="2493243487" sldId="281"/>
            <ac:spMk id="43" creationId="{E06D3731-8B82-964E-556E-B7B6372A5886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4" creationId="{584570BE-1138-22BC-EE3D-BCD4FC85295E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6" creationId="{A19948CF-0860-976A-CECF-153B34290FDA}"/>
          </ac:spMkLst>
        </pc:spChg>
        <pc:spChg chg="mod">
          <ac:chgData name="Toby Donaldson" userId="2e6e5431-bb17-4c41-9985-d39c50d83c73" providerId="ADAL" clId="{BBBC192A-0214-47E0-8928-D91CB696F1D1}" dt="2023-07-01T02:00:34.249" v="5810"/>
          <ac:spMkLst>
            <pc:docMk/>
            <pc:sldMk cId="2493243487" sldId="281"/>
            <ac:spMk id="47" creationId="{093DA4D2-2D9D-36AE-F9C5-D1D082A680FA}"/>
          </ac:spMkLst>
        </pc:spChg>
        <pc:spChg chg="mod">
          <ac:chgData name="Toby Donaldson" userId="2e6e5431-bb17-4c41-9985-d39c50d83c73" providerId="ADAL" clId="{BBBC192A-0214-47E0-8928-D91CB696F1D1}" dt="2023-07-01T02:01:06.346" v="5819" actId="20577"/>
          <ac:spMkLst>
            <pc:docMk/>
            <pc:sldMk cId="2493243487" sldId="281"/>
            <ac:spMk id="49" creationId="{C6F70D26-6692-7BF7-3B6F-64D0A75C4376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0" creationId="{780150FE-5E6A-5600-13AB-79EC544FA66A}"/>
          </ac:spMkLst>
        </pc:spChg>
        <pc:spChg chg="mod">
          <ac:chgData name="Toby Donaldson" userId="2e6e5431-bb17-4c41-9985-d39c50d83c73" providerId="ADAL" clId="{BBBC192A-0214-47E0-8928-D91CB696F1D1}" dt="2023-07-01T02:01:08.980" v="5820" actId="20577"/>
          <ac:spMkLst>
            <pc:docMk/>
            <pc:sldMk cId="2493243487" sldId="281"/>
            <ac:spMk id="52" creationId="{31FB5985-8ECC-C7A8-D6D7-34D402CCD56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3" creationId="{4C1B369A-7EDC-BBC1-7CFD-5AE2B72DCAA6}"/>
          </ac:spMkLst>
        </pc:spChg>
        <pc:spChg chg="mod">
          <ac:chgData name="Toby Donaldson" userId="2e6e5431-bb17-4c41-9985-d39c50d83c73" providerId="ADAL" clId="{BBBC192A-0214-47E0-8928-D91CB696F1D1}" dt="2023-07-01T02:01:12.350" v="5821" actId="20577"/>
          <ac:spMkLst>
            <pc:docMk/>
            <pc:sldMk cId="2493243487" sldId="281"/>
            <ac:spMk id="55" creationId="{E45F4526-6430-5F35-E836-37A2F8932BE2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6" creationId="{B339C725-1CC4-D23F-B3FA-C46EFCB15F69}"/>
          </ac:spMkLst>
        </pc:spChg>
        <pc:spChg chg="mod">
          <ac:chgData name="Toby Donaldson" userId="2e6e5431-bb17-4c41-9985-d39c50d83c73" providerId="ADAL" clId="{BBBC192A-0214-47E0-8928-D91CB696F1D1}" dt="2023-07-01T02:01:23.361" v="5826" actId="20577"/>
          <ac:spMkLst>
            <pc:docMk/>
            <pc:sldMk cId="2493243487" sldId="281"/>
            <ac:spMk id="58" creationId="{76FEAEE8-E4F8-CC9D-8746-14D76784986C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59" creationId="{653818E9-858A-3634-70D8-02AC643ACD28}"/>
          </ac:spMkLst>
        </pc:spChg>
        <pc:spChg chg="mod">
          <ac:chgData name="Toby Donaldson" userId="2e6e5431-bb17-4c41-9985-d39c50d83c73" providerId="ADAL" clId="{BBBC192A-0214-47E0-8928-D91CB696F1D1}" dt="2023-07-01T02:01:14.798" v="5822" actId="20577"/>
          <ac:spMkLst>
            <pc:docMk/>
            <pc:sldMk cId="2493243487" sldId="281"/>
            <ac:spMk id="61" creationId="{6146A3A2-D4C6-D2E1-3965-A8AC810E86D1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2" creationId="{6F4B3F86-4F04-E0C7-2C4F-F6B3972BE9E8}"/>
          </ac:spMkLst>
        </pc:spChg>
        <pc:spChg chg="mod">
          <ac:chgData name="Toby Donaldson" userId="2e6e5431-bb17-4c41-9985-d39c50d83c73" providerId="ADAL" clId="{BBBC192A-0214-47E0-8928-D91CB696F1D1}" dt="2023-07-01T02:01:19.615" v="5824" actId="20577"/>
          <ac:spMkLst>
            <pc:docMk/>
            <pc:sldMk cId="2493243487" sldId="281"/>
            <ac:spMk id="64" creationId="{2DDFBF33-BCE4-8DCA-5B81-DA253003323D}"/>
          </ac:spMkLst>
        </pc:spChg>
        <pc:spChg chg="mod">
          <ac:chgData name="Toby Donaldson" userId="2e6e5431-bb17-4c41-9985-d39c50d83c73" providerId="ADAL" clId="{BBBC192A-0214-47E0-8928-D91CB696F1D1}" dt="2023-07-01T02:00:40.087" v="5812"/>
          <ac:spMkLst>
            <pc:docMk/>
            <pc:sldMk cId="2493243487" sldId="281"/>
            <ac:spMk id="65" creationId="{D928E812-9B59-9B8E-DA69-D72DD35273A3}"/>
          </ac:spMkLst>
        </pc:spChg>
        <pc:spChg chg="mod">
          <ac:chgData name="Toby Donaldson" userId="2e6e5431-bb17-4c41-9985-d39c50d83c73" providerId="ADAL" clId="{BBBC192A-0214-47E0-8928-D91CB696F1D1}" dt="2023-07-01T02:01:46.394" v="5831" actId="20577"/>
          <ac:spMkLst>
            <pc:docMk/>
            <pc:sldMk cId="2493243487" sldId="281"/>
            <ac:spMk id="67" creationId="{9E4F7790-3CD3-8344-0588-CE192B2A518F}"/>
          </ac:spMkLst>
        </pc:spChg>
        <pc:spChg chg="mod">
          <ac:chgData name="Toby Donaldson" userId="2e6e5431-bb17-4c41-9985-d39c50d83c73" providerId="ADAL" clId="{BBBC192A-0214-47E0-8928-D91CB696F1D1}" dt="2023-07-01T02:01:43.120" v="5829" actId="20577"/>
          <ac:spMkLst>
            <pc:docMk/>
            <pc:sldMk cId="2493243487" sldId="281"/>
            <ac:spMk id="68" creationId="{90B12332-7EC6-0382-1F70-FDE30CE13613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69" creationId="{1E226510-5C5C-D26C-5CDB-A8150200414A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70" creationId="{8C48F92C-05D7-6AFC-9C29-01BD230C313D}"/>
          </ac:spMkLst>
        </pc:spChg>
        <pc:spChg chg="mod">
          <ac:chgData name="Toby Donaldson" userId="2e6e5431-bb17-4c41-9985-d39c50d83c73" providerId="ADAL" clId="{BBBC192A-0214-47E0-8928-D91CB696F1D1}" dt="2023-07-01T02:12:03.078" v="6504" actId="20577"/>
          <ac:spMkLst>
            <pc:docMk/>
            <pc:sldMk cId="2493243487" sldId="281"/>
            <ac:spMk id="72" creationId="{A119F999-361C-8212-D9A6-8E542A845C8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3" creationId="{C78CB7F1-75D9-1268-A3DB-99A76E4C3C78}"/>
          </ac:spMkLst>
        </pc:spChg>
        <pc:spChg chg="mod">
          <ac:chgData name="Toby Donaldson" userId="2e6e5431-bb17-4c41-9985-d39c50d83c73" providerId="ADAL" clId="{BBBC192A-0214-47E0-8928-D91CB696F1D1}" dt="2023-07-01T02:12:04.622" v="6505" actId="20577"/>
          <ac:spMkLst>
            <pc:docMk/>
            <pc:sldMk cId="2493243487" sldId="281"/>
            <ac:spMk id="75" creationId="{AA199F70-0F91-8DFF-F284-79FD2BD15479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6" creationId="{F3EA8855-4195-6507-BF47-AFBC2B1500B1}"/>
          </ac:spMkLst>
        </pc:spChg>
        <pc:spChg chg="mod">
          <ac:chgData name="Toby Donaldson" userId="2e6e5431-bb17-4c41-9985-d39c50d83c73" providerId="ADAL" clId="{BBBC192A-0214-47E0-8928-D91CB696F1D1}" dt="2023-07-01T02:12:06.382" v="6506" actId="20577"/>
          <ac:spMkLst>
            <pc:docMk/>
            <pc:sldMk cId="2493243487" sldId="281"/>
            <ac:spMk id="78" creationId="{766B59F4-1B49-84B2-1764-4F45DF5BF185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79" creationId="{13C59D26-7AFF-D8FF-5DCB-076C59E46769}"/>
          </ac:spMkLst>
        </pc:spChg>
        <pc:spChg chg="mod">
          <ac:chgData name="Toby Donaldson" userId="2e6e5431-bb17-4c41-9985-d39c50d83c73" providerId="ADAL" clId="{BBBC192A-0214-47E0-8928-D91CB696F1D1}" dt="2023-07-01T02:12:10.639" v="6509" actId="20577"/>
          <ac:spMkLst>
            <pc:docMk/>
            <pc:sldMk cId="2493243487" sldId="281"/>
            <ac:spMk id="81" creationId="{99F19AFD-679A-CE1C-51D7-2D057690F4BC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2" creationId="{5CC86976-7F00-3420-D32C-3493FA018A69}"/>
          </ac:spMkLst>
        </pc:spChg>
        <pc:spChg chg="mod">
          <ac:chgData name="Toby Donaldson" userId="2e6e5431-bb17-4c41-9985-d39c50d83c73" providerId="ADAL" clId="{BBBC192A-0214-47E0-8928-D91CB696F1D1}" dt="2023-07-01T02:12:07.460" v="6507" actId="20577"/>
          <ac:spMkLst>
            <pc:docMk/>
            <pc:sldMk cId="2493243487" sldId="281"/>
            <ac:spMk id="84" creationId="{FC828B54-DAFB-1B36-6E23-07EC69753A01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5" creationId="{0B27545F-6E77-CDD9-4390-38672E8D9BC6}"/>
          </ac:spMkLst>
        </pc:spChg>
        <pc:spChg chg="mod">
          <ac:chgData name="Toby Donaldson" userId="2e6e5431-bb17-4c41-9985-d39c50d83c73" providerId="ADAL" clId="{BBBC192A-0214-47E0-8928-D91CB696F1D1}" dt="2023-07-01T02:12:09.335" v="6508" actId="20577"/>
          <ac:spMkLst>
            <pc:docMk/>
            <pc:sldMk cId="2493243487" sldId="281"/>
            <ac:spMk id="87" creationId="{D54FA653-FA59-174E-A1E6-968A8282102A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88" creationId="{F513F568-EE6C-9A8A-7230-03B4302BD221}"/>
          </ac:spMkLst>
        </pc:spChg>
        <pc:spChg chg="mod">
          <ac:chgData name="Toby Donaldson" userId="2e6e5431-bb17-4c41-9985-d39c50d83c73" providerId="ADAL" clId="{BBBC192A-0214-47E0-8928-D91CB696F1D1}" dt="2023-07-01T02:12:12.257" v="6510" actId="20577"/>
          <ac:spMkLst>
            <pc:docMk/>
            <pc:sldMk cId="2493243487" sldId="281"/>
            <ac:spMk id="90" creationId="{7097C26B-C739-9007-FAAF-47E12C95F217}"/>
          </ac:spMkLst>
        </pc:spChg>
        <pc:spChg chg="mod">
          <ac:chgData name="Toby Donaldson" userId="2e6e5431-bb17-4c41-9985-d39c50d83c73" providerId="ADAL" clId="{BBBC192A-0214-47E0-8928-D91CB696F1D1}" dt="2023-07-01T02:02:24.079" v="5847"/>
          <ac:spMkLst>
            <pc:docMk/>
            <pc:sldMk cId="2493243487" sldId="281"/>
            <ac:spMk id="91" creationId="{5CCC4A61-EE57-2382-182A-4BD7DE7D1E07}"/>
          </ac:spMkLst>
        </pc:spChg>
        <pc:spChg chg="add mod">
          <ac:chgData name="Toby Donaldson" userId="2e6e5431-bb17-4c41-9985-d39c50d83c73" providerId="ADAL" clId="{BBBC192A-0214-47E0-8928-D91CB696F1D1}" dt="2023-07-01T02:10:15.234" v="6448" actId="1076"/>
          <ac:spMkLst>
            <pc:docMk/>
            <pc:sldMk cId="2493243487" sldId="28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2:12:13.623" v="6511" actId="20577"/>
          <ac:spMkLst>
            <pc:docMk/>
            <pc:sldMk cId="2493243487" sldId="281"/>
            <ac:spMk id="94" creationId="{B05D6410-3924-FC46-9F5C-326CCA881997}"/>
          </ac:spMkLst>
        </pc:spChg>
        <pc:spChg chg="mod">
          <ac:chgData name="Toby Donaldson" userId="2e6e5431-bb17-4c41-9985-d39c50d83c73" providerId="ADAL" clId="{BBBC192A-0214-47E0-8928-D91CB696F1D1}" dt="2023-07-01T02:02:54.123" v="5852" actId="20577"/>
          <ac:spMkLst>
            <pc:docMk/>
            <pc:sldMk cId="2493243487" sldId="281"/>
            <ac:spMk id="95" creationId="{18410B9E-FCE8-99AD-B96E-B7CF9AD994EC}"/>
          </ac:spMkLst>
        </pc:spChg>
        <pc:spChg chg="mod">
          <ac:chgData name="Toby Donaldson" userId="2e6e5431-bb17-4c41-9985-d39c50d83c73" providerId="ADAL" clId="{BBBC192A-0214-47E0-8928-D91CB696F1D1}" dt="2023-07-01T02:12:15.223" v="6512" actId="20577"/>
          <ac:spMkLst>
            <pc:docMk/>
            <pc:sldMk cId="2493243487" sldId="281"/>
            <ac:spMk id="97" creationId="{91F5B23B-5E30-F5E0-C930-E17DFDAA7340}"/>
          </ac:spMkLst>
        </pc:spChg>
        <pc:spChg chg="mod">
          <ac:chgData name="Toby Donaldson" userId="2e6e5431-bb17-4c41-9985-d39c50d83c73" providerId="ADAL" clId="{BBBC192A-0214-47E0-8928-D91CB696F1D1}" dt="2023-07-01T02:02:55.601" v="5853" actId="20577"/>
          <ac:spMkLst>
            <pc:docMk/>
            <pc:sldMk cId="2493243487" sldId="281"/>
            <ac:spMk id="98" creationId="{63049809-AC66-7AF2-1E69-FCABF680787B}"/>
          </ac:spMkLst>
        </pc:spChg>
        <pc:spChg chg="mod">
          <ac:chgData name="Toby Donaldson" userId="2e6e5431-bb17-4c41-9985-d39c50d83c73" providerId="ADAL" clId="{BBBC192A-0214-47E0-8928-D91CB696F1D1}" dt="2023-07-01T02:12:16.235" v="6513" actId="20577"/>
          <ac:spMkLst>
            <pc:docMk/>
            <pc:sldMk cId="2493243487" sldId="281"/>
            <ac:spMk id="100" creationId="{C09605C1-0E06-800F-DEB3-FD5EF3889902}"/>
          </ac:spMkLst>
        </pc:spChg>
        <pc:spChg chg="mod">
          <ac:chgData name="Toby Donaldson" userId="2e6e5431-bb17-4c41-9985-d39c50d83c73" providerId="ADAL" clId="{BBBC192A-0214-47E0-8928-D91CB696F1D1}" dt="2023-07-01T02:02:58.370" v="5854" actId="20577"/>
          <ac:spMkLst>
            <pc:docMk/>
            <pc:sldMk cId="2493243487" sldId="281"/>
            <ac:spMk id="101" creationId="{4EFE76BE-44BC-0FA7-AB5A-3646910E221D}"/>
          </ac:spMkLst>
        </pc:spChg>
        <pc:spChg chg="mod">
          <ac:chgData name="Toby Donaldson" userId="2e6e5431-bb17-4c41-9985-d39c50d83c73" providerId="ADAL" clId="{BBBC192A-0214-47E0-8928-D91CB696F1D1}" dt="2023-07-01T02:12:20.107" v="6516" actId="20577"/>
          <ac:spMkLst>
            <pc:docMk/>
            <pc:sldMk cId="2493243487" sldId="281"/>
            <ac:spMk id="103" creationId="{CBA46ECF-0014-480F-A4DE-B8FFC5C231FC}"/>
          </ac:spMkLst>
        </pc:spChg>
        <pc:spChg chg="mod">
          <ac:chgData name="Toby Donaldson" userId="2e6e5431-bb17-4c41-9985-d39c50d83c73" providerId="ADAL" clId="{BBBC192A-0214-47E0-8928-D91CB696F1D1}" dt="2023-07-01T02:03:05.633" v="5860" actId="20577"/>
          <ac:spMkLst>
            <pc:docMk/>
            <pc:sldMk cId="2493243487" sldId="281"/>
            <ac:spMk id="104" creationId="{7B7BC5C6-0FA9-F428-7710-0EF1B669344C}"/>
          </ac:spMkLst>
        </pc:spChg>
        <pc:spChg chg="mod">
          <ac:chgData name="Toby Donaldson" userId="2e6e5431-bb17-4c41-9985-d39c50d83c73" providerId="ADAL" clId="{BBBC192A-0214-47E0-8928-D91CB696F1D1}" dt="2023-07-01T02:12:17.350" v="6514" actId="20577"/>
          <ac:spMkLst>
            <pc:docMk/>
            <pc:sldMk cId="2493243487" sldId="281"/>
            <ac:spMk id="106" creationId="{947388C1-1D61-DE57-051B-0AC562ADB471}"/>
          </ac:spMkLst>
        </pc:spChg>
        <pc:spChg chg="mod">
          <ac:chgData name="Toby Donaldson" userId="2e6e5431-bb17-4c41-9985-d39c50d83c73" providerId="ADAL" clId="{BBBC192A-0214-47E0-8928-D91CB696F1D1}" dt="2023-07-01T02:03:01.125" v="5856" actId="20577"/>
          <ac:spMkLst>
            <pc:docMk/>
            <pc:sldMk cId="2493243487" sldId="281"/>
            <ac:spMk id="107" creationId="{4C9A43CE-5E32-FE8E-D467-EDB3D3399F7C}"/>
          </ac:spMkLst>
        </pc:spChg>
        <pc:spChg chg="mod">
          <ac:chgData name="Toby Donaldson" userId="2e6e5431-bb17-4c41-9985-d39c50d83c73" providerId="ADAL" clId="{BBBC192A-0214-47E0-8928-D91CB696F1D1}" dt="2023-07-01T02:12:18.784" v="6515" actId="20577"/>
          <ac:spMkLst>
            <pc:docMk/>
            <pc:sldMk cId="2493243487" sldId="281"/>
            <ac:spMk id="109" creationId="{93C57C86-38A6-03E6-2443-C9FA0C67F5B9}"/>
          </ac:spMkLst>
        </pc:spChg>
        <pc:spChg chg="mod">
          <ac:chgData name="Toby Donaldson" userId="2e6e5431-bb17-4c41-9985-d39c50d83c73" providerId="ADAL" clId="{BBBC192A-0214-47E0-8928-D91CB696F1D1}" dt="2023-07-01T02:03:04.098" v="5858" actId="20577"/>
          <ac:spMkLst>
            <pc:docMk/>
            <pc:sldMk cId="2493243487" sldId="281"/>
            <ac:spMk id="110" creationId="{81B46D7E-C281-8D9C-404C-4F5CA3DC718B}"/>
          </ac:spMkLst>
        </pc:spChg>
        <pc:spChg chg="add mod">
          <ac:chgData name="Toby Donaldson" userId="2e6e5431-bb17-4c41-9985-d39c50d83c73" providerId="ADAL" clId="{BBBC192A-0214-47E0-8928-D91CB696F1D1}" dt="2023-07-04T02:04:08.746" v="13304" actId="20577"/>
          <ac:spMkLst>
            <pc:docMk/>
            <pc:sldMk cId="2493243487" sldId="281"/>
            <ac:spMk id="111" creationId="{F544AC54-7A7E-C9EC-6C67-87FE54CDC212}"/>
          </ac:spMkLst>
        </pc:spChg>
        <pc:spChg chg="add del mod">
          <ac:chgData name="Toby Donaldson" userId="2e6e5431-bb17-4c41-9985-d39c50d83c73" providerId="ADAL" clId="{BBBC192A-0214-47E0-8928-D91CB696F1D1}" dt="2023-07-01T02:07:00.420" v="6090"/>
          <ac:spMkLst>
            <pc:docMk/>
            <pc:sldMk cId="2493243487" sldId="281"/>
            <ac:spMk id="112" creationId="{D409A11C-7695-7127-DCAD-276F8DFF7A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3" creationId="{401E25FA-7DEE-B176-9743-CF9A0AEFBCBD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4" creationId="{11730DB6-5030-AE2C-D0D9-B70D21AD5963}"/>
          </ac:spMkLst>
        </pc:spChg>
        <pc:spChg chg="add del mod">
          <ac:chgData name="Toby Donaldson" userId="2e6e5431-bb17-4c41-9985-d39c50d83c73" providerId="ADAL" clId="{BBBC192A-0214-47E0-8928-D91CB696F1D1}" dt="2023-07-01T02:12:24.521" v="6517" actId="21"/>
          <ac:spMkLst>
            <pc:docMk/>
            <pc:sldMk cId="2493243487" sldId="281"/>
            <ac:spMk id="115" creationId="{124513F3-4627-3DC2-5FA6-87BBB4533EA1}"/>
          </ac:spMkLst>
        </pc:spChg>
        <pc:spChg chg="add mod">
          <ac:chgData name="Toby Donaldson" userId="2e6e5431-bb17-4c41-9985-d39c50d83c73" providerId="ADAL" clId="{BBBC192A-0214-47E0-8928-D91CB696F1D1}" dt="2023-07-01T02:13:30.223" v="6613" actId="20577"/>
          <ac:spMkLst>
            <pc:docMk/>
            <pc:sldMk cId="2493243487" sldId="281"/>
            <ac:spMk id="116" creationId="{4ECE4277-C864-35F7-CF60-8DEB347D701B}"/>
          </ac:spMkLst>
        </pc:s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2" creationId="{BF75821D-5537-C6EE-7B1E-6644BFA76A20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6" creationId="{1A856613-70D3-C5C7-5511-FBB8D380C5E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39" creationId="{1C04BE3A-65C8-4C64-9451-623157601B0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2" creationId="{823FCCD9-EDAA-D2D8-0592-CDCDB6DA026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5" creationId="{746097F0-7E3E-2651-F5B3-452D9175A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48" creationId="{2B16365E-8C28-8B06-49EC-2E5DC05F2EA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1" creationId="{C9DBEB40-1C8B-F3C4-0085-70730BC75288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4" creationId="{5A5070D3-2638-4BB0-E902-401AEF04373F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57" creationId="{48F65901-310E-9C6A-5B2B-0CABD18DAAD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0" creationId="{1D16EA68-A6F0-43FB-9B64-426C8A22CD6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3" creationId="{C2293EFD-A2B0-7F71-AFCE-92DEC701FE2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66" creationId="{8B8BA296-BC66-2DDB-61DF-DA2327D8ABA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1" creationId="{2AAFA4DB-F76E-A3E9-1DE7-D13D8F0A49C3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4" creationId="{8040A2ED-C474-3C44-5C70-727B21783AE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77" creationId="{F876A84A-B951-5EF0-D09B-6A0E24932EA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0" creationId="{D67EF130-B29E-1D94-00B4-A0D96E2E2767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3" creationId="{F20CFE63-329D-4028-777B-2AA3D4111B82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6" creationId="{5FEA740A-2AD6-AB65-7823-68F45A18BDC1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89" creationId="{0298B0FF-43F6-A1D7-CC32-DCE6062A53ED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3" creationId="{9C482ED9-0DFC-A68C-3BB6-E1084BEAD9D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6" creationId="{C00B717C-A8DF-AE2C-8FF0-668E7AF5666E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99" creationId="{06AAD853-4282-AD9C-16A0-0FF136D9F48B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2" creationId="{EAA59B17-051A-EE1E-45DB-B223CC07D425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5" creationId="{744E9DB8-E861-346B-D7BF-C6951B6ECEB4}"/>
          </ac:grpSpMkLst>
        </pc:grpChg>
        <pc:grpChg chg="add mod">
          <ac:chgData name="Toby Donaldson" userId="2e6e5431-bb17-4c41-9985-d39c50d83c73" providerId="ADAL" clId="{BBBC192A-0214-47E0-8928-D91CB696F1D1}" dt="2023-07-01T02:10:15.234" v="6448" actId="1076"/>
          <ac:grpSpMkLst>
            <pc:docMk/>
            <pc:sldMk cId="2493243487" sldId="281"/>
            <ac:grpSpMk id="108" creationId="{13FED889-5124-C8EC-3C72-63FA96C198B7}"/>
          </ac:grpSpMkLst>
        </pc:grpChg>
        <pc:cxnChg chg="del mod">
          <ac:chgData name="Toby Donaldson" userId="2e6e5431-bb17-4c41-9985-d39c50d83c73" providerId="ADAL" clId="{BBBC192A-0214-47E0-8928-D91CB696F1D1}" dt="2023-07-01T02:00:12.761" v="5807" actId="21"/>
          <ac:cxnSpMkLst>
            <pc:docMk/>
            <pc:sldMk cId="2493243487" sldId="281"/>
            <ac:cxnSpMk id="12" creationId="{F7AB15C4-49CF-213F-F598-6F7B62129492}"/>
          </ac:cxnSpMkLst>
        </pc:cxnChg>
        <pc:cxnChg chg="add">
          <ac:chgData name="Toby Donaldson" userId="2e6e5431-bb17-4c41-9985-d39c50d83c73" providerId="ADAL" clId="{BBBC192A-0214-47E0-8928-D91CB696F1D1}" dt="2023-07-01T02:13:12.583" v="6608" actId="11529"/>
          <ac:cxnSpMkLst>
            <pc:docMk/>
            <pc:sldMk cId="2493243487" sldId="281"/>
            <ac:cxnSpMk id="118" creationId="{852345C9-E2F9-8C2E-57A0-407E5155C2D7}"/>
          </ac:cxnSpMkLst>
        </pc:cxnChg>
        <pc:cxnChg chg="add">
          <ac:chgData name="Toby Donaldson" userId="2e6e5431-bb17-4c41-9985-d39c50d83c73" providerId="ADAL" clId="{BBBC192A-0214-47E0-8928-D91CB696F1D1}" dt="2023-07-01T02:13:18.782" v="6609" actId="11529"/>
          <ac:cxnSpMkLst>
            <pc:docMk/>
            <pc:sldMk cId="2493243487" sldId="28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4:20.722" v="13309" actId="20577"/>
        <pc:sldMkLst>
          <pc:docMk/>
          <pc:sldMk cId="1101863829" sldId="282"/>
        </pc:sldMkLst>
        <pc:spChg chg="add mod">
          <ac:chgData name="Toby Donaldson" userId="2e6e5431-bb17-4c41-9985-d39c50d83c73" providerId="ADAL" clId="{BBBC192A-0214-47E0-8928-D91CB696F1D1}" dt="2023-07-04T02:03:48.045" v="13299"/>
          <ac:spMkLst>
            <pc:docMk/>
            <pc:sldMk cId="1101863829" sldId="282"/>
            <ac:spMk id="2" creationId="{B4020516-B100-5072-CFCF-3D5D020A64A8}"/>
          </ac:spMkLst>
        </pc:spChg>
        <pc:spChg chg="del">
          <ac:chgData name="Toby Donaldson" userId="2e6e5431-bb17-4c41-9985-d39c50d83c73" providerId="ADAL" clId="{BBBC192A-0214-47E0-8928-D91CB696F1D1}" dt="2023-07-04T02:03:43.136" v="13298" actId="21"/>
          <ac:spMkLst>
            <pc:docMk/>
            <pc:sldMk cId="1101863829" sldId="282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4T02:04:20.722" v="13309" actId="20577"/>
          <ac:spMkLst>
            <pc:docMk/>
            <pc:sldMk cId="1101863829" sldId="282"/>
            <ac:spMk id="111" creationId="{F544AC54-7A7E-C9EC-6C67-87FE54CDC212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149584888" sldId="282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740533681" sldId="283"/>
        </pc:sldMkLst>
      </pc:sldChg>
      <pc:sldChg chg="addSp delSp modSp add del mod ord">
        <pc:chgData name="Toby Donaldson" userId="2e6e5431-bb17-4c41-9985-d39c50d83c73" providerId="ADAL" clId="{BBBC192A-0214-47E0-8928-D91CB696F1D1}" dt="2023-07-01T02:29:14.211" v="7029" actId="1076"/>
        <pc:sldMkLst>
          <pc:docMk/>
          <pc:sldMk cId="1276488865" sldId="283"/>
        </pc:sldMkLst>
        <pc:spChg chg="del">
          <ac:chgData name="Toby Donaldson" userId="2e6e5431-bb17-4c41-9985-d39c50d83c73" providerId="ADAL" clId="{BBBC192A-0214-47E0-8928-D91CB696F1D1}" dt="2023-07-01T02:18:30.348" v="6738" actId="21"/>
          <ac:spMkLst>
            <pc:docMk/>
            <pc:sldMk cId="1276488865" sldId="283"/>
            <ac:spMk id="2" creationId="{2CD995D6-952C-AFF6-7E1C-B9242CE42892}"/>
          </ac:spMkLst>
        </pc:spChg>
        <pc:spChg chg="del">
          <ac:chgData name="Toby Donaldson" userId="2e6e5431-bb17-4c41-9985-d39c50d83c73" providerId="ADAL" clId="{BBBC192A-0214-47E0-8928-D91CB696F1D1}" dt="2023-07-01T02:17:29.549" v="6721" actId="21"/>
          <ac:spMkLst>
            <pc:docMk/>
            <pc:sldMk cId="1276488865" sldId="283"/>
            <ac:spMk id="3" creationId="{3EB7A4F1-0F62-A534-0F58-962A2F1D5A41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4" creationId="{51B04162-2234-261C-2642-30C414FDF3E1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5" creationId="{9A486242-D6E6-B3F8-334A-B28281A5A372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6" creationId="{8843A076-44BC-CDB1-9F3A-F97103E07E6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7" creationId="{27ECDC4D-27F7-DF82-E7C3-82BAF267BC34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8" creationId="{2908367D-734B-E5CB-FBC4-F4C1A51536F1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9" creationId="{2F7BF542-5951-4C8F-5DB3-572110B09C25}"/>
          </ac:spMkLst>
        </pc:spChg>
        <pc:spChg chg="del">
          <ac:chgData name="Toby Donaldson" userId="2e6e5431-bb17-4c41-9985-d39c50d83c73" providerId="ADAL" clId="{BBBC192A-0214-47E0-8928-D91CB696F1D1}" dt="2023-07-01T02:14:13.984" v="6617" actId="21"/>
          <ac:spMkLst>
            <pc:docMk/>
            <pc:sldMk cId="1276488865" sldId="283"/>
            <ac:spMk id="10" creationId="{FFAB2378-B933-7AAB-7231-EE5A3E23D1B1}"/>
          </ac:spMkLst>
        </pc:spChg>
        <pc:spChg chg="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4" creationId="{498E313E-AE0A-09B5-5B97-246B7EC87D5D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17:45.832" v="6725" actId="21"/>
          <ac:spMkLst>
            <pc:docMk/>
            <pc:sldMk cId="1276488865" sldId="283"/>
            <ac:spMk id="16" creationId="{494E5169-2F50-C529-9E78-1B7520A55162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7" creationId="{F9D53000-374D-DA1E-4948-8B7EABBF0AFD}"/>
          </ac:spMkLst>
        </pc:spChg>
        <pc:spChg chg="del mod">
          <ac:chgData name="Toby Donaldson" userId="2e6e5431-bb17-4c41-9985-d39c50d83c73" providerId="ADAL" clId="{BBBC192A-0214-47E0-8928-D91CB696F1D1}" dt="2023-07-01T02:20:43.804" v="6776" actId="21"/>
          <ac:spMkLst>
            <pc:docMk/>
            <pc:sldMk cId="1276488865" sldId="283"/>
            <ac:spMk id="18" creationId="{214B7579-5AC3-77F4-93FE-13036B715226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19" creationId="{F664AD30-3E74-856F-8633-84F2721310EF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0" creationId="{A5804EB2-8072-E702-2E49-0E1B8029F787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1" creationId="{5DF344F6-C0B2-BEE0-33E9-4458D1998D54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3" creationId="{5F4616A7-1008-FCB3-3756-8DC952ED8D1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4" creationId="{CC416906-E0C3-7029-001B-B369DAF858B9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5" creationId="{63A7EA4B-4751-804B-E67C-4953A4912A9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7" creationId="{03BF0B2C-FFA4-2150-BC8C-9463FA2243A5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28" creationId="{DFF7D609-EF4B-741E-9D68-9415F86C8F33}"/>
          </ac:spMkLst>
        </pc:spChg>
        <pc:spChg chg="del mod">
          <ac:chgData name="Toby Donaldson" userId="2e6e5431-bb17-4c41-9985-d39c50d83c73" providerId="ADAL" clId="{BBBC192A-0214-47E0-8928-D91CB696F1D1}" dt="2023-07-01T02:18:02.060" v="6733" actId="21"/>
          <ac:spMkLst>
            <pc:docMk/>
            <pc:sldMk cId="1276488865" sldId="283"/>
            <ac:spMk id="29" creationId="{D355AB3A-3EE3-7A2C-6F15-B2059478E5EC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0" creationId="{5E51F296-0932-CF08-BE70-37ADAFF084BE}"/>
          </ac:spMkLst>
        </pc:spChg>
        <pc:spChg chg="del">
          <ac:chgData name="Toby Donaldson" userId="2e6e5431-bb17-4c41-9985-d39c50d83c73" providerId="ADAL" clId="{BBBC192A-0214-47E0-8928-D91CB696F1D1}" dt="2023-07-01T02:17:23.806" v="6720" actId="21"/>
          <ac:spMkLst>
            <pc:docMk/>
            <pc:sldMk cId="1276488865" sldId="283"/>
            <ac:spMk id="31" creationId="{31C5CCF4-9CE3-EB03-A605-BF201D814003}"/>
          </ac:spMkLst>
        </pc:spChg>
        <pc:spChg chg="add 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2" creationId="{0A5FF423-8936-0ADA-80E7-96F41B73A904}"/>
          </ac:spMkLst>
        </pc:spChg>
        <pc:spChg chg="mod">
          <ac:chgData name="Toby Donaldson" userId="2e6e5431-bb17-4c41-9985-d39c50d83c73" providerId="ADAL" clId="{BBBC192A-0214-47E0-8928-D91CB696F1D1}" dt="2023-07-01T02:28:18.573" v="6888" actId="1076"/>
          <ac:spMkLst>
            <pc:docMk/>
            <pc:sldMk cId="1276488865" sldId="283"/>
            <ac:spMk id="33" creationId="{C8397499-E067-DB11-32F6-AB5557192D6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4" creationId="{6777F70E-E622-345E-B3A6-B6E362137F5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5" creationId="{91CF642C-D41A-4A3F-418F-DBD1B213CA0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6" creationId="{23F80F2F-C3F7-39B1-50C9-6CD839F99812}"/>
          </ac:spMkLst>
        </pc:spChg>
        <pc:spChg chg="add del mod">
          <ac:chgData name="Toby Donaldson" userId="2e6e5431-bb17-4c41-9985-d39c50d83c73" providerId="ADAL" clId="{BBBC192A-0214-47E0-8928-D91CB696F1D1}" dt="2023-07-01T02:18:58.219" v="6748" actId="21"/>
          <ac:spMkLst>
            <pc:docMk/>
            <pc:sldMk cId="1276488865" sldId="283"/>
            <ac:spMk id="37" creationId="{B5EC15A4-DD24-1DB3-B88F-52E90AC6D00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8" creationId="{20229C5E-F15C-A9DE-17D0-9F9F7398522B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39" creationId="{1AB1E7C4-217A-D566-CE3C-67717BE5D1F8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0" creationId="{BFC2CB75-81AB-423F-A446-0A4CF1C6BB23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1" creationId="{ED97380B-055D-0187-F26F-191D0D64BB5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2" creationId="{EFE699A5-BB79-27E4-8DA2-5066F99AC264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3" creationId="{AB0659D6-7082-540E-DE2A-3A85F468D811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4" creationId="{68114DD2-AFAE-E7D1-FF39-76C577F313C9}"/>
          </ac:spMkLst>
        </pc:spChg>
        <pc:spChg chg="add del mod">
          <ac:chgData name="Toby Donaldson" userId="2e6e5431-bb17-4c41-9985-d39c50d83c73" providerId="ADAL" clId="{BBBC192A-0214-47E0-8928-D91CB696F1D1}" dt="2023-07-01T02:20:17.277" v="6772" actId="21"/>
          <ac:spMkLst>
            <pc:docMk/>
            <pc:sldMk cId="1276488865" sldId="283"/>
            <ac:spMk id="45" creationId="{50233749-9A06-6AB9-04F4-8E180ADE88D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6" creationId="{E39D1D05-5C6A-01D0-1C37-EA009E324E43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7" creationId="{23335E3A-60F3-2A63-A6BB-92476268FB37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8" creationId="{66A5650A-BD15-33FC-7C71-31232AC542A0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49" creationId="{A8B5AD10-728D-21DD-F91F-A567B2CBF9C4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0" creationId="{F1ACEDFF-0050-C5B2-F02F-EA22C736493D}"/>
          </ac:spMkLst>
        </pc:spChg>
        <pc:spChg chg="add del mod">
          <ac:chgData name="Toby Donaldson" userId="2e6e5431-bb17-4c41-9985-d39c50d83c73" providerId="ADAL" clId="{BBBC192A-0214-47E0-8928-D91CB696F1D1}" dt="2023-07-01T02:22:49.157" v="6806" actId="21"/>
          <ac:spMkLst>
            <pc:docMk/>
            <pc:sldMk cId="1276488865" sldId="283"/>
            <ac:spMk id="51" creationId="{53D850E3-C877-53E1-8628-8DA2BE0FD961}"/>
          </ac:spMkLst>
        </pc:spChg>
        <pc:spChg chg="add del mod">
          <ac:chgData name="Toby Donaldson" userId="2e6e5431-bb17-4c41-9985-d39c50d83c73" providerId="ADAL" clId="{BBBC192A-0214-47E0-8928-D91CB696F1D1}" dt="2023-07-01T02:22:46.208" v="6805" actId="21"/>
          <ac:spMkLst>
            <pc:docMk/>
            <pc:sldMk cId="1276488865" sldId="283"/>
            <ac:spMk id="52" creationId="{1B10FE22-5322-A01B-9112-7359D02B2604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53" creationId="{3AF4DDFB-273F-0218-1340-96FF0304403A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4" creationId="{FE193E6B-6C0F-1F11-56A5-2A54308936CB}"/>
          </ac:spMkLst>
        </pc:spChg>
        <pc:spChg chg="add del mod">
          <ac:chgData name="Toby Donaldson" userId="2e6e5431-bb17-4c41-9985-d39c50d83c73" providerId="ADAL" clId="{BBBC192A-0214-47E0-8928-D91CB696F1D1}" dt="2023-07-01T02:21:14.922" v="6787" actId="21"/>
          <ac:spMkLst>
            <pc:docMk/>
            <pc:sldMk cId="1276488865" sldId="283"/>
            <ac:spMk id="55" creationId="{DA69DB61-C368-3741-08DB-37E044D1BBCF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6" creationId="{76723358-C8E8-DB38-7820-1B0790CDE671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7" creationId="{3AFD8BB8-BC02-F7B9-E2F1-06F202636A6E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8" creationId="{90C94AF8-FEF3-5C78-959D-004F57B28718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59" creationId="{31D2ADE7-D74C-1FB8-4442-1F51B58EA686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0" creationId="{A771DEC1-A1F9-B543-9A62-530EEDAE81C4}"/>
          </ac:spMkLst>
        </pc:spChg>
        <pc:spChg chg="add del mod">
          <ac:chgData name="Toby Donaldson" userId="2e6e5431-bb17-4c41-9985-d39c50d83c73" providerId="ADAL" clId="{BBBC192A-0214-47E0-8928-D91CB696F1D1}" dt="2023-07-01T02:28:13.655" v="6887" actId="21"/>
          <ac:spMkLst>
            <pc:docMk/>
            <pc:sldMk cId="1276488865" sldId="283"/>
            <ac:spMk id="61" creationId="{A00DA4CF-8B8B-26BB-0659-1E9382E5F34C}"/>
          </ac:spMkLst>
        </pc:spChg>
        <pc:spChg chg="add mod">
          <ac:chgData name="Toby Donaldson" userId="2e6e5431-bb17-4c41-9985-d39c50d83c73" providerId="ADAL" clId="{BBBC192A-0214-47E0-8928-D91CB696F1D1}" dt="2023-07-01T02:24:00.091" v="6825" actId="164"/>
          <ac:spMkLst>
            <pc:docMk/>
            <pc:sldMk cId="1276488865" sldId="283"/>
            <ac:spMk id="62" creationId="{94A1DDA2-462C-FAA3-B71F-76C83869D6FB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3" creationId="{F2750539-B57B-55AA-E4DE-12ECAE550EDF}"/>
          </ac:spMkLst>
        </pc:spChg>
        <pc:spChg chg="add mod">
          <ac:chgData name="Toby Donaldson" userId="2e6e5431-bb17-4c41-9985-d39c50d83c73" providerId="ADAL" clId="{BBBC192A-0214-47E0-8928-D91CB696F1D1}" dt="2023-07-01T02:24:05.022" v="6826" actId="164"/>
          <ac:spMkLst>
            <pc:docMk/>
            <pc:sldMk cId="1276488865" sldId="283"/>
            <ac:spMk id="64" creationId="{2F24DBCC-98EB-0D74-46BA-6DB4B9E5C2F3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5" creationId="{351F810C-FFFB-268B-B2CB-AAD50E11373C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6" creationId="{62882FBB-B0F6-34D9-2701-26C3C3933F40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7" creationId="{226728C4-3541-454A-66F4-B8EBF1699E02}"/>
          </ac:spMkLst>
        </pc:spChg>
        <pc:spChg chg="add del mod">
          <ac:chgData name="Toby Donaldson" userId="2e6e5431-bb17-4c41-9985-d39c50d83c73" providerId="ADAL" clId="{BBBC192A-0214-47E0-8928-D91CB696F1D1}" dt="2023-07-01T02:23:11.799" v="6813" actId="21"/>
          <ac:spMkLst>
            <pc:docMk/>
            <pc:sldMk cId="1276488865" sldId="283"/>
            <ac:spMk id="68" creationId="{40EE13F5-3102-A961-6594-ECFCA7726F50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69" creationId="{9D525F69-D944-7EC5-E2AB-40E9784F6072}"/>
          </ac:spMkLst>
        </pc:spChg>
        <pc:spChg chg="add mod">
          <ac:chgData name="Toby Donaldson" userId="2e6e5431-bb17-4c41-9985-d39c50d83c73" providerId="ADAL" clId="{BBBC192A-0214-47E0-8928-D91CB696F1D1}" dt="2023-07-01T02:24:08.667" v="6827" actId="164"/>
          <ac:spMkLst>
            <pc:docMk/>
            <pc:sldMk cId="1276488865" sldId="283"/>
            <ac:spMk id="70" creationId="{382F30F9-6542-46F6-E5EB-EE7C4F0773BC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1" creationId="{1C73C6F2-3E3F-60AA-5CE9-2755EE9E9075}"/>
          </ac:spMkLst>
        </pc:spChg>
        <pc:spChg chg="add mod">
          <ac:chgData name="Toby Donaldson" userId="2e6e5431-bb17-4c41-9985-d39c50d83c73" providerId="ADAL" clId="{BBBC192A-0214-47E0-8928-D91CB696F1D1}" dt="2023-07-01T02:24:14.715" v="6828" actId="164"/>
          <ac:spMkLst>
            <pc:docMk/>
            <pc:sldMk cId="1276488865" sldId="283"/>
            <ac:spMk id="72" creationId="{6E4F9123-F3BB-9B17-02DA-68317DA77D8D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3" creationId="{66226B42-DB55-E0E7-3156-FA1AFA514608}"/>
          </ac:spMkLst>
        </pc:spChg>
        <pc:spChg chg="add mod">
          <ac:chgData name="Toby Donaldson" userId="2e6e5431-bb17-4c41-9985-d39c50d83c73" providerId="ADAL" clId="{BBBC192A-0214-47E0-8928-D91CB696F1D1}" dt="2023-07-01T02:24:22.264" v="6829" actId="164"/>
          <ac:spMkLst>
            <pc:docMk/>
            <pc:sldMk cId="1276488865" sldId="283"/>
            <ac:spMk id="74" creationId="{4C4AFDD8-36B3-4767-7CC5-B27A24C18F9B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5" creationId="{0C9591B8-F081-8265-01A8-9A9AA5DAAB74}"/>
          </ac:spMkLst>
        </pc:spChg>
        <pc:spChg chg="add mod">
          <ac:chgData name="Toby Donaldson" userId="2e6e5431-bb17-4c41-9985-d39c50d83c73" providerId="ADAL" clId="{BBBC192A-0214-47E0-8928-D91CB696F1D1}" dt="2023-07-01T02:24:28.732" v="6830" actId="164"/>
          <ac:spMkLst>
            <pc:docMk/>
            <pc:sldMk cId="1276488865" sldId="283"/>
            <ac:spMk id="76" creationId="{EF306ED4-9651-EFC2-6877-B38BFFBB02A7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7" creationId="{DF85E1E4-8AF7-4657-950F-780A9802804A}"/>
          </ac:spMkLst>
        </pc:spChg>
        <pc:spChg chg="add mod">
          <ac:chgData name="Toby Donaldson" userId="2e6e5431-bb17-4c41-9985-d39c50d83c73" providerId="ADAL" clId="{BBBC192A-0214-47E0-8928-D91CB696F1D1}" dt="2023-07-01T02:24:32.947" v="6831" actId="164"/>
          <ac:spMkLst>
            <pc:docMk/>
            <pc:sldMk cId="1276488865" sldId="283"/>
            <ac:spMk id="78" creationId="{A35E7004-A121-DFA0-AB10-7B7685451463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79" creationId="{A870660A-9B2E-6869-0E95-12046235D13D}"/>
          </ac:spMkLst>
        </pc:spChg>
        <pc:spChg chg="add mod">
          <ac:chgData name="Toby Donaldson" userId="2e6e5431-bb17-4c41-9985-d39c50d83c73" providerId="ADAL" clId="{BBBC192A-0214-47E0-8928-D91CB696F1D1}" dt="2023-07-01T02:24:37.691" v="6832" actId="164"/>
          <ac:spMkLst>
            <pc:docMk/>
            <pc:sldMk cId="1276488865" sldId="283"/>
            <ac:spMk id="80" creationId="{6FC3F7E6-ED66-2B6D-B9D4-C84B1CE011C2}"/>
          </ac:spMkLst>
        </pc:spChg>
        <pc:spChg chg="add mod">
          <ac:chgData name="Toby Donaldson" userId="2e6e5431-bb17-4c41-9985-d39c50d83c73" providerId="ADAL" clId="{BBBC192A-0214-47E0-8928-D91CB696F1D1}" dt="2023-07-01T02:29:14.211" v="7029" actId="1076"/>
          <ac:spMkLst>
            <pc:docMk/>
            <pc:sldMk cId="1276488865" sldId="283"/>
            <ac:spMk id="136" creationId="{B9471D67-A905-20EB-9305-05EDFEE4F020}"/>
          </ac:spMkLst>
        </pc:s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1" creationId="{98B9C6A0-1A3C-CD47-3584-165CA7AF2D6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2" creationId="{6F319E33-4481-5084-70DF-F02AEC124F42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3" creationId="{30212A3F-EA73-25CB-1C04-7A82C92CA2EB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4" creationId="{18CCE1AB-9BCB-A560-D7F8-B737EB68C467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5" creationId="{A4CC08F1-EDFC-1347-985D-3536D07EF5F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6" creationId="{ACA98DF7-6346-606F-BE47-EA973A39E0CE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7" creationId="{4E0C901A-4DE7-E851-23C3-84BC84D1443A}"/>
          </ac:grpSpMkLst>
        </pc:grpChg>
        <pc:grpChg chg="add del mod">
          <ac:chgData name="Toby Donaldson" userId="2e6e5431-bb17-4c41-9985-d39c50d83c73" providerId="ADAL" clId="{BBBC192A-0214-47E0-8928-D91CB696F1D1}" dt="2023-07-01T02:28:13.655" v="6887" actId="21"/>
          <ac:grpSpMkLst>
            <pc:docMk/>
            <pc:sldMk cId="1276488865" sldId="283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14:17.445" v="6618" actId="21"/>
          <ac:cxnSpMkLst>
            <pc:docMk/>
            <pc:sldMk cId="1276488865" sldId="283"/>
            <ac:cxnSpMk id="12" creationId="{F7AB15C4-49CF-213F-F598-6F7B62129492}"/>
          </ac:cxnSpMkLst>
        </pc:cxnChg>
        <pc:cxnChg chg="add mod">
          <ac:chgData name="Toby Donaldson" userId="2e6e5431-bb17-4c41-9985-d39c50d83c73" providerId="ADAL" clId="{BBBC192A-0214-47E0-8928-D91CB696F1D1}" dt="2023-07-01T02:28:18.573" v="6888" actId="1076"/>
          <ac:cxnSpMkLst>
            <pc:docMk/>
            <pc:sldMk cId="1276488865" sldId="283"/>
            <ac:cxnSpMk id="13" creationId="{D5C3F67A-43AE-E6D3-4C9F-A081D664CA59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0" creationId="{87D5B151-A4E4-9BCF-D916-ABFF882447F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1" creationId="{64E96F65-B62B-A63E-9DF5-B25CC29D1CD5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4" creationId="{2DE7A2A8-68C3-28A0-BBAC-8CA9898B900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97" creationId="{41DB3EDD-1344-E9A1-B09F-4B990CB26E2F}"/>
          </ac:cxnSpMkLst>
        </pc:cxnChg>
        <pc:cxnChg chg="add del mod">
          <ac:chgData name="Toby Donaldson" userId="2e6e5431-bb17-4c41-9985-d39c50d83c73" providerId="ADAL" clId="{BBBC192A-0214-47E0-8928-D91CB696F1D1}" dt="2023-07-01T02:25:33.549" v="6846"/>
          <ac:cxnSpMkLst>
            <pc:docMk/>
            <pc:sldMk cId="1276488865" sldId="283"/>
            <ac:cxnSpMk id="100" creationId="{AA98ECE9-73A6-1FEA-7744-A7BF4E95EE4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1" creationId="{560F48D5-DC99-D751-41CD-C8A36A0C60CD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2" creationId="{E74F3257-747E-86F2-7DF0-1AD3756EB2D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8" creationId="{9A83FBB6-2A8C-5D7F-55CE-4BDB8C54C61E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09" creationId="{7A25FC56-C241-0926-F75B-F32C1EFE91C6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7" creationId="{B2533F24-4F40-9444-0B3E-35B075C8A4E0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8" creationId="{6B7D14E7-B9F8-E833-6435-21E64BCBA103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19" creationId="{84FB2280-4BB8-CE83-6484-8EC30B84AB8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0" creationId="{820E4AB7-C603-57DD-3B8B-52EC63004357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1" creationId="{0FAB7C00-645B-8943-6E3D-5241D23EA85A}"/>
          </ac:cxnSpMkLst>
        </pc:cxnChg>
        <pc:cxnChg chg="add del mod">
          <ac:chgData name="Toby Donaldson" userId="2e6e5431-bb17-4c41-9985-d39c50d83c73" providerId="ADAL" clId="{BBBC192A-0214-47E0-8928-D91CB696F1D1}" dt="2023-07-01T02:28:13.655" v="6887" actId="21"/>
          <ac:cxnSpMkLst>
            <pc:docMk/>
            <pc:sldMk cId="1276488865" sldId="283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5:58.288" v="13332"/>
        <pc:sldMkLst>
          <pc:docMk/>
          <pc:sldMk cId="1749519120" sldId="284"/>
        </pc:sldMkLst>
        <pc:spChg chg="add mod">
          <ac:chgData name="Toby Donaldson" userId="2e6e5431-bb17-4c41-9985-d39c50d83c73" providerId="ADAL" clId="{BBBC192A-0214-47E0-8928-D91CB696F1D1}" dt="2023-07-04T02:05:58.288" v="13332"/>
          <ac:spMkLst>
            <pc:docMk/>
            <pc:sldMk cId="1749519120" sldId="284"/>
            <ac:spMk id="2" creationId="{AA557D07-4BF6-F1E0-7108-A823EAC53061}"/>
          </ac:spMkLst>
        </pc:spChg>
        <pc:spChg chg="add del mod">
          <ac:chgData name="Toby Donaldson" userId="2e6e5431-bb17-4c41-9985-d39c50d83c73" providerId="ADAL" clId="{BBBC192A-0214-47E0-8928-D91CB696F1D1}" dt="2023-07-04T02:05:52.338" v="13331" actId="21"/>
          <ac:spMkLst>
            <pc:docMk/>
            <pc:sldMk cId="1749519120" sldId="284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5" creationId="{9A486242-D6E6-B3F8-334A-B28281A5A372}"/>
          </ac:spMkLst>
        </pc:spChg>
        <pc:spChg chg="add mod">
          <ac:chgData name="Toby Donaldson" userId="2e6e5431-bb17-4c41-9985-d39c50d83c73" providerId="ADAL" clId="{BBBC192A-0214-47E0-8928-D91CB696F1D1}" dt="2023-07-01T02:32:50.394" v="7290" actId="20577"/>
          <ac:spMkLst>
            <pc:docMk/>
            <pc:sldMk cId="1749519120" sldId="284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1T02:33:37.490" v="7295" actId="1076"/>
          <ac:spMkLst>
            <pc:docMk/>
            <pc:sldMk cId="1749519120" sldId="284"/>
            <ac:spMk id="7" creationId="{6BF40E25-78C6-B28B-8E59-374033DA6C11}"/>
          </ac:spMkLst>
        </pc:spChg>
        <pc:spChg chg="add del">
          <ac:chgData name="Toby Donaldson" userId="2e6e5431-bb17-4c41-9985-d39c50d83c73" providerId="ADAL" clId="{BBBC192A-0214-47E0-8928-D91CB696F1D1}" dt="2023-07-01T02:58:22.716" v="7965" actId="21"/>
          <ac:spMkLst>
            <pc:docMk/>
            <pc:sldMk cId="1749519120" sldId="284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8:37.948" v="7969" actId="1076"/>
          <ac:spMkLst>
            <pc:docMk/>
            <pc:sldMk cId="1749519120" sldId="284"/>
            <ac:spMk id="9" creationId="{E1DF67F4-F1D7-2FA0-CECB-8FBF2024B66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15" creationId="{1284D793-F89D-279F-7E2B-DB87CB0356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26" creationId="{20F87785-80D9-B4B7-2CE0-FFC62EAE140D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2" creationId="{0A5FF423-8936-0ADA-80E7-96F41B73A904}"/>
          </ac:spMkLst>
        </pc:spChg>
        <pc:spChg chg="del">
          <ac:chgData name="Toby Donaldson" userId="2e6e5431-bb17-4c41-9985-d39c50d83c73" providerId="ADAL" clId="{BBBC192A-0214-47E0-8928-D91CB696F1D1}" dt="2023-07-01T02:29:25.748" v="7030" actId="21"/>
          <ac:spMkLst>
            <pc:docMk/>
            <pc:sldMk cId="1749519120" sldId="284"/>
            <ac:spMk id="33" creationId="{C8397499-E067-DB11-32F6-AB5557192D6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30:31.548" v="7036" actId="1076"/>
          <ac:spMkLst>
            <pc:docMk/>
            <pc:sldMk cId="1749519120" sldId="284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30:31.548" v="7036" actId="1076"/>
          <ac:grpSpMkLst>
            <pc:docMk/>
            <pc:sldMk cId="1749519120" sldId="284"/>
            <ac:grpSpMk id="88" creationId="{A8116EA3-1CCC-BCAB-5179-74119AB96CB3}"/>
          </ac:grpSpMkLst>
        </pc:grpChg>
        <pc:cxnChg chg="del">
          <ac:chgData name="Toby Donaldson" userId="2e6e5431-bb17-4c41-9985-d39c50d83c73" providerId="ADAL" clId="{BBBC192A-0214-47E0-8928-D91CB696F1D1}" dt="2023-07-01T02:29:25.748" v="7030" actId="21"/>
          <ac:cxnSpMkLst>
            <pc:docMk/>
            <pc:sldMk cId="1749519120" sldId="284"/>
            <ac:cxnSpMk id="13" creationId="{D5C3F67A-43AE-E6D3-4C9F-A081D664CA59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30:31.548" v="7036" actId="1076"/>
          <ac:cxnSpMkLst>
            <pc:docMk/>
            <pc:sldMk cId="1749519120" sldId="284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981722786" sldId="284"/>
        </pc:sldMkLst>
      </pc:sldChg>
      <pc:sldChg chg="addSp delSp modSp add mod">
        <pc:chgData name="Toby Donaldson" userId="2e6e5431-bb17-4c41-9985-d39c50d83c73" providerId="ADAL" clId="{BBBC192A-0214-47E0-8928-D91CB696F1D1}" dt="2023-07-04T02:05:48.300" v="13330" actId="1076"/>
        <pc:sldMkLst>
          <pc:docMk/>
          <pc:sldMk cId="168971887" sldId="285"/>
        </pc:sldMkLst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" creationId="{65CAF9FF-7597-6280-BDC5-63AC72EEEEAE}"/>
          </ac:spMkLst>
        </pc:spChg>
        <pc:spChg chg="del mod">
          <ac:chgData name="Toby Donaldson" userId="2e6e5431-bb17-4c41-9985-d39c50d83c73" providerId="ADAL" clId="{BBBC192A-0214-47E0-8928-D91CB696F1D1}" dt="2023-07-04T02:05:39.037" v="13328" actId="21"/>
          <ac:spMkLst>
            <pc:docMk/>
            <pc:sldMk cId="168971887" sldId="28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" creationId="{6EC99980-D203-C5C6-213D-FEFD6EC5C6CA}"/>
          </ac:spMkLst>
        </pc:spChg>
        <pc:spChg chg="del">
          <ac:chgData name="Toby Donaldson" userId="2e6e5431-bb17-4c41-9985-d39c50d83c73" providerId="ADAL" clId="{BBBC192A-0214-47E0-8928-D91CB696F1D1}" dt="2023-07-01T02:33:52.656" v="7297" actId="21"/>
          <ac:spMkLst>
            <pc:docMk/>
            <pc:sldMk cId="168971887" sldId="285"/>
            <ac:spMk id="6" creationId="{6BEA8C08-6422-4B3A-2E0B-7397648031DC}"/>
          </ac:spMkLst>
        </pc:spChg>
        <pc:spChg chg="add mod">
          <ac:chgData name="Toby Donaldson" userId="2e6e5431-bb17-4c41-9985-d39c50d83c73" providerId="ADAL" clId="{BBBC192A-0214-47E0-8928-D91CB696F1D1}" dt="2023-07-04T02:05:48.300" v="13330" actId="1076"/>
          <ac:spMkLst>
            <pc:docMk/>
            <pc:sldMk cId="168971887" sldId="285"/>
            <ac:spMk id="6" creationId="{BA766767-BD37-8F81-0CC7-899DDDCDE8F0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7" creationId="{6BF40E25-78C6-B28B-8E59-374033DA6C11}"/>
          </ac:spMkLst>
        </pc:spChg>
        <pc:spChg chg="del mod">
          <ac:chgData name="Toby Donaldson" userId="2e6e5431-bb17-4c41-9985-d39c50d83c73" providerId="ADAL" clId="{BBBC192A-0214-47E0-8928-D91CB696F1D1}" dt="2023-07-01T02:58:03.694" v="7961" actId="21"/>
          <ac:spMkLst>
            <pc:docMk/>
            <pc:sldMk cId="168971887" sldId="285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9" creationId="{ECE36C9D-E840-9AEB-EE49-3FC720F3F85E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0" creationId="{3C57CCD3-0A54-CAAD-3D58-62A788DA50A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1" creationId="{81189DC3-FE9E-EA36-A446-2BCD6BF38747}"/>
          </ac:spMkLst>
        </pc:spChg>
        <pc:spChg chg="add mod">
          <ac:chgData name="Toby Donaldson" userId="2e6e5431-bb17-4c41-9985-d39c50d83c73" providerId="ADAL" clId="{BBBC192A-0214-47E0-8928-D91CB696F1D1}" dt="2023-07-01T02:51:21.355" v="7843" actId="1076"/>
          <ac:spMkLst>
            <pc:docMk/>
            <pc:sldMk cId="168971887" sldId="28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BBBC192A-0214-47E0-8928-D91CB696F1D1}" dt="2023-07-01T02:52:51.180" v="7869" actId="207"/>
          <ac:spMkLst>
            <pc:docMk/>
            <pc:sldMk cId="168971887" sldId="285"/>
            <ac:spMk id="13" creationId="{7E27751B-912A-CB3B-DC6A-6B8878C26D89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4" creationId="{498E313E-AE0A-09B5-5B97-246B7EC87D5D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52:54.146" v="7870" actId="207"/>
          <ac:spMkLst>
            <pc:docMk/>
            <pc:sldMk cId="168971887" sldId="285"/>
            <ac:spMk id="16" creationId="{8DB6F1B8-AABF-F52C-066C-156CC9024935}"/>
          </ac:spMkLst>
        </pc:spChg>
        <pc:spChg chg="add mod">
          <ac:chgData name="Toby Donaldson" userId="2e6e5431-bb17-4c41-9985-d39c50d83c73" providerId="ADAL" clId="{BBBC192A-0214-47E0-8928-D91CB696F1D1}" dt="2023-07-01T02:53:00.487" v="7871" actId="207"/>
          <ac:spMkLst>
            <pc:docMk/>
            <pc:sldMk cId="168971887" sldId="285"/>
            <ac:spMk id="17" creationId="{08826EEB-D4D0-A76E-3726-AF9D7D8283B5}"/>
          </ac:spMkLst>
        </pc:spChg>
        <pc:spChg chg="add mod">
          <ac:chgData name="Toby Donaldson" userId="2e6e5431-bb17-4c41-9985-d39c50d83c73" providerId="ADAL" clId="{BBBC192A-0214-47E0-8928-D91CB696F1D1}" dt="2023-07-01T02:53:03.770" v="7872" actId="207"/>
          <ac:spMkLst>
            <pc:docMk/>
            <pc:sldMk cId="168971887" sldId="285"/>
            <ac:spMk id="18" creationId="{E306A81B-8AAA-A477-CF0C-EE5A84FD882B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19" creationId="{61E6C42A-55DE-10C9-5E09-F49435226DAD}"/>
          </ac:spMkLst>
        </pc:spChg>
        <pc:spChg chg="add del mod">
          <ac:chgData name="Toby Donaldson" userId="2e6e5431-bb17-4c41-9985-d39c50d83c73" providerId="ADAL" clId="{BBBC192A-0214-47E0-8928-D91CB696F1D1}" dt="2023-07-01T02:53:21.391" v="7876"/>
          <ac:spMkLst>
            <pc:docMk/>
            <pc:sldMk cId="168971887" sldId="285"/>
            <ac:spMk id="20" creationId="{4C05171D-1E71-72FD-137E-7D978397BC49}"/>
          </ac:spMkLst>
        </pc:spChg>
        <pc:spChg chg="add mod">
          <ac:chgData name="Toby Donaldson" userId="2e6e5431-bb17-4c41-9985-d39c50d83c73" providerId="ADAL" clId="{BBBC192A-0214-47E0-8928-D91CB696F1D1}" dt="2023-07-01T02:53:39.092" v="7884" actId="20577"/>
          <ac:spMkLst>
            <pc:docMk/>
            <pc:sldMk cId="168971887" sldId="285"/>
            <ac:spMk id="21" creationId="{4959F574-E23B-20DA-25A4-341E62E0D33B}"/>
          </ac:spMkLst>
        </pc:spChg>
        <pc:spChg chg="add mod">
          <ac:chgData name="Toby Donaldson" userId="2e6e5431-bb17-4c41-9985-d39c50d83c73" providerId="ADAL" clId="{BBBC192A-0214-47E0-8928-D91CB696F1D1}" dt="2023-07-01T02:53:29.360" v="7879" actId="20577"/>
          <ac:spMkLst>
            <pc:docMk/>
            <pc:sldMk cId="168971887" sldId="285"/>
            <ac:spMk id="22" creationId="{ADB3CA62-83DF-4B8F-03F0-08C1E4FCC99C}"/>
          </ac:spMkLst>
        </pc:spChg>
        <pc:spChg chg="add del mod">
          <ac:chgData name="Toby Donaldson" userId="2e6e5431-bb17-4c41-9985-d39c50d83c73" providerId="ADAL" clId="{BBBC192A-0214-47E0-8928-D91CB696F1D1}" dt="2023-07-01T02:58:07.085" v="7963" actId="21"/>
          <ac:spMkLst>
            <pc:docMk/>
            <pc:sldMk cId="168971887" sldId="285"/>
            <ac:spMk id="23" creationId="{BCF70DFE-FA88-466D-5587-367E58E1F47D}"/>
          </ac:spMkLst>
        </pc:spChg>
        <pc:spChg chg="add mod">
          <ac:chgData name="Toby Donaldson" userId="2e6e5431-bb17-4c41-9985-d39c50d83c73" providerId="ADAL" clId="{BBBC192A-0214-47E0-8928-D91CB696F1D1}" dt="2023-07-01T02:58:17.044" v="7964"/>
          <ac:spMkLst>
            <pc:docMk/>
            <pc:sldMk cId="168971887" sldId="285"/>
            <ac:spMk id="24" creationId="{7A051D95-4205-8A55-897F-0FAE3B1F6789}"/>
          </ac:spMkLst>
        </pc:spChg>
        <pc:spChg chg="add del mod">
          <ac:chgData name="Toby Donaldson" userId="2e6e5431-bb17-4c41-9985-d39c50d83c73" providerId="ADAL" clId="{BBBC192A-0214-47E0-8928-D91CB696F1D1}" dt="2023-07-01T02:58:30.660" v="7967"/>
          <ac:spMkLst>
            <pc:docMk/>
            <pc:sldMk cId="168971887" sldId="285"/>
            <ac:spMk id="25" creationId="{D24568BE-12F6-74BD-FD8B-2A1CAF662CFF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4" creationId="{6777F70E-E622-345E-B3A6-B6E362137F5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5" creationId="{91CF642C-D41A-4A3F-418F-DBD1B213CA0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6" creationId="{23F80F2F-C3F7-39B1-50C9-6CD839F99812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8" creationId="{20229C5E-F15C-A9DE-17D0-9F9F7398522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39" creationId="{1AB1E7C4-217A-D566-CE3C-67717BE5D1F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4" creationId="{FE193E6B-6C0F-1F11-56A5-2A54308936CB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6" creationId="{76723358-C8E8-DB38-7820-1B0790CDE671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7" creationId="{3AFD8BB8-BC02-F7B9-E2F1-06F202636A6E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8" creationId="{90C94AF8-FEF3-5C78-959D-004F57B28718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59" creationId="{31D2ADE7-D74C-1FB8-4442-1F51B58EA686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0" creationId="{A771DEC1-A1F9-B543-9A62-530EEDAE81C4}"/>
          </ac:spMkLst>
        </pc:spChg>
        <pc:spChg chg="mod">
          <ac:chgData name="Toby Donaldson" userId="2e6e5431-bb17-4c41-9985-d39c50d83c73" providerId="ADAL" clId="{BBBC192A-0214-47E0-8928-D91CB696F1D1}" dt="2023-07-01T02:50:53.290" v="7842" actId="1076"/>
          <ac:spMkLst>
            <pc:docMk/>
            <pc:sldMk cId="168971887" sldId="285"/>
            <ac:spMk id="61" creationId="{A00DA4CF-8B8B-26BB-0659-1E9382E5F34C}"/>
          </ac:spMkLst>
        </pc:s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1" creationId="{98B9C6A0-1A3C-CD47-3584-165CA7AF2D6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2" creationId="{6F319E33-4481-5084-70DF-F02AEC124F42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3" creationId="{30212A3F-EA73-25CB-1C04-7A82C92CA2EB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4" creationId="{18CCE1AB-9BCB-A560-D7F8-B737EB68C467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5" creationId="{A4CC08F1-EDFC-1347-985D-3536D07EF5F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6" creationId="{ACA98DF7-6346-606F-BE47-EA973A39E0CE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7" creationId="{4E0C901A-4DE7-E851-23C3-84BC84D1443A}"/>
          </ac:grpSpMkLst>
        </pc:grpChg>
        <pc:grpChg chg="mod">
          <ac:chgData name="Toby Donaldson" userId="2e6e5431-bb17-4c41-9985-d39c50d83c73" providerId="ADAL" clId="{BBBC192A-0214-47E0-8928-D91CB696F1D1}" dt="2023-07-01T02:50:53.290" v="7842" actId="1076"/>
          <ac:grpSpMkLst>
            <pc:docMk/>
            <pc:sldMk cId="168971887" sldId="285"/>
            <ac:grpSpMk id="88" creationId="{A8116EA3-1CCC-BCAB-5179-74119AB96CB3}"/>
          </ac:grpSpMkLst>
        </pc:grp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0" creationId="{87D5B151-A4E4-9BCF-D916-ABFF882447F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1" creationId="{64E96F65-B62B-A63E-9DF5-B25CC29D1CD5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4" creationId="{2DE7A2A8-68C3-28A0-BBAC-8CA9898B900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97" creationId="{41DB3EDD-1344-E9A1-B09F-4B990CB26E2F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1" creationId="{560F48D5-DC99-D751-41CD-C8A36A0C60CD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2" creationId="{E74F3257-747E-86F2-7DF0-1AD3756EB2D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8" creationId="{9A83FBB6-2A8C-5D7F-55CE-4BDB8C54C61E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09" creationId="{7A25FC56-C241-0926-F75B-F32C1EFE91C6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7" creationId="{B2533F24-4F40-9444-0B3E-35B075C8A4E0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8" creationId="{6B7D14E7-B9F8-E833-6435-21E64BCBA103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19" creationId="{84FB2280-4BB8-CE83-6484-8EC30B84AB8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0" creationId="{820E4AB7-C603-57DD-3B8B-52EC63004357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1" creationId="{0FAB7C00-645B-8943-6E3D-5241D23EA85A}"/>
          </ac:cxnSpMkLst>
        </pc:cxnChg>
        <pc:cxnChg chg="mod">
          <ac:chgData name="Toby Donaldson" userId="2e6e5431-bb17-4c41-9985-d39c50d83c73" providerId="ADAL" clId="{BBBC192A-0214-47E0-8928-D91CB696F1D1}" dt="2023-07-01T02:50:53.290" v="7842" actId="1076"/>
          <ac:cxnSpMkLst>
            <pc:docMk/>
            <pc:sldMk cId="168971887" sldId="285"/>
            <ac:cxnSpMk id="122" creationId="{B32A440D-1C40-8798-B303-19A4BCECACCF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8:18.804" v="13370" actId="114"/>
        <pc:sldMkLst>
          <pc:docMk/>
          <pc:sldMk cId="3068786662" sldId="286"/>
        </pc:sldMkLst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2" creationId="{3BFEDB32-4C2A-44FC-88D6-818D436096AF}"/>
          </ac:spMkLst>
        </pc:spChg>
        <pc:spChg chg="mod">
          <ac:chgData name="Toby Donaldson" userId="2e6e5431-bb17-4c41-9985-d39c50d83c73" providerId="ADAL" clId="{BBBC192A-0214-47E0-8928-D91CB696F1D1}" dt="2023-07-01T02:44:28.131" v="7705" actId="12788"/>
          <ac:spMkLst>
            <pc:docMk/>
            <pc:sldMk cId="3068786662" sldId="286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1T02:39:47.993" v="7540" actId="21"/>
          <ac:spMkLst>
            <pc:docMk/>
            <pc:sldMk cId="3068786662" sldId="286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40:04.705" v="7544" actId="21"/>
          <ac:spMkLst>
            <pc:docMk/>
            <pc:sldMk cId="3068786662" sldId="286"/>
            <ac:spMk id="5" creationId="{6EC99980-D203-C5C6-213D-FEFD6EC5C6CA}"/>
          </ac:spMkLst>
        </pc:spChg>
        <pc:spChg chg="add del mod">
          <ac:chgData name="Toby Donaldson" userId="2e6e5431-bb17-4c41-9985-d39c50d83c73" providerId="ADAL" clId="{BBBC192A-0214-47E0-8928-D91CB696F1D1}" dt="2023-07-01T02:40:49.057" v="7597" actId="21"/>
          <ac:spMkLst>
            <pc:docMk/>
            <pc:sldMk cId="3068786662" sldId="286"/>
            <ac:spMk id="6" creationId="{A6F221E6-43A4-9134-11BB-5604C753F52D}"/>
          </ac:spMkLst>
        </pc:spChg>
        <pc:spChg chg="mod">
          <ac:chgData name="Toby Donaldson" userId="2e6e5431-bb17-4c41-9985-d39c50d83c73" providerId="ADAL" clId="{BBBC192A-0214-47E0-8928-D91CB696F1D1}" dt="2023-07-01T02:39:59.920" v="7543" actId="1076"/>
          <ac:spMkLst>
            <pc:docMk/>
            <pc:sldMk cId="3068786662" sldId="28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39:45.447" v="7539" actId="21"/>
          <ac:spMkLst>
            <pc:docMk/>
            <pc:sldMk cId="3068786662" sldId="286"/>
            <ac:spMk id="8" creationId="{6750E2AB-9915-AC61-DBAD-71AE16F7CACC}"/>
          </ac:spMkLst>
        </pc:spChg>
        <pc:spChg chg="add del mod">
          <ac:chgData name="Toby Donaldson" userId="2e6e5431-bb17-4c41-9985-d39c50d83c73" providerId="ADAL" clId="{BBBC192A-0214-47E0-8928-D91CB696F1D1}" dt="2023-07-01T02:38:45.634" v="7526"/>
          <ac:spMkLst>
            <pc:docMk/>
            <pc:sldMk cId="3068786662" sldId="286"/>
            <ac:spMk id="9" creationId="{B05EDB73-92F6-78C2-489E-EE48CE8F44A9}"/>
          </ac:spMkLst>
        </pc:spChg>
        <pc:spChg chg="add del mod">
          <ac:chgData name="Toby Donaldson" userId="2e6e5431-bb17-4c41-9985-d39c50d83c73" providerId="ADAL" clId="{BBBC192A-0214-47E0-8928-D91CB696F1D1}" dt="2023-07-01T02:38:53.417" v="7528"/>
          <ac:spMkLst>
            <pc:docMk/>
            <pc:sldMk cId="3068786662" sldId="286"/>
            <ac:spMk id="10" creationId="{2FD1AC35-F06B-47B0-B4BD-BEA1E9FEB376}"/>
          </ac:spMkLst>
        </pc:spChg>
        <pc:spChg chg="add del mod">
          <ac:chgData name="Toby Donaldson" userId="2e6e5431-bb17-4c41-9985-d39c50d83c73" providerId="ADAL" clId="{BBBC192A-0214-47E0-8928-D91CB696F1D1}" dt="2023-07-01T02:40:49.090" v="7599"/>
          <ac:spMkLst>
            <pc:docMk/>
            <pc:sldMk cId="3068786662" sldId="286"/>
            <ac:spMk id="11" creationId="{602A6892-3F34-C4DB-6651-F528A874BF36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2" creationId="{281ED321-DDF4-0B51-1652-17442231AF92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3" creationId="{778AF807-12B0-56BD-33B6-599C626049C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4" creationId="{498E313E-AE0A-09B5-5B97-246B7EC87D5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15" creationId="{1284D793-F89D-279F-7E2B-DB87CB03560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6" creationId="{4445E88D-7479-F941-D348-CA0496509598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7" creationId="{DF4E28AF-F9C8-2B4B-BF7A-A75F684D9EEC}"/>
          </ac:spMkLst>
        </pc:spChg>
        <pc:spChg chg="add mod">
          <ac:chgData name="Toby Donaldson" userId="2e6e5431-bb17-4c41-9985-d39c50d83c73" providerId="ADAL" clId="{BBBC192A-0214-47E0-8928-D91CB696F1D1}" dt="2023-07-04T02:07:34.425" v="13365" actId="20577"/>
          <ac:spMkLst>
            <pc:docMk/>
            <pc:sldMk cId="3068786662" sldId="286"/>
            <ac:spMk id="18" creationId="{B7DE529C-F829-CDE0-E984-CBFA83213D6F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19" creationId="{A8E1CBFC-42D4-2F87-B535-1A0FD2599A21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0" creationId="{92330BA6-39B8-7CBC-28B8-CBCA83AEA17A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1" creationId="{CEDD60DB-79D6-2AD9-8D89-ACA307158785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2" creationId="{33FD7821-1582-9608-0501-CF8EB0C4B124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3" creationId="{1FD11B68-EBE4-D7AB-A6ED-6346F6F0B103}"/>
          </ac:spMkLst>
        </pc:spChg>
        <pc:spChg chg="add mod">
          <ac:chgData name="Toby Donaldson" userId="2e6e5431-bb17-4c41-9985-d39c50d83c73" providerId="ADAL" clId="{BBBC192A-0214-47E0-8928-D91CB696F1D1}" dt="2023-07-01T02:45:27.039" v="7716" actId="12788"/>
          <ac:spMkLst>
            <pc:docMk/>
            <pc:sldMk cId="3068786662" sldId="286"/>
            <ac:spMk id="24" creationId="{A21146DA-FAB4-486A-54C7-82E20D588476}"/>
          </ac:spMkLst>
        </pc:spChg>
        <pc:spChg chg="add mod">
          <ac:chgData name="Toby Donaldson" userId="2e6e5431-bb17-4c41-9985-d39c50d83c73" providerId="ADAL" clId="{BBBC192A-0214-47E0-8928-D91CB696F1D1}" dt="2023-07-01T02:54:45.552" v="7895" actId="208"/>
          <ac:spMkLst>
            <pc:docMk/>
            <pc:sldMk cId="3068786662" sldId="286"/>
            <ac:spMk id="25" creationId="{F63F60DA-6185-934D-CA1B-D45A6F847A96}"/>
          </ac:spMkLst>
        </pc:spChg>
        <pc:spChg chg="add mod">
          <ac:chgData name="Toby Donaldson" userId="2e6e5431-bb17-4c41-9985-d39c50d83c73" providerId="ADAL" clId="{BBBC192A-0214-47E0-8928-D91CB696F1D1}" dt="2023-07-04T02:08:18.804" v="13370" actId="114"/>
          <ac:spMkLst>
            <pc:docMk/>
            <pc:sldMk cId="3068786662" sldId="286"/>
            <ac:spMk id="26" creationId="{B6E246B9-4F16-9314-E753-E40A4A334BCD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4" creationId="{6777F70E-E622-345E-B3A6-B6E362137F5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5" creationId="{91CF642C-D41A-4A3F-418F-DBD1B213CA0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6" creationId="{23F80F2F-C3F7-39B1-50C9-6CD839F99812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8" creationId="{20229C5E-F15C-A9DE-17D0-9F9F7398522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39" creationId="{1AB1E7C4-217A-D566-CE3C-67717BE5D1F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4" creationId="{FE193E6B-6C0F-1F11-56A5-2A54308936CB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6" creationId="{76723358-C8E8-DB38-7820-1B0790CDE671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7" creationId="{3AFD8BB8-BC02-F7B9-E2F1-06F202636A6E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8" creationId="{90C94AF8-FEF3-5C78-959D-004F57B28718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59" creationId="{31D2ADE7-D74C-1FB8-4442-1F51B58EA686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0" creationId="{A771DEC1-A1F9-B543-9A62-530EEDAE81C4}"/>
          </ac:spMkLst>
        </pc:spChg>
        <pc:spChg chg="del">
          <ac:chgData name="Toby Donaldson" userId="2e6e5431-bb17-4c41-9985-d39c50d83c73" providerId="ADAL" clId="{BBBC192A-0214-47E0-8928-D91CB696F1D1}" dt="2023-07-01T02:39:43.689" v="7538" actId="21"/>
          <ac:spMkLst>
            <pc:docMk/>
            <pc:sldMk cId="3068786662" sldId="286"/>
            <ac:spMk id="61" creationId="{A00DA4CF-8B8B-26BB-0659-1E9382E5F34C}"/>
          </ac:spMkLst>
        </pc:s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1" creationId="{98B9C6A0-1A3C-CD47-3584-165CA7AF2D6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2" creationId="{6F319E33-4481-5084-70DF-F02AEC124F42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3" creationId="{30212A3F-EA73-25CB-1C04-7A82C92CA2EB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4" creationId="{18CCE1AB-9BCB-A560-D7F8-B737EB68C467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5" creationId="{A4CC08F1-EDFC-1347-985D-3536D07EF5F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6" creationId="{ACA98DF7-6346-606F-BE47-EA973A39E0CE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7" creationId="{4E0C901A-4DE7-E851-23C3-84BC84D1443A}"/>
          </ac:grpSpMkLst>
        </pc:grpChg>
        <pc:grpChg chg="del">
          <ac:chgData name="Toby Donaldson" userId="2e6e5431-bb17-4c41-9985-d39c50d83c73" providerId="ADAL" clId="{BBBC192A-0214-47E0-8928-D91CB696F1D1}" dt="2023-07-01T02:39:43.689" v="7538" actId="21"/>
          <ac:grpSpMkLst>
            <pc:docMk/>
            <pc:sldMk cId="3068786662" sldId="286"/>
            <ac:grpSpMk id="88" creationId="{A8116EA3-1CCC-BCAB-5179-74119AB96CB3}"/>
          </ac:grpSpMkLst>
        </pc:grp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0" creationId="{87D5B151-A4E4-9BCF-D916-ABFF882447F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1" creationId="{64E96F65-B62B-A63E-9DF5-B25CC29D1CD5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4" creationId="{2DE7A2A8-68C3-28A0-BBAC-8CA9898B900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97" creationId="{41DB3EDD-1344-E9A1-B09F-4B990CB26E2F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1" creationId="{560F48D5-DC99-D751-41CD-C8A36A0C60CD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2" creationId="{E74F3257-747E-86F2-7DF0-1AD3756EB2D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8" creationId="{9A83FBB6-2A8C-5D7F-55CE-4BDB8C54C61E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09" creationId="{7A25FC56-C241-0926-F75B-F32C1EFE91C6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7" creationId="{B2533F24-4F40-9444-0B3E-35B075C8A4E0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8" creationId="{6B7D14E7-B9F8-E833-6435-21E64BCBA103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19" creationId="{84FB2280-4BB8-CE83-6484-8EC30B84AB8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0" creationId="{820E4AB7-C603-57DD-3B8B-52EC63004357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1" creationId="{0FAB7C00-645B-8943-6E3D-5241D23EA85A}"/>
          </ac:cxnSpMkLst>
        </pc:cxnChg>
        <pc:cxnChg chg="del mod">
          <ac:chgData name="Toby Donaldson" userId="2e6e5431-bb17-4c41-9985-d39c50d83c73" providerId="ADAL" clId="{BBBC192A-0214-47E0-8928-D91CB696F1D1}" dt="2023-07-01T02:39:43.689" v="7538" actId="21"/>
          <ac:cxnSpMkLst>
            <pc:docMk/>
            <pc:sldMk cId="3068786662" sldId="286"/>
            <ac:cxnSpMk id="122" creationId="{B32A440D-1C40-8798-B303-19A4BCECACCF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4235339031" sldId="286"/>
        </pc:sldMkLst>
      </pc:sldChg>
      <pc:sldChg chg="addSp delSp modSp add mod ord">
        <pc:chgData name="Toby Donaldson" userId="2e6e5431-bb17-4c41-9985-d39c50d83c73" providerId="ADAL" clId="{BBBC192A-0214-47E0-8928-D91CB696F1D1}" dt="2023-07-04T02:08:43.557" v="13372"/>
        <pc:sldMkLst>
          <pc:docMk/>
          <pc:sldMk cId="447299995" sldId="287"/>
        </pc:sldMkLst>
        <pc:spChg chg="del">
          <ac:chgData name="Toby Donaldson" userId="2e6e5431-bb17-4c41-9985-d39c50d83c73" providerId="ADAL" clId="{BBBC192A-0214-47E0-8928-D91CB696F1D1}" dt="2023-07-04T02:08:37.925" v="13371" actId="21"/>
          <ac:spMkLst>
            <pc:docMk/>
            <pc:sldMk cId="447299995" sldId="28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1T02:54:24.269" v="7894" actId="14100"/>
          <ac:spMkLst>
            <pc:docMk/>
            <pc:sldMk cId="447299995" sldId="287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2:57:42.487" v="7958" actId="14100"/>
          <ac:spMkLst>
            <pc:docMk/>
            <pc:sldMk cId="447299995" sldId="287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19" creationId="{6D295A47-3755-2B2A-7F1A-3F5F889361E8}"/>
          </ac:spMkLst>
        </pc:spChg>
        <pc:spChg chg="add mod">
          <ac:chgData name="Toby Donaldson" userId="2e6e5431-bb17-4c41-9985-d39c50d83c73" providerId="ADAL" clId="{BBBC192A-0214-47E0-8928-D91CB696F1D1}" dt="2023-07-01T02:55:02.829" v="7897" actId="1076"/>
          <ac:spMkLst>
            <pc:docMk/>
            <pc:sldMk cId="447299995" sldId="287"/>
            <ac:spMk id="20" creationId="{D4966CD2-7ED3-CDBE-9A4B-1F5572539E83}"/>
          </ac:spMkLst>
        </pc:spChg>
        <pc:spChg chg="add mod">
          <ac:chgData name="Toby Donaldson" userId="2e6e5431-bb17-4c41-9985-d39c50d83c73" providerId="ADAL" clId="{BBBC192A-0214-47E0-8928-D91CB696F1D1}" dt="2023-07-04T02:08:43.557" v="13372"/>
          <ac:spMkLst>
            <pc:docMk/>
            <pc:sldMk cId="447299995" sldId="287"/>
            <ac:spMk id="23" creationId="{34DD7372-6BDA-1343-F766-B04DB63342D7}"/>
          </ac:spMkLst>
        </pc:spChg>
        <pc:spChg chg="add mod">
          <ac:chgData name="Toby Donaldson" userId="2e6e5431-bb17-4c41-9985-d39c50d83c73" providerId="ADAL" clId="{BBBC192A-0214-47E0-8928-D91CB696F1D1}" dt="2023-07-01T02:56:11.043" v="7922" actId="1076"/>
          <ac:spMkLst>
            <pc:docMk/>
            <pc:sldMk cId="447299995" sldId="287"/>
            <ac:spMk id="26" creationId="{5474C5DC-DF7E-0560-CEF3-209A33DBC6F1}"/>
          </ac:spMkLst>
        </pc:spChg>
        <pc:cxnChg chg="add mod">
          <ac:chgData name="Toby Donaldson" userId="2e6e5431-bb17-4c41-9985-d39c50d83c73" providerId="ADAL" clId="{BBBC192A-0214-47E0-8928-D91CB696F1D1}" dt="2023-07-01T02:55:11.620" v="7899" actId="14100"/>
          <ac:cxnSpMkLst>
            <pc:docMk/>
            <pc:sldMk cId="447299995" sldId="287"/>
            <ac:cxnSpMk id="24" creationId="{4A5E6169-6A01-EF57-E30A-168A4F7AC4FC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435161024" sldId="287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82691476" sldId="288"/>
        </pc:sldMkLst>
      </pc:sldChg>
      <pc:sldChg chg="addSp delSp modSp add mod">
        <pc:chgData name="Toby Donaldson" userId="2e6e5431-bb17-4c41-9985-d39c50d83c73" providerId="ADAL" clId="{BBBC192A-0214-47E0-8928-D91CB696F1D1}" dt="2023-07-04T02:09:06.621" v="13374"/>
        <pc:sldMkLst>
          <pc:docMk/>
          <pc:sldMk cId="2651235511" sldId="288"/>
        </pc:sldMkLst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2" creationId="{3BFEDB32-4C2A-44FC-88D6-818D436096AF}"/>
          </ac:spMkLst>
        </pc:spChg>
        <pc:spChg chg="add mod">
          <ac:chgData name="Toby Donaldson" userId="2e6e5431-bb17-4c41-9985-d39c50d83c73" providerId="ADAL" clId="{BBBC192A-0214-47E0-8928-D91CB696F1D1}" dt="2023-07-04T02:09:06.621" v="13374"/>
          <ac:spMkLst>
            <pc:docMk/>
            <pc:sldMk cId="2651235511" sldId="288"/>
            <ac:spMk id="2" creationId="{48D386A4-62C8-BF70-DB42-A7759F846742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3" creationId="{65CAF9FF-7597-6280-BDC5-63AC72EEEEAE}"/>
          </ac:spMkLst>
        </pc:spChg>
        <pc:spChg chg="del">
          <ac:chgData name="Toby Donaldson" userId="2e6e5431-bb17-4c41-9985-d39c50d83c73" providerId="ADAL" clId="{BBBC192A-0214-47E0-8928-D91CB696F1D1}" dt="2023-07-04T02:09:00.374" v="13373" actId="21"/>
          <ac:spMkLst>
            <pc:docMk/>
            <pc:sldMk cId="2651235511" sldId="288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6:21.976" v="7924" actId="21"/>
          <ac:spMkLst>
            <pc:docMk/>
            <pc:sldMk cId="2651235511" sldId="288"/>
            <ac:spMk id="5" creationId="{6EC99980-D203-C5C6-213D-FEFD6EC5C6CA}"/>
          </ac:spMkLst>
        </pc:spChg>
        <pc:spChg chg="del mod">
          <ac:chgData name="Toby Donaldson" userId="2e6e5431-bb17-4c41-9985-d39c50d83c73" providerId="ADAL" clId="{BBBC192A-0214-47E0-8928-D91CB696F1D1}" dt="2023-07-01T02:57:49.080" v="7959" actId="21"/>
          <ac:spMkLst>
            <pc:docMk/>
            <pc:sldMk cId="2651235511" sldId="288"/>
            <ac:spMk id="8" creationId="{6750E2AB-9915-AC61-DBAD-71AE16F7CACC}"/>
          </ac:spMkLst>
        </pc:spChg>
        <pc:spChg chg="add mod">
          <ac:chgData name="Toby Donaldson" userId="2e6e5431-bb17-4c41-9985-d39c50d83c73" providerId="ADAL" clId="{BBBC192A-0214-47E0-8928-D91CB696F1D1}" dt="2023-07-01T02:56:58.825" v="7955" actId="1076"/>
          <ac:spMkLst>
            <pc:docMk/>
            <pc:sldMk cId="2651235511" sldId="288"/>
            <ac:spMk id="23" creationId="{97A22C95-2CDF-1508-8DBB-F9278658E219}"/>
          </ac:spMkLst>
        </pc:spChg>
        <pc:spChg chg="add mod">
          <ac:chgData name="Toby Donaldson" userId="2e6e5431-bb17-4c41-9985-d39c50d83c73" providerId="ADAL" clId="{BBBC192A-0214-47E0-8928-D91CB696F1D1}" dt="2023-07-01T02:57:55.690" v="7960"/>
          <ac:spMkLst>
            <pc:docMk/>
            <pc:sldMk cId="2651235511" sldId="288"/>
            <ac:spMk id="25" creationId="{3FF871AC-1059-5979-48E5-688A70E4E55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72341037" sldId="289"/>
        </pc:sldMkLst>
      </pc:sldChg>
      <pc:sldChg chg="addSp delSp modSp add mod">
        <pc:chgData name="Toby Donaldson" userId="2e6e5431-bb17-4c41-9985-d39c50d83c73" providerId="ADAL" clId="{BBBC192A-0214-47E0-8928-D91CB696F1D1}" dt="2023-07-04T02:09:55.588" v="13386"/>
        <pc:sldMkLst>
          <pc:docMk/>
          <pc:sldMk cId="2056213591" sldId="289"/>
        </pc:sldMkLst>
        <pc:spChg chg="add del mod">
          <ac:chgData name="Toby Donaldson" userId="2e6e5431-bb17-4c41-9985-d39c50d83c73" providerId="ADAL" clId="{BBBC192A-0214-47E0-8928-D91CB696F1D1}" dt="2023-07-04T02:09:13.420" v="13377"/>
          <ac:spMkLst>
            <pc:docMk/>
            <pc:sldMk cId="2056213591" sldId="289"/>
            <ac:spMk id="2" creationId="{2383780F-A1D7-9571-9860-2FFB5E4E26DE}"/>
          </ac:spMkLst>
        </pc:spChg>
        <pc:spChg chg="add mod">
          <ac:chgData name="Toby Donaldson" userId="2e6e5431-bb17-4c41-9985-d39c50d83c73" providerId="ADAL" clId="{BBBC192A-0214-47E0-8928-D91CB696F1D1}" dt="2023-07-04T02:09:55.588" v="13386"/>
          <ac:spMkLst>
            <pc:docMk/>
            <pc:sldMk cId="2056213591" sldId="289"/>
            <ac:spMk id="3" creationId="{4732212E-DF1B-D8EE-AC57-D92386FB70B1}"/>
          </ac:spMkLst>
        </pc:spChg>
        <pc:spChg chg="del">
          <ac:chgData name="Toby Donaldson" userId="2e6e5431-bb17-4c41-9985-d39c50d83c73" providerId="ADAL" clId="{BBBC192A-0214-47E0-8928-D91CB696F1D1}" dt="2023-07-04T02:09:11.107" v="13375" actId="21"/>
          <ac:spMkLst>
            <pc:docMk/>
            <pc:sldMk cId="2056213591" sldId="289"/>
            <ac:spMk id="4" creationId="{B37B8D07-A34D-8C12-3297-C0B440E2B6E3}"/>
          </ac:spMkLst>
        </pc:spChg>
        <pc:spChg chg="del">
          <ac:chgData name="Toby Donaldson" userId="2e6e5431-bb17-4c41-9985-d39c50d83c73" providerId="ADAL" clId="{BBBC192A-0214-47E0-8928-D91CB696F1D1}" dt="2023-07-01T02:59:26.220" v="7972" actId="21"/>
          <ac:spMkLst>
            <pc:docMk/>
            <pc:sldMk cId="2056213591" sldId="289"/>
            <ac:spMk id="6" creationId="{7252CEF2-5B4E-6EF2-22A1-AB6B6D77EB73}"/>
          </ac:spMkLst>
        </pc:spChg>
        <pc:spChg chg="mod">
          <ac:chgData name="Toby Donaldson" userId="2e6e5431-bb17-4c41-9985-d39c50d83c73" providerId="ADAL" clId="{BBBC192A-0214-47E0-8928-D91CB696F1D1}" dt="2023-07-01T03:00:22.737" v="8054" actId="1076"/>
          <ac:spMkLst>
            <pc:docMk/>
            <pc:sldMk cId="2056213591" sldId="289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19" creationId="{6D295A47-3755-2B2A-7F1A-3F5F889361E8}"/>
          </ac:spMkLst>
        </pc:spChg>
        <pc:spChg chg="del">
          <ac:chgData name="Toby Donaldson" userId="2e6e5431-bb17-4c41-9985-d39c50d83c73" providerId="ADAL" clId="{BBBC192A-0214-47E0-8928-D91CB696F1D1}" dt="2023-07-01T02:59:27.376" v="7973" actId="21"/>
          <ac:spMkLst>
            <pc:docMk/>
            <pc:sldMk cId="2056213591" sldId="289"/>
            <ac:spMk id="20" creationId="{D4966CD2-7ED3-CDBE-9A4B-1F5572539E83}"/>
          </ac:spMkLst>
        </pc:spChg>
        <pc:spChg chg="mod">
          <ac:chgData name="Toby Donaldson" userId="2e6e5431-bb17-4c41-9985-d39c50d83c73" providerId="ADAL" clId="{BBBC192A-0214-47E0-8928-D91CB696F1D1}" dt="2023-07-01T03:00:17.835" v="8052" actId="1076"/>
          <ac:spMkLst>
            <pc:docMk/>
            <pc:sldMk cId="2056213591" sldId="289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2:59:23.421" v="7971" actId="21"/>
          <ac:spMkLst>
            <pc:docMk/>
            <pc:sldMk cId="2056213591" sldId="289"/>
            <ac:spMk id="26" creationId="{5474C5DC-DF7E-0560-CEF3-209A33DBC6F1}"/>
          </ac:spMkLst>
        </pc:spChg>
        <pc:cxnChg chg="del">
          <ac:chgData name="Toby Donaldson" userId="2e6e5431-bb17-4c41-9985-d39c50d83c73" providerId="ADAL" clId="{BBBC192A-0214-47E0-8928-D91CB696F1D1}" dt="2023-07-01T02:59:23.421" v="7971" actId="21"/>
          <ac:cxnSpMkLst>
            <pc:docMk/>
            <pc:sldMk cId="2056213591" sldId="289"/>
            <ac:cxnSpMk id="24" creationId="{4A5E6169-6A01-EF57-E30A-168A4F7AC4FC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6.913" v="13387"/>
        <pc:sldMkLst>
          <pc:docMk/>
          <pc:sldMk cId="4472270" sldId="290"/>
        </pc:sldMkLst>
        <pc:spChg chg="add mod">
          <ac:chgData name="Toby Donaldson" userId="2e6e5431-bb17-4c41-9985-d39c50d83c73" providerId="ADAL" clId="{BBBC192A-0214-47E0-8928-D91CB696F1D1}" dt="2023-07-01T03:00:49.448" v="8058" actId="208"/>
          <ac:spMkLst>
            <pc:docMk/>
            <pc:sldMk cId="4472270" sldId="290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1T03:05:39.170" v="8332" actId="20577"/>
          <ac:spMkLst>
            <pc:docMk/>
            <pc:sldMk cId="4472270" sldId="290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0.198" v="13378" actId="21"/>
          <ac:spMkLst>
            <pc:docMk/>
            <pc:sldMk cId="4472270" sldId="290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6.913" v="13387"/>
          <ac:spMkLst>
            <pc:docMk/>
            <pc:sldMk cId="4472270" sldId="290"/>
            <ac:spMk id="5" creationId="{CA0BC62F-AFA9-B1AA-E2DD-F189C8542AB7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3" creationId="{97A22C95-2CDF-1508-8DBB-F9278658E219}"/>
          </ac:spMkLst>
        </pc:spChg>
        <pc:spChg chg="del">
          <ac:chgData name="Toby Donaldson" userId="2e6e5431-bb17-4c41-9985-d39c50d83c73" providerId="ADAL" clId="{BBBC192A-0214-47E0-8928-D91CB696F1D1}" dt="2023-07-01T03:01:04.185" v="8059" actId="21"/>
          <ac:spMkLst>
            <pc:docMk/>
            <pc:sldMk cId="4472270" sldId="290"/>
            <ac:spMk id="25" creationId="{3FF871AC-1059-5979-48E5-688A70E4E553}"/>
          </ac:spMkLst>
        </pc:spChg>
        <pc:cxnChg chg="add mod">
          <ac:chgData name="Toby Donaldson" userId="2e6e5431-bb17-4c41-9985-d39c50d83c73" providerId="ADAL" clId="{BBBC192A-0214-47E0-8928-D91CB696F1D1}" dt="2023-07-01T03:02:51.899" v="8243" actId="14100"/>
          <ac:cxnSpMkLst>
            <pc:docMk/>
            <pc:sldMk cId="4472270" sldId="290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7900611" sldId="290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1657589750" sldId="291"/>
        </pc:sldMkLst>
      </pc:sldChg>
      <pc:sldChg chg="addSp delSp modSp add mod">
        <pc:chgData name="Toby Donaldson" userId="2e6e5431-bb17-4c41-9985-d39c50d83c73" providerId="ADAL" clId="{BBBC192A-0214-47E0-8928-D91CB696F1D1}" dt="2023-07-04T02:09:57.841" v="13388"/>
        <pc:sldMkLst>
          <pc:docMk/>
          <pc:sldMk cId="2707289502" sldId="291"/>
        </pc:sldMkLst>
        <pc:spChg chg="mod">
          <ac:chgData name="Toby Donaldson" userId="2e6e5431-bb17-4c41-9985-d39c50d83c73" providerId="ADAL" clId="{BBBC192A-0214-47E0-8928-D91CB696F1D1}" dt="2023-07-01T03:03:10.588" v="8246" actId="14100"/>
          <ac:spMkLst>
            <pc:docMk/>
            <pc:sldMk cId="2707289502" sldId="291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7:10.360" v="8381" actId="20577"/>
          <ac:spMkLst>
            <pc:docMk/>
            <pc:sldMk cId="2707289502" sldId="291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2.940" v="13379" actId="21"/>
          <ac:spMkLst>
            <pc:docMk/>
            <pc:sldMk cId="2707289502" sldId="291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7.841" v="13388"/>
          <ac:spMkLst>
            <pc:docMk/>
            <pc:sldMk cId="2707289502" sldId="291"/>
            <ac:spMk id="5" creationId="{C37215DE-274B-6687-EFD5-D0EA2CEDC014}"/>
          </ac:spMkLst>
        </pc:spChg>
        <pc:cxnChg chg="mod">
          <ac:chgData name="Toby Donaldson" userId="2e6e5431-bb17-4c41-9985-d39c50d83c73" providerId="ADAL" clId="{BBBC192A-0214-47E0-8928-D91CB696F1D1}" dt="2023-07-01T03:03:10.588" v="8246" actId="14100"/>
          <ac:cxnSpMkLst>
            <pc:docMk/>
            <pc:sldMk cId="2707289502" sldId="291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09:59.420" v="13389"/>
        <pc:sldMkLst>
          <pc:docMk/>
          <pc:sldMk cId="52626033" sldId="292"/>
        </pc:sldMkLst>
        <pc:spChg chg="mod">
          <ac:chgData name="Toby Donaldson" userId="2e6e5431-bb17-4c41-9985-d39c50d83c73" providerId="ADAL" clId="{BBBC192A-0214-47E0-8928-D91CB696F1D1}" dt="2023-07-01T03:04:10.804" v="8274" actId="14100"/>
          <ac:spMkLst>
            <pc:docMk/>
            <pc:sldMk cId="52626033" sldId="292"/>
            <ac:spMk id="2" creationId="{6A75E99E-82C8-D773-539C-C8FE8B583B94}"/>
          </ac:spMkLst>
        </pc:spChg>
        <pc:spChg chg="mod">
          <ac:chgData name="Toby Donaldson" userId="2e6e5431-bb17-4c41-9985-d39c50d83c73" providerId="ADAL" clId="{BBBC192A-0214-47E0-8928-D91CB696F1D1}" dt="2023-07-01T03:06:39.530" v="8377" actId="20577"/>
          <ac:spMkLst>
            <pc:docMk/>
            <pc:sldMk cId="52626033" sldId="292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5.381" v="13380" actId="21"/>
          <ac:spMkLst>
            <pc:docMk/>
            <pc:sldMk cId="52626033" sldId="292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09:59.420" v="13389"/>
          <ac:spMkLst>
            <pc:docMk/>
            <pc:sldMk cId="52626033" sldId="292"/>
            <ac:spMk id="5" creationId="{83A6D2AC-AE63-0618-3EF5-521367F47A65}"/>
          </ac:spMkLst>
        </pc:spChg>
        <pc:cxnChg chg="mod">
          <ac:chgData name="Toby Donaldson" userId="2e6e5431-bb17-4c41-9985-d39c50d83c73" providerId="ADAL" clId="{BBBC192A-0214-47E0-8928-D91CB696F1D1}" dt="2023-07-01T03:04:24.173" v="8276" actId="14100"/>
          <ac:cxnSpMkLst>
            <pc:docMk/>
            <pc:sldMk cId="52626033" sldId="292"/>
            <ac:cxnSpMk id="6" creationId="{F7B03EF3-2581-B571-D3D0-44F7AC91B117}"/>
          </ac:cxnSpMkLst>
        </pc:cxn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118127669" sldId="292"/>
        </pc:sldMkLst>
      </pc:sldChg>
      <pc:sldChg chg="addSp delSp modSp add mod ord">
        <pc:chgData name="Toby Donaldson" userId="2e6e5431-bb17-4c41-9985-d39c50d83c73" providerId="ADAL" clId="{BBBC192A-0214-47E0-8928-D91CB696F1D1}" dt="2023-07-04T02:11:54.035" v="13420" actId="1076"/>
        <pc:sldMkLst>
          <pc:docMk/>
          <pc:sldMk cId="203786008" sldId="293"/>
        </pc:sldMkLst>
        <pc:spChg chg="del">
          <ac:chgData name="Toby Donaldson" userId="2e6e5431-bb17-4c41-9985-d39c50d83c73" providerId="ADAL" clId="{BBBC192A-0214-47E0-8928-D91CB696F1D1}" dt="2023-07-01T03:08:11.569" v="8415" actId="21"/>
          <ac:spMkLst>
            <pc:docMk/>
            <pc:sldMk cId="203786008" sldId="293"/>
            <ac:spMk id="2" creationId="{6A75E99E-82C8-D773-539C-C8FE8B583B94}"/>
          </ac:spMkLst>
        </pc:spChg>
        <pc:spChg chg="add mod">
          <ac:chgData name="Toby Donaldson" userId="2e6e5431-bb17-4c41-9985-d39c50d83c73" providerId="ADAL" clId="{BBBC192A-0214-47E0-8928-D91CB696F1D1}" dt="2023-07-04T02:10:03.185" v="13391"/>
          <ac:spMkLst>
            <pc:docMk/>
            <pc:sldMk cId="203786008" sldId="293"/>
            <ac:spMk id="2" creationId="{9A826BF2-1C82-81AB-3A83-8B67A0D9B651}"/>
          </ac:spMkLst>
        </pc:spChg>
        <pc:spChg chg="del mod">
          <ac:chgData name="Toby Donaldson" userId="2e6e5431-bb17-4c41-9985-d39c50d83c73" providerId="ADAL" clId="{BBBC192A-0214-47E0-8928-D91CB696F1D1}" dt="2023-07-01T03:10:49.666" v="8570" actId="21"/>
          <ac:spMkLst>
            <pc:docMk/>
            <pc:sldMk cId="203786008" sldId="293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32.653" v="13382" actId="21"/>
          <ac:spMkLst>
            <pc:docMk/>
            <pc:sldMk cId="203786008" sldId="293"/>
            <ac:spMk id="4" creationId="{B37B8D07-A34D-8C12-3297-C0B440E2B6E3}"/>
          </ac:spMkLst>
        </pc:spChg>
        <pc:spChg chg="add del mod">
          <ac:chgData name="Toby Donaldson" userId="2e6e5431-bb17-4c41-9985-d39c50d83c73" providerId="ADAL" clId="{BBBC192A-0214-47E0-8928-D91CB696F1D1}" dt="2023-07-01T03:10:51.897" v="8571" actId="21"/>
          <ac:spMkLst>
            <pc:docMk/>
            <pc:sldMk cId="203786008" sldId="293"/>
            <ac:spMk id="5" creationId="{E44282B4-83F8-16CD-8478-4AD2BBFF3E97}"/>
          </ac:spMkLst>
        </pc:spChg>
        <pc:spChg chg="mod">
          <ac:chgData name="Toby Donaldson" userId="2e6e5431-bb17-4c41-9985-d39c50d83c73" providerId="ADAL" clId="{BBBC192A-0214-47E0-8928-D91CB696F1D1}" dt="2023-07-01T03:14:04.307" v="8809" actId="113"/>
          <ac:spMkLst>
            <pc:docMk/>
            <pc:sldMk cId="203786008" sldId="293"/>
            <ac:spMk id="7" creationId="{6BF40E25-78C6-B28B-8E59-374033DA6C11}"/>
          </ac:spMkLst>
        </pc:spChg>
        <pc:spChg chg="add del mod">
          <ac:chgData name="Toby Donaldson" userId="2e6e5431-bb17-4c41-9985-d39c50d83c73" providerId="ADAL" clId="{BBBC192A-0214-47E0-8928-D91CB696F1D1}" dt="2023-07-01T03:10:53.121" v="8572" actId="21"/>
          <ac:spMkLst>
            <pc:docMk/>
            <pc:sldMk cId="203786008" sldId="293"/>
            <ac:spMk id="8" creationId="{E7C81BD4-9F11-5051-F988-79690C14DC87}"/>
          </ac:spMkLst>
        </pc:spChg>
        <pc:spChg chg="add del mod">
          <ac:chgData name="Toby Donaldson" userId="2e6e5431-bb17-4c41-9985-d39c50d83c73" providerId="ADAL" clId="{BBBC192A-0214-47E0-8928-D91CB696F1D1}" dt="2023-07-01T03:10:56.074" v="8573" actId="21"/>
          <ac:spMkLst>
            <pc:docMk/>
            <pc:sldMk cId="203786008" sldId="293"/>
            <ac:spMk id="19" creationId="{563C314B-2B59-14E3-09E3-6D4653B5592C}"/>
          </ac:spMkLst>
        </pc:spChg>
        <pc:spChg chg="add del">
          <ac:chgData name="Toby Donaldson" userId="2e6e5431-bb17-4c41-9985-d39c50d83c73" providerId="ADAL" clId="{BBBC192A-0214-47E0-8928-D91CB696F1D1}" dt="2023-07-01T03:09:07.404" v="8431" actId="11529"/>
          <ac:spMkLst>
            <pc:docMk/>
            <pc:sldMk cId="203786008" sldId="293"/>
            <ac:spMk id="20" creationId="{531FCDA4-A03E-883F-AA46-E5F87945367C}"/>
          </ac:spMkLst>
        </pc:spChg>
        <pc:spChg chg="add del mod">
          <ac:chgData name="Toby Donaldson" userId="2e6e5431-bb17-4c41-9985-d39c50d83c73" providerId="ADAL" clId="{BBBC192A-0214-47E0-8928-D91CB696F1D1}" dt="2023-07-01T03:10:13.264" v="8518" actId="21"/>
          <ac:spMkLst>
            <pc:docMk/>
            <pc:sldMk cId="203786008" sldId="293"/>
            <ac:spMk id="23" creationId="{0C0B4EEC-0A19-88A6-A167-5D367E2FCD7F}"/>
          </ac:spMkLst>
        </pc:spChg>
        <pc:spChg chg="add del mod">
          <ac:chgData name="Toby Donaldson" userId="2e6e5431-bb17-4c41-9985-d39c50d83c73" providerId="ADAL" clId="{BBBC192A-0214-47E0-8928-D91CB696F1D1}" dt="2023-07-01T03:10:08.041" v="8515"/>
          <ac:spMkLst>
            <pc:docMk/>
            <pc:sldMk cId="203786008" sldId="293"/>
            <ac:spMk id="24" creationId="{C59C64DE-9796-0490-7863-B0F717768F7B}"/>
          </ac:spMkLst>
        </pc:spChg>
        <pc:spChg chg="add del mod">
          <ac:chgData name="Toby Donaldson" userId="2e6e5431-bb17-4c41-9985-d39c50d83c73" providerId="ADAL" clId="{BBBC192A-0214-47E0-8928-D91CB696F1D1}" dt="2023-07-01T03:10:11.405" v="8517"/>
          <ac:spMkLst>
            <pc:docMk/>
            <pc:sldMk cId="203786008" sldId="293"/>
            <ac:spMk id="25" creationId="{5889D752-2A3A-8181-9B2B-EC1EDB1A8E9E}"/>
          </ac:spMkLst>
        </pc:spChg>
        <pc:spChg chg="add mod">
          <ac:chgData name="Toby Donaldson" userId="2e6e5431-bb17-4c41-9985-d39c50d83c73" providerId="ADAL" clId="{BBBC192A-0214-47E0-8928-D91CB696F1D1}" dt="2023-07-04T02:11:54.035" v="13420" actId="1076"/>
          <ac:spMkLst>
            <pc:docMk/>
            <pc:sldMk cId="203786008" sldId="293"/>
            <ac:spMk id="26" creationId="{C9346E3E-E474-F119-F029-C5F9EE236CFA}"/>
          </ac:spMkLst>
        </pc:spChg>
        <pc:spChg chg="add mod">
          <ac:chgData name="Toby Donaldson" userId="2e6e5431-bb17-4c41-9985-d39c50d83c73" providerId="ADAL" clId="{BBBC192A-0214-47E0-8928-D91CB696F1D1}" dt="2023-07-01T03:11:42.860" v="8582" actId="1076"/>
          <ac:spMkLst>
            <pc:docMk/>
            <pc:sldMk cId="203786008" sldId="293"/>
            <ac:spMk id="27" creationId="{F191D52F-4121-05A8-8AB3-052096CD4CED}"/>
          </ac:spMkLst>
        </pc:spChg>
        <pc:spChg chg="add mod">
          <ac:chgData name="Toby Donaldson" userId="2e6e5431-bb17-4c41-9985-d39c50d83c73" providerId="ADAL" clId="{BBBC192A-0214-47E0-8928-D91CB696F1D1}" dt="2023-07-01T03:11:24.449" v="8577"/>
          <ac:spMkLst>
            <pc:docMk/>
            <pc:sldMk cId="203786008" sldId="293"/>
            <ac:spMk id="28" creationId="{54C19213-69D3-B181-0D69-57E321EEB47E}"/>
          </ac:spMkLst>
        </pc:spChg>
        <pc:spChg chg="add mod">
          <ac:chgData name="Toby Donaldson" userId="2e6e5431-bb17-4c41-9985-d39c50d83c73" providerId="ADAL" clId="{BBBC192A-0214-47E0-8928-D91CB696F1D1}" dt="2023-07-01T03:11:30.884" v="8579" actId="1076"/>
          <ac:spMkLst>
            <pc:docMk/>
            <pc:sldMk cId="203786008" sldId="293"/>
            <ac:spMk id="29" creationId="{3985171A-E2B4-7DC0-22E2-334639A8AC1F}"/>
          </ac:spMkLst>
        </pc:spChg>
        <pc:spChg chg="add mod">
          <ac:chgData name="Toby Donaldson" userId="2e6e5431-bb17-4c41-9985-d39c50d83c73" providerId="ADAL" clId="{BBBC192A-0214-47E0-8928-D91CB696F1D1}" dt="2023-07-01T03:11:38.314" v="8581" actId="1076"/>
          <ac:spMkLst>
            <pc:docMk/>
            <pc:sldMk cId="203786008" sldId="293"/>
            <ac:spMk id="30" creationId="{FC5A0E8D-1C16-C1F6-61E9-E4700738756A}"/>
          </ac:spMkLst>
        </pc:spChg>
        <pc:cxnChg chg="del mod">
          <ac:chgData name="Toby Donaldson" userId="2e6e5431-bb17-4c41-9985-d39c50d83c73" providerId="ADAL" clId="{BBBC192A-0214-47E0-8928-D91CB696F1D1}" dt="2023-07-01T03:08:08.554" v="8414" actId="21"/>
          <ac:cxnSpMkLst>
            <pc:docMk/>
            <pc:sldMk cId="203786008" sldId="293"/>
            <ac:cxnSpMk id="6" creationId="{F7B03EF3-2581-B571-D3D0-44F7AC91B11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1:19.182" v="13396" actId="14100"/>
        <pc:sldMkLst>
          <pc:docMk/>
          <pc:sldMk cId="1470456812" sldId="294"/>
        </pc:sldMkLst>
        <pc:spChg chg="add mod">
          <ac:chgData name="Toby Donaldson" userId="2e6e5431-bb17-4c41-9985-d39c50d83c73" providerId="ADAL" clId="{BBBC192A-0214-47E0-8928-D91CB696F1D1}" dt="2023-07-04T02:10:01.588" v="13390"/>
          <ac:spMkLst>
            <pc:docMk/>
            <pc:sldMk cId="1470456812" sldId="294"/>
            <ac:spMk id="2" creationId="{4AF82B5E-7708-5458-9355-70640B1B542C}"/>
          </ac:spMkLst>
        </pc:spChg>
        <pc:spChg chg="mod">
          <ac:chgData name="Toby Donaldson" userId="2e6e5431-bb17-4c41-9985-d39c50d83c73" providerId="ADAL" clId="{BBBC192A-0214-47E0-8928-D91CB696F1D1}" dt="2023-07-04T02:11:19.182" v="13396" actId="14100"/>
          <ac:spMkLst>
            <pc:docMk/>
            <pc:sldMk cId="1470456812" sldId="294"/>
            <ac:spMk id="3" creationId="{7A31921D-D7AA-9A40-E209-E1AD66D8EEAA}"/>
          </ac:spMkLst>
        </pc:spChg>
        <pc:spChg chg="del">
          <ac:chgData name="Toby Donaldson" userId="2e6e5431-bb17-4c41-9985-d39c50d83c73" providerId="ADAL" clId="{BBBC192A-0214-47E0-8928-D91CB696F1D1}" dt="2023-07-04T02:09:29.885" v="13381" actId="21"/>
          <ac:spMkLst>
            <pc:docMk/>
            <pc:sldMk cId="1470456812" sldId="294"/>
            <ac:spMk id="4" creationId="{B37B8D07-A34D-8C12-3297-C0B440E2B6E3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965035007" sldId="294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826826618" sldId="295"/>
        </pc:sldMkLst>
      </pc:sldChg>
      <pc:sldChg chg="addSp delSp modSp add mod">
        <pc:chgData name="Toby Donaldson" userId="2e6e5431-bb17-4c41-9985-d39c50d83c73" providerId="ADAL" clId="{BBBC192A-0214-47E0-8928-D91CB696F1D1}" dt="2023-07-04T02:12:31.221" v="13425" actId="20577"/>
        <pc:sldMkLst>
          <pc:docMk/>
          <pc:sldMk cId="3343459993" sldId="295"/>
        </pc:sldMkLst>
        <pc:spChg chg="add mod">
          <ac:chgData name="Toby Donaldson" userId="2e6e5431-bb17-4c41-9985-d39c50d83c73" providerId="ADAL" clId="{BBBC192A-0214-47E0-8928-D91CB696F1D1}" dt="2023-07-04T02:12:31.221" v="13425" actId="20577"/>
          <ac:spMkLst>
            <pc:docMk/>
            <pc:sldMk cId="3343459993" sldId="295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4.552" v="13392"/>
          <ac:spMkLst>
            <pc:docMk/>
            <pc:sldMk cId="3343459993" sldId="295"/>
            <ac:spMk id="3" creationId="{CE3F9495-4DC1-5CEF-20CF-EE5C0E8D21F4}"/>
          </ac:spMkLst>
        </pc:spChg>
        <pc:spChg chg="del">
          <ac:chgData name="Toby Donaldson" userId="2e6e5431-bb17-4c41-9985-d39c50d83c73" providerId="ADAL" clId="{BBBC192A-0214-47E0-8928-D91CB696F1D1}" dt="2023-07-04T02:09:35.477" v="13383" actId="21"/>
          <ac:spMkLst>
            <pc:docMk/>
            <pc:sldMk cId="3343459993" sldId="295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0.678" v="13423"/>
          <ac:spMkLst>
            <pc:docMk/>
            <pc:sldMk cId="3343459993" sldId="295"/>
            <ac:spMk id="5" creationId="{A636B749-C82D-82DE-80C4-010A117E9222}"/>
          </ac:spMkLst>
        </pc:spChg>
        <pc:spChg chg="mod">
          <ac:chgData name="Toby Donaldson" userId="2e6e5431-bb17-4c41-9985-d39c50d83c73" providerId="ADAL" clId="{BBBC192A-0214-47E0-8928-D91CB696F1D1}" dt="2023-07-01T03:14:00.651" v="8808" actId="113"/>
          <ac:spMkLst>
            <pc:docMk/>
            <pc:sldMk cId="3343459993" sldId="295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2.902" v="13421" actId="21"/>
          <ac:spMkLst>
            <pc:docMk/>
            <pc:sldMk cId="3343459993" sldId="295"/>
            <ac:spMk id="26" creationId="{C9346E3E-E474-F119-F029-C5F9EE236CFA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12:46.997" v="13428" actId="20577"/>
        <pc:sldMkLst>
          <pc:docMk/>
          <pc:sldMk cId="401627023" sldId="296"/>
        </pc:sldMkLst>
        <pc:spChg chg="mod">
          <ac:chgData name="Toby Donaldson" userId="2e6e5431-bb17-4c41-9985-d39c50d83c73" providerId="ADAL" clId="{BBBC192A-0214-47E0-8928-D91CB696F1D1}" dt="2023-07-04T02:12:46.997" v="13428" actId="20577"/>
          <ac:spMkLst>
            <pc:docMk/>
            <pc:sldMk cId="401627023" sldId="296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5.590" v="13393"/>
          <ac:spMkLst>
            <pc:docMk/>
            <pc:sldMk cId="401627023" sldId="296"/>
            <ac:spMk id="3" creationId="{DBFC3094-F8C6-F4C1-789E-37C81CB2D03C}"/>
          </ac:spMkLst>
        </pc:spChg>
        <pc:spChg chg="del">
          <ac:chgData name="Toby Donaldson" userId="2e6e5431-bb17-4c41-9985-d39c50d83c73" providerId="ADAL" clId="{BBBC192A-0214-47E0-8928-D91CB696F1D1}" dt="2023-07-04T02:09:39.605" v="13384" actId="21"/>
          <ac:spMkLst>
            <pc:docMk/>
            <pc:sldMk cId="401627023" sldId="296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2:12.035" v="13424"/>
          <ac:spMkLst>
            <pc:docMk/>
            <pc:sldMk cId="401627023" sldId="296"/>
            <ac:spMk id="5" creationId="{E809D3EC-A41D-7879-2CF6-257A29D29FBC}"/>
          </ac:spMkLst>
        </pc:spChg>
        <pc:spChg chg="mod">
          <ac:chgData name="Toby Donaldson" userId="2e6e5431-bb17-4c41-9985-d39c50d83c73" providerId="ADAL" clId="{BBBC192A-0214-47E0-8928-D91CB696F1D1}" dt="2023-07-01T03:13:57.410" v="8807" actId="113"/>
          <ac:spMkLst>
            <pc:docMk/>
            <pc:sldMk cId="401627023" sldId="296"/>
            <ac:spMk id="7" creationId="{6BF40E25-78C6-B28B-8E59-374033DA6C11}"/>
          </ac:spMkLst>
        </pc:spChg>
        <pc:spChg chg="del">
          <ac:chgData name="Toby Donaldson" userId="2e6e5431-bb17-4c41-9985-d39c50d83c73" providerId="ADAL" clId="{BBBC192A-0214-47E0-8928-D91CB696F1D1}" dt="2023-07-04T02:12:05.903" v="13422" actId="21"/>
          <ac:spMkLst>
            <pc:docMk/>
            <pc:sldMk cId="401627023" sldId="296"/>
            <ac:spMk id="26" creationId="{C9346E3E-E474-F119-F029-C5F9EE236CF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3247521913" sldId="296"/>
        </pc:sldMkLst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566280753" sldId="297"/>
        </pc:sldMkLst>
      </pc:sldChg>
      <pc:sldChg chg="addSp delSp modSp add mod">
        <pc:chgData name="Toby Donaldson" userId="2e6e5431-bb17-4c41-9985-d39c50d83c73" providerId="ADAL" clId="{BBBC192A-0214-47E0-8928-D91CB696F1D1}" dt="2023-07-04T02:15:36.101" v="13570" actId="14100"/>
        <pc:sldMkLst>
          <pc:docMk/>
          <pc:sldMk cId="3046042905" sldId="297"/>
        </pc:sldMkLst>
        <pc:spChg chg="mod">
          <ac:chgData name="Toby Donaldson" userId="2e6e5431-bb17-4c41-9985-d39c50d83c73" providerId="ADAL" clId="{BBBC192A-0214-47E0-8928-D91CB696F1D1}" dt="2023-07-01T03:14:51.125" v="8849" actId="113"/>
          <ac:spMkLst>
            <pc:docMk/>
            <pc:sldMk cId="3046042905" sldId="297"/>
            <ac:spMk id="2" creationId="{7C3A6555-33A1-01DC-4D70-CE96CEFEB7C6}"/>
          </ac:spMkLst>
        </pc:spChg>
        <pc:spChg chg="add mod">
          <ac:chgData name="Toby Donaldson" userId="2e6e5431-bb17-4c41-9985-d39c50d83c73" providerId="ADAL" clId="{BBBC192A-0214-47E0-8928-D91CB696F1D1}" dt="2023-07-04T02:10:06.744" v="13394"/>
          <ac:spMkLst>
            <pc:docMk/>
            <pc:sldMk cId="3046042905" sldId="297"/>
            <ac:spMk id="3" creationId="{702DAF9B-072E-1D33-DDA9-3743031FEBD1}"/>
          </ac:spMkLst>
        </pc:spChg>
        <pc:spChg chg="del">
          <ac:chgData name="Toby Donaldson" userId="2e6e5431-bb17-4c41-9985-d39c50d83c73" providerId="ADAL" clId="{BBBC192A-0214-47E0-8928-D91CB696F1D1}" dt="2023-07-04T02:09:42.710" v="13385" actId="21"/>
          <ac:spMkLst>
            <pc:docMk/>
            <pc:sldMk cId="3046042905" sldId="297"/>
            <ac:spMk id="4" creationId="{B37B8D07-A34D-8C12-3297-C0B440E2B6E3}"/>
          </ac:spMkLst>
        </pc:spChg>
        <pc:spChg chg="add mod">
          <ac:chgData name="Toby Donaldson" userId="2e6e5431-bb17-4c41-9985-d39c50d83c73" providerId="ADAL" clId="{BBBC192A-0214-47E0-8928-D91CB696F1D1}" dt="2023-07-04T02:15:29.807" v="13568" actId="1076"/>
          <ac:spMkLst>
            <pc:docMk/>
            <pc:sldMk cId="3046042905" sldId="297"/>
            <ac:spMk id="5" creationId="{7BF49F95-7DE8-CC29-8653-5C79F2E225DC}"/>
          </ac:spMkLst>
        </pc:spChg>
        <pc:spChg chg="add mod">
          <ac:chgData name="Toby Donaldson" userId="2e6e5431-bb17-4c41-9985-d39c50d83c73" providerId="ADAL" clId="{BBBC192A-0214-47E0-8928-D91CB696F1D1}" dt="2023-07-04T02:15:36.101" v="13570" actId="14100"/>
          <ac:spMkLst>
            <pc:docMk/>
            <pc:sldMk cId="3046042905" sldId="297"/>
            <ac:spMk id="6" creationId="{D24D6EA4-9824-580A-A59C-8E63BB07F98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6" creationId="{C9346E3E-E474-F119-F029-C5F9EE236CFA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7" creationId="{F191D52F-4121-05A8-8AB3-052096CD4CED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8" creationId="{54C19213-69D3-B181-0D69-57E321EEB47E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29" creationId="{3985171A-E2B4-7DC0-22E2-334639A8AC1F}"/>
          </ac:spMkLst>
        </pc:spChg>
        <pc:spChg chg="del">
          <ac:chgData name="Toby Donaldson" userId="2e6e5431-bb17-4c41-9985-d39c50d83c73" providerId="ADAL" clId="{BBBC192A-0214-47E0-8928-D91CB696F1D1}" dt="2023-07-01T03:14:18.518" v="8811" actId="21"/>
          <ac:spMkLst>
            <pc:docMk/>
            <pc:sldMk cId="3046042905" sldId="297"/>
            <ac:spMk id="30" creationId="{FC5A0E8D-1C16-C1F6-61E9-E4700738756A}"/>
          </ac:spMkLst>
        </pc:sp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903689343" sldId="298"/>
        </pc:sldMkLst>
      </pc:sldChg>
      <pc:sldChg chg="modSp new mod">
        <pc:chgData name="Toby Donaldson" userId="2e6e5431-bb17-4c41-9985-d39c50d83c73" providerId="ADAL" clId="{BBBC192A-0214-47E0-8928-D91CB696F1D1}" dt="2023-07-04T02:16:47.388" v="13613" actId="113"/>
        <pc:sldMkLst>
          <pc:docMk/>
          <pc:sldMk cId="3716555148" sldId="298"/>
        </pc:sldMkLst>
        <pc:spChg chg="mod">
          <ac:chgData name="Toby Donaldson" userId="2e6e5431-bb17-4c41-9985-d39c50d83c73" providerId="ADAL" clId="{BBBC192A-0214-47E0-8928-D91CB696F1D1}" dt="2023-07-01T03:32:12.415" v="11281" actId="20577"/>
          <ac:spMkLst>
            <pc:docMk/>
            <pc:sldMk cId="3716555148" sldId="298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6:47.388" v="13613" actId="113"/>
          <ac:spMkLst>
            <pc:docMk/>
            <pc:sldMk cId="3716555148" sldId="298"/>
            <ac:spMk id="3" creationId="{6176CE81-DEE7-C017-807D-D4222E86CAED}"/>
          </ac:spMkLst>
        </pc:spChg>
      </pc:sldChg>
      <pc:sldChg chg="addSp modSp add mod setBg">
        <pc:chgData name="Toby Donaldson" userId="2e6e5431-bb17-4c41-9985-d39c50d83c73" providerId="ADAL" clId="{BBBC192A-0214-47E0-8928-D91CB696F1D1}" dt="2023-07-04T02:17:36.243" v="13616" actId="20577"/>
        <pc:sldMkLst>
          <pc:docMk/>
          <pc:sldMk cId="1685246512" sldId="299"/>
        </pc:sldMkLst>
        <pc:spChg chg="mod">
          <ac:chgData name="Toby Donaldson" userId="2e6e5431-bb17-4c41-9985-d39c50d83c73" providerId="ADAL" clId="{BBBC192A-0214-47E0-8928-D91CB696F1D1}" dt="2023-07-01T03:36:32.212" v="11452" actId="1076"/>
          <ac:spMkLst>
            <pc:docMk/>
            <pc:sldMk cId="1685246512" sldId="299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4T02:17:36.243" v="13616" actId="20577"/>
          <ac:spMkLst>
            <pc:docMk/>
            <pc:sldMk cId="1685246512" sldId="299"/>
            <ac:spMk id="3" creationId="{6176CE81-DEE7-C017-807D-D4222E86CAED}"/>
          </ac:spMkLst>
        </pc:spChg>
        <pc:spChg chg="add mod">
          <ac:chgData name="Toby Donaldson" userId="2e6e5431-bb17-4c41-9985-d39c50d83c73" providerId="ADAL" clId="{BBBC192A-0214-47E0-8928-D91CB696F1D1}" dt="2023-07-01T03:36:18.327" v="11451" actId="122"/>
          <ac:spMkLst>
            <pc:docMk/>
            <pc:sldMk cId="1685246512" sldId="299"/>
            <ac:spMk id="4" creationId="{09CA1374-078F-DA67-3D66-EA106986E043}"/>
          </ac:spMkLst>
        </pc:spChg>
        <pc:spChg chg="add">
          <ac:chgData name="Toby Donaldson" userId="2e6e5431-bb17-4c41-9985-d39c50d83c73" providerId="ADAL" clId="{BBBC192A-0214-47E0-8928-D91CB696F1D1}" dt="2023-07-01T03:33:52.431" v="11325" actId="26606"/>
          <ac:spMkLst>
            <pc:docMk/>
            <pc:sldMk cId="1685246512" sldId="299"/>
            <ac:spMk id="1031" creationId="{D1D34770-47A8-402C-AF23-2B653F2D88C1}"/>
          </ac:spMkLst>
        </pc:spChg>
        <pc:picChg chg="add mod">
          <ac:chgData name="Toby Donaldson" userId="2e6e5431-bb17-4c41-9985-d39c50d83c73" providerId="ADAL" clId="{BBBC192A-0214-47E0-8928-D91CB696F1D1}" dt="2023-07-01T03:34:55.331" v="11342" actId="1076"/>
          <ac:picMkLst>
            <pc:docMk/>
            <pc:sldMk cId="1685246512" sldId="299"/>
            <ac:picMk id="1026" creationId="{27C6C09B-160A-5D8F-7B1E-E1654D070A51}"/>
          </ac:picMkLst>
        </pc:picChg>
      </pc:sldChg>
      <pc:sldChg chg="del">
        <pc:chgData name="Toby Donaldson" userId="2e6e5431-bb17-4c41-9985-d39c50d83c73" providerId="ADAL" clId="{BBBC192A-0214-47E0-8928-D91CB696F1D1}" dt="2023-06-30T23:08:17.855" v="25" actId="47"/>
        <pc:sldMkLst>
          <pc:docMk/>
          <pc:sldMk cId="2794636789" sldId="299"/>
        </pc:sldMkLst>
      </pc:sldChg>
      <pc:sldChg chg="modSp add mod">
        <pc:chgData name="Toby Donaldson" userId="2e6e5431-bb17-4c41-9985-d39c50d83c73" providerId="ADAL" clId="{BBBC192A-0214-47E0-8928-D91CB696F1D1}" dt="2023-07-01T03:32:51.218" v="11323" actId="20577"/>
        <pc:sldMkLst>
          <pc:docMk/>
          <pc:sldMk cId="788643757" sldId="300"/>
        </pc:sldMkLst>
        <pc:spChg chg="mod">
          <ac:chgData name="Toby Donaldson" userId="2e6e5431-bb17-4c41-9985-d39c50d83c73" providerId="ADAL" clId="{BBBC192A-0214-47E0-8928-D91CB696F1D1}" dt="2023-07-01T03:27:21.914" v="10663" actId="20577"/>
          <ac:spMkLst>
            <pc:docMk/>
            <pc:sldMk cId="788643757" sldId="300"/>
            <ac:spMk id="2" creationId="{6D530F5B-8545-4DE9-1B05-739E1353ADAE}"/>
          </ac:spMkLst>
        </pc:spChg>
        <pc:spChg chg="mod">
          <ac:chgData name="Toby Donaldson" userId="2e6e5431-bb17-4c41-9985-d39c50d83c73" providerId="ADAL" clId="{BBBC192A-0214-47E0-8928-D91CB696F1D1}" dt="2023-07-01T03:32:51.218" v="11323" actId="20577"/>
          <ac:spMkLst>
            <pc:docMk/>
            <pc:sldMk cId="788643757" sldId="300"/>
            <ac:spMk id="3" creationId="{6176CE81-DEE7-C017-807D-D4222E86CAED}"/>
          </ac:spMkLst>
        </pc:spChg>
      </pc:sldChg>
      <pc:sldChg chg="add del">
        <pc:chgData name="Toby Donaldson" userId="2e6e5431-bb17-4c41-9985-d39c50d83c73" providerId="ADAL" clId="{BBBC192A-0214-47E0-8928-D91CB696F1D1}" dt="2023-07-01T03:37:42.532" v="11454" actId="2696"/>
        <pc:sldMkLst>
          <pc:docMk/>
          <pc:sldMk cId="52227540" sldId="301"/>
        </pc:sldMkLst>
      </pc:sldChg>
      <pc:sldChg chg="addSp delSp modSp add mod">
        <pc:chgData name="Toby Donaldson" userId="2e6e5431-bb17-4c41-9985-d39c50d83c73" providerId="ADAL" clId="{BBBC192A-0214-47E0-8928-D91CB696F1D1}" dt="2023-07-04T02:18:46.834" v="13625" actId="208"/>
        <pc:sldMkLst>
          <pc:docMk/>
          <pc:sldMk cId="161435996" sldId="301"/>
        </pc:sldMkLst>
        <pc:spChg chg="mod">
          <ac:chgData name="Toby Donaldson" userId="2e6e5431-bb17-4c41-9985-d39c50d83c73" providerId="ADAL" clId="{BBBC192A-0214-47E0-8928-D91CB696F1D1}" dt="2023-07-01T03:41:49.605" v="11845" actId="20577"/>
          <ac:spMkLst>
            <pc:docMk/>
            <pc:sldMk cId="161435996" sldId="301"/>
            <ac:spMk id="3" creationId="{9DD0EAD2-D9EE-68CF-952F-64B462BACFB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4" creationId="{71B69760-9E01-6CC8-121F-BC5D35F4A91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6" creationId="{4B2CFB31-808C-6380-A539-E8A2C4E78208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7" creationId="{6F40F2D3-B71F-B49F-21D3-77A7E98DD04E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9" creationId="{B2B8FA86-96D2-6490-A784-FDDCB38D6A9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0" creationId="{912DB4E3-1666-5618-D677-E22823A60A67}"/>
          </ac:spMkLst>
        </pc:spChg>
        <pc:spChg chg="add mod">
          <ac:chgData name="Toby Donaldson" userId="2e6e5431-bb17-4c41-9985-d39c50d83c73" providerId="ADAL" clId="{BBBC192A-0214-47E0-8928-D91CB696F1D1}" dt="2023-07-04T02:18:46.834" v="13625" actId="208"/>
          <ac:spMkLst>
            <pc:docMk/>
            <pc:sldMk cId="161435996" sldId="301"/>
            <ac:spMk id="11" creationId="{29D14FB2-2C7A-E30B-DE11-A4F3A0F566C9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4" creationId="{6EA8D2EC-94FE-1BE4-FE2E-827895369183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5" creationId="{2DCF8889-CDDD-2284-1D24-614EE5D79A10}"/>
          </ac:spMkLst>
        </pc:spChg>
        <pc:spChg chg="mod">
          <ac:chgData name="Toby Donaldson" userId="2e6e5431-bb17-4c41-9985-d39c50d83c73" providerId="ADAL" clId="{BBBC192A-0214-47E0-8928-D91CB696F1D1}" dt="2023-07-01T03:41:51.386" v="11846" actId="20577"/>
          <ac:spMkLst>
            <pc:docMk/>
            <pc:sldMk cId="161435996" sldId="301"/>
            <ac:spMk id="17" creationId="{9E783A8C-762E-7A83-CC1B-F097D71675B6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18" creationId="{0767A13C-03A3-19E4-E817-BA9D72D50AA0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0" creationId="{3F25C687-9744-7ED9-2663-4E534500BBB5}"/>
          </ac:spMkLst>
        </pc:spChg>
        <pc:spChg chg="mod">
          <ac:chgData name="Toby Donaldson" userId="2e6e5431-bb17-4c41-9985-d39c50d83c73" providerId="ADAL" clId="{BBBC192A-0214-47E0-8928-D91CB696F1D1}" dt="2023-07-01T03:38:38.545" v="11484"/>
          <ac:spMkLst>
            <pc:docMk/>
            <pc:sldMk cId="161435996" sldId="301"/>
            <ac:spMk id="21" creationId="{1410E4A9-7C8B-FEFC-D244-9D77EFEF217A}"/>
          </ac:spMkLst>
        </pc:spChg>
        <pc:spChg chg="add del mod">
          <ac:chgData name="Toby Donaldson" userId="2e6e5431-bb17-4c41-9985-d39c50d83c73" providerId="ADAL" clId="{BBBC192A-0214-47E0-8928-D91CB696F1D1}" dt="2023-07-01T03:38:59.895" v="11500" actId="21"/>
          <ac:spMkLst>
            <pc:docMk/>
            <pc:sldMk cId="161435996" sldId="301"/>
            <ac:spMk id="23" creationId="{3DD2780B-728A-FE00-355C-93CBF44EC136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5" creationId="{B5F7C7C9-C48C-09F6-F7D3-E7B8F9DB7CDD}"/>
          </ac:spMkLst>
        </pc:spChg>
        <pc:spChg chg="mod">
          <ac:chgData name="Toby Donaldson" userId="2e6e5431-bb17-4c41-9985-d39c50d83c73" providerId="ADAL" clId="{BBBC192A-0214-47E0-8928-D91CB696F1D1}" dt="2023-07-04T02:18:11.717" v="13619" actId="1076"/>
          <ac:spMkLst>
            <pc:docMk/>
            <pc:sldMk cId="161435996" sldId="301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7" creationId="{974002F9-8974-871E-91E9-49885758D9B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29" creationId="{38AC8E84-F467-59C4-564C-78D22BC8483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0" creationId="{B6C39730-6463-D945-E26E-FDBBEF7C7AC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33" creationId="{378EDB5E-8D6B-E96F-9733-E4D7D6ABE9EF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69" creationId="{1E226510-5C5C-D26C-5CDB-A8150200414A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70" creationId="{8C48F92C-05D7-6AFC-9C29-01BD230C313D}"/>
          </ac:spMkLst>
        </pc:spChg>
        <pc:spChg chg="del">
          <ac:chgData name="Toby Donaldson" userId="2e6e5431-bb17-4c41-9985-d39c50d83c73" providerId="ADAL" clId="{BBBC192A-0214-47E0-8928-D91CB696F1D1}" dt="2023-07-01T03:38:21.853" v="11482" actId="21"/>
          <ac:spMkLst>
            <pc:docMk/>
            <pc:sldMk cId="161435996" sldId="301"/>
            <ac:spMk id="92" creationId="{CFB7A5CA-FCD2-5EF8-D377-5D39EDD1885F}"/>
          </ac:spMkLst>
        </pc:spChg>
        <pc:spChg chg="mod">
          <ac:chgData name="Toby Donaldson" userId="2e6e5431-bb17-4c41-9985-d39c50d83c73" providerId="ADAL" clId="{BBBC192A-0214-47E0-8928-D91CB696F1D1}" dt="2023-07-01T03:41:36.255" v="11844" actId="20577"/>
          <ac:spMkLst>
            <pc:docMk/>
            <pc:sldMk cId="161435996" sldId="301"/>
            <ac:spMk id="111" creationId="{F544AC54-7A7E-C9EC-6C67-87FE54CDC212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2" creationId="{8C2EA4EA-B74D-FC9F-F83B-DBF995CCC6B1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4" creationId="{86BEB542-B143-AC8B-BBB1-58CE4DDCA6AF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5" creationId="{9CA8A178-68FB-E5BA-4B64-D275AD22B21B}"/>
          </ac:spMkLst>
        </pc:spChg>
        <pc:spChg chg="del">
          <ac:chgData name="Toby Donaldson" userId="2e6e5431-bb17-4c41-9985-d39c50d83c73" providerId="ADAL" clId="{BBBC192A-0214-47E0-8928-D91CB696F1D1}" dt="2023-07-01T03:38:24.011" v="11483" actId="21"/>
          <ac:spMkLst>
            <pc:docMk/>
            <pc:sldMk cId="161435996" sldId="301"/>
            <ac:spMk id="116" creationId="{4ECE4277-C864-35F7-CF60-8DEB347D701B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19" creationId="{1A317B00-955E-22F6-965A-829A50134870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1" creationId="{D1342886-C8C8-AEEB-BB49-68CB1BD4A56E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3" creationId="{AF909C5E-A835-451D-286C-87CF411C2598}"/>
          </ac:spMkLst>
        </pc:spChg>
        <pc:spChg chg="mod">
          <ac:chgData name="Toby Donaldson" userId="2e6e5431-bb17-4c41-9985-d39c50d83c73" providerId="ADAL" clId="{BBBC192A-0214-47E0-8928-D91CB696F1D1}" dt="2023-07-01T03:40:23.957" v="11728"/>
          <ac:spMkLst>
            <pc:docMk/>
            <pc:sldMk cId="161435996" sldId="301"/>
            <ac:spMk id="124" creationId="{291F92FE-3DED-B1D8-AC13-541231EF2CAD}"/>
          </ac:spMkLst>
        </pc:spChg>
        <pc:spChg chg="add mod">
          <ac:chgData name="Toby Donaldson" userId="2e6e5431-bb17-4c41-9985-d39c50d83c73" providerId="ADAL" clId="{BBBC192A-0214-47E0-8928-D91CB696F1D1}" dt="2023-07-01T03:40:38.158" v="11742" actId="20577"/>
          <ac:spMkLst>
            <pc:docMk/>
            <pc:sldMk cId="161435996" sldId="301"/>
            <ac:spMk id="125" creationId="{7FB35A55-44F4-E76B-1103-A79D9EEC6904}"/>
          </ac:spMkLst>
        </pc:spChg>
        <pc:spChg chg="mod">
          <ac:chgData name="Toby Donaldson" userId="2e6e5431-bb17-4c41-9985-d39c50d83c73" providerId="ADAL" clId="{BBBC192A-0214-47E0-8928-D91CB696F1D1}" dt="2023-07-01T03:41:01.234" v="11745" actId="20577"/>
          <ac:spMkLst>
            <pc:docMk/>
            <pc:sldMk cId="161435996" sldId="301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28" creationId="{F60CDD84-983E-5743-D100-21969F54F49A}"/>
          </ac:spMkLst>
        </pc:spChg>
        <pc:spChg chg="mod">
          <ac:chgData name="Toby Donaldson" userId="2e6e5431-bb17-4c41-9985-d39c50d83c73" providerId="ADAL" clId="{BBBC192A-0214-47E0-8928-D91CB696F1D1}" dt="2023-07-01T03:41:02.785" v="11746" actId="20577"/>
          <ac:spMkLst>
            <pc:docMk/>
            <pc:sldMk cId="161435996" sldId="301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1" creationId="{78626DA1-30B5-0562-46E8-0B2C1B8F1B15}"/>
          </ac:spMkLst>
        </pc:spChg>
        <pc:spChg chg="mod">
          <ac:chgData name="Toby Donaldson" userId="2e6e5431-bb17-4c41-9985-d39c50d83c73" providerId="ADAL" clId="{BBBC192A-0214-47E0-8928-D91CB696F1D1}" dt="2023-07-01T03:41:03.915" v="11747" actId="20577"/>
          <ac:spMkLst>
            <pc:docMk/>
            <pc:sldMk cId="161435996" sldId="301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4" creationId="{AF4191E6-8AFC-AD71-8B41-F2BEF9F2EDB1}"/>
          </ac:spMkLst>
        </pc:spChg>
        <pc:spChg chg="mod">
          <ac:chgData name="Toby Donaldson" userId="2e6e5431-bb17-4c41-9985-d39c50d83c73" providerId="ADAL" clId="{BBBC192A-0214-47E0-8928-D91CB696F1D1}" dt="2023-07-01T03:41:08.391" v="11750" actId="20577"/>
          <ac:spMkLst>
            <pc:docMk/>
            <pc:sldMk cId="161435996" sldId="301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37" creationId="{8CB3AA55-4CD3-8A4D-25D4-C8419BF3006B}"/>
          </ac:spMkLst>
        </pc:spChg>
        <pc:spChg chg="mod">
          <ac:chgData name="Toby Donaldson" userId="2e6e5431-bb17-4c41-9985-d39c50d83c73" providerId="ADAL" clId="{BBBC192A-0214-47E0-8928-D91CB696F1D1}" dt="2023-07-01T03:41:05.978" v="11748" actId="20577"/>
          <ac:spMkLst>
            <pc:docMk/>
            <pc:sldMk cId="161435996" sldId="301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0" creationId="{8B26501F-BE80-A9F6-83EE-9E510AEDA907}"/>
          </ac:spMkLst>
        </pc:spChg>
        <pc:spChg chg="mod">
          <ac:chgData name="Toby Donaldson" userId="2e6e5431-bb17-4c41-9985-d39c50d83c73" providerId="ADAL" clId="{BBBC192A-0214-47E0-8928-D91CB696F1D1}" dt="2023-07-01T03:41:07.085" v="11749" actId="20577"/>
          <ac:spMkLst>
            <pc:docMk/>
            <pc:sldMk cId="161435996" sldId="301"/>
            <ac:spMk id="142" creationId="{408DF4CE-90C9-B02F-89E3-BE918C2F4E76}"/>
          </ac:spMkLst>
        </pc:spChg>
        <pc:spChg chg="mod">
          <ac:chgData name="Toby Donaldson" userId="2e6e5431-bb17-4c41-9985-d39c50d83c73" providerId="ADAL" clId="{BBBC192A-0214-47E0-8928-D91CB696F1D1}" dt="2023-07-01T03:40:55.647" v="11743"/>
          <ac:spMkLst>
            <pc:docMk/>
            <pc:sldMk cId="161435996" sldId="301"/>
            <ac:spMk id="143" creationId="{8AAACD8D-B8B0-603E-D205-58EB7C8F7D55}"/>
          </ac:spMkLst>
        </pc:s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2" creationId="{C7BC6FB6-3639-E5F3-155D-715B72C6DF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5" creationId="{17FDD287-9792-612A-5F1E-64BA37DB2E3D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1" creationId="{07FD48C7-8011-DA3B-AA57-8DF263264D84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2" creationId="{2A71FDFA-C7BA-4B1E-7225-F9CC9BB874C7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6" creationId="{2ECAEB17-55E6-065D-EB5D-2D1B161A3E2F}"/>
          </ac:grpSpMkLst>
        </pc:grpChg>
        <pc:grpChg chg="add mod">
          <ac:chgData name="Toby Donaldson" userId="2e6e5431-bb17-4c41-9985-d39c50d83c73" providerId="ADAL" clId="{BBBC192A-0214-47E0-8928-D91CB696F1D1}" dt="2023-07-01T03:40:28.206" v="11730" actId="1076"/>
          <ac:grpSpMkLst>
            <pc:docMk/>
            <pc:sldMk cId="161435996" sldId="301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4" creationId="{91517C69-9265-0413-D002-3E2C276EB253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28" creationId="{7BF47D1D-CAC8-F5FE-E1E3-E74D7880CDCE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31" creationId="{5DC80B71-DC53-76F5-77C1-2780EC0F05D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2" creationId="{BF75821D-5537-C6EE-7B1E-6644BFA76A20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6" creationId="{1A856613-70D3-C5C7-5511-FBB8D380C5E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39" creationId="{1C04BE3A-65C8-4C64-9451-623157601B0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2" creationId="{823FCCD9-EDAA-D2D8-0592-CDCDB6DA026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5" creationId="{746097F0-7E3E-2651-F5B3-452D9175A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48" creationId="{2B16365E-8C28-8B06-49EC-2E5DC05F2EA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1" creationId="{C9DBEB40-1C8B-F3C4-0085-70730BC75288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4" creationId="{5A5070D3-2638-4BB0-E902-401AEF04373F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57" creationId="{48F65901-310E-9C6A-5B2B-0CABD18DAAD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0" creationId="{1D16EA68-A6F0-43FB-9B64-426C8A22CD6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3" creationId="{C2293EFD-A2B0-7F71-AFCE-92DEC701FE2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66" creationId="{8B8BA296-BC66-2DDB-61DF-DA2327D8ABA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1" creationId="{2AAFA4DB-F76E-A3E9-1DE7-D13D8F0A49C3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4" creationId="{8040A2ED-C474-3C44-5C70-727B21783AE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77" creationId="{F876A84A-B951-5EF0-D09B-6A0E24932EA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0" creationId="{D67EF130-B29E-1D94-00B4-A0D96E2E2767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3" creationId="{F20CFE63-329D-4028-777B-2AA3D4111B82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6" creationId="{5FEA740A-2AD6-AB65-7823-68F45A18BDC1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89" creationId="{0298B0FF-43F6-A1D7-CC32-DCE6062A53ED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3" creationId="{9C482ED9-0DFC-A68C-3BB6-E1084BEAD9D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6" creationId="{C00B717C-A8DF-AE2C-8FF0-668E7AF5666E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99" creationId="{06AAD853-4282-AD9C-16A0-0FF136D9F48B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2" creationId="{EAA59B17-051A-EE1E-45DB-B223CC07D425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5" creationId="{744E9DB8-E861-346B-D7BF-C6951B6ECEB4}"/>
          </ac:grpSpMkLst>
        </pc:grpChg>
        <pc:grpChg chg="del">
          <ac:chgData name="Toby Donaldson" userId="2e6e5431-bb17-4c41-9985-d39c50d83c73" providerId="ADAL" clId="{BBBC192A-0214-47E0-8928-D91CB696F1D1}" dt="2023-07-01T03:38:21.853" v="11482" actId="21"/>
          <ac:grpSpMkLst>
            <pc:docMk/>
            <pc:sldMk cId="161435996" sldId="301"/>
            <ac:grpSpMk id="108" creationId="{13FED889-5124-C8EC-3C72-63FA96C198B7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3" creationId="{84342B1F-F85E-9D78-A446-9FE58E14C59F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17" creationId="{1921EF4C-62E5-8E00-E928-264228631628}"/>
          </ac:grpSpMkLst>
        </pc:grpChg>
        <pc:grpChg chg="add del mod">
          <ac:chgData name="Toby Donaldson" userId="2e6e5431-bb17-4c41-9985-d39c50d83c73" providerId="ADAL" clId="{BBBC192A-0214-47E0-8928-D91CB696F1D1}" dt="2023-07-01T03:40:25.321" v="11729"/>
          <ac:grpSpMkLst>
            <pc:docMk/>
            <pc:sldMk cId="161435996" sldId="301"/>
            <ac:grpSpMk id="122" creationId="{127169CE-18B0-72CA-DF92-C71EFC50EBA5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6" creationId="{29B245A7-8807-ABAA-F9EB-72411D518123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29" creationId="{463A5602-3C12-2E81-9538-A7EAAC53F881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2" creationId="{45905F54-A7C7-FA31-C7CC-9F0B3203BE0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5" creationId="{179C7D45-5EC1-05B2-9546-E19E3766AAAE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38" creationId="{7AC0D112-E070-D3CC-881D-2C007F42DC34}"/>
          </ac:grpSpMkLst>
        </pc:grpChg>
        <pc:grpChg chg="add mod">
          <ac:chgData name="Toby Donaldson" userId="2e6e5431-bb17-4c41-9985-d39c50d83c73" providerId="ADAL" clId="{BBBC192A-0214-47E0-8928-D91CB696F1D1}" dt="2023-07-01T03:40:59.258" v="11744" actId="1076"/>
          <ac:grpSpMkLst>
            <pc:docMk/>
            <pc:sldMk cId="161435996" sldId="301"/>
            <ac:grpSpMk id="141" creationId="{05126C35-DEA0-8F80-2AE9-C0F4273E8F02}"/>
          </ac:grpSpMkLst>
        </pc:grp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18" creationId="{852345C9-E2F9-8C2E-57A0-407E5155C2D7}"/>
          </ac:cxnSpMkLst>
        </pc:cxnChg>
        <pc:cxnChg chg="del">
          <ac:chgData name="Toby Donaldson" userId="2e6e5431-bb17-4c41-9985-d39c50d83c73" providerId="ADAL" clId="{BBBC192A-0214-47E0-8928-D91CB696F1D1}" dt="2023-07-01T03:38:21.853" v="11482" actId="21"/>
          <ac:cxnSpMkLst>
            <pc:docMk/>
            <pc:sldMk cId="161435996" sldId="301"/>
            <ac:cxnSpMk id="120" creationId="{0F0ADE04-F8DD-7705-7F58-E8E8AC853E97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19:40.175" v="13628" actId="1076"/>
        <pc:sldMkLst>
          <pc:docMk/>
          <pc:sldMk cId="2960401938" sldId="302"/>
        </pc:sldMkLst>
        <pc:spChg chg="add mod">
          <ac:chgData name="Toby Donaldson" userId="2e6e5431-bb17-4c41-9985-d39c50d83c73" providerId="ADAL" clId="{BBBC192A-0214-47E0-8928-D91CB696F1D1}" dt="2023-07-01T03:45:06.230" v="11896" actId="14100"/>
          <ac:spMkLst>
            <pc:docMk/>
            <pc:sldMk cId="2960401938" sldId="302"/>
            <ac:spMk id="11" creationId="{7B234874-4C91-DDAE-15BB-178607EBDB01}"/>
          </ac:spMkLst>
        </pc:spChg>
        <pc:spChg chg="add mod">
          <ac:chgData name="Toby Donaldson" userId="2e6e5431-bb17-4c41-9985-d39c50d83c73" providerId="ADAL" clId="{BBBC192A-0214-47E0-8928-D91CB696F1D1}" dt="2023-07-01T03:44:59.809" v="11895" actId="1076"/>
          <ac:spMkLst>
            <pc:docMk/>
            <pc:sldMk cId="2960401938" sldId="302"/>
            <ac:spMk id="13" creationId="{07ABFA9E-789C-4538-4A8C-BB62BD418FBA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2" creationId="{A41D60C7-3FD9-79C7-B59C-1B520F69724B}"/>
          </ac:spMkLst>
        </pc:spChg>
        <pc:spChg chg="add mod">
          <ac:chgData name="Toby Donaldson" userId="2e6e5431-bb17-4c41-9985-d39c50d83c73" providerId="ADAL" clId="{BBBC192A-0214-47E0-8928-D91CB696F1D1}" dt="2023-07-01T03:44:31.599" v="11893" actId="554"/>
          <ac:spMkLst>
            <pc:docMk/>
            <pc:sldMk cId="2960401938" sldId="302"/>
            <ac:spMk id="23" creationId="{5A0BABA1-DBF0-9264-4BFB-69F27FA04394}"/>
          </ac:spMkLst>
        </pc:spChg>
        <pc:spChg chg="add mod">
          <ac:chgData name="Toby Donaldson" userId="2e6e5431-bb17-4c41-9985-d39c50d83c73" providerId="ADAL" clId="{BBBC192A-0214-47E0-8928-D91CB696F1D1}" dt="2023-07-04T02:18:22.165" v="13621"/>
          <ac:spMkLst>
            <pc:docMk/>
            <pc:sldMk cId="2960401938" sldId="302"/>
            <ac:spMk id="24" creationId="{D01A85D7-D236-9A8C-0D28-870C6A35F635}"/>
          </ac:spMkLst>
        </pc:spChg>
        <pc:spChg chg="del mod">
          <ac:chgData name="Toby Donaldson" userId="2e6e5431-bb17-4c41-9985-d39c50d83c73" providerId="ADAL" clId="{BBBC192A-0214-47E0-8928-D91CB696F1D1}" dt="2023-07-04T02:18:17.326" v="13620" actId="21"/>
          <ac:spMkLst>
            <pc:docMk/>
            <pc:sldMk cId="2960401938" sldId="302"/>
            <ac:spMk id="26" creationId="{20F87785-80D9-B4B7-2CE0-FFC62EAE140D}"/>
          </ac:spMkLst>
        </pc:spChg>
        <pc:spChg chg="add mod">
          <ac:chgData name="Toby Donaldson" userId="2e6e5431-bb17-4c41-9985-d39c50d83c73" providerId="ADAL" clId="{BBBC192A-0214-47E0-8928-D91CB696F1D1}" dt="2023-07-01T03:44:20.881" v="11892" actId="1076"/>
          <ac:spMkLst>
            <pc:docMk/>
            <pc:sldMk cId="2960401938" sldId="302"/>
            <ac:spMk id="27" creationId="{CF98E589-7E59-4C7E-C6BD-BE5CB4C1807B}"/>
          </ac:spMkLst>
        </pc:spChg>
        <pc:spChg chg="add mod">
          <ac:chgData name="Toby Donaldson" userId="2e6e5431-bb17-4c41-9985-d39c50d83c73" providerId="ADAL" clId="{BBBC192A-0214-47E0-8928-D91CB696F1D1}" dt="2023-07-01T03:44:17.142" v="11891" actId="1076"/>
          <ac:spMkLst>
            <pc:docMk/>
            <pc:sldMk cId="2960401938" sldId="302"/>
            <ac:spMk id="28" creationId="{66DD9405-38D2-08F6-3F05-2399EF5B8CF1}"/>
          </ac:spMkLst>
        </pc:spChg>
        <pc:spChg chg="add mod">
          <ac:chgData name="Toby Donaldson" userId="2e6e5431-bb17-4c41-9985-d39c50d83c73" providerId="ADAL" clId="{BBBC192A-0214-47E0-8928-D91CB696F1D1}" dt="2023-07-01T03:46:31.148" v="12065" actId="20577"/>
          <ac:spMkLst>
            <pc:docMk/>
            <pc:sldMk cId="2960401938" sldId="302"/>
            <ac:spMk id="29" creationId="{5FC227BC-D6AB-B688-EF53-A94CA54A3EFE}"/>
          </ac:spMkLst>
        </pc:spChg>
        <pc:spChg chg="add mod">
          <ac:chgData name="Toby Donaldson" userId="2e6e5431-bb17-4c41-9985-d39c50d83c73" providerId="ADAL" clId="{BBBC192A-0214-47E0-8928-D91CB696F1D1}" dt="2023-07-04T02:19:29.966" v="13626"/>
          <ac:spMkLst>
            <pc:docMk/>
            <pc:sldMk cId="2960401938" sldId="302"/>
            <ac:spMk id="30" creationId="{ECB53001-C73A-A60C-2F91-18ECB21E6F03}"/>
          </ac:spMkLst>
        </pc:spChg>
        <pc:spChg chg="add mod">
          <ac:chgData name="Toby Donaldson" userId="2e6e5431-bb17-4c41-9985-d39c50d83c73" providerId="ADAL" clId="{BBBC192A-0214-47E0-8928-D91CB696F1D1}" dt="2023-07-04T02:19:40.175" v="13628" actId="1076"/>
          <ac:spMkLst>
            <pc:docMk/>
            <pc:sldMk cId="2960401938" sldId="302"/>
            <ac:spMk id="31" creationId="{353427EE-3F8E-D367-D30A-596AAF4AA45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27" creationId="{4984A8E1-0AD4-4127-F21C-762CB3EA227D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0" creationId="{A6DA2CAF-FCB9-3FEE-8ED9-157A67E3BCFF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3" creationId="{1E88A8B6-4DFC-D061-F3B3-3922FF42F782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6" creationId="{4C3504A5-AF0D-1991-B148-FED034099525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39" creationId="{97687DA6-235E-BA8A-8C95-733A04144040}"/>
          </ac:spMkLst>
        </pc:spChg>
        <pc:spChg chg="mod">
          <ac:chgData name="Toby Donaldson" userId="2e6e5431-bb17-4c41-9985-d39c50d83c73" providerId="ADAL" clId="{BBBC192A-0214-47E0-8928-D91CB696F1D1}" dt="2023-07-01T03:44:49.641" v="11894" actId="13926"/>
          <ac:spMkLst>
            <pc:docMk/>
            <pc:sldMk cId="2960401938" sldId="302"/>
            <ac:spMk id="142" creationId="{408DF4CE-90C9-B02F-89E3-BE918C2F4E76}"/>
          </ac:spMkLst>
        </pc:spChg>
        <pc:cxnChg chg="add">
          <ac:chgData name="Toby Donaldson" userId="2e6e5431-bb17-4c41-9985-d39c50d83c73" providerId="ADAL" clId="{BBBC192A-0214-47E0-8928-D91CB696F1D1}" dt="2023-07-01T03:43:55.303" v="11877" actId="11529"/>
          <ac:cxnSpMkLst>
            <pc:docMk/>
            <pc:sldMk cId="2960401938" sldId="302"/>
            <ac:cxnSpMk id="25" creationId="{D4F7BE90-F35F-141B-39BD-E2F990D0F14E}"/>
          </ac:cxnSpMkLst>
        </pc:cxnChg>
      </pc:sldChg>
      <pc:sldChg chg="addSp delSp modSp add mod ord">
        <pc:chgData name="Toby Donaldson" userId="2e6e5431-bb17-4c41-9985-d39c50d83c73" providerId="ADAL" clId="{BBBC192A-0214-47E0-8928-D91CB696F1D1}" dt="2023-07-04T02:36:06.970" v="14454"/>
        <pc:sldMkLst>
          <pc:docMk/>
          <pc:sldMk cId="18576294" sldId="303"/>
        </pc:sldMkLst>
        <pc:spChg chg="add mod">
          <ac:chgData name="Toby Donaldson" userId="2e6e5431-bb17-4c41-9985-d39c50d83c73" providerId="ADAL" clId="{BBBC192A-0214-47E0-8928-D91CB696F1D1}" dt="2023-07-04T02:36:06.970" v="14454"/>
          <ac:spMkLst>
            <pc:docMk/>
            <pc:sldMk cId="18576294" sldId="303"/>
            <ac:spMk id="2" creationId="{7562FFDF-24DD-A117-EAFF-E7684589A695}"/>
          </ac:spMkLst>
        </pc:spChg>
        <pc:spChg chg="mod">
          <ac:chgData name="Toby Donaldson" userId="2e6e5431-bb17-4c41-9985-d39c50d83c73" providerId="ADAL" clId="{BBBC192A-0214-47E0-8928-D91CB696F1D1}" dt="2023-07-01T03:52:31.235" v="12149" actId="14100"/>
          <ac:spMkLst>
            <pc:docMk/>
            <pc:sldMk cId="18576294" sldId="303"/>
            <ac:spMk id="11" creationId="{7B234874-4C91-DDAE-15BB-178607EBDB01}"/>
          </ac:spMkLst>
        </pc:spChg>
        <pc:spChg chg="mod">
          <ac:chgData name="Toby Donaldson" userId="2e6e5431-bb17-4c41-9985-d39c50d83c73" providerId="ADAL" clId="{BBBC192A-0214-47E0-8928-D91CB696F1D1}" dt="2023-07-01T03:52:34.691" v="12150" actId="14100"/>
          <ac:spMkLst>
            <pc:docMk/>
            <pc:sldMk cId="18576294" sldId="303"/>
            <ac:spMk id="13" creationId="{07ABFA9E-789C-4538-4A8C-BB62BD418FBA}"/>
          </ac:spMkLst>
        </pc:spChg>
        <pc:spChg chg="mod">
          <ac:chgData name="Toby Donaldson" userId="2e6e5431-bb17-4c41-9985-d39c50d83c73" providerId="ADAL" clId="{BBBC192A-0214-47E0-8928-D91CB696F1D1}" dt="2023-07-01T03:52:12.226" v="12146" actId="1076"/>
          <ac:spMkLst>
            <pc:docMk/>
            <pc:sldMk cId="18576294" sldId="303"/>
            <ac:spMk id="22" creationId="{A41D60C7-3FD9-79C7-B59C-1B520F69724B}"/>
          </ac:spMkLst>
        </pc:spChg>
        <pc:spChg chg="mod">
          <ac:chgData name="Toby Donaldson" userId="2e6e5431-bb17-4c41-9985-d39c50d83c73" providerId="ADAL" clId="{BBBC192A-0214-47E0-8928-D91CB696F1D1}" dt="2023-07-01T03:50:46.673" v="12138" actId="1076"/>
          <ac:spMkLst>
            <pc:docMk/>
            <pc:sldMk cId="18576294" sldId="303"/>
            <ac:spMk id="23" creationId="{5A0BABA1-DBF0-9264-4BFB-69F27FA04394}"/>
          </ac:spMkLst>
        </pc:spChg>
        <pc:spChg chg="del">
          <ac:chgData name="Toby Donaldson" userId="2e6e5431-bb17-4c41-9985-d39c50d83c73" providerId="ADAL" clId="{BBBC192A-0214-47E0-8928-D91CB696F1D1}" dt="2023-07-04T02:36:00.589" v="14453" actId="21"/>
          <ac:spMkLst>
            <pc:docMk/>
            <pc:sldMk cId="18576294" sldId="303"/>
            <ac:spMk id="26" creationId="{20F87785-80D9-B4B7-2CE0-FFC62EAE140D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7" creationId="{CF98E589-7E59-4C7E-C6BD-BE5CB4C1807B}"/>
          </ac:spMkLst>
        </pc:spChg>
        <pc:spChg chg="mod">
          <ac:chgData name="Toby Donaldson" userId="2e6e5431-bb17-4c41-9985-d39c50d83c73" providerId="ADAL" clId="{BBBC192A-0214-47E0-8928-D91CB696F1D1}" dt="2023-07-01T03:49:56.051" v="12111" actId="555"/>
          <ac:spMkLst>
            <pc:docMk/>
            <pc:sldMk cId="18576294" sldId="303"/>
            <ac:spMk id="28" creationId="{66DD9405-38D2-08F6-3F05-2399EF5B8CF1}"/>
          </ac:spMkLst>
        </pc:spChg>
        <pc:spChg chg="mod topLvl">
          <ac:chgData name="Toby Donaldson" userId="2e6e5431-bb17-4c41-9985-d39c50d83c73" providerId="ADAL" clId="{BBBC192A-0214-47E0-8928-D91CB696F1D1}" dt="2023-07-01T03:47:25.729" v="12075" actId="1076"/>
          <ac:spMkLst>
            <pc:docMk/>
            <pc:sldMk cId="18576294" sldId="303"/>
            <ac:spMk id="30" creationId="{F4CB513A-7349-C260-B27F-11E868CF7AE3}"/>
          </ac:spMkLst>
        </pc:spChg>
        <pc:spChg chg="del mod topLvl">
          <ac:chgData name="Toby Donaldson" userId="2e6e5431-bb17-4c41-9985-d39c50d83c73" providerId="ADAL" clId="{BBBC192A-0214-47E0-8928-D91CB696F1D1}" dt="2023-07-01T03:47:19.385" v="12073" actId="21"/>
          <ac:spMkLst>
            <pc:docMk/>
            <pc:sldMk cId="18576294" sldId="303"/>
            <ac:spMk id="31" creationId="{EA3B7951-5C9C-9AB2-458F-924AF98BDE29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2" creationId="{89E5FEE8-3286-8F22-4080-03717641133F}"/>
          </ac:spMkLst>
        </pc:spChg>
        <pc:spChg chg="add del mod">
          <ac:chgData name="Toby Donaldson" userId="2e6e5431-bb17-4c41-9985-d39c50d83c73" providerId="ADAL" clId="{BBBC192A-0214-47E0-8928-D91CB696F1D1}" dt="2023-07-01T03:48:17.261" v="12091" actId="21"/>
          <ac:spMkLst>
            <pc:docMk/>
            <pc:sldMk cId="18576294" sldId="303"/>
            <ac:spMk id="33" creationId="{FF5D6D30-DB64-44E4-D7C8-929B68F51FE3}"/>
          </ac:spMkLst>
        </pc:spChg>
        <pc:spChg chg="add mod">
          <ac:chgData name="Toby Donaldson" userId="2e6e5431-bb17-4c41-9985-d39c50d83c73" providerId="ADAL" clId="{BBBC192A-0214-47E0-8928-D91CB696F1D1}" dt="2023-07-01T03:49:27.174" v="12104" actId="1076"/>
          <ac:spMkLst>
            <pc:docMk/>
            <pc:sldMk cId="18576294" sldId="303"/>
            <ac:spMk id="34" creationId="{66400F34-D06B-6A35-2CF9-09329BA09DFD}"/>
          </ac:spMkLst>
        </pc:spChg>
        <pc:spChg chg="add mod">
          <ac:chgData name="Toby Donaldson" userId="2e6e5431-bb17-4c41-9985-d39c50d83c73" providerId="ADAL" clId="{BBBC192A-0214-47E0-8928-D91CB696F1D1}" dt="2023-07-01T03:50:34.606" v="12137" actId="14100"/>
          <ac:spMkLst>
            <pc:docMk/>
            <pc:sldMk cId="18576294" sldId="303"/>
            <ac:spMk id="35" creationId="{BDEA21D6-227A-3405-95C5-7F4A128B9263}"/>
          </ac:spMkLst>
        </pc:spChg>
        <pc:spChg chg="add mod">
          <ac:chgData name="Toby Donaldson" userId="2e6e5431-bb17-4c41-9985-d39c50d83c73" providerId="ADAL" clId="{BBBC192A-0214-47E0-8928-D91CB696F1D1}" dt="2023-07-01T03:50:29.928" v="12136" actId="1076"/>
          <ac:spMkLst>
            <pc:docMk/>
            <pc:sldMk cId="18576294" sldId="303"/>
            <ac:spMk id="36" creationId="{03C874B4-7CB0-B2FA-15A2-62C8916F9C70}"/>
          </ac:spMkLst>
        </pc:spChg>
        <pc:spChg chg="del">
          <ac:chgData name="Toby Donaldson" userId="2e6e5431-bb17-4c41-9985-d39c50d83c73" providerId="ADAL" clId="{BBBC192A-0214-47E0-8928-D91CB696F1D1}" dt="2023-07-01T03:50:02.143" v="12112" actId="21"/>
          <ac:spMkLst>
            <pc:docMk/>
            <pc:sldMk cId="18576294" sldId="303"/>
            <ac:spMk id="125" creationId="{7FB35A55-44F4-E76B-1103-A79D9EEC6904}"/>
          </ac:spMkLst>
        </pc:s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2" creationId="{C7BC6FB6-3639-E5F3-155D-715B72C6DF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5" creationId="{17FDD287-9792-612A-5F1E-64BA37DB2E3D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8" creationId="{61F48BBE-C91E-D3FE-23F7-3164763776FB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2" creationId="{2A71FDFA-C7BA-4B1E-7225-F9CC9BB874C7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6" creationId="{2ECAEB17-55E6-065D-EB5D-2D1B161A3E2F}"/>
          </ac:grpSpMkLst>
        </pc:grpChg>
        <pc:grpChg chg="del">
          <ac:chgData name="Toby Donaldson" userId="2e6e5431-bb17-4c41-9985-d39c50d83c73" providerId="ADAL" clId="{BBBC192A-0214-47E0-8928-D91CB696F1D1}" dt="2023-07-01T03:46:53.940" v="12067" actId="21"/>
          <ac:grpSpMkLst>
            <pc:docMk/>
            <pc:sldMk cId="18576294" sldId="303"/>
            <ac:grpSpMk id="19" creationId="{E6C9C030-86FE-BEF0-D73C-1740C1C7F7A9}"/>
          </ac:grpSpMkLst>
        </pc:grpChg>
        <pc:grpChg chg="add del mod">
          <ac:chgData name="Toby Donaldson" userId="2e6e5431-bb17-4c41-9985-d39c50d83c73" providerId="ADAL" clId="{BBBC192A-0214-47E0-8928-D91CB696F1D1}" dt="2023-07-01T03:47:07.338" v="12070" actId="165"/>
          <ac:grpSpMkLst>
            <pc:docMk/>
            <pc:sldMk cId="18576294" sldId="303"/>
            <ac:grpSpMk id="24" creationId="{7699D419-84C0-6FD2-1CC5-35C34CA70076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6" creationId="{29B245A7-8807-ABAA-F9EB-72411D518123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29" creationId="{463A5602-3C12-2E81-9538-A7EAAC53F881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2" creationId="{45905F54-A7C7-FA31-C7CC-9F0B3203BE0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5" creationId="{179C7D45-5EC1-05B2-9546-E19E3766AAAE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38" creationId="{7AC0D112-E070-D3CC-881D-2C007F42DC34}"/>
          </ac:grpSpMkLst>
        </pc:grpChg>
        <pc:grpChg chg="del">
          <ac:chgData name="Toby Donaldson" userId="2e6e5431-bb17-4c41-9985-d39c50d83c73" providerId="ADAL" clId="{BBBC192A-0214-47E0-8928-D91CB696F1D1}" dt="2023-07-01T03:49:21.108" v="12103" actId="21"/>
          <ac:grpSpMkLst>
            <pc:docMk/>
            <pc:sldMk cId="18576294" sldId="303"/>
            <ac:grpSpMk id="141" creationId="{05126C35-DEA0-8F80-2AE9-C0F4273E8F02}"/>
          </ac:grpSpMkLst>
        </pc:grpChg>
        <pc:cxnChg chg="mod">
          <ac:chgData name="Toby Donaldson" userId="2e6e5431-bb17-4c41-9985-d39c50d83c73" providerId="ADAL" clId="{BBBC192A-0214-47E0-8928-D91CB696F1D1}" dt="2023-07-01T03:49:41.069" v="12108" actId="1076"/>
          <ac:cxnSpMkLst>
            <pc:docMk/>
            <pc:sldMk cId="18576294" sldId="303"/>
            <ac:cxnSpMk id="25" creationId="{D4F7BE90-F35F-141B-39BD-E2F990D0F14E}"/>
          </ac:cxnSpMkLst>
        </pc:cxnChg>
      </pc:sldChg>
      <pc:sldChg chg="addSp delSp modSp new mod">
        <pc:chgData name="Toby Donaldson" userId="2e6e5431-bb17-4c41-9985-d39c50d83c73" providerId="ADAL" clId="{BBBC192A-0214-47E0-8928-D91CB696F1D1}" dt="2023-07-04T02:21:17.754" v="13660" actId="1076"/>
        <pc:sldMkLst>
          <pc:docMk/>
          <pc:sldMk cId="434172060" sldId="304"/>
        </pc:sldMkLst>
        <pc:spChg chg="mod">
          <ac:chgData name="Toby Donaldson" userId="2e6e5431-bb17-4c41-9985-d39c50d83c73" providerId="ADAL" clId="{BBBC192A-0214-47E0-8928-D91CB696F1D1}" dt="2023-07-01T03:53:25.332" v="12177" actId="20577"/>
          <ac:spMkLst>
            <pc:docMk/>
            <pc:sldMk cId="434172060" sldId="304"/>
            <ac:spMk id="2" creationId="{2199E67A-41E9-50DA-5D09-79758F25AA7E}"/>
          </ac:spMkLst>
        </pc:spChg>
        <pc:spChg chg="mod">
          <ac:chgData name="Toby Donaldson" userId="2e6e5431-bb17-4c41-9985-d39c50d83c73" providerId="ADAL" clId="{BBBC192A-0214-47E0-8928-D91CB696F1D1}" dt="2023-07-04T02:21:17.754" v="13660" actId="1076"/>
          <ac:spMkLst>
            <pc:docMk/>
            <pc:sldMk cId="434172060" sldId="304"/>
            <ac:spMk id="3" creationId="{94F80227-F088-2D5C-9EA7-4A4FB61067C5}"/>
          </ac:spMkLst>
        </pc:spChg>
        <pc:spChg chg="add del mod">
          <ac:chgData name="Toby Donaldson" userId="2e6e5431-bb17-4c41-9985-d39c50d83c73" providerId="ADAL" clId="{BBBC192A-0214-47E0-8928-D91CB696F1D1}" dt="2023-07-01T03:57:37.662" v="13019"/>
          <ac:spMkLst>
            <pc:docMk/>
            <pc:sldMk cId="434172060" sldId="304"/>
            <ac:spMk id="4" creationId="{D7FDFEA5-3022-1691-6490-E3A7133EB592}"/>
          </ac:spMkLst>
        </pc:spChg>
        <pc:spChg chg="add del mod">
          <ac:chgData name="Toby Donaldson" userId="2e6e5431-bb17-4c41-9985-d39c50d83c73" providerId="ADAL" clId="{BBBC192A-0214-47E0-8928-D91CB696F1D1}" dt="2023-07-01T03:57:46.125" v="13021"/>
          <ac:spMkLst>
            <pc:docMk/>
            <pc:sldMk cId="434172060" sldId="304"/>
            <ac:spMk id="5" creationId="{698F6392-0C77-358B-69DF-0F9B8C62BA29}"/>
          </ac:spMkLst>
        </pc:spChg>
        <pc:spChg chg="add del mod">
          <ac:chgData name="Toby Donaldson" userId="2e6e5431-bb17-4c41-9985-d39c50d83c73" providerId="ADAL" clId="{BBBC192A-0214-47E0-8928-D91CB696F1D1}" dt="2023-07-04T02:21:14.661" v="13659" actId="21"/>
          <ac:spMkLst>
            <pc:docMk/>
            <pc:sldMk cId="434172060" sldId="304"/>
            <ac:spMk id="6" creationId="{22135404-87E2-AD04-5A42-EAA6D5C291F7}"/>
          </ac:spMkLst>
        </pc:spChg>
      </pc:sldChg>
      <pc:sldChg chg="modSp add del mod ord">
        <pc:chgData name="Toby Donaldson" userId="2e6e5431-bb17-4c41-9985-d39c50d83c73" providerId="ADAL" clId="{BBBC192A-0214-47E0-8928-D91CB696F1D1}" dt="2023-07-01T03:53:19.505" v="12167" actId="2696"/>
        <pc:sldMkLst>
          <pc:docMk/>
          <pc:sldMk cId="1263873427" sldId="304"/>
        </pc:sldMkLst>
        <pc:spChg chg="mod">
          <ac:chgData name="Toby Donaldson" userId="2e6e5431-bb17-4c41-9985-d39c50d83c73" providerId="ADAL" clId="{BBBC192A-0214-47E0-8928-D91CB696F1D1}" dt="2023-07-01T03:53:15.635" v="12166" actId="20577"/>
          <ac:spMkLst>
            <pc:docMk/>
            <pc:sldMk cId="1263873427" sldId="304"/>
            <ac:spMk id="3" creationId="{6176CE81-DEE7-C017-807D-D4222E86CAED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1:57:58.966" v="13230"/>
        <pc:sldMkLst>
          <pc:docMk/>
          <pc:sldMk cId="2981083457" sldId="305"/>
        </pc:sldMkLst>
        <pc:spChg chg="add del mod">
          <ac:chgData name="Toby Donaldson" userId="2e6e5431-bb17-4c41-9985-d39c50d83c73" providerId="ADAL" clId="{BBBC192A-0214-47E0-8928-D91CB696F1D1}" dt="2023-07-04T01:57:10.561" v="13224" actId="21"/>
          <ac:spMkLst>
            <pc:docMk/>
            <pc:sldMk cId="2981083457" sldId="305"/>
            <ac:spMk id="4" creationId="{E7274687-666D-12B1-8611-E71D4DF032B7}"/>
          </ac:spMkLst>
        </pc:spChg>
        <pc:spChg chg="mod">
          <ac:chgData name="Toby Donaldson" userId="2e6e5431-bb17-4c41-9985-d39c50d83c73" providerId="ADAL" clId="{BBBC192A-0214-47E0-8928-D91CB696F1D1}" dt="2023-07-04T01:56:11.683" v="13215" actId="113"/>
          <ac:spMkLst>
            <pc:docMk/>
            <pc:sldMk cId="2981083457" sldId="305"/>
            <ac:spMk id="6" creationId="{F66953CC-B7F4-1864-0E5D-3ADA24638BB5}"/>
          </ac:spMkLst>
        </pc:spChg>
        <pc:spChg chg="add del mod">
          <ac:chgData name="Toby Donaldson" userId="2e6e5431-bb17-4c41-9985-d39c50d83c73" providerId="ADAL" clId="{BBBC192A-0214-47E0-8928-D91CB696F1D1}" dt="2023-07-04T01:57:06.880" v="13223"/>
          <ac:spMkLst>
            <pc:docMk/>
            <pc:sldMk cId="2981083457" sldId="305"/>
            <ac:spMk id="7" creationId="{1E61B34F-312F-2DA9-DB8F-BF1F7BA9525E}"/>
          </ac:spMkLst>
        </pc:spChg>
        <pc:spChg chg="add del mod">
          <ac:chgData name="Toby Donaldson" userId="2e6e5431-bb17-4c41-9985-d39c50d83c73" providerId="ADAL" clId="{BBBC192A-0214-47E0-8928-D91CB696F1D1}" dt="2023-07-04T01:57:48.924" v="13229" actId="21"/>
          <ac:spMkLst>
            <pc:docMk/>
            <pc:sldMk cId="2981083457" sldId="305"/>
            <ac:spMk id="8" creationId="{DABA22FC-0C01-0198-7D2E-97D8A26E9A99}"/>
          </ac:spMkLst>
        </pc:spChg>
        <pc:spChg chg="add mod">
          <ac:chgData name="Toby Donaldson" userId="2e6e5431-bb17-4c41-9985-d39c50d83c73" providerId="ADAL" clId="{BBBC192A-0214-47E0-8928-D91CB696F1D1}" dt="2023-07-04T01:57:58.966" v="13230"/>
          <ac:spMkLst>
            <pc:docMk/>
            <pc:sldMk cId="2981083457" sldId="305"/>
            <ac:spMk id="9" creationId="{5608E813-42B7-3ABE-5990-64BF6E5467B8}"/>
          </ac:spMkLst>
        </pc:spChg>
      </pc:sldChg>
      <pc:sldChg chg="addSp delSp modSp add mod ord">
        <pc:chgData name="Toby Donaldson" userId="2e6e5431-bb17-4c41-9985-d39c50d83c73" providerId="ADAL" clId="{BBBC192A-0214-47E0-8928-D91CB696F1D1}" dt="2023-07-04T02:28:45.094" v="13911"/>
        <pc:sldMkLst>
          <pc:docMk/>
          <pc:sldMk cId="2097593530" sldId="306"/>
        </pc:sldMkLst>
        <pc:spChg chg="del">
          <ac:chgData name="Toby Donaldson" userId="2e6e5431-bb17-4c41-9985-d39c50d83c73" providerId="ADAL" clId="{BBBC192A-0214-47E0-8928-D91CB696F1D1}" dt="2023-07-04T02:22:11.332" v="13664" actId="21"/>
          <ac:spMkLst>
            <pc:docMk/>
            <pc:sldMk cId="2097593530" sldId="306"/>
            <ac:spMk id="3" creationId="{6176CE81-DEE7-C017-807D-D4222E86CAED}"/>
          </ac:spMkLst>
        </pc:spChg>
        <pc:spChg chg="add del mod">
          <ac:chgData name="Toby Donaldson" userId="2e6e5431-bb17-4c41-9985-d39c50d83c73" providerId="ADAL" clId="{BBBC192A-0214-47E0-8928-D91CB696F1D1}" dt="2023-07-04T02:22:16.117" v="13665" actId="21"/>
          <ac:spMkLst>
            <pc:docMk/>
            <pc:sldMk cId="2097593530" sldId="306"/>
            <ac:spMk id="5" creationId="{30B58877-97AE-3F4A-249B-78C4B953EE13}"/>
          </ac:spMkLst>
        </pc:spChg>
        <pc:graphicFrameChg chg="add mod modGraphic">
          <ac:chgData name="Toby Donaldson" userId="2e6e5431-bb17-4c41-9985-d39c50d83c73" providerId="ADAL" clId="{BBBC192A-0214-47E0-8928-D91CB696F1D1}" dt="2023-07-04T02:27:31.230" v="13902" actId="255"/>
          <ac:graphicFrameMkLst>
            <pc:docMk/>
            <pc:sldMk cId="2097593530" sldId="306"/>
            <ac:graphicFrameMk id="6" creationId="{1A6DDCAA-FA52-160E-98EE-0A4A2B7427CE}"/>
          </ac:graphicFrameMkLst>
        </pc:graphicFrameChg>
      </pc:sldChg>
      <pc:sldChg chg="modSp add mod">
        <pc:chgData name="Toby Donaldson" userId="2e6e5431-bb17-4c41-9985-d39c50d83c73" providerId="ADAL" clId="{BBBC192A-0214-47E0-8928-D91CB696F1D1}" dt="2023-07-04T02:28:31.929" v="13909" actId="20577"/>
        <pc:sldMkLst>
          <pc:docMk/>
          <pc:sldMk cId="2747883424" sldId="307"/>
        </pc:sldMkLst>
        <pc:graphicFrameChg chg="mod modGraphic">
          <ac:chgData name="Toby Donaldson" userId="2e6e5431-bb17-4c41-9985-d39c50d83c73" providerId="ADAL" clId="{BBBC192A-0214-47E0-8928-D91CB696F1D1}" dt="2023-07-04T02:28:31.929" v="13909" actId="20577"/>
          <ac:graphicFrameMkLst>
            <pc:docMk/>
            <pc:sldMk cId="2747883424" sldId="307"/>
            <ac:graphicFrameMk id="6" creationId="{1A6DDCAA-FA52-160E-98EE-0A4A2B7427CE}"/>
          </ac:graphicFrameMkLst>
        </pc:graphicFrameChg>
      </pc:sldChg>
      <pc:sldChg chg="modSp new mod ord">
        <pc:chgData name="Toby Donaldson" userId="2e6e5431-bb17-4c41-9985-d39c50d83c73" providerId="ADAL" clId="{BBBC192A-0214-47E0-8928-D91CB696F1D1}" dt="2023-07-04T02:35:34.859" v="14451" actId="113"/>
        <pc:sldMkLst>
          <pc:docMk/>
          <pc:sldMk cId="3130220692" sldId="308"/>
        </pc:sldMkLst>
        <pc:spChg chg="mod">
          <ac:chgData name="Toby Donaldson" userId="2e6e5431-bb17-4c41-9985-d39c50d83c73" providerId="ADAL" clId="{BBBC192A-0214-47E0-8928-D91CB696F1D1}" dt="2023-07-04T02:32:51.483" v="13942" actId="20577"/>
          <ac:spMkLst>
            <pc:docMk/>
            <pc:sldMk cId="3130220692" sldId="308"/>
            <ac:spMk id="2" creationId="{1C98770D-4483-4AC1-C61C-657B744EFEE1}"/>
          </ac:spMkLst>
        </pc:spChg>
        <pc:spChg chg="mod">
          <ac:chgData name="Toby Donaldson" userId="2e6e5431-bb17-4c41-9985-d39c50d83c73" providerId="ADAL" clId="{BBBC192A-0214-47E0-8928-D91CB696F1D1}" dt="2023-07-04T02:35:34.859" v="14451" actId="113"/>
          <ac:spMkLst>
            <pc:docMk/>
            <pc:sldMk cId="3130220692" sldId="308"/>
            <ac:spMk id="3" creationId="{7731F32D-92B0-F8C0-494B-8BDF3D62F759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3:56.539" v="14891" actId="20577"/>
        <pc:sldMkLst>
          <pc:docMk/>
          <pc:sldMk cId="1215450300" sldId="309"/>
        </pc:sldMkLst>
        <pc:spChg chg="del">
          <ac:chgData name="Toby Donaldson" userId="2e6e5431-bb17-4c41-9985-d39c50d83c73" providerId="ADAL" clId="{BBBC192A-0214-47E0-8928-D91CB696F1D1}" dt="2023-07-04T02:36:23.059" v="14456" actId="21"/>
          <ac:spMkLst>
            <pc:docMk/>
            <pc:sldMk cId="1215450300" sldId="309"/>
            <ac:spMk id="2" creationId="{1C98770D-4483-4AC1-C61C-657B744EFEE1}"/>
          </ac:spMkLst>
        </pc:spChg>
        <pc:spChg chg="del">
          <ac:chgData name="Toby Donaldson" userId="2e6e5431-bb17-4c41-9985-d39c50d83c73" providerId="ADAL" clId="{BBBC192A-0214-47E0-8928-D91CB696F1D1}" dt="2023-07-04T02:36:29.124" v="14458" actId="21"/>
          <ac:spMkLst>
            <pc:docMk/>
            <pc:sldMk cId="1215450300" sldId="309"/>
            <ac:spMk id="3" creationId="{7731F32D-92B0-F8C0-494B-8BDF3D62F759}"/>
          </ac:spMkLst>
        </pc:spChg>
        <pc:spChg chg="add mod">
          <ac:chgData name="Toby Donaldson" userId="2e6e5431-bb17-4c41-9985-d39c50d83c73" providerId="ADAL" clId="{BBBC192A-0214-47E0-8928-D91CB696F1D1}" dt="2023-07-04T02:43:56.539" v="14891" actId="20577"/>
          <ac:spMkLst>
            <pc:docMk/>
            <pc:sldMk cId="1215450300" sldId="309"/>
            <ac:spMk id="4" creationId="{01CD5BA5-47BD-C57E-9CBE-21B19FED9B8B}"/>
          </ac:spMkLst>
        </pc:spChg>
        <pc:spChg chg="add del mod">
          <ac:chgData name="Toby Donaldson" userId="2e6e5431-bb17-4c41-9985-d39c50d83c73" providerId="ADAL" clId="{BBBC192A-0214-47E0-8928-D91CB696F1D1}" dt="2023-07-04T02:36:26.921" v="14457" actId="21"/>
          <ac:spMkLst>
            <pc:docMk/>
            <pc:sldMk cId="1215450300" sldId="309"/>
            <ac:spMk id="6" creationId="{FED96F7A-9AF4-4A68-EFBA-1CF8E64D50C3}"/>
          </ac:spMkLst>
        </pc:spChg>
        <pc:spChg chg="add del mod">
          <ac:chgData name="Toby Donaldson" userId="2e6e5431-bb17-4c41-9985-d39c50d83c73" providerId="ADAL" clId="{BBBC192A-0214-47E0-8928-D91CB696F1D1}" dt="2023-07-04T02:36:31.009" v="14459" actId="21"/>
          <ac:spMkLst>
            <pc:docMk/>
            <pc:sldMk cId="1215450300" sldId="309"/>
            <ac:spMk id="8" creationId="{930BB1BC-11B3-4391-4C8E-6BB1A353C891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9" creationId="{B43E6292-CBF4-B60F-D581-0D1D2C9F8EBC}"/>
          </ac:spMkLst>
        </pc:spChg>
        <pc:spChg chg="add del mod">
          <ac:chgData name="Toby Donaldson" userId="2e6e5431-bb17-4c41-9985-d39c50d83c73" providerId="ADAL" clId="{BBBC192A-0214-47E0-8928-D91CB696F1D1}" dt="2023-07-04T02:38:03.559" v="14538" actId="767"/>
          <ac:spMkLst>
            <pc:docMk/>
            <pc:sldMk cId="1215450300" sldId="309"/>
            <ac:spMk id="15" creationId="{34AA4BED-A0D4-0018-2CE1-E03D146CCA32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6" creationId="{1162A102-3AC2-4978-F474-0D4BA6812CF5}"/>
          </ac:spMkLst>
        </pc:spChg>
        <pc:spChg chg="add mod">
          <ac:chgData name="Toby Donaldson" userId="2e6e5431-bb17-4c41-9985-d39c50d83c73" providerId="ADAL" clId="{BBBC192A-0214-47E0-8928-D91CB696F1D1}" dt="2023-07-04T02:38:28.788" v="14552" actId="1076"/>
          <ac:spMkLst>
            <pc:docMk/>
            <pc:sldMk cId="1215450300" sldId="309"/>
            <ac:spMk id="17" creationId="{8E17A4C6-E86C-9CCD-802B-0C95624A1BBC}"/>
          </ac:spMkLst>
        </pc:spChg>
        <pc:spChg chg="add mod">
          <ac:chgData name="Toby Donaldson" userId="2e6e5431-bb17-4c41-9985-d39c50d83c73" providerId="ADAL" clId="{BBBC192A-0214-47E0-8928-D91CB696F1D1}" dt="2023-07-04T02:39:52.899" v="14653" actId="1076"/>
          <ac:spMkLst>
            <pc:docMk/>
            <pc:sldMk cId="1215450300" sldId="309"/>
            <ac:spMk id="18" creationId="{E50F425D-0A1E-41A6-D9BE-9F5328D2309A}"/>
          </ac:spMkLst>
        </pc:spChg>
        <pc:spChg chg="add del mod">
          <ac:chgData name="Toby Donaldson" userId="2e6e5431-bb17-4c41-9985-d39c50d83c73" providerId="ADAL" clId="{BBBC192A-0214-47E0-8928-D91CB696F1D1}" dt="2023-07-04T02:40:06.739" v="14656" actId="21"/>
          <ac:spMkLst>
            <pc:docMk/>
            <pc:sldMk cId="1215450300" sldId="309"/>
            <ac:spMk id="19" creationId="{B6BF3284-157E-767C-1972-FA6E141E4EF0}"/>
          </ac:spMkLst>
        </pc:sp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1" creationId="{5B727A96-0890-CBBA-5123-A3D6AFA3DA7C}"/>
          </ac:cxnSpMkLst>
        </pc:cxnChg>
        <pc:cxnChg chg="add mod">
          <ac:chgData name="Toby Donaldson" userId="2e6e5431-bb17-4c41-9985-d39c50d83c73" providerId="ADAL" clId="{BBBC192A-0214-47E0-8928-D91CB696F1D1}" dt="2023-07-04T02:38:28.788" v="14552" actId="1076"/>
          <ac:cxnSpMkLst>
            <pc:docMk/>
            <pc:sldMk cId="1215450300" sldId="309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43:53.039" v="14890" actId="20577"/>
        <pc:sldMkLst>
          <pc:docMk/>
          <pc:sldMk cId="1195314004" sldId="310"/>
        </pc:sldMkLst>
        <pc:spChg chg="add mod">
          <ac:chgData name="Toby Donaldson" userId="2e6e5431-bb17-4c41-9985-d39c50d83c73" providerId="ADAL" clId="{BBBC192A-0214-47E0-8928-D91CB696F1D1}" dt="2023-07-04T02:41:05.109" v="14668" actId="20577"/>
          <ac:spMkLst>
            <pc:docMk/>
            <pc:sldMk cId="1195314004" sldId="310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2:39.779" v="14766" actId="21"/>
          <ac:spMkLst>
            <pc:docMk/>
            <pc:sldMk cId="1195314004" sldId="310"/>
            <ac:spMk id="4" creationId="{01CD5BA5-47BD-C57E-9CBE-21B19FED9B8B}"/>
          </ac:spMkLst>
        </pc:spChg>
        <pc:spChg chg="add mod">
          <ac:chgData name="Toby Donaldson" userId="2e6e5431-bb17-4c41-9985-d39c50d83c73" providerId="ADAL" clId="{BBBC192A-0214-47E0-8928-D91CB696F1D1}" dt="2023-07-04T02:40:30.369" v="14659" actId="1076"/>
          <ac:spMkLst>
            <pc:docMk/>
            <pc:sldMk cId="1195314004" sldId="310"/>
            <ac:spMk id="6" creationId="{18335AB1-FA30-0C14-01F4-0859F3B3418E}"/>
          </ac:spMkLst>
        </pc:spChg>
        <pc:spChg chg="add mod">
          <ac:chgData name="Toby Donaldson" userId="2e6e5431-bb17-4c41-9985-d39c50d83c73" providerId="ADAL" clId="{BBBC192A-0214-47E0-8928-D91CB696F1D1}" dt="2023-07-04T02:41:12.439" v="14670" actId="20577"/>
          <ac:spMkLst>
            <pc:docMk/>
            <pc:sldMk cId="1195314004" sldId="310"/>
            <ac:spMk id="7" creationId="{9A3F1A7F-723D-B165-D9A2-6CDAE92E8644}"/>
          </ac:spMkLst>
        </pc:spChg>
        <pc:spChg chg="add mod">
          <ac:chgData name="Toby Donaldson" userId="2e6e5431-bb17-4c41-9985-d39c50d83c73" providerId="ADAL" clId="{BBBC192A-0214-47E0-8928-D91CB696F1D1}" dt="2023-07-04T02:40:36.374" v="14661" actId="1076"/>
          <ac:spMkLst>
            <pc:docMk/>
            <pc:sldMk cId="1195314004" sldId="310"/>
            <ac:spMk id="13" creationId="{EAA68EEB-6546-12B8-5C37-DDE48E2BD6C7}"/>
          </ac:spMkLst>
        </pc:spChg>
        <pc:spChg chg="add mod">
          <ac:chgData name="Toby Donaldson" userId="2e6e5431-bb17-4c41-9985-d39c50d83c73" providerId="ADAL" clId="{BBBC192A-0214-47E0-8928-D91CB696F1D1}" dt="2023-07-04T02:40:47.877" v="14664" actId="1076"/>
          <ac:spMkLst>
            <pc:docMk/>
            <pc:sldMk cId="1195314004" sldId="310"/>
            <ac:spMk id="14" creationId="{5D8B38FE-13F6-E50C-1119-0EAF7E866EFC}"/>
          </ac:spMkLst>
        </pc:spChg>
        <pc:spChg chg="add mod">
          <ac:chgData name="Toby Donaldson" userId="2e6e5431-bb17-4c41-9985-d39c50d83c73" providerId="ADAL" clId="{BBBC192A-0214-47E0-8928-D91CB696F1D1}" dt="2023-07-04T02:40:58.864" v="14666" actId="1076"/>
          <ac:spMkLst>
            <pc:docMk/>
            <pc:sldMk cId="1195314004" sldId="310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2:02.119" v="14763" actId="1076"/>
          <ac:spMkLst>
            <pc:docMk/>
            <pc:sldMk cId="1195314004" sldId="310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3:53.039" v="14890" actId="20577"/>
          <ac:spMkLst>
            <pc:docMk/>
            <pc:sldMk cId="1195314004" sldId="310"/>
            <ac:spMk id="19" creationId="{41078E2A-A947-A905-23F6-8D04E3745943}"/>
          </ac:spMkLst>
        </pc:sp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3" creationId="{2D4BD029-BBF3-108C-8A9B-B465407D5A77}"/>
          </ac:cxnSpMkLst>
        </pc:cxnChg>
        <pc:cxnChg chg="add mod">
          <ac:chgData name="Toby Donaldson" userId="2e6e5431-bb17-4c41-9985-d39c50d83c73" providerId="ADAL" clId="{BBBC192A-0214-47E0-8928-D91CB696F1D1}" dt="2023-07-04T02:40:30.369" v="14659" actId="1076"/>
          <ac:cxnSpMkLst>
            <pc:docMk/>
            <pc:sldMk cId="1195314004" sldId="310"/>
            <ac:cxnSpMk id="5" creationId="{1DD0DEFF-A0D3-08DB-174F-BC5AACE51530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8" creationId="{490CE934-CFFB-B0B4-0CD7-3CF6C19F5155}"/>
          </ac:cxnSpMkLst>
        </pc:cxnChg>
        <pc:cxnChg chg="add mod">
          <ac:chgData name="Toby Donaldson" userId="2e6e5431-bb17-4c41-9985-d39c50d83c73" providerId="ADAL" clId="{BBBC192A-0214-47E0-8928-D91CB696F1D1}" dt="2023-07-04T02:40:36.374" v="14661" actId="1076"/>
          <ac:cxnSpMkLst>
            <pc:docMk/>
            <pc:sldMk cId="1195314004" sldId="310"/>
            <ac:cxnSpMk id="10" creationId="{BD530682-AE8D-E0BB-A2D5-E0D681798D03}"/>
          </ac:cxnSpMkLst>
        </pc:cxnChg>
      </pc:sldChg>
      <pc:sldChg chg="modSp add mod">
        <pc:chgData name="Toby Donaldson" userId="2e6e5431-bb17-4c41-9985-d39c50d83c73" providerId="ADAL" clId="{BBBC192A-0214-47E0-8928-D91CB696F1D1}" dt="2023-07-04T02:43:49.123" v="14889" actId="6549"/>
        <pc:sldMkLst>
          <pc:docMk/>
          <pc:sldMk cId="1228764465" sldId="311"/>
        </pc:sldMkLst>
        <pc:spChg chg="mod">
          <ac:chgData name="Toby Donaldson" userId="2e6e5431-bb17-4c41-9985-d39c50d83c73" providerId="ADAL" clId="{BBBC192A-0214-47E0-8928-D91CB696F1D1}" dt="2023-07-04T02:43:43.759" v="14888" actId="20577"/>
          <ac:spMkLst>
            <pc:docMk/>
            <pc:sldMk cId="1228764465" sldId="311"/>
            <ac:spMk id="18" creationId="{E50F425D-0A1E-41A6-D9BE-9F5328D2309A}"/>
          </ac:spMkLst>
        </pc:spChg>
        <pc:spChg chg="mod">
          <ac:chgData name="Toby Donaldson" userId="2e6e5431-bb17-4c41-9985-d39c50d83c73" providerId="ADAL" clId="{BBBC192A-0214-47E0-8928-D91CB696F1D1}" dt="2023-07-04T02:43:49.123" v="14889" actId="6549"/>
          <ac:spMkLst>
            <pc:docMk/>
            <pc:sldMk cId="1228764465" sldId="311"/>
            <ac:spMk id="19" creationId="{41078E2A-A947-A905-23F6-8D04E3745943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2:46:52.299" v="15192" actId="113"/>
        <pc:sldMkLst>
          <pc:docMk/>
          <pc:sldMk cId="503564402" sldId="312"/>
        </pc:sldMkLst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2" creationId="{D5118B23-0E43-9817-E244-FA3324663A3D}"/>
          </ac:spMkLst>
        </pc:spChg>
        <pc:spChg chg="add mod">
          <ac:chgData name="Toby Donaldson" userId="2e6e5431-bb17-4c41-9985-d39c50d83c73" providerId="ADAL" clId="{BBBC192A-0214-47E0-8928-D91CB696F1D1}" dt="2023-07-04T02:45:36.733" v="15029" actId="1076"/>
          <ac:spMkLst>
            <pc:docMk/>
            <pc:sldMk cId="503564402" sldId="312"/>
            <ac:spMk id="4" creationId="{724CFA5D-02E2-D415-6C3F-AF04BBF2E69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6" creationId="{18335AB1-FA30-0C14-01F4-0859F3B3418E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7" creationId="{9A3F1A7F-723D-B165-D9A2-6CDAE92E8644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9" creationId="{B43E6292-CBF4-B60F-D581-0D1D2C9F8EB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3" creationId="{EAA68EEB-6546-12B8-5C37-DDE48E2BD6C7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4" creationId="{5D8B38FE-13F6-E50C-1119-0EAF7E866EFC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5" creationId="{D31B03B2-F3EB-3455-1368-B757D2FB47D8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6" creationId="{1162A102-3AC2-4978-F474-0D4BA6812CF5}"/>
          </ac:spMkLst>
        </pc:spChg>
        <pc:spChg chg="mod">
          <ac:chgData name="Toby Donaldson" userId="2e6e5431-bb17-4c41-9985-d39c50d83c73" providerId="ADAL" clId="{BBBC192A-0214-47E0-8928-D91CB696F1D1}" dt="2023-07-04T02:44:19.742" v="14894" actId="1076"/>
          <ac:spMkLst>
            <pc:docMk/>
            <pc:sldMk cId="503564402" sldId="312"/>
            <ac:spMk id="17" creationId="{8E17A4C6-E86C-9CCD-802B-0C95624A1BBC}"/>
          </ac:spMkLst>
        </pc:spChg>
        <pc:spChg chg="mod">
          <ac:chgData name="Toby Donaldson" userId="2e6e5431-bb17-4c41-9985-d39c50d83c73" providerId="ADAL" clId="{BBBC192A-0214-47E0-8928-D91CB696F1D1}" dt="2023-07-04T02:45:17.447" v="15020" actId="1076"/>
          <ac:spMkLst>
            <pc:docMk/>
            <pc:sldMk cId="503564402" sldId="312"/>
            <ac:spMk id="18" creationId="{E50F425D-0A1E-41A6-D9BE-9F5328D2309A}"/>
          </ac:spMkLst>
        </pc:spChg>
        <pc:spChg chg="del">
          <ac:chgData name="Toby Donaldson" userId="2e6e5431-bb17-4c41-9985-d39c50d83c73" providerId="ADAL" clId="{BBBC192A-0214-47E0-8928-D91CB696F1D1}" dt="2023-07-04T02:44:13.551" v="14893" actId="21"/>
          <ac:spMkLst>
            <pc:docMk/>
            <pc:sldMk cId="503564402" sldId="312"/>
            <ac:spMk id="19" creationId="{41078E2A-A947-A905-23F6-8D04E3745943}"/>
          </ac:spMkLst>
        </pc:spChg>
        <pc:spChg chg="add mod">
          <ac:chgData name="Toby Donaldson" userId="2e6e5431-bb17-4c41-9985-d39c50d83c73" providerId="ADAL" clId="{BBBC192A-0214-47E0-8928-D91CB696F1D1}" dt="2023-07-04T02:45:40.680" v="15031" actId="1076"/>
          <ac:spMkLst>
            <pc:docMk/>
            <pc:sldMk cId="503564402" sldId="312"/>
            <ac:spMk id="20" creationId="{0F717BA9-117B-0EE4-5813-C00E2D14DCD9}"/>
          </ac:spMkLst>
        </pc:spChg>
        <pc:spChg chg="add mod">
          <ac:chgData name="Toby Donaldson" userId="2e6e5431-bb17-4c41-9985-d39c50d83c73" providerId="ADAL" clId="{BBBC192A-0214-47E0-8928-D91CB696F1D1}" dt="2023-07-04T02:45:43.733" v="15033" actId="1076"/>
          <ac:spMkLst>
            <pc:docMk/>
            <pc:sldMk cId="503564402" sldId="312"/>
            <ac:spMk id="21" creationId="{C705391A-D98F-8B01-95A8-5A9AD730EE05}"/>
          </ac:spMkLst>
        </pc:spChg>
        <pc:spChg chg="add mod">
          <ac:chgData name="Toby Donaldson" userId="2e6e5431-bb17-4c41-9985-d39c50d83c73" providerId="ADAL" clId="{BBBC192A-0214-47E0-8928-D91CB696F1D1}" dt="2023-07-04T02:45:49.383" v="15035" actId="1076"/>
          <ac:spMkLst>
            <pc:docMk/>
            <pc:sldMk cId="503564402" sldId="312"/>
            <ac:spMk id="22" creationId="{C422D893-A138-820C-2598-6BC26D0970FF}"/>
          </ac:spMkLst>
        </pc:spChg>
        <pc:spChg chg="add mod">
          <ac:chgData name="Toby Donaldson" userId="2e6e5431-bb17-4c41-9985-d39c50d83c73" providerId="ADAL" clId="{BBBC192A-0214-47E0-8928-D91CB696F1D1}" dt="2023-07-04T02:46:52.299" v="15192" actId="113"/>
          <ac:spMkLst>
            <pc:docMk/>
            <pc:sldMk cId="503564402" sldId="312"/>
            <ac:spMk id="23" creationId="{8F03ECC3-438C-65A4-592C-A971FAF4F518}"/>
          </ac:spMkLst>
        </pc:sp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3" creationId="{2D4BD029-BBF3-108C-8A9B-B465407D5A77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5" creationId="{1DD0DEFF-A0D3-08DB-174F-BC5AACE51530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8" creationId="{490CE934-CFFB-B0B4-0CD7-3CF6C19F5155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0" creationId="{BD530682-AE8D-E0BB-A2D5-E0D681798D03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1" creationId="{5B727A96-0890-CBBA-5123-A3D6AFA3DA7C}"/>
          </ac:cxnSpMkLst>
        </pc:cxnChg>
        <pc:cxnChg chg="mod">
          <ac:chgData name="Toby Donaldson" userId="2e6e5431-bb17-4c41-9985-d39c50d83c73" providerId="ADAL" clId="{BBBC192A-0214-47E0-8928-D91CB696F1D1}" dt="2023-07-04T02:44:19.742" v="14894" actId="1076"/>
          <ac:cxnSpMkLst>
            <pc:docMk/>
            <pc:sldMk cId="503564402" sldId="312"/>
            <ac:cxnSpMk id="12" creationId="{F87D6883-7C5B-5D02-042B-726CA8D4A065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3:10.729" v="15462" actId="20577"/>
        <pc:sldMkLst>
          <pc:docMk/>
          <pc:sldMk cId="1412336386" sldId="313"/>
        </pc:sldMkLst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" creationId="{D5118B23-0E43-9817-E244-FA3324663A3D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4" creationId="{724CFA5D-02E2-D415-6C3F-AF04BBF2E69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6" creationId="{18335AB1-FA30-0C14-01F4-0859F3B3418E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7" creationId="{9A3F1A7F-723D-B165-D9A2-6CDAE92E8644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9" creationId="{B43E6292-CBF4-B60F-D581-0D1D2C9F8E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3" creationId="{EAA68EEB-6546-12B8-5C37-DDE48E2BD6C7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4" creationId="{5D8B38FE-13F6-E50C-1119-0EAF7E866EF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5" creationId="{D31B03B2-F3EB-3455-1368-B757D2FB47D8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6" creationId="{1162A102-3AC2-4978-F474-0D4BA6812CF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7" creationId="{8E17A4C6-E86C-9CCD-802B-0C95624A1BBC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18" creationId="{E50F425D-0A1E-41A6-D9BE-9F5328D2309A}"/>
          </ac:spMkLst>
        </pc:spChg>
        <pc:spChg chg="add mod">
          <ac:chgData name="Toby Donaldson" userId="2e6e5431-bb17-4c41-9985-d39c50d83c73" providerId="ADAL" clId="{BBBC192A-0214-47E0-8928-D91CB696F1D1}" dt="2023-07-04T02:47:18.944" v="15198" actId="208"/>
          <ac:spMkLst>
            <pc:docMk/>
            <pc:sldMk cId="1412336386" sldId="313"/>
            <ac:spMk id="19" creationId="{2711AABF-8838-B745-5B8A-CE3C3EA09881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0" creationId="{0F717BA9-117B-0EE4-5813-C00E2D14DCD9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1" creationId="{C705391A-D98F-8B01-95A8-5A9AD730EE05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2" creationId="{C422D893-A138-820C-2598-6BC26D0970FF}"/>
          </ac:spMkLst>
        </pc:spChg>
        <pc:spChg chg="del">
          <ac:chgData name="Toby Donaldson" userId="2e6e5431-bb17-4c41-9985-d39c50d83c73" providerId="ADAL" clId="{BBBC192A-0214-47E0-8928-D91CB696F1D1}" dt="2023-07-04T02:47:05.149" v="15194" actId="21"/>
          <ac:spMkLst>
            <pc:docMk/>
            <pc:sldMk cId="1412336386" sldId="313"/>
            <ac:spMk id="23" creationId="{8F03ECC3-438C-65A4-592C-A971FAF4F518}"/>
          </ac:spMkLst>
        </pc:spChg>
        <pc:spChg chg="add mod">
          <ac:chgData name="Toby Donaldson" userId="2e6e5431-bb17-4c41-9985-d39c50d83c73" providerId="ADAL" clId="{BBBC192A-0214-47E0-8928-D91CB696F1D1}" dt="2023-07-04T02:47:50.360" v="15247" actId="14100"/>
          <ac:spMkLst>
            <pc:docMk/>
            <pc:sldMk cId="1412336386" sldId="313"/>
            <ac:spMk id="24" creationId="{631BBC90-A70B-8CAB-0742-F2333D7103BD}"/>
          </ac:spMkLst>
        </pc:spChg>
        <pc:spChg chg="add mod">
          <ac:chgData name="Toby Donaldson" userId="2e6e5431-bb17-4c41-9985-d39c50d83c73" providerId="ADAL" clId="{BBBC192A-0214-47E0-8928-D91CB696F1D1}" dt="2023-07-04T02:51:07.642" v="15299" actId="1076"/>
          <ac:spMkLst>
            <pc:docMk/>
            <pc:sldMk cId="1412336386" sldId="313"/>
            <ac:spMk id="59" creationId="{F97607CB-B7D9-706B-BEF0-DFF303699C8B}"/>
          </ac:spMkLst>
        </pc:spChg>
        <pc:spChg chg="add mod">
          <ac:chgData name="Toby Donaldson" userId="2e6e5431-bb17-4c41-9985-d39c50d83c73" providerId="ADAL" clId="{BBBC192A-0214-47E0-8928-D91CB696F1D1}" dt="2023-07-04T02:51:33.409" v="15302" actId="208"/>
          <ac:spMkLst>
            <pc:docMk/>
            <pc:sldMk cId="1412336386" sldId="313"/>
            <ac:spMk id="60" creationId="{A02EBC77-BCFE-0275-FE8E-8E1BF84DFAAF}"/>
          </ac:spMkLst>
        </pc:spChg>
        <pc:spChg chg="add mod">
          <ac:chgData name="Toby Donaldson" userId="2e6e5431-bb17-4c41-9985-d39c50d83c73" providerId="ADAL" clId="{BBBC192A-0214-47E0-8928-D91CB696F1D1}" dt="2023-07-04T02:53:10.729" v="15462" actId="20577"/>
          <ac:spMkLst>
            <pc:docMk/>
            <pc:sldMk cId="1412336386" sldId="313"/>
            <ac:spMk id="61" creationId="{778F1F55-BA8D-0B9E-94E9-5BDF9FEA024B}"/>
          </ac:spMkLst>
        </pc:spChg>
        <pc:spChg chg="add mod">
          <ac:chgData name="Toby Donaldson" userId="2e6e5431-bb17-4c41-9985-d39c50d83c73" providerId="ADAL" clId="{BBBC192A-0214-47E0-8928-D91CB696F1D1}" dt="2023-07-04T02:53:08.849" v="15461" actId="20577"/>
          <ac:spMkLst>
            <pc:docMk/>
            <pc:sldMk cId="1412336386" sldId="313"/>
            <ac:spMk id="64" creationId="{47E0FA94-8D35-9C95-1748-22EB5D52D352}"/>
          </ac:spMkLst>
        </pc:sp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3" creationId="{2D4BD029-BBF3-108C-8A9B-B465407D5A77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5" creationId="{1DD0DEFF-A0D3-08DB-174F-BC5AACE51530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8" creationId="{490CE934-CFFB-B0B4-0CD7-3CF6C19F5155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0" creationId="{BD530682-AE8D-E0BB-A2D5-E0D681798D03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1" creationId="{5B727A96-0890-CBBA-5123-A3D6AFA3DA7C}"/>
          </ac:cxnSpMkLst>
        </pc:cxnChg>
        <pc:cxnChg chg="del">
          <ac:chgData name="Toby Donaldson" userId="2e6e5431-bb17-4c41-9985-d39c50d83c73" providerId="ADAL" clId="{BBBC192A-0214-47E0-8928-D91CB696F1D1}" dt="2023-07-04T02:47:05.149" v="15194" actId="21"/>
          <ac:cxnSpMkLst>
            <pc:docMk/>
            <pc:sldMk cId="1412336386" sldId="313"/>
            <ac:cxnSpMk id="12" creationId="{F87D6883-7C5B-5D02-042B-726CA8D4A065}"/>
          </ac:cxnSpMkLst>
        </pc:cxnChg>
        <pc:cxnChg chg="add">
          <ac:chgData name="Toby Donaldson" userId="2e6e5431-bb17-4c41-9985-d39c50d83c73" providerId="ADAL" clId="{BBBC192A-0214-47E0-8928-D91CB696F1D1}" dt="2023-07-04T02:48:01.563" v="15248" actId="11529"/>
          <ac:cxnSpMkLst>
            <pc:docMk/>
            <pc:sldMk cId="1412336386" sldId="313"/>
            <ac:cxnSpMk id="26" creationId="{849BA7F1-CF75-B58A-EB3E-7D564F3794FB}"/>
          </ac:cxnSpMkLst>
        </pc:cxnChg>
        <pc:cxnChg chg="add mod">
          <ac:chgData name="Toby Donaldson" userId="2e6e5431-bb17-4c41-9985-d39c50d83c73" providerId="ADAL" clId="{BBBC192A-0214-47E0-8928-D91CB696F1D1}" dt="2023-07-04T02:48:42.879" v="15254" actId="1076"/>
          <ac:cxnSpMkLst>
            <pc:docMk/>
            <pc:sldMk cId="1412336386" sldId="313"/>
            <ac:cxnSpMk id="28" creationId="{8D1D1EEA-1BFA-3C81-60FF-A0F71AA31058}"/>
          </ac:cxnSpMkLst>
        </pc:cxnChg>
        <pc:cxnChg chg="add del">
          <ac:chgData name="Toby Donaldson" userId="2e6e5431-bb17-4c41-9985-d39c50d83c73" providerId="ADAL" clId="{BBBC192A-0214-47E0-8928-D91CB696F1D1}" dt="2023-07-04T02:48:14.949" v="15251" actId="11529"/>
          <ac:cxnSpMkLst>
            <pc:docMk/>
            <pc:sldMk cId="1412336386" sldId="313"/>
            <ac:cxnSpMk id="30" creationId="{B606C624-FAF7-899A-4B72-DF486FE00C40}"/>
          </ac:cxnSpMkLst>
        </pc:cxnChg>
        <pc:cxnChg chg="add mod">
          <ac:chgData name="Toby Donaldson" userId="2e6e5431-bb17-4c41-9985-d39c50d83c73" providerId="ADAL" clId="{BBBC192A-0214-47E0-8928-D91CB696F1D1}" dt="2023-07-04T02:48:52.856" v="15258" actId="14100"/>
          <ac:cxnSpMkLst>
            <pc:docMk/>
            <pc:sldMk cId="1412336386" sldId="313"/>
            <ac:cxnSpMk id="31" creationId="{22F90770-F511-E283-A7D0-97957C056635}"/>
          </ac:cxnSpMkLst>
        </pc:cxnChg>
        <pc:cxnChg chg="add mod">
          <ac:chgData name="Toby Donaldson" userId="2e6e5431-bb17-4c41-9985-d39c50d83c73" providerId="ADAL" clId="{BBBC192A-0214-47E0-8928-D91CB696F1D1}" dt="2023-07-04T02:48:59.587" v="15261" actId="14100"/>
          <ac:cxnSpMkLst>
            <pc:docMk/>
            <pc:sldMk cId="1412336386" sldId="313"/>
            <ac:cxnSpMk id="34" creationId="{C904942A-CF7E-745F-C884-4773A7B87F3D}"/>
          </ac:cxnSpMkLst>
        </pc:cxnChg>
        <pc:cxnChg chg="add mod">
          <ac:chgData name="Toby Donaldson" userId="2e6e5431-bb17-4c41-9985-d39c50d83c73" providerId="ADAL" clId="{BBBC192A-0214-47E0-8928-D91CB696F1D1}" dt="2023-07-04T02:49:08.492" v="15265" actId="14100"/>
          <ac:cxnSpMkLst>
            <pc:docMk/>
            <pc:sldMk cId="1412336386" sldId="313"/>
            <ac:cxnSpMk id="36" creationId="{EBE7F97B-81CD-2A5A-AF05-55752E12FF1A}"/>
          </ac:cxnSpMkLst>
        </pc:cxnChg>
        <pc:cxnChg chg="add mod">
          <ac:chgData name="Toby Donaldson" userId="2e6e5431-bb17-4c41-9985-d39c50d83c73" providerId="ADAL" clId="{BBBC192A-0214-47E0-8928-D91CB696F1D1}" dt="2023-07-04T02:49:14.589" v="15268" actId="14100"/>
          <ac:cxnSpMkLst>
            <pc:docMk/>
            <pc:sldMk cId="1412336386" sldId="313"/>
            <ac:cxnSpMk id="39" creationId="{4E36845D-92FD-E743-8EA8-3246336654FF}"/>
          </ac:cxnSpMkLst>
        </pc:cxnChg>
        <pc:cxnChg chg="add mod">
          <ac:chgData name="Toby Donaldson" userId="2e6e5431-bb17-4c41-9985-d39c50d83c73" providerId="ADAL" clId="{BBBC192A-0214-47E0-8928-D91CB696F1D1}" dt="2023-07-04T02:49:38.032" v="15274" actId="14100"/>
          <ac:cxnSpMkLst>
            <pc:docMk/>
            <pc:sldMk cId="1412336386" sldId="313"/>
            <ac:cxnSpMk id="42" creationId="{A316310F-86E9-C17A-64BA-B58450B2060B}"/>
          </ac:cxnSpMkLst>
        </pc:cxnChg>
        <pc:cxnChg chg="add mod">
          <ac:chgData name="Toby Donaldson" userId="2e6e5431-bb17-4c41-9985-d39c50d83c73" providerId="ADAL" clId="{BBBC192A-0214-47E0-8928-D91CB696F1D1}" dt="2023-07-04T02:49:44.160" v="15277" actId="14100"/>
          <ac:cxnSpMkLst>
            <pc:docMk/>
            <pc:sldMk cId="1412336386" sldId="313"/>
            <ac:cxnSpMk id="45" creationId="{004CB01B-B7C5-3AD6-BF91-62243389B2AC}"/>
          </ac:cxnSpMkLst>
        </pc:cxnChg>
        <pc:cxnChg chg="add mod">
          <ac:chgData name="Toby Donaldson" userId="2e6e5431-bb17-4c41-9985-d39c50d83c73" providerId="ADAL" clId="{BBBC192A-0214-47E0-8928-D91CB696F1D1}" dt="2023-07-04T02:49:51.474" v="15279" actId="1076"/>
          <ac:cxnSpMkLst>
            <pc:docMk/>
            <pc:sldMk cId="1412336386" sldId="313"/>
            <ac:cxnSpMk id="48" creationId="{6D577550-32ED-219A-95BF-12DBC8B4A1D3}"/>
          </ac:cxnSpMkLst>
        </pc:cxnChg>
        <pc:cxnChg chg="add mod">
          <ac:chgData name="Toby Donaldson" userId="2e6e5431-bb17-4c41-9985-d39c50d83c73" providerId="ADAL" clId="{BBBC192A-0214-47E0-8928-D91CB696F1D1}" dt="2023-07-04T02:50:08.651" v="15284" actId="14100"/>
          <ac:cxnSpMkLst>
            <pc:docMk/>
            <pc:sldMk cId="1412336386" sldId="313"/>
            <ac:cxnSpMk id="49" creationId="{54662FBB-C1DE-1BC3-A04E-10A3F62D17DB}"/>
          </ac:cxnSpMkLst>
        </pc:cxnChg>
        <pc:cxnChg chg="add mod">
          <ac:chgData name="Toby Donaldson" userId="2e6e5431-bb17-4c41-9985-d39c50d83c73" providerId="ADAL" clId="{BBBC192A-0214-47E0-8928-D91CB696F1D1}" dt="2023-07-04T02:50:21.088" v="15289" actId="14100"/>
          <ac:cxnSpMkLst>
            <pc:docMk/>
            <pc:sldMk cId="1412336386" sldId="313"/>
            <ac:cxnSpMk id="53" creationId="{6B3C3788-1750-D5EE-F59B-64DA53529FD1}"/>
          </ac:cxnSpMkLst>
        </pc:cxnChg>
        <pc:cxnChg chg="add mod">
          <ac:chgData name="Toby Donaldson" userId="2e6e5431-bb17-4c41-9985-d39c50d83c73" providerId="ADAL" clId="{BBBC192A-0214-47E0-8928-D91CB696F1D1}" dt="2023-07-04T02:50:34.618" v="15293" actId="14100"/>
          <ac:cxnSpMkLst>
            <pc:docMk/>
            <pc:sldMk cId="1412336386" sldId="313"/>
            <ac:cxnSpMk id="56" creationId="{20515C32-B593-9188-A641-0C0A82A59796}"/>
          </ac:cxnSpMkLst>
        </pc:cxnChg>
        <pc:cxnChg chg="add del">
          <ac:chgData name="Toby Donaldson" userId="2e6e5431-bb17-4c41-9985-d39c50d83c73" providerId="ADAL" clId="{BBBC192A-0214-47E0-8928-D91CB696F1D1}" dt="2023-07-04T02:52:37.059" v="15452" actId="21"/>
          <ac:cxnSpMkLst>
            <pc:docMk/>
            <pc:sldMk cId="1412336386" sldId="313"/>
            <ac:cxnSpMk id="63" creationId="{9307C966-6B1E-9D2B-8C37-6FA68F3325F0}"/>
          </ac:cxnSpMkLst>
        </pc:cxnChg>
      </pc:sldChg>
      <pc:sldChg chg="addSp delSp modSp add mod">
        <pc:chgData name="Toby Donaldson" userId="2e6e5431-bb17-4c41-9985-d39c50d83c73" providerId="ADAL" clId="{BBBC192A-0214-47E0-8928-D91CB696F1D1}" dt="2023-07-04T02:57:32.569" v="15753" actId="113"/>
        <pc:sldMkLst>
          <pc:docMk/>
          <pc:sldMk cId="3743279875" sldId="314"/>
        </pc:sldMkLst>
        <pc:spChg chg="add mod">
          <ac:chgData name="Toby Donaldson" userId="2e6e5431-bb17-4c41-9985-d39c50d83c73" providerId="ADAL" clId="{BBBC192A-0214-47E0-8928-D91CB696F1D1}" dt="2023-07-04T02:57:10.650" v="15749" actId="1076"/>
          <ac:spMkLst>
            <pc:docMk/>
            <pc:sldMk cId="3743279875" sldId="314"/>
            <ac:spMk id="2" creationId="{ABFD93F1-B884-D35C-97D5-4E46A07950C0}"/>
          </ac:spMkLst>
        </pc:spChg>
        <pc:spChg chg="add del mod">
          <ac:chgData name="Toby Donaldson" userId="2e6e5431-bb17-4c41-9985-d39c50d83c73" providerId="ADAL" clId="{BBBC192A-0214-47E0-8928-D91CB696F1D1}" dt="2023-07-04T02:57:03.429" v="15748" actId="21"/>
          <ac:spMkLst>
            <pc:docMk/>
            <pc:sldMk cId="3743279875" sldId="314"/>
            <ac:spMk id="3" creationId="{99126610-6A5F-AD48-6AAF-CA1F4EF3E3AE}"/>
          </ac:spMkLst>
        </pc:spChg>
        <pc:spChg chg="add mod">
          <ac:chgData name="Toby Donaldson" userId="2e6e5431-bb17-4c41-9985-d39c50d83c73" providerId="ADAL" clId="{BBBC192A-0214-47E0-8928-D91CB696F1D1}" dt="2023-07-04T02:57:32.569" v="15753" actId="113"/>
          <ac:spMkLst>
            <pc:docMk/>
            <pc:sldMk cId="3743279875" sldId="314"/>
            <ac:spMk id="4" creationId="{3485CDB7-0300-AF5B-8305-F82B25CCA5FE}"/>
          </ac:spMkLst>
        </pc:spChg>
        <pc:spChg chg="add mod">
          <ac:chgData name="Toby Donaldson" userId="2e6e5431-bb17-4c41-9985-d39c50d83c73" providerId="ADAL" clId="{BBBC192A-0214-47E0-8928-D91CB696F1D1}" dt="2023-07-04T02:57:27.732" v="15752" actId="1076"/>
          <ac:spMkLst>
            <pc:docMk/>
            <pc:sldMk cId="3743279875" sldId="314"/>
            <ac:spMk id="5" creationId="{55CFA67F-2947-CE1C-54C0-4E01C6238458}"/>
          </ac:spMkLst>
        </pc:spChg>
        <pc:spChg chg="add mod">
          <ac:chgData name="Toby Donaldson" userId="2e6e5431-bb17-4c41-9985-d39c50d83c73" providerId="ADAL" clId="{BBBC192A-0214-47E0-8928-D91CB696F1D1}" dt="2023-07-04T02:56:58.519" v="15747"/>
          <ac:spMkLst>
            <pc:docMk/>
            <pc:sldMk cId="3743279875" sldId="314"/>
            <ac:spMk id="6" creationId="{74EC81CC-755E-9004-4FAF-A6D53A7E8DD8}"/>
          </ac:spMkLst>
        </pc:spChg>
      </pc:sldChg>
      <pc:sldChg chg="modSp add mod">
        <pc:chgData name="Toby Donaldson" userId="2e6e5431-bb17-4c41-9985-d39c50d83c73" providerId="ADAL" clId="{BBBC192A-0214-47E0-8928-D91CB696F1D1}" dt="2023-07-04T02:58:57.641" v="1587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BBBC192A-0214-47E0-8928-D91CB696F1D1}" dt="2023-07-04T02:58:57.641" v="1587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delSp modSp add del mod">
        <pc:chgData name="Toby Donaldson" userId="2e6e5431-bb17-4c41-9985-d39c50d83c73" providerId="ADAL" clId="{BBBC192A-0214-47E0-8928-D91CB696F1D1}" dt="2023-07-04T02:57:43.752" v="15756" actId="2696"/>
        <pc:sldMkLst>
          <pc:docMk/>
          <pc:sldMk cId="3564804579" sldId="315"/>
        </pc:sldMkLst>
        <pc:spChg chg="del">
          <ac:chgData name="Toby Donaldson" userId="2e6e5431-bb17-4c41-9985-d39c50d83c73" providerId="ADAL" clId="{BBBC192A-0214-47E0-8928-D91CB696F1D1}" dt="2023-07-04T02:56:33.029" v="15743" actId="21"/>
          <ac:spMkLst>
            <pc:docMk/>
            <pc:sldMk cId="3564804579" sldId="315"/>
            <ac:spMk id="2" creationId="{ABFD93F1-B884-D35C-97D5-4E46A07950C0}"/>
          </ac:spMkLst>
        </pc:spChg>
        <pc:spChg chg="mod">
          <ac:chgData name="Toby Donaldson" userId="2e6e5431-bb17-4c41-9985-d39c50d83c73" providerId="ADAL" clId="{BBBC192A-0214-47E0-8928-D91CB696F1D1}" dt="2023-07-04T02:56:49.288" v="15746" actId="1076"/>
          <ac:spMkLst>
            <pc:docMk/>
            <pc:sldMk cId="3564804579" sldId="315"/>
            <ac:spMk id="3" creationId="{99126610-6A5F-AD48-6AAF-CA1F4EF3E3A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2:56:38.502" v="15745" actId="21"/>
          <ac:spMkLst>
            <pc:docMk/>
            <pc:sldMk cId="3564804579" sldId="315"/>
            <ac:spMk id="5" creationId="{55CFA67F-2947-CE1C-54C0-4E01C6238458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3:02:27.868" v="16075" actId="1076"/>
        <pc:sldMkLst>
          <pc:docMk/>
          <pc:sldMk cId="1704641242" sldId="316"/>
        </pc:sldMkLst>
        <pc:spChg chg="add mod">
          <ac:chgData name="Toby Donaldson" userId="2e6e5431-bb17-4c41-9985-d39c50d83c73" providerId="ADAL" clId="{BBBC192A-0214-47E0-8928-D91CB696F1D1}" dt="2023-07-04T03:00:05.878" v="15964" actId="1076"/>
          <ac:spMkLst>
            <pc:docMk/>
            <pc:sldMk cId="1704641242" sldId="316"/>
            <ac:spMk id="3" creationId="{50BFBDB2-395E-C25B-2F34-5610D3F0B1C4}"/>
          </ac:spMkLst>
        </pc:spChg>
        <pc:spChg chg="add del mod">
          <ac:chgData name="Toby Donaldson" userId="2e6e5431-bb17-4c41-9985-d39c50d83c73" providerId="ADAL" clId="{BBBC192A-0214-47E0-8928-D91CB696F1D1}" dt="2023-07-04T03:02:06.549" v="16053" actId="21"/>
          <ac:spMkLst>
            <pc:docMk/>
            <pc:sldMk cId="1704641242" sldId="316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11.469" v="16054"/>
          <ac:spMkLst>
            <pc:docMk/>
            <pc:sldMk cId="1704641242" sldId="316"/>
            <ac:spMk id="11" creationId="{034C4D80-1613-0468-2C17-DC0E3F9B4D10}"/>
          </ac:spMkLst>
        </pc:spChg>
        <pc:spChg chg="add mod">
          <ac:chgData name="Toby Donaldson" userId="2e6e5431-bb17-4c41-9985-d39c50d83c73" providerId="ADAL" clId="{BBBC192A-0214-47E0-8928-D91CB696F1D1}" dt="2023-07-04T03:02:27.868" v="16075" actId="1076"/>
          <ac:spMkLst>
            <pc:docMk/>
            <pc:sldMk cId="1704641242" sldId="316"/>
            <ac:spMk id="12" creationId="{F5133EC0-E028-5E62-3F76-B744AD31DEC3}"/>
          </ac:spMkLst>
        </pc:spChg>
        <pc:spChg chg="del">
          <ac:chgData name="Toby Donaldson" userId="2e6e5431-bb17-4c41-9985-d39c50d83c73" providerId="ADAL" clId="{BBBC192A-0214-47E0-8928-D91CB696F1D1}" dt="2023-07-04T03:00:25.039" v="15965" actId="21"/>
          <ac:spMkLst>
            <pc:docMk/>
            <pc:sldMk cId="1704641242" sldId="316"/>
            <ac:spMk id="61" creationId="{778F1F55-BA8D-0B9E-94E9-5BDF9FEA024B}"/>
          </ac:spMkLst>
        </pc:spChg>
        <pc:spChg chg="del">
          <ac:chgData name="Toby Donaldson" userId="2e6e5431-bb17-4c41-9985-d39c50d83c73" providerId="ADAL" clId="{BBBC192A-0214-47E0-8928-D91CB696F1D1}" dt="2023-07-04T03:00:28.269" v="15966" actId="21"/>
          <ac:spMkLst>
            <pc:docMk/>
            <pc:sldMk cId="1704641242" sldId="316"/>
            <ac:spMk id="64" creationId="{47E0FA94-8D35-9C95-1748-22EB5D52D352}"/>
          </ac:spMkLst>
        </pc:spChg>
        <pc:cxnChg chg="add mod">
          <ac:chgData name="Toby Donaldson" userId="2e6e5431-bb17-4c41-9985-d39c50d83c73" providerId="ADAL" clId="{BBBC192A-0214-47E0-8928-D91CB696F1D1}" dt="2023-07-04T03:01:11.044" v="15972" actId="14100"/>
          <ac:cxnSpMkLst>
            <pc:docMk/>
            <pc:sldMk cId="1704641242" sldId="316"/>
            <ac:cxnSpMk id="9" creationId="{07C2B773-CB8F-7C91-FEEF-638CF1F90B44}"/>
          </ac:cxnSpMkLst>
        </pc:cxnChg>
      </pc:sldChg>
      <pc:sldChg chg="add del">
        <pc:chgData name="Toby Donaldson" userId="2e6e5431-bb17-4c41-9985-d39c50d83c73" providerId="ADAL" clId="{BBBC192A-0214-47E0-8928-D91CB696F1D1}" dt="2023-07-04T02:57:41.025" v="15755" actId="2696"/>
        <pc:sldMkLst>
          <pc:docMk/>
          <pc:sldMk cId="2565114056" sldId="316"/>
        </pc:sldMkLst>
      </pc:sldChg>
      <pc:sldChg chg="addSp delSp modSp add mod">
        <pc:chgData name="Toby Donaldson" userId="2e6e5431-bb17-4c41-9985-d39c50d83c73" providerId="ADAL" clId="{BBBC192A-0214-47E0-8928-D91CB696F1D1}" dt="2023-07-04T05:25:11.781" v="16547" actId="1076"/>
        <pc:sldMkLst>
          <pc:docMk/>
          <pc:sldMk cId="2635625501" sldId="317"/>
        </pc:sldMkLst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2" creationId="{ABFD93F1-B884-D35C-97D5-4E46A07950C0}"/>
          </ac:spMkLst>
        </pc:spChg>
        <pc:spChg chg="del">
          <ac:chgData name="Toby Donaldson" userId="2e6e5431-bb17-4c41-9985-d39c50d83c73" providerId="ADAL" clId="{BBBC192A-0214-47E0-8928-D91CB696F1D1}" dt="2023-07-04T03:01:35.255" v="15974" actId="21"/>
          <ac:spMkLst>
            <pc:docMk/>
            <pc:sldMk cId="2635625501" sldId="317"/>
            <ac:spMk id="3" creationId="{50BFBDB2-395E-C25B-2F34-5610D3F0B1C4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4" creationId="{3485CDB7-0300-AF5B-8305-F82B25CCA5FE}"/>
          </ac:spMkLst>
        </pc:spChg>
        <pc:spChg chg="del">
          <ac:chgData name="Toby Donaldson" userId="2e6e5431-bb17-4c41-9985-d39c50d83c73" providerId="ADAL" clId="{BBBC192A-0214-47E0-8928-D91CB696F1D1}" dt="2023-07-04T03:01:37.799" v="15975" actId="21"/>
          <ac:spMkLst>
            <pc:docMk/>
            <pc:sldMk cId="2635625501" sldId="317"/>
            <ac:spMk id="5" creationId="{55CFA67F-2947-CE1C-54C0-4E01C6238458}"/>
          </ac:spMkLst>
        </pc:spChg>
        <pc:spChg chg="mod">
          <ac:chgData name="Toby Donaldson" userId="2e6e5431-bb17-4c41-9985-d39c50d83c73" providerId="ADAL" clId="{BBBC192A-0214-47E0-8928-D91CB696F1D1}" dt="2023-07-04T03:01:56.569" v="16051" actId="20577"/>
          <ac:spMkLst>
            <pc:docMk/>
            <pc:sldMk cId="2635625501" sldId="317"/>
            <ac:spMk id="6" creationId="{74EC81CC-755E-9004-4FAF-A6D53A7E8DD8}"/>
          </ac:spMkLst>
        </pc:spChg>
        <pc:spChg chg="mod">
          <ac:chgData name="Toby Donaldson" userId="2e6e5431-bb17-4c41-9985-d39c50d83c73" providerId="ADAL" clId="{BBBC192A-0214-47E0-8928-D91CB696F1D1}" dt="2023-07-04T03:02:03.024" v="16052" actId="1076"/>
          <ac:spMkLst>
            <pc:docMk/>
            <pc:sldMk cId="2635625501" sldId="317"/>
            <ac:spMk id="7" creationId="{91B97EDB-59BF-39FD-62F4-B1231CA33456}"/>
          </ac:spMkLst>
        </pc:spChg>
        <pc:spChg chg="add mod">
          <ac:chgData name="Toby Donaldson" userId="2e6e5431-bb17-4c41-9985-d39c50d83c73" providerId="ADAL" clId="{BBBC192A-0214-47E0-8928-D91CB696F1D1}" dt="2023-07-04T03:02:35.681" v="16076"/>
          <ac:spMkLst>
            <pc:docMk/>
            <pc:sldMk cId="2635625501" sldId="317"/>
            <ac:spMk id="8" creationId="{34B8B6C9-3FA0-A2BD-699E-A3019592925D}"/>
          </ac:spMkLst>
        </pc:spChg>
        <pc:spChg chg="add mod">
          <ac:chgData name="Toby Donaldson" userId="2e6e5431-bb17-4c41-9985-d39c50d83c73" providerId="ADAL" clId="{BBBC192A-0214-47E0-8928-D91CB696F1D1}" dt="2023-07-04T03:03:35.068" v="16093" actId="1076"/>
          <ac:spMkLst>
            <pc:docMk/>
            <pc:sldMk cId="2635625501" sldId="317"/>
            <ac:spMk id="10" creationId="{AFD8654A-7873-35D7-5FB6-B4C45942BC9A}"/>
          </ac:spMkLst>
        </pc:spChg>
        <pc:spChg chg="add mod">
          <ac:chgData name="Toby Donaldson" userId="2e6e5431-bb17-4c41-9985-d39c50d83c73" providerId="ADAL" clId="{BBBC192A-0214-47E0-8928-D91CB696F1D1}" dt="2023-07-04T05:23:28.372" v="16498"/>
          <ac:spMkLst>
            <pc:docMk/>
            <pc:sldMk cId="2635625501" sldId="317"/>
            <ac:spMk id="11" creationId="{E2570B6C-918B-9A98-6A21-743D00DD036F}"/>
          </ac:spMkLst>
        </pc:spChg>
        <pc:spChg chg="add mod">
          <ac:chgData name="Toby Donaldson" userId="2e6e5431-bb17-4c41-9985-d39c50d83c73" providerId="ADAL" clId="{BBBC192A-0214-47E0-8928-D91CB696F1D1}" dt="2023-07-04T05:25:11.781" v="16547" actId="1076"/>
          <ac:spMkLst>
            <pc:docMk/>
            <pc:sldMk cId="2635625501" sldId="317"/>
            <ac:spMk id="12" creationId="{F34E2822-C727-4695-5029-E03A831C8A01}"/>
          </ac:spMkLst>
        </pc:spChg>
        <pc:spChg chg="add mod">
          <ac:chgData name="Toby Donaldson" userId="2e6e5431-bb17-4c41-9985-d39c50d83c73" providerId="ADAL" clId="{BBBC192A-0214-47E0-8928-D91CB696F1D1}" dt="2023-07-04T05:24:08.129" v="16504" actId="14100"/>
          <ac:spMkLst>
            <pc:docMk/>
            <pc:sldMk cId="2635625501" sldId="317"/>
            <ac:spMk id="13" creationId="{10B70033-BA3E-493A-5876-B1BC9178B456}"/>
          </ac:spMkLst>
        </pc:spChg>
        <pc:cxnChg chg="del">
          <ac:chgData name="Toby Donaldson" userId="2e6e5431-bb17-4c41-9985-d39c50d83c73" providerId="ADAL" clId="{BBBC192A-0214-47E0-8928-D91CB696F1D1}" dt="2023-07-04T03:01:35.255" v="15974" actId="21"/>
          <ac:cxnSpMkLst>
            <pc:docMk/>
            <pc:sldMk cId="2635625501" sldId="317"/>
            <ac:cxnSpMk id="9" creationId="{07C2B773-CB8F-7C91-FEEF-638CF1F90B44}"/>
          </ac:cxnSpMkLst>
        </pc:cxnChg>
      </pc:sldChg>
      <pc:sldChg chg="addSp modSp add mod">
        <pc:chgData name="Toby Donaldson" userId="2e6e5431-bb17-4c41-9985-d39c50d83c73" providerId="ADAL" clId="{BBBC192A-0214-47E0-8928-D91CB696F1D1}" dt="2023-07-04T05:25:20.752" v="16548"/>
        <pc:sldMkLst>
          <pc:docMk/>
          <pc:sldMk cId="3467357524" sldId="318"/>
        </pc:sldMkLst>
        <pc:spChg chg="add mod">
          <ac:chgData name="Toby Donaldson" userId="2e6e5431-bb17-4c41-9985-d39c50d83c73" providerId="ADAL" clId="{BBBC192A-0214-47E0-8928-D91CB696F1D1}" dt="2023-07-04T05:16:54.127" v="16282" actId="1076"/>
          <ac:spMkLst>
            <pc:docMk/>
            <pc:sldMk cId="3467357524" sldId="318"/>
            <ac:spMk id="2" creationId="{68FC8D6E-AA26-9117-E29F-DE36420F3E87}"/>
          </ac:spMkLst>
        </pc:spChg>
        <pc:spChg chg="add mod">
          <ac:chgData name="Toby Donaldson" userId="2e6e5431-bb17-4c41-9985-d39c50d83c73" providerId="ADAL" clId="{BBBC192A-0214-47E0-8928-D91CB696F1D1}" dt="2023-07-04T05:16:36.177" v="16269" actId="1076"/>
          <ac:spMkLst>
            <pc:docMk/>
            <pc:sldMk cId="3467357524" sldId="318"/>
            <ac:spMk id="3" creationId="{68801CC1-432C-7D5B-9665-F0C06078FDCC}"/>
          </ac:spMkLst>
        </pc:spChg>
        <pc:spChg chg="add mod">
          <ac:chgData name="Toby Donaldson" userId="2e6e5431-bb17-4c41-9985-d39c50d83c73" providerId="ADAL" clId="{BBBC192A-0214-47E0-8928-D91CB696F1D1}" dt="2023-07-04T05:23:25.518" v="16497"/>
          <ac:spMkLst>
            <pc:docMk/>
            <pc:sldMk cId="3467357524" sldId="318"/>
            <ac:spMk id="4" creationId="{286A7112-4025-9F98-05E2-D29B1E348C1B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5" creationId="{146F92AF-465B-1651-FB80-AEC47605C6D4}"/>
          </ac:spMkLst>
        </pc:spChg>
        <pc:spChg chg="add mod">
          <ac:chgData name="Toby Donaldson" userId="2e6e5431-bb17-4c41-9985-d39c50d83c73" providerId="ADAL" clId="{BBBC192A-0214-47E0-8928-D91CB696F1D1}" dt="2023-07-04T05:25:20.752" v="16548"/>
          <ac:spMkLst>
            <pc:docMk/>
            <pc:sldMk cId="3467357524" sldId="318"/>
            <ac:spMk id="9" creationId="{D71A2B0C-E00B-C378-A953-49E6CCD1BE3D}"/>
          </ac:spMkLst>
        </pc:spChg>
      </pc:sldChg>
      <pc:sldChg chg="delSp add del mod">
        <pc:chgData name="Toby Donaldson" userId="2e6e5431-bb17-4c41-9985-d39c50d83c73" providerId="ADAL" clId="{BBBC192A-0214-47E0-8928-D91CB696F1D1}" dt="2023-07-04T05:18:05.928" v="16284" actId="2696"/>
        <pc:sldMkLst>
          <pc:docMk/>
          <pc:sldMk cId="1373057620" sldId="319"/>
        </pc:sldMkLst>
        <pc:spChg chg="del">
          <ac:chgData name="Toby Donaldson" userId="2e6e5431-bb17-4c41-9985-d39c50d83c73" providerId="ADAL" clId="{BBBC192A-0214-47E0-8928-D91CB696F1D1}" dt="2023-07-04T05:16:20.038" v="16266" actId="21"/>
          <ac:spMkLst>
            <pc:docMk/>
            <pc:sldMk cId="1373057620" sldId="319"/>
            <ac:spMk id="2" creationId="{68FC8D6E-AA26-9117-E29F-DE36420F3E87}"/>
          </ac:spMkLst>
        </pc:spChg>
      </pc:sldChg>
      <pc:sldChg chg="addSp delSp modSp add mod">
        <pc:chgData name="Toby Donaldson" userId="2e6e5431-bb17-4c41-9985-d39c50d83c73" providerId="ADAL" clId="{BBBC192A-0214-47E0-8928-D91CB696F1D1}" dt="2023-07-04T05:25:22.549" v="16549"/>
        <pc:sldMkLst>
          <pc:docMk/>
          <pc:sldMk cId="1550074282" sldId="320"/>
        </pc:sldMkLst>
        <pc:spChg chg="mod">
          <ac:chgData name="Toby Donaldson" userId="2e6e5431-bb17-4c41-9985-d39c50d83c73" providerId="ADAL" clId="{BBBC192A-0214-47E0-8928-D91CB696F1D1}" dt="2023-07-04T05:19:34.413" v="16363" actId="20577"/>
          <ac:spMkLst>
            <pc:docMk/>
            <pc:sldMk cId="1550074282" sldId="320"/>
            <ac:spMk id="2" creationId="{68FC8D6E-AA26-9117-E29F-DE36420F3E87}"/>
          </ac:spMkLst>
        </pc:spChg>
        <pc:spChg chg="add del mod">
          <ac:chgData name="Toby Donaldson" userId="2e6e5431-bb17-4c41-9985-d39c50d83c73" providerId="ADAL" clId="{BBBC192A-0214-47E0-8928-D91CB696F1D1}" dt="2023-07-04T05:21:58.783" v="16484" actId="21"/>
          <ac:spMkLst>
            <pc:docMk/>
            <pc:sldMk cId="1550074282" sldId="320"/>
            <ac:spMk id="4" creationId="{8496BC28-80C0-618F-760E-317A4186C333}"/>
          </ac:spMkLst>
        </pc:spChg>
        <pc:spChg chg="add del mod">
          <ac:chgData name="Toby Donaldson" userId="2e6e5431-bb17-4c41-9985-d39c50d83c73" providerId="ADAL" clId="{BBBC192A-0214-47E0-8928-D91CB696F1D1}" dt="2023-07-04T05:21:55.837" v="16483"/>
          <ac:spMkLst>
            <pc:docMk/>
            <pc:sldMk cId="1550074282" sldId="320"/>
            <ac:spMk id="5" creationId="{54A25D36-BB37-4B57-1A61-7FDFFB99D6DC}"/>
          </ac:spMkLst>
        </pc:spChg>
        <pc:spChg chg="add mod">
          <ac:chgData name="Toby Donaldson" userId="2e6e5431-bb17-4c41-9985-d39c50d83c73" providerId="ADAL" clId="{BBBC192A-0214-47E0-8928-D91CB696F1D1}" dt="2023-07-04T05:22:20.973" v="16489" actId="113"/>
          <ac:spMkLst>
            <pc:docMk/>
            <pc:sldMk cId="1550074282" sldId="320"/>
            <ac:spMk id="9" creationId="{7573CA76-3BE9-1412-2483-1C1E156E4DF4}"/>
          </ac:spMkLst>
        </pc:spChg>
        <pc:spChg chg="add mod">
          <ac:chgData name="Toby Donaldson" userId="2e6e5431-bb17-4c41-9985-d39c50d83c73" providerId="ADAL" clId="{BBBC192A-0214-47E0-8928-D91CB696F1D1}" dt="2023-07-04T05:22:38.047" v="16492" actId="208"/>
          <ac:spMkLst>
            <pc:docMk/>
            <pc:sldMk cId="1550074282" sldId="320"/>
            <ac:spMk id="11" creationId="{E52DCD31-1DE8-C22B-DFBE-D51082A49434}"/>
          </ac:spMkLst>
        </pc:spChg>
        <pc:spChg chg="add mod">
          <ac:chgData name="Toby Donaldson" userId="2e6e5431-bb17-4c41-9985-d39c50d83c73" providerId="ADAL" clId="{BBBC192A-0214-47E0-8928-D91CB696F1D1}" dt="2023-07-04T05:23:17.438" v="16496" actId="1076"/>
          <ac:spMkLst>
            <pc:docMk/>
            <pc:sldMk cId="1550074282" sldId="320"/>
            <ac:spMk id="12" creationId="{AACAA185-6A76-5C0D-8CD1-5101FB0718DC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3" creationId="{EEE2E5BC-EA10-FC43-0F4F-972513EBFB8B}"/>
          </ac:spMkLst>
        </pc:spChg>
        <pc:spChg chg="add mod">
          <ac:chgData name="Toby Donaldson" userId="2e6e5431-bb17-4c41-9985-d39c50d83c73" providerId="ADAL" clId="{BBBC192A-0214-47E0-8928-D91CB696F1D1}" dt="2023-07-04T05:25:22.549" v="16549"/>
          <ac:spMkLst>
            <pc:docMk/>
            <pc:sldMk cId="1550074282" sldId="320"/>
            <ac:spMk id="14" creationId="{BD4F2A73-7709-E0F8-CBB5-A076F70A6F14}"/>
          </ac:spMkLst>
        </pc:spChg>
      </pc:sldChg>
    </pc:docChg>
  </pc:docChgLst>
  <pc:docChgLst>
    <pc:chgData name="Toby Donaldson" userId="2e6e5431-bb17-4c41-9985-d39c50d83c73" providerId="ADAL" clId="{6D43037A-4E75-4ED8-B03F-51D9F449DC08}"/>
    <pc:docChg chg="undo redo custSel addSld delSld modSld sldOrd">
      <pc:chgData name="Toby Donaldson" userId="2e6e5431-bb17-4c41-9985-d39c50d83c73" providerId="ADAL" clId="{6D43037A-4E75-4ED8-B03F-51D9F449DC08}" dt="2023-07-07T20:08:13.803" v="1483"/>
      <pc:docMkLst>
        <pc:docMk/>
      </pc:docMkLst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93162039" sldId="257"/>
        </pc:sldMkLst>
        <pc:spChg chg="add 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2" creationId="{0204E715-37BC-FC77-F4F1-1BC94E83CD1F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5" creationId="{B48647EF-E221-6FA3-3454-C7067ECEA17A}"/>
          </ac:spMkLst>
        </pc:spChg>
        <pc:spChg chg="mod">
          <ac:chgData name="Toby Donaldson" userId="2e6e5431-bb17-4c41-9985-d39c50d83c73" providerId="ADAL" clId="{6D43037A-4E75-4ED8-B03F-51D9F449DC08}" dt="2023-07-04T18:45:11.321" v="9" actId="465"/>
          <ac:spMkLst>
            <pc:docMk/>
            <pc:sldMk cId="493162039" sldId="257"/>
            <ac:spMk id="7" creationId="{563A6040-745F-05F7-4C7F-86B55C05DD52}"/>
          </ac:spMkLst>
        </pc:spChg>
        <pc:spChg chg="mod">
          <ac:chgData name="Toby Donaldson" userId="2e6e5431-bb17-4c41-9985-d39c50d83c73" providerId="ADAL" clId="{6D43037A-4E75-4ED8-B03F-51D9F449DC08}" dt="2023-07-04T18:45:03.406" v="8" actId="552"/>
          <ac:spMkLst>
            <pc:docMk/>
            <pc:sldMk cId="493162039" sldId="257"/>
            <ac:spMk id="11" creationId="{80E42F67-0442-797C-89F3-06C06FBAFE3A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93162039" sldId="257"/>
            <ac:inkMk id="3" creationId="{FD875874-9B89-CD78-DA50-CC67C80FAF6C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927908024" sldId="25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927908024" sldId="258"/>
            <ac:inkMk id="2" creationId="{5F0AA373-FDD4-7D7D-8F96-40A76954405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9069037" sldId="259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9069037" sldId="259"/>
            <ac:inkMk id="4" creationId="{447C8F82-9881-9C18-0CDC-8E5DE933D2B9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805474802" sldId="26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805474802" sldId="260"/>
            <ac:inkMk id="4" creationId="{EEA06767-BB75-D4AD-927B-3DA62600CCA4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278331237" sldId="263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278331237" sldId="263"/>
            <ac:inkMk id="4" creationId="{6C2653C2-41AB-B495-C9A0-F78D4F1F827E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040813454" sldId="264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040813454" sldId="264"/>
            <ac:inkMk id="3" creationId="{122E0BA1-7AA6-E75E-98E8-7F8F5D1CBC38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638624036" sldId="268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638624036" sldId="268"/>
            <ac:inkMk id="3" creationId="{DC46A66D-F05B-FE42-F18C-CD05D89CCEFB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3467221466" sldId="270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3467221466" sldId="270"/>
            <ac:inkMk id="3" creationId="{B88A768E-ADDA-6465-7B0C-1137708FB1C1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1982479533" sldId="272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1982479533" sldId="272"/>
            <ac:inkMk id="3" creationId="{793918AE-B14F-9774-AB04-4D4AB8137D4E}"/>
          </ac:inkMkLst>
        </pc:ink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4061913301" sldId="273"/>
        </pc:sldMkLst>
        <pc:spChg chg="mod">
          <ac:chgData name="Toby Donaldson" userId="2e6e5431-bb17-4c41-9985-d39c50d83c73" providerId="ADAL" clId="{6D43037A-4E75-4ED8-B03F-51D9F449DC08}" dt="2023-07-04T19:07:52.398" v="11" actId="20577"/>
          <ac:spMkLst>
            <pc:docMk/>
            <pc:sldMk cId="4061913301" sldId="273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4061913301" sldId="273"/>
            <ac:inkMk id="7" creationId="{A44DE068-2689-2480-5808-CA2618E49948}"/>
          </ac:inkMkLst>
        </pc:inkChg>
      </pc:sldChg>
      <pc:sldChg chg="modSp mod">
        <pc:chgData name="Toby Donaldson" userId="2e6e5431-bb17-4c41-9985-d39c50d83c73" providerId="ADAL" clId="{6D43037A-4E75-4ED8-B03F-51D9F449DC08}" dt="2023-07-04T19:07:58.335" v="13" actId="20577"/>
        <pc:sldMkLst>
          <pc:docMk/>
          <pc:sldMk cId="2381315826" sldId="274"/>
        </pc:sldMkLst>
        <pc:spChg chg="mod">
          <ac:chgData name="Toby Donaldson" userId="2e6e5431-bb17-4c41-9985-d39c50d83c73" providerId="ADAL" clId="{6D43037A-4E75-4ED8-B03F-51D9F449DC08}" dt="2023-07-04T19:07:58.335" v="13" actId="20577"/>
          <ac:spMkLst>
            <pc:docMk/>
            <pc:sldMk cId="2381315826" sldId="274"/>
            <ac:spMk id="6" creationId="{F66953CC-B7F4-1864-0E5D-3ADA24638BB5}"/>
          </ac:spMkLst>
        </pc:spChg>
      </pc:sldChg>
      <pc:sldChg chg="addSp modSp mod">
        <pc:chgData name="Toby Donaldson" userId="2e6e5431-bb17-4c41-9985-d39c50d83c73" providerId="ADAL" clId="{6D43037A-4E75-4ED8-B03F-51D9F449DC08}" dt="2023-07-04T20:26:45.862" v="21"/>
        <pc:sldMkLst>
          <pc:docMk/>
          <pc:sldMk cId="2700595127" sldId="275"/>
        </pc:sldMkLst>
        <pc:spChg chg="mod">
          <ac:chgData name="Toby Donaldson" userId="2e6e5431-bb17-4c41-9985-d39c50d83c73" providerId="ADAL" clId="{6D43037A-4E75-4ED8-B03F-51D9F449DC08}" dt="2023-07-04T19:08:03.662" v="15" actId="20577"/>
          <ac:spMkLst>
            <pc:docMk/>
            <pc:sldMk cId="2700595127" sldId="275"/>
            <ac:spMk id="6" creationId="{F66953CC-B7F4-1864-0E5D-3ADA24638BB5}"/>
          </ac:spMkLst>
        </pc:spChg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700595127" sldId="275"/>
            <ac:inkMk id="7" creationId="{A9A0C6BE-07BA-3C21-AF4E-44B3ED91C92A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383096399" sldId="278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383096399" sldId="278"/>
            <ac:inkMk id="6" creationId="{29A1585A-B483-E60E-0841-0A8CDA4AC14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015649847" sldId="279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015649847" sldId="279"/>
            <ac:inkMk id="10" creationId="{3701F1AE-831A-198D-70B0-76337EF032C9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2493243487" sldId="281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2493243487" sldId="281"/>
            <ac:inkMk id="2" creationId="{72143F7C-49BB-C234-E7DA-445E2AFC5021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101863829" sldId="282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101863829" sldId="282"/>
            <ac:inkMk id="3" creationId="{9ABE6B73-9531-9D97-98AD-BB86D104E991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0:49:10.925" v="22"/>
        <pc:sldMkLst>
          <pc:docMk/>
          <pc:sldMk cId="1276488865" sldId="283"/>
        </pc:sldMkLst>
        <pc:spChg chg="add del mod">
          <ac:chgData name="Toby Donaldson" userId="2e6e5431-bb17-4c41-9985-d39c50d83c73" providerId="ADAL" clId="{6D43037A-4E75-4ED8-B03F-51D9F449DC08}" dt="2023-07-04T19:09:54.262" v="18"/>
          <ac:spMkLst>
            <pc:docMk/>
            <pc:sldMk cId="1276488865" sldId="283"/>
            <ac:spMk id="2" creationId="{ECE00105-5337-0858-6D59-93B643130DD2}"/>
          </ac:spMkLst>
        </pc:spChg>
        <pc:spChg chg="add mod">
          <ac:chgData name="Toby Donaldson" userId="2e6e5431-bb17-4c41-9985-d39c50d83c73" providerId="ADAL" clId="{6D43037A-4E75-4ED8-B03F-51D9F449DC08}" dt="2023-07-04T19:10:02.872" v="19"/>
          <ac:spMkLst>
            <pc:docMk/>
            <pc:sldMk cId="1276488865" sldId="283"/>
            <ac:spMk id="3" creationId="{71F400E4-580F-E005-E695-3D01E3914D47}"/>
          </ac:spMkLst>
        </pc:spChg>
        <pc:spChg chg="del">
          <ac:chgData name="Toby Donaldson" userId="2e6e5431-bb17-4c41-9985-d39c50d83c73" providerId="ADAL" clId="{6D43037A-4E75-4ED8-B03F-51D9F449DC08}" dt="2023-07-04T19:09:46.926" v="16" actId="21"/>
          <ac:spMkLst>
            <pc:docMk/>
            <pc:sldMk cId="1276488865" sldId="283"/>
            <ac:spMk id="26" creationId="{20F87785-80D9-B4B7-2CE0-FFC62EAE140D}"/>
          </ac:spMkLst>
        </pc:spChg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276488865" sldId="283"/>
            <ac:inkMk id="4" creationId="{3938BED8-E69A-0DB0-9477-254257C91C84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749519120" sldId="284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749519120" sldId="284"/>
            <ac:inkMk id="3" creationId="{DF268681-55CC-CF0A-02BC-60C6E034BF3D}"/>
          </ac:inkMkLst>
        </pc:inkChg>
      </pc:sldChg>
      <pc:sldChg chg="addSp">
        <pc:chgData name="Toby Donaldson" userId="2e6e5431-bb17-4c41-9985-d39c50d83c73" providerId="ADAL" clId="{6D43037A-4E75-4ED8-B03F-51D9F449DC08}" dt="2023-07-04T20:49:10.925" v="22"/>
        <pc:sldMkLst>
          <pc:docMk/>
          <pc:sldMk cId="168971887" sldId="285"/>
        </pc:sldMkLst>
        <pc:inkChg chg="add">
          <ac:chgData name="Toby Donaldson" userId="2e6e5431-bb17-4c41-9985-d39c50d83c73" providerId="ADAL" clId="{6D43037A-4E75-4ED8-B03F-51D9F449DC08}" dt="2023-07-04T20:49:10.925" v="22"/>
          <ac:inkMkLst>
            <pc:docMk/>
            <pc:sldMk cId="168971887" sldId="285"/>
            <ac:inkMk id="4" creationId="{EA328AC4-005E-3014-1AF0-C7B36E67FE5F}"/>
          </ac:inkMkLst>
        </pc:inkChg>
      </pc:sldChg>
      <pc:sldChg chg="modSp">
        <pc:chgData name="Toby Donaldson" userId="2e6e5431-bb17-4c41-9985-d39c50d83c73" providerId="ADAL" clId="{6D43037A-4E75-4ED8-B03F-51D9F449DC08}" dt="2023-07-04T21:32:59.613" v="29" actId="20577"/>
        <pc:sldMkLst>
          <pc:docMk/>
          <pc:sldMk cId="447299995" sldId="287"/>
        </pc:sldMkLst>
        <pc:spChg chg="mod">
          <ac:chgData name="Toby Donaldson" userId="2e6e5431-bb17-4c41-9985-d39c50d83c73" providerId="ADAL" clId="{6D43037A-4E75-4ED8-B03F-51D9F449DC08}" dt="2023-07-04T21:32:41.943" v="24" actId="20577"/>
          <ac:spMkLst>
            <pc:docMk/>
            <pc:sldMk cId="447299995" sldId="287"/>
            <ac:spMk id="9" creationId="{ECE36C9D-E840-9AEB-EE49-3FC720F3F85E}"/>
          </ac:spMkLst>
        </pc:spChg>
        <pc:spChg chg="mod">
          <ac:chgData name="Toby Donaldson" userId="2e6e5431-bb17-4c41-9985-d39c50d83c73" providerId="ADAL" clId="{6D43037A-4E75-4ED8-B03F-51D9F449DC08}" dt="2023-07-04T21:32:47.772" v="26" actId="20577"/>
          <ac:spMkLst>
            <pc:docMk/>
            <pc:sldMk cId="447299995" sldId="287"/>
            <ac:spMk id="10" creationId="{3C57CCD3-0A54-CAAD-3D58-62A788DA50A7}"/>
          </ac:spMkLst>
        </pc:spChg>
        <pc:spChg chg="mod">
          <ac:chgData name="Toby Donaldson" userId="2e6e5431-bb17-4c41-9985-d39c50d83c73" providerId="ADAL" clId="{6D43037A-4E75-4ED8-B03F-51D9F449DC08}" dt="2023-07-04T21:32:56.249" v="28" actId="20577"/>
          <ac:spMkLst>
            <pc:docMk/>
            <pc:sldMk cId="447299995" sldId="287"/>
            <ac:spMk id="11" creationId="{81189DC3-FE9E-EA36-A446-2BCD6BF38747}"/>
          </ac:spMkLst>
        </pc:spChg>
        <pc:spChg chg="mod">
          <ac:chgData name="Toby Donaldson" userId="2e6e5431-bb17-4c41-9985-d39c50d83c73" providerId="ADAL" clId="{6D43037A-4E75-4ED8-B03F-51D9F449DC08}" dt="2023-07-04T21:32:59.613" v="29" actId="20577"/>
          <ac:spMkLst>
            <pc:docMk/>
            <pc:sldMk cId="447299995" sldId="287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3:42.160" v="31"/>
        <pc:sldMkLst>
          <pc:docMk/>
          <pc:sldMk cId="2651235511" sldId="288"/>
        </pc:sldMkLst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4" creationId="{B1E9C413-26D6-0574-EB2D-0013EA602861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5" creationId="{E272A415-49E3-3AC8-759D-52B3F84FAE45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8" creationId="{58354C3A-9FF8-BA70-2808-FD7573537131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30.751" v="30" actId="21"/>
          <ac:spMkLst>
            <pc:docMk/>
            <pc:sldMk cId="2651235511" sldId="288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3:42.160" v="31"/>
          <ac:spMkLst>
            <pc:docMk/>
            <pc:sldMk cId="2651235511" sldId="288"/>
            <ac:spMk id="27" creationId="{EB7CAFEB-932D-CE00-6DAA-2186135FFF14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651235511" sldId="288"/>
            <ac:inkMk id="3" creationId="{CE865068-D453-FE4E-59D9-9BD19BE663A8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4.411" v="46"/>
        <pc:sldMkLst>
          <pc:docMk/>
          <pc:sldMk cId="2056213591" sldId="289"/>
        </pc:sldMkLst>
        <pc:spChg chg="add del">
          <ac:chgData name="Toby Donaldson" userId="2e6e5431-bb17-4c41-9985-d39c50d83c73" providerId="ADAL" clId="{6D43037A-4E75-4ED8-B03F-51D9F449DC08}" dt="2023-07-04T21:37:21.285" v="45" actId="22"/>
          <ac:spMkLst>
            <pc:docMk/>
            <pc:sldMk cId="2056213591" sldId="289"/>
            <ac:spMk id="5" creationId="{47E5AD3C-5F72-B8C2-83D1-FB29CAAA9E95}"/>
          </ac:spMkLst>
        </pc:spChg>
        <pc:spChg chg="add del">
          <ac:chgData name="Toby Donaldson" userId="2e6e5431-bb17-4c41-9985-d39c50d83c73" providerId="ADAL" clId="{6D43037A-4E75-4ED8-B03F-51D9F449DC08}" dt="2023-07-04T21:37:20.125" v="44" actId="22"/>
          <ac:spMkLst>
            <pc:docMk/>
            <pc:sldMk cId="2056213591" sldId="289"/>
            <ac:spMk id="8" creationId="{5E42C93A-7D84-FA65-5244-A06D5272DD55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3:53.030" v="32" actId="21"/>
          <ac:spMkLst>
            <pc:docMk/>
            <pc:sldMk cId="2056213591" sldId="289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19" creationId="{33A20F19-CBEB-67EB-4E83-8E0626E5482C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0" creationId="{1C8D4052-D1F8-F6E7-4526-97DFC95ABA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4" creationId="{80DAF69D-0229-1621-CD9F-092E83EC376F}"/>
          </ac:spMkLst>
        </pc:spChg>
        <pc:spChg chg="add mod">
          <ac:chgData name="Toby Donaldson" userId="2e6e5431-bb17-4c41-9985-d39c50d83c73" providerId="ADAL" clId="{6D43037A-4E75-4ED8-B03F-51D9F449DC08}" dt="2023-07-04T21:37:34.411" v="46"/>
          <ac:spMkLst>
            <pc:docMk/>
            <pc:sldMk cId="2056213591" sldId="289"/>
            <ac:spMk id="26" creationId="{C2B2B4F7-BF59-49CE-8023-512281D5AA18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2056213591" sldId="289"/>
            <ac:inkMk id="2" creationId="{40571BBD-B329-6883-D6BF-8A369096C04B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7:39.200" v="47"/>
        <pc:sldMkLst>
          <pc:docMk/>
          <pc:sldMk cId="4472270" sldId="290"/>
        </pc:sldMkLst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4" creationId="{B787E074-30B9-CBD7-BA06-57C486D63E36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8" creationId="{8932A3C2-5F43-5CCD-D7F2-40FCD22ACCF5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02.555" v="33" actId="21"/>
          <ac:spMkLst>
            <pc:docMk/>
            <pc:sldMk cId="4472270" sldId="290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06.414" v="34" actId="21"/>
          <ac:spMkLst>
            <pc:docMk/>
            <pc:sldMk cId="4472270" sldId="290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19" creationId="{67FF105B-B5A1-6220-B5C3-699B4557FEA4}"/>
          </ac:spMkLst>
        </pc:spChg>
        <pc:spChg chg="add mod">
          <ac:chgData name="Toby Donaldson" userId="2e6e5431-bb17-4c41-9985-d39c50d83c73" providerId="ADAL" clId="{6D43037A-4E75-4ED8-B03F-51D9F449DC08}" dt="2023-07-04T21:37:39.200" v="47"/>
          <ac:spMkLst>
            <pc:docMk/>
            <pc:sldMk cId="4472270" sldId="290"/>
            <ac:spMk id="20" creationId="{5FD133F4-A992-F942-C2FA-DFE48104B450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0.422" v="48"/>
        <pc:sldMkLst>
          <pc:docMk/>
          <pc:sldMk cId="2707289502" sldId="291"/>
        </pc:sldMkLst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4" creationId="{035CCDF1-1450-E270-DFC5-9A03D9F92BE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8" creationId="{B6941198-02B1-4EF3-46C9-AAEC53E5D393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2.928" v="35" actId="21"/>
          <ac:spMkLst>
            <pc:docMk/>
            <pc:sldMk cId="2707289502" sldId="291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19" creationId="{70991EB7-B769-14A3-C2C6-3F31AE1F0889}"/>
          </ac:spMkLst>
        </pc:spChg>
        <pc:spChg chg="add mod">
          <ac:chgData name="Toby Donaldson" userId="2e6e5431-bb17-4c41-9985-d39c50d83c73" providerId="ADAL" clId="{6D43037A-4E75-4ED8-B03F-51D9F449DC08}" dt="2023-07-04T21:37:50.422" v="48"/>
          <ac:spMkLst>
            <pc:docMk/>
            <pc:sldMk cId="2707289502" sldId="291"/>
            <ac:spMk id="20" creationId="{31BAA76A-7E32-9140-630B-86F85774502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7:57.391" v="49"/>
        <pc:sldMkLst>
          <pc:docMk/>
          <pc:sldMk cId="52626033" sldId="292"/>
        </pc:sldMkLst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4" creationId="{8BCAF64D-2AF3-6958-9BA2-CEB344CF7B4F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8" creationId="{E5D7867B-A257-CCB0-1D96-3FD6A1868EBA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19.770" v="36" actId="21"/>
          <ac:spMkLst>
            <pc:docMk/>
            <pc:sldMk cId="52626033" sldId="292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19" creationId="{922400AB-FE1A-3634-09F4-D6152342B4E7}"/>
          </ac:spMkLst>
        </pc:spChg>
        <pc:spChg chg="add mod">
          <ac:chgData name="Toby Donaldson" userId="2e6e5431-bb17-4c41-9985-d39c50d83c73" providerId="ADAL" clId="{6D43037A-4E75-4ED8-B03F-51D9F449DC08}" dt="2023-07-04T21:37:57.391" v="49"/>
          <ac:spMkLst>
            <pc:docMk/>
            <pc:sldMk cId="52626033" sldId="292"/>
            <ac:spMk id="20" creationId="{446EF2EE-98B3-D299-E015-201FB662BFDD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5.492" v="51"/>
        <pc:sldMkLst>
          <pc:docMk/>
          <pc:sldMk cId="203786008" sldId="293"/>
        </pc:sldMkLst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3" creationId="{9023E1A9-9F51-BB42-F247-AE65CBEA8887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4" creationId="{ABF999FD-0D55-D77B-B61A-D8D2FC29CEDD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5" creationId="{5F82B753-321D-8F14-FCF9-0BA68B3F7653}"/>
          </ac:spMkLst>
        </pc:spChg>
        <pc:spChg chg="add mod">
          <ac:chgData name="Toby Donaldson" userId="2e6e5431-bb17-4c41-9985-d39c50d83c73" providerId="ADAL" clId="{6D43037A-4E75-4ED8-B03F-51D9F449DC08}" dt="2023-07-04T21:38:05.492" v="51"/>
          <ac:spMkLst>
            <pc:docMk/>
            <pc:sldMk cId="203786008" sldId="293"/>
            <ac:spMk id="6" creationId="{B65B31D4-F7D4-B338-7556-D5915B37F40D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3.361" v="38" actId="21"/>
          <ac:spMkLst>
            <pc:docMk/>
            <pc:sldMk cId="203786008" sldId="293"/>
            <ac:spMk id="12" creationId="{05814BAB-2649-CA66-2D0D-5C3BE619934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01.418" v="50"/>
        <pc:sldMkLst>
          <pc:docMk/>
          <pc:sldMk cId="1470456812" sldId="294"/>
        </pc:sldMkLst>
        <pc:spChg chg="mod">
          <ac:chgData name="Toby Donaldson" userId="2e6e5431-bb17-4c41-9985-d39c50d83c73" providerId="ADAL" clId="{6D43037A-4E75-4ED8-B03F-51D9F449DC08}" dt="2023-07-04T19:12:21.786" v="20" actId="1076"/>
          <ac:spMkLst>
            <pc:docMk/>
            <pc:sldMk cId="1470456812" sldId="294"/>
            <ac:spMk id="3" creationId="{7A31921D-D7AA-9A40-E209-E1AD66D8EEAA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4" creationId="{C06B6E9A-9749-B661-3A24-8984EDCADFB0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6" creationId="{3E02A15F-3D6E-E35C-D299-893C0397AB6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25.595" v="37" actId="21"/>
          <ac:spMkLst>
            <pc:docMk/>
            <pc:sldMk cId="1470456812" sldId="294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0" creationId="{B36F7ED5-4B16-98C7-34B3-F9AD74C034E8}"/>
          </ac:spMkLst>
        </pc:spChg>
        <pc:spChg chg="add mod">
          <ac:chgData name="Toby Donaldson" userId="2e6e5431-bb17-4c41-9985-d39c50d83c73" providerId="ADAL" clId="{6D43037A-4E75-4ED8-B03F-51D9F449DC08}" dt="2023-07-04T21:38:01.418" v="50"/>
          <ac:spMkLst>
            <pc:docMk/>
            <pc:sldMk cId="1470456812" sldId="294"/>
            <ac:spMk id="24" creationId="{EF74FA99-C438-A197-82FE-E253F086ACB2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0.350" v="52"/>
        <pc:sldMkLst>
          <pc:docMk/>
          <pc:sldMk cId="3343459993" sldId="295"/>
        </pc:sldMkLst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4" creationId="{D00BD63F-CAEB-0AA2-FB4F-B14DDD717CD8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6" creationId="{105D782B-7A75-44AE-2371-BE2132B7E3D0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8" creationId="{18F703BD-1CDE-BB6F-EA8D-3826BD76E843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39.904" v="39" actId="21"/>
          <ac:spMkLst>
            <pc:docMk/>
            <pc:sldMk cId="3343459993" sldId="295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0.350" v="52"/>
          <ac:spMkLst>
            <pc:docMk/>
            <pc:sldMk cId="3343459993" sldId="295"/>
            <ac:spMk id="19" creationId="{6FD4B3D4-8399-C348-CAEE-B74EC9487B3E}"/>
          </ac:spMkLst>
        </pc:spChg>
      </pc:sldChg>
      <pc:sldChg chg="addSp delSp modSp mod">
        <pc:chgData name="Toby Donaldson" userId="2e6e5431-bb17-4c41-9985-d39c50d83c73" providerId="ADAL" clId="{6D43037A-4E75-4ED8-B03F-51D9F449DC08}" dt="2023-07-04T21:38:12.920" v="53"/>
        <pc:sldMkLst>
          <pc:docMk/>
          <pc:sldMk cId="401627023" sldId="296"/>
        </pc:sldMkLst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6" creationId="{6A57BBF5-5562-733A-37B1-469FAC36FC9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8" creationId="{004FD2B6-E22A-5536-C9AC-B84C398002E4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46.104" v="40" actId="21"/>
          <ac:spMkLst>
            <pc:docMk/>
            <pc:sldMk cId="401627023" sldId="296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19" creationId="{7664DCEB-4240-D5D8-F645-578FE67769F2}"/>
          </ac:spMkLst>
        </pc:spChg>
        <pc:spChg chg="add mod">
          <ac:chgData name="Toby Donaldson" userId="2e6e5431-bb17-4c41-9985-d39c50d83c73" providerId="ADAL" clId="{6D43037A-4E75-4ED8-B03F-51D9F449DC08}" dt="2023-07-04T21:38:12.920" v="53"/>
          <ac:spMkLst>
            <pc:docMk/>
            <pc:sldMk cId="401627023" sldId="296"/>
            <ac:spMk id="20" creationId="{CB74C618-C002-7A6C-8753-F5749943FF72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01627023" sldId="296"/>
            <ac:inkMk id="4" creationId="{45E12B1A-F5F2-ABA9-8230-587C43F1FB65}"/>
          </ac:inkMkLst>
        </pc:inkChg>
      </pc:sldChg>
      <pc:sldChg chg="addSp delSp modSp mod">
        <pc:chgData name="Toby Donaldson" userId="2e6e5431-bb17-4c41-9985-d39c50d83c73" providerId="ADAL" clId="{6D43037A-4E75-4ED8-B03F-51D9F449DC08}" dt="2023-07-04T21:38:14.916" v="54"/>
        <pc:sldMkLst>
          <pc:docMk/>
          <pc:sldMk cId="3046042905" sldId="297"/>
        </pc:sldMkLst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8" creationId="{2EC24619-CAD5-19C3-A4DA-8C0AB0FC306D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9" creationId="{ECE36C9D-E840-9AEB-EE49-3FC720F3F85E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0" creationId="{3C57CCD3-0A54-CAAD-3D58-62A788DA50A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1" creationId="{81189DC3-FE9E-EA36-A446-2BCD6BF38747}"/>
          </ac:spMkLst>
        </pc:spChg>
        <pc:spChg chg="del">
          <ac:chgData name="Toby Donaldson" userId="2e6e5431-bb17-4c41-9985-d39c50d83c73" providerId="ADAL" clId="{6D43037A-4E75-4ED8-B03F-51D9F449DC08}" dt="2023-07-04T21:34:53.358" v="41" actId="21"/>
          <ac:spMkLst>
            <pc:docMk/>
            <pc:sldMk cId="3046042905" sldId="297"/>
            <ac:spMk id="12" creationId="{05814BAB-2649-CA66-2D0D-5C3BE6199342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19" creationId="{9A88D32B-B1CC-41EB-DE0E-3FD1F33FAB68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0" creationId="{57600CE7-EA4A-6C72-9CF3-79637F4B0165}"/>
          </ac:spMkLst>
        </pc:spChg>
        <pc:spChg chg="add mod">
          <ac:chgData name="Toby Donaldson" userId="2e6e5431-bb17-4c41-9985-d39c50d83c73" providerId="ADAL" clId="{6D43037A-4E75-4ED8-B03F-51D9F449DC08}" dt="2023-07-04T21:38:14.916" v="54"/>
          <ac:spMkLst>
            <pc:docMk/>
            <pc:sldMk cId="3046042905" sldId="297"/>
            <ac:spMk id="23" creationId="{62B48BA6-9F39-94CC-2760-7578F52CB80E}"/>
          </ac:spMkLst>
        </pc:spChg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046042905" sldId="297"/>
            <ac:inkMk id="4" creationId="{B98BED25-41A3-D72F-EF5C-2B2237FABF4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3716555148" sldId="298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3716555148" sldId="298"/>
            <ac:inkMk id="4" creationId="{4EC02A60-8DBD-492D-F5A7-ADBFC18E8E5A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85246512" sldId="299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85246512" sldId="299"/>
            <ac:inkMk id="5" creationId="{568DFEB2-C335-51A9-4433-59D7E802FF92}"/>
          </ac:inkMkLst>
        </pc:inkChg>
      </pc:sldChg>
      <pc:sldChg chg="addSp del">
        <pc:chgData name="Toby Donaldson" userId="2e6e5431-bb17-4c41-9985-d39c50d83c73" providerId="ADAL" clId="{6D43037A-4E75-4ED8-B03F-51D9F449DC08}" dt="2023-07-04T21:38:30.146" v="55" actId="2696"/>
        <pc:sldMkLst>
          <pc:docMk/>
          <pc:sldMk cId="788643757" sldId="300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788643757" sldId="300"/>
            <ac:inkMk id="4" creationId="{1DC7E6F4-CCAC-1458-3410-8BDAF8292828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161435996" sldId="301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161435996" sldId="301"/>
            <ac:inkMk id="13" creationId="{E393DE8F-DE53-A7CF-E33D-A5C150A81736}"/>
          </ac:inkMkLst>
        </pc:inkChg>
      </pc:sldChg>
      <pc:sldChg chg="addSp">
        <pc:chgData name="Toby Donaldson" userId="2e6e5431-bb17-4c41-9985-d39c50d83c73" providerId="ADAL" clId="{6D43037A-4E75-4ED8-B03F-51D9F449DC08}" dt="2023-07-04T21:14:15.290" v="23"/>
        <pc:sldMkLst>
          <pc:docMk/>
          <pc:sldMk cId="434172060" sldId="304"/>
        </pc:sldMkLst>
        <pc:inkChg chg="add">
          <ac:chgData name="Toby Donaldson" userId="2e6e5431-bb17-4c41-9985-d39c50d83c73" providerId="ADAL" clId="{6D43037A-4E75-4ED8-B03F-51D9F449DC08}" dt="2023-07-04T21:14:15.290" v="23"/>
          <ac:inkMkLst>
            <pc:docMk/>
            <pc:sldMk cId="434172060" sldId="304"/>
            <ac:inkMk id="4" creationId="{F79406AB-2614-A332-ACFA-15258A759F13}"/>
          </ac:inkMkLst>
        </pc:inkChg>
      </pc:sldChg>
      <pc:sldChg chg="addSp">
        <pc:chgData name="Toby Donaldson" userId="2e6e5431-bb17-4c41-9985-d39c50d83c73" providerId="ADAL" clId="{6D43037A-4E75-4ED8-B03F-51D9F449DC08}" dt="2023-07-04T20:26:45.862" v="21"/>
        <pc:sldMkLst>
          <pc:docMk/>
          <pc:sldMk cId="2981083457" sldId="305"/>
        </pc:sldMkLst>
        <pc:inkChg chg="add">
          <ac:chgData name="Toby Donaldson" userId="2e6e5431-bb17-4c41-9985-d39c50d83c73" providerId="ADAL" clId="{6D43037A-4E75-4ED8-B03F-51D9F449DC08}" dt="2023-07-04T20:26:45.862" v="21"/>
          <ac:inkMkLst>
            <pc:docMk/>
            <pc:sldMk cId="2981083457" sldId="305"/>
            <ac:inkMk id="4" creationId="{24A3CCAE-3D44-A581-E7F6-80198C2F3663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2747883424" sldId="307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747883424" sldId="307"/>
            <ac:inkMk id="3" creationId="{FF2C20A9-C77A-578F-5DD7-179010522A78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3130220692" sldId="308"/>
        </pc:sldMkLst>
        <pc:spChg chg="mod">
          <ac:chgData name="Toby Donaldson" userId="2e6e5431-bb17-4c41-9985-d39c50d83c73" providerId="ADAL" clId="{6D43037A-4E75-4ED8-B03F-51D9F449DC08}" dt="2023-07-07T18:46:50.500" v="189" actId="20577"/>
          <ac:spMkLst>
            <pc:docMk/>
            <pc:sldMk cId="3130220692" sldId="308"/>
            <ac:spMk id="3" creationId="{7731F32D-92B0-F8C0-494B-8BDF3D62F759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3130220692" sldId="308"/>
            <ac:inkMk id="4" creationId="{188E67E0-58A7-CF89-138C-357AA49A17D0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215450300" sldId="309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215450300" sldId="309"/>
            <ac:inkMk id="2" creationId="{44A22941-EA21-AAA1-26F8-393A79A4FC6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503564402" sldId="312"/>
        </pc:sldMkLst>
        <pc:spChg chg="mod">
          <ac:chgData name="Toby Donaldson" userId="2e6e5431-bb17-4c41-9985-d39c50d83c73" providerId="ADAL" clId="{6D43037A-4E75-4ED8-B03F-51D9F449DC08}" dt="2023-07-07T18:49:16.166" v="237" actId="20577"/>
          <ac:spMkLst>
            <pc:docMk/>
            <pc:sldMk cId="503564402" sldId="312"/>
            <ac:spMk id="23" creationId="{8F03ECC3-438C-65A4-592C-A971FAF4F518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03564402" sldId="312"/>
            <ac:inkMk id="19" creationId="{4BC81595-BAD5-A28D-4C8E-073DA1D8C90C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1412336386" sldId="313"/>
        </pc:sldMkLst>
        <pc:spChg chg="mod">
          <ac:chgData name="Toby Donaldson" userId="2e6e5431-bb17-4c41-9985-d39c50d83c73" providerId="ADAL" clId="{6D43037A-4E75-4ED8-B03F-51D9F449DC08}" dt="2023-07-07T18:49:06.967" v="234" actId="20577"/>
          <ac:spMkLst>
            <pc:docMk/>
            <pc:sldMk cId="1412336386" sldId="313"/>
            <ac:spMk id="61" creationId="{778F1F55-BA8D-0B9E-94E9-5BDF9FEA024B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412336386" sldId="313"/>
            <ac:inkMk id="2" creationId="{06F38137-1A71-7781-8C3B-F8791FB3AF28}"/>
          </ac:inkMkLst>
        </pc:inkChg>
      </pc:sldChg>
      <pc:sldChg chg="modSp mod">
        <pc:chgData name="Toby Donaldson" userId="2e6e5431-bb17-4c41-9985-d39c50d83c73" providerId="ADAL" clId="{6D43037A-4E75-4ED8-B03F-51D9F449DC08}" dt="2023-07-07T18:50:28.876" v="239" actId="1076"/>
        <pc:sldMkLst>
          <pc:docMk/>
          <pc:sldMk cId="2595505916" sldId="315"/>
        </pc:sldMkLst>
        <pc:spChg chg="mod">
          <ac:chgData name="Toby Donaldson" userId="2e6e5431-bb17-4c41-9985-d39c50d83c73" providerId="ADAL" clId="{6D43037A-4E75-4ED8-B03F-51D9F449DC08}" dt="2023-07-07T18:50:28.876" v="239" actId="1076"/>
          <ac:spMkLst>
            <pc:docMk/>
            <pc:sldMk cId="2595505916" sldId="315"/>
            <ac:spMk id="2" creationId="{ABFD93F1-B884-D35C-97D5-4E46A07950C0}"/>
          </ac:spMkLst>
        </pc:sp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704641242" sldId="316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704641242" sldId="316"/>
            <ac:inkMk id="7" creationId="{4CEB5D28-9699-9DFF-4DBB-EAEE8CF0E5FF}"/>
          </ac:inkMkLst>
        </pc:inkChg>
      </pc:sldChg>
      <pc:sldChg chg="addSp">
        <pc:chgData name="Toby Donaldson" userId="2e6e5431-bb17-4c41-9985-d39c50d83c73" providerId="ADAL" clId="{6D43037A-4E75-4ED8-B03F-51D9F449DC08}" dt="2023-07-07T20:08:13.803" v="1483"/>
        <pc:sldMkLst>
          <pc:docMk/>
          <pc:sldMk cId="1550074282" sldId="320"/>
        </pc:sldMkLst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1550074282" sldId="320"/>
            <ac:inkMk id="4" creationId="{D820137B-699A-BC44-6E25-76714CB527DF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975208003" sldId="322"/>
        </pc:sldMkLst>
        <pc:spChg chg="mod">
          <ac:chgData name="Toby Donaldson" userId="2e6e5431-bb17-4c41-9985-d39c50d83c73" providerId="ADAL" clId="{6D43037A-4E75-4ED8-B03F-51D9F449DC08}" dt="2023-07-07T18:43:26.889" v="58" actId="20577"/>
          <ac:spMkLst>
            <pc:docMk/>
            <pc:sldMk cId="975208003" sldId="322"/>
            <ac:spMk id="96" creationId="{67FA07F3-AAB3-6FF0-246B-C43E72A3DB9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975208003" sldId="322"/>
            <ac:inkMk id="2" creationId="{A8EF4BEA-95CE-99A6-F88A-D9CBC4F8447E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371359161" sldId="323"/>
        </pc:sldMkLst>
        <pc:spChg chg="mod">
          <ac:chgData name="Toby Donaldson" userId="2e6e5431-bb17-4c41-9985-d39c50d83c73" providerId="ADAL" clId="{6D43037A-4E75-4ED8-B03F-51D9F449DC08}" dt="2023-07-07T18:44:14.728" v="74" actId="20577"/>
          <ac:spMkLst>
            <pc:docMk/>
            <pc:sldMk cId="2371359161" sldId="323"/>
            <ac:spMk id="2" creationId="{0C18BDB3-2149-4F1A-A9E9-53040A487716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371359161" sldId="323"/>
            <ac:inkMk id="3" creationId="{E2753330-9631-9780-EAA5-DCC5D27907DB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684644350" sldId="324"/>
        </pc:sldMkLst>
        <pc:spChg chg="mod">
          <ac:chgData name="Toby Donaldson" userId="2e6e5431-bb17-4c41-9985-d39c50d83c73" providerId="ADAL" clId="{6D43037A-4E75-4ED8-B03F-51D9F449DC08}" dt="2023-07-07T18:45:19.744" v="78" actId="1076"/>
          <ac:spMkLst>
            <pc:docMk/>
            <pc:sldMk cId="2684644350" sldId="324"/>
            <ac:spMk id="5" creationId="{BF3F27F4-3BA5-59B5-6627-73A344CE6CF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684644350" sldId="324"/>
            <ac:inkMk id="7" creationId="{E12192EC-CBCB-3B75-0580-A29C19813797}"/>
          </ac:inkMkLst>
        </pc:inkChg>
      </pc:sldChg>
      <pc:sldChg chg="addSp modSp mod">
        <pc:chgData name="Toby Donaldson" userId="2e6e5431-bb17-4c41-9985-d39c50d83c73" providerId="ADAL" clId="{6D43037A-4E75-4ED8-B03F-51D9F449DC08}" dt="2023-07-07T20:08:13.803" v="1483"/>
        <pc:sldMkLst>
          <pc:docMk/>
          <pc:sldMk cId="2586295744" sldId="325"/>
        </pc:sldMkLst>
        <pc:spChg chg="mod">
          <ac:chgData name="Toby Donaldson" userId="2e6e5431-bb17-4c41-9985-d39c50d83c73" providerId="ADAL" clId="{6D43037A-4E75-4ED8-B03F-51D9F449DC08}" dt="2023-07-07T18:45:48.351" v="85" actId="14100"/>
          <ac:spMkLst>
            <pc:docMk/>
            <pc:sldMk cId="2586295744" sldId="325"/>
            <ac:spMk id="7" creationId="{AFF8D1C2-4413-C1A0-65E5-3E9D8CF10ED0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2586295744" sldId="325"/>
            <ac:inkMk id="4" creationId="{47499E46-5E79-868B-77E6-A971C6DDF77E}"/>
          </ac:inkMkLst>
        </pc:inkChg>
      </pc:sldChg>
      <pc:sldChg chg="addSp modSp new mod">
        <pc:chgData name="Toby Donaldson" userId="2e6e5431-bb17-4c41-9985-d39c50d83c73" providerId="ADAL" clId="{6D43037A-4E75-4ED8-B03F-51D9F449DC08}" dt="2023-07-07T20:08:13.803" v="1483"/>
        <pc:sldMkLst>
          <pc:docMk/>
          <pc:sldMk cId="534780159" sldId="326"/>
        </pc:sldMkLst>
        <pc:spChg chg="mod">
          <ac:chgData name="Toby Donaldson" userId="2e6e5431-bb17-4c41-9985-d39c50d83c73" providerId="ADAL" clId="{6D43037A-4E75-4ED8-B03F-51D9F449DC08}" dt="2023-07-07T18:51:40.056" v="314" actId="20577"/>
          <ac:spMkLst>
            <pc:docMk/>
            <pc:sldMk cId="534780159" sldId="326"/>
            <ac:spMk id="2" creationId="{4B612D68-9005-6BFD-7D26-2E067CEB2140}"/>
          </ac:spMkLst>
        </pc:spChg>
        <pc:spChg chg="mod">
          <ac:chgData name="Toby Donaldson" userId="2e6e5431-bb17-4c41-9985-d39c50d83c73" providerId="ADAL" clId="{6D43037A-4E75-4ED8-B03F-51D9F449DC08}" dt="2023-07-07T18:57:21.416" v="937" actId="20577"/>
          <ac:spMkLst>
            <pc:docMk/>
            <pc:sldMk cId="534780159" sldId="326"/>
            <ac:spMk id="3" creationId="{D8A6D3B3-4649-F9E3-329C-05ABF18A0A65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534780159" sldId="326"/>
            <ac:inkMk id="4" creationId="{59AF3647-544D-2501-3034-4BD3B2778883}"/>
          </ac:inkMkLst>
        </pc:inkChg>
      </pc:sldChg>
      <pc:sldChg chg="addSp modSp new mod ord">
        <pc:chgData name="Toby Donaldson" userId="2e6e5431-bb17-4c41-9985-d39c50d83c73" providerId="ADAL" clId="{6D43037A-4E75-4ED8-B03F-51D9F449DC08}" dt="2023-07-07T20:08:13.803" v="1483"/>
        <pc:sldMkLst>
          <pc:docMk/>
          <pc:sldMk cId="63993267" sldId="327"/>
        </pc:sldMkLst>
        <pc:spChg chg="mod">
          <ac:chgData name="Toby Donaldson" userId="2e6e5431-bb17-4c41-9985-d39c50d83c73" providerId="ADAL" clId="{6D43037A-4E75-4ED8-B03F-51D9F449DC08}" dt="2023-07-07T18:57:56.698" v="966" actId="20577"/>
          <ac:spMkLst>
            <pc:docMk/>
            <pc:sldMk cId="63993267" sldId="327"/>
            <ac:spMk id="2" creationId="{700B8A77-5F1F-A8D7-AEE7-33F86E41490E}"/>
          </ac:spMkLst>
        </pc:spChg>
        <pc:spChg chg="mod">
          <ac:chgData name="Toby Donaldson" userId="2e6e5431-bb17-4c41-9985-d39c50d83c73" providerId="ADAL" clId="{6D43037A-4E75-4ED8-B03F-51D9F449DC08}" dt="2023-07-07T19:03:34.562" v="1238" actId="20577"/>
          <ac:spMkLst>
            <pc:docMk/>
            <pc:sldMk cId="63993267" sldId="327"/>
            <ac:spMk id="3" creationId="{51280CDA-6D96-14BD-5CD6-A98939C33732}"/>
          </ac:spMkLst>
        </pc:spChg>
        <pc:inkChg chg="add">
          <ac:chgData name="Toby Donaldson" userId="2e6e5431-bb17-4c41-9985-d39c50d83c73" providerId="ADAL" clId="{6D43037A-4E75-4ED8-B03F-51D9F449DC08}" dt="2023-07-07T20:08:13.803" v="1483"/>
          <ac:inkMkLst>
            <pc:docMk/>
            <pc:sldMk cId="63993267" sldId="327"/>
            <ac:inkMk id="4" creationId="{B6D57497-1A49-222C-56AE-57831AE70D12}"/>
          </ac:inkMkLst>
        </pc:inkChg>
      </pc:sldChg>
      <pc:sldChg chg="add">
        <pc:chgData name="Toby Donaldson" userId="2e6e5431-bb17-4c41-9985-d39c50d83c73" providerId="ADAL" clId="{6D43037A-4E75-4ED8-B03F-51D9F449DC08}" dt="2023-07-07T19:03:27.801" v="1237" actId="2890"/>
        <pc:sldMkLst>
          <pc:docMk/>
          <pc:sldMk cId="566516517" sldId="328"/>
        </pc:sldMkLst>
      </pc:sldChg>
      <pc:sldChg chg="modSp new mod">
        <pc:chgData name="Toby Donaldson" userId="2e6e5431-bb17-4c41-9985-d39c50d83c73" providerId="ADAL" clId="{6D43037A-4E75-4ED8-B03F-51D9F449DC08}" dt="2023-07-07T19:14:01.880" v="1482" actId="313"/>
        <pc:sldMkLst>
          <pc:docMk/>
          <pc:sldMk cId="1726756957" sldId="329"/>
        </pc:sldMkLst>
        <pc:spChg chg="mod">
          <ac:chgData name="Toby Donaldson" userId="2e6e5431-bb17-4c41-9985-d39c50d83c73" providerId="ADAL" clId="{6D43037A-4E75-4ED8-B03F-51D9F449DC08}" dt="2023-07-07T19:11:00.377" v="1262" actId="20577"/>
          <ac:spMkLst>
            <pc:docMk/>
            <pc:sldMk cId="1726756957" sldId="329"/>
            <ac:spMk id="2" creationId="{B032B77B-A460-38D0-C86C-E6C1EA0BF20F}"/>
          </ac:spMkLst>
        </pc:spChg>
        <pc:spChg chg="mod">
          <ac:chgData name="Toby Donaldson" userId="2e6e5431-bb17-4c41-9985-d39c50d83c73" providerId="ADAL" clId="{6D43037A-4E75-4ED8-B03F-51D9F449DC08}" dt="2023-07-07T19:14:01.880" v="1482" actId="313"/>
          <ac:spMkLst>
            <pc:docMk/>
            <pc:sldMk cId="1726756957" sldId="329"/>
            <ac:spMk id="3" creationId="{2C1179D7-FF75-C10A-1E3D-742180AFBF54}"/>
          </ac:spMkLst>
        </pc:spChg>
      </pc:sldChg>
    </pc:docChg>
  </pc:docChgLst>
  <pc:docChgLst>
    <pc:chgData name="Toby Donaldson" userId="2e6e5431-bb17-4c41-9985-d39c50d83c73" providerId="ADAL" clId="{D9A999BB-D5A6-41D4-9471-09BF3FB2A24E}"/>
    <pc:docChg chg="undo custSel addSld delSld modSld sldOrd">
      <pc:chgData name="Toby Donaldson" userId="2e6e5431-bb17-4c41-9985-d39c50d83c73" providerId="ADAL" clId="{D9A999BB-D5A6-41D4-9471-09BF3FB2A24E}" dt="2023-06-23T06:25:16.551" v="4054"/>
      <pc:docMkLst>
        <pc:docMk/>
      </pc:docMkLst>
      <pc:sldChg chg="modSp mod">
        <pc:chgData name="Toby Donaldson" userId="2e6e5431-bb17-4c41-9985-d39c50d83c73" providerId="ADAL" clId="{D9A999BB-D5A6-41D4-9471-09BF3FB2A24E}" dt="2023-06-23T04:36:15.842" v="4" actId="14100"/>
        <pc:sldMkLst>
          <pc:docMk/>
          <pc:sldMk cId="740533681" sldId="283"/>
        </pc:sldMkLst>
        <pc:cxnChg chg="mod">
          <ac:chgData name="Toby Donaldson" userId="2e6e5431-bb17-4c41-9985-d39c50d83c73" providerId="ADAL" clId="{D9A999BB-D5A6-41D4-9471-09BF3FB2A24E}" dt="2023-06-23T04:36:15.842" v="4" actId="14100"/>
          <ac:cxnSpMkLst>
            <pc:docMk/>
            <pc:sldMk cId="740533681" sldId="283"/>
            <ac:cxnSpMk id="10" creationId="{CB680526-959C-396D-A75F-2F7881CD7999}"/>
          </ac:cxnSpMkLst>
        </pc:cxnChg>
        <pc:cxnChg chg="mod">
          <ac:chgData name="Toby Donaldson" userId="2e6e5431-bb17-4c41-9985-d39c50d83c73" providerId="ADAL" clId="{D9A999BB-D5A6-41D4-9471-09BF3FB2A24E}" dt="2023-06-23T04:36:10.822" v="2" actId="14100"/>
          <ac:cxnSpMkLst>
            <pc:docMk/>
            <pc:sldMk cId="740533681" sldId="283"/>
            <ac:cxnSpMk id="12" creationId="{F082F8CD-B44A-CB1A-C6D2-24B79110E7BF}"/>
          </ac:cxnSpMkLst>
        </pc:cxnChg>
      </pc:sldChg>
      <pc:sldChg chg="modSp mod">
        <pc:chgData name="Toby Donaldson" userId="2e6e5431-bb17-4c41-9985-d39c50d83c73" providerId="ADAL" clId="{D9A999BB-D5A6-41D4-9471-09BF3FB2A24E}" dt="2023-06-23T04:36:35.524" v="7" actId="113"/>
        <pc:sldMkLst>
          <pc:docMk/>
          <pc:sldMk cId="1981722786" sldId="284"/>
        </pc:sldMkLst>
        <pc:spChg chg="mod">
          <ac:chgData name="Toby Donaldson" userId="2e6e5431-bb17-4c41-9985-d39c50d83c73" providerId="ADAL" clId="{D9A999BB-D5A6-41D4-9471-09BF3FB2A24E}" dt="2023-06-23T04:36:35.524" v="7" actId="113"/>
          <ac:spMkLst>
            <pc:docMk/>
            <pc:sldMk cId="1981722786" sldId="284"/>
            <ac:spMk id="3" creationId="{853BEB51-9955-F82A-6F80-41EBE4E2A34E}"/>
          </ac:spMkLst>
        </pc:spChg>
      </pc:sldChg>
      <pc:sldChg chg="modSp del mod">
        <pc:chgData name="Toby Donaldson" userId="2e6e5431-bb17-4c41-9985-d39c50d83c73" providerId="ADAL" clId="{D9A999BB-D5A6-41D4-9471-09BF3FB2A24E}" dt="2023-06-23T04:37:18.202" v="11" actId="2696"/>
        <pc:sldMkLst>
          <pc:docMk/>
          <pc:sldMk cId="4062347253" sldId="285"/>
        </pc:sldMkLst>
        <pc:spChg chg="mod">
          <ac:chgData name="Toby Donaldson" userId="2e6e5431-bb17-4c41-9985-d39c50d83c73" providerId="ADAL" clId="{D9A999BB-D5A6-41D4-9471-09BF3FB2A24E}" dt="2023-06-23T04:37:11.890" v="10" actId="20577"/>
          <ac:spMkLst>
            <pc:docMk/>
            <pc:sldMk cId="4062347253" sldId="285"/>
            <ac:spMk id="3" creationId="{853BEB51-9955-F82A-6F80-41EBE4E2A34E}"/>
          </ac:spMkLst>
        </pc:spChg>
      </pc:sldChg>
      <pc:sldChg chg="modSp">
        <pc:chgData name="Toby Donaldson" userId="2e6e5431-bb17-4c41-9985-d39c50d83c73" providerId="ADAL" clId="{D9A999BB-D5A6-41D4-9471-09BF3FB2A24E}" dt="2023-06-23T04:41:26.290" v="450"/>
        <pc:sldMkLst>
          <pc:docMk/>
          <pc:sldMk cId="4235339031" sldId="286"/>
        </pc:sldMkLst>
        <pc:spChg chg="mod">
          <ac:chgData name="Toby Donaldson" userId="2e6e5431-bb17-4c41-9985-d39c50d83c73" providerId="ADAL" clId="{D9A999BB-D5A6-41D4-9471-09BF3FB2A24E}" dt="2023-06-23T04:41:26.290" v="450"/>
          <ac:spMkLst>
            <pc:docMk/>
            <pc:sldMk cId="4235339031" sldId="286"/>
            <ac:spMk id="3" creationId="{853BEB51-9955-F82A-6F80-41EBE4E2A34E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47:21.787" v="1032" actId="20577"/>
        <pc:sldMkLst>
          <pc:docMk/>
          <pc:sldMk cId="1435161024" sldId="287"/>
        </pc:sldMkLst>
        <pc:spChg chg="mod">
          <ac:chgData name="Toby Donaldson" userId="2e6e5431-bb17-4c41-9985-d39c50d83c73" providerId="ADAL" clId="{D9A999BB-D5A6-41D4-9471-09BF3FB2A24E}" dt="2023-06-23T04:38:09.850" v="38" actId="207"/>
          <ac:spMkLst>
            <pc:docMk/>
            <pc:sldMk cId="1435161024" sldId="287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47:21.787" v="1032" actId="20577"/>
          <ac:spMkLst>
            <pc:docMk/>
            <pc:sldMk cId="1435161024" sldId="287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6:25.161" v="966" actId="255"/>
          <ac:spMkLst>
            <pc:docMk/>
            <pc:sldMk cId="1435161024" sldId="287"/>
            <ac:spMk id="4" creationId="{720713C2-B2CA-2EFD-A40C-CE698351CD93}"/>
          </ac:spMkLst>
        </pc:spChg>
        <pc:spChg chg="add mod">
          <ac:chgData name="Toby Donaldson" userId="2e6e5431-bb17-4c41-9985-d39c50d83c73" providerId="ADAL" clId="{D9A999BB-D5A6-41D4-9471-09BF3FB2A24E}" dt="2023-06-23T04:46:02.984" v="941"/>
          <ac:spMkLst>
            <pc:docMk/>
            <pc:sldMk cId="1435161024" sldId="287"/>
            <ac:spMk id="5" creationId="{166F97EC-DB21-5409-B448-A0710615047D}"/>
          </ac:spMkLst>
        </pc:spChg>
        <pc:spChg chg="add mod">
          <ac:chgData name="Toby Donaldson" userId="2e6e5431-bb17-4c41-9985-d39c50d83c73" providerId="ADAL" clId="{D9A999BB-D5A6-41D4-9471-09BF3FB2A24E}" dt="2023-06-23T04:46:40.468" v="969" actId="14100"/>
          <ac:spMkLst>
            <pc:docMk/>
            <pc:sldMk cId="1435161024" sldId="287"/>
            <ac:spMk id="6" creationId="{79867D8C-7980-5B05-55D3-E59171D0E75B}"/>
          </ac:spMkLst>
        </pc:spChg>
        <pc:spChg chg="add mod">
          <ac:chgData name="Toby Donaldson" userId="2e6e5431-bb17-4c41-9985-d39c50d83c73" providerId="ADAL" clId="{D9A999BB-D5A6-41D4-9471-09BF3FB2A24E}" dt="2023-06-23T04:47:11.238" v="1028" actId="1076"/>
          <ac:spMkLst>
            <pc:docMk/>
            <pc:sldMk cId="1435161024" sldId="287"/>
            <ac:spMk id="7" creationId="{F1C17EC2-1160-378F-CDAB-85C9961282EC}"/>
          </ac:spMkLst>
        </pc:spChg>
      </pc:sldChg>
      <pc:sldChg chg="addSp modSp add mod">
        <pc:chgData name="Toby Donaldson" userId="2e6e5431-bb17-4c41-9985-d39c50d83c73" providerId="ADAL" clId="{D9A999BB-D5A6-41D4-9471-09BF3FB2A24E}" dt="2023-06-23T04:53:58.456" v="1480" actId="11529"/>
        <pc:sldMkLst>
          <pc:docMk/>
          <pc:sldMk cId="1682691476" sldId="288"/>
        </pc:sldMkLst>
        <pc:spChg chg="mod">
          <ac:chgData name="Toby Donaldson" userId="2e6e5431-bb17-4c41-9985-d39c50d83c73" providerId="ADAL" clId="{D9A999BB-D5A6-41D4-9471-09BF3FB2A24E}" dt="2023-06-23T04:41:44.463" v="481" actId="20577"/>
          <ac:spMkLst>
            <pc:docMk/>
            <pc:sldMk cId="1682691476" sldId="28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2:33.337" v="1404" actId="1076"/>
          <ac:spMkLst>
            <pc:docMk/>
            <pc:sldMk cId="1682691476" sldId="288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4:44:09.624" v="775" actId="1076"/>
          <ac:spMkLst>
            <pc:docMk/>
            <pc:sldMk cId="1682691476" sldId="288"/>
            <ac:spMk id="4" creationId="{7675A707-B606-70A6-1221-BF7AD44CEFB4}"/>
          </ac:spMkLst>
        </pc:spChg>
        <pc:spChg chg="add mod">
          <ac:chgData name="Toby Donaldson" userId="2e6e5431-bb17-4c41-9985-d39c50d83c73" providerId="ADAL" clId="{D9A999BB-D5A6-41D4-9471-09BF3FB2A24E}" dt="2023-06-23T04:44:33.929" v="803" actId="1076"/>
          <ac:spMkLst>
            <pc:docMk/>
            <pc:sldMk cId="1682691476" sldId="288"/>
            <ac:spMk id="5" creationId="{5F4249B7-6C15-476D-7742-6B51BB0CB221}"/>
          </ac:spMkLst>
        </pc:spChg>
        <pc:spChg chg="add mod">
          <ac:chgData name="Toby Donaldson" userId="2e6e5431-bb17-4c41-9985-d39c50d83c73" providerId="ADAL" clId="{D9A999BB-D5A6-41D4-9471-09BF3FB2A24E}" dt="2023-06-23T04:44:46.169" v="807" actId="14100"/>
          <ac:spMkLst>
            <pc:docMk/>
            <pc:sldMk cId="1682691476" sldId="288"/>
            <ac:spMk id="6" creationId="{6E9C3EE9-2FC7-DAB8-75D3-94C50C8D173E}"/>
          </ac:spMkLst>
        </pc:spChg>
        <pc:spChg chg="add mod">
          <ac:chgData name="Toby Donaldson" userId="2e6e5431-bb17-4c41-9985-d39c50d83c73" providerId="ADAL" clId="{D9A999BB-D5A6-41D4-9471-09BF3FB2A24E}" dt="2023-06-23T04:45:36.844" v="939" actId="1076"/>
          <ac:spMkLst>
            <pc:docMk/>
            <pc:sldMk cId="1682691476" sldId="288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8" creationId="{91F3FE71-719E-6CFC-94F6-EE9254FDB21D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9" creationId="{BE2399EC-78FA-993F-C9B7-603DBE96EEC6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0" creationId="{E47B715D-ABFD-309A-749B-5FBC7792C882}"/>
          </ac:spMkLst>
        </pc:spChg>
        <pc:spChg chg="add mod">
          <ac:chgData name="Toby Donaldson" userId="2e6e5431-bb17-4c41-9985-d39c50d83c73" providerId="ADAL" clId="{D9A999BB-D5A6-41D4-9471-09BF3FB2A24E}" dt="2023-06-23T04:53:36.242" v="1459" actId="1076"/>
          <ac:spMkLst>
            <pc:docMk/>
            <pc:sldMk cId="1682691476" sldId="288"/>
            <ac:spMk id="11" creationId="{7CC21081-6D54-ED32-1F85-F7AEFF849DB5}"/>
          </ac:spMkLst>
        </pc:spChg>
        <pc:spChg chg="add mod">
          <ac:chgData name="Toby Donaldson" userId="2e6e5431-bb17-4c41-9985-d39c50d83c73" providerId="ADAL" clId="{D9A999BB-D5A6-41D4-9471-09BF3FB2A24E}" dt="2023-06-23T04:53:51.473" v="1479" actId="20577"/>
          <ac:spMkLst>
            <pc:docMk/>
            <pc:sldMk cId="1682691476" sldId="288"/>
            <ac:spMk id="12" creationId="{79C1BFD2-B64B-88AB-08DB-AF5076D885A6}"/>
          </ac:spMkLst>
        </pc:spChg>
        <pc:cxnChg chg="add">
          <ac:chgData name="Toby Donaldson" userId="2e6e5431-bb17-4c41-9985-d39c50d83c73" providerId="ADAL" clId="{D9A999BB-D5A6-41D4-9471-09BF3FB2A24E}" dt="2023-06-23T04:53:58.456" v="1480" actId="11529"/>
          <ac:cxnSpMkLst>
            <pc:docMk/>
            <pc:sldMk cId="1682691476" sldId="288"/>
            <ac:cxnSpMk id="14" creationId="{FE720D39-2BC6-672A-54DB-9948182C9902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5:31:08.167" v="1576" actId="1076"/>
        <pc:sldMkLst>
          <pc:docMk/>
          <pc:sldMk cId="1672341037" sldId="289"/>
        </pc:sldMkLst>
        <pc:spChg chg="mod">
          <ac:chgData name="Toby Donaldson" userId="2e6e5431-bb17-4c41-9985-d39c50d83c73" providerId="ADAL" clId="{D9A999BB-D5A6-41D4-9471-09BF3FB2A24E}" dt="2023-06-23T04:48:01.060" v="1054" actId="20577"/>
          <ac:spMkLst>
            <pc:docMk/>
            <pc:sldMk cId="1672341037" sldId="289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4:51:02.799" v="1342" actId="113"/>
          <ac:spMkLst>
            <pc:docMk/>
            <pc:sldMk cId="1672341037" sldId="289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0:26.868" v="1482" actId="20577"/>
          <ac:spMkLst>
            <pc:docMk/>
            <pc:sldMk cId="1672341037" sldId="289"/>
            <ac:spMk id="4" creationId="{7675A707-B606-70A6-1221-BF7AD44CEFB4}"/>
          </ac:spMkLst>
        </pc:spChg>
        <pc:spChg chg="mod">
          <ac:chgData name="Toby Donaldson" userId="2e6e5431-bb17-4c41-9985-d39c50d83c73" providerId="ADAL" clId="{D9A999BB-D5A6-41D4-9471-09BF3FB2A24E}" dt="2023-06-23T05:31:08.167" v="1576" actId="1076"/>
          <ac:spMkLst>
            <pc:docMk/>
            <pc:sldMk cId="1672341037" sldId="289"/>
            <ac:spMk id="7" creationId="{413C3B1B-8956-A95C-683F-18D9074849E9}"/>
          </ac:spMkLst>
        </pc:spChg>
        <pc:spChg chg="add mod">
          <ac:chgData name="Toby Donaldson" userId="2e6e5431-bb17-4c41-9985-d39c50d83c73" providerId="ADAL" clId="{D9A999BB-D5A6-41D4-9471-09BF3FB2A24E}" dt="2023-06-23T04:50:50.437" v="1341" actId="14100"/>
          <ac:spMkLst>
            <pc:docMk/>
            <pc:sldMk cId="1672341037" sldId="289"/>
            <ac:spMk id="8" creationId="{54BD69AD-F752-3D6F-CA6C-D4569B8346DB}"/>
          </ac:spMkLst>
        </pc:spChg>
        <pc:spChg chg="add mod">
          <ac:chgData name="Toby Donaldson" userId="2e6e5431-bb17-4c41-9985-d39c50d83c73" providerId="ADAL" clId="{D9A999BB-D5A6-41D4-9471-09BF3FB2A24E}" dt="2023-06-23T04:51:37.110" v="1345" actId="14100"/>
          <ac:spMkLst>
            <pc:docMk/>
            <pc:sldMk cId="1672341037" sldId="289"/>
            <ac:spMk id="11" creationId="{9565839B-2B63-F3B7-D3AF-2886EC0C40C8}"/>
          </ac:spMkLst>
        </pc:spChg>
        <pc:spChg chg="add mod">
          <ac:chgData name="Toby Donaldson" userId="2e6e5431-bb17-4c41-9985-d39c50d83c73" providerId="ADAL" clId="{D9A999BB-D5A6-41D4-9471-09BF3FB2A24E}" dt="2023-06-23T04:51:59.066" v="1401" actId="14100"/>
          <ac:spMkLst>
            <pc:docMk/>
            <pc:sldMk cId="1672341037" sldId="289"/>
            <ac:spMk id="12" creationId="{44B4D635-E5B9-F962-A52D-8F23346F9F7B}"/>
          </ac:spMkLst>
        </pc:spChg>
        <pc:cxnChg chg="add">
          <ac:chgData name="Toby Donaldson" userId="2e6e5431-bb17-4c41-9985-d39c50d83c73" providerId="ADAL" clId="{D9A999BB-D5A6-41D4-9471-09BF3FB2A24E}" dt="2023-06-23T04:50:44.438" v="1340" actId="11529"/>
          <ac:cxnSpMkLst>
            <pc:docMk/>
            <pc:sldMk cId="1672341037" sldId="289"/>
            <ac:cxnSpMk id="10" creationId="{B329A6A2-F811-260C-CD7B-3AC004A27504}"/>
          </ac:cxnSpMkLst>
        </pc:cxnChg>
      </pc:sldChg>
      <pc:sldChg chg="addSp modSp add mod ord">
        <pc:chgData name="Toby Donaldson" userId="2e6e5431-bb17-4c41-9985-d39c50d83c73" providerId="ADAL" clId="{D9A999BB-D5A6-41D4-9471-09BF3FB2A24E}" dt="2023-06-23T05:37:49.434" v="1982" actId="15"/>
        <pc:sldMkLst>
          <pc:docMk/>
          <pc:sldMk cId="397900611" sldId="290"/>
        </pc:sldMkLst>
        <pc:spChg chg="mod">
          <ac:chgData name="Toby Donaldson" userId="2e6e5431-bb17-4c41-9985-d39c50d83c73" providerId="ADAL" clId="{D9A999BB-D5A6-41D4-9471-09BF3FB2A24E}" dt="2023-06-23T05:31:29.632" v="1606" actId="20577"/>
          <ac:spMkLst>
            <pc:docMk/>
            <pc:sldMk cId="397900611" sldId="290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5:37:49.434" v="1982" actId="15"/>
          <ac:spMkLst>
            <pc:docMk/>
            <pc:sldMk cId="397900611" sldId="290"/>
            <ac:spMk id="3" creationId="{853BEB51-9955-F82A-6F80-41EBE4E2A34E}"/>
          </ac:spMkLst>
        </pc:spChg>
        <pc:spChg chg="mod">
          <ac:chgData name="Toby Donaldson" userId="2e6e5431-bb17-4c41-9985-d39c50d83c73" providerId="ADAL" clId="{D9A999BB-D5A6-41D4-9471-09BF3FB2A24E}" dt="2023-06-23T05:35:32.709" v="1925" actId="20577"/>
          <ac:spMkLst>
            <pc:docMk/>
            <pc:sldMk cId="397900611" sldId="290"/>
            <ac:spMk id="4" creationId="{720713C2-B2CA-2EFD-A40C-CE698351CD93}"/>
          </ac:spMkLst>
        </pc:spChg>
        <pc:spChg chg="mod">
          <ac:chgData name="Toby Donaldson" userId="2e6e5431-bb17-4c41-9985-d39c50d83c73" providerId="ADAL" clId="{D9A999BB-D5A6-41D4-9471-09BF3FB2A24E}" dt="2023-06-23T05:36:13.519" v="1928" actId="14100"/>
          <ac:spMkLst>
            <pc:docMk/>
            <pc:sldMk cId="397900611" sldId="290"/>
            <ac:spMk id="6" creationId="{79867D8C-7980-5B05-55D3-E59171D0E75B}"/>
          </ac:spMkLst>
        </pc:spChg>
        <pc:spChg chg="mod">
          <ac:chgData name="Toby Donaldson" userId="2e6e5431-bb17-4c41-9985-d39c50d83c73" providerId="ADAL" clId="{D9A999BB-D5A6-41D4-9471-09BF3FB2A24E}" dt="2023-06-23T05:36:26.929" v="1960" actId="20577"/>
          <ac:spMkLst>
            <pc:docMk/>
            <pc:sldMk cId="397900611" sldId="290"/>
            <ac:spMk id="7" creationId="{F1C17EC2-1160-378F-CDAB-85C9961282EC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8" creationId="{A8CA337D-0CC5-B139-4E4A-8E56DA78EFE1}"/>
          </ac:spMkLst>
        </pc:spChg>
        <pc:spChg chg="add mod">
          <ac:chgData name="Toby Donaldson" userId="2e6e5431-bb17-4c41-9985-d39c50d83c73" providerId="ADAL" clId="{D9A999BB-D5A6-41D4-9471-09BF3FB2A24E}" dt="2023-06-23T05:36:52.680" v="1968" actId="1076"/>
          <ac:spMkLst>
            <pc:docMk/>
            <pc:sldMk cId="397900611" sldId="290"/>
            <ac:spMk id="9" creationId="{39ED0346-F127-581B-63D2-94945803BF4A}"/>
          </ac:spMkLst>
        </pc:spChg>
        <pc:spChg chg="add mod">
          <ac:chgData name="Toby Donaldson" userId="2e6e5431-bb17-4c41-9985-d39c50d83c73" providerId="ADAL" clId="{D9A999BB-D5A6-41D4-9471-09BF3FB2A24E}" dt="2023-06-23T05:37:05.549" v="1970" actId="1076"/>
          <ac:spMkLst>
            <pc:docMk/>
            <pc:sldMk cId="397900611" sldId="290"/>
            <ac:spMk id="10" creationId="{C426CA52-5795-6EB4-0560-A7FA9BD70B89}"/>
          </ac:spMkLst>
        </pc:spChg>
        <pc:spChg chg="add mod">
          <ac:chgData name="Toby Donaldson" userId="2e6e5431-bb17-4c41-9985-d39c50d83c73" providerId="ADAL" clId="{D9A999BB-D5A6-41D4-9471-09BF3FB2A24E}" dt="2023-06-23T05:37:18.969" v="1981" actId="1076"/>
          <ac:spMkLst>
            <pc:docMk/>
            <pc:sldMk cId="397900611" sldId="290"/>
            <ac:spMk id="11" creationId="{0B3048A3-03FE-EDBE-7D47-8B00E19471C1}"/>
          </ac:spMkLst>
        </pc:spChg>
      </pc:sldChg>
      <pc:sldChg chg="addSp delSp modSp new mod ord">
        <pc:chgData name="Toby Donaldson" userId="2e6e5431-bb17-4c41-9985-d39c50d83c73" providerId="ADAL" clId="{D9A999BB-D5A6-41D4-9471-09BF3FB2A24E}" dt="2023-06-23T05:46:43.005" v="2224" actId="1076"/>
        <pc:sldMkLst>
          <pc:docMk/>
          <pc:sldMk cId="1657589750" sldId="291"/>
        </pc:sldMkLst>
        <pc:spChg chg="mod">
          <ac:chgData name="Toby Donaldson" userId="2e6e5431-bb17-4c41-9985-d39c50d83c73" providerId="ADAL" clId="{D9A999BB-D5A6-41D4-9471-09BF3FB2A24E}" dt="2023-06-23T05:46:27.553" v="2222" actId="207"/>
          <ac:spMkLst>
            <pc:docMk/>
            <pc:sldMk cId="1657589750" sldId="291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40:56.012" v="2057" actId="21"/>
          <ac:spMkLst>
            <pc:docMk/>
            <pc:sldMk cId="1657589750" sldId="291"/>
            <ac:spMk id="3" creationId="{0AF6CD99-F730-F39F-F914-E11BACB18AC3}"/>
          </ac:spMkLst>
        </pc:spChg>
        <pc:spChg chg="add mod">
          <ac:chgData name="Toby Donaldson" userId="2e6e5431-bb17-4c41-9985-d39c50d83c73" providerId="ADAL" clId="{D9A999BB-D5A6-41D4-9471-09BF3FB2A24E}" dt="2023-06-23T05:46:32.369" v="2223" actId="1076"/>
          <ac:spMkLst>
            <pc:docMk/>
            <pc:sldMk cId="1657589750" sldId="291"/>
            <ac:spMk id="4" creationId="{43DFE22A-91EA-1CB3-5416-93D6F2AB3EC5}"/>
          </ac:spMkLst>
        </pc:spChg>
        <pc:spChg chg="add del mod">
          <ac:chgData name="Toby Donaldson" userId="2e6e5431-bb17-4c41-9985-d39c50d83c73" providerId="ADAL" clId="{D9A999BB-D5A6-41D4-9471-09BF3FB2A24E}" dt="2023-06-23T05:40:57.435" v="2058" actId="21"/>
          <ac:spMkLst>
            <pc:docMk/>
            <pc:sldMk cId="1657589750" sldId="291"/>
            <ac:spMk id="6" creationId="{CEADCDD3-34E5-F56F-F861-576ACE91DB9E}"/>
          </ac:spMkLst>
        </pc:spChg>
        <pc:spChg chg="add del mod">
          <ac:chgData name="Toby Donaldson" userId="2e6e5431-bb17-4c41-9985-d39c50d83c73" providerId="ADAL" clId="{D9A999BB-D5A6-41D4-9471-09BF3FB2A24E}" dt="2023-06-23T05:42:32.609" v="2072" actId="22"/>
          <ac:spMkLst>
            <pc:docMk/>
            <pc:sldMk cId="1657589750" sldId="291"/>
            <ac:spMk id="8" creationId="{F3CAEE90-5F9D-B953-4F73-FC0E49650555}"/>
          </ac:spMkLst>
        </pc:spChg>
        <pc:spChg chg="add mod">
          <ac:chgData name="Toby Donaldson" userId="2e6e5431-bb17-4c41-9985-d39c50d83c73" providerId="ADAL" clId="{D9A999BB-D5A6-41D4-9471-09BF3FB2A24E}" dt="2023-06-23T05:43:32.175" v="2085" actId="208"/>
          <ac:spMkLst>
            <pc:docMk/>
            <pc:sldMk cId="1657589750" sldId="291"/>
            <ac:spMk id="9" creationId="{A48DE7D5-12C0-AC84-0139-CB3229CA0A87}"/>
          </ac:spMkLst>
        </pc:spChg>
        <pc:spChg chg="add mod">
          <ac:chgData name="Toby Donaldson" userId="2e6e5431-bb17-4c41-9985-d39c50d83c73" providerId="ADAL" clId="{D9A999BB-D5A6-41D4-9471-09BF3FB2A24E}" dt="2023-06-23T05:46:43.005" v="2224" actId="1076"/>
          <ac:spMkLst>
            <pc:docMk/>
            <pc:sldMk cId="1657589750" sldId="291"/>
            <ac:spMk id="10" creationId="{A4FEAC98-6DC3-B4B1-0754-7C5EDD69E199}"/>
          </ac:spMkLst>
        </pc:spChg>
      </pc:sldChg>
      <pc:sldChg chg="new del">
        <pc:chgData name="Toby Donaldson" userId="2e6e5431-bb17-4c41-9985-d39c50d83c73" providerId="ADAL" clId="{D9A999BB-D5A6-41D4-9471-09BF3FB2A24E}" dt="2023-06-23T05:46:10.556" v="2198" actId="2696"/>
        <pc:sldMkLst>
          <pc:docMk/>
          <pc:sldMk cId="2704756259" sldId="292"/>
        </pc:sldMkLst>
      </pc:sldChg>
      <pc:sldChg chg="addSp delSp modSp add mod">
        <pc:chgData name="Toby Donaldson" userId="2e6e5431-bb17-4c41-9985-d39c50d83c73" providerId="ADAL" clId="{D9A999BB-D5A6-41D4-9471-09BF3FB2A24E}" dt="2023-06-23T05:57:01.920" v="2767" actId="20577"/>
        <pc:sldMkLst>
          <pc:docMk/>
          <pc:sldMk cId="3118127669" sldId="292"/>
        </pc:sldMkLst>
        <pc:spChg chg="mod">
          <ac:chgData name="Toby Donaldson" userId="2e6e5431-bb17-4c41-9985-d39c50d83c73" providerId="ADAL" clId="{D9A999BB-D5A6-41D4-9471-09BF3FB2A24E}" dt="2023-06-23T05:47:11.422" v="2247" actId="20577"/>
          <ac:spMkLst>
            <pc:docMk/>
            <pc:sldMk cId="3118127669" sldId="292"/>
            <ac:spMk id="2" creationId="{6E6C3240-625C-85D5-9A27-AFC44222D530}"/>
          </ac:spMkLst>
        </pc:spChg>
        <pc:spChg chg="del mod">
          <ac:chgData name="Toby Donaldson" userId="2e6e5431-bb17-4c41-9985-d39c50d83c73" providerId="ADAL" clId="{D9A999BB-D5A6-41D4-9471-09BF3FB2A24E}" dt="2023-06-23T05:54:12.170" v="2597" actId="21"/>
          <ac:spMkLst>
            <pc:docMk/>
            <pc:sldMk cId="3118127669" sldId="292"/>
            <ac:spMk id="4" creationId="{43DFE22A-91EA-1CB3-5416-93D6F2AB3EC5}"/>
          </ac:spMkLst>
        </pc:spChg>
        <pc:spChg chg="add">
          <ac:chgData name="Toby Donaldson" userId="2e6e5431-bb17-4c41-9985-d39c50d83c73" providerId="ADAL" clId="{D9A999BB-D5A6-41D4-9471-09BF3FB2A24E}" dt="2023-06-23T05:48:02.307" v="2256" actId="11529"/>
          <ac:spMkLst>
            <pc:docMk/>
            <pc:sldMk cId="3118127669" sldId="292"/>
            <ac:spMk id="8" creationId="{92625BD6-573B-1828-6710-12D80A93331E}"/>
          </ac:spMkLst>
        </pc:spChg>
        <pc:spChg chg="del">
          <ac:chgData name="Toby Donaldson" userId="2e6e5431-bb17-4c41-9985-d39c50d83c73" providerId="ADAL" clId="{D9A999BB-D5A6-41D4-9471-09BF3FB2A24E}" dt="2023-06-23T05:47:29.545" v="2250" actId="21"/>
          <ac:spMkLst>
            <pc:docMk/>
            <pc:sldMk cId="3118127669" sldId="292"/>
            <ac:spMk id="9" creationId="{A48DE7D5-12C0-AC84-0139-CB3229CA0A87}"/>
          </ac:spMkLst>
        </pc:spChg>
        <pc:spChg chg="mod">
          <ac:chgData name="Toby Donaldson" userId="2e6e5431-bb17-4c41-9985-d39c50d83c73" providerId="ADAL" clId="{D9A999BB-D5A6-41D4-9471-09BF3FB2A24E}" dt="2023-06-23T05:50:00.855" v="2379" actId="1076"/>
          <ac:spMkLst>
            <pc:docMk/>
            <pc:sldMk cId="3118127669" sldId="292"/>
            <ac:spMk id="10" creationId="{A4FEAC98-6DC3-B4B1-0754-7C5EDD69E199}"/>
          </ac:spMkLst>
        </pc:spChg>
        <pc:spChg chg="add mod">
          <ac:chgData name="Toby Donaldson" userId="2e6e5431-bb17-4c41-9985-d39c50d83c73" providerId="ADAL" clId="{D9A999BB-D5A6-41D4-9471-09BF3FB2A24E}" dt="2023-06-23T05:52:15.128" v="2429" actId="1076"/>
          <ac:spMkLst>
            <pc:docMk/>
            <pc:sldMk cId="3118127669" sldId="292"/>
            <ac:spMk id="11" creationId="{CF121F91-6B46-719E-5F49-D5E9F28D48ED}"/>
          </ac:spMkLst>
        </pc:spChg>
        <pc:spChg chg="add mod">
          <ac:chgData name="Toby Donaldson" userId="2e6e5431-bb17-4c41-9985-d39c50d83c73" providerId="ADAL" clId="{D9A999BB-D5A6-41D4-9471-09BF3FB2A24E}" dt="2023-06-23T05:54:16.420" v="2598" actId="1076"/>
          <ac:spMkLst>
            <pc:docMk/>
            <pc:sldMk cId="3118127669" sldId="292"/>
            <ac:spMk id="12" creationId="{30E81C47-38A2-4FB2-2322-0763897119E2}"/>
          </ac:spMkLst>
        </pc:spChg>
        <pc:spChg chg="add mod">
          <ac:chgData name="Toby Donaldson" userId="2e6e5431-bb17-4c41-9985-d39c50d83c73" providerId="ADAL" clId="{D9A999BB-D5A6-41D4-9471-09BF3FB2A24E}" dt="2023-06-23T05:55:50.972" v="2736" actId="14100"/>
          <ac:spMkLst>
            <pc:docMk/>
            <pc:sldMk cId="3118127669" sldId="292"/>
            <ac:spMk id="30" creationId="{748401B0-B0E5-3CF5-A28C-53A208B4A7B2}"/>
          </ac:spMkLst>
        </pc:spChg>
        <pc:spChg chg="add mod">
          <ac:chgData name="Toby Donaldson" userId="2e6e5431-bb17-4c41-9985-d39c50d83c73" providerId="ADAL" clId="{D9A999BB-D5A6-41D4-9471-09BF3FB2A24E}" dt="2023-06-23T05:55:46.633" v="2735" actId="14100"/>
          <ac:spMkLst>
            <pc:docMk/>
            <pc:sldMk cId="3118127669" sldId="292"/>
            <ac:spMk id="31" creationId="{6FC95193-ACB8-5743-20F0-FE1FA36B44AB}"/>
          </ac:spMkLst>
        </pc:spChg>
        <pc:spChg chg="add mod">
          <ac:chgData name="Toby Donaldson" userId="2e6e5431-bb17-4c41-9985-d39c50d83c73" providerId="ADAL" clId="{D9A999BB-D5A6-41D4-9471-09BF3FB2A24E}" dt="2023-06-23T05:56:47.742" v="2762" actId="1076"/>
          <ac:spMkLst>
            <pc:docMk/>
            <pc:sldMk cId="3118127669" sldId="292"/>
            <ac:spMk id="32" creationId="{FF72C43F-0B6A-EAED-F40F-D40A13AD666B}"/>
          </ac:spMkLst>
        </pc:spChg>
        <pc:spChg chg="add mod">
          <ac:chgData name="Toby Donaldson" userId="2e6e5431-bb17-4c41-9985-d39c50d83c73" providerId="ADAL" clId="{D9A999BB-D5A6-41D4-9471-09BF3FB2A24E}" dt="2023-06-23T05:57:01.920" v="2767" actId="20577"/>
          <ac:spMkLst>
            <pc:docMk/>
            <pc:sldMk cId="3118127669" sldId="292"/>
            <ac:spMk id="33" creationId="{AC02D06A-7F5E-0DAA-8621-9A81ECFB2FDB}"/>
          </ac:spMkLst>
        </pc:spChg>
        <pc:picChg chg="add mod modCrop">
          <ac:chgData name="Toby Donaldson" userId="2e6e5431-bb17-4c41-9985-d39c50d83c73" providerId="ADAL" clId="{D9A999BB-D5A6-41D4-9471-09BF3FB2A24E}" dt="2023-06-23T05:50:46.355" v="2395" actId="732"/>
          <ac:picMkLst>
            <pc:docMk/>
            <pc:sldMk cId="3118127669" sldId="292"/>
            <ac:picMk id="5" creationId="{DB5CD73B-97C1-AF36-2B0E-7A01E3A522D0}"/>
          </ac:picMkLst>
        </pc:picChg>
        <pc:picChg chg="add mod">
          <ac:chgData name="Toby Donaldson" userId="2e6e5431-bb17-4c41-9985-d39c50d83c73" providerId="ADAL" clId="{D9A999BB-D5A6-41D4-9471-09BF3FB2A24E}" dt="2023-06-23T05:47:56.169" v="2255" actId="1076"/>
          <ac:picMkLst>
            <pc:docMk/>
            <pc:sldMk cId="3118127669" sldId="292"/>
            <ac:picMk id="7" creationId="{9ECE44DD-E024-6A0F-81DE-56604B888799}"/>
          </ac:picMkLst>
        </pc:picChg>
        <pc:cxnChg chg="add mod">
          <ac:chgData name="Toby Donaldson" userId="2e6e5431-bb17-4c41-9985-d39c50d83c73" providerId="ADAL" clId="{D9A999BB-D5A6-41D4-9471-09BF3FB2A24E}" dt="2023-06-23T05:54:23.761" v="2600" actId="14100"/>
          <ac:cxnSpMkLst>
            <pc:docMk/>
            <pc:sldMk cId="3118127669" sldId="292"/>
            <ac:cxnSpMk id="14" creationId="{E8D2E508-36AE-D86D-B747-31D20B196531}"/>
          </ac:cxnSpMkLst>
        </pc:cxnChg>
        <pc:cxnChg chg="add mod">
          <ac:chgData name="Toby Donaldson" userId="2e6e5431-bb17-4c41-9985-d39c50d83c73" providerId="ADAL" clId="{D9A999BB-D5A6-41D4-9471-09BF3FB2A24E}" dt="2023-06-23T05:54:32.268" v="2603" actId="14100"/>
          <ac:cxnSpMkLst>
            <pc:docMk/>
            <pc:sldMk cId="3118127669" sldId="292"/>
            <ac:cxnSpMk id="18" creationId="{1EDAFE89-1388-BA75-4B85-395E8AAC9467}"/>
          </ac:cxnSpMkLst>
        </pc:cxnChg>
        <pc:cxnChg chg="add mod">
          <ac:chgData name="Toby Donaldson" userId="2e6e5431-bb17-4c41-9985-d39c50d83c73" providerId="ADAL" clId="{D9A999BB-D5A6-41D4-9471-09BF3FB2A24E}" dt="2023-06-23T05:54:47.064" v="2609" actId="14100"/>
          <ac:cxnSpMkLst>
            <pc:docMk/>
            <pc:sldMk cId="3118127669" sldId="292"/>
            <ac:cxnSpMk id="20" creationId="{9B95CA7E-4D69-6AB5-A58E-63BB80A19AF4}"/>
          </ac:cxnSpMkLst>
        </pc:cxnChg>
        <pc:cxnChg chg="add mod">
          <ac:chgData name="Toby Donaldson" userId="2e6e5431-bb17-4c41-9985-d39c50d83c73" providerId="ADAL" clId="{D9A999BB-D5A6-41D4-9471-09BF3FB2A24E}" dt="2023-06-23T05:54:49.162" v="2610" actId="14100"/>
          <ac:cxnSpMkLst>
            <pc:docMk/>
            <pc:sldMk cId="3118127669" sldId="292"/>
            <ac:cxnSpMk id="23" creationId="{A5AD9B66-531E-9F4A-E36F-CE8352948C18}"/>
          </ac:cxnSpMkLst>
        </pc:cxnChg>
        <pc:cxnChg chg="add mod">
          <ac:chgData name="Toby Donaldson" userId="2e6e5431-bb17-4c41-9985-d39c50d83c73" providerId="ADAL" clId="{D9A999BB-D5A6-41D4-9471-09BF3FB2A24E}" dt="2023-06-23T05:54:58.517" v="2614" actId="14100"/>
          <ac:cxnSpMkLst>
            <pc:docMk/>
            <pc:sldMk cId="3118127669" sldId="292"/>
            <ac:cxnSpMk id="27" creationId="{FF90B311-4177-46AF-51F2-C3BF15EA52D0}"/>
          </ac:cxnSpMkLst>
        </pc:cxnChg>
      </pc:sldChg>
      <pc:sldChg chg="add del">
        <pc:chgData name="Toby Donaldson" userId="2e6e5431-bb17-4c41-9985-d39c50d83c73" providerId="ADAL" clId="{D9A999BB-D5A6-41D4-9471-09BF3FB2A24E}" dt="2023-06-23T05:46:56.391" v="2225" actId="2696"/>
        <pc:sldMkLst>
          <pc:docMk/>
          <pc:sldMk cId="3302544668" sldId="293"/>
        </pc:sldMkLst>
      </pc:sldChg>
      <pc:sldChg chg="modSp add del mod">
        <pc:chgData name="Toby Donaldson" userId="2e6e5431-bb17-4c41-9985-d39c50d83c73" providerId="ADAL" clId="{D9A999BB-D5A6-41D4-9471-09BF3FB2A24E}" dt="2023-06-23T06:02:09.746" v="2870" actId="2696"/>
        <pc:sldMkLst>
          <pc:docMk/>
          <pc:sldMk cId="3806762580" sldId="293"/>
        </pc:sldMkLst>
        <pc:spChg chg="mod">
          <ac:chgData name="Toby Donaldson" userId="2e6e5431-bb17-4c41-9985-d39c50d83c73" providerId="ADAL" clId="{D9A999BB-D5A6-41D4-9471-09BF3FB2A24E}" dt="2023-06-23T05:53:41.413" v="2593" actId="1076"/>
          <ac:spMkLst>
            <pc:docMk/>
            <pc:sldMk cId="3806762580" sldId="293"/>
            <ac:spMk id="12" creationId="{30E81C47-38A2-4FB2-2322-0763897119E2}"/>
          </ac:spMkLst>
        </pc:spChg>
      </pc:sldChg>
      <pc:sldChg chg="addSp delSp modSp add mod">
        <pc:chgData name="Toby Donaldson" userId="2e6e5431-bb17-4c41-9985-d39c50d83c73" providerId="ADAL" clId="{D9A999BB-D5A6-41D4-9471-09BF3FB2A24E}" dt="2023-06-23T06:01:42.778" v="2869" actId="20577"/>
        <pc:sldMkLst>
          <pc:docMk/>
          <pc:sldMk cId="3965035007" sldId="294"/>
        </pc:sldMkLst>
        <pc:spChg chg="add mod">
          <ac:chgData name="Toby Donaldson" userId="2e6e5431-bb17-4c41-9985-d39c50d83c73" providerId="ADAL" clId="{D9A999BB-D5A6-41D4-9471-09BF3FB2A24E}" dt="2023-06-23T06:01:42.778" v="2869" actId="20577"/>
          <ac:spMkLst>
            <pc:docMk/>
            <pc:sldMk cId="3965035007" sldId="294"/>
            <ac:spMk id="3" creationId="{12014C51-E95A-AECF-0AE5-8455542C651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12" creationId="{30E81C47-38A2-4FB2-2322-0763897119E2}"/>
          </ac:spMkLst>
        </pc:spChg>
        <pc:spChg chg="del">
          <ac:chgData name="Toby Donaldson" userId="2e6e5431-bb17-4c41-9985-d39c50d83c73" providerId="ADAL" clId="{D9A999BB-D5A6-41D4-9471-09BF3FB2A24E}" dt="2023-06-23T05:57:23.958" v="2770" actId="21"/>
          <ac:spMkLst>
            <pc:docMk/>
            <pc:sldMk cId="3965035007" sldId="294"/>
            <ac:spMk id="30" creationId="{748401B0-B0E5-3CF5-A28C-53A208B4A7B2}"/>
          </ac:spMkLst>
        </pc:spChg>
        <pc:spChg chg="del">
          <ac:chgData name="Toby Donaldson" userId="2e6e5431-bb17-4c41-9985-d39c50d83c73" providerId="ADAL" clId="{D9A999BB-D5A6-41D4-9471-09BF3FB2A24E}" dt="2023-06-23T05:57:22.409" v="2769" actId="21"/>
          <ac:spMkLst>
            <pc:docMk/>
            <pc:sldMk cId="3965035007" sldId="294"/>
            <ac:spMk id="31" creationId="{6FC95193-ACB8-5743-20F0-FE1FA36B44AB}"/>
          </ac:spMkLst>
        </pc:sp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4" creationId="{E8D2E508-36AE-D86D-B747-31D20B196531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18" creationId="{1EDAFE89-1388-BA75-4B85-395E8AAC9467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0" creationId="{9B95CA7E-4D69-6AB5-A58E-63BB80A19AF4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3" creationId="{A5AD9B66-531E-9F4A-E36F-CE8352948C18}"/>
          </ac:cxnSpMkLst>
        </pc:cxnChg>
        <pc:cxnChg chg="del">
          <ac:chgData name="Toby Donaldson" userId="2e6e5431-bb17-4c41-9985-d39c50d83c73" providerId="ADAL" clId="{D9A999BB-D5A6-41D4-9471-09BF3FB2A24E}" dt="2023-06-23T05:57:22.409" v="2769" actId="21"/>
          <ac:cxnSpMkLst>
            <pc:docMk/>
            <pc:sldMk cId="3965035007" sldId="294"/>
            <ac:cxnSpMk id="27" creationId="{FF90B311-4177-46AF-51F2-C3BF15EA52D0}"/>
          </ac:cxnSpMkLst>
        </pc:cxnChg>
      </pc:sldChg>
      <pc:sldChg chg="addSp delSp modSp add mod ord">
        <pc:chgData name="Toby Donaldson" userId="2e6e5431-bb17-4c41-9985-d39c50d83c73" providerId="ADAL" clId="{D9A999BB-D5A6-41D4-9471-09BF3FB2A24E}" dt="2023-06-23T06:08:54.582" v="3179" actId="14100"/>
        <pc:sldMkLst>
          <pc:docMk/>
          <pc:sldMk cId="826826618" sldId="295"/>
        </pc:sldMkLst>
        <pc:spChg chg="mod">
          <ac:chgData name="Toby Donaldson" userId="2e6e5431-bb17-4c41-9985-d39c50d83c73" providerId="ADAL" clId="{D9A999BB-D5A6-41D4-9471-09BF3FB2A24E}" dt="2023-06-23T06:08:54.582" v="3179" actId="14100"/>
          <ac:spMkLst>
            <pc:docMk/>
            <pc:sldMk cId="826826618" sldId="295"/>
            <ac:spMk id="2" creationId="{05EEB890-4AE9-E61C-9A74-E115946F8737}"/>
          </ac:spMkLst>
        </pc:spChg>
        <pc:spChg chg="del mod">
          <ac:chgData name="Toby Donaldson" userId="2e6e5431-bb17-4c41-9985-d39c50d83c73" providerId="ADAL" clId="{D9A999BB-D5A6-41D4-9471-09BF3FB2A24E}" dt="2023-06-23T06:03:38.372" v="3022" actId="21"/>
          <ac:spMkLst>
            <pc:docMk/>
            <pc:sldMk cId="826826618" sldId="295"/>
            <ac:spMk id="3" creationId="{853BEB51-9955-F82A-6F80-41EBE4E2A34E}"/>
          </ac:spMkLst>
        </pc:spChg>
        <pc:spChg chg="add mod">
          <ac:chgData name="Toby Donaldson" userId="2e6e5431-bb17-4c41-9985-d39c50d83c73" providerId="ADAL" clId="{D9A999BB-D5A6-41D4-9471-09BF3FB2A24E}" dt="2023-06-23T06:06:32.351" v="3151" actId="20577"/>
          <ac:spMkLst>
            <pc:docMk/>
            <pc:sldMk cId="826826618" sldId="295"/>
            <ac:spMk id="4" creationId="{2D05EE0B-8C9B-F11E-BADA-D9B3F4B68631}"/>
          </ac:spMkLst>
        </pc:spChg>
        <pc:spChg chg="add del mod">
          <ac:chgData name="Toby Donaldson" userId="2e6e5431-bb17-4c41-9985-d39c50d83c73" providerId="ADAL" clId="{D9A999BB-D5A6-41D4-9471-09BF3FB2A24E}" dt="2023-06-23T06:03:40.398" v="3023" actId="21"/>
          <ac:spMkLst>
            <pc:docMk/>
            <pc:sldMk cId="826826618" sldId="295"/>
            <ac:spMk id="6" creationId="{7494175B-559B-A274-4A23-EE63B77EA189}"/>
          </ac:spMkLst>
        </pc:spChg>
        <pc:spChg chg="add del mod">
          <ac:chgData name="Toby Donaldson" userId="2e6e5431-bb17-4c41-9985-d39c50d83c73" providerId="ADAL" clId="{D9A999BB-D5A6-41D4-9471-09BF3FB2A24E}" dt="2023-06-23T06:05:44.121" v="3142" actId="21"/>
          <ac:spMkLst>
            <pc:docMk/>
            <pc:sldMk cId="826826618" sldId="295"/>
            <ac:spMk id="7" creationId="{1F398560-5D06-1063-DF8C-28B8F0A46285}"/>
          </ac:spMkLst>
        </pc:spChg>
        <pc:spChg chg="add mod">
          <ac:chgData name="Toby Donaldson" userId="2e6e5431-bb17-4c41-9985-d39c50d83c73" providerId="ADAL" clId="{D9A999BB-D5A6-41D4-9471-09BF3FB2A24E}" dt="2023-06-23T06:05:46.513" v="3143" actId="1076"/>
          <ac:spMkLst>
            <pc:docMk/>
            <pc:sldMk cId="826826618" sldId="295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06:46.003" v="3153" actId="13926"/>
          <ac:spMkLst>
            <pc:docMk/>
            <pc:sldMk cId="826826618" sldId="295"/>
            <ac:spMk id="14" creationId="{2EB055D3-6950-7909-F10D-1BEA64FBA058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5" creationId="{9A04F652-D2E3-F193-B282-B92852024B04}"/>
          </ac:spMkLst>
        </pc:spChg>
        <pc:spChg chg="mod">
          <ac:chgData name="Toby Donaldson" userId="2e6e5431-bb17-4c41-9985-d39c50d83c73" providerId="ADAL" clId="{D9A999BB-D5A6-41D4-9471-09BF3FB2A24E}" dt="2023-06-23T06:06:48.343" v="3154" actId="13926"/>
          <ac:spMkLst>
            <pc:docMk/>
            <pc:sldMk cId="826826618" sldId="295"/>
            <ac:spMk id="17" creationId="{34767D72-D8CF-4BE9-DC05-74A6F8F439C4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18" creationId="{5408A3E7-334A-021E-DE3D-199587E1A00F}"/>
          </ac:spMkLst>
        </pc:spChg>
        <pc:spChg chg="mod">
          <ac:chgData name="Toby Donaldson" userId="2e6e5431-bb17-4c41-9985-d39c50d83c73" providerId="ADAL" clId="{D9A999BB-D5A6-41D4-9471-09BF3FB2A24E}" dt="2023-06-23T06:06:50.794" v="3155" actId="13926"/>
          <ac:spMkLst>
            <pc:docMk/>
            <pc:sldMk cId="826826618" sldId="295"/>
            <ac:spMk id="20" creationId="{75C4F894-59C7-84F9-4253-0B3EA746BEAC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1" creationId="{5EF8FAD8-19DD-5B19-53D0-701CF02593E8}"/>
          </ac:spMkLst>
        </pc:spChg>
        <pc:spChg chg="mod">
          <ac:chgData name="Toby Donaldson" userId="2e6e5431-bb17-4c41-9985-d39c50d83c73" providerId="ADAL" clId="{D9A999BB-D5A6-41D4-9471-09BF3FB2A24E}" dt="2023-06-23T06:06:56.927" v="3157" actId="13926"/>
          <ac:spMkLst>
            <pc:docMk/>
            <pc:sldMk cId="826826618" sldId="295"/>
            <ac:spMk id="23" creationId="{5AD1972F-4833-B3FD-7A51-8A4F1B11BB3B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4" creationId="{75409448-D0D6-0CDB-AC61-C29BEBE168A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6" creationId="{895F86A6-DA96-1C3E-8311-3D635F2CC9CE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27" creationId="{3DE4F95A-7888-3ED3-C6C4-95976CC82397}"/>
          </ac:spMkLst>
        </pc:spChg>
        <pc:spChg chg="mod">
          <ac:chgData name="Toby Donaldson" userId="2e6e5431-bb17-4c41-9985-d39c50d83c73" providerId="ADAL" clId="{D9A999BB-D5A6-41D4-9471-09BF3FB2A24E}" dt="2023-06-23T06:06:54.714" v="3156" actId="13926"/>
          <ac:spMkLst>
            <pc:docMk/>
            <pc:sldMk cId="826826618" sldId="295"/>
            <ac:spMk id="29" creationId="{F6110A12-80EC-4147-DE74-3C63FCB8389D}"/>
          </ac:spMkLst>
        </pc:spChg>
        <pc:spChg chg="mod">
          <ac:chgData name="Toby Donaldson" userId="2e6e5431-bb17-4c41-9985-d39c50d83c73" providerId="ADAL" clId="{D9A999BB-D5A6-41D4-9471-09BF3FB2A24E}" dt="2023-06-23T06:06:25.311" v="3149"/>
          <ac:spMkLst>
            <pc:docMk/>
            <pc:sldMk cId="826826618" sldId="295"/>
            <ac:spMk id="30" creationId="{BF0A3B3C-4869-6EFE-58C1-B1F9C2B7FFA1}"/>
          </ac:spMkLst>
        </pc:spChg>
        <pc:spChg chg="add mod">
          <ac:chgData name="Toby Donaldson" userId="2e6e5431-bb17-4c41-9985-d39c50d83c73" providerId="ADAL" clId="{D9A999BB-D5A6-41D4-9471-09BF3FB2A24E}" dt="2023-06-23T06:08:34.792" v="3178" actId="20577"/>
          <ac:spMkLst>
            <pc:docMk/>
            <pc:sldMk cId="826826618" sldId="295"/>
            <ac:spMk id="31" creationId="{6270BF17-E4F3-7FFB-F991-A528810851A6}"/>
          </ac:spMkLst>
        </pc:s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3" creationId="{C5AFA892-4F7D-7877-F91D-97A5EF0FE05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6" creationId="{E3EA5072-7781-FD1E-11AD-83181D95CEF9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19" creationId="{6478E71A-21C6-8999-D494-69796FDBAF6E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2" creationId="{04DB4BCD-D8B0-D5AB-97DF-702C4D12E733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5" creationId="{C8497B48-DEE2-AC37-AF41-061A5062C0BC}"/>
          </ac:grpSpMkLst>
        </pc:grpChg>
        <pc:grpChg chg="add mod">
          <ac:chgData name="Toby Donaldson" userId="2e6e5431-bb17-4c41-9985-d39c50d83c73" providerId="ADAL" clId="{D9A999BB-D5A6-41D4-9471-09BF3FB2A24E}" dt="2023-06-23T06:06:39.454" v="3152" actId="1076"/>
          <ac:grpSpMkLst>
            <pc:docMk/>
            <pc:sldMk cId="826826618" sldId="295"/>
            <ac:grpSpMk id="28" creationId="{D86DA327-FC9D-7DA6-324F-9855A7B2F873}"/>
          </ac:grpSpMkLst>
        </pc:grpChg>
        <pc:cxnChg chg="add mod">
          <ac:chgData name="Toby Donaldson" userId="2e6e5431-bb17-4c41-9985-d39c50d83c73" providerId="ADAL" clId="{D9A999BB-D5A6-41D4-9471-09BF3FB2A24E}" dt="2023-06-23T06:06:08.406" v="3148" actId="14100"/>
          <ac:cxnSpMkLst>
            <pc:docMk/>
            <pc:sldMk cId="826826618" sldId="295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15:31.694" v="3597" actId="1076"/>
        <pc:sldMkLst>
          <pc:docMk/>
          <pc:sldMk cId="3247521913" sldId="296"/>
        </pc:sldMkLst>
        <pc:spChg chg="add mod">
          <ac:chgData name="Toby Donaldson" userId="2e6e5431-bb17-4c41-9985-d39c50d83c73" providerId="ADAL" clId="{D9A999BB-D5A6-41D4-9471-09BF3FB2A24E}" dt="2023-06-23T06:15:31.694" v="3597" actId="1076"/>
          <ac:spMkLst>
            <pc:docMk/>
            <pc:sldMk cId="3247521913" sldId="296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09.748" v="3307" actId="1076"/>
          <ac:spMkLst>
            <pc:docMk/>
            <pc:sldMk cId="3247521913" sldId="296"/>
            <ac:spMk id="31" creationId="{6270BF17-E4F3-7FFB-F991-A528810851A6}"/>
          </ac:spMkLst>
        </pc:spChg>
      </pc:sldChg>
      <pc:sldChg chg="addSp delSp modSp add mod ord">
        <pc:chgData name="Toby Donaldson" userId="2e6e5431-bb17-4c41-9985-d39c50d83c73" providerId="ADAL" clId="{D9A999BB-D5A6-41D4-9471-09BF3FB2A24E}" dt="2023-06-23T06:14:28.329" v="3484"/>
        <pc:sldMkLst>
          <pc:docMk/>
          <pc:sldMk cId="566280753" sldId="297"/>
        </pc:sldMkLst>
        <pc:spChg chg="mod">
          <ac:chgData name="Toby Donaldson" userId="2e6e5431-bb17-4c41-9985-d39c50d83c73" providerId="ADAL" clId="{D9A999BB-D5A6-41D4-9471-09BF3FB2A24E}" dt="2023-06-23T06:14:25.102" v="3482" actId="20577"/>
          <ac:spMkLst>
            <pc:docMk/>
            <pc:sldMk cId="566280753" sldId="297"/>
            <ac:spMk id="3" creationId="{790FA49A-D721-8AF4-CBBF-7027AB5268D7}"/>
          </ac:spMkLst>
        </pc:spChg>
        <pc:spChg chg="mod">
          <ac:chgData name="Toby Donaldson" userId="2e6e5431-bb17-4c41-9985-d39c50d83c73" providerId="ADAL" clId="{D9A999BB-D5A6-41D4-9471-09BF3FB2A24E}" dt="2023-06-23T06:10:54.316" v="3313" actId="1076"/>
          <ac:spMkLst>
            <pc:docMk/>
            <pc:sldMk cId="566280753" sldId="297"/>
            <ac:spMk id="4" creationId="{2D05EE0B-8C9B-F11E-BADA-D9B3F4B68631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6" creationId="{C28150A8-FAB9-18A7-B495-827768C743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7" creationId="{0FD75327-948B-DD29-C7E8-92BBA1C2D0D4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1" creationId="{7B68DDAD-41C4-7A22-53BC-6AECF130735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12" creationId="{14A573ED-327A-3E77-06A4-B012CABA6C17}"/>
          </ac:spMkLst>
        </pc:spChg>
        <pc:spChg chg="mod">
          <ac:chgData name="Toby Donaldson" userId="2e6e5431-bb17-4c41-9985-d39c50d83c73" providerId="ADAL" clId="{D9A999BB-D5A6-41D4-9471-09BF3FB2A24E}" dt="2023-06-23T06:13:07.165" v="3325" actId="20577"/>
          <ac:spMkLst>
            <pc:docMk/>
            <pc:sldMk cId="566280753" sldId="297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3" creationId="{8E714EB5-0362-0730-79C1-EDE90D30744F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4" creationId="{8C087BDE-A2EE-191F-8EBF-49E82FCF6700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6" creationId="{5F2DFE0F-3570-5E5F-0FBE-E12CA89EB88B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7" creationId="{CB2E1361-FE26-129E-8F38-D86FB8D31432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39" creationId="{69FF97C9-1650-2F47-32EC-416D317197DE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0" creationId="{3414313E-EB62-7A54-70D0-A465D394BEEA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2" creationId="{7F8D4A83-84E9-A655-15E9-5AFF65622C47}"/>
          </ac:spMkLst>
        </pc:spChg>
        <pc:spChg chg="mod">
          <ac:chgData name="Toby Donaldson" userId="2e6e5431-bb17-4c41-9985-d39c50d83c73" providerId="ADAL" clId="{D9A999BB-D5A6-41D4-9471-09BF3FB2A24E}" dt="2023-06-23T06:10:39.032" v="3309"/>
          <ac:spMkLst>
            <pc:docMk/>
            <pc:sldMk cId="566280753" sldId="297"/>
            <ac:spMk id="43" creationId="{5CB3AA16-8A17-2B58-ECE5-E83091D13C4D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4" creationId="{A2C0D0DC-8FC1-B798-CFD2-84F7BD000714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5" creationId="{403303FD-ED64-D990-7908-F260A2067F6B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6" creationId="{06942A95-9E75-8D4B-E7BA-C6C8163B6793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7" creationId="{56B9BD1D-90AF-52C9-6081-45B89EE0915A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8" creationId="{ECC059AA-2DCB-380A-BEE1-66643F9EADF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49" creationId="{94026DAD-7A3A-BCA6-BB39-1FAC878F6231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0" creationId="{F8540C00-4C72-B2B5-93F9-F4B0EE6941E8}"/>
          </ac:spMkLst>
        </pc:spChg>
        <pc:spChg chg="add mod">
          <ac:chgData name="Toby Donaldson" userId="2e6e5431-bb17-4c41-9985-d39c50d83c73" providerId="ADAL" clId="{D9A999BB-D5A6-41D4-9471-09BF3FB2A24E}" dt="2023-06-23T06:11:04.669" v="3314" actId="1076"/>
          <ac:spMkLst>
            <pc:docMk/>
            <pc:sldMk cId="566280753" sldId="297"/>
            <ac:spMk id="51" creationId="{3C20DE0E-CA75-3720-1D4D-B297430A6AB1}"/>
          </ac:spMkLst>
        </pc:spChg>
        <pc:spChg chg="add mod">
          <ac:chgData name="Toby Donaldson" userId="2e6e5431-bb17-4c41-9985-d39c50d83c73" providerId="ADAL" clId="{D9A999BB-D5A6-41D4-9471-09BF3FB2A24E}" dt="2023-06-23T06:12:10.464" v="3316" actId="1076"/>
          <ac:spMkLst>
            <pc:docMk/>
            <pc:sldMk cId="566280753" sldId="297"/>
            <ac:spMk id="52" creationId="{B2EED389-C58E-A4EF-E76A-384DB3E0B13B}"/>
          </ac:spMkLst>
        </pc:spChg>
        <pc:spChg chg="add mod">
          <ac:chgData name="Toby Donaldson" userId="2e6e5431-bb17-4c41-9985-d39c50d83c73" providerId="ADAL" clId="{D9A999BB-D5A6-41D4-9471-09BF3FB2A24E}" dt="2023-06-23T06:12:24.436" v="3318" actId="1076"/>
          <ac:spMkLst>
            <pc:docMk/>
            <pc:sldMk cId="566280753" sldId="297"/>
            <ac:spMk id="53" creationId="{F545F1DE-C339-35FB-88DA-CA547B278A3D}"/>
          </ac:spMkLst>
        </pc:s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5" creationId="{77536220-4C19-35BA-4D79-3DC6ACBDE637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9" creationId="{7BE319CC-6E96-BE49-88C1-62F076EA501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3" creationId="{C5AFA892-4F7D-7877-F91D-97A5EF0FE05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6" creationId="{E3EA5072-7781-FD1E-11AD-83181D95CEF9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19" creationId="{6478E71A-21C6-8999-D494-69796FDBAF6E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2" creationId="{04DB4BCD-D8B0-D5AB-97DF-702C4D12E733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5" creationId="{C8497B48-DEE2-AC37-AF41-061A5062C0BC}"/>
          </ac:grpSpMkLst>
        </pc:grpChg>
        <pc:grpChg chg="del">
          <ac:chgData name="Toby Donaldson" userId="2e6e5431-bb17-4c41-9985-d39c50d83c73" providerId="ADAL" clId="{D9A999BB-D5A6-41D4-9471-09BF3FB2A24E}" dt="2023-06-23T06:10:49.897" v="3311" actId="21"/>
          <ac:grpSpMkLst>
            <pc:docMk/>
            <pc:sldMk cId="566280753" sldId="297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2" creationId="{0AD2A86F-2934-2A86-BB02-3C45F40A8CFD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5" creationId="{870DCF1A-A1DE-B3D9-142C-2EDCC873D49B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38" creationId="{1337E9AD-E0A8-ACA3-BA42-C03BE454D792}"/>
          </ac:grpSpMkLst>
        </pc:grpChg>
        <pc:grpChg chg="add mod">
          <ac:chgData name="Toby Donaldson" userId="2e6e5431-bb17-4c41-9985-d39c50d83c73" providerId="ADAL" clId="{D9A999BB-D5A6-41D4-9471-09BF3FB2A24E}" dt="2023-06-23T06:11:04.669" v="3314" actId="1076"/>
          <ac:grpSpMkLst>
            <pc:docMk/>
            <pc:sldMk cId="566280753" sldId="297"/>
            <ac:grpSpMk id="41" creationId="{D4667077-CD74-786B-716F-E7D39E4DBD26}"/>
          </ac:grpSpMkLst>
        </pc:grpChg>
      </pc:sldChg>
      <pc:sldChg chg="addSp delSp modSp add mod">
        <pc:chgData name="Toby Donaldson" userId="2e6e5431-bb17-4c41-9985-d39c50d83c73" providerId="ADAL" clId="{D9A999BB-D5A6-41D4-9471-09BF3FB2A24E}" dt="2023-06-23T06:25:11.676" v="4053" actId="1076"/>
        <pc:sldMkLst>
          <pc:docMk/>
          <pc:sldMk cId="903689343" sldId="298"/>
        </pc:sldMkLst>
        <pc:spChg chg="mod">
          <ac:chgData name="Toby Donaldson" userId="2e6e5431-bb17-4c41-9985-d39c50d83c73" providerId="ADAL" clId="{D9A999BB-D5A6-41D4-9471-09BF3FB2A24E}" dt="2023-06-23T06:20:30.624" v="3996" actId="1076"/>
          <ac:spMkLst>
            <pc:docMk/>
            <pc:sldMk cId="903689343" sldId="298"/>
            <ac:spMk id="2" creationId="{05EEB890-4AE9-E61C-9A74-E115946F8737}"/>
          </ac:spMkLst>
        </pc:spChg>
        <pc:spChg chg="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3" creationId="{790FA49A-D721-8AF4-CBBF-7027AB5268D7}"/>
          </ac:spMkLst>
        </pc:spChg>
        <pc:spChg chg="del">
          <ac:chgData name="Toby Donaldson" userId="2e6e5431-bb17-4c41-9985-d39c50d83c73" providerId="ADAL" clId="{D9A999BB-D5A6-41D4-9471-09BF3FB2A24E}" dt="2023-06-23T06:16:53.663" v="3599" actId="21"/>
          <ac:spMkLst>
            <pc:docMk/>
            <pc:sldMk cId="903689343" sldId="298"/>
            <ac:spMk id="4" creationId="{2D05EE0B-8C9B-F11E-BADA-D9B3F4B68631}"/>
          </ac:spMkLst>
        </pc:spChg>
        <pc:spChg chg="add mod">
          <ac:chgData name="Toby Donaldson" userId="2e6e5431-bb17-4c41-9985-d39c50d83c73" providerId="ADAL" clId="{D9A999BB-D5A6-41D4-9471-09BF3FB2A24E}" dt="2023-06-23T06:19:22.452" v="3843" actId="1076"/>
          <ac:spMkLst>
            <pc:docMk/>
            <pc:sldMk cId="903689343" sldId="298"/>
            <ac:spMk id="5" creationId="{4182CC70-1372-ACBD-56F7-7984A958871D}"/>
          </ac:spMkLst>
        </pc:spChg>
        <pc:spChg chg="add mod">
          <ac:chgData name="Toby Donaldson" userId="2e6e5431-bb17-4c41-9985-d39c50d83c73" providerId="ADAL" clId="{D9A999BB-D5A6-41D4-9471-09BF3FB2A24E}" dt="2023-06-23T06:19:52.089" v="3986" actId="113"/>
          <ac:spMkLst>
            <pc:docMk/>
            <pc:sldMk cId="903689343" sldId="298"/>
            <ac:spMk id="6" creationId="{AEBB204E-4D60-BB1E-7121-2C733A874832}"/>
          </ac:spMkLst>
        </pc:spChg>
        <pc:spChg chg="del">
          <ac:chgData name="Toby Donaldson" userId="2e6e5431-bb17-4c41-9985-d39c50d83c73" providerId="ADAL" clId="{D9A999BB-D5A6-41D4-9471-09BF3FB2A24E}" dt="2023-06-23T06:17:07.058" v="3609" actId="21"/>
          <ac:spMkLst>
            <pc:docMk/>
            <pc:sldMk cId="903689343" sldId="298"/>
            <ac:spMk id="8" creationId="{AA0ACD1D-AAF0-A15A-F8AB-C419FFF6A6CC}"/>
          </ac:spMkLst>
        </pc:spChg>
        <pc:spChg chg="mod">
          <ac:chgData name="Toby Donaldson" userId="2e6e5431-bb17-4c41-9985-d39c50d83c73" providerId="ADAL" clId="{D9A999BB-D5A6-41D4-9471-09BF3FB2A24E}" dt="2023-06-23T06:20:41.882" v="3998" actId="20577"/>
          <ac:spMkLst>
            <pc:docMk/>
            <pc:sldMk cId="903689343" sldId="298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11" creationId="{E4AA4AA8-9F6C-47E1-5AA6-8CE7B54DD726}"/>
          </ac:spMkLst>
        </pc:spChg>
        <pc:spChg chg="mod">
          <ac:chgData name="Toby Donaldson" userId="2e6e5431-bb17-4c41-9985-d39c50d83c73" providerId="ADAL" clId="{D9A999BB-D5A6-41D4-9471-09BF3FB2A24E}" dt="2023-06-23T06:17:45.169" v="3632" actId="1076"/>
          <ac:spMkLst>
            <pc:docMk/>
            <pc:sldMk cId="903689343" sldId="298"/>
            <ac:spMk id="31" creationId="{6270BF17-E4F3-7FFB-F991-A528810851A6}"/>
          </ac:spMkLst>
        </pc:spChg>
        <pc:spChg chg="mod">
          <ac:chgData name="Toby Donaldson" userId="2e6e5431-bb17-4c41-9985-d39c50d83c73" providerId="ADAL" clId="{D9A999BB-D5A6-41D4-9471-09BF3FB2A24E}" dt="2023-06-23T06:20:43.906" v="3999" actId="20577"/>
          <ac:spMkLst>
            <pc:docMk/>
            <pc:sldMk cId="903689343" sldId="298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3" creationId="{9A7E872B-1D35-AEDD-D361-739092DF358C}"/>
          </ac:spMkLst>
        </pc:spChg>
        <pc:spChg chg="mod">
          <ac:chgData name="Toby Donaldson" userId="2e6e5431-bb17-4c41-9985-d39c50d83c73" providerId="ADAL" clId="{D9A999BB-D5A6-41D4-9471-09BF3FB2A24E}" dt="2023-06-23T06:20:44.818" v="4000" actId="20577"/>
          <ac:spMkLst>
            <pc:docMk/>
            <pc:sldMk cId="903689343" sldId="298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6" creationId="{FD2BBC2F-3E4A-E5BC-DFB2-07F7FD46D55A}"/>
          </ac:spMkLst>
        </pc:spChg>
        <pc:spChg chg="mod">
          <ac:chgData name="Toby Donaldson" userId="2e6e5431-bb17-4c41-9985-d39c50d83c73" providerId="ADAL" clId="{D9A999BB-D5A6-41D4-9471-09BF3FB2A24E}" dt="2023-06-23T06:20:52.199" v="4002" actId="20577"/>
          <ac:spMkLst>
            <pc:docMk/>
            <pc:sldMk cId="903689343" sldId="298"/>
            <ac:spMk id="38" creationId="{FDC3C6FD-4441-F60B-49E0-A8FA09B8A52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39" creationId="{92F0DD5A-2715-DBA3-6C2E-F53290039734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1" creationId="{15838ABF-E7DE-E11B-A337-FD36C4011701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2" creationId="{D13AB6F2-07DC-8E6C-346B-CC5A044C5825}"/>
          </ac:spMkLst>
        </pc:spChg>
        <pc:spChg chg="mod">
          <ac:chgData name="Toby Donaldson" userId="2e6e5431-bb17-4c41-9985-d39c50d83c73" providerId="ADAL" clId="{D9A999BB-D5A6-41D4-9471-09BF3FB2A24E}" dt="2023-06-23T06:20:49.975" v="4001" actId="20577"/>
          <ac:spMkLst>
            <pc:docMk/>
            <pc:sldMk cId="903689343" sldId="298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0:07.050" v="3990"/>
          <ac:spMkLst>
            <pc:docMk/>
            <pc:sldMk cId="903689343" sldId="298"/>
            <ac:spMk id="45" creationId="{76322A99-A727-9AA1-843B-A0F1F883ACB9}"/>
          </ac:spMkLst>
        </pc:spChg>
        <pc:spChg chg="mod">
          <ac:chgData name="Toby Donaldson" userId="2e6e5431-bb17-4c41-9985-d39c50d83c73" providerId="ADAL" clId="{D9A999BB-D5A6-41D4-9471-09BF3FB2A24E}" dt="2023-06-23T06:20:53.406" v="4003" actId="20577"/>
          <ac:spMkLst>
            <pc:docMk/>
            <pc:sldMk cId="903689343" sldId="298"/>
            <ac:spMk id="47" creationId="{DD7E1646-F94D-AEE9-A2CF-5580E49E3146}"/>
          </ac:spMkLst>
        </pc:spChg>
        <pc:spChg chg="mod">
          <ac:chgData name="Toby Donaldson" userId="2e6e5431-bb17-4c41-9985-d39c50d83c73" providerId="ADAL" clId="{D9A999BB-D5A6-41D4-9471-09BF3FB2A24E}" dt="2023-06-23T06:21:09.811" v="4010" actId="20577"/>
          <ac:spMkLst>
            <pc:docMk/>
            <pc:sldMk cId="903689343" sldId="298"/>
            <ac:spMk id="48" creationId="{FFB25EA8-8DC8-8F40-165D-EEB0EC338E2E}"/>
          </ac:spMkLst>
        </pc:spChg>
        <pc:spChg chg="mod">
          <ac:chgData name="Toby Donaldson" userId="2e6e5431-bb17-4c41-9985-d39c50d83c73" providerId="ADAL" clId="{D9A999BB-D5A6-41D4-9471-09BF3FB2A24E}" dt="2023-06-23T06:20:55.373" v="4004" actId="20577"/>
          <ac:spMkLst>
            <pc:docMk/>
            <pc:sldMk cId="903689343" sldId="298"/>
            <ac:spMk id="50" creationId="{0CA0774E-7001-36B1-3FAD-C6038CC733E1}"/>
          </ac:spMkLst>
        </pc:spChg>
        <pc:spChg chg="mod">
          <ac:chgData name="Toby Donaldson" userId="2e6e5431-bb17-4c41-9985-d39c50d83c73" providerId="ADAL" clId="{D9A999BB-D5A6-41D4-9471-09BF3FB2A24E}" dt="2023-06-23T06:21:12.836" v="4011" actId="20577"/>
          <ac:spMkLst>
            <pc:docMk/>
            <pc:sldMk cId="903689343" sldId="298"/>
            <ac:spMk id="51" creationId="{20444C55-00CF-02C8-4C96-9D4D6AD2555F}"/>
          </ac:spMkLst>
        </pc:spChg>
        <pc:spChg chg="mod">
          <ac:chgData name="Toby Donaldson" userId="2e6e5431-bb17-4c41-9985-d39c50d83c73" providerId="ADAL" clId="{D9A999BB-D5A6-41D4-9471-09BF3FB2A24E}" dt="2023-06-23T06:20:56.662" v="4005" actId="20577"/>
          <ac:spMkLst>
            <pc:docMk/>
            <pc:sldMk cId="903689343" sldId="298"/>
            <ac:spMk id="53" creationId="{77DA32B5-C0C8-4CC8-2AB4-B2B53AC3E3B6}"/>
          </ac:spMkLst>
        </pc:spChg>
        <pc:spChg chg="mod">
          <ac:chgData name="Toby Donaldson" userId="2e6e5431-bb17-4c41-9985-d39c50d83c73" providerId="ADAL" clId="{D9A999BB-D5A6-41D4-9471-09BF3FB2A24E}" dt="2023-06-23T06:21:14.361" v="4012" actId="20577"/>
          <ac:spMkLst>
            <pc:docMk/>
            <pc:sldMk cId="903689343" sldId="298"/>
            <ac:spMk id="54" creationId="{3D012FA9-8C86-62A1-E42A-987988976479}"/>
          </ac:spMkLst>
        </pc:spChg>
        <pc:spChg chg="mod">
          <ac:chgData name="Toby Donaldson" userId="2e6e5431-bb17-4c41-9985-d39c50d83c73" providerId="ADAL" clId="{D9A999BB-D5A6-41D4-9471-09BF3FB2A24E}" dt="2023-06-23T06:21:05.564" v="4009" actId="20577"/>
          <ac:spMkLst>
            <pc:docMk/>
            <pc:sldMk cId="903689343" sldId="298"/>
            <ac:spMk id="56" creationId="{1410181A-7242-3031-3230-91DF68AACE6E}"/>
          </ac:spMkLst>
        </pc:spChg>
        <pc:spChg chg="mod">
          <ac:chgData name="Toby Donaldson" userId="2e6e5431-bb17-4c41-9985-d39c50d83c73" providerId="ADAL" clId="{D9A999BB-D5A6-41D4-9471-09BF3FB2A24E}" dt="2023-06-23T06:21:23.515" v="4017" actId="20577"/>
          <ac:spMkLst>
            <pc:docMk/>
            <pc:sldMk cId="903689343" sldId="298"/>
            <ac:spMk id="57" creationId="{DF10A662-6FC3-4CD8-2952-163980858FBC}"/>
          </ac:spMkLst>
        </pc:spChg>
        <pc:spChg chg="mod">
          <ac:chgData name="Toby Donaldson" userId="2e6e5431-bb17-4c41-9985-d39c50d83c73" providerId="ADAL" clId="{D9A999BB-D5A6-41D4-9471-09BF3FB2A24E}" dt="2023-06-23T06:20:12.865" v="3992"/>
          <ac:spMkLst>
            <pc:docMk/>
            <pc:sldMk cId="903689343" sldId="298"/>
            <ac:spMk id="59" creationId="{07769B9F-B086-64BB-361D-4FFAF95E0716}"/>
          </ac:spMkLst>
        </pc:spChg>
        <pc:spChg chg="mod">
          <ac:chgData name="Toby Donaldson" userId="2e6e5431-bb17-4c41-9985-d39c50d83c73" providerId="ADAL" clId="{D9A999BB-D5A6-41D4-9471-09BF3FB2A24E}" dt="2023-06-23T06:21:17.195" v="4013" actId="20577"/>
          <ac:spMkLst>
            <pc:docMk/>
            <pc:sldMk cId="903689343" sldId="298"/>
            <ac:spMk id="60" creationId="{4185AA64-4B57-FF9A-5F21-4BBEA7099805}"/>
          </ac:spMkLst>
        </pc:spChg>
        <pc:spChg chg="mod">
          <ac:chgData name="Toby Donaldson" userId="2e6e5431-bb17-4c41-9985-d39c50d83c73" providerId="ADAL" clId="{D9A999BB-D5A6-41D4-9471-09BF3FB2A24E}" dt="2023-06-23T06:21:04.023" v="4008" actId="20577"/>
          <ac:spMkLst>
            <pc:docMk/>
            <pc:sldMk cId="903689343" sldId="298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1:20.197" v="4015" actId="20577"/>
          <ac:spMkLst>
            <pc:docMk/>
            <pc:sldMk cId="903689343" sldId="298"/>
            <ac:spMk id="63" creationId="{5676CD93-3121-589B-8F1A-669CEBC05097}"/>
          </ac:spMkLst>
        </pc:spChg>
        <pc:spChg chg="add mod">
          <ac:chgData name="Toby Donaldson" userId="2e6e5431-bb17-4c41-9985-d39c50d83c73" providerId="ADAL" clId="{D9A999BB-D5A6-41D4-9471-09BF3FB2A24E}" dt="2023-06-23T06:24:29.816" v="4040" actId="20577"/>
          <ac:spMkLst>
            <pc:docMk/>
            <pc:sldMk cId="903689343" sldId="298"/>
            <ac:spMk id="64" creationId="{D012DF02-0AD3-0199-4B35-509D79F7F0DE}"/>
          </ac:spMkLst>
        </pc:spChg>
        <pc:spChg chg="add mod">
          <ac:chgData name="Toby Donaldson" userId="2e6e5431-bb17-4c41-9985-d39c50d83c73" providerId="ADAL" clId="{D9A999BB-D5A6-41D4-9471-09BF3FB2A24E}" dt="2023-06-23T06:24:46.123" v="4044" actId="14100"/>
          <ac:spMkLst>
            <pc:docMk/>
            <pc:sldMk cId="903689343" sldId="298"/>
            <ac:spMk id="65" creationId="{D868132F-729F-C498-6B2A-7306D97744CD}"/>
          </ac:spMkLst>
        </pc:spChg>
        <pc:spChg chg="add mod">
          <ac:chgData name="Toby Donaldson" userId="2e6e5431-bb17-4c41-9985-d39c50d83c73" providerId="ADAL" clId="{D9A999BB-D5A6-41D4-9471-09BF3FB2A24E}" dt="2023-06-23T06:25:11.676" v="4053" actId="1076"/>
          <ac:spMkLst>
            <pc:docMk/>
            <pc:sldMk cId="903689343" sldId="298"/>
            <ac:spMk id="66" creationId="{EE854DBC-D65A-F0D7-03DF-59E93FA24115}"/>
          </ac:spMkLst>
        </pc:s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7" creationId="{D3080EE1-AE8C-9BCA-F575-41430D8CE6E5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12" creationId="{C8045009-4017-1AE4-7019-1372F75A18F5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3" creationId="{C5AFA892-4F7D-7877-F91D-97A5EF0FE05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6" creationId="{E3EA5072-7781-FD1E-11AD-83181D95CEF9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19" creationId="{6478E71A-21C6-8999-D494-69796FDBAF6E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2" creationId="{04DB4BCD-D8B0-D5AB-97DF-702C4D12E733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5" creationId="{C8497B48-DEE2-AC37-AF41-061A5062C0BC}"/>
          </ac:grpSpMkLst>
        </pc:grpChg>
        <pc:grpChg chg="mod">
          <ac:chgData name="Toby Donaldson" userId="2e6e5431-bb17-4c41-9985-d39c50d83c73" providerId="ADAL" clId="{D9A999BB-D5A6-41D4-9471-09BF3FB2A24E}" dt="2023-06-23T06:20:35.316" v="3997" actId="1076"/>
          <ac:grpSpMkLst>
            <pc:docMk/>
            <pc:sldMk cId="903689343" sldId="298"/>
            <ac:grpSpMk id="28" creationId="{D86DA327-FC9D-7DA6-324F-9855A7B2F873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4" creationId="{DDF9E6AB-7AB9-7142-4ED9-945CF6EA3A7D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37" creationId="{1DBCBA11-17E0-4B2F-96AA-17207B456138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0" creationId="{B1D0C2F7-A976-C455-2DC8-69073DDBD0FB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3" creationId="{C262F351-C517-30D9-D58F-FEF2951C5956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6" creationId="{4D0321E2-9B77-F6D9-ED35-D74085325B97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49" creationId="{5C588C9B-4249-0677-58F8-0CAF66B4722F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2" creationId="{34603F38-45D3-5DC3-F6D9-404E858DD641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5" creationId="{4A62CE32-0677-0BC9-AC4B-6C6380918E10}"/>
          </ac:grpSpMkLst>
        </pc:grpChg>
        <pc:grpChg chg="add mod">
          <ac:chgData name="Toby Donaldson" userId="2e6e5431-bb17-4c41-9985-d39c50d83c73" providerId="ADAL" clId="{D9A999BB-D5A6-41D4-9471-09BF3FB2A24E}" dt="2023-06-23T06:20:28.406" v="3994" actId="1076"/>
          <ac:grpSpMkLst>
            <pc:docMk/>
            <pc:sldMk cId="903689343" sldId="298"/>
            <ac:grpSpMk id="58" creationId="{1AE8B52C-3086-33B2-1048-AE889D183F3B}"/>
          </ac:grpSpMkLst>
        </pc:grpChg>
        <pc:grpChg chg="add mod">
          <ac:chgData name="Toby Donaldson" userId="2e6e5431-bb17-4c41-9985-d39c50d83c73" providerId="ADAL" clId="{D9A999BB-D5A6-41D4-9471-09BF3FB2A24E}" dt="2023-06-23T06:20:59.752" v="4007" actId="1076"/>
          <ac:grpSpMkLst>
            <pc:docMk/>
            <pc:sldMk cId="903689343" sldId="298"/>
            <ac:grpSpMk id="61" creationId="{9092E3FD-4E6B-40A1-6245-B3E7B75C4364}"/>
          </ac:grpSpMkLst>
        </pc:grpChg>
        <pc:cxnChg chg="del">
          <ac:chgData name="Toby Donaldson" userId="2e6e5431-bb17-4c41-9985-d39c50d83c73" providerId="ADAL" clId="{D9A999BB-D5A6-41D4-9471-09BF3FB2A24E}" dt="2023-06-23T06:17:07.058" v="3609" actId="21"/>
          <ac:cxnSpMkLst>
            <pc:docMk/>
            <pc:sldMk cId="903689343" sldId="298"/>
            <ac:cxnSpMk id="10" creationId="{3986FD00-CA08-B60A-812B-6FA3F9C96643}"/>
          </ac:cxnSpMkLst>
        </pc:cxnChg>
      </pc:sldChg>
      <pc:sldChg chg="addSp modSp add mod">
        <pc:chgData name="Toby Donaldson" userId="2e6e5431-bb17-4c41-9985-d39c50d83c73" providerId="ADAL" clId="{D9A999BB-D5A6-41D4-9471-09BF3FB2A24E}" dt="2023-06-23T06:25:16.551" v="4054"/>
        <pc:sldMkLst>
          <pc:docMk/>
          <pc:sldMk cId="2794636789" sldId="299"/>
        </pc:sldMkLst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4" creationId="{92E7FA27-A7EC-5EBA-5EA8-B15065076E61}"/>
          </ac:spMkLst>
        </pc:spChg>
        <pc:spChg chg="add mod">
          <ac:chgData name="Toby Donaldson" userId="2e6e5431-bb17-4c41-9985-d39c50d83c73" providerId="ADAL" clId="{D9A999BB-D5A6-41D4-9471-09BF3FB2A24E}" dt="2023-06-23T06:25:16.551" v="4054"/>
          <ac:spMkLst>
            <pc:docMk/>
            <pc:sldMk cId="2794636789" sldId="299"/>
            <ac:spMk id="8" creationId="{6676DF3E-EE92-9738-1E83-45B1A1576481}"/>
          </ac:spMkLst>
        </pc:spChg>
        <pc:spChg chg="mod">
          <ac:chgData name="Toby Donaldson" userId="2e6e5431-bb17-4c41-9985-d39c50d83c73" providerId="ADAL" clId="{D9A999BB-D5A6-41D4-9471-09BF3FB2A24E}" dt="2023-06-23T06:22:07.614" v="4024" actId="13926"/>
          <ac:spMkLst>
            <pc:docMk/>
            <pc:sldMk cId="2794636789" sldId="299"/>
            <ac:spMk id="9" creationId="{A24998AF-FEB5-909F-127C-7FCAE4CB5556}"/>
          </ac:spMkLst>
        </pc:spChg>
        <pc:spChg chg="mod">
          <ac:chgData name="Toby Donaldson" userId="2e6e5431-bb17-4c41-9985-d39c50d83c73" providerId="ADAL" clId="{D9A999BB-D5A6-41D4-9471-09BF3FB2A24E}" dt="2023-06-23T06:22:17.061" v="4027" actId="13926"/>
          <ac:spMkLst>
            <pc:docMk/>
            <pc:sldMk cId="2794636789" sldId="299"/>
            <ac:spMk id="32" creationId="{E2D0ADF2-C8C8-C213-2C26-463239FC1A30}"/>
          </ac:spMkLst>
        </pc:spChg>
        <pc:spChg chg="mod">
          <ac:chgData name="Toby Donaldson" userId="2e6e5431-bb17-4c41-9985-d39c50d83c73" providerId="ADAL" clId="{D9A999BB-D5A6-41D4-9471-09BF3FB2A24E}" dt="2023-06-23T06:22:59.891" v="4030" actId="13926"/>
          <ac:spMkLst>
            <pc:docMk/>
            <pc:sldMk cId="2794636789" sldId="299"/>
            <ac:spMk id="35" creationId="{444726F5-F72E-4E2A-1FBE-832F1DD25375}"/>
          </ac:spMkLst>
        </pc:spChg>
        <pc:spChg chg="mod">
          <ac:chgData name="Toby Donaldson" userId="2e6e5431-bb17-4c41-9985-d39c50d83c73" providerId="ADAL" clId="{D9A999BB-D5A6-41D4-9471-09BF3FB2A24E}" dt="2023-06-23T06:24:12.355" v="4038" actId="13926"/>
          <ac:spMkLst>
            <pc:docMk/>
            <pc:sldMk cId="2794636789" sldId="299"/>
            <ac:spMk id="44" creationId="{9FC37E7A-CCC6-5BA2-E0B2-E302BCB3F562}"/>
          </ac:spMkLst>
        </pc:spChg>
        <pc:spChg chg="mod">
          <ac:chgData name="Toby Donaldson" userId="2e6e5431-bb17-4c41-9985-d39c50d83c73" providerId="ADAL" clId="{D9A999BB-D5A6-41D4-9471-09BF3FB2A24E}" dt="2023-06-23T06:23:45.214" v="4036" actId="13926"/>
          <ac:spMkLst>
            <pc:docMk/>
            <pc:sldMk cId="2794636789" sldId="299"/>
            <ac:spMk id="62" creationId="{F446145D-AA3B-7769-013E-8C721C01C240}"/>
          </ac:spMkLst>
        </pc:spChg>
        <pc:spChg chg="mod">
          <ac:chgData name="Toby Donaldson" userId="2e6e5431-bb17-4c41-9985-d39c50d83c73" providerId="ADAL" clId="{D9A999BB-D5A6-41D4-9471-09BF3FB2A24E}" dt="2023-06-23T06:23:15.813" v="4032" actId="20577"/>
          <ac:spMkLst>
            <pc:docMk/>
            <pc:sldMk cId="2794636789" sldId="299"/>
            <ac:spMk id="64" creationId="{D012DF02-0AD3-0199-4B35-509D79F7F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63EB-7CA0-FA3A-BE18-C4B07832D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24EA2-B81C-F4B6-D112-6B6D7B19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437-96C7-244C-E04D-66EFA478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B25E-35BE-F34B-80E6-2B681E9D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1073-3125-1DA5-E02F-AABFCD1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31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918B-FCDE-3566-27B3-42C82BC2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2B968-11FB-F186-E3DB-CA179861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3C3C-B273-443E-D7E7-AB6A67A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87A0-83FA-91FE-D1B5-6687566D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E4CB-76CC-5F2A-6718-779D4CB6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70E94-B9D9-8E2D-2501-F6DC4E52C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7A734-6787-D2ED-CA22-1EDE9A01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8BC1-5957-9D5B-B229-980D0A25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D5348-3FCE-1182-4D1A-A9D4036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97FA-B5BE-0135-DE1F-2580F962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73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7B46-0BDC-054A-9CCA-12C6E2D3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1931-282B-4FF5-7D09-FEC7A6FD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6D0-2D53-4C34-C23D-1A7151DE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1D26-3480-FB2F-F570-0C2DC3F6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926AD-A9E2-BA1E-F8C7-3D725390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22C-21BF-D664-FC05-33397701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E525-4F3D-14DF-7380-66493ABE8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20C04-4DE2-F61C-EB42-9E6BA6AE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D7DD-8266-2EF9-7CA3-141D66D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F506-4D87-2E4D-EA70-47338FFF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9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08BB-083D-4016-83FE-A4BF7740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6FF-5A86-BC51-9517-27BF7816A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38E0B-308C-8438-F81B-E4E6D458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DA1D1-ED8D-02C4-2004-7B1BADB7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2C65B-C11F-048E-2CB7-C5FE8DA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BE65-5829-2028-9910-5804D5D2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84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683-3749-9ED8-A5B9-13578107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4368-6437-B575-78CE-A0B18357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699C5-954C-5486-6398-6317C397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08B24-0BBD-936C-1EC2-D66B2D8A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6533B-1724-BBEC-1B3F-7C0B1F26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D4452-6A4E-E4A5-9865-D8DC65E8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90C1D-0EEC-F867-FFD3-35E1DE1F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11993-C1C0-377B-71B8-312F9AEB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9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BD2-BDC8-E343-D154-0BFBE893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90B-15D6-75C1-30D1-6BD47E3D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6A1D3-FD37-772C-E865-7C760004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1662-312F-2114-5123-2D4C44B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3791E-4C40-9872-E1DD-B3DFE7A5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C337F-9302-6D30-20CA-D2F1EC66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0174C-D779-18F1-1896-8DA618CD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A537-994B-3A40-1AC4-F2FCA27D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B86B-94E9-A2A8-BFE0-E237BD6B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658B-F7E7-FC8B-959D-B5EE01BC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8C160-F74E-9402-1DC0-1122F67B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634C-2FA0-DDF5-9174-04E5F410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24A2E-938C-D2C0-A3E5-595AE32D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00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5EC-E5D1-C9D7-D603-CE0C0311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4EF04-E99C-3DEE-614C-71E0C7160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11F0-8360-412A-CB6E-AA811119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42AF-C6FF-F006-BA94-FCC0DAE9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E7EB-9592-94BB-D777-ABFCEE2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AD9-9509-7E5F-E90F-6DDE7675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9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76337-554E-AC1E-A69B-D2BB3C15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C3A43-C6A3-64F6-AC1F-2FB32CA1C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153A-8567-1C5E-12E8-BB4CF00C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869CA-F724-400B-9726-11CBC5990295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FF8E-C0B0-A35D-47E5-DBBD5891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8720-8F99-1F7D-F470-63462AC5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CBD-E065-45AD-80C2-6929A8F6E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48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.png"/><Relationship Id="rId7" Type="http://schemas.openxmlformats.org/officeDocument/2006/relationships/image" Target="../media/image18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5" Type="http://schemas.openxmlformats.org/officeDocument/2006/relationships/image" Target="../media/image24.png"/><Relationship Id="rId9" Type="http://schemas.openxmlformats.org/officeDocument/2006/relationships/image" Target="../media/image200.png"/><Relationship Id="rId1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1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30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QMDkUFzh4" TargetMode="External"/><Relationship Id="rId2" Type="http://schemas.openxmlformats.org/officeDocument/2006/relationships/hyperlink" Target="https://sortvisualiz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1287459" y="462777"/>
            <a:ext cx="513564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An n-element array/vector </a:t>
            </a:r>
            <a:r>
              <a:rPr lang="en-CA" sz="2800" b="1" dirty="0" err="1"/>
              <a:t>arr</a:t>
            </a:r>
            <a:r>
              <a:rPr lang="en-CA" sz="2800" dirty="0"/>
              <a:t> is in </a:t>
            </a:r>
            <a:r>
              <a:rPr lang="en-CA" sz="2800" b="1" dirty="0"/>
              <a:t>sorted order </a:t>
            </a:r>
            <a:r>
              <a:rPr lang="en-CA" sz="2800" dirty="0"/>
              <a:t>if it is empty, or if:</a:t>
            </a:r>
            <a:br>
              <a:rPr lang="en-CA" sz="2800" dirty="0"/>
            </a:br>
            <a:r>
              <a:rPr lang="en-CA" sz="2800" dirty="0" err="1"/>
              <a:t>arr</a:t>
            </a:r>
            <a:r>
              <a:rPr lang="en-CA" sz="2800" dirty="0"/>
              <a:t>[0] &lt;= </a:t>
            </a:r>
            <a:r>
              <a:rPr lang="en-CA" sz="2800" dirty="0" err="1"/>
              <a:t>arr</a:t>
            </a:r>
            <a:r>
              <a:rPr lang="en-CA" sz="2800" dirty="0"/>
              <a:t>[1] &lt;= … &lt;= </a:t>
            </a:r>
            <a:r>
              <a:rPr lang="en-CA" sz="2800" dirty="0" err="1"/>
              <a:t>arr</a:t>
            </a:r>
            <a:r>
              <a:rPr lang="en-CA" sz="2800" dirty="0"/>
              <a:t>[n-1]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8647EF-E221-6FA3-3454-C7067ECEA17A}"/>
              </a:ext>
            </a:extLst>
          </p:cNvPr>
          <p:cNvSpPr txBox="1"/>
          <p:nvPr/>
        </p:nvSpPr>
        <p:spPr>
          <a:xfrm>
            <a:off x="284346" y="5547785"/>
            <a:ext cx="1183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dirty="0">
                <a:solidFill>
                  <a:srgbClr val="40454E"/>
                </a:solidFill>
                <a:effectLst/>
                <a:latin typeface="Consolas" panose="020B0609020204030204" pitchFamily="49" charset="0"/>
              </a:rPr>
              <a:t>{"add", "bat", "bat", "batman", "cat", "cats"}</a:t>
            </a:r>
            <a:endParaRPr lang="en-US" sz="3600" b="0" dirty="0">
              <a:solidFill>
                <a:srgbClr val="9DA5B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A6040-745F-05F7-4C7F-86B55C05DD52}"/>
              </a:ext>
            </a:extLst>
          </p:cNvPr>
          <p:cNvSpPr txBox="1"/>
          <p:nvPr/>
        </p:nvSpPr>
        <p:spPr>
          <a:xfrm>
            <a:off x="284346" y="4479802"/>
            <a:ext cx="4836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{0, 3, 7, 99, 99, 100, 200}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284346" y="2343836"/>
            <a:ext cx="58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}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4E715-37BC-FC77-F4F1-1BC94E83CD1F}"/>
              </a:ext>
            </a:extLst>
          </p:cNvPr>
          <p:cNvSpPr txBox="1"/>
          <p:nvPr/>
        </p:nvSpPr>
        <p:spPr>
          <a:xfrm>
            <a:off x="284346" y="3411819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{ -5.8}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9316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431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[begin+1]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[end-1]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   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begin</a:t>
            </a:r>
            <a:r>
              <a:rPr lang="en-CA" sz="2800" dirty="0">
                <a:latin typeface="Consolas" panose="020B0609020204030204" pitchFamily="49" charset="0"/>
              </a:rPr>
              <a:t>,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int end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9AD5-BDF6-CED3-1CD4-8B4E4E8BB537}"/>
              </a:ext>
            </a:extLst>
          </p:cNvPr>
          <p:cNvSpPr txBox="1"/>
          <p:nvPr/>
        </p:nvSpPr>
        <p:spPr>
          <a:xfrm>
            <a:off x="3751881" y="5522378"/>
            <a:ext cx="14966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range is </a:t>
            </a:r>
            <a:r>
              <a:rPr lang="en-CA" b="1" dirty="0"/>
              <a:t>asymmetric</a:t>
            </a:r>
            <a:r>
              <a:rPr lang="en-CA" dirty="0"/>
              <a:t>: </a:t>
            </a:r>
            <a:r>
              <a:rPr lang="en-CA" b="1" dirty="0"/>
              <a:t>[begin, end)</a:t>
            </a:r>
            <a:endParaRPr lang="en-AU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CF909BB-B880-8E39-F1C4-6E51A1630B58}"/>
              </a:ext>
            </a:extLst>
          </p:cNvPr>
          <p:cNvSpPr/>
          <p:nvPr/>
        </p:nvSpPr>
        <p:spPr>
          <a:xfrm rot="16200000">
            <a:off x="4605458" y="3511441"/>
            <a:ext cx="319668" cy="35089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66847-72E9-5F3F-C48B-367DB1143C09}"/>
              </a:ext>
            </a:extLst>
          </p:cNvPr>
          <p:cNvSpPr txBox="1"/>
          <p:nvPr/>
        </p:nvSpPr>
        <p:spPr>
          <a:xfrm>
            <a:off x="7859243" y="4580717"/>
            <a:ext cx="1321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[begin] </a:t>
            </a:r>
            <a:r>
              <a:rPr lang="en-CA" b="1" dirty="0"/>
              <a:t>is </a:t>
            </a:r>
            <a:r>
              <a:rPr lang="en-CA" dirty="0"/>
              <a:t>included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7A340D-FB5A-AD86-C75E-A34EC2A36660}"/>
              </a:ext>
            </a:extLst>
          </p:cNvPr>
          <p:cNvCxnSpPr>
            <a:cxnSpLocks/>
          </p:cNvCxnSpPr>
          <p:nvPr/>
        </p:nvCxnSpPr>
        <p:spPr>
          <a:xfrm flipH="1" flipV="1">
            <a:off x="3650166" y="3429000"/>
            <a:ext cx="4088780" cy="116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0A65D-DFA2-7800-663D-4CAECD31C1FB}"/>
              </a:ext>
            </a:extLst>
          </p:cNvPr>
          <p:cNvSpPr txBox="1"/>
          <p:nvPr/>
        </p:nvSpPr>
        <p:spPr>
          <a:xfrm>
            <a:off x="9949601" y="4596428"/>
            <a:ext cx="155102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arr</a:t>
            </a:r>
            <a:r>
              <a:rPr lang="en-CA" dirty="0"/>
              <a:t>[end] </a:t>
            </a:r>
            <a:r>
              <a:rPr lang="en-CA" b="1" dirty="0"/>
              <a:t>is</a:t>
            </a:r>
            <a:r>
              <a:rPr lang="en-CA" dirty="0"/>
              <a:t> </a:t>
            </a:r>
            <a:r>
              <a:rPr lang="en-CA" b="1" dirty="0"/>
              <a:t>not</a:t>
            </a:r>
            <a:r>
              <a:rPr lang="en-CA" dirty="0"/>
              <a:t> included.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30786-BE4E-DE82-7BA4-D6CF6CD97F75}"/>
              </a:ext>
            </a:extLst>
          </p:cNvPr>
          <p:cNvCxnSpPr>
            <a:cxnSpLocks/>
          </p:cNvCxnSpPr>
          <p:nvPr/>
        </p:nvCxnSpPr>
        <p:spPr>
          <a:xfrm flipH="1" flipV="1">
            <a:off x="9949601" y="3429000"/>
            <a:ext cx="444930" cy="10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BC924B-C221-2C9B-A24A-C6456C0524D5}"/>
              </a:ext>
            </a:extLst>
          </p:cNvPr>
          <p:cNvCxnSpPr>
            <a:cxnSpLocks/>
          </p:cNvCxnSpPr>
          <p:nvPr/>
        </p:nvCxnSpPr>
        <p:spPr>
          <a:xfrm flipV="1">
            <a:off x="5389756" y="5311792"/>
            <a:ext cx="2510942" cy="61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AD72900-C968-A77F-7E87-E1886DDEC241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2D779-37FF-3F5E-5F01-BDF73ECC629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DBFA9F-8A4D-A9F6-7357-4EDC05A6A0F7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5C089F-F020-0B91-069D-AEA84A4A1A64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F36DB3-388D-156B-E9EE-85CCB73682B9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C2E9A7-1D4C-1DEE-0887-2C94185D7DD1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AC827-CCA0-16FC-F3BB-9B6A6E5B33D4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85DF6F-AE44-BDE6-F293-C36E2F746B5F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4F8D51E-F93E-8AFC-3855-E97FDF331C4E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2DC8AC-34AA-B8E3-77C5-DAEF9F2535E4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7AD760-1CB3-C015-ACE0-6A97DE4A1BCB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22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13FD6-B01B-A5B9-2602-5DAD40DF4ADA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0EAC-2008-77D9-9366-A9652B84C166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E70A29-A607-F016-ACF5-0C3CD7863355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FC21F-3964-26B2-439E-DA31F013E561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1DBCF6-09A7-D35B-A5BC-E458311E9244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D050F2-E717-B347-D13F-014AF1F4E341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7BC38B-F496-D650-4465-5BA53E04EF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61586-754E-5C36-BDC0-C6119F34EABD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FB0009-90B9-40F4-5D76-0B5CD3F7AA2E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F85A7A-E44A-DC34-E19F-757075298A38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7481036-4596-E244-ADF3-5A7873F32038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CE1C4-128B-FB3A-1A9C-CF0161274423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C08906-CB4B-3F03-D863-93D544A3C458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93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82686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Pre-condition: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none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   elements of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 are permuted so that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//  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[0]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[1] &lt;= … &lt;=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//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template &lt;</a:t>
            </a:r>
            <a:r>
              <a:rPr lang="en-CA" sz="2800" dirty="0" err="1">
                <a:latin typeface="Consolas" panose="020B0609020204030204" pitchFamily="49" charset="0"/>
              </a:rPr>
              <a:t>typename</a:t>
            </a:r>
            <a:r>
              <a:rPr lang="en-CA" sz="2800" dirty="0">
                <a:latin typeface="Consolas" panose="020B0609020204030204" pitchFamily="49" charset="0"/>
              </a:rPr>
              <a:t> T&gt;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void sort(vector&lt;T&gt;&amp; </a:t>
            </a:r>
            <a:r>
              <a:rPr lang="en-CA" sz="2800" dirty="0" err="1">
                <a:latin typeface="Consolas" panose="020B0609020204030204" pitchFamily="49" charset="0"/>
              </a:rPr>
              <a:t>arr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{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sort(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, 0, 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arr.size</a:t>
            </a:r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}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6D276-9F7E-3B99-1467-CB42316C7AE3}"/>
              </a:ext>
            </a:extLst>
          </p:cNvPr>
          <p:cNvSpPr txBox="1"/>
          <p:nvPr/>
        </p:nvSpPr>
        <p:spPr>
          <a:xfrm>
            <a:off x="6732972" y="4260408"/>
            <a:ext cx="26414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write </a:t>
            </a:r>
            <a:r>
              <a:rPr lang="en-CA" b="1" dirty="0"/>
              <a:t>sort(v) </a:t>
            </a:r>
            <a:r>
              <a:rPr lang="en-CA" dirty="0"/>
              <a:t>using </a:t>
            </a:r>
            <a:r>
              <a:rPr lang="en-CA" b="1" dirty="0"/>
              <a:t>sort(b, begin, end)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FD485-F0D8-9E61-3F9F-2F29F44276FE}"/>
              </a:ext>
            </a:extLst>
          </p:cNvPr>
          <p:cNvSpPr txBox="1"/>
          <p:nvPr/>
        </p:nvSpPr>
        <p:spPr>
          <a:xfrm>
            <a:off x="4543621" y="193739"/>
            <a:ext cx="19761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Sometimes it will be convenient to use this more general interface.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2100C-2063-B3DD-E7FF-352011CE81F4}"/>
              </a:ext>
            </a:extLst>
          </p:cNvPr>
          <p:cNvSpPr/>
          <p:nvPr/>
        </p:nvSpPr>
        <p:spPr>
          <a:xfrm>
            <a:off x="8051180" y="793904"/>
            <a:ext cx="38657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DCD13-E487-60D4-0B22-0EACC5EA7F43}"/>
              </a:ext>
            </a:extLst>
          </p:cNvPr>
          <p:cNvSpPr/>
          <p:nvPr/>
        </p:nvSpPr>
        <p:spPr>
          <a:xfrm>
            <a:off x="9021336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920FD-F91E-3C5A-2572-B2B66FE01096}"/>
              </a:ext>
            </a:extLst>
          </p:cNvPr>
          <p:cNvSpPr/>
          <p:nvPr/>
        </p:nvSpPr>
        <p:spPr>
          <a:xfrm>
            <a:off x="10459843" y="793904"/>
            <a:ext cx="353122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C9777-6B6A-3B67-0FFB-05F0D0D821E9}"/>
              </a:ext>
            </a:extLst>
          </p:cNvPr>
          <p:cNvSpPr/>
          <p:nvPr/>
        </p:nvSpPr>
        <p:spPr>
          <a:xfrm>
            <a:off x="10812965" y="793904"/>
            <a:ext cx="353122" cy="4773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10AD0-1118-09AF-5EF1-C0297107A728}"/>
              </a:ext>
            </a:extLst>
          </p:cNvPr>
          <p:cNvSpPr txBox="1"/>
          <p:nvPr/>
        </p:nvSpPr>
        <p:spPr>
          <a:xfrm>
            <a:off x="8933241" y="512887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begin</a:t>
            </a:r>
            <a:endParaRPr lang="en-A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3C1A40-B45B-B51B-8016-2490FBA29A54}"/>
              </a:ext>
            </a:extLst>
          </p:cNvPr>
          <p:cNvSpPr txBox="1"/>
          <p:nvPr/>
        </p:nvSpPr>
        <p:spPr>
          <a:xfrm>
            <a:off x="10344614" y="512887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end-1</a:t>
            </a:r>
            <a:endParaRPr lang="en-A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34C1-D1A1-53F4-4B26-C1D81904F55D}"/>
              </a:ext>
            </a:extLst>
          </p:cNvPr>
          <p:cNvSpPr txBox="1"/>
          <p:nvPr/>
        </p:nvSpPr>
        <p:spPr>
          <a:xfrm>
            <a:off x="10812965" y="508869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end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1FAEC-A8D0-BFA0-ACBA-435BE7D3434D}"/>
              </a:ext>
            </a:extLst>
          </p:cNvPr>
          <p:cNvSpPr txBox="1"/>
          <p:nvPr/>
        </p:nvSpPr>
        <p:spPr>
          <a:xfrm>
            <a:off x="7634496" y="834667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arr</a:t>
            </a:r>
            <a:endParaRPr lang="en-AU" sz="160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0B66C9B-3901-14EE-85D5-E62FEF7FEA4C}"/>
              </a:ext>
            </a:extLst>
          </p:cNvPr>
          <p:cNvSpPr/>
          <p:nvPr/>
        </p:nvSpPr>
        <p:spPr>
          <a:xfrm rot="16200000">
            <a:off x="9847466" y="509948"/>
            <a:ext cx="142368" cy="1788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4A7AC-B489-0C1E-32DC-10CFE37359F1}"/>
              </a:ext>
            </a:extLst>
          </p:cNvPr>
          <p:cNvSpPr txBox="1"/>
          <p:nvPr/>
        </p:nvSpPr>
        <p:spPr>
          <a:xfrm>
            <a:off x="8585435" y="1532395"/>
            <a:ext cx="272833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, begin, end)</a:t>
            </a:r>
            <a:br>
              <a:rPr lang="en-CA" dirty="0"/>
            </a:br>
            <a:r>
              <a:rPr lang="en-CA" dirty="0"/>
              <a:t>sorts this part of the vector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BA7F-9FCE-07A8-5931-05790DB7DE2F}"/>
              </a:ext>
            </a:extLst>
          </p:cNvPr>
          <p:cNvSpPr/>
          <p:nvPr/>
        </p:nvSpPr>
        <p:spPr>
          <a:xfrm>
            <a:off x="9365165" y="793903"/>
            <a:ext cx="1094678" cy="477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47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81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8502E8-B378-9A1B-5971-99F889491545}"/>
              </a:ext>
            </a:extLst>
          </p:cNvPr>
          <p:cNvGrpSpPr/>
          <p:nvPr/>
        </p:nvGrpSpPr>
        <p:grpSpPr>
          <a:xfrm>
            <a:off x="3313506" y="2790452"/>
            <a:ext cx="627017" cy="638548"/>
            <a:chOff x="5808617" y="1254784"/>
            <a:chExt cx="627017" cy="638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74F5-5837-5FAE-E067-3CD88C60A51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C819F-7001-521F-9330-D3B5FFB94EE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77B94-5C4B-8FF2-EC7D-E1E9FD6A5F35}"/>
              </a:ext>
            </a:extLst>
          </p:cNvPr>
          <p:cNvGrpSpPr/>
          <p:nvPr/>
        </p:nvGrpSpPr>
        <p:grpSpPr>
          <a:xfrm>
            <a:off x="3940523" y="2790452"/>
            <a:ext cx="627017" cy="638548"/>
            <a:chOff x="5808617" y="1254784"/>
            <a:chExt cx="627017" cy="63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05E321-0563-1542-42C4-BEAC7087EA9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DAEFF9-9A94-B3C5-7027-8713DB58B5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147C06-2EE8-D382-C98A-6E7D4E35B7C0}"/>
              </a:ext>
            </a:extLst>
          </p:cNvPr>
          <p:cNvGrpSpPr/>
          <p:nvPr/>
        </p:nvGrpSpPr>
        <p:grpSpPr>
          <a:xfrm>
            <a:off x="4567540" y="279045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3B27EB-53D1-292A-CC23-F711A0A59A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0BCEEA-B402-2925-7D5F-9761D30E413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9C5BE4-F680-56E3-9F8F-7E77C4E90DCC}"/>
              </a:ext>
            </a:extLst>
          </p:cNvPr>
          <p:cNvGrpSpPr/>
          <p:nvPr/>
        </p:nvGrpSpPr>
        <p:grpSpPr>
          <a:xfrm>
            <a:off x="6448591" y="279045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E0E79B-3975-ADA3-5A8E-3BADD1CB08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B50E76-E414-18E6-856B-3D9D76D7772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416FB-F241-BEB9-E286-5BE04D9EAD6F}"/>
              </a:ext>
            </a:extLst>
          </p:cNvPr>
          <p:cNvGrpSpPr/>
          <p:nvPr/>
        </p:nvGrpSpPr>
        <p:grpSpPr>
          <a:xfrm>
            <a:off x="5194557" y="279045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7525FE-56CE-6C14-1E48-B661BC389D0B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3EB6D3-6BF5-E0A9-B267-AA40DC6CE8D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EE0FF9-3325-905F-3DAA-97B310B5A470}"/>
              </a:ext>
            </a:extLst>
          </p:cNvPr>
          <p:cNvGrpSpPr/>
          <p:nvPr/>
        </p:nvGrpSpPr>
        <p:grpSpPr>
          <a:xfrm>
            <a:off x="5821574" y="2790452"/>
            <a:ext cx="627017" cy="638548"/>
            <a:chOff x="5808617" y="1254784"/>
            <a:chExt cx="627017" cy="63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31653B-93A4-D82F-0844-ECD638D4268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EB02B9-C08A-65F7-D1AA-380C117034E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A242FDD-ECDA-F9AB-A8B5-3123771AEF33}"/>
              </a:ext>
            </a:extLst>
          </p:cNvPr>
          <p:cNvSpPr txBox="1"/>
          <p:nvPr/>
        </p:nvSpPr>
        <p:spPr>
          <a:xfrm>
            <a:off x="2527609" y="26057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n=6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5A10-8DF8-3A5B-9773-65E870D542C8}"/>
              </a:ext>
            </a:extLst>
          </p:cNvPr>
          <p:cNvSpPr txBox="1"/>
          <p:nvPr/>
        </p:nvSpPr>
        <p:spPr>
          <a:xfrm>
            <a:off x="1722357" y="4192223"/>
            <a:ext cx="20244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</a:t>
            </a:r>
            <a:r>
              <a:rPr lang="en-CA" dirty="0"/>
              <a:t> different items can be permuted in </a:t>
            </a:r>
            <a:r>
              <a:rPr lang="en-CA" b="1" dirty="0"/>
              <a:t>n factorial </a:t>
            </a:r>
            <a:r>
              <a:rPr lang="en-CA" dirty="0"/>
              <a:t>ways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/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n factorial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!=1⋅2⋅3⋅…⋅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5A1CF-4C30-42C5-247C-3E6D55BB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86" y="5870993"/>
                <a:ext cx="4412514" cy="369332"/>
              </a:xfrm>
              <a:prstGeom prst="rect">
                <a:avLst/>
              </a:prstGeom>
              <a:blipFill>
                <a:blip r:embed="rId2"/>
                <a:stretch>
                  <a:fillRect l="-1105"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Down 8">
            <a:extLst>
              <a:ext uri="{FF2B5EF4-FFF2-40B4-BE49-F238E27FC236}">
                <a16:creationId xmlns:a16="http://schemas.microsoft.com/office/drawing/2014/main" id="{0DBA1EA5-E64F-71F7-7EAB-FB961212EB6B}"/>
              </a:ext>
            </a:extLst>
          </p:cNvPr>
          <p:cNvSpPr/>
          <p:nvPr/>
        </p:nvSpPr>
        <p:spPr>
          <a:xfrm>
            <a:off x="2297150" y="5224447"/>
            <a:ext cx="230459" cy="537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/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6!=1⋅2⋅3⋅4⋅5⋅6=720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C324-EB95-6BB0-2846-9ABC614E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74" y="3698216"/>
                <a:ext cx="3085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9018971" y="951637"/>
            <a:ext cx="260803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n! is a </a:t>
            </a:r>
            <a:r>
              <a:rPr lang="en-CA" b="1" dirty="0"/>
              <a:t>worst-case</a:t>
            </a:r>
            <a:r>
              <a:rPr lang="en-CA" dirty="0"/>
              <a:t> number of permutations.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If there are duplicate values, then the number of different permutations could be as small as 1, e.g. when the values are all the same. </a:t>
            </a:r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C0BB8C-1748-D303-E53D-C55D0580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2" y="3536960"/>
            <a:ext cx="2080614" cy="4352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11A282F-041D-7A45-C699-E9122D14A59C}"/>
              </a:ext>
            </a:extLst>
          </p:cNvPr>
          <p:cNvSpPr txBox="1"/>
          <p:nvPr/>
        </p:nvSpPr>
        <p:spPr>
          <a:xfrm>
            <a:off x="6918825" y="5732493"/>
            <a:ext cx="245191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0 factorial </a:t>
            </a:r>
            <a:r>
              <a:rPr lang="en-CA" dirty="0"/>
              <a:t>is defined to be 1, i.e. </a:t>
            </a:r>
            <a:r>
              <a:rPr lang="en-CA" b="1" dirty="0"/>
              <a:t>0! = 1</a:t>
            </a:r>
            <a:endParaRPr lang="en-AU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E5D7EFA-D286-83B8-4C64-21AFCBCD2269}"/>
              </a:ext>
            </a:extLst>
          </p:cNvPr>
          <p:cNvSpPr/>
          <p:nvPr/>
        </p:nvSpPr>
        <p:spPr>
          <a:xfrm rot="10800000">
            <a:off x="6219904" y="5906363"/>
            <a:ext cx="457374" cy="3339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8A8C24-F66C-A52D-4BB7-F841745FE277}"/>
              </a:ext>
            </a:extLst>
          </p:cNvPr>
          <p:cNvSpPr txBox="1"/>
          <p:nvPr/>
        </p:nvSpPr>
        <p:spPr>
          <a:xfrm>
            <a:off x="692727" y="293571"/>
            <a:ext cx="506703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many different </a:t>
            </a:r>
            <a:r>
              <a:rPr lang="en-CA" sz="3600" b="1" dirty="0"/>
              <a:t>permutations</a:t>
            </a:r>
            <a:r>
              <a:rPr lang="en-CA" sz="3600" dirty="0"/>
              <a:t> are there of an n-element vector?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4793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BDAF60A9-5A0F-B584-1DD8-26F2096CF5B0}"/>
              </a:ext>
            </a:extLst>
          </p:cNvPr>
          <p:cNvSpPr txBox="1"/>
          <p:nvPr/>
        </p:nvSpPr>
        <p:spPr>
          <a:xfrm>
            <a:off x="1613210" y="104939"/>
            <a:ext cx="341151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0! = 1</a:t>
            </a:r>
          </a:p>
          <a:p>
            <a:r>
              <a:rPr lang="en-AU" sz="1600" dirty="0"/>
              <a:t>1! = 1</a:t>
            </a:r>
          </a:p>
          <a:p>
            <a:r>
              <a:rPr lang="en-AU" sz="1600" dirty="0"/>
              <a:t>2! = 2</a:t>
            </a:r>
          </a:p>
          <a:p>
            <a:r>
              <a:rPr lang="en-AU" sz="1600" dirty="0"/>
              <a:t>3! = 6</a:t>
            </a:r>
          </a:p>
          <a:p>
            <a:r>
              <a:rPr lang="en-AU" sz="1600" dirty="0"/>
              <a:t>4! = 24</a:t>
            </a:r>
          </a:p>
          <a:p>
            <a:r>
              <a:rPr lang="en-AU" sz="1600" dirty="0"/>
              <a:t>5! = 120</a:t>
            </a:r>
          </a:p>
          <a:p>
            <a:r>
              <a:rPr lang="en-AU" sz="1600" dirty="0"/>
              <a:t>6! = 720</a:t>
            </a:r>
          </a:p>
          <a:p>
            <a:r>
              <a:rPr lang="en-AU" sz="1600" dirty="0"/>
              <a:t>7! = 5040</a:t>
            </a:r>
          </a:p>
          <a:p>
            <a:r>
              <a:rPr lang="en-AU" sz="1600" dirty="0"/>
              <a:t>8! = 40320</a:t>
            </a:r>
          </a:p>
          <a:p>
            <a:r>
              <a:rPr lang="en-AU" sz="1600" dirty="0"/>
              <a:t>9! = 362880</a:t>
            </a:r>
          </a:p>
          <a:p>
            <a:r>
              <a:rPr lang="en-AU" sz="1600" dirty="0"/>
              <a:t>10! = 3628800</a:t>
            </a:r>
          </a:p>
          <a:p>
            <a:r>
              <a:rPr lang="en-AU" sz="1600" dirty="0"/>
              <a:t>11! = 39916800</a:t>
            </a:r>
          </a:p>
          <a:p>
            <a:r>
              <a:rPr lang="en-AU" sz="1600" dirty="0"/>
              <a:t>12! = 479001600</a:t>
            </a:r>
          </a:p>
          <a:p>
            <a:r>
              <a:rPr lang="en-AU" sz="1600" dirty="0"/>
              <a:t>13! = 6227020800</a:t>
            </a:r>
          </a:p>
          <a:p>
            <a:r>
              <a:rPr lang="en-AU" sz="1600" dirty="0"/>
              <a:t>14! = 87178291200</a:t>
            </a:r>
          </a:p>
          <a:p>
            <a:r>
              <a:rPr lang="en-AU" sz="1600" dirty="0"/>
              <a:t>15! = 1307674368000</a:t>
            </a:r>
          </a:p>
          <a:p>
            <a:r>
              <a:rPr lang="en-AU" sz="1600" dirty="0"/>
              <a:t>16! = 20922789888000</a:t>
            </a:r>
          </a:p>
          <a:p>
            <a:r>
              <a:rPr lang="en-AU" sz="1600" dirty="0"/>
              <a:t>17! = 355687428096000</a:t>
            </a:r>
          </a:p>
          <a:p>
            <a:r>
              <a:rPr lang="en-AU" sz="1600" dirty="0"/>
              <a:t>18! = 6402373705728000</a:t>
            </a:r>
          </a:p>
          <a:p>
            <a:r>
              <a:rPr lang="en-AU" sz="1600" dirty="0"/>
              <a:t>19! = 121645100408832000</a:t>
            </a:r>
          </a:p>
          <a:p>
            <a:r>
              <a:rPr lang="en-AU" sz="1600" dirty="0"/>
              <a:t>20! = 2432902008176640000</a:t>
            </a:r>
          </a:p>
          <a:p>
            <a:r>
              <a:rPr lang="en-AU" sz="1600" dirty="0"/>
              <a:t>21! = 51090942171709440000</a:t>
            </a:r>
          </a:p>
          <a:p>
            <a:r>
              <a:rPr lang="en-AU" sz="1600" dirty="0"/>
              <a:t>22! = 1124000727777607680000</a:t>
            </a:r>
          </a:p>
          <a:p>
            <a:r>
              <a:rPr lang="en-AU" sz="1600" dirty="0"/>
              <a:t>23! = 25852016738884976640000</a:t>
            </a:r>
          </a:p>
          <a:p>
            <a:r>
              <a:rPr lang="en-AU" sz="1600" dirty="0"/>
              <a:t>24! = 620448401733239439360000</a:t>
            </a:r>
          </a:p>
          <a:p>
            <a:r>
              <a:rPr lang="en-AU" sz="1600" dirty="0"/>
              <a:t>25! = 15511210043330985984000000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765675" y="594798"/>
            <a:ext cx="128954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Factorials get big fast!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CA27E-36EE-F918-411B-1C24DB22E3C7}"/>
              </a:ext>
            </a:extLst>
          </p:cNvPr>
          <p:cNvSpPr txBox="1"/>
          <p:nvPr/>
        </p:nvSpPr>
        <p:spPr>
          <a:xfrm>
            <a:off x="5389756" y="6122086"/>
            <a:ext cx="20441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Over </a:t>
            </a:r>
            <a:r>
              <a:rPr lang="en-CA" b="1" dirty="0"/>
              <a:t>15 sextillion</a:t>
            </a:r>
            <a:r>
              <a:rPr lang="en-CA" dirty="0"/>
              <a:t>!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CED441-0471-0759-6912-9526FED06542}"/>
              </a:ext>
            </a:extLst>
          </p:cNvPr>
          <p:cNvCxnSpPr/>
          <p:nvPr/>
        </p:nvCxnSpPr>
        <p:spPr>
          <a:xfrm flipH="1">
            <a:off x="4906537" y="6281854"/>
            <a:ext cx="386575" cy="6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72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48974" y="453483"/>
            <a:ext cx="37750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How can we sort </a:t>
            </a:r>
            <a:r>
              <a:rPr lang="en-CA" sz="3600" dirty="0" err="1"/>
              <a:t>arr</a:t>
            </a:r>
            <a:r>
              <a:rPr lang="en-CA" sz="3600" dirty="0"/>
              <a:t> by </a:t>
            </a:r>
            <a:r>
              <a:rPr lang="en-CA" sz="3600" b="1" dirty="0"/>
              <a:t>searching permutations</a:t>
            </a:r>
            <a:r>
              <a:rPr lang="en-CA" sz="3600" dirty="0"/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94182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72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b="1" dirty="0"/>
              <a:t>??</a:t>
            </a:r>
            <a:endParaRPr lang="en-AU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08E813-42B7-3ABE-5990-64BF6E5467B8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08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190195" y="4170729"/>
            <a:ext cx="22696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ordering of the elements of v is in sorted order, so this will, </a:t>
            </a:r>
            <a:r>
              <a:rPr lang="en-CA" b="1" dirty="0"/>
              <a:t>eventually</a:t>
            </a:r>
            <a:r>
              <a:rPr lang="en-CA" dirty="0"/>
              <a:t>, put v in sorted order.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81F4D-1599-0A16-96DF-400358FD1651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913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35572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latin typeface="Consolas" panose="020B0609020204030204" pitchFamily="49" charset="0"/>
              </a:rPr>
              <a:t>next_permutation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searching permutations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next_permutation</a:t>
            </a:r>
            <a:r>
              <a:rPr lang="en-CA" b="1" dirty="0"/>
              <a:t> </a:t>
            </a:r>
            <a:r>
              <a:rPr lang="en-CA" dirty="0"/>
              <a:t>is a standard C++ function that generates the next permutation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5218770" y="5945149"/>
            <a:ext cx="499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Worst-case performance of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E1BE0-3210-35C4-7AC0-C1897DE4FB7A}"/>
              </a:ext>
            </a:extLst>
          </p:cNvPr>
          <p:cNvSpPr/>
          <p:nvPr/>
        </p:nvSpPr>
        <p:spPr>
          <a:xfrm>
            <a:off x="5047785" y="5945149"/>
            <a:ext cx="5406008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1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br>
              <a:rPr lang="en-CA" dirty="0"/>
            </a:br>
            <a:r>
              <a:rPr lang="en-CA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92790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void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randomized_permutation_sort</a:t>
            </a:r>
            <a:r>
              <a:rPr lang="en-CA" sz="3200" dirty="0">
                <a:latin typeface="Consolas" panose="020B0609020204030204" pitchFamily="49" charset="0"/>
              </a:rPr>
              <a:t>(vector&lt;T&gt; &amp;v)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while (!</a:t>
            </a:r>
            <a:r>
              <a:rPr lang="en-CA" sz="3200" dirty="0" err="1">
                <a:latin typeface="Consolas" panose="020B0609020204030204" pitchFamily="49" charset="0"/>
              </a:rPr>
              <a:t>is_sorted</a:t>
            </a:r>
            <a:r>
              <a:rPr lang="en-CA" sz="3200" dirty="0">
                <a:latin typeface="Consolas" panose="020B0609020204030204" pitchFamily="49" charset="0"/>
              </a:rPr>
              <a:t>(v))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   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random_shuffle</a:t>
            </a:r>
            <a:r>
              <a:rPr lang="en-CA" sz="3200" dirty="0">
                <a:latin typeface="Consolas" panose="020B0609020204030204" pitchFamily="49" charset="0"/>
              </a:rPr>
              <a:t>(</a:t>
            </a:r>
            <a:r>
              <a:rPr lang="en-CA" sz="3200" dirty="0" err="1">
                <a:latin typeface="Consolas" panose="020B0609020204030204" pitchFamily="49" charset="0"/>
              </a:rPr>
              <a:t>v.begin</a:t>
            </a:r>
            <a:r>
              <a:rPr lang="en-CA" sz="3200" dirty="0">
                <a:latin typeface="Consolas" panose="020B0609020204030204" pitchFamily="49" charset="0"/>
              </a:rPr>
              <a:t>(), </a:t>
            </a:r>
            <a:r>
              <a:rPr lang="en-CA" sz="3200" dirty="0" err="1">
                <a:latin typeface="Consolas" panose="020B0609020204030204" pitchFamily="49" charset="0"/>
              </a:rPr>
              <a:t>v.end</a:t>
            </a:r>
            <a:r>
              <a:rPr lang="en-CA" sz="3200" dirty="0">
                <a:latin typeface="Consolas" panose="020B0609020204030204" pitchFamily="49" charset="0"/>
              </a:rPr>
              <a:t>());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7554575" y="280508"/>
            <a:ext cx="2615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we sort </a:t>
            </a:r>
            <a:r>
              <a:rPr lang="en-CA" dirty="0" err="1"/>
              <a:t>arr</a:t>
            </a:r>
            <a:r>
              <a:rPr lang="en-CA" dirty="0"/>
              <a:t> by </a:t>
            </a:r>
            <a:r>
              <a:rPr lang="en-CA" b="1" dirty="0"/>
              <a:t>random guessing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1F5EE-5CA4-9E6D-3493-FED18A27514F}"/>
              </a:ext>
            </a:extLst>
          </p:cNvPr>
          <p:cNvSpPr txBox="1"/>
          <p:nvPr/>
        </p:nvSpPr>
        <p:spPr>
          <a:xfrm>
            <a:off x="2837610" y="3923187"/>
            <a:ext cx="270083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 err="1"/>
              <a:t>random_shuffle</a:t>
            </a:r>
            <a:r>
              <a:rPr lang="en-CA" b="1" dirty="0"/>
              <a:t> </a:t>
            </a:r>
            <a:r>
              <a:rPr lang="en-CA" dirty="0"/>
              <a:t>is a standard C++ function that randomly permutes the elements of a vector.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C8330-02E1-786B-CAC6-116290E7FE4F}"/>
              </a:ext>
            </a:extLst>
          </p:cNvPr>
          <p:cNvSpPr txBox="1"/>
          <p:nvPr/>
        </p:nvSpPr>
        <p:spPr>
          <a:xfrm>
            <a:off x="8680979" y="4384852"/>
            <a:ext cx="254471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O(n!) is incredibly inefficient</a:t>
            </a:r>
            <a:r>
              <a:rPr lang="en-CA" dirty="0"/>
              <a:t>, e.g. a vector of length 25 might need to check more than 15 sextillion permutations!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3CC-B7F4-1864-0E5D-3ADA24638BB5}"/>
              </a:ext>
            </a:extLst>
          </p:cNvPr>
          <p:cNvSpPr txBox="1"/>
          <p:nvPr/>
        </p:nvSpPr>
        <p:spPr>
          <a:xfrm>
            <a:off x="4282493" y="6064096"/>
            <a:ext cx="654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Average-case performance of randomized permutation sort: </a:t>
            </a:r>
            <a:r>
              <a:rPr lang="en-CA" dirty="0">
                <a:highlight>
                  <a:srgbClr val="FFFF00"/>
                </a:highlight>
              </a:rPr>
              <a:t>O(n!)</a:t>
            </a:r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6DCF90-28F1-3303-4D9B-3FE8999B7EC8}"/>
              </a:ext>
            </a:extLst>
          </p:cNvPr>
          <p:cNvSpPr/>
          <p:nvPr/>
        </p:nvSpPr>
        <p:spPr>
          <a:xfrm>
            <a:off x="4282493" y="6064096"/>
            <a:ext cx="6544164" cy="3693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59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77375" y="1880904"/>
            <a:ext cx="623724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err="1"/>
              <a:t>permutation_sort</a:t>
            </a:r>
            <a:r>
              <a:rPr lang="en-CA" sz="3600" b="1" dirty="0"/>
              <a:t> </a:t>
            </a:r>
            <a:r>
              <a:rPr lang="en-CA" sz="3600" dirty="0"/>
              <a:t>and </a:t>
            </a:r>
            <a:r>
              <a:rPr lang="en-CA" sz="3600" b="1" dirty="0" err="1"/>
              <a:t>randomized_permutation_sort</a:t>
            </a:r>
            <a:r>
              <a:rPr lang="en-CA" sz="3600" b="1" dirty="0"/>
              <a:t> </a:t>
            </a:r>
            <a:r>
              <a:rPr lang="en-CA" sz="3600" dirty="0"/>
              <a:t>are interesting because of how slow they are … we would never actually use them in practice!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139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6049901" y="198719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6049900" y="3084935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Solve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5738372" y="4605094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Re-combine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893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4CC85E-BE58-F105-6524-99CAD73EDC30}"/>
              </a:ext>
            </a:extLst>
          </p:cNvPr>
          <p:cNvSpPr txBox="1"/>
          <p:nvPr/>
        </p:nvSpPr>
        <p:spPr>
          <a:xfrm>
            <a:off x="1525236" y="4328095"/>
            <a:ext cx="27113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How can we use divide and conquer to create a sorting algorithm?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F3A89-CACA-57FD-9931-49A0145A24B1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38309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sort(v)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sort(right)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CE75A-1A68-EC0F-E12B-F1D995BD707C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015649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995D6-952C-AFF6-7E1C-B9242CE42892}"/>
              </a:ext>
            </a:extLst>
          </p:cNvPr>
          <p:cNvSpPr txBox="1"/>
          <p:nvPr/>
        </p:nvSpPr>
        <p:spPr>
          <a:xfrm>
            <a:off x="345966" y="1827427"/>
            <a:ext cx="5069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Divide and conquer </a:t>
            </a:r>
            <a:r>
              <a:rPr lang="en-CA" dirty="0"/>
              <a:t>is this problem-solving strategy: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Divide</a:t>
            </a:r>
            <a:r>
              <a:rPr lang="en-CA" dirty="0"/>
              <a:t> up a big problem into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Solve</a:t>
            </a:r>
            <a:r>
              <a:rPr lang="en-CA" dirty="0"/>
              <a:t> the smaller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Re-combine</a:t>
            </a:r>
            <a:r>
              <a:rPr lang="en-CA" dirty="0"/>
              <a:t> the solutions to the smaller </a:t>
            </a:r>
            <a:br>
              <a:rPr lang="en-CA" dirty="0"/>
            </a:br>
            <a:r>
              <a:rPr lang="en-CA" dirty="0"/>
              <a:t>problems into a solution for the big problem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7A4F1-0F62-A534-0F58-962A2F1D5A41}"/>
              </a:ext>
            </a:extLst>
          </p:cNvPr>
          <p:cNvSpPr/>
          <p:nvPr/>
        </p:nvSpPr>
        <p:spPr>
          <a:xfrm>
            <a:off x="7248292" y="1448110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9181171" y="1448109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6831608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4E5169-2F50-C529-9E78-1B7520A55162}"/>
              </a:ext>
            </a:extLst>
          </p:cNvPr>
          <p:cNvSpPr/>
          <p:nvPr/>
        </p:nvSpPr>
        <p:spPr>
          <a:xfrm>
            <a:off x="9593765" y="2418266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9D53000-374D-DA1E-4948-8B7EABBF0AFD}"/>
              </a:ext>
            </a:extLst>
          </p:cNvPr>
          <p:cNvSpPr/>
          <p:nvPr/>
        </p:nvSpPr>
        <p:spPr>
          <a:xfrm rot="1082585">
            <a:off x="7917366" y="206669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14B7579-5AC3-77F4-93FE-13036B715226}"/>
              </a:ext>
            </a:extLst>
          </p:cNvPr>
          <p:cNvSpPr/>
          <p:nvPr/>
        </p:nvSpPr>
        <p:spPr>
          <a:xfrm rot="20152113">
            <a:off x="10091854" y="2060343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4AD30-3E74-856F-8633-84F2721310EF}"/>
              </a:ext>
            </a:extLst>
          </p:cNvPr>
          <p:cNvSpPr/>
          <p:nvPr/>
        </p:nvSpPr>
        <p:spPr>
          <a:xfrm>
            <a:off x="6831608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804EB2-8072-E702-2E49-0E1B8029F787}"/>
              </a:ext>
            </a:extLst>
          </p:cNvPr>
          <p:cNvSpPr/>
          <p:nvPr/>
        </p:nvSpPr>
        <p:spPr>
          <a:xfrm>
            <a:off x="9593765" y="3604013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344F6-C0B2-BEE0-33E9-4458D1998D54}"/>
              </a:ext>
            </a:extLst>
          </p:cNvPr>
          <p:cNvSpPr/>
          <p:nvPr/>
        </p:nvSpPr>
        <p:spPr>
          <a:xfrm>
            <a:off x="7248291" y="4693888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616A7-1008-FCB3-3756-8DC952ED8D1E}"/>
              </a:ext>
            </a:extLst>
          </p:cNvPr>
          <p:cNvSpPr/>
          <p:nvPr/>
        </p:nvSpPr>
        <p:spPr>
          <a:xfrm>
            <a:off x="9181170" y="4693887"/>
            <a:ext cx="193287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416906-E0C3-7029-001B-B369DAF858B9}"/>
              </a:ext>
            </a:extLst>
          </p:cNvPr>
          <p:cNvSpPr/>
          <p:nvPr/>
        </p:nvSpPr>
        <p:spPr>
          <a:xfrm rot="19767705">
            <a:off x="7829812" y="432023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3A7EA4B-4751-804B-E67C-4953A4912A95}"/>
              </a:ext>
            </a:extLst>
          </p:cNvPr>
          <p:cNvSpPr/>
          <p:nvPr/>
        </p:nvSpPr>
        <p:spPr>
          <a:xfrm rot="2398466">
            <a:off x="10004300" y="4313886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BF0B2C-FFA4-2150-BC8C-9463FA2243A5}"/>
              </a:ext>
            </a:extLst>
          </p:cNvPr>
          <p:cNvSpPr/>
          <p:nvPr/>
        </p:nvSpPr>
        <p:spPr>
          <a:xfrm>
            <a:off x="7742259" y="3128420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DFF7D609-EF4B-741E-9D68-9415F86C8F33}"/>
              </a:ext>
            </a:extLst>
          </p:cNvPr>
          <p:cNvSpPr/>
          <p:nvPr/>
        </p:nvSpPr>
        <p:spPr>
          <a:xfrm>
            <a:off x="10188328" y="3158089"/>
            <a:ext cx="111512" cy="2230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55AB3A-3EE3-7A2C-6F15-B2059478E5EC}"/>
              </a:ext>
            </a:extLst>
          </p:cNvPr>
          <p:cNvSpPr txBox="1"/>
          <p:nvPr/>
        </p:nvSpPr>
        <p:spPr>
          <a:xfrm>
            <a:off x="8764487" y="197532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Divide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1F296-0932-CF08-BE70-37ADAFF084BE}"/>
              </a:ext>
            </a:extLst>
          </p:cNvPr>
          <p:cNvSpPr txBox="1"/>
          <p:nvPr/>
        </p:nvSpPr>
        <p:spPr>
          <a:xfrm>
            <a:off x="7043986" y="306932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C5CCF4-9CE3-EB03-A605-BF201D814003}"/>
              </a:ext>
            </a:extLst>
          </p:cNvPr>
          <p:cNvSpPr txBox="1"/>
          <p:nvPr/>
        </p:nvSpPr>
        <p:spPr>
          <a:xfrm>
            <a:off x="8659991" y="425567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Merge</a:t>
            </a:r>
            <a:endParaRPr lang="en-A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4162-2234-261C-2642-30C414FDF3E1}"/>
              </a:ext>
            </a:extLst>
          </p:cNvPr>
          <p:cNvSpPr txBox="1"/>
          <p:nvPr/>
        </p:nvSpPr>
        <p:spPr>
          <a:xfrm>
            <a:off x="10299840" y="308493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Sort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45967" y="395522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>
                <a:solidFill>
                  <a:srgbClr val="FF0000"/>
                </a:solidFill>
              </a:rPr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>
                <a:solidFill>
                  <a:srgbClr val="FF0000"/>
                </a:solidFill>
              </a:rPr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3A076-44BC-CDB1-9F3A-F97103E07E64}"/>
              </a:ext>
            </a:extLst>
          </p:cNvPr>
          <p:cNvSpPr txBox="1"/>
          <p:nvPr/>
        </p:nvSpPr>
        <p:spPr>
          <a:xfrm>
            <a:off x="2739228" y="4565137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divide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CDC4D-27F7-DF82-E7C3-82BAF267BC34}"/>
              </a:ext>
            </a:extLst>
          </p:cNvPr>
          <p:cNvSpPr txBox="1"/>
          <p:nvPr/>
        </p:nvSpPr>
        <p:spPr>
          <a:xfrm>
            <a:off x="2739228" y="5146493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solve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8367D-734B-E5CB-FBC4-F4C1A51536F1}"/>
              </a:ext>
            </a:extLst>
          </p:cNvPr>
          <p:cNvSpPr txBox="1"/>
          <p:nvPr/>
        </p:nvSpPr>
        <p:spPr>
          <a:xfrm>
            <a:off x="2739228" y="5727850"/>
            <a:ext cx="8623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merge</a:t>
            </a:r>
            <a:endParaRPr lang="en-AU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F7BF542-5951-4C8F-5DB3-572110B09C25}"/>
              </a:ext>
            </a:extLst>
          </p:cNvPr>
          <p:cNvSpPr/>
          <p:nvPr/>
        </p:nvSpPr>
        <p:spPr>
          <a:xfrm>
            <a:off x="3739376" y="4081348"/>
            <a:ext cx="289931" cy="2111296"/>
          </a:xfrm>
          <a:prstGeom prst="rightBrace">
            <a:avLst>
              <a:gd name="adj1" fmla="val 8333"/>
              <a:gd name="adj2" fmla="val 151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B2378-B933-7AAB-7231-EE5A3E23D1B1}"/>
              </a:ext>
            </a:extLst>
          </p:cNvPr>
          <p:cNvSpPr txBox="1"/>
          <p:nvPr/>
        </p:nvSpPr>
        <p:spPr>
          <a:xfrm>
            <a:off x="4118542" y="4073119"/>
            <a:ext cx="226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 recursive algorithm</a:t>
            </a:r>
          </a:p>
          <a:p>
            <a:r>
              <a:rPr lang="en-CA" dirty="0"/>
              <a:t>known as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AB15C4-49CF-213F-F598-6F7B62129492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1644945" y="5986548"/>
            <a:ext cx="2597956" cy="464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4380690" y="5480665"/>
            <a:ext cx="22545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merge(left, right) </a:t>
            </a:r>
            <a:r>
              <a:rPr lang="en-CA" dirty="0"/>
              <a:t>efficiently combines two sorted vectors into one sorted vector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8CA81-8AE5-CF2F-1F50-D55FF41086BA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61791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left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right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ECE4277-C864-35F7-CF60-8DEB347D701B}"/>
              </a:ext>
            </a:extLst>
          </p:cNvPr>
          <p:cNvSpPr txBox="1"/>
          <p:nvPr/>
        </p:nvSpPr>
        <p:spPr>
          <a:xfrm>
            <a:off x="122753" y="2265382"/>
            <a:ext cx="194746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b="1" dirty="0"/>
            </a:br>
            <a:r>
              <a:rPr lang="en-CA" b="1" dirty="0"/>
              <a:t>left</a:t>
            </a:r>
            <a:r>
              <a:rPr lang="en-CA" dirty="0"/>
              <a:t> and </a:t>
            </a:r>
            <a:r>
              <a:rPr lang="en-CA" b="1" dirty="0"/>
              <a:t>right</a:t>
            </a:r>
            <a:r>
              <a:rPr lang="en-CA" dirty="0"/>
              <a:t> must both already be in sorted order for merging to work</a:t>
            </a:r>
            <a:endParaRPr lang="en-AU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52345C9-E2F9-8C2E-57A0-407E5155C2D7}"/>
              </a:ext>
            </a:extLst>
          </p:cNvPr>
          <p:cNvCxnSpPr/>
          <p:nvPr/>
        </p:nvCxnSpPr>
        <p:spPr>
          <a:xfrm flipV="1">
            <a:off x="2222810" y="2265382"/>
            <a:ext cx="599395" cy="32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F0ADE04-F8DD-7705-7F58-E8E8AC853E97}"/>
              </a:ext>
            </a:extLst>
          </p:cNvPr>
          <p:cNvCxnSpPr/>
          <p:nvPr/>
        </p:nvCxnSpPr>
        <p:spPr>
          <a:xfrm>
            <a:off x="2224861" y="3251922"/>
            <a:ext cx="597344" cy="3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4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D48C7-8011-DA3B-AA57-8DF263264D84}"/>
              </a:ext>
            </a:extLst>
          </p:cNvPr>
          <p:cNvGrpSpPr/>
          <p:nvPr/>
        </p:nvGrpSpPr>
        <p:grpSpPr>
          <a:xfrm>
            <a:off x="3324252" y="1630725"/>
            <a:ext cx="627017" cy="638548"/>
            <a:chOff x="5808617" y="1254784"/>
            <a:chExt cx="627017" cy="6385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D91C8-B1A5-7546-E73F-F80DEA92096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DB0EF-6B83-CBB3-D638-D0352259DB3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75821D-5537-C6EE-7B1E-6644BFA76A20}"/>
              </a:ext>
            </a:extLst>
          </p:cNvPr>
          <p:cNvGrpSpPr/>
          <p:nvPr/>
        </p:nvGrpSpPr>
        <p:grpSpPr>
          <a:xfrm>
            <a:off x="3951269" y="1630725"/>
            <a:ext cx="627017" cy="638548"/>
            <a:chOff x="5808617" y="1254784"/>
            <a:chExt cx="627017" cy="6385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6DD945-201C-8BA6-C275-195AF056842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A20F90-B336-0666-1884-DB0CAB40759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56613-70D3-C5C7-5511-FBB8D380C5E5}"/>
              </a:ext>
            </a:extLst>
          </p:cNvPr>
          <p:cNvGrpSpPr/>
          <p:nvPr/>
        </p:nvGrpSpPr>
        <p:grpSpPr>
          <a:xfrm>
            <a:off x="4578286" y="1630725"/>
            <a:ext cx="627017" cy="638548"/>
            <a:chOff x="5808617" y="1254784"/>
            <a:chExt cx="627017" cy="6385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712A91-924D-6362-48ED-361674A21CB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6</a:t>
              </a:r>
              <a:endParaRPr lang="en-A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74AFD-B568-A197-4FC5-346095F35B3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04BE3A-65C8-4C64-9451-623157601B0E}"/>
              </a:ext>
            </a:extLst>
          </p:cNvPr>
          <p:cNvGrpSpPr/>
          <p:nvPr/>
        </p:nvGrpSpPr>
        <p:grpSpPr>
          <a:xfrm>
            <a:off x="6459337" y="1630725"/>
            <a:ext cx="627017" cy="638548"/>
            <a:chOff x="5808617" y="1254784"/>
            <a:chExt cx="627017" cy="6385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AEC711-23C3-A65E-D1D2-536044CD24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563595-ED3A-C30A-C356-4DB19BD1595F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3FCCD9-EDAA-D2D8-0592-CDCDB6DA0264}"/>
              </a:ext>
            </a:extLst>
          </p:cNvPr>
          <p:cNvGrpSpPr/>
          <p:nvPr/>
        </p:nvGrpSpPr>
        <p:grpSpPr>
          <a:xfrm>
            <a:off x="5205303" y="1630725"/>
            <a:ext cx="627017" cy="638548"/>
            <a:chOff x="5808617" y="1254784"/>
            <a:chExt cx="627017" cy="6385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6D3731-8B82-964E-556E-B7B6372A588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84570BE-1138-22BC-EE3D-BCD4FC85295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6097F0-7E3E-2651-F5B3-452D9175AEA5}"/>
              </a:ext>
            </a:extLst>
          </p:cNvPr>
          <p:cNvGrpSpPr/>
          <p:nvPr/>
        </p:nvGrpSpPr>
        <p:grpSpPr>
          <a:xfrm>
            <a:off x="5832320" y="1630725"/>
            <a:ext cx="627017" cy="638548"/>
            <a:chOff x="5808617" y="1254784"/>
            <a:chExt cx="627017" cy="63854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9948CF-0860-976A-CECF-153B34290FD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3DA4D2-2D9D-36AE-F9C5-D1D082A680F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16365E-8C28-8B06-49EC-2E5DC05F2EA5}"/>
              </a:ext>
            </a:extLst>
          </p:cNvPr>
          <p:cNvGrpSpPr/>
          <p:nvPr/>
        </p:nvGrpSpPr>
        <p:grpSpPr>
          <a:xfrm>
            <a:off x="3324252" y="3336862"/>
            <a:ext cx="627017" cy="638548"/>
            <a:chOff x="5808617" y="1254784"/>
            <a:chExt cx="627017" cy="63854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6F70D26-6692-7BF7-3B6F-64D0A75C43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0150FE-5E6A-5600-13AB-79EC544FA66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DBEB40-1C8B-F3C4-0085-70730BC75288}"/>
              </a:ext>
            </a:extLst>
          </p:cNvPr>
          <p:cNvGrpSpPr/>
          <p:nvPr/>
        </p:nvGrpSpPr>
        <p:grpSpPr>
          <a:xfrm>
            <a:off x="3951269" y="3336862"/>
            <a:ext cx="627017" cy="638548"/>
            <a:chOff x="5808617" y="1254784"/>
            <a:chExt cx="627017" cy="6385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1FB5985-8ECC-C7A8-D6D7-34D402CCD56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1B369A-7EDC-BBC1-7CFD-5AE2B72DCAA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5070D3-2638-4BB0-E902-401AEF04373F}"/>
              </a:ext>
            </a:extLst>
          </p:cNvPr>
          <p:cNvGrpSpPr/>
          <p:nvPr/>
        </p:nvGrpSpPr>
        <p:grpSpPr>
          <a:xfrm>
            <a:off x="4578286" y="3336862"/>
            <a:ext cx="627017" cy="638548"/>
            <a:chOff x="5808617" y="1254784"/>
            <a:chExt cx="627017" cy="63854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45F4526-6430-5F35-E836-37A2F8932BE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39C725-1CC4-D23F-B3FA-C46EFCB15F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F65901-310E-9C6A-5B2B-0CABD18DAAD4}"/>
              </a:ext>
            </a:extLst>
          </p:cNvPr>
          <p:cNvGrpSpPr/>
          <p:nvPr/>
        </p:nvGrpSpPr>
        <p:grpSpPr>
          <a:xfrm>
            <a:off x="6459337" y="3336862"/>
            <a:ext cx="627017" cy="638548"/>
            <a:chOff x="5808617" y="1254784"/>
            <a:chExt cx="627017" cy="6385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6FEAEE8-E4F8-CC9D-8746-14D76784986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53818E9-858A-3634-70D8-02AC643ACD2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D16EA68-A6F0-43FB-9B64-426C8A22CD63}"/>
              </a:ext>
            </a:extLst>
          </p:cNvPr>
          <p:cNvGrpSpPr/>
          <p:nvPr/>
        </p:nvGrpSpPr>
        <p:grpSpPr>
          <a:xfrm>
            <a:off x="5205303" y="3336862"/>
            <a:ext cx="627017" cy="638548"/>
            <a:chOff x="5808617" y="1254784"/>
            <a:chExt cx="627017" cy="6385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46A3A2-D4C6-D2E1-3965-A8AC810E86D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4B3F86-4F04-E0C7-2C4F-F6B3972BE9E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293EFD-A2B0-7F71-AFCE-92DEC701FE21}"/>
              </a:ext>
            </a:extLst>
          </p:cNvPr>
          <p:cNvGrpSpPr/>
          <p:nvPr/>
        </p:nvGrpSpPr>
        <p:grpSpPr>
          <a:xfrm>
            <a:off x="5832320" y="3336862"/>
            <a:ext cx="627017" cy="638548"/>
            <a:chOff x="5808617" y="1254784"/>
            <a:chExt cx="627017" cy="6385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DFBF33-BCE4-8DCA-5B81-DA253003323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28E812-9B59-9B8E-DA69-D72DD35273A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B8BA296-BC66-2DDB-61DF-DA2327D8ABA1}"/>
              </a:ext>
            </a:extLst>
          </p:cNvPr>
          <p:cNvGrpSpPr/>
          <p:nvPr/>
        </p:nvGrpSpPr>
        <p:grpSpPr>
          <a:xfrm>
            <a:off x="7086354" y="3336862"/>
            <a:ext cx="627017" cy="638548"/>
            <a:chOff x="5808617" y="1254784"/>
            <a:chExt cx="627017" cy="6385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4F7790-3CD3-8344-0588-CE192B2A518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B12332-7EC6-0382-1F70-FDE30CE13613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E226510-5C5C-D26C-5CDB-A8150200414A}"/>
              </a:ext>
            </a:extLst>
          </p:cNvPr>
          <p:cNvSpPr txBox="1"/>
          <p:nvPr/>
        </p:nvSpPr>
        <p:spPr>
          <a:xfrm>
            <a:off x="2822205" y="189605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48F92C-05D7-6AFC-9C29-01BD230C313D}"/>
              </a:ext>
            </a:extLst>
          </p:cNvPr>
          <p:cNvSpPr txBox="1"/>
          <p:nvPr/>
        </p:nvSpPr>
        <p:spPr>
          <a:xfrm>
            <a:off x="2697235" y="3606078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AAFA4DB-F76E-A3E9-1DE7-D13D8F0A49C3}"/>
              </a:ext>
            </a:extLst>
          </p:cNvPr>
          <p:cNvGrpSpPr/>
          <p:nvPr/>
        </p:nvGrpSpPr>
        <p:grpSpPr>
          <a:xfrm>
            <a:off x="3313337" y="4942883"/>
            <a:ext cx="627017" cy="638548"/>
            <a:chOff x="5808617" y="1254784"/>
            <a:chExt cx="627017" cy="638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19F999-361C-8212-D9A6-8E542A845C8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78CB7F1-75D9-1268-A3DB-99A76E4C3C78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40A2ED-C474-3C44-5C70-727B21783AE2}"/>
              </a:ext>
            </a:extLst>
          </p:cNvPr>
          <p:cNvGrpSpPr/>
          <p:nvPr/>
        </p:nvGrpSpPr>
        <p:grpSpPr>
          <a:xfrm>
            <a:off x="3940354" y="4942883"/>
            <a:ext cx="627017" cy="638548"/>
            <a:chOff x="5808617" y="1254784"/>
            <a:chExt cx="627017" cy="63854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199F70-0F91-8DFF-F284-79FD2BD1547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3EA8855-4195-6507-BF47-AFBC2B1500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76A84A-B951-5EF0-D09B-6A0E24932EA4}"/>
              </a:ext>
            </a:extLst>
          </p:cNvPr>
          <p:cNvGrpSpPr/>
          <p:nvPr/>
        </p:nvGrpSpPr>
        <p:grpSpPr>
          <a:xfrm>
            <a:off x="4567371" y="4942883"/>
            <a:ext cx="627017" cy="638548"/>
            <a:chOff x="5808617" y="1254784"/>
            <a:chExt cx="627017" cy="63854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6B59F4-1B49-84B2-1764-4F45DF5BF18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3C59D26-7AFF-D8FF-5DCB-076C59E467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67EF130-B29E-1D94-00B4-A0D96E2E2767}"/>
              </a:ext>
            </a:extLst>
          </p:cNvPr>
          <p:cNvGrpSpPr/>
          <p:nvPr/>
        </p:nvGrpSpPr>
        <p:grpSpPr>
          <a:xfrm>
            <a:off x="6448422" y="4942883"/>
            <a:ext cx="627017" cy="638548"/>
            <a:chOff x="5808617" y="1254784"/>
            <a:chExt cx="627017" cy="63854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F19AFD-679A-CE1C-51D7-2D057690F4B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6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86976-7F00-3420-D32C-3493FA018A69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20CFE63-329D-4028-777B-2AA3D4111B82}"/>
              </a:ext>
            </a:extLst>
          </p:cNvPr>
          <p:cNvGrpSpPr/>
          <p:nvPr/>
        </p:nvGrpSpPr>
        <p:grpSpPr>
          <a:xfrm>
            <a:off x="5194388" y="4942883"/>
            <a:ext cx="627017" cy="638548"/>
            <a:chOff x="5808617" y="1254784"/>
            <a:chExt cx="627017" cy="63854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C828B54-DAFB-1B36-6E23-07EC69753A0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27545F-6E77-CDD9-4390-38672E8D9BC6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EA740A-2AD6-AB65-7823-68F45A18BDC1}"/>
              </a:ext>
            </a:extLst>
          </p:cNvPr>
          <p:cNvGrpSpPr/>
          <p:nvPr/>
        </p:nvGrpSpPr>
        <p:grpSpPr>
          <a:xfrm>
            <a:off x="5821405" y="4942883"/>
            <a:ext cx="627017" cy="638548"/>
            <a:chOff x="5808617" y="1254784"/>
            <a:chExt cx="627017" cy="63854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54FA653-FA59-174E-A1E6-968A8282102A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3F568-EE6C-9A8A-7230-03B4302BD22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98B0FF-43F6-A1D7-CC32-DCE6062A53ED}"/>
              </a:ext>
            </a:extLst>
          </p:cNvPr>
          <p:cNvGrpSpPr/>
          <p:nvPr/>
        </p:nvGrpSpPr>
        <p:grpSpPr>
          <a:xfrm>
            <a:off x="7075439" y="4942883"/>
            <a:ext cx="627017" cy="638548"/>
            <a:chOff x="5808617" y="1254784"/>
            <a:chExt cx="627017" cy="638548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97C26B-C739-9007-FAAF-47E12C95F21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7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CCC4A61-EE57-2382-182A-4BD7DE7D1E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6</a:t>
              </a:r>
              <a:endParaRPr lang="en-AU" sz="12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FB7A5CA-FCD2-5EF8-D377-5D39EDD1885F}"/>
              </a:ext>
            </a:extLst>
          </p:cNvPr>
          <p:cNvSpPr txBox="1"/>
          <p:nvPr/>
        </p:nvSpPr>
        <p:spPr>
          <a:xfrm>
            <a:off x="2601953" y="5212099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</a:t>
            </a:r>
            <a:endParaRPr lang="en-AU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C482ED9-0DFC-A68C-3BB6-E1084BEAD9D5}"/>
              </a:ext>
            </a:extLst>
          </p:cNvPr>
          <p:cNvGrpSpPr/>
          <p:nvPr/>
        </p:nvGrpSpPr>
        <p:grpSpPr>
          <a:xfrm>
            <a:off x="7707979" y="4942883"/>
            <a:ext cx="627017" cy="638548"/>
            <a:chOff x="5808617" y="1254784"/>
            <a:chExt cx="627017" cy="6385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5D6410-3924-FC46-9F5C-326CCA881997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8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8410B9E-FCE8-99AD-B96E-B7CF9AD994E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7</a:t>
              </a:r>
              <a:endParaRPr lang="en-AU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00B717C-A8DF-AE2C-8FF0-668E7AF5666E}"/>
              </a:ext>
            </a:extLst>
          </p:cNvPr>
          <p:cNvGrpSpPr/>
          <p:nvPr/>
        </p:nvGrpSpPr>
        <p:grpSpPr>
          <a:xfrm>
            <a:off x="8334996" y="4942883"/>
            <a:ext cx="627017" cy="638548"/>
            <a:chOff x="5808617" y="1254784"/>
            <a:chExt cx="627017" cy="63854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F5B23B-5E30-F5E0-C930-E17DFDAA73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3049809-AC66-7AF2-1E69-FCABF680787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8</a:t>
              </a:r>
              <a:endParaRPr lang="en-AU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AAD853-4282-AD9C-16A0-0FF136D9F48B}"/>
              </a:ext>
            </a:extLst>
          </p:cNvPr>
          <p:cNvGrpSpPr/>
          <p:nvPr/>
        </p:nvGrpSpPr>
        <p:grpSpPr>
          <a:xfrm>
            <a:off x="8962013" y="4942883"/>
            <a:ext cx="627017" cy="638548"/>
            <a:chOff x="5808617" y="1254784"/>
            <a:chExt cx="627017" cy="63854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09605C1-0E06-800F-DEB3-FD5EF388990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EFE76BE-44BC-0FA7-AB5A-3646910E221D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9</a:t>
              </a:r>
              <a:endParaRPr lang="en-AU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AA59B17-051A-EE1E-45DB-B223CC07D425}"/>
              </a:ext>
            </a:extLst>
          </p:cNvPr>
          <p:cNvGrpSpPr/>
          <p:nvPr/>
        </p:nvGrpSpPr>
        <p:grpSpPr>
          <a:xfrm>
            <a:off x="10843064" y="4942883"/>
            <a:ext cx="627017" cy="638548"/>
            <a:chOff x="5808617" y="1254784"/>
            <a:chExt cx="627017" cy="63854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BA46ECF-0014-480F-A4DE-B8FFC5C231FC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B7BC5C6-0FA9-F428-7710-0EF1B669344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12</a:t>
              </a:r>
              <a:endParaRPr lang="en-AU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4E9DB8-E861-346B-D7BF-C6951B6ECEB4}"/>
              </a:ext>
            </a:extLst>
          </p:cNvPr>
          <p:cNvGrpSpPr/>
          <p:nvPr/>
        </p:nvGrpSpPr>
        <p:grpSpPr>
          <a:xfrm>
            <a:off x="9589030" y="4942883"/>
            <a:ext cx="627017" cy="638548"/>
            <a:chOff x="5808617" y="1254784"/>
            <a:chExt cx="627017" cy="63854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47388C1-1D61-DE57-051B-0AC562ADB471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C9A43CE-5E32-FE8E-D467-EDB3D3399F7C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10</a:t>
              </a:r>
              <a:endParaRPr lang="en-AU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FED889-5124-C8EC-3C72-63FA96C198B7}"/>
              </a:ext>
            </a:extLst>
          </p:cNvPr>
          <p:cNvGrpSpPr/>
          <p:nvPr/>
        </p:nvGrpSpPr>
        <p:grpSpPr>
          <a:xfrm>
            <a:off x="10216047" y="4942883"/>
            <a:ext cx="627017" cy="638548"/>
            <a:chOff x="5808617" y="1254784"/>
            <a:chExt cx="627017" cy="638548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3C57C86-38A6-03E6-2443-C9FA0C67F5B9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20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1B46D7E-C281-8D9C-404C-4F5CA3DC718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11</a:t>
              </a:r>
              <a:endParaRPr lang="en-AU" sz="1200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efficiently merging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Use two pointers,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a</a:t>
            </a:r>
            <a:r>
              <a:rPr lang="en-CA" dirty="0"/>
              <a:t> always points to the first item in left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/>
              <a:t>b</a:t>
            </a:r>
            <a:r>
              <a:rPr lang="en-CA" dirty="0"/>
              <a:t> always points to the first item in right that has not been copied to result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the smaller of the numbers pointed to by </a:t>
            </a:r>
            <a:r>
              <a:rPr lang="en-CA" b="1" dirty="0"/>
              <a:t>a</a:t>
            </a:r>
            <a:r>
              <a:rPr lang="en-CA" dirty="0"/>
              <a:t> and </a:t>
            </a:r>
            <a:r>
              <a:rPr lang="en-CA" b="1" dirty="0"/>
              <a:t>b</a:t>
            </a:r>
            <a:r>
              <a:rPr lang="en-CA" dirty="0"/>
              <a:t> into </a:t>
            </a:r>
            <a:r>
              <a:rPr lang="en-CA" b="1" dirty="0"/>
              <a:t>result</a:t>
            </a:r>
            <a:r>
              <a:rPr lang="en-CA" dirty="0"/>
              <a:t>, and incremented the corresponding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Repeat step 4 until all the numbers are in </a:t>
            </a:r>
            <a:r>
              <a:rPr lang="en-CA" b="1" dirty="0"/>
              <a:t>result</a:t>
            </a:r>
            <a:r>
              <a:rPr lang="en-CA" dirty="0"/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01E25FA-7DEE-B176-9743-CF9A0AEFBCBD}"/>
              </a:ext>
            </a:extLst>
          </p:cNvPr>
          <p:cNvSpPr txBox="1"/>
          <p:nvPr/>
        </p:nvSpPr>
        <p:spPr>
          <a:xfrm>
            <a:off x="168369" y="2460949"/>
            <a:ext cx="2466249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Performance</a:t>
            </a:r>
          </a:p>
          <a:p>
            <a:r>
              <a:rPr lang="en-CA" sz="1600" dirty="0"/>
              <a:t>Each value in </a:t>
            </a:r>
            <a:r>
              <a:rPr lang="en-CA" sz="1600" b="1" dirty="0"/>
              <a:t>left</a:t>
            </a:r>
            <a:r>
              <a:rPr lang="en-CA" sz="1600" dirty="0"/>
              <a:t> and </a:t>
            </a:r>
            <a:r>
              <a:rPr lang="en-CA" sz="1600" b="1" dirty="0"/>
              <a:t>right</a:t>
            </a:r>
            <a:r>
              <a:rPr lang="en-CA" sz="1600" dirty="0"/>
              <a:t> is moved into result using O(1) work. So </a:t>
            </a:r>
            <a:r>
              <a:rPr lang="en-CA" sz="1600" b="1" dirty="0"/>
              <a:t>O(m + n) </a:t>
            </a:r>
            <a:r>
              <a:rPr lang="en-CA" sz="1600" dirty="0"/>
              <a:t>work in total, where m and n are the array sizes.</a:t>
            </a:r>
            <a:endParaRPr lang="en-AU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730DB6-5030-AE2C-D0D9-B70D21AD5963}"/>
              </a:ext>
            </a:extLst>
          </p:cNvPr>
          <p:cNvSpPr txBox="1"/>
          <p:nvPr/>
        </p:nvSpPr>
        <p:spPr>
          <a:xfrm>
            <a:off x="169386" y="4551629"/>
            <a:ext cx="2466249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If </a:t>
            </a:r>
            <a:r>
              <a:rPr lang="en-CA" sz="1600" b="1" dirty="0"/>
              <a:t>m = n</a:t>
            </a:r>
            <a:r>
              <a:rPr lang="en-CA" sz="1600" dirty="0"/>
              <a:t>, then merging does </a:t>
            </a:r>
            <a:r>
              <a:rPr lang="en-CA" sz="1600" b="1" dirty="0"/>
              <a:t>O(n)</a:t>
            </a:r>
            <a:r>
              <a:rPr lang="en-CA" sz="1600" dirty="0"/>
              <a:t> work.</a:t>
            </a:r>
            <a:endParaRPr lang="en-AU" sz="1600" dirty="0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124513F3-4627-3DC2-5FA6-87BBB4533EA1}"/>
              </a:ext>
            </a:extLst>
          </p:cNvPr>
          <p:cNvSpPr/>
          <p:nvPr/>
        </p:nvSpPr>
        <p:spPr>
          <a:xfrm rot="10800000">
            <a:off x="1051143" y="4087146"/>
            <a:ext cx="512956" cy="348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20516-B100-5072-CFCF-3D5D020A64A8}"/>
              </a:ext>
            </a:extLst>
          </p:cNvPr>
          <p:cNvSpPr txBox="1"/>
          <p:nvPr/>
        </p:nvSpPr>
        <p:spPr>
          <a:xfrm>
            <a:off x="293511" y="81268"/>
            <a:ext cx="236189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Merging two already-sorted vectors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10186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486242-D6E6-B3F8-334A-B28281A5A372}"/>
              </a:ext>
            </a:extLst>
          </p:cNvPr>
          <p:cNvSpPr txBox="1"/>
          <p:nvPr/>
        </p:nvSpPr>
        <p:spPr>
          <a:xfrm>
            <a:off x="3387610" y="1875463"/>
            <a:ext cx="2597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merge_sort</a:t>
            </a:r>
            <a:r>
              <a:rPr lang="en-CA" b="1" dirty="0"/>
              <a:t>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if </a:t>
            </a:r>
            <a:r>
              <a:rPr lang="en-CA" dirty="0" err="1"/>
              <a:t>v.size</a:t>
            </a:r>
            <a:r>
              <a:rPr lang="en-CA" dirty="0"/>
              <a:t>() &lt;=1: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left = v[0..n/2]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right = v[n/2..n-1]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/>
              <a:t>merge_sort</a:t>
            </a:r>
            <a:r>
              <a:rPr lang="en-CA" dirty="0"/>
              <a:t>(right)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v = merge(left, right)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97499-E067-DB11-32F6-AB5557192D6B}"/>
              </a:ext>
            </a:extLst>
          </p:cNvPr>
          <p:cNvSpPr txBox="1"/>
          <p:nvPr/>
        </p:nvSpPr>
        <p:spPr>
          <a:xfrm>
            <a:off x="6243536" y="3534208"/>
            <a:ext cx="190710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merge is </a:t>
            </a:r>
            <a:r>
              <a:rPr lang="en-CA" b="1" dirty="0"/>
              <a:t>O(n)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C3F67A-43AE-E6D3-4C9F-A081D664CA59}"/>
              </a:ext>
            </a:extLst>
          </p:cNvPr>
          <p:cNvCxnSpPr>
            <a:cxnSpLocks/>
          </p:cNvCxnSpPr>
          <p:nvPr/>
        </p:nvCxnSpPr>
        <p:spPr>
          <a:xfrm flipH="1">
            <a:off x="5762541" y="3718874"/>
            <a:ext cx="468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5FF423-8936-0ADA-80E7-96F41B73A904}"/>
              </a:ext>
            </a:extLst>
          </p:cNvPr>
          <p:cNvSpPr txBox="1"/>
          <p:nvPr/>
        </p:nvSpPr>
        <p:spPr>
          <a:xfrm>
            <a:off x="6140725" y="1804314"/>
            <a:ext cx="20647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for an n-element vector?</a:t>
            </a:r>
            <a:endParaRPr lang="en-AU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471D67-A905-20EB-9305-05EDFEE4F020}"/>
              </a:ext>
            </a:extLst>
          </p:cNvPr>
          <p:cNvSpPr txBox="1"/>
          <p:nvPr/>
        </p:nvSpPr>
        <p:spPr>
          <a:xfrm>
            <a:off x="4163401" y="4954924"/>
            <a:ext cx="333393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Imagine tracing how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runs on an n-element vector. We get this tree-like structure …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400E4-580F-E005-E695-3D01E3914D47}"/>
              </a:ext>
            </a:extLst>
          </p:cNvPr>
          <p:cNvSpPr txBox="1"/>
          <p:nvPr/>
        </p:nvSpPr>
        <p:spPr>
          <a:xfrm>
            <a:off x="767872" y="203922"/>
            <a:ext cx="3333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Sorting by </a:t>
            </a:r>
            <a:r>
              <a:rPr lang="en-CA" sz="3600" b="1" dirty="0"/>
              <a:t>divide and conquer</a:t>
            </a:r>
            <a:r>
              <a:rPr lang="en-CA" sz="3600" dirty="0"/>
              <a:t>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76488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735551" y="1297891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4311805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443001" y="2306264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635082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4025590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854067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7244574" y="3374372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929821" y="12978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357424" y="23602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5226228" y="231976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352530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962022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571514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9181007" y="341123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842605" y="4406885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662716" y="4406885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482827" y="4406885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6302938" y="4406885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7123049" y="4406885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943160" y="4406885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763271" y="4406885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583379" y="4406885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482870" y="1775226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83069" y="1775226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609171" y="2783599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482870" y="2783599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828155" y="2783599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614066" y="2783599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4134396" y="3851707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609171" y="3851707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774618" y="3851707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6218663" y="3851707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414840" y="3851707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828155" y="3851707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9055062" y="3851707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437648" y="3851707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EA8C08-6422-4B3A-2E0B-7397648031DC}"/>
              </a:ext>
            </a:extLst>
          </p:cNvPr>
          <p:cNvSpPr txBox="1"/>
          <p:nvPr/>
        </p:nvSpPr>
        <p:spPr>
          <a:xfrm>
            <a:off x="7414839" y="5142525"/>
            <a:ext cx="199619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Some of the array splits might not be perfectly even, but they are as close to perfect as possible.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1695958" y="267257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1DF67F4-F1D7-2FA0-CECB-8FBF2024B666}"/>
              </a:ext>
            </a:extLst>
          </p:cNvPr>
          <p:cNvSpPr/>
          <p:nvPr/>
        </p:nvSpPr>
        <p:spPr>
          <a:xfrm>
            <a:off x="3137129" y="1297891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7D07-4BF6-F1E0-7108-A823EAC5306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951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817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template &lt;</a:t>
            </a:r>
            <a:r>
              <a:rPr lang="en-CA" sz="3200" dirty="0" err="1">
                <a:latin typeface="Consolas" panose="020B0609020204030204" pitchFamily="49" charset="0"/>
              </a:rPr>
              <a:t>typename</a:t>
            </a:r>
            <a:r>
              <a:rPr lang="en-CA" sz="3200" dirty="0">
                <a:latin typeface="Consolas" panose="020B0609020204030204" pitchFamily="49" charset="0"/>
              </a:rPr>
              <a:t> T&gt;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bool is_sorted(const vector&lt;T&gt; &amp;arr)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for (int i = 1; i &lt; </a:t>
            </a:r>
            <a:r>
              <a:rPr lang="en-US" sz="3200" dirty="0" err="1">
                <a:latin typeface="Consolas" panose="020B0609020204030204" pitchFamily="49" charset="0"/>
              </a:rPr>
              <a:t>arr.size</a:t>
            </a:r>
            <a:r>
              <a:rPr lang="en-US" sz="3200" dirty="0">
                <a:latin typeface="Consolas" panose="020B0609020204030204" pitchFamily="49" charset="0"/>
              </a:rPr>
              <a:t>(); i++)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    if (arr[i - 1] &gt; arr[i]) return false;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return true;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4F92E-FA4A-964B-F5C0-0E20F277883B}"/>
              </a:ext>
            </a:extLst>
          </p:cNvPr>
          <p:cNvSpPr txBox="1"/>
          <p:nvPr/>
        </p:nvSpPr>
        <p:spPr>
          <a:xfrm>
            <a:off x="6257180" y="4898466"/>
            <a:ext cx="1794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Worst-case performance: </a:t>
            </a:r>
            <a:r>
              <a:rPr lang="en-CA" b="1" dirty="0">
                <a:highlight>
                  <a:srgbClr val="FFFF00"/>
                </a:highlight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5EB3F-8402-D8D8-C5C7-A7152B06CD80}"/>
              </a:ext>
            </a:extLst>
          </p:cNvPr>
          <p:cNvSpPr txBox="1"/>
          <p:nvPr/>
        </p:nvSpPr>
        <p:spPr>
          <a:xfrm>
            <a:off x="6364982" y="159199"/>
            <a:ext cx="2466784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800" dirty="0"/>
              <a:t>This function tests if </a:t>
            </a:r>
            <a:r>
              <a:rPr lang="en-CA" sz="2800" b="1" dirty="0" err="1"/>
              <a:t>arr</a:t>
            </a:r>
            <a:r>
              <a:rPr lang="en-CA" sz="2800" dirty="0"/>
              <a:t> is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2499141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1030988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A051D95-4205-8A55-897F-0FAE3B1F6789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6767-BD37-8F81-0CC7-899DDDCDE8F0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97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859081" y="962718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22" y="224246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2" t="-4959" r="-2121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/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1ED321-DDF4-0B51-1652-17442231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50" y="1169632"/>
                <a:ext cx="1593898" cy="567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/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⋅1≤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AF807-12B0-56BD-33B6-599C62604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20" y="2172198"/>
                <a:ext cx="2356158" cy="658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/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45E88D-7479-F941-D348-CA049650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69" y="3265943"/>
                <a:ext cx="1445460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/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4E28AF-F9C8-2B4B-BF7A-A75F684D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56" y="4079739"/>
                <a:ext cx="2804486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/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       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    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CA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E529C-F829-CDE0-E984-CBFA83213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800" y="4893535"/>
                <a:ext cx="3586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/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E1CBFC-42D4-2F87-B535-1A0FD259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16" y="5698418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Down 19">
            <a:extLst>
              <a:ext uri="{FF2B5EF4-FFF2-40B4-BE49-F238E27FC236}">
                <a16:creationId xmlns:a16="http://schemas.microsoft.com/office/drawing/2014/main" id="{92330BA6-39B8-7CBC-28B8-CBCA83AEA17A}"/>
              </a:ext>
            </a:extLst>
          </p:cNvPr>
          <p:cNvSpPr/>
          <p:nvPr/>
        </p:nvSpPr>
        <p:spPr>
          <a:xfrm>
            <a:off x="5811643" y="1736647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EDD60DB-79D6-2AD9-8D89-ACA307158785}"/>
              </a:ext>
            </a:extLst>
          </p:cNvPr>
          <p:cNvSpPr/>
          <p:nvPr/>
        </p:nvSpPr>
        <p:spPr>
          <a:xfrm>
            <a:off x="5811643" y="2806883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FD7821-1582-9608-0501-CF8EB0C4B124}"/>
              </a:ext>
            </a:extLst>
          </p:cNvPr>
          <p:cNvSpPr/>
          <p:nvPr/>
        </p:nvSpPr>
        <p:spPr>
          <a:xfrm>
            <a:off x="5811643" y="3677985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11B68-EBE4-D7AB-A6ED-6346F6F0B103}"/>
              </a:ext>
            </a:extLst>
          </p:cNvPr>
          <p:cNvSpPr/>
          <p:nvPr/>
        </p:nvSpPr>
        <p:spPr>
          <a:xfrm>
            <a:off x="5811643" y="4491781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21146DA-FAB4-486A-54C7-82E20D588476}"/>
              </a:ext>
            </a:extLst>
          </p:cNvPr>
          <p:cNvSpPr/>
          <p:nvPr/>
        </p:nvSpPr>
        <p:spPr>
          <a:xfrm>
            <a:off x="5811643" y="5289219"/>
            <a:ext cx="111512" cy="4355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3F60DA-6185-934D-CA1B-D45A6F847A96}"/>
              </a:ext>
            </a:extLst>
          </p:cNvPr>
          <p:cNvSpPr/>
          <p:nvPr/>
        </p:nvSpPr>
        <p:spPr>
          <a:xfrm>
            <a:off x="4581021" y="5751122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/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This shows </a:t>
                </a:r>
                <a:r>
                  <a:rPr lang="en-CA" b="1" dirty="0" err="1"/>
                  <a:t>i</a:t>
                </a:r>
                <a:r>
                  <a:rPr lang="en-CA" dirty="0"/>
                  <a:t> is about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CA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CA" b="1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E246B9-4F16-9314-E753-E40A4A334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44" y="5641350"/>
                <a:ext cx="1605339" cy="923330"/>
              </a:xfrm>
              <a:prstGeom prst="rect">
                <a:avLst/>
              </a:prstGeom>
              <a:blipFill>
                <a:blip r:embed="rId9"/>
                <a:stretch>
                  <a:fillRect t="-3289" r="-3042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86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750E2AB-9915-AC61-DBAD-71AE16F7CACC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EDB32-4C2A-44FC-88D6-818D436096AF}"/>
              </a:ext>
            </a:extLst>
          </p:cNvPr>
          <p:cNvSpPr txBox="1"/>
          <p:nvPr/>
        </p:nvSpPr>
        <p:spPr>
          <a:xfrm>
            <a:off x="287162" y="2704683"/>
            <a:ext cx="22163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call to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cuts the array size in half: </a:t>
            </a:r>
            <a:br>
              <a:rPr lang="en-CA" dirty="0"/>
            </a:br>
            <a:r>
              <a:rPr lang="en-CA" dirty="0"/>
              <a:t>n, n/2, n/4, n/8, 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/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Eventually you get to some </a:t>
                </a:r>
                <a:r>
                  <a:rPr lang="en-CA" dirty="0" err="1"/>
                  <a:t>i</a:t>
                </a:r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CA" i="1" dirty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CA" dirty="0"/>
                  <a:t>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CAF9FF-7597-6280-BDC5-63AC72EE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7" y="5421029"/>
                <a:ext cx="3742155" cy="738472"/>
              </a:xfrm>
              <a:prstGeom prst="rect">
                <a:avLst/>
              </a:prstGeom>
              <a:blipFill>
                <a:blip r:embed="rId2"/>
                <a:stretch>
                  <a:fillRect l="-1140" t="-4132" r="-1954" b="-49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6EC99980-D203-C5C6-213D-FEFD6EC5C6CA}"/>
              </a:ext>
            </a:extLst>
          </p:cNvPr>
          <p:cNvSpPr/>
          <p:nvPr/>
        </p:nvSpPr>
        <p:spPr>
          <a:xfrm>
            <a:off x="1903142" y="4024619"/>
            <a:ext cx="167267" cy="13205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E36C9D-E840-9AEB-EE49-3FC720F3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7CCD3-0A54-CAAD-3D58-62A788DA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189DC3-FE9E-EA36-A446-2BCD6BF38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814BAB-2649-CA66-2D0D-5C3BE619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4DD7372-6BDA-1343-F766-B04DB63342D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7299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539413" y="1022192"/>
            <a:ext cx="11671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tall is this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2CEF2-5B4E-6EF2-22A1-AB6B6D77EB73}"/>
              </a:ext>
            </a:extLst>
          </p:cNvPr>
          <p:cNvSpPr/>
          <p:nvPr/>
        </p:nvSpPr>
        <p:spPr>
          <a:xfrm>
            <a:off x="9974733" y="5355605"/>
            <a:ext cx="1399511" cy="65118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/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0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CA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95A47-3755-2B2A-7F1A-3F5F8893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430" y="5549852"/>
                <a:ext cx="250536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966CD2-7ED3-CDBE-9A4B-1F5572539E83}"/>
              </a:ext>
            </a:extLst>
          </p:cNvPr>
          <p:cNvSpPr/>
          <p:nvPr/>
        </p:nvSpPr>
        <p:spPr>
          <a:xfrm>
            <a:off x="6458735" y="5602556"/>
            <a:ext cx="2505366" cy="351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5E6169-6A01-EF57-E30A-168A4F7AC4FC}"/>
              </a:ext>
            </a:extLst>
          </p:cNvPr>
          <p:cNvCxnSpPr>
            <a:cxnSpLocks/>
          </p:cNvCxnSpPr>
          <p:nvPr/>
        </p:nvCxnSpPr>
        <p:spPr>
          <a:xfrm>
            <a:off x="9027184" y="5761463"/>
            <a:ext cx="88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/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err="1"/>
                  <a:t>i</a:t>
                </a:r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74C5DC-DF7E-0560-CEF3-209A33DBC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687" y="6115690"/>
                <a:ext cx="169201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of this tree:</a:t>
                </a:r>
                <a:br>
                  <a:rPr lang="en-CA" b="1" dirty="0"/>
                </a:b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892" y="2723087"/>
                <a:ext cx="1375993" cy="923330"/>
              </a:xfrm>
              <a:prstGeom prst="rect">
                <a:avLst/>
              </a:prstGeom>
              <a:blipFill>
                <a:blip r:embed="rId9"/>
                <a:stretch>
                  <a:fillRect t="-3974" b="-52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86A4-62C8-BF70-DB42-A7759F846742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9C413-26D6-0574-EB2D-0013EA60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2A415-49E3-3AC8-759D-52B3F84F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354C3A-9FF8-BA70-2808-FD7573537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7CAFEB-932D-CE00-6DAA-2186135FF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5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/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A22C95-2CDF-1508-8DBB-F9278658E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15" y="3092419"/>
                <a:ext cx="137599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3FF871AC-1059-5979-48E5-688A70E4E553}"/>
              </a:ext>
            </a:extLst>
          </p:cNvPr>
          <p:cNvSpPr/>
          <p:nvPr/>
        </p:nvSpPr>
        <p:spPr>
          <a:xfrm>
            <a:off x="2653991" y="1243883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2212E-DF1B-D8EE-AC57-D92386FB70B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A20F19-CBEB-67EB-4E83-8E0626E54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D4052-D1F8-F6E7-4526-97DFC95A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DAF69D-0229-1621-CD9F-092E83EC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B2B4F7-BF59-49CE-8023-512281D5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13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814728" y="2170771"/>
            <a:ext cx="5797623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two</a:t>
            </a:r>
            <a:r>
              <a:rPr lang="en-CA" dirty="0"/>
              <a:t> sub-arrays at </a:t>
            </a:r>
            <a:r>
              <a:rPr lang="en-CA" b="1" dirty="0"/>
              <a:t>level 1 </a:t>
            </a:r>
            <a:r>
              <a:rPr lang="en-CA" dirty="0"/>
              <a:t>get merged into an array of size n.</a:t>
            </a:r>
            <a:br>
              <a:rPr lang="en-CA" dirty="0"/>
            </a:br>
            <a:r>
              <a:rPr lang="en-CA" dirty="0"/>
              <a:t>The merging costs O(n/2+n/2),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077713" y="2582073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0BC62F-AFA9-B1AA-E2DD-F189C8542AB7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87E074-30B9-CBD7-BA06-57C486D63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32A3C2-5F43-5CCD-D7F2-40FCD22A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FF105B-B5A1-6220-B5C3-699B4557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133F4-A992-F942-C2FA-DFE48104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2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583764" y="3259454"/>
            <a:ext cx="6228378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four</a:t>
            </a:r>
            <a:r>
              <a:rPr lang="en-CA" dirty="0"/>
              <a:t> sub-arrays at </a:t>
            </a:r>
            <a:r>
              <a:rPr lang="en-CA" b="1" dirty="0"/>
              <a:t>level 2 </a:t>
            </a:r>
            <a:r>
              <a:rPr lang="en-CA" dirty="0"/>
              <a:t>get merged into arrays of size n/2.</a:t>
            </a:r>
            <a:br>
              <a:rPr lang="en-CA" dirty="0"/>
            </a:br>
            <a:r>
              <a:rPr lang="en-CA" dirty="0"/>
              <a:t>The merging costs 2*O(n/4+n/4),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846749" y="3670756"/>
            <a:ext cx="737015" cy="4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7215DE-274B-6687-EFD5-D0EA2CEDC01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CCDF1-1450-E270-DFC5-9A03D9F9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41198-02B1-4EF3-46C9-AAEC53E5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991EB7-B769-14A3-C2C6-3F31AE1F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BAA76A-7E32-9140-630B-86F85774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89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5E99E-82C8-D773-539C-C8FE8B583B94}"/>
              </a:ext>
            </a:extLst>
          </p:cNvPr>
          <p:cNvSpPr/>
          <p:nvPr/>
        </p:nvSpPr>
        <p:spPr>
          <a:xfrm>
            <a:off x="3417511" y="4317377"/>
            <a:ext cx="6557221" cy="82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569950" y="2824971"/>
            <a:ext cx="248612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eight</a:t>
            </a:r>
            <a:r>
              <a:rPr lang="en-CA" dirty="0"/>
              <a:t> sub-arrays at </a:t>
            </a:r>
            <a:r>
              <a:rPr lang="en-CA" b="1" dirty="0"/>
              <a:t>level 3 </a:t>
            </a:r>
            <a:r>
              <a:rPr lang="en-CA" dirty="0"/>
              <a:t>get merged into arrays of size n/4.</a:t>
            </a:r>
            <a:br>
              <a:rPr lang="en-CA" dirty="0"/>
            </a:br>
            <a:r>
              <a:rPr lang="en-CA" dirty="0"/>
              <a:t>The merging costs 4*O(n/8+n/8), or </a:t>
            </a:r>
            <a:r>
              <a:rPr lang="en-CA" b="1" dirty="0"/>
              <a:t>O(n)</a:t>
            </a:r>
            <a:r>
              <a:rPr lang="en-CA" dirty="0"/>
              <a:t>, comparisons.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B03EF3-2581-B571-D3D0-44F7AC91B11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873092" y="4466359"/>
            <a:ext cx="544419" cy="262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A6D2AC-AE63-0618-3EF5-521367F47A65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CAF64D-2AF3-6958-9BA2-CEB344CF7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D7867B-A257-CCB0-1D96-3FD6A186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2400AB-FE1A-3634-09F4-D6152342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6EF2EE-98B3-D299-E015-201FB662B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6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is done by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at each level of the tree?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1921D-D7AA-9A40-E209-E1AD66D8EEAA}"/>
              </a:ext>
            </a:extLst>
          </p:cNvPr>
          <p:cNvSpPr txBox="1"/>
          <p:nvPr/>
        </p:nvSpPr>
        <p:spPr>
          <a:xfrm>
            <a:off x="866495" y="3009045"/>
            <a:ext cx="122290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Every level does </a:t>
            </a:r>
            <a:r>
              <a:rPr lang="en-CA" b="1" dirty="0"/>
              <a:t>O(n) </a:t>
            </a:r>
            <a:r>
              <a:rPr lang="en-CA" dirty="0"/>
              <a:t>work!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82B4-83F8-16CD-8478-4AD2BBFF3E97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81BD4-9F11-5051-F988-79690C14DC87}"/>
              </a:ext>
            </a:extLst>
          </p:cNvPr>
          <p:cNvSpPr txBox="1"/>
          <p:nvPr/>
        </p:nvSpPr>
        <p:spPr>
          <a:xfrm>
            <a:off x="2864316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C314B-2B59-14E3-09E3-6D4653B5592C}"/>
              </a:ext>
            </a:extLst>
          </p:cNvPr>
          <p:cNvSpPr txBox="1"/>
          <p:nvPr/>
        </p:nvSpPr>
        <p:spPr>
          <a:xfrm>
            <a:off x="2675801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B4EEC-0A19-88A6-A167-5D367E2FCD7F}"/>
              </a:ext>
            </a:extLst>
          </p:cNvPr>
          <p:cNvSpPr txBox="1"/>
          <p:nvPr/>
        </p:nvSpPr>
        <p:spPr>
          <a:xfrm>
            <a:off x="5403756" y="5340498"/>
            <a:ext cx="159893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What is the total amount of work done?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82B5E-7708-5458-9355-70640B1B542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B6E9A-9749-B661-3A24-8984EDCA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2A15F-3D6E-E35C-D299-893C0397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6F7ED5-4B16-98C7-34B3-F9AD74C0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74FA99-C438-A197-82FE-E253F086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456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346E3E-E474-F119-F029-C5F9EE236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26BF2-1C82-81AB-3A83-8B67A0D9B65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23E1A9-9F51-BB42-F247-AE65CBEA8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F999FD-0D55-D77B-B61A-D8D2FC29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82B753-321D-8F14-FCF9-0BA68B3F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B31D4-F7D4-B338-7556-D5915B3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6A5D8-CF52-A68B-F655-C6DC5365138C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85732" y="1539781"/>
            <a:ext cx="29723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</a:t>
            </a:r>
            <a:r>
              <a:rPr lang="en-CA" dirty="0"/>
              <a:t> is the type of the data being sorted. We will usually take it to be </a:t>
            </a:r>
            <a:r>
              <a:rPr lang="en-CA" b="1" dirty="0"/>
              <a:t>int</a:t>
            </a:r>
            <a:r>
              <a:rPr lang="en-CA" dirty="0"/>
              <a:t> or </a:t>
            </a:r>
            <a:r>
              <a:rPr lang="en-CA" b="1" dirty="0"/>
              <a:t>string</a:t>
            </a:r>
            <a:r>
              <a:rPr lang="en-CA" dirty="0"/>
              <a:t>, but </a:t>
            </a:r>
            <a:r>
              <a:rPr lang="en-CA" b="1" dirty="0"/>
              <a:t>T</a:t>
            </a:r>
            <a:r>
              <a:rPr lang="en-CA" dirty="0"/>
              <a:t> can be any data type that can be compared with </a:t>
            </a:r>
            <a:r>
              <a:rPr lang="en-CA" b="1" dirty="0"/>
              <a:t>operator&lt;</a:t>
            </a:r>
            <a:r>
              <a:rPr lang="en-CA" dirty="0"/>
              <a:t> .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977054" y="3114907"/>
            <a:ext cx="1008678" cy="1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7EDCD8-FDA0-1F9E-7C5E-B106384B5D33}"/>
              </a:ext>
            </a:extLst>
          </p:cNvPr>
          <p:cNvSpPr txBox="1"/>
          <p:nvPr/>
        </p:nvSpPr>
        <p:spPr>
          <a:xfrm>
            <a:off x="7839983" y="5508703"/>
            <a:ext cx="297230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For convenience we will sort </a:t>
            </a:r>
            <a:r>
              <a:rPr lang="en-CA" b="1" dirty="0"/>
              <a:t>vector&lt;T&gt; </a:t>
            </a:r>
            <a:r>
              <a:rPr lang="en-CA" dirty="0"/>
              <a:t>objects. But you can just as easily sort regular arrays of type </a:t>
            </a:r>
            <a:r>
              <a:rPr lang="en-CA" b="1" dirty="0"/>
              <a:t>T[]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7CDCB-C117-5A60-A134-90C25F9C8CF2}"/>
              </a:ext>
            </a:extLst>
          </p:cNvPr>
          <p:cNvCxnSpPr>
            <a:cxnSpLocks/>
          </p:cNvCxnSpPr>
          <p:nvPr/>
        </p:nvCxnSpPr>
        <p:spPr>
          <a:xfrm flipH="1" flipV="1">
            <a:off x="4928839" y="5248507"/>
            <a:ext cx="2854712" cy="9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72661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comparisons = (# levels in tree) x (comparisons done at each level)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F9495-4DC1-5CEF-20CF-EE5C0E8D21F4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6B749-C82D-82DE-80C4-010A117E9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BD63F-CAEB-0AA2-FB4F-B14DDD71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5D782B-7A75-44AE-2371-BE2132B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703BD-1CDE-BB6F-EA8D-3826BD7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D4B3D4-8399-C348-CAEE-B74EC948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59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191D52F-4121-05A8-8AB3-052096CD4CED}"/>
              </a:ext>
            </a:extLst>
          </p:cNvPr>
          <p:cNvSpPr/>
          <p:nvPr/>
        </p:nvSpPr>
        <p:spPr>
          <a:xfrm>
            <a:off x="2423852" y="131951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19213-69D3-B181-0D69-57E321EEB47E}"/>
              </a:ext>
            </a:extLst>
          </p:cNvPr>
          <p:cNvSpPr txBox="1"/>
          <p:nvPr/>
        </p:nvSpPr>
        <p:spPr>
          <a:xfrm>
            <a:off x="3098032" y="2419739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5171A-E2B4-7DC0-22E2-334639A8AC1F}"/>
              </a:ext>
            </a:extLst>
          </p:cNvPr>
          <p:cNvSpPr txBox="1"/>
          <p:nvPr/>
        </p:nvSpPr>
        <p:spPr>
          <a:xfrm>
            <a:off x="2968825" y="3487847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5A0E8D-1C16-C1F6-61E9-E4700738756A}"/>
              </a:ext>
            </a:extLst>
          </p:cNvPr>
          <p:cNvSpPr txBox="1"/>
          <p:nvPr/>
        </p:nvSpPr>
        <p:spPr>
          <a:xfrm>
            <a:off x="2800595" y="4515672"/>
            <a:ext cx="65862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O(n)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1725894" y="5552874"/>
            <a:ext cx="689771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total comparisons = (# levels in tree) x (comparisons done at each level)</a:t>
            </a:r>
            <a:br>
              <a:rPr lang="en-CA" dirty="0"/>
            </a:br>
            <a:r>
              <a:rPr lang="en-CA" dirty="0"/>
              <a:t>                                 = O(log n)               x  O(n)</a:t>
            </a:r>
          </a:p>
          <a:p>
            <a:r>
              <a:rPr lang="en-CA" dirty="0"/>
              <a:t>                                 </a:t>
            </a:r>
            <a:r>
              <a:rPr lang="en-CA" b="1" dirty="0"/>
              <a:t>= O(n log n)</a:t>
            </a:r>
            <a:endParaRPr lang="en-A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C3094-F8C6-F4C1-789E-37C81CB2D03C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/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Height is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09D3EC-A41D-7879-2CF6-257A29D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0" y="3046986"/>
                <a:ext cx="1375993" cy="646331"/>
              </a:xfrm>
              <a:prstGeom prst="rect">
                <a:avLst/>
              </a:prstGeom>
              <a:blipFill>
                <a:blip r:embed="rId7"/>
                <a:stretch>
                  <a:fillRect t="-5660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7BBF5-5562-733A-37B1-469FAC36F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FD2B6-E22A-5536-C9AC-B84C39800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64DCEB-4240-D5D8-F645-578FE677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74C618-C002-7A6C-8753-F5749943F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8E313E-AE0A-09B5-5B97-246B7EC87D5D}"/>
              </a:ext>
            </a:extLst>
          </p:cNvPr>
          <p:cNvSpPr/>
          <p:nvPr/>
        </p:nvSpPr>
        <p:spPr>
          <a:xfrm>
            <a:off x="4415883" y="1357365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4D793-F89D-279F-7E2B-DB87CB035604}"/>
              </a:ext>
            </a:extLst>
          </p:cNvPr>
          <p:cNvSpPr/>
          <p:nvPr/>
        </p:nvSpPr>
        <p:spPr>
          <a:xfrm>
            <a:off x="3992137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77F70E-E622-345E-B3A6-B6E362137F5E}"/>
              </a:ext>
            </a:extLst>
          </p:cNvPr>
          <p:cNvSpPr/>
          <p:nvPr/>
        </p:nvSpPr>
        <p:spPr>
          <a:xfrm>
            <a:off x="7123333" y="2365738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CF642C-D41A-4A3F-418F-DBD1B213CA0E}"/>
              </a:ext>
            </a:extLst>
          </p:cNvPr>
          <p:cNvSpPr/>
          <p:nvPr/>
        </p:nvSpPr>
        <p:spPr>
          <a:xfrm>
            <a:off x="5315414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80F2F-C3F7-39B1-50C9-6CD839F99812}"/>
              </a:ext>
            </a:extLst>
          </p:cNvPr>
          <p:cNvSpPr/>
          <p:nvPr/>
        </p:nvSpPr>
        <p:spPr>
          <a:xfrm>
            <a:off x="3705922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229C5E-F15C-A9DE-17D0-9F9F7398522B}"/>
              </a:ext>
            </a:extLst>
          </p:cNvPr>
          <p:cNvSpPr/>
          <p:nvPr/>
        </p:nvSpPr>
        <p:spPr>
          <a:xfrm>
            <a:off x="8534399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B1E7C4-217A-D566-CE3C-67717BE5D1F8}"/>
              </a:ext>
            </a:extLst>
          </p:cNvPr>
          <p:cNvSpPr/>
          <p:nvPr/>
        </p:nvSpPr>
        <p:spPr>
          <a:xfrm>
            <a:off x="6924906" y="3433846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193E6B-6C0F-1F11-56A5-2A54308936CB}"/>
              </a:ext>
            </a:extLst>
          </p:cNvPr>
          <p:cNvSpPr txBox="1"/>
          <p:nvPr/>
        </p:nvSpPr>
        <p:spPr>
          <a:xfrm>
            <a:off x="6610153" y="13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723358-C8E8-DB38-7820-1B0790CDE671}"/>
              </a:ext>
            </a:extLst>
          </p:cNvPr>
          <p:cNvSpPr txBox="1"/>
          <p:nvPr/>
        </p:nvSpPr>
        <p:spPr>
          <a:xfrm>
            <a:off x="8037756" y="24197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FD8BB8-BC02-F7B9-E2F1-06F202636A6E}"/>
              </a:ext>
            </a:extLst>
          </p:cNvPr>
          <p:cNvSpPr txBox="1"/>
          <p:nvPr/>
        </p:nvSpPr>
        <p:spPr>
          <a:xfrm>
            <a:off x="4906560" y="23792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94AF8-FEF3-5C78-959D-004F57B28718}"/>
              </a:ext>
            </a:extLst>
          </p:cNvPr>
          <p:cNvSpPr txBox="1"/>
          <p:nvPr/>
        </p:nvSpPr>
        <p:spPr>
          <a:xfrm>
            <a:off x="4032862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D2ADE7-D74C-1FB8-4442-1F51B58EA686}"/>
              </a:ext>
            </a:extLst>
          </p:cNvPr>
          <p:cNvSpPr txBox="1"/>
          <p:nvPr/>
        </p:nvSpPr>
        <p:spPr>
          <a:xfrm>
            <a:off x="5642354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71DEC1-A1F9-B543-9A62-530EEDAE81C4}"/>
              </a:ext>
            </a:extLst>
          </p:cNvPr>
          <p:cNvSpPr txBox="1"/>
          <p:nvPr/>
        </p:nvSpPr>
        <p:spPr>
          <a:xfrm>
            <a:off x="7251846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0DA4CF-8B8B-26BB-0659-1E9382E5F34C}"/>
              </a:ext>
            </a:extLst>
          </p:cNvPr>
          <p:cNvSpPr txBox="1"/>
          <p:nvPr/>
        </p:nvSpPr>
        <p:spPr>
          <a:xfrm>
            <a:off x="8861339" y="347071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8B9C6A0-1A3C-CD47-3584-165CA7AF2D62}"/>
              </a:ext>
            </a:extLst>
          </p:cNvPr>
          <p:cNvGrpSpPr/>
          <p:nvPr/>
        </p:nvGrpSpPr>
        <p:grpSpPr>
          <a:xfrm>
            <a:off x="3522937" y="4466359"/>
            <a:ext cx="583581" cy="477335"/>
            <a:chOff x="5329434" y="3803398"/>
            <a:chExt cx="583581" cy="4773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F4DDFB-273F-0218-1340-96FF0304403A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A1DDA2-462C-FAA3-B71F-76C83869D6FB}"/>
                </a:ext>
              </a:extLst>
            </p:cNvPr>
            <p:cNvSpPr txBox="1"/>
            <p:nvPr/>
          </p:nvSpPr>
          <p:spPr>
            <a:xfrm>
              <a:off x="5364583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319E33-4481-5084-70DF-F02AEC124F42}"/>
              </a:ext>
            </a:extLst>
          </p:cNvPr>
          <p:cNvGrpSpPr/>
          <p:nvPr/>
        </p:nvGrpSpPr>
        <p:grpSpPr>
          <a:xfrm>
            <a:off x="4343048" y="4466359"/>
            <a:ext cx="583581" cy="477335"/>
            <a:chOff x="6174823" y="3803398"/>
            <a:chExt cx="583581" cy="47733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750539-B57B-55AA-E4DE-12ECAE550EDF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24DBCC-98EB-0D74-46BA-6DB4B9E5C2F3}"/>
                </a:ext>
              </a:extLst>
            </p:cNvPr>
            <p:cNvSpPr txBox="1"/>
            <p:nvPr/>
          </p:nvSpPr>
          <p:spPr>
            <a:xfrm>
              <a:off x="6209972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0212A3F-EA73-25CB-1C04-7A82C92CA2EB}"/>
              </a:ext>
            </a:extLst>
          </p:cNvPr>
          <p:cNvGrpSpPr/>
          <p:nvPr/>
        </p:nvGrpSpPr>
        <p:grpSpPr>
          <a:xfrm>
            <a:off x="5163159" y="4466359"/>
            <a:ext cx="583581" cy="477335"/>
            <a:chOff x="7025101" y="3803398"/>
            <a:chExt cx="583581" cy="47733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D525F69-D944-7EC5-E2AB-40E9784F6072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2F30F9-6542-46F6-E5EB-EE7C4F0773BC}"/>
                </a:ext>
              </a:extLst>
            </p:cNvPr>
            <p:cNvSpPr txBox="1"/>
            <p:nvPr/>
          </p:nvSpPr>
          <p:spPr>
            <a:xfrm>
              <a:off x="7060250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CCE1AB-9BCB-A560-D7F8-B737EB68C467}"/>
              </a:ext>
            </a:extLst>
          </p:cNvPr>
          <p:cNvGrpSpPr/>
          <p:nvPr/>
        </p:nvGrpSpPr>
        <p:grpSpPr>
          <a:xfrm>
            <a:off x="5983270" y="4466359"/>
            <a:ext cx="583581" cy="477335"/>
            <a:chOff x="7870490" y="3803398"/>
            <a:chExt cx="583581" cy="47733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C73C6F2-3E3F-60AA-5CE9-2755EE9E9075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4F9123-F3BB-9B17-02DA-68317DA77D8D}"/>
                </a:ext>
              </a:extLst>
            </p:cNvPr>
            <p:cNvSpPr txBox="1"/>
            <p:nvPr/>
          </p:nvSpPr>
          <p:spPr>
            <a:xfrm>
              <a:off x="7905639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4CC08F1-EDFC-1347-985D-3536D07EF5FA}"/>
              </a:ext>
            </a:extLst>
          </p:cNvPr>
          <p:cNvGrpSpPr/>
          <p:nvPr/>
        </p:nvGrpSpPr>
        <p:grpSpPr>
          <a:xfrm>
            <a:off x="6803381" y="4466359"/>
            <a:ext cx="583581" cy="477335"/>
            <a:chOff x="8626478" y="3803398"/>
            <a:chExt cx="583581" cy="47733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226B42-DB55-E0E7-3156-FA1AFA514608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4AFDD8-36B3-4767-7CC5-B27A24C18F9B}"/>
                </a:ext>
              </a:extLst>
            </p:cNvPr>
            <p:cNvSpPr txBox="1"/>
            <p:nvPr/>
          </p:nvSpPr>
          <p:spPr>
            <a:xfrm>
              <a:off x="866162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A98DF7-6346-606F-BE47-EA973A39E0CE}"/>
              </a:ext>
            </a:extLst>
          </p:cNvPr>
          <p:cNvGrpSpPr/>
          <p:nvPr/>
        </p:nvGrpSpPr>
        <p:grpSpPr>
          <a:xfrm>
            <a:off x="7623492" y="4466359"/>
            <a:ext cx="583581" cy="477335"/>
            <a:chOff x="9471867" y="3803398"/>
            <a:chExt cx="583581" cy="47733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C9591B8-F081-8265-01A8-9A9AA5DAAB74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06ED4-9651-EFC2-6877-B38BFFBB02A7}"/>
                </a:ext>
              </a:extLst>
            </p:cNvPr>
            <p:cNvSpPr txBox="1"/>
            <p:nvPr/>
          </p:nvSpPr>
          <p:spPr>
            <a:xfrm>
              <a:off x="9507016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0C901A-4DE7-E851-23C3-84BC84D1443A}"/>
              </a:ext>
            </a:extLst>
          </p:cNvPr>
          <p:cNvGrpSpPr/>
          <p:nvPr/>
        </p:nvGrpSpPr>
        <p:grpSpPr>
          <a:xfrm>
            <a:off x="8443603" y="4466359"/>
            <a:ext cx="583581" cy="477335"/>
            <a:chOff x="10224819" y="3803398"/>
            <a:chExt cx="583581" cy="47733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F85E1E4-8AF7-4657-950F-780A9802804A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35E7004-A121-DFA0-AB10-7B7685451463}"/>
                </a:ext>
              </a:extLst>
            </p:cNvPr>
            <p:cNvSpPr txBox="1"/>
            <p:nvPr/>
          </p:nvSpPr>
          <p:spPr>
            <a:xfrm>
              <a:off x="10259968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8116EA3-1CCC-BCAB-5179-74119AB96CB3}"/>
              </a:ext>
            </a:extLst>
          </p:cNvPr>
          <p:cNvGrpSpPr/>
          <p:nvPr/>
        </p:nvGrpSpPr>
        <p:grpSpPr>
          <a:xfrm>
            <a:off x="9263711" y="4466359"/>
            <a:ext cx="583581" cy="477335"/>
            <a:chOff x="11070208" y="3803398"/>
            <a:chExt cx="583581" cy="47733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70660A-9B2E-6869-0E95-12046235D13D}"/>
                </a:ext>
              </a:extLst>
            </p:cNvPr>
            <p:cNvSpPr/>
            <p:nvPr/>
          </p:nvSpPr>
          <p:spPr>
            <a:xfrm>
              <a:off x="1107020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FC3F7E6-ED66-2B6D-B9D4-C84B1CE011C2}"/>
                </a:ext>
              </a:extLst>
            </p:cNvPr>
            <p:cNvSpPr txBox="1"/>
            <p:nvPr/>
          </p:nvSpPr>
          <p:spPr>
            <a:xfrm>
              <a:off x="11105357" y="3857399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n/8</a:t>
              </a:r>
              <a:endParaRPr lang="en-AU" dirty="0"/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7D5B151-A4E4-9BCF-D916-ABFF882447F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163202" y="1834700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E96F65-B62B-A63E-9DF5-B25CC29D1CD5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763401" y="1834700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DE7A2A8-68C3-28A0-BBAC-8CA9898B900E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flipH="1">
            <a:off x="4289503" y="2843073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DB3EDD-1344-E9A1-B09F-4B990CB26E2F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5163202" y="2843073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60F48D5-DC99-D751-41CD-C8A36A0C60CD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7508487" y="2843073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4F3257-747E-86F2-7DF0-1AD3756EB2DE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294398" y="2843073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A83FBB6-2A8C-5D7F-55CE-4BDB8C54C61E}"/>
              </a:ext>
            </a:extLst>
          </p:cNvPr>
          <p:cNvCxnSpPr>
            <a:cxnSpLocks/>
            <a:stCxn id="36" idx="2"/>
            <a:endCxn id="53" idx="0"/>
          </p:cNvCxnSpPr>
          <p:nvPr/>
        </p:nvCxnSpPr>
        <p:spPr>
          <a:xfrm flipH="1">
            <a:off x="3814728" y="3911181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A25FC56-C241-0926-F75B-F32C1EFE91C6}"/>
              </a:ext>
            </a:extLst>
          </p:cNvPr>
          <p:cNvCxnSpPr>
            <a:cxnSpLocks/>
            <a:stCxn id="36" idx="2"/>
            <a:endCxn id="63" idx="0"/>
          </p:cNvCxnSpPr>
          <p:nvPr/>
        </p:nvCxnSpPr>
        <p:spPr>
          <a:xfrm>
            <a:off x="4289503" y="3911181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533F24-4F40-9444-0B3E-35B075C8A4E0}"/>
              </a:ext>
            </a:extLst>
          </p:cNvPr>
          <p:cNvCxnSpPr>
            <a:cxnSpLocks/>
            <a:stCxn id="35" idx="2"/>
            <a:endCxn id="69" idx="0"/>
          </p:cNvCxnSpPr>
          <p:nvPr/>
        </p:nvCxnSpPr>
        <p:spPr>
          <a:xfrm flipH="1">
            <a:off x="5454950" y="3911181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B7D14E7-B9F8-E833-6435-21E64BCBA103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>
            <a:off x="5898995" y="3911181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FB2280-4BB8-CE83-6484-8EC30B84AB8A}"/>
              </a:ext>
            </a:extLst>
          </p:cNvPr>
          <p:cNvCxnSpPr>
            <a:cxnSpLocks/>
            <a:stCxn id="39" idx="2"/>
            <a:endCxn id="73" idx="0"/>
          </p:cNvCxnSpPr>
          <p:nvPr/>
        </p:nvCxnSpPr>
        <p:spPr>
          <a:xfrm flipH="1">
            <a:off x="7095172" y="3911181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20E4AB7-C603-57DD-3B8B-52EC63004357}"/>
              </a:ext>
            </a:extLst>
          </p:cNvPr>
          <p:cNvCxnSpPr>
            <a:cxnSpLocks/>
            <a:stCxn id="39" idx="2"/>
            <a:endCxn id="75" idx="0"/>
          </p:cNvCxnSpPr>
          <p:nvPr/>
        </p:nvCxnSpPr>
        <p:spPr>
          <a:xfrm>
            <a:off x="7508487" y="3911181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AB7C00-645B-8943-6E3D-5241D23EA85A}"/>
              </a:ext>
            </a:extLst>
          </p:cNvPr>
          <p:cNvCxnSpPr>
            <a:cxnSpLocks/>
            <a:stCxn id="38" idx="2"/>
            <a:endCxn id="77" idx="0"/>
          </p:cNvCxnSpPr>
          <p:nvPr/>
        </p:nvCxnSpPr>
        <p:spPr>
          <a:xfrm flipH="1">
            <a:off x="8735394" y="3911181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32A440D-1C40-8798-B303-19A4BCECACCF}"/>
              </a:ext>
            </a:extLst>
          </p:cNvPr>
          <p:cNvCxnSpPr>
            <a:cxnSpLocks/>
            <a:stCxn id="38" idx="2"/>
            <a:endCxn id="79" idx="0"/>
          </p:cNvCxnSpPr>
          <p:nvPr/>
        </p:nvCxnSpPr>
        <p:spPr>
          <a:xfrm>
            <a:off x="9117980" y="3911181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F40E25-78C6-B28B-8E59-374033DA6C11}"/>
              </a:ext>
            </a:extLst>
          </p:cNvPr>
          <p:cNvSpPr txBox="1"/>
          <p:nvPr/>
        </p:nvSpPr>
        <p:spPr>
          <a:xfrm>
            <a:off x="260384" y="1059744"/>
            <a:ext cx="234547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How much work does </a:t>
            </a:r>
            <a:r>
              <a:rPr lang="en-CA" b="1" dirty="0" err="1"/>
              <a:t>merge_sort</a:t>
            </a:r>
            <a:r>
              <a:rPr lang="en-CA" b="1" dirty="0"/>
              <a:t> </a:t>
            </a:r>
            <a:r>
              <a:rPr lang="en-CA" dirty="0"/>
              <a:t>do to sort n items?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7751B-912A-CB3B-DC6A-6B8878C26D89}"/>
              </a:ext>
            </a:extLst>
          </p:cNvPr>
          <p:cNvSpPr txBox="1"/>
          <p:nvPr/>
        </p:nvSpPr>
        <p:spPr>
          <a:xfrm>
            <a:off x="9974733" y="138998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B6F1B8-AABF-F52C-066C-156CC9024935}"/>
              </a:ext>
            </a:extLst>
          </p:cNvPr>
          <p:cNvSpPr txBox="1"/>
          <p:nvPr/>
        </p:nvSpPr>
        <p:spPr>
          <a:xfrm>
            <a:off x="9974733" y="23353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26EEB-D4D0-A76E-3726-AF9D7D8283B5}"/>
              </a:ext>
            </a:extLst>
          </p:cNvPr>
          <p:cNvSpPr txBox="1"/>
          <p:nvPr/>
        </p:nvSpPr>
        <p:spPr>
          <a:xfrm>
            <a:off x="9974733" y="3461751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6A81B-8AAA-A477-CF0C-EE5A84FD882B}"/>
              </a:ext>
            </a:extLst>
          </p:cNvPr>
          <p:cNvSpPr txBox="1"/>
          <p:nvPr/>
        </p:nvSpPr>
        <p:spPr>
          <a:xfrm>
            <a:off x="9974733" y="4515672"/>
            <a:ext cx="79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3</a:t>
            </a:r>
            <a:endParaRPr lang="en-A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/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59F574-E23B-20DA-25A4-341E62E0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7158" y="5387434"/>
                <a:ext cx="440441" cy="567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B3CA62-83DF-4B8F-03F0-08C1E4FCC99C}"/>
              </a:ext>
            </a:extLst>
          </p:cNvPr>
          <p:cNvSpPr txBox="1"/>
          <p:nvPr/>
        </p:nvSpPr>
        <p:spPr>
          <a:xfrm>
            <a:off x="9991702" y="5572687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level </a:t>
            </a:r>
            <a:r>
              <a:rPr lang="en-CA" dirty="0" err="1">
                <a:solidFill>
                  <a:srgbClr val="FF0000"/>
                </a:solidFill>
              </a:rPr>
              <a:t>i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A6555-33A1-01DC-4D70-CE96CEFEB7C6}"/>
              </a:ext>
            </a:extLst>
          </p:cNvPr>
          <p:cNvSpPr txBox="1"/>
          <p:nvPr/>
        </p:nvSpPr>
        <p:spPr>
          <a:xfrm>
            <a:off x="237519" y="2748140"/>
            <a:ext cx="23806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O(n log n) </a:t>
            </a:r>
            <a:r>
              <a:rPr lang="en-CA" dirty="0"/>
              <a:t>comparisons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DAF9B-072E-1D33-DDA9-3743031FEBD1}"/>
              </a:ext>
            </a:extLst>
          </p:cNvPr>
          <p:cNvSpPr txBox="1"/>
          <p:nvPr/>
        </p:nvSpPr>
        <p:spPr>
          <a:xfrm>
            <a:off x="5815718" y="168516"/>
            <a:ext cx="204562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Each rectangle corresponds to a call of </a:t>
            </a:r>
            <a:r>
              <a:rPr lang="en-CA" b="1" dirty="0" err="1"/>
              <a:t>merge_sort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49F95-7DE8-CC29-8653-5C79F2E225DC}"/>
              </a:ext>
            </a:extLst>
          </p:cNvPr>
          <p:cNvSpPr txBox="1"/>
          <p:nvPr/>
        </p:nvSpPr>
        <p:spPr>
          <a:xfrm>
            <a:off x="346684" y="5198091"/>
            <a:ext cx="375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worst-case</a:t>
            </a:r>
            <a:r>
              <a:rPr lang="en-CA" sz="2400" dirty="0"/>
              <a:t>, </a:t>
            </a:r>
            <a:r>
              <a:rPr lang="en-CA" sz="2400" b="1" dirty="0" err="1"/>
              <a:t>merge_sort</a:t>
            </a:r>
            <a:r>
              <a:rPr lang="en-CA" sz="2400" b="1" dirty="0"/>
              <a:t> </a:t>
            </a:r>
            <a:r>
              <a:rPr lang="en-CA" sz="2400" dirty="0"/>
              <a:t>does </a:t>
            </a:r>
            <a:r>
              <a:rPr lang="en-CA" sz="2400" b="1" dirty="0"/>
              <a:t>O(n log n) comparisons </a:t>
            </a:r>
            <a:r>
              <a:rPr lang="en-CA" sz="2400" dirty="0"/>
              <a:t>to sort </a:t>
            </a:r>
            <a:r>
              <a:rPr lang="en-CA" sz="2400" b="1" dirty="0"/>
              <a:t>n</a:t>
            </a:r>
            <a:r>
              <a:rPr lang="en-CA" sz="2400" dirty="0"/>
              <a:t> items</a:t>
            </a:r>
            <a:endParaRPr lang="en-AU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4D6EA4-9824-580A-A59C-8E63BB07F98A}"/>
              </a:ext>
            </a:extLst>
          </p:cNvPr>
          <p:cNvSpPr/>
          <p:nvPr/>
        </p:nvSpPr>
        <p:spPr>
          <a:xfrm>
            <a:off x="346684" y="5249521"/>
            <a:ext cx="3724684" cy="120032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/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24619-CAD5-19C3-A4DA-8C0AB0FC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1292198"/>
                <a:ext cx="911532" cy="5648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/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88D32B-B1CC-41EB-DE0E-3FD1F33FA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386" y="2260073"/>
                <a:ext cx="906595" cy="564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/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00CE7-EA4A-6C72-9CF3-79637F4B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917" y="3283462"/>
                <a:ext cx="911532" cy="5648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/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CA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B48BA6-9F39-94CC-2760-7578F52C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189" y="4330419"/>
                <a:ext cx="911532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042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Mergesort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CE81-DEE7-C017-807D-D4222E86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Mergesort does O(n log n) comparisons in the worst case</a:t>
            </a:r>
            <a:endParaRPr lang="en-CA" dirty="0"/>
          </a:p>
          <a:p>
            <a:pPr lvl="1"/>
            <a:r>
              <a:rPr lang="en-CA" dirty="0"/>
              <a:t>This turns out to be the theoretical limit for comparison-based sorting</a:t>
            </a:r>
          </a:p>
          <a:p>
            <a:r>
              <a:rPr lang="en-AU" b="1" dirty="0"/>
              <a:t>Merging requires 2n memory </a:t>
            </a:r>
            <a:r>
              <a:rPr lang="en-AU" dirty="0"/>
              <a:t>to merge two n-element lists</a:t>
            </a:r>
          </a:p>
          <a:p>
            <a:pPr lvl="1"/>
            <a:r>
              <a:rPr lang="en-AU" dirty="0"/>
              <a:t>Double the amount of memory needed to store the array being sorted!</a:t>
            </a:r>
          </a:p>
          <a:p>
            <a:r>
              <a:rPr lang="en-AU" b="1" dirty="0"/>
              <a:t>Mergesort is recursive</a:t>
            </a:r>
            <a:r>
              <a:rPr lang="en-AU" dirty="0"/>
              <a:t>, but the recursion is quite efficient and doesn’t usually cause significant performance problems</a:t>
            </a:r>
          </a:p>
          <a:p>
            <a:r>
              <a:rPr lang="en-CA" dirty="0"/>
              <a:t>Some practical sorting algorithms are highly-tuned versions of merge sort</a:t>
            </a:r>
          </a:p>
          <a:p>
            <a:pPr lvl="1"/>
            <a:r>
              <a:rPr lang="en-CA" dirty="0"/>
              <a:t>E.g. Python’s sort function uses a version of merge sort called </a:t>
            </a:r>
            <a:r>
              <a:rPr lang="en-CA" b="1" dirty="0" err="1"/>
              <a:t>timsort</a:t>
            </a:r>
            <a:endParaRPr lang="en-CA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6555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4" y="-226995"/>
            <a:ext cx="6002110" cy="1495425"/>
          </a:xfrm>
        </p:spPr>
        <p:txBody>
          <a:bodyPr>
            <a:normAutofit/>
          </a:bodyPr>
          <a:lstStyle/>
          <a:p>
            <a:r>
              <a:rPr lang="en-CA" sz="4000" dirty="0"/>
              <a:t>Quicksort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CA" sz="5100" b="1" dirty="0"/>
                  <a:t>Quicksort is a variation on divide and conquer sorting</a:t>
                </a:r>
              </a:p>
              <a:p>
                <a:r>
                  <a:rPr lang="en-CA" sz="5100" dirty="0"/>
                  <a:t>It uses an O(n) algorithm called </a:t>
                </a:r>
                <a:r>
                  <a:rPr lang="en-CA" sz="5100" b="1" dirty="0"/>
                  <a:t>partitioning</a:t>
                </a:r>
                <a:r>
                  <a:rPr lang="en-CA" sz="5100" dirty="0"/>
                  <a:t> to split the array into two halves</a:t>
                </a:r>
              </a:p>
              <a:p>
                <a:pPr lvl="1"/>
                <a:r>
                  <a:rPr lang="en-CA" sz="5100" dirty="0"/>
                  <a:t>The way partitioning works, there is no need for merging</a:t>
                </a:r>
              </a:p>
              <a:p>
                <a:r>
                  <a:rPr lang="en-CA" sz="5100" dirty="0"/>
                  <a:t>Quicksort does </a:t>
                </a:r>
                <a:r>
                  <a:rPr lang="en-CA" sz="5100" b="1" dirty="0"/>
                  <a:t>not</a:t>
                </a:r>
                <a:r>
                  <a:rPr lang="en-CA" sz="5100" dirty="0"/>
                  <a:t> need 2n memory like mergesort does</a:t>
                </a:r>
              </a:p>
              <a:p>
                <a:r>
                  <a:rPr lang="en-CA" sz="5100" dirty="0"/>
                  <a:t>In practice, quicksort is often the fasted general-purposes sorting algorithm</a:t>
                </a:r>
              </a:p>
              <a:p>
                <a:pPr lvl="1"/>
                <a:r>
                  <a:rPr lang="en-CA" sz="5100" dirty="0"/>
                  <a:t>On </a:t>
                </a:r>
                <a:r>
                  <a:rPr lang="en-CA" sz="5100" b="1" dirty="0"/>
                  <a:t>average</a:t>
                </a:r>
                <a:r>
                  <a:rPr lang="en-CA" sz="5100" dirty="0"/>
                  <a:t>, quicksort is O(n log n), and tends to be faster than mergesort and other O(n log n) algorithms</a:t>
                </a:r>
              </a:p>
              <a:p>
                <a:pPr lvl="1"/>
                <a:r>
                  <a:rPr lang="en-CA" sz="5100" b="1" dirty="0"/>
                  <a:t>Problem</a:t>
                </a:r>
                <a:r>
                  <a:rPr lang="en-CA" sz="5100" dirty="0"/>
                  <a:t>: </a:t>
                </a:r>
                <a14:m>
                  <m:oMath xmlns:m="http://schemas.openxmlformats.org/officeDocument/2006/math"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5100" i="1" dirty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51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5100" dirty="0">
                    <a:highlight>
                      <a:srgbClr val="FFFF00"/>
                    </a:highlight>
                  </a:rPr>
                  <a:t>in the worst case!</a:t>
                </a:r>
              </a:p>
              <a:p>
                <a:pPr lvl="2"/>
                <a:r>
                  <a:rPr lang="en-CA" sz="5100" dirty="0"/>
                  <a:t>Can be implemented so that this worst case is very rare.</a:t>
                </a:r>
              </a:p>
              <a:p>
                <a:endParaRPr lang="en-AU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6CE81-DEE7-C017-807D-D4222E86C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125" y="1148834"/>
                <a:ext cx="7291178" cy="5081050"/>
              </a:xfrm>
              <a:blipFill>
                <a:blip r:embed="rId2"/>
                <a:stretch>
                  <a:fillRect l="-1087" t="-2758" r="-13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ony Hoare - Wikipedia">
            <a:extLst>
              <a:ext uri="{FF2B5EF4-FFF2-40B4-BE49-F238E27FC236}">
                <a16:creationId xmlns:a16="http://schemas.microsoft.com/office/drawing/2014/main" id="{27C6C09B-160A-5D8F-7B1E-E1654D070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r="12351"/>
          <a:stretch/>
        </p:blipFill>
        <p:spPr bwMode="auto">
          <a:xfrm>
            <a:off x="8114340" y="170915"/>
            <a:ext cx="3754535" cy="51573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A1374-078F-DA67-3D66-EA106986E043}"/>
              </a:ext>
            </a:extLst>
          </p:cNvPr>
          <p:cNvSpPr txBox="1"/>
          <p:nvPr/>
        </p:nvSpPr>
        <p:spPr>
          <a:xfrm>
            <a:off x="8114340" y="5306554"/>
            <a:ext cx="375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Quicksort was developed in 1959 by computer scientist Anthony Hoare.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5246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20F87785-80D9-B4B7-2CE0-FFC62EAE140D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14FB2-2C7A-E30B-DE11-A4F3A0F566C9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35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BC6FB6-3639-E5F3-155D-715B72C6DF3D}"/>
              </a:ext>
            </a:extLst>
          </p:cNvPr>
          <p:cNvGrpSpPr/>
          <p:nvPr/>
        </p:nvGrpSpPr>
        <p:grpSpPr>
          <a:xfrm>
            <a:off x="3068180" y="1355662"/>
            <a:ext cx="627017" cy="638548"/>
            <a:chOff x="5808617" y="1254784"/>
            <a:chExt cx="627017" cy="6385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D0EAD2-D9EE-68CF-952F-64B462BACFBE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B69760-9E01-6CC8-121F-BC5D35F4A9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FDD287-9792-612A-5F1E-64BA37DB2E3D}"/>
              </a:ext>
            </a:extLst>
          </p:cNvPr>
          <p:cNvGrpSpPr/>
          <p:nvPr/>
        </p:nvGrpSpPr>
        <p:grpSpPr>
          <a:xfrm>
            <a:off x="3695197" y="1355662"/>
            <a:ext cx="627017" cy="638548"/>
            <a:chOff x="5808617" y="1254784"/>
            <a:chExt cx="627017" cy="6385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CFB31-808C-6380-A539-E8A2C4E78208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40F2D3-B71F-B49F-21D3-77A7E98DD04E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48BBE-C91E-D3FE-23F7-3164763776FB}"/>
              </a:ext>
            </a:extLst>
          </p:cNvPr>
          <p:cNvGrpSpPr/>
          <p:nvPr/>
        </p:nvGrpSpPr>
        <p:grpSpPr>
          <a:xfrm>
            <a:off x="4322214" y="1355662"/>
            <a:ext cx="627017" cy="638548"/>
            <a:chOff x="5808617" y="1254784"/>
            <a:chExt cx="627017" cy="6385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8FA86-96D2-6490-A784-FDDCB38D6A9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DB4E3-1666-5618-D677-E22823A60A6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1FDFA-C7BA-4B1E-7225-F9CC9BB874C7}"/>
              </a:ext>
            </a:extLst>
          </p:cNvPr>
          <p:cNvGrpSpPr/>
          <p:nvPr/>
        </p:nvGrpSpPr>
        <p:grpSpPr>
          <a:xfrm>
            <a:off x="6203265" y="1355662"/>
            <a:ext cx="627017" cy="638548"/>
            <a:chOff x="5808617" y="1254784"/>
            <a:chExt cx="627017" cy="638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A8D2EC-94FE-1BE4-FE2E-827895369183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CF8889-CDDD-2284-1D24-614EE5D79A1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CAEB17-55E6-065D-EB5D-2D1B161A3E2F}"/>
              </a:ext>
            </a:extLst>
          </p:cNvPr>
          <p:cNvGrpSpPr/>
          <p:nvPr/>
        </p:nvGrpSpPr>
        <p:grpSpPr>
          <a:xfrm>
            <a:off x="4949231" y="1355662"/>
            <a:ext cx="627017" cy="638548"/>
            <a:chOff x="5808617" y="1254784"/>
            <a:chExt cx="627017" cy="638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83A8C-762E-7A83-CC1B-F097D71675B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7A13C-03A3-19E4-E817-BA9D72D50AA0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C9C030-86FE-BEF0-D73C-1740C1C7F7A9}"/>
              </a:ext>
            </a:extLst>
          </p:cNvPr>
          <p:cNvGrpSpPr/>
          <p:nvPr/>
        </p:nvGrpSpPr>
        <p:grpSpPr>
          <a:xfrm>
            <a:off x="5576248" y="1355662"/>
            <a:ext cx="627017" cy="638548"/>
            <a:chOff x="5808617" y="1254784"/>
            <a:chExt cx="627017" cy="638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25C687-9744-7ED9-2663-4E534500BBB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0E4A9-7C8B-FEFC-D244-9D77EFEF217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7FB35A55-44F4-E76B-1103-A79D9EEC6904}"/>
              </a:ext>
            </a:extLst>
          </p:cNvPr>
          <p:cNvSpPr txBox="1"/>
          <p:nvPr/>
        </p:nvSpPr>
        <p:spPr>
          <a:xfrm>
            <a:off x="1442224" y="2549912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pivot = 4</a:t>
            </a:r>
            <a:endParaRPr lang="en-AU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9B245A7-8807-ABAA-F9EB-72411D518123}"/>
              </a:ext>
            </a:extLst>
          </p:cNvPr>
          <p:cNvGrpSpPr/>
          <p:nvPr/>
        </p:nvGrpSpPr>
        <p:grpSpPr>
          <a:xfrm>
            <a:off x="3061172" y="3545018"/>
            <a:ext cx="627017" cy="638548"/>
            <a:chOff x="5808617" y="1254784"/>
            <a:chExt cx="627017" cy="63854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984A8E1-0AD4-4127-F21C-762CB3EA227D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2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0CDD84-983E-5743-D100-21969F54F49A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0</a:t>
              </a:r>
              <a:endParaRPr lang="en-AU" sz="12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3A5602-3C12-2E81-9538-A7EAAC53F881}"/>
              </a:ext>
            </a:extLst>
          </p:cNvPr>
          <p:cNvGrpSpPr/>
          <p:nvPr/>
        </p:nvGrpSpPr>
        <p:grpSpPr>
          <a:xfrm>
            <a:off x="3688189" y="3545018"/>
            <a:ext cx="627017" cy="638548"/>
            <a:chOff x="5808617" y="1254784"/>
            <a:chExt cx="627017" cy="638548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DA2CAF-FCB9-3FEE-8ED9-157A67E3BCFF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1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8626DA1-30B5-0562-46E8-0B2C1B8F1B1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1</a:t>
              </a:r>
              <a:endParaRPr lang="en-AU" sz="12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905F54-A7C7-FA31-C7CC-9F0B3203BE04}"/>
              </a:ext>
            </a:extLst>
          </p:cNvPr>
          <p:cNvGrpSpPr/>
          <p:nvPr/>
        </p:nvGrpSpPr>
        <p:grpSpPr>
          <a:xfrm>
            <a:off x="4315206" y="3545018"/>
            <a:ext cx="627017" cy="638548"/>
            <a:chOff x="5808617" y="1254784"/>
            <a:chExt cx="627017" cy="638548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88A8B6-4DFC-D061-F3B3-3922FF42F782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3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4191E6-8AFC-AD71-8B41-F2BEF9F2EDB1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2</a:t>
              </a:r>
              <a:endParaRPr lang="en-AU" sz="12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79C7D45-5EC1-05B2-9546-E19E3766AAAE}"/>
              </a:ext>
            </a:extLst>
          </p:cNvPr>
          <p:cNvGrpSpPr/>
          <p:nvPr/>
        </p:nvGrpSpPr>
        <p:grpSpPr>
          <a:xfrm>
            <a:off x="6196257" y="3545018"/>
            <a:ext cx="627017" cy="638548"/>
            <a:chOff x="5808617" y="1254784"/>
            <a:chExt cx="627017" cy="63854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C3504A5-AF0D-1991-B148-FED034099525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9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CB3AA55-4CD3-8A4D-25D4-C8419BF3006B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5</a:t>
              </a:r>
              <a:endParaRPr lang="en-AU" sz="1200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C0D112-E070-D3CC-881D-2C007F42DC34}"/>
              </a:ext>
            </a:extLst>
          </p:cNvPr>
          <p:cNvGrpSpPr/>
          <p:nvPr/>
        </p:nvGrpSpPr>
        <p:grpSpPr>
          <a:xfrm>
            <a:off x="4942223" y="3545018"/>
            <a:ext cx="627017" cy="638548"/>
            <a:chOff x="5808617" y="1254784"/>
            <a:chExt cx="627017" cy="63854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7687DA6-235E-BA8A-8C95-733A04144040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4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B26501F-BE80-A9F6-83EE-9E510AEDA907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3</a:t>
              </a:r>
              <a:endParaRPr lang="en-AU" sz="1200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5126C35-DEA0-8F80-2AE9-C0F4273E8F02}"/>
              </a:ext>
            </a:extLst>
          </p:cNvPr>
          <p:cNvGrpSpPr/>
          <p:nvPr/>
        </p:nvGrpSpPr>
        <p:grpSpPr>
          <a:xfrm>
            <a:off x="5569240" y="3545018"/>
            <a:ext cx="627017" cy="638548"/>
            <a:chOff x="5808617" y="1254784"/>
            <a:chExt cx="627017" cy="63854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08DF4CE-90C9-B02F-89E3-BE918C2F4E76}"/>
                </a:ext>
              </a:extLst>
            </p:cNvPr>
            <p:cNvSpPr txBox="1"/>
            <p:nvPr/>
          </p:nvSpPr>
          <p:spPr>
            <a:xfrm>
              <a:off x="5808617" y="1524000"/>
              <a:ext cx="6270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highlight>
                    <a:srgbClr val="FFFF00"/>
                  </a:highlight>
                </a:rPr>
                <a:t>5</a:t>
              </a:r>
              <a:endParaRPr lang="en-AU" dirty="0">
                <a:highlight>
                  <a:srgbClr val="FFFF00"/>
                </a:highlight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AAACD8D-B8B0-603E-D205-58EB7C8F7D55}"/>
                </a:ext>
              </a:extLst>
            </p:cNvPr>
            <p:cNvSpPr txBox="1"/>
            <p:nvPr/>
          </p:nvSpPr>
          <p:spPr>
            <a:xfrm>
              <a:off x="5808617" y="1254784"/>
              <a:ext cx="627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4</a:t>
              </a:r>
              <a:endParaRPr lang="en-AU" sz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922596" y="3472256"/>
            <a:ext cx="143973" cy="1852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28498" y="3461636"/>
            <a:ext cx="143972" cy="18740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7" y="4452782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8" y="44527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942223" y="3241288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626228" y="31935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93331" y="317951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B53001-C73A-A60C-2F91-18ECB21E6F03}"/>
              </a:ext>
            </a:extLst>
          </p:cNvPr>
          <p:cNvSpPr/>
          <p:nvPr/>
        </p:nvSpPr>
        <p:spPr>
          <a:xfrm>
            <a:off x="3285893" y="1632661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53427EE-3F8E-D367-D30A-596AAF4AA45F}"/>
              </a:ext>
            </a:extLst>
          </p:cNvPr>
          <p:cNvSpPr/>
          <p:nvPr/>
        </p:nvSpPr>
        <p:spPr>
          <a:xfrm>
            <a:off x="5155370" y="3822017"/>
            <a:ext cx="200722" cy="361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04019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>
            <a:extLst>
              <a:ext uri="{FF2B5EF4-FFF2-40B4-BE49-F238E27FC236}">
                <a16:creationId xmlns:a16="http://schemas.microsoft.com/office/drawing/2014/main" id="{F544AC54-7A7E-C9EC-6C67-87FE54CDC212}"/>
              </a:ext>
            </a:extLst>
          </p:cNvPr>
          <p:cNvSpPr txBox="1"/>
          <p:nvPr/>
        </p:nvSpPr>
        <p:spPr>
          <a:xfrm>
            <a:off x="8682100" y="242897"/>
            <a:ext cx="3115890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Idea for partitioning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Pick a value in the array called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less than the </a:t>
            </a:r>
            <a:r>
              <a:rPr lang="en-CA" b="1" dirty="0"/>
              <a:t>pivot</a:t>
            </a:r>
            <a:r>
              <a:rPr lang="en-CA" dirty="0"/>
              <a:t> to the left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Put all the values greater than or equal to the </a:t>
            </a:r>
            <a:r>
              <a:rPr lang="en-CA" b="1" dirty="0"/>
              <a:t>pivot</a:t>
            </a:r>
            <a:r>
              <a:rPr lang="en-CA" dirty="0"/>
              <a:t> to the right of the </a:t>
            </a:r>
            <a:r>
              <a:rPr lang="en-CA" b="1" dirty="0"/>
              <a:t>pivot</a:t>
            </a:r>
            <a:r>
              <a:rPr lang="en-CA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r>
              <a:rPr lang="en-CA" dirty="0"/>
              <a:t>The order of the elements to the left and right of the pivot doesn’t matter.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B234874-4C91-DDAE-15BB-178607EBDB01}"/>
              </a:ext>
            </a:extLst>
          </p:cNvPr>
          <p:cNvSpPr/>
          <p:nvPr/>
        </p:nvSpPr>
        <p:spPr>
          <a:xfrm rot="16200000">
            <a:off x="3808187" y="3316829"/>
            <a:ext cx="149780" cy="18422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7ABFA9E-789C-4538-4A8C-BB62BD418FBA}"/>
              </a:ext>
            </a:extLst>
          </p:cNvPr>
          <p:cNvSpPr/>
          <p:nvPr/>
        </p:nvSpPr>
        <p:spPr>
          <a:xfrm rot="16200000">
            <a:off x="5801893" y="3228916"/>
            <a:ext cx="143976" cy="201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D60C7-3FD9-79C7-B59C-1B520F69724B}"/>
              </a:ext>
            </a:extLst>
          </p:cNvPr>
          <p:cNvSpPr txBox="1"/>
          <p:nvPr/>
        </p:nvSpPr>
        <p:spPr>
          <a:xfrm>
            <a:off x="3587416" y="430081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&lt; pivot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BABA1-DBF0-9264-4BFB-69F27FA04394}"/>
              </a:ext>
            </a:extLst>
          </p:cNvPr>
          <p:cNvSpPr txBox="1"/>
          <p:nvPr/>
        </p:nvSpPr>
        <p:spPr>
          <a:xfrm>
            <a:off x="5417767" y="4300811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&gt;= pivot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F7BE90-F35F-141B-39BD-E2F990D0F14E}"/>
              </a:ext>
            </a:extLst>
          </p:cNvPr>
          <p:cNvCxnSpPr/>
          <p:nvPr/>
        </p:nvCxnSpPr>
        <p:spPr>
          <a:xfrm>
            <a:off x="4835973" y="3179512"/>
            <a:ext cx="0" cy="158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98E589-7E59-4C7E-C6BD-BE5CB4C1807B}"/>
              </a:ext>
            </a:extLst>
          </p:cNvPr>
          <p:cNvSpPr txBox="1"/>
          <p:nvPr/>
        </p:nvSpPr>
        <p:spPr>
          <a:xfrm>
            <a:off x="3565423" y="3381502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smalls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D9405-38D2-08F6-3F05-2399EF5B8CF1}"/>
              </a:ext>
            </a:extLst>
          </p:cNvPr>
          <p:cNvSpPr txBox="1"/>
          <p:nvPr/>
        </p:nvSpPr>
        <p:spPr>
          <a:xfrm>
            <a:off x="5537834" y="3381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bigs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C227BC-D6AB-B688-EF53-A94CA54A3EFE}"/>
              </a:ext>
            </a:extLst>
          </p:cNvPr>
          <p:cNvSpPr txBox="1"/>
          <p:nvPr/>
        </p:nvSpPr>
        <p:spPr>
          <a:xfrm>
            <a:off x="3700113" y="5172593"/>
            <a:ext cx="252669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Now when you sort the smalls and sort the </a:t>
            </a:r>
            <a:r>
              <a:rPr lang="en-CA" dirty="0" err="1"/>
              <a:t>bigs</a:t>
            </a:r>
            <a:r>
              <a:rPr lang="en-CA" dirty="0"/>
              <a:t>, the entire array is sorted (no need for merging).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B513A-7349-C260-B27F-11E868CF7AE3}"/>
              </a:ext>
            </a:extLst>
          </p:cNvPr>
          <p:cNvSpPr txBox="1"/>
          <p:nvPr/>
        </p:nvSpPr>
        <p:spPr>
          <a:xfrm>
            <a:off x="3068180" y="1242977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E5FEE8-3286-8F22-4080-03717641133F}"/>
              </a:ext>
            </a:extLst>
          </p:cNvPr>
          <p:cNvSpPr txBox="1"/>
          <p:nvPr/>
        </p:nvSpPr>
        <p:spPr>
          <a:xfrm>
            <a:off x="2961930" y="3732971"/>
            <a:ext cx="3918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400F34-D06B-6A35-2CF9-09329BA09DFD}"/>
              </a:ext>
            </a:extLst>
          </p:cNvPr>
          <p:cNvSpPr txBox="1"/>
          <p:nvPr/>
        </p:nvSpPr>
        <p:spPr>
          <a:xfrm>
            <a:off x="4835973" y="3732971"/>
            <a:ext cx="712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pivot</a:t>
            </a:r>
            <a:endParaRPr lang="en-AU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DEA21D6-227A-3405-95C5-7F4A128B9263}"/>
              </a:ext>
            </a:extLst>
          </p:cNvPr>
          <p:cNvSpPr/>
          <p:nvPr/>
        </p:nvSpPr>
        <p:spPr>
          <a:xfrm>
            <a:off x="4616605" y="1769327"/>
            <a:ext cx="557560" cy="1261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C874B4-7CB0-B2FA-15A2-62C8916F9C70}"/>
              </a:ext>
            </a:extLst>
          </p:cNvPr>
          <p:cNvSpPr txBox="1"/>
          <p:nvPr/>
        </p:nvSpPr>
        <p:spPr>
          <a:xfrm>
            <a:off x="3700113" y="1942962"/>
            <a:ext cx="100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partition</a:t>
            </a:r>
            <a:br>
              <a:rPr lang="en-CA" dirty="0"/>
            </a:br>
            <a:r>
              <a:rPr lang="en-CA" dirty="0"/>
              <a:t>array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FFDF-24DD-A117-EAFF-E7684589A695}"/>
              </a:ext>
            </a:extLst>
          </p:cNvPr>
          <p:cNvSpPr txBox="1"/>
          <p:nvPr/>
        </p:nvSpPr>
        <p:spPr>
          <a:xfrm>
            <a:off x="322307" y="242897"/>
            <a:ext cx="259286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Partitioning</a:t>
            </a:r>
            <a:r>
              <a:rPr lang="en-CA" sz="3600" dirty="0"/>
              <a:t>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8576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67A-41E9-50DA-5D09-79758F2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0227-F088-2D5C-9EA7-4A4FB610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Two major things are needed to implement quicksort efficiently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partitioning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 fast way to pick a good pivot</a:t>
            </a:r>
          </a:p>
          <a:p>
            <a:pPr lvl="2"/>
            <a:r>
              <a:rPr lang="en-CA" dirty="0"/>
              <a:t>A good pivot causes the array to be partitioned into two nearly-equal halves.</a:t>
            </a:r>
          </a:p>
          <a:p>
            <a:pPr lvl="2"/>
            <a:r>
              <a:rPr lang="en-CA" dirty="0"/>
              <a:t>This is tough!</a:t>
            </a:r>
          </a:p>
          <a:p>
            <a:pPr lvl="2"/>
            <a:r>
              <a:rPr lang="en-CA" dirty="0"/>
              <a:t>The </a:t>
            </a:r>
            <a:r>
              <a:rPr lang="en-CA" b="1" dirty="0"/>
              <a:t>median</a:t>
            </a:r>
            <a:r>
              <a:rPr lang="en-CA" dirty="0"/>
              <a:t> value would be the perfect pivot, but that can’t be calculated efficiently in general.</a:t>
            </a:r>
          </a:p>
          <a:p>
            <a:pPr lvl="2"/>
            <a:r>
              <a:rPr lang="en-CA" dirty="0"/>
              <a:t>Various tricks can be used to lower the chance of bad pivots, e.g.</a:t>
            </a:r>
          </a:p>
          <a:p>
            <a:pPr lvl="3"/>
            <a:r>
              <a:rPr lang="en-CA" b="1" dirty="0"/>
              <a:t>Median of 3</a:t>
            </a:r>
            <a:r>
              <a:rPr lang="en-CA" dirty="0"/>
              <a:t>: choose median of first, middle, and last element</a:t>
            </a:r>
          </a:p>
          <a:p>
            <a:pPr lvl="3"/>
            <a:r>
              <a:rPr lang="en-CA" b="1" dirty="0"/>
              <a:t>Random pivot</a:t>
            </a:r>
            <a:r>
              <a:rPr lang="en-CA" dirty="0"/>
              <a:t>: choose pivot randomly</a:t>
            </a:r>
          </a:p>
          <a:p>
            <a:pPr lvl="4"/>
            <a:r>
              <a:rPr lang="en-CA" dirty="0"/>
              <a:t>E.g. randomly shuffle the array once at the start, and then always choose the first element of sub-array to be the pivot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4172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67981" y="1520916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644235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7775431" y="2529289"/>
            <a:ext cx="2342129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967512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58020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186497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577004" y="3597397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D6FF37-5A0A-3B92-47C5-F8A37669ADAE}"/>
              </a:ext>
            </a:extLst>
          </p:cNvPr>
          <p:cNvSpPr txBox="1"/>
          <p:nvPr/>
        </p:nvSpPr>
        <p:spPr>
          <a:xfrm>
            <a:off x="10634649" y="16036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35242-D3D4-64A7-A013-37C5EB034957}"/>
              </a:ext>
            </a:extLst>
          </p:cNvPr>
          <p:cNvSpPr txBox="1"/>
          <p:nvPr/>
        </p:nvSpPr>
        <p:spPr>
          <a:xfrm>
            <a:off x="10531255" y="262090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n/2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8531-AD5A-278B-6F69-289A83C1246E}"/>
              </a:ext>
            </a:extLst>
          </p:cNvPr>
          <p:cNvSpPr txBox="1"/>
          <p:nvPr/>
        </p:nvSpPr>
        <p:spPr>
          <a:xfrm>
            <a:off x="10531255" y="363819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n/4</a:t>
            </a:r>
            <a:endParaRPr lang="en-AU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7FE45D-B23D-DDE0-34A8-9002F1336389}"/>
              </a:ext>
            </a:extLst>
          </p:cNvPr>
          <p:cNvGrpSpPr/>
          <p:nvPr/>
        </p:nvGrpSpPr>
        <p:grpSpPr>
          <a:xfrm>
            <a:off x="4175035" y="4629910"/>
            <a:ext cx="583581" cy="477335"/>
            <a:chOff x="5329434" y="3803398"/>
            <a:chExt cx="583581" cy="47733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E85C56-1A08-FD21-510E-6A921F68A760}"/>
                </a:ext>
              </a:extLst>
            </p:cNvPr>
            <p:cNvSpPr/>
            <p:nvPr/>
          </p:nvSpPr>
          <p:spPr>
            <a:xfrm>
              <a:off x="5329434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49D103-487E-D08E-8F2A-7B64449FE1B0}"/>
                </a:ext>
              </a:extLst>
            </p:cNvPr>
            <p:cNvSpPr txBox="1"/>
            <p:nvPr/>
          </p:nvSpPr>
          <p:spPr>
            <a:xfrm>
              <a:off x="5364583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708E69-B6B3-6641-71CC-94FC10BD8E93}"/>
              </a:ext>
            </a:extLst>
          </p:cNvPr>
          <p:cNvGrpSpPr/>
          <p:nvPr/>
        </p:nvGrpSpPr>
        <p:grpSpPr>
          <a:xfrm>
            <a:off x="4995146" y="4629910"/>
            <a:ext cx="583581" cy="477335"/>
            <a:chOff x="6174823" y="3803398"/>
            <a:chExt cx="583581" cy="47733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E29334-1D1A-1601-38BE-C3BD9BC77766}"/>
                </a:ext>
              </a:extLst>
            </p:cNvPr>
            <p:cNvSpPr/>
            <p:nvPr/>
          </p:nvSpPr>
          <p:spPr>
            <a:xfrm>
              <a:off x="6174823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942A5D-561C-F501-7055-84AC3A7A4CFB}"/>
                </a:ext>
              </a:extLst>
            </p:cNvPr>
            <p:cNvSpPr txBox="1"/>
            <p:nvPr/>
          </p:nvSpPr>
          <p:spPr>
            <a:xfrm>
              <a:off x="6209972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5815257" y="4629910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635368" y="4629910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455479" y="4629910"/>
            <a:ext cx="583581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275590" y="4629910"/>
            <a:ext cx="583581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095701" y="4629910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15809" y="4629910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C81C7D-DF70-E431-5611-EA3797FEFA30}"/>
              </a:ext>
            </a:extLst>
          </p:cNvPr>
          <p:cNvSpPr txBox="1"/>
          <p:nvPr/>
        </p:nvSpPr>
        <p:spPr>
          <a:xfrm>
            <a:off x="10531255" y="465547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n/8</a:t>
            </a:r>
            <a:endParaRPr lang="en-AU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5815300" y="1998251"/>
            <a:ext cx="1600199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7415499" y="1998251"/>
            <a:ext cx="1530997" cy="531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941601" y="3006624"/>
            <a:ext cx="873699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5815300" y="3006624"/>
            <a:ext cx="735793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160585" y="3006624"/>
            <a:ext cx="785911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8946496" y="3006624"/>
            <a:ext cx="823582" cy="59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B3F78-5E39-DC34-4824-2C7D1B4FC51D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4466826" y="4074732"/>
            <a:ext cx="47477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CFF6E8E-F3C1-A587-E85F-C4C13ED58FA2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4941601" y="4074732"/>
            <a:ext cx="34533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6107048" y="4074732"/>
            <a:ext cx="44404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6551093" y="4074732"/>
            <a:ext cx="37606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747270" y="4074732"/>
            <a:ext cx="413315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8160585" y="4074732"/>
            <a:ext cx="40679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stCxn id="36" idx="2"/>
            <a:endCxn id="64" idx="0"/>
          </p:cNvCxnSpPr>
          <p:nvPr/>
        </p:nvCxnSpPr>
        <p:spPr>
          <a:xfrm flipH="1">
            <a:off x="9387492" y="4074732"/>
            <a:ext cx="382586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>
            <a:off x="9770078" y="4074732"/>
            <a:ext cx="437522" cy="55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06089" y="1407434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5610350" y="244473"/>
            <a:ext cx="336588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</a:t>
            </a:r>
            <a:r>
              <a:rPr lang="en-CA" b="1" dirty="0"/>
              <a:t>mergesort</a:t>
            </a:r>
            <a:r>
              <a:rPr lang="en-CA" dirty="0"/>
              <a:t>, the arrays are always divided (as close to) perfectly as possible.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15257" y="5508703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mergesort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  <a:stCxn id="26" idx="0"/>
            <a:endCxn id="26" idx="2"/>
          </p:cNvCxnSpPr>
          <p:nvPr/>
        </p:nvCxnSpPr>
        <p:spPr>
          <a:xfrm>
            <a:off x="7415499" y="1520916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  <a:stCxn id="32" idx="0"/>
            <a:endCxn id="32" idx="2"/>
          </p:cNvCxnSpPr>
          <p:nvPr/>
        </p:nvCxnSpPr>
        <p:spPr>
          <a:xfrm>
            <a:off x="5815300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  <a:stCxn id="33" idx="0"/>
            <a:endCxn id="33" idx="2"/>
          </p:cNvCxnSpPr>
          <p:nvPr/>
        </p:nvCxnSpPr>
        <p:spPr>
          <a:xfrm>
            <a:off x="8946496" y="2529289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917FDF-BC55-2395-057D-6CE004E84FC3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4941601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6551093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>
            <a:off x="8160585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774C0D3-A5AD-0B51-C4BB-439A39CC6BE3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466826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9770078" y="359739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917BB64-7C2F-8745-ECB4-ACB30F530A28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5286937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  <a:stCxn id="52" idx="0"/>
            <a:endCxn id="52" idx="2"/>
          </p:cNvCxnSpPr>
          <p:nvPr/>
        </p:nvCxnSpPr>
        <p:spPr>
          <a:xfrm>
            <a:off x="6107048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927159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  <a:stCxn id="58" idx="0"/>
            <a:endCxn id="58" idx="2"/>
          </p:cNvCxnSpPr>
          <p:nvPr/>
        </p:nvCxnSpPr>
        <p:spPr>
          <a:xfrm>
            <a:off x="774727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5F97322-47F8-E0E6-CC49-029585167DF6}"/>
              </a:ext>
            </a:extLst>
          </p:cNvPr>
          <p:cNvCxnSpPr>
            <a:cxnSpLocks/>
            <a:stCxn id="61" idx="0"/>
            <a:endCxn id="61" idx="2"/>
          </p:cNvCxnSpPr>
          <p:nvPr/>
        </p:nvCxnSpPr>
        <p:spPr>
          <a:xfrm>
            <a:off x="8567381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9387492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  <a:stCxn id="67" idx="0"/>
            <a:endCxn id="67" idx="2"/>
          </p:cNvCxnSpPr>
          <p:nvPr/>
        </p:nvCxnSpPr>
        <p:spPr>
          <a:xfrm>
            <a:off x="10207600" y="462991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/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7D8E9A7-EC10-ACF6-49CD-058714FE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2" y="3268860"/>
                <a:ext cx="979205" cy="369332"/>
              </a:xfrm>
              <a:prstGeom prst="rect">
                <a:avLst/>
              </a:prstGeom>
              <a:blipFill>
                <a:blip r:embed="rId2"/>
                <a:stretch>
                  <a:fillRect r="-3750"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2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829614" y="2748918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4224573" y="3293327"/>
            <a:ext cx="252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B3B891-95EB-15E9-D84F-1003DC58931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069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53F31-D12B-B4E8-8F15-D37B40362384}"/>
              </a:ext>
            </a:extLst>
          </p:cNvPr>
          <p:cNvSpPr/>
          <p:nvPr/>
        </p:nvSpPr>
        <p:spPr>
          <a:xfrm>
            <a:off x="5097718" y="1833150"/>
            <a:ext cx="469503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EF2A4-4A26-A295-47AE-BC6A1FA57263}"/>
              </a:ext>
            </a:extLst>
          </p:cNvPr>
          <p:cNvSpPr/>
          <p:nvPr/>
        </p:nvSpPr>
        <p:spPr>
          <a:xfrm>
            <a:off x="4721643" y="2855527"/>
            <a:ext cx="1330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9A6A29-9CAF-0690-FB35-85A556AA23B8}"/>
              </a:ext>
            </a:extLst>
          </p:cNvPr>
          <p:cNvSpPr/>
          <p:nvPr/>
        </p:nvSpPr>
        <p:spPr>
          <a:xfrm>
            <a:off x="6813677" y="2841050"/>
            <a:ext cx="338282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AD9DA1-8FBE-E46C-A163-9C41327B7BF9}"/>
              </a:ext>
            </a:extLst>
          </p:cNvPr>
          <p:cNvSpPr/>
          <p:nvPr/>
        </p:nvSpPr>
        <p:spPr>
          <a:xfrm>
            <a:off x="5235775" y="3868181"/>
            <a:ext cx="1048315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224B8B-59BA-3E74-478C-029F566AB660}"/>
              </a:ext>
            </a:extLst>
          </p:cNvPr>
          <p:cNvSpPr/>
          <p:nvPr/>
        </p:nvSpPr>
        <p:spPr>
          <a:xfrm>
            <a:off x="4398750" y="3868181"/>
            <a:ext cx="30112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F5F5C1-699A-A280-92BB-791215DC88D8}"/>
              </a:ext>
            </a:extLst>
          </p:cNvPr>
          <p:cNvSpPr/>
          <p:nvPr/>
        </p:nvSpPr>
        <p:spPr>
          <a:xfrm>
            <a:off x="9216234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6E268-CABD-EAB3-B53C-0F9175AF260D}"/>
              </a:ext>
            </a:extLst>
          </p:cNvPr>
          <p:cNvSpPr/>
          <p:nvPr/>
        </p:nvSpPr>
        <p:spPr>
          <a:xfrm>
            <a:off x="7045267" y="3868181"/>
            <a:ext cx="1167162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57FB10-8E70-2BC2-192B-8B70B68D288D}"/>
              </a:ext>
            </a:extLst>
          </p:cNvPr>
          <p:cNvGrpSpPr/>
          <p:nvPr/>
        </p:nvGrpSpPr>
        <p:grpSpPr>
          <a:xfrm>
            <a:off x="4766297" y="4915143"/>
            <a:ext cx="583581" cy="477335"/>
            <a:chOff x="7025101" y="3803398"/>
            <a:chExt cx="583581" cy="4773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63420D-89FA-4AA2-89DB-7AC2D561060E}"/>
                </a:ext>
              </a:extLst>
            </p:cNvPr>
            <p:cNvSpPr/>
            <p:nvPr/>
          </p:nvSpPr>
          <p:spPr>
            <a:xfrm>
              <a:off x="7025101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6EC8FD-5721-17D2-EACA-1FF49936BF4D}"/>
                </a:ext>
              </a:extLst>
            </p:cNvPr>
            <p:cNvSpPr txBox="1"/>
            <p:nvPr/>
          </p:nvSpPr>
          <p:spPr>
            <a:xfrm>
              <a:off x="7060250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1220FB-17DE-4192-F88A-119BF837ACED}"/>
              </a:ext>
            </a:extLst>
          </p:cNvPr>
          <p:cNvGrpSpPr/>
          <p:nvPr/>
        </p:nvGrpSpPr>
        <p:grpSpPr>
          <a:xfrm>
            <a:off x="6145811" y="4915143"/>
            <a:ext cx="583581" cy="477335"/>
            <a:chOff x="7870490" y="3803398"/>
            <a:chExt cx="583581" cy="47733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611332E-06D6-8211-CDF4-8D8600D41E10}"/>
                </a:ext>
              </a:extLst>
            </p:cNvPr>
            <p:cNvSpPr/>
            <p:nvPr/>
          </p:nvSpPr>
          <p:spPr>
            <a:xfrm>
              <a:off x="7870490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EB469-EA3A-9D7F-B728-7E1C9159C7C6}"/>
                </a:ext>
              </a:extLst>
            </p:cNvPr>
            <p:cNvSpPr txBox="1"/>
            <p:nvPr/>
          </p:nvSpPr>
          <p:spPr>
            <a:xfrm>
              <a:off x="7905639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6E85C9-7A67-FC3E-5637-C41853994DF5}"/>
              </a:ext>
            </a:extLst>
          </p:cNvPr>
          <p:cNvGrpSpPr/>
          <p:nvPr/>
        </p:nvGrpSpPr>
        <p:grpSpPr>
          <a:xfrm>
            <a:off x="7007178" y="4915143"/>
            <a:ext cx="951550" cy="477335"/>
            <a:chOff x="8626478" y="3803398"/>
            <a:chExt cx="583581" cy="47733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688E94-E840-E611-4E89-A3DDA328577E}"/>
                </a:ext>
              </a:extLst>
            </p:cNvPr>
            <p:cNvSpPr/>
            <p:nvPr/>
          </p:nvSpPr>
          <p:spPr>
            <a:xfrm>
              <a:off x="8626478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776731-5643-5109-1FF8-155BCCB095A3}"/>
                </a:ext>
              </a:extLst>
            </p:cNvPr>
            <p:cNvSpPr txBox="1"/>
            <p:nvPr/>
          </p:nvSpPr>
          <p:spPr>
            <a:xfrm>
              <a:off x="8661627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E92D8-05A7-6726-F01D-D022DC32DBC8}"/>
              </a:ext>
            </a:extLst>
          </p:cNvPr>
          <p:cNvGrpSpPr/>
          <p:nvPr/>
        </p:nvGrpSpPr>
        <p:grpSpPr>
          <a:xfrm>
            <a:off x="8316934" y="4925334"/>
            <a:ext cx="213423" cy="477335"/>
            <a:chOff x="9471867" y="3803398"/>
            <a:chExt cx="583581" cy="47733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B43C0E-F8A4-05B0-D580-D5630018F871}"/>
                </a:ext>
              </a:extLst>
            </p:cNvPr>
            <p:cNvSpPr/>
            <p:nvPr/>
          </p:nvSpPr>
          <p:spPr>
            <a:xfrm>
              <a:off x="9471867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F5E8856-E400-BE01-9718-52F3B3EDBD91}"/>
                </a:ext>
              </a:extLst>
            </p:cNvPr>
            <p:cNvSpPr txBox="1"/>
            <p:nvPr/>
          </p:nvSpPr>
          <p:spPr>
            <a:xfrm>
              <a:off x="9507016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F7892E-40EE-BEDC-82C1-19977DC210B6}"/>
              </a:ext>
            </a:extLst>
          </p:cNvPr>
          <p:cNvGrpSpPr/>
          <p:nvPr/>
        </p:nvGrpSpPr>
        <p:grpSpPr>
          <a:xfrm>
            <a:off x="9101987" y="4915143"/>
            <a:ext cx="583581" cy="477335"/>
            <a:chOff x="10224819" y="3803398"/>
            <a:chExt cx="583581" cy="47733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9D9A27-8F60-6305-1432-4B3292866DF1}"/>
                </a:ext>
              </a:extLst>
            </p:cNvPr>
            <p:cNvSpPr/>
            <p:nvPr/>
          </p:nvSpPr>
          <p:spPr>
            <a:xfrm>
              <a:off x="10224819" y="3803398"/>
              <a:ext cx="5835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76E57-72E8-9D75-CB30-5DF1370FF973}"/>
                </a:ext>
              </a:extLst>
            </p:cNvPr>
            <p:cNvSpPr txBox="1"/>
            <p:nvPr/>
          </p:nvSpPr>
          <p:spPr>
            <a:xfrm>
              <a:off x="10259968" y="38573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B44C910-CD9C-F5D1-9D0E-7E3D79491FB3}"/>
              </a:ext>
            </a:extLst>
          </p:cNvPr>
          <p:cNvSpPr/>
          <p:nvPr/>
        </p:nvSpPr>
        <p:spPr>
          <a:xfrm>
            <a:off x="9922095" y="4915143"/>
            <a:ext cx="583581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7B6A14-76BE-398A-2BE6-583AC390EEE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387072" y="2310485"/>
            <a:ext cx="1014405" cy="54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6428575" y="2301624"/>
            <a:ext cx="1578024" cy="52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A3CAAC-1461-E8F1-11ED-581BFADA9ADB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549311" y="3332862"/>
            <a:ext cx="475572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ABF31-D5AF-6FB3-BAD2-44F31A7C34D1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009702" y="3332862"/>
            <a:ext cx="750231" cy="535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B88E3FB-2AF0-AA90-8CB2-A95C04E3FC75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7628848" y="3318385"/>
            <a:ext cx="377751" cy="5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4DE999-31C7-AB4A-2694-C2685D6663D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006599" y="3310429"/>
            <a:ext cx="1793216" cy="55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7F2F78-5E7F-AA16-0B36-F2FF0C856249}"/>
              </a:ext>
            </a:extLst>
          </p:cNvPr>
          <p:cNvCxnSpPr>
            <a:cxnSpLocks/>
            <a:stCxn id="34" idx="2"/>
            <a:endCxn id="52" idx="0"/>
          </p:cNvCxnSpPr>
          <p:nvPr/>
        </p:nvCxnSpPr>
        <p:spPr>
          <a:xfrm flipH="1">
            <a:off x="5058088" y="4345516"/>
            <a:ext cx="70184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56564F-361A-CE88-0974-F4F3BFC01D0B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5759933" y="4345516"/>
            <a:ext cx="677669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A244F-1D79-B22A-4BA1-F9245C79118E}"/>
              </a:ext>
            </a:extLst>
          </p:cNvPr>
          <p:cNvCxnSpPr>
            <a:cxnSpLocks/>
            <a:stCxn id="37" idx="2"/>
            <a:endCxn id="58" idx="0"/>
          </p:cNvCxnSpPr>
          <p:nvPr/>
        </p:nvCxnSpPr>
        <p:spPr>
          <a:xfrm flipH="1">
            <a:off x="7482953" y="4345516"/>
            <a:ext cx="145895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5033A3-BA96-E02A-4630-ED4099329CFC}"/>
              </a:ext>
            </a:extLst>
          </p:cNvPr>
          <p:cNvCxnSpPr>
            <a:cxnSpLocks/>
            <a:stCxn id="37" idx="2"/>
            <a:endCxn id="61" idx="0"/>
          </p:cNvCxnSpPr>
          <p:nvPr/>
        </p:nvCxnSpPr>
        <p:spPr>
          <a:xfrm>
            <a:off x="7628848" y="4345516"/>
            <a:ext cx="794798" cy="57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479F66B-7D08-3B9C-AD6F-8387E374DFD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9393778" y="4345516"/>
            <a:ext cx="291790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C857BB-B61D-A8B6-BFA5-3ADCECF24AD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9685568" y="4345516"/>
            <a:ext cx="528318" cy="5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3335826" y="171966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A07F3-AAB3-6FF0-246B-C43E72A3DB90}"/>
              </a:ext>
            </a:extLst>
          </p:cNvPr>
          <p:cNvSpPr txBox="1"/>
          <p:nvPr/>
        </p:nvSpPr>
        <p:spPr>
          <a:xfrm>
            <a:off x="4726987" y="727183"/>
            <a:ext cx="336588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But in </a:t>
            </a:r>
            <a:r>
              <a:rPr lang="en-CA" b="1" dirty="0"/>
              <a:t>quicksort</a:t>
            </a:r>
            <a:r>
              <a:rPr lang="en-CA" dirty="0"/>
              <a:t>, the arrays could be divided unevenly.</a:t>
            </a:r>
            <a:endParaRPr lang="en-AU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5844994" y="5820937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DD61E0-AA36-950E-19BA-CB7FAAC6F74C}"/>
              </a:ext>
            </a:extLst>
          </p:cNvPr>
          <p:cNvCxnSpPr>
            <a:cxnSpLocks/>
          </p:cNvCxnSpPr>
          <p:nvPr/>
        </p:nvCxnSpPr>
        <p:spPr>
          <a:xfrm>
            <a:off x="6409928" y="1833150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87E8018-C1F9-FF6E-FD16-50FD48307B2A}"/>
              </a:ext>
            </a:extLst>
          </p:cNvPr>
          <p:cNvCxnSpPr>
            <a:cxnSpLocks/>
          </p:cNvCxnSpPr>
          <p:nvPr/>
        </p:nvCxnSpPr>
        <p:spPr>
          <a:xfrm>
            <a:off x="5024883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F7D46F0-7EE0-A1DB-7402-853EE2C848A2}"/>
              </a:ext>
            </a:extLst>
          </p:cNvPr>
          <p:cNvCxnSpPr>
            <a:cxnSpLocks/>
          </p:cNvCxnSpPr>
          <p:nvPr/>
        </p:nvCxnSpPr>
        <p:spPr>
          <a:xfrm>
            <a:off x="8006599" y="2855527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D596A0-88A9-3BAE-F460-533BFE074F6D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5759933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12BE0A-5118-15BD-ACB6-15E8CC6DA5E7}"/>
              </a:ext>
            </a:extLst>
          </p:cNvPr>
          <p:cNvCxnSpPr>
            <a:cxnSpLocks/>
          </p:cNvCxnSpPr>
          <p:nvPr/>
        </p:nvCxnSpPr>
        <p:spPr>
          <a:xfrm>
            <a:off x="8006599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CE6A77-6BB5-01F0-9C90-D6BBDD5E5532}"/>
              </a:ext>
            </a:extLst>
          </p:cNvPr>
          <p:cNvCxnSpPr>
            <a:cxnSpLocks/>
          </p:cNvCxnSpPr>
          <p:nvPr/>
        </p:nvCxnSpPr>
        <p:spPr>
          <a:xfrm>
            <a:off x="9687178" y="3868181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2DECC9-3C54-B37F-7C06-1578F40E4112}"/>
              </a:ext>
            </a:extLst>
          </p:cNvPr>
          <p:cNvCxnSpPr>
            <a:cxnSpLocks/>
          </p:cNvCxnSpPr>
          <p:nvPr/>
        </p:nvCxnSpPr>
        <p:spPr>
          <a:xfrm>
            <a:off x="505808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CC1A117-5405-52DC-1C2B-DA98F7119C8A}"/>
              </a:ext>
            </a:extLst>
          </p:cNvPr>
          <p:cNvCxnSpPr>
            <a:cxnSpLocks/>
          </p:cNvCxnSpPr>
          <p:nvPr/>
        </p:nvCxnSpPr>
        <p:spPr>
          <a:xfrm>
            <a:off x="6414151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7437E0B-BE8A-63E6-1FC6-0783BE12E87A}"/>
              </a:ext>
            </a:extLst>
          </p:cNvPr>
          <p:cNvCxnSpPr>
            <a:cxnSpLocks/>
          </p:cNvCxnSpPr>
          <p:nvPr/>
        </p:nvCxnSpPr>
        <p:spPr>
          <a:xfrm>
            <a:off x="7459502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6317D3E-1934-2D1D-B769-C015C0F83535}"/>
              </a:ext>
            </a:extLst>
          </p:cNvPr>
          <p:cNvCxnSpPr>
            <a:cxnSpLocks/>
          </p:cNvCxnSpPr>
          <p:nvPr/>
        </p:nvCxnSpPr>
        <p:spPr>
          <a:xfrm>
            <a:off x="9393778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3DB2C31-D0FD-D938-B4D6-306C2D6F4A9C}"/>
              </a:ext>
            </a:extLst>
          </p:cNvPr>
          <p:cNvCxnSpPr>
            <a:cxnSpLocks/>
          </p:cNvCxnSpPr>
          <p:nvPr/>
        </p:nvCxnSpPr>
        <p:spPr>
          <a:xfrm>
            <a:off x="10213886" y="4915143"/>
            <a:ext cx="0" cy="477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F517932-51DD-F0F1-441F-93E7CEB55E12}"/>
              </a:ext>
            </a:extLst>
          </p:cNvPr>
          <p:cNvSpPr txBox="1"/>
          <p:nvPr/>
        </p:nvSpPr>
        <p:spPr>
          <a:xfrm>
            <a:off x="8952005" y="490650"/>
            <a:ext cx="227703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The </a:t>
            </a:r>
            <a:r>
              <a:rPr lang="en-CA" sz="1600" b="1" dirty="0"/>
              <a:t>pivots</a:t>
            </a:r>
            <a:r>
              <a:rPr lang="en-CA" sz="1600" dirty="0"/>
              <a:t> for the partition might not be in the middle, resulting in unbalanced trees.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/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/>
                  <a:t>height</a:t>
                </a:r>
                <a:r>
                  <a:rPr lang="en-CA" b="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on </a:t>
                </a:r>
                <a:r>
                  <a:rPr lang="en-CA" b="1" dirty="0"/>
                  <a:t>average</a:t>
                </a:r>
                <a:endParaRPr lang="en-AU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5E7001-E206-761A-4271-4E36D222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593" y="3006624"/>
                <a:ext cx="1362698" cy="923330"/>
              </a:xfrm>
              <a:prstGeom prst="rect">
                <a:avLst/>
              </a:prstGeom>
              <a:blipFill>
                <a:blip r:embed="rId2"/>
                <a:stretch>
                  <a:fillRect t="-3289" r="-4464" b="-9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1419846" y="4565741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50A88EB8-50D3-C99F-882E-EC5126067656}"/>
              </a:ext>
            </a:extLst>
          </p:cNvPr>
          <p:cNvSpPr/>
          <p:nvPr/>
        </p:nvSpPr>
        <p:spPr>
          <a:xfrm>
            <a:off x="2421922" y="4007524"/>
            <a:ext cx="234322" cy="482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2080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01A85D7-D236-9A8C-0D28-870C6A35F635}"/>
              </a:ext>
            </a:extLst>
          </p:cNvPr>
          <p:cNvSpPr txBox="1"/>
          <p:nvPr/>
        </p:nvSpPr>
        <p:spPr>
          <a:xfrm>
            <a:off x="258522" y="210731"/>
            <a:ext cx="33658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Why is </a:t>
            </a:r>
            <a:r>
              <a:rPr lang="en-CA" sz="3200" b="1" dirty="0"/>
              <a:t>quicksort</a:t>
            </a:r>
            <a:r>
              <a:rPr lang="en-CA" sz="3200" dirty="0"/>
              <a:t> sometimes slow?</a:t>
            </a:r>
            <a:endParaRPr lang="en-AU" sz="3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C31EF02-EAB5-46D1-28A2-77908DE84F48}"/>
              </a:ext>
            </a:extLst>
          </p:cNvPr>
          <p:cNvCxnSpPr>
            <a:cxnSpLocks/>
          </p:cNvCxnSpPr>
          <p:nvPr/>
        </p:nvCxnSpPr>
        <p:spPr>
          <a:xfrm>
            <a:off x="5969286" y="1752924"/>
            <a:ext cx="285182" cy="4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908B43F4-F5BE-BD50-078D-288655ABCF2F}"/>
              </a:ext>
            </a:extLst>
          </p:cNvPr>
          <p:cNvSpPr/>
          <p:nvPr/>
        </p:nvSpPr>
        <p:spPr>
          <a:xfrm>
            <a:off x="4815930" y="1266728"/>
            <a:ext cx="577155" cy="4101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7C0E0-6801-FFE7-0A52-9E33460DBC38}"/>
              </a:ext>
            </a:extLst>
          </p:cNvPr>
          <p:cNvSpPr txBox="1"/>
          <p:nvPr/>
        </p:nvSpPr>
        <p:spPr>
          <a:xfrm>
            <a:off x="6473943" y="370199"/>
            <a:ext cx="310701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comparison tree for </a:t>
            </a:r>
            <a:r>
              <a:rPr lang="en-CA" b="1" dirty="0"/>
              <a:t>quicksort</a:t>
            </a:r>
            <a:endParaRPr lang="en-AU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97D54-37BD-9631-6992-66F14BF59630}"/>
              </a:ext>
            </a:extLst>
          </p:cNvPr>
          <p:cNvGrpSpPr/>
          <p:nvPr/>
        </p:nvGrpSpPr>
        <p:grpSpPr>
          <a:xfrm>
            <a:off x="5679930" y="1266728"/>
            <a:ext cx="4695035" cy="486196"/>
            <a:chOff x="5506596" y="1623567"/>
            <a:chExt cx="4695035" cy="48619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A53F31-D12B-B4E8-8F15-D37B40362384}"/>
                </a:ext>
              </a:extLst>
            </p:cNvPr>
            <p:cNvSpPr/>
            <p:nvPr/>
          </p:nvSpPr>
          <p:spPr>
            <a:xfrm>
              <a:off x="5506596" y="1632428"/>
              <a:ext cx="4695035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7DD61E0-AA36-950E-19BA-CB7FAAC6F74C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50" y="1623567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BC979-BD5D-3F57-F9CF-8E7B0BDEEC14}"/>
              </a:ext>
            </a:extLst>
          </p:cNvPr>
          <p:cNvGrpSpPr/>
          <p:nvPr/>
        </p:nvGrpSpPr>
        <p:grpSpPr>
          <a:xfrm>
            <a:off x="5969284" y="2133012"/>
            <a:ext cx="4405681" cy="487526"/>
            <a:chOff x="5795950" y="2500419"/>
            <a:chExt cx="4405681" cy="4875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F9A6A29-9CAF-0690-FB35-85A556AA23B8}"/>
                </a:ext>
              </a:extLst>
            </p:cNvPr>
            <p:cNvSpPr/>
            <p:nvPr/>
          </p:nvSpPr>
          <p:spPr>
            <a:xfrm>
              <a:off x="5795950" y="2510610"/>
              <a:ext cx="4405681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7D46F0-7EE0-A1DB-7402-853EE2C848A2}"/>
                </a:ext>
              </a:extLst>
            </p:cNvPr>
            <p:cNvCxnSpPr>
              <a:cxnSpLocks/>
            </p:cNvCxnSpPr>
            <p:nvPr/>
          </p:nvCxnSpPr>
          <p:spPr>
            <a:xfrm>
              <a:off x="6081132" y="2500419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5A47FE4-6678-A3B5-3B04-777A72BD5460}"/>
              </a:ext>
            </a:extLst>
          </p:cNvPr>
          <p:cNvSpPr txBox="1"/>
          <p:nvPr/>
        </p:nvSpPr>
        <p:spPr>
          <a:xfrm>
            <a:off x="753729" y="1887534"/>
            <a:ext cx="19524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b="1" dirty="0"/>
            </a:br>
            <a:r>
              <a:rPr lang="en-CA" dirty="0"/>
              <a:t>What’s the </a:t>
            </a:r>
            <a:r>
              <a:rPr lang="en-CA" b="1" dirty="0"/>
              <a:t>tallest</a:t>
            </a:r>
            <a:r>
              <a:rPr lang="en-CA" dirty="0"/>
              <a:t> comparison tree you can make for quicksort?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8BDB3-2149-4F1A-A9E9-53040A487716}"/>
              </a:ext>
            </a:extLst>
          </p:cNvPr>
          <p:cNvSpPr txBox="1"/>
          <p:nvPr/>
        </p:nvSpPr>
        <p:spPr>
          <a:xfrm>
            <a:off x="700793" y="4128011"/>
            <a:ext cx="209064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One example of the  worst case occurs when partition </a:t>
            </a:r>
            <a:r>
              <a:rPr lang="en-CA" b="1" dirty="0"/>
              <a:t>pivot</a:t>
            </a:r>
            <a:r>
              <a:rPr lang="en-CA" dirty="0"/>
              <a:t> values are always the </a:t>
            </a:r>
            <a:r>
              <a:rPr lang="en-CA" b="1" dirty="0"/>
              <a:t>min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6125125-D962-785F-33E9-BEC6CEF242CE}"/>
              </a:ext>
            </a:extLst>
          </p:cNvPr>
          <p:cNvSpPr/>
          <p:nvPr/>
        </p:nvSpPr>
        <p:spPr>
          <a:xfrm>
            <a:off x="1489186" y="3539292"/>
            <a:ext cx="490140" cy="503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142F0-FC0C-FE22-95B9-310317FA7A81}"/>
              </a:ext>
            </a:extLst>
          </p:cNvPr>
          <p:cNvGrpSpPr/>
          <p:nvPr/>
        </p:nvGrpSpPr>
        <p:grpSpPr>
          <a:xfrm>
            <a:off x="6254468" y="3000626"/>
            <a:ext cx="4120497" cy="477335"/>
            <a:chOff x="6081132" y="3326826"/>
            <a:chExt cx="4120497" cy="477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B261D-0069-7D80-F9D3-54B35274F140}"/>
                </a:ext>
              </a:extLst>
            </p:cNvPr>
            <p:cNvSpPr/>
            <p:nvPr/>
          </p:nvSpPr>
          <p:spPr>
            <a:xfrm>
              <a:off x="6081132" y="3326826"/>
              <a:ext cx="4120497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66F033-D568-DA7F-4478-3C5FA61F4F68}"/>
                </a:ext>
              </a:extLst>
            </p:cNvPr>
            <p:cNvCxnSpPr>
              <a:cxnSpLocks/>
            </p:cNvCxnSpPr>
            <p:nvPr/>
          </p:nvCxnSpPr>
          <p:spPr>
            <a:xfrm>
              <a:off x="6358991" y="3326826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777D1-3F45-ABEB-4745-490BD53BEC14}"/>
              </a:ext>
            </a:extLst>
          </p:cNvPr>
          <p:cNvGrpSpPr/>
          <p:nvPr/>
        </p:nvGrpSpPr>
        <p:grpSpPr>
          <a:xfrm>
            <a:off x="6532327" y="3858049"/>
            <a:ext cx="3842638" cy="477335"/>
            <a:chOff x="6358992" y="4234852"/>
            <a:chExt cx="3842638" cy="4773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4CCAE-3321-DF76-C462-21BFF56A6C84}"/>
                </a:ext>
              </a:extLst>
            </p:cNvPr>
            <p:cNvSpPr/>
            <p:nvPr/>
          </p:nvSpPr>
          <p:spPr>
            <a:xfrm>
              <a:off x="6358992" y="4234852"/>
              <a:ext cx="3842638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449559-2E57-B00F-76E0-7BB90FC3D4DE}"/>
                </a:ext>
              </a:extLst>
            </p:cNvPr>
            <p:cNvCxnSpPr>
              <a:cxnSpLocks/>
            </p:cNvCxnSpPr>
            <p:nvPr/>
          </p:nvCxnSpPr>
          <p:spPr>
            <a:xfrm>
              <a:off x="6636850" y="4234852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689F1-2159-AD48-46D4-AC8321C9E673}"/>
              </a:ext>
            </a:extLst>
          </p:cNvPr>
          <p:cNvGrpSpPr/>
          <p:nvPr/>
        </p:nvGrpSpPr>
        <p:grpSpPr>
          <a:xfrm>
            <a:off x="6810186" y="4715472"/>
            <a:ext cx="3564779" cy="477335"/>
            <a:chOff x="6636850" y="5072311"/>
            <a:chExt cx="3564779" cy="4773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AD43D-D559-CDDE-F49A-6158B512A088}"/>
                </a:ext>
              </a:extLst>
            </p:cNvPr>
            <p:cNvSpPr/>
            <p:nvPr/>
          </p:nvSpPr>
          <p:spPr>
            <a:xfrm>
              <a:off x="6636850" y="5072311"/>
              <a:ext cx="3564779" cy="47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729BE9-4D04-1B12-3E2C-07763CC9FF1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708" y="5072311"/>
              <a:ext cx="0" cy="4773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988FBC-6B67-934F-C11D-0019D1E9788B}"/>
              </a:ext>
            </a:extLst>
          </p:cNvPr>
          <p:cNvCxnSpPr>
            <a:cxnSpLocks/>
          </p:cNvCxnSpPr>
          <p:nvPr/>
        </p:nvCxnSpPr>
        <p:spPr>
          <a:xfrm>
            <a:off x="6269336" y="2620538"/>
            <a:ext cx="262991" cy="39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AE81-B101-D557-8B25-0CB5EC53E92D}"/>
              </a:ext>
            </a:extLst>
          </p:cNvPr>
          <p:cNvCxnSpPr>
            <a:cxnSpLocks/>
          </p:cNvCxnSpPr>
          <p:nvPr/>
        </p:nvCxnSpPr>
        <p:spPr>
          <a:xfrm>
            <a:off x="6532327" y="3472866"/>
            <a:ext cx="277858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5EF07B-EC39-F49F-4517-2B5E684211BE}"/>
              </a:ext>
            </a:extLst>
          </p:cNvPr>
          <p:cNvCxnSpPr>
            <a:cxnSpLocks/>
          </p:cNvCxnSpPr>
          <p:nvPr/>
        </p:nvCxnSpPr>
        <p:spPr>
          <a:xfrm>
            <a:off x="6810185" y="4330289"/>
            <a:ext cx="277859" cy="38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C07E219-05CC-D5FF-ADD6-B7407568CB2C}"/>
              </a:ext>
            </a:extLst>
          </p:cNvPr>
          <p:cNvSpPr txBox="1"/>
          <p:nvPr/>
        </p:nvSpPr>
        <p:spPr>
          <a:xfrm>
            <a:off x="10702784" y="13295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F7AA4-D2CF-8CDD-6724-ACA73AF3B413}"/>
              </a:ext>
            </a:extLst>
          </p:cNvPr>
          <p:cNvSpPr txBox="1"/>
          <p:nvPr/>
        </p:nvSpPr>
        <p:spPr>
          <a:xfrm>
            <a:off x="10609008" y="217351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n-1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0DAF-5FD8-B367-9293-4CB6CAD4AD19}"/>
              </a:ext>
            </a:extLst>
          </p:cNvPr>
          <p:cNvSpPr txBox="1"/>
          <p:nvPr/>
        </p:nvSpPr>
        <p:spPr>
          <a:xfrm>
            <a:off x="10609008" y="30174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n-2</a:t>
            </a:r>
            <a:endParaRPr lang="en-A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1118A9-95F9-566B-A550-BEDAAEC51104}"/>
              </a:ext>
            </a:extLst>
          </p:cNvPr>
          <p:cNvSpPr txBox="1"/>
          <p:nvPr/>
        </p:nvSpPr>
        <p:spPr>
          <a:xfrm>
            <a:off x="10609008" y="386135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n-3</a:t>
            </a:r>
            <a:endParaRPr lang="en-A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0BD5AF-763D-1565-BD67-727A29E11025}"/>
              </a:ext>
            </a:extLst>
          </p:cNvPr>
          <p:cNvSpPr txBox="1"/>
          <p:nvPr/>
        </p:nvSpPr>
        <p:spPr>
          <a:xfrm>
            <a:off x="10609008" y="470528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n-4</a:t>
            </a:r>
            <a:endParaRPr lang="en-A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89E66-2B66-285D-02A7-8F3ECCECDFB7}"/>
              </a:ext>
            </a:extLst>
          </p:cNvPr>
          <p:cNvSpPr txBox="1"/>
          <p:nvPr/>
        </p:nvSpPr>
        <p:spPr>
          <a:xfrm>
            <a:off x="3190552" y="5693808"/>
            <a:ext cx="325075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size of the unsorted part decreases </a:t>
            </a:r>
            <a:r>
              <a:rPr lang="en-CA" b="1" dirty="0"/>
              <a:t>1 item per level </a:t>
            </a:r>
            <a:r>
              <a:rPr lang="en-CA" dirty="0"/>
              <a:t>(compared to n/2 for mergesort)</a:t>
            </a:r>
            <a:endParaRPr lang="en-AU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FCE0C-0059-9CDD-2FCC-E868BE36D4B5}"/>
              </a:ext>
            </a:extLst>
          </p:cNvPr>
          <p:cNvSpPr txBox="1"/>
          <p:nvPr/>
        </p:nvSpPr>
        <p:spPr>
          <a:xfrm>
            <a:off x="3624404" y="3132696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height is n</a:t>
            </a:r>
            <a:endParaRPr lang="en-AU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568FFF-207A-1B28-5921-88B97BC41A59}"/>
              </a:ext>
            </a:extLst>
          </p:cNvPr>
          <p:cNvSpPr/>
          <p:nvPr/>
        </p:nvSpPr>
        <p:spPr>
          <a:xfrm>
            <a:off x="10097108" y="6081441"/>
            <a:ext cx="277857" cy="477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871D4E-F2F3-545B-BB11-465C11F80939}"/>
              </a:ext>
            </a:extLst>
          </p:cNvPr>
          <p:cNvCxnSpPr>
            <a:cxnSpLocks/>
          </p:cNvCxnSpPr>
          <p:nvPr/>
        </p:nvCxnSpPr>
        <p:spPr>
          <a:xfrm>
            <a:off x="7439767" y="5367997"/>
            <a:ext cx="2544292" cy="7874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A73FA8A-EF16-8CF0-3176-3F04945FB479}"/>
              </a:ext>
            </a:extLst>
          </p:cNvPr>
          <p:cNvSpPr txBox="1"/>
          <p:nvPr/>
        </p:nvSpPr>
        <p:spPr>
          <a:xfrm>
            <a:off x="10609008" y="6135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49CD00C-D55C-D622-98B6-865448BE1770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359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4351338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B399D0-B54C-B7B2-62B6-F4F67ACEC8D7}"/>
              </a:ext>
            </a:extLst>
          </p:cNvPr>
          <p:cNvSpPr/>
          <p:nvPr/>
        </p:nvSpPr>
        <p:spPr>
          <a:xfrm rot="5400000">
            <a:off x="4186414" y="1469146"/>
            <a:ext cx="327103" cy="69563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F27F4-3BA5-59B5-6627-73A344CE6CF0}"/>
              </a:ext>
            </a:extLst>
          </p:cNvPr>
          <p:cNvSpPr txBox="1"/>
          <p:nvPr/>
        </p:nvSpPr>
        <p:spPr>
          <a:xfrm>
            <a:off x="3390874" y="5232673"/>
            <a:ext cx="195151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all these cases, the pivot is chosen such that all other numbers are on one side.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644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E2F-FFE4-4B23-6281-23CE54B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Worst Case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F0C7-6D68-0780-C28D-F8C20254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6863" cy="2843019"/>
          </a:xfrm>
        </p:spPr>
        <p:txBody>
          <a:bodyPr/>
          <a:lstStyle/>
          <a:p>
            <a:r>
              <a:rPr lang="en-CA" dirty="0"/>
              <a:t>One example: all pivots are the </a:t>
            </a:r>
            <a:r>
              <a:rPr lang="en-CA" b="1" dirty="0"/>
              <a:t>min</a:t>
            </a:r>
          </a:p>
          <a:p>
            <a:pPr lvl="1"/>
            <a:r>
              <a:rPr lang="en-CA" dirty="0"/>
              <a:t>{1, 2, 5, 8, 9}</a:t>
            </a:r>
          </a:p>
          <a:p>
            <a:r>
              <a:rPr lang="en-CA" dirty="0"/>
              <a:t>One example: all pivots are the </a:t>
            </a:r>
            <a:r>
              <a:rPr lang="en-CA" b="1" dirty="0"/>
              <a:t>max</a:t>
            </a:r>
          </a:p>
          <a:p>
            <a:pPr lvl="1"/>
            <a:r>
              <a:rPr lang="en-CA" dirty="0"/>
              <a:t>{9, 8, 5, 2, 1}</a:t>
            </a:r>
          </a:p>
          <a:p>
            <a:r>
              <a:rPr lang="en-AU" dirty="0"/>
              <a:t>One example: all pivots are </a:t>
            </a:r>
            <a:r>
              <a:rPr lang="en-AU" b="1" dirty="0"/>
              <a:t>either</a:t>
            </a:r>
            <a:r>
              <a:rPr lang="en-AU" dirty="0"/>
              <a:t> min or max</a:t>
            </a:r>
          </a:p>
          <a:p>
            <a:pPr lvl="1"/>
            <a:r>
              <a:rPr lang="en-AU" dirty="0"/>
              <a:t>{1, 9, 8, 2, 5}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271F-3547-8EB7-EB50-2D2BDF6D4404}"/>
              </a:ext>
            </a:extLst>
          </p:cNvPr>
          <p:cNvSpPr txBox="1"/>
          <p:nvPr/>
        </p:nvSpPr>
        <p:spPr>
          <a:xfrm flipH="1">
            <a:off x="10609007" y="168965"/>
            <a:ext cx="1386595" cy="9233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/>
              <a:t>Pivot always chosen to be 1</a:t>
            </a:r>
            <a:r>
              <a:rPr lang="en-CA" baseline="30000" dirty="0"/>
              <a:t>st</a:t>
            </a:r>
            <a:r>
              <a:rPr lang="en-CA" dirty="0"/>
              <a:t> value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8D1C2-4413-C1A0-65E5-3E9D8CF10ED0}"/>
              </a:ext>
            </a:extLst>
          </p:cNvPr>
          <p:cNvSpPr txBox="1"/>
          <p:nvPr/>
        </p:nvSpPr>
        <p:spPr>
          <a:xfrm>
            <a:off x="1304855" y="4796394"/>
            <a:ext cx="44315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Rule of thumb for basic quicksort</a:t>
            </a:r>
            <a:br>
              <a:rPr lang="en-CA" sz="2400" dirty="0"/>
            </a:br>
            <a:r>
              <a:rPr lang="en-CA" sz="2400" dirty="0"/>
              <a:t>It goes slower on partially sorted (or reverse sorted) data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86295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A6DDCAA-FA52-160E-98EE-0A4A2B742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3422"/>
              </p:ext>
            </p:extLst>
          </p:nvPr>
        </p:nvGraphicFramePr>
        <p:xfrm>
          <a:off x="1675160" y="2042944"/>
          <a:ext cx="858396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792">
                  <a:extLst>
                    <a:ext uri="{9D8B030D-6E8A-4147-A177-3AD203B41FA5}">
                      <a16:colId xmlns:a16="http://schemas.microsoft.com/office/drawing/2014/main" val="3037317447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3648488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1904547651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583821890"/>
                    </a:ext>
                  </a:extLst>
                </a:gridCol>
                <a:gridCol w="1716792">
                  <a:extLst>
                    <a:ext uri="{9D8B030D-6E8A-4147-A177-3AD203B41FA5}">
                      <a16:colId xmlns:a16="http://schemas.microsoft.com/office/drawing/2014/main" val="230353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Average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Worst-case</a:t>
                      </a:r>
                      <a:br>
                        <a:rPr lang="en-CA" dirty="0"/>
                      </a:br>
                      <a:r>
                        <a:rPr lang="en-CA" dirty="0"/>
                        <a:t>Performance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Memory Usage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Implementation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/>
                        <a:t>Mergsort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merging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3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/>
                        <a:t>Quicksort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recursive;</a:t>
                      </a:r>
                      <a:br>
                        <a:rPr lang="en-CA" dirty="0"/>
                      </a:br>
                      <a:r>
                        <a:rPr lang="en-CA" dirty="0"/>
                        <a:t>partitioning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6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83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0F5B-8545-4DE9-1B05-739E1353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Quicksort vs Mergesort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245350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2n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A6DDCAA-FA52-160E-98EE-0A4A2B742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245350"/>
                  </p:ext>
                </p:extLst>
              </p:nvPr>
            </p:nvGraphicFramePr>
            <p:xfrm>
              <a:off x="1675160" y="2042944"/>
              <a:ext cx="8583960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6792">
                      <a:extLst>
                        <a:ext uri="{9D8B030D-6E8A-4147-A177-3AD203B41FA5}">
                          <a16:colId xmlns:a16="http://schemas.microsoft.com/office/drawing/2014/main" val="3037317447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3648488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1904547651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583821890"/>
                        </a:ext>
                      </a:extLst>
                    </a:gridCol>
                    <a:gridCol w="1716792">
                      <a:extLst>
                        <a:ext uri="{9D8B030D-6E8A-4147-A177-3AD203B41FA5}">
                          <a16:colId xmlns:a16="http://schemas.microsoft.com/office/drawing/2014/main" val="23035361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Average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Worst-case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Performance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Memory Usage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Implementation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46492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 err="1"/>
                            <a:t>Mergsort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103774" r="-30141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103774" r="-202491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2n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merging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6363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400" dirty="0"/>
                            <a:t>Quicksort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5" t="-205714" r="-30141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68" t="-205714" r="-20249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recursive;</a:t>
                          </a:r>
                          <a:br>
                            <a:rPr lang="en-CA" dirty="0"/>
                          </a:br>
                          <a:r>
                            <a:rPr lang="en-CA" dirty="0"/>
                            <a:t>partitioning</a:t>
                          </a:r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41622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7593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70D-4483-4AC1-C61C-657B744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Fast Can Sorting Go?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32D-92B0-F8C0-494B-8BDF3D62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Important question!</a:t>
            </a:r>
            <a:r>
              <a:rPr lang="en-CA" dirty="0"/>
              <a:t> Lots of programs use sorting.</a:t>
            </a:r>
          </a:p>
          <a:p>
            <a:r>
              <a:rPr lang="en-CA" dirty="0"/>
              <a:t>Here we will consider </a:t>
            </a:r>
            <a:r>
              <a:rPr lang="en-CA" b="1" dirty="0"/>
              <a:t>general-purpose sorting </a:t>
            </a:r>
            <a:r>
              <a:rPr lang="en-CA" dirty="0"/>
              <a:t>with a few assumptions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deterministic</a:t>
            </a:r>
            <a:r>
              <a:rPr lang="en-CA" dirty="0"/>
              <a:t>, i.e. no randomness in the algorithm</a:t>
            </a:r>
          </a:p>
          <a:p>
            <a:pPr lvl="1"/>
            <a:r>
              <a:rPr lang="en-CA" dirty="0"/>
              <a:t>The sorting is </a:t>
            </a:r>
            <a:r>
              <a:rPr lang="en-CA" b="1" dirty="0"/>
              <a:t>comparison-based</a:t>
            </a:r>
            <a:r>
              <a:rPr lang="en-CA" dirty="0"/>
              <a:t>, i.e. comparing 2 array values is the only operation done to get information about the array</a:t>
            </a:r>
          </a:p>
          <a:p>
            <a:pPr lvl="2"/>
            <a:r>
              <a:rPr lang="en-CA" dirty="0"/>
              <a:t>E.g. adding of numbers not allowed</a:t>
            </a:r>
          </a:p>
          <a:p>
            <a:pPr lvl="1"/>
            <a:r>
              <a:rPr lang="en-CA" dirty="0"/>
              <a:t>There are </a:t>
            </a:r>
            <a:r>
              <a:rPr lang="en-CA" b="1" dirty="0"/>
              <a:t>no duplicate values </a:t>
            </a:r>
            <a:r>
              <a:rPr lang="en-CA" dirty="0"/>
              <a:t>in the array being sorted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0220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D5BA5-47BD-C57E-9CBE-21B19FED9B8B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882726" y="2325998"/>
            <a:ext cx="248408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1 comparison has exactly 2 possible outcomes: </a:t>
            </a:r>
            <a:br>
              <a:rPr lang="en-CA" sz="2400" dirty="0"/>
            </a:br>
            <a:r>
              <a:rPr lang="en-CA" sz="2400" dirty="0"/>
              <a:t>true or false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54503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995320" y="1367048"/>
            <a:ext cx="265415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later comparisons can depend upon the outcome of earlier comparisons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953140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795024" y="219307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795024" y="283940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6631259" y="283940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4304371" y="31164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7118196" y="311082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241488" y="1802605"/>
            <a:ext cx="369240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exact comparisons that are done depend upon the sorting algorithm, and the data it is sorting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850995" y="369543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850995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4687230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5174167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6280504" y="369543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6280504" y="434176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8116739" y="434176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8603676" y="461318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2395001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6538762" y="46131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78E2A-A947-A905-23F6-8D04E3745943}"/>
              </a:ext>
            </a:extLst>
          </p:cNvPr>
          <p:cNvSpPr txBox="1"/>
          <p:nvPr/>
        </p:nvSpPr>
        <p:spPr>
          <a:xfrm>
            <a:off x="850132" y="361843"/>
            <a:ext cx="223504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Comparing values in an array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22876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50DC2-5117-9B2A-4903-3F4B83595DBF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05474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3E6292-CBF4-B60F-D581-0D1D2C9F8EBC}"/>
              </a:ext>
            </a:extLst>
          </p:cNvPr>
          <p:cNvSpPr txBox="1"/>
          <p:nvPr/>
        </p:nvSpPr>
        <p:spPr>
          <a:xfrm>
            <a:off x="4088780" y="795454"/>
            <a:ext cx="248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</a:t>
            </a:r>
            <a:r>
              <a:rPr lang="en-CA" sz="3600" dirty="0" err="1"/>
              <a:t>i</a:t>
            </a:r>
            <a:r>
              <a:rPr lang="en-CA" sz="3600" dirty="0"/>
              <a:t>] &lt; </a:t>
            </a:r>
            <a:r>
              <a:rPr lang="en-CA" sz="3600" dirty="0" err="1"/>
              <a:t>arr</a:t>
            </a:r>
            <a:r>
              <a:rPr lang="en-CA" sz="3600" dirty="0"/>
              <a:t>[j]</a:t>
            </a:r>
            <a:endParaRPr lang="en-AU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727A96-0890-CBBA-5123-A3D6AFA3DA7C}"/>
              </a:ext>
            </a:extLst>
          </p:cNvPr>
          <p:cNvCxnSpPr/>
          <p:nvPr/>
        </p:nvCxnSpPr>
        <p:spPr>
          <a:xfrm flipH="1">
            <a:off x="4088780" y="1441785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7D6883-7C5B-5D02-042B-726CA8D4A065}"/>
              </a:ext>
            </a:extLst>
          </p:cNvPr>
          <p:cNvCxnSpPr>
            <a:cxnSpLocks/>
          </p:cNvCxnSpPr>
          <p:nvPr/>
        </p:nvCxnSpPr>
        <p:spPr>
          <a:xfrm>
            <a:off x="5925015" y="1441785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62A102-3AC2-4978-F474-0D4BA6812CF5}"/>
              </a:ext>
            </a:extLst>
          </p:cNvPr>
          <p:cNvSpPr txBox="1"/>
          <p:nvPr/>
        </p:nvSpPr>
        <p:spPr>
          <a:xfrm>
            <a:off x="3598127" y="171878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7A4C6-E86C-9CCD-802B-0C95624A1BBC}"/>
              </a:ext>
            </a:extLst>
          </p:cNvPr>
          <p:cNvSpPr txBox="1"/>
          <p:nvPr/>
        </p:nvSpPr>
        <p:spPr>
          <a:xfrm>
            <a:off x="6411952" y="1713208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0F425D-0A1E-41A6-D9BE-9F5328D2309A}"/>
              </a:ext>
            </a:extLst>
          </p:cNvPr>
          <p:cNvSpPr txBox="1"/>
          <p:nvPr/>
        </p:nvSpPr>
        <p:spPr>
          <a:xfrm>
            <a:off x="8763229" y="413644"/>
            <a:ext cx="2917166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The sorting algorithm continues doing comparisons until the array is sorted.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18B23-0E43-9817-E244-FA3324663A3D}"/>
              </a:ext>
            </a:extLst>
          </p:cNvPr>
          <p:cNvSpPr txBox="1"/>
          <p:nvPr/>
        </p:nvSpPr>
        <p:spPr>
          <a:xfrm>
            <a:off x="2144751" y="2297810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[s] &lt; </a:t>
            </a:r>
            <a:r>
              <a:rPr lang="en-CA" sz="3600" dirty="0" err="1"/>
              <a:t>arr</a:t>
            </a:r>
            <a:r>
              <a:rPr lang="en-CA" sz="3600" dirty="0"/>
              <a:t>[t]</a:t>
            </a:r>
            <a:endParaRPr lang="en-AU"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4BD029-BBF3-108C-8A9B-B465407D5A77}"/>
              </a:ext>
            </a:extLst>
          </p:cNvPr>
          <p:cNvCxnSpPr/>
          <p:nvPr/>
        </p:nvCxnSpPr>
        <p:spPr>
          <a:xfrm flipH="1">
            <a:off x="2144751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D0DEFF-A0D3-08DB-174F-BC5AACE51530}"/>
              </a:ext>
            </a:extLst>
          </p:cNvPr>
          <p:cNvCxnSpPr>
            <a:cxnSpLocks/>
          </p:cNvCxnSpPr>
          <p:nvPr/>
        </p:nvCxnSpPr>
        <p:spPr>
          <a:xfrm>
            <a:off x="3980986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335AB1-FA30-0C14-01F4-0859F3B3418E}"/>
              </a:ext>
            </a:extLst>
          </p:cNvPr>
          <p:cNvSpPr txBox="1"/>
          <p:nvPr/>
        </p:nvSpPr>
        <p:spPr>
          <a:xfrm>
            <a:off x="4467923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F1A7F-723D-B165-D9A2-6CDAE92E8644}"/>
              </a:ext>
            </a:extLst>
          </p:cNvPr>
          <p:cNvSpPr txBox="1"/>
          <p:nvPr/>
        </p:nvSpPr>
        <p:spPr>
          <a:xfrm>
            <a:off x="5574260" y="2297810"/>
            <a:ext cx="272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 err="1"/>
              <a:t>arr</a:t>
            </a:r>
            <a:r>
              <a:rPr lang="en-CA" sz="3600" dirty="0"/>
              <a:t>[u] &lt; </a:t>
            </a:r>
            <a:r>
              <a:rPr lang="en-CA" sz="3600" dirty="0" err="1"/>
              <a:t>arr</a:t>
            </a:r>
            <a:r>
              <a:rPr lang="en-CA" sz="3600" dirty="0"/>
              <a:t>[v]</a:t>
            </a:r>
            <a:endParaRPr lang="en-AU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0CE934-CFFB-B0B4-0CD7-3CF6C19F5155}"/>
              </a:ext>
            </a:extLst>
          </p:cNvPr>
          <p:cNvCxnSpPr/>
          <p:nvPr/>
        </p:nvCxnSpPr>
        <p:spPr>
          <a:xfrm flipH="1">
            <a:off x="5574260" y="2944141"/>
            <a:ext cx="728547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530682-AE8D-E0BB-A2D5-E0D681798D03}"/>
              </a:ext>
            </a:extLst>
          </p:cNvPr>
          <p:cNvCxnSpPr>
            <a:cxnSpLocks/>
          </p:cNvCxnSpPr>
          <p:nvPr/>
        </p:nvCxnSpPr>
        <p:spPr>
          <a:xfrm>
            <a:off x="7410495" y="2944141"/>
            <a:ext cx="650343" cy="75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68EEB-6546-12B8-5C37-DDE48E2BD6C7}"/>
              </a:ext>
            </a:extLst>
          </p:cNvPr>
          <p:cNvSpPr txBox="1"/>
          <p:nvPr/>
        </p:nvSpPr>
        <p:spPr>
          <a:xfrm>
            <a:off x="7897432" y="3215564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false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B38FE-13F6-E50C-1119-0EAF7E866EFC}"/>
              </a:ext>
            </a:extLst>
          </p:cNvPr>
          <p:cNvSpPr txBox="1"/>
          <p:nvPr/>
        </p:nvSpPr>
        <p:spPr>
          <a:xfrm>
            <a:off x="1688757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B03B2-F3EB-3455-1368-B757D2FB47D8}"/>
              </a:ext>
            </a:extLst>
          </p:cNvPr>
          <p:cNvSpPr txBox="1"/>
          <p:nvPr/>
        </p:nvSpPr>
        <p:spPr>
          <a:xfrm>
            <a:off x="5832518" y="321556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true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CFA5D-02E2-D415-6C3F-AF04BBF2E694}"/>
              </a:ext>
            </a:extLst>
          </p:cNvPr>
          <p:cNvSpPr txBox="1"/>
          <p:nvPr/>
        </p:nvSpPr>
        <p:spPr>
          <a:xfrm>
            <a:off x="1902377" y="39742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17BA9-117B-0EE4-5813-C00E2D14DCD9}"/>
              </a:ext>
            </a:extLst>
          </p:cNvPr>
          <p:cNvSpPr txBox="1"/>
          <p:nvPr/>
        </p:nvSpPr>
        <p:spPr>
          <a:xfrm>
            <a:off x="4507577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5391A-D98F-8B01-95A8-5A9AD730EE05}"/>
              </a:ext>
            </a:extLst>
          </p:cNvPr>
          <p:cNvSpPr txBox="1"/>
          <p:nvPr/>
        </p:nvSpPr>
        <p:spPr>
          <a:xfrm>
            <a:off x="5544871" y="3738547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2D893-A138-820C-2598-6BC26D0970FF}"/>
              </a:ext>
            </a:extLst>
          </p:cNvPr>
          <p:cNvSpPr txBox="1"/>
          <p:nvPr/>
        </p:nvSpPr>
        <p:spPr>
          <a:xfrm>
            <a:off x="7964758" y="370286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.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03ECC3-438C-65A4-592C-A971FAF4F518}"/>
              </a:ext>
            </a:extLst>
          </p:cNvPr>
          <p:cNvSpPr txBox="1"/>
          <p:nvPr/>
        </p:nvSpPr>
        <p:spPr>
          <a:xfrm>
            <a:off x="6411523" y="4661877"/>
            <a:ext cx="408105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Over all n! possible inputs, we get a </a:t>
            </a:r>
            <a:r>
              <a:rPr lang="en-CA" sz="2400" b="1" dirty="0"/>
              <a:t>decision tree</a:t>
            </a:r>
            <a:r>
              <a:rPr lang="en-CA" sz="2400" dirty="0"/>
              <a:t> where each root-to-leaf path shows the comparisons made to sort a particular array ordering.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03564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23363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846111"/>
            <a:ext cx="338997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Every possible permutation </a:t>
            </a:r>
            <a:r>
              <a:rPr lang="en-CA" sz="2000" dirty="0"/>
              <a:t>we give the sorting algorithm will result in a different path through its decision tree.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43279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8F1F55-BA8D-0B9E-94E9-5BDF9FEA024B}"/>
              </a:ext>
            </a:extLst>
          </p:cNvPr>
          <p:cNvSpPr txBox="1"/>
          <p:nvPr/>
        </p:nvSpPr>
        <p:spPr>
          <a:xfrm>
            <a:off x="3057294" y="4913232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green path shows the sequence of comparisons need to sort 1 particular permutation</a:t>
            </a:r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0FA94-8D35-9C95-1748-22EB5D52D352}"/>
              </a:ext>
            </a:extLst>
          </p:cNvPr>
          <p:cNvSpPr txBox="1"/>
          <p:nvPr/>
        </p:nvSpPr>
        <p:spPr>
          <a:xfrm>
            <a:off x="6015618" y="4826237"/>
            <a:ext cx="2207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red path shows the sequence of comparisons need to sort 1 particular permutation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221236" y="2395388"/>
            <a:ext cx="3170198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5955059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D93F1-B884-D35C-97D5-4E46A07950C0}"/>
              </a:ext>
            </a:extLst>
          </p:cNvPr>
          <p:cNvSpPr txBox="1"/>
          <p:nvPr/>
        </p:nvSpPr>
        <p:spPr>
          <a:xfrm>
            <a:off x="8138767" y="2370016"/>
            <a:ext cx="3389971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 binary tree, and so there is one root-to-leaf path for each leaf node.</a:t>
            </a:r>
            <a:endParaRPr lang="en-A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5CDB7-0300-AF5B-8305-F82B25CCA5FE}"/>
              </a:ext>
            </a:extLst>
          </p:cNvPr>
          <p:cNvSpPr txBox="1"/>
          <p:nvPr/>
        </p:nvSpPr>
        <p:spPr>
          <a:xfrm>
            <a:off x="5853925" y="333060"/>
            <a:ext cx="180649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Assume the array has </a:t>
            </a:r>
            <a:r>
              <a:rPr lang="en-CA" sz="1600" b="1" dirty="0"/>
              <a:t>n</a:t>
            </a:r>
            <a:r>
              <a:rPr lang="en-CA" sz="1600" dirty="0"/>
              <a:t> elements</a:t>
            </a:r>
            <a:endParaRPr lang="en-AU" sz="160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5CFA67F-2947-CE1C-54C0-4E01C6238458}"/>
              </a:ext>
            </a:extLst>
          </p:cNvPr>
          <p:cNvSpPr/>
          <p:nvPr/>
        </p:nvSpPr>
        <p:spPr>
          <a:xfrm rot="16200000">
            <a:off x="7838766" y="444390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How many different root-to-leaf paths are there in the decision tree?</a:t>
            </a:r>
            <a:endParaRPr lang="en-A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BDB2-395E-C25B-2F34-5610D3F0B1C4}"/>
              </a:ext>
            </a:extLst>
          </p:cNvPr>
          <p:cNvSpPr txBox="1"/>
          <p:nvPr/>
        </p:nvSpPr>
        <p:spPr>
          <a:xfrm>
            <a:off x="8502227" y="4049299"/>
            <a:ext cx="266304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There are n! leaf nodes, and so there are </a:t>
            </a:r>
            <a:r>
              <a:rPr lang="en-CA" sz="2000" b="1" dirty="0"/>
              <a:t>n! root-to-leaf paths</a:t>
            </a:r>
            <a:r>
              <a:rPr lang="en-CA" sz="2000" dirty="0"/>
              <a:t>.</a:t>
            </a:r>
            <a:endParaRPr lang="en-AU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C2B773-CB8F-7C91-FEEF-638CF1F90B44}"/>
              </a:ext>
            </a:extLst>
          </p:cNvPr>
          <p:cNvCxnSpPr>
            <a:cxnSpLocks/>
          </p:cNvCxnSpPr>
          <p:nvPr/>
        </p:nvCxnSpPr>
        <p:spPr>
          <a:xfrm flipH="1">
            <a:off x="8014010" y="3496454"/>
            <a:ext cx="560814" cy="68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4C4D80-1613-0468-2C17-DC0E3F9B4D10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33EC0-E028-5E62-3F76-B744AD31DEC3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4641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2570B6C-918B-9A98-6A21-743D00DD036F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4E2822-C727-4695-5029-E03A831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10B70033-BA3E-493A-5876-B1BC9178B456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255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FC8D6E-AA26-9117-E29F-DE36420F3E87}"/>
              </a:ext>
            </a:extLst>
          </p:cNvPr>
          <p:cNvSpPr txBox="1"/>
          <p:nvPr/>
        </p:nvSpPr>
        <p:spPr>
          <a:xfrm>
            <a:off x="8574824" y="3587635"/>
            <a:ext cx="2738556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Important! </a:t>
            </a:r>
            <a:br>
              <a:rPr lang="en-CA" sz="2000" b="1" dirty="0"/>
            </a:br>
            <a:r>
              <a:rPr lang="en-CA" sz="2000" dirty="0"/>
              <a:t>This is the worst-case number of comparisons that any comparison-based sorting algorithm must do.</a:t>
            </a:r>
            <a:endParaRPr lang="en-AU" sz="2000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6A7112-4025-9F98-05E2-D29B1E348C1B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F92AF-465B-1651-FB80-AEC47605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3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D71A2B0C-E00B-C378-A953-49E6CCD1BE3D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357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711AABF-8838-B745-5B8A-CE3C3EA09881}"/>
              </a:ext>
            </a:extLst>
          </p:cNvPr>
          <p:cNvSpPr/>
          <p:nvPr/>
        </p:nvSpPr>
        <p:spPr>
          <a:xfrm>
            <a:off x="4044176" y="1137424"/>
            <a:ext cx="3769112" cy="341970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1BBC90-A70B-8CAB-0742-F2333D7103BD}"/>
              </a:ext>
            </a:extLst>
          </p:cNvPr>
          <p:cNvSpPr txBox="1"/>
          <p:nvPr/>
        </p:nvSpPr>
        <p:spPr>
          <a:xfrm>
            <a:off x="883034" y="510288"/>
            <a:ext cx="20088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Decision Tree</a:t>
            </a:r>
            <a:br>
              <a:rPr lang="en-CA" sz="2400" dirty="0"/>
            </a:br>
            <a:r>
              <a:rPr lang="en-CA" sz="2400" dirty="0"/>
              <a:t>for a sorting algorithm</a:t>
            </a:r>
            <a:endParaRPr lang="en-AU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9BA7F1-CF75-B58A-EB3E-7D564F3794FB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928732" y="11374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1D1EEA-1BFA-3C81-60FF-A0F71AA31058}"/>
              </a:ext>
            </a:extLst>
          </p:cNvPr>
          <p:cNvCxnSpPr>
            <a:cxnSpLocks/>
          </p:cNvCxnSpPr>
          <p:nvPr/>
        </p:nvCxnSpPr>
        <p:spPr>
          <a:xfrm>
            <a:off x="5912005" y="1137424"/>
            <a:ext cx="107795" cy="573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F90770-F511-E283-A7D0-97957C056635}"/>
              </a:ext>
            </a:extLst>
          </p:cNvPr>
          <p:cNvCxnSpPr>
            <a:cxnSpLocks/>
          </p:cNvCxnSpPr>
          <p:nvPr/>
        </p:nvCxnSpPr>
        <p:spPr>
          <a:xfrm flipH="1">
            <a:off x="5538439" y="1710617"/>
            <a:ext cx="481361" cy="6593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04942A-CF7E-745F-C884-4773A7B87F3D}"/>
              </a:ext>
            </a:extLst>
          </p:cNvPr>
          <p:cNvCxnSpPr>
            <a:cxnSpLocks/>
          </p:cNvCxnSpPr>
          <p:nvPr/>
        </p:nvCxnSpPr>
        <p:spPr>
          <a:xfrm>
            <a:off x="5538439" y="2370016"/>
            <a:ext cx="713678" cy="6928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7F97B-81CD-2A5A-AF05-55752E12FF1A}"/>
              </a:ext>
            </a:extLst>
          </p:cNvPr>
          <p:cNvCxnSpPr>
            <a:cxnSpLocks/>
          </p:cNvCxnSpPr>
          <p:nvPr/>
        </p:nvCxnSpPr>
        <p:spPr>
          <a:xfrm flipH="1">
            <a:off x="5779119" y="3062868"/>
            <a:ext cx="472998" cy="11151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E36845D-92FD-E743-8EA8-3246336654FF}"/>
              </a:ext>
            </a:extLst>
          </p:cNvPr>
          <p:cNvCxnSpPr>
            <a:cxnSpLocks/>
          </p:cNvCxnSpPr>
          <p:nvPr/>
        </p:nvCxnSpPr>
        <p:spPr>
          <a:xfrm>
            <a:off x="5779119" y="4177990"/>
            <a:ext cx="316881" cy="379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16310F-86E9-C17A-64BA-B58450B2060B}"/>
              </a:ext>
            </a:extLst>
          </p:cNvPr>
          <p:cNvCxnSpPr>
            <a:cxnSpLocks/>
            <a:stCxn id="19" idx="0"/>
          </p:cNvCxnSpPr>
          <p:nvPr/>
        </p:nvCxnSpPr>
        <p:spPr>
          <a:xfrm flipH="1">
            <a:off x="5779119" y="1137424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4CB01B-B7C5-3AD6-BF91-62243389B2AC}"/>
              </a:ext>
            </a:extLst>
          </p:cNvPr>
          <p:cNvCxnSpPr>
            <a:cxnSpLocks/>
          </p:cNvCxnSpPr>
          <p:nvPr/>
        </p:nvCxnSpPr>
        <p:spPr>
          <a:xfrm>
            <a:off x="5779119" y="1821366"/>
            <a:ext cx="316881" cy="3706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D577550-32ED-219A-95BF-12DBC8B4A1D3}"/>
              </a:ext>
            </a:extLst>
          </p:cNvPr>
          <p:cNvCxnSpPr>
            <a:cxnSpLocks/>
          </p:cNvCxnSpPr>
          <p:nvPr/>
        </p:nvCxnSpPr>
        <p:spPr>
          <a:xfrm flipH="1">
            <a:off x="5946387" y="2177466"/>
            <a:ext cx="149613" cy="6839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662FBB-C1DE-1BC3-A04E-10A3F62D17DB}"/>
              </a:ext>
            </a:extLst>
          </p:cNvPr>
          <p:cNvCxnSpPr>
            <a:cxnSpLocks/>
          </p:cNvCxnSpPr>
          <p:nvPr/>
        </p:nvCxnSpPr>
        <p:spPr>
          <a:xfrm flipH="1">
            <a:off x="5265235" y="2861408"/>
            <a:ext cx="681152" cy="6237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3C3788-1750-D5EE-F59B-64DA53529FD1}"/>
              </a:ext>
            </a:extLst>
          </p:cNvPr>
          <p:cNvCxnSpPr>
            <a:cxnSpLocks/>
          </p:cNvCxnSpPr>
          <p:nvPr/>
        </p:nvCxnSpPr>
        <p:spPr>
          <a:xfrm flipH="1">
            <a:off x="4805712" y="3485138"/>
            <a:ext cx="459523" cy="8043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515C32-B593-9188-A641-0C0A82A59796}"/>
              </a:ext>
            </a:extLst>
          </p:cNvPr>
          <p:cNvCxnSpPr>
            <a:cxnSpLocks/>
          </p:cNvCxnSpPr>
          <p:nvPr/>
        </p:nvCxnSpPr>
        <p:spPr>
          <a:xfrm flipH="1">
            <a:off x="4460488" y="4288765"/>
            <a:ext cx="345224" cy="2683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97607CB-B7D9-706B-BEF0-DFF303699C8B}"/>
              </a:ext>
            </a:extLst>
          </p:cNvPr>
          <p:cNvSpPr/>
          <p:nvPr/>
        </p:nvSpPr>
        <p:spPr>
          <a:xfrm>
            <a:off x="4386146" y="4557132"/>
            <a:ext cx="215591" cy="2683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2EBC77-BCFE-0275-FE8E-8E1BF84DFAAF}"/>
              </a:ext>
            </a:extLst>
          </p:cNvPr>
          <p:cNvSpPr/>
          <p:nvPr/>
        </p:nvSpPr>
        <p:spPr>
          <a:xfrm>
            <a:off x="6036526" y="4557131"/>
            <a:ext cx="215591" cy="268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C81CC-755E-9004-4FAF-A6D53A7E8DD8}"/>
              </a:ext>
            </a:extLst>
          </p:cNvPr>
          <p:cNvSpPr txBox="1"/>
          <p:nvPr/>
        </p:nvSpPr>
        <p:spPr>
          <a:xfrm>
            <a:off x="8358540" y="365478"/>
            <a:ext cx="2950426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Question</a:t>
            </a:r>
            <a:br>
              <a:rPr lang="en-CA" sz="2000" dirty="0"/>
            </a:br>
            <a:r>
              <a:rPr lang="en-CA" sz="2000" dirty="0"/>
              <a:t>What’s the minimum height for a binary tree with n! leaf nodes?</a:t>
            </a:r>
            <a:endParaRPr lang="en-AU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97EDB-59BF-39FD-62F4-B1231CA33456}"/>
              </a:ext>
            </a:extLst>
          </p:cNvPr>
          <p:cNvSpPr/>
          <p:nvPr/>
        </p:nvSpPr>
        <p:spPr>
          <a:xfrm>
            <a:off x="3795131" y="4344140"/>
            <a:ext cx="4200293" cy="53673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8B6C9-3FA0-A2BD-699E-A3019592925D}"/>
              </a:ext>
            </a:extLst>
          </p:cNvPr>
          <p:cNvSpPr txBox="1"/>
          <p:nvPr/>
        </p:nvSpPr>
        <p:spPr>
          <a:xfrm>
            <a:off x="5150719" y="4962717"/>
            <a:ext cx="140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n! leaf nodes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/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/>
                  <a:t>Answer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D8654A-7873-35D7-5FB6-B4C45942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019" y="2370016"/>
                <a:ext cx="1317467" cy="707886"/>
              </a:xfrm>
              <a:prstGeom prst="rect">
                <a:avLst/>
              </a:prstGeom>
              <a:blipFill>
                <a:blip r:embed="rId2"/>
                <a:stretch>
                  <a:fillRect t="-5172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/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/>
                  <a:t>Stirling’s approximation: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FC8D6E-AA26-9117-E29F-DE36420F3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4" y="3587635"/>
                <a:ext cx="2738556" cy="707886"/>
              </a:xfrm>
              <a:prstGeom prst="rect">
                <a:avLst/>
              </a:prstGeom>
              <a:blipFill>
                <a:blip r:embed="rId3"/>
                <a:stretch>
                  <a:fillRect l="-2004" t="-5172" r="-1559" b="-77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68801CC1-432C-7D5B-9665-F0C06078FDCC}"/>
              </a:ext>
            </a:extLst>
          </p:cNvPr>
          <p:cNvSpPr/>
          <p:nvPr/>
        </p:nvSpPr>
        <p:spPr>
          <a:xfrm rot="10800000">
            <a:off x="9678330" y="3123026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/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/>
                  <a:t>In the </a:t>
                </a:r>
                <a:r>
                  <a:rPr lang="en-CA" sz="2400" b="1" dirty="0"/>
                  <a:t>worst case</a:t>
                </a:r>
                <a:r>
                  <a:rPr lang="en-CA" sz="2400" dirty="0"/>
                  <a:t>, any </a:t>
                </a:r>
                <a:r>
                  <a:rPr lang="en-CA" sz="2400" b="1" dirty="0"/>
                  <a:t>comparison-based</a:t>
                </a:r>
                <a:r>
                  <a:rPr lang="en-CA" sz="2400" dirty="0"/>
                  <a:t> sort does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sz="24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comparisons.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73CA76-3BE9-1412-2483-1C1E156E4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951" y="4880873"/>
                <a:ext cx="3088172" cy="1569660"/>
              </a:xfrm>
              <a:prstGeom prst="rect">
                <a:avLst/>
              </a:prstGeom>
              <a:blipFill>
                <a:blip r:embed="rId4"/>
                <a:stretch>
                  <a:fillRect l="-2761" t="-3113" r="-4931" b="-81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2DCD31-1DE8-C22B-DFBE-D51082A49434}"/>
              </a:ext>
            </a:extLst>
          </p:cNvPr>
          <p:cNvSpPr/>
          <p:nvPr/>
        </p:nvSpPr>
        <p:spPr>
          <a:xfrm>
            <a:off x="8505951" y="4772722"/>
            <a:ext cx="3088172" cy="16778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CAA185-6A76-5C0D-8CD1-5101FB0718DC}"/>
              </a:ext>
            </a:extLst>
          </p:cNvPr>
          <p:cNvSpPr/>
          <p:nvPr/>
        </p:nvSpPr>
        <p:spPr>
          <a:xfrm>
            <a:off x="9678330" y="1836538"/>
            <a:ext cx="371707" cy="362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/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800" dirty="0">
                    <a:latin typeface="Cambria Math" panose="02040503050406030204" pitchFamily="18" charset="0"/>
                  </a:rPr>
                  <a:t>height =</a:t>
                </a:r>
                <a:r>
                  <a:rPr lang="en-AU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1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E2E5BC-EA10-FC43-0F4F-972513EBF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97" y="2741680"/>
                <a:ext cx="1812848" cy="369332"/>
              </a:xfrm>
              <a:prstGeom prst="rect">
                <a:avLst/>
              </a:prstGeom>
              <a:blipFill>
                <a:blip r:embed="rId5"/>
                <a:stretch>
                  <a:fillRect l="-337" t="-13333" b="-2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BD4F2A73-7709-E0F8-CBB5-A076F70A6F14}"/>
              </a:ext>
            </a:extLst>
          </p:cNvPr>
          <p:cNvSpPr/>
          <p:nvPr/>
        </p:nvSpPr>
        <p:spPr>
          <a:xfrm>
            <a:off x="3471486" y="1027196"/>
            <a:ext cx="276346" cy="379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0742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2D68-9005-6BFD-7D26-2E067CEB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Sorting Faster than O(n log 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D3B3-4649-F9E3-329C-05ABF18A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To sort faster than O(n log n), you must change one or more of the assumptions about the sorting algorithms being considered</a:t>
            </a:r>
          </a:p>
          <a:p>
            <a:r>
              <a:rPr lang="en-CA" dirty="0"/>
              <a:t>If the sort is not restricted to being </a:t>
            </a:r>
            <a:r>
              <a:rPr lang="en-CA" b="1" dirty="0"/>
              <a:t>comparison-based</a:t>
            </a:r>
            <a:r>
              <a:rPr lang="en-CA" dirty="0"/>
              <a:t>, better performance can be achieved</a:t>
            </a:r>
          </a:p>
          <a:p>
            <a:r>
              <a:rPr lang="en-CA" b="1" dirty="0"/>
              <a:t>Radix sort </a:t>
            </a:r>
            <a:r>
              <a:rPr lang="en-CA" dirty="0"/>
              <a:t>can sort n items in worst-case O(d(</a:t>
            </a:r>
            <a:r>
              <a:rPr lang="en-CA" dirty="0" err="1"/>
              <a:t>n+N</a:t>
            </a:r>
            <a:r>
              <a:rPr lang="en-CA" dirty="0"/>
              <a:t>)) time</a:t>
            </a:r>
          </a:p>
          <a:p>
            <a:pPr lvl="1"/>
            <a:r>
              <a:rPr lang="en-CA" dirty="0"/>
              <a:t>N is the </a:t>
            </a:r>
            <a:r>
              <a:rPr lang="en-CA" b="1" dirty="0"/>
              <a:t>range</a:t>
            </a:r>
            <a:r>
              <a:rPr lang="en-CA" dirty="0"/>
              <a:t> of the “digits” in the key, e.g. if the keys are ordinary base-10 numbers N=10; if the keys are bit-strings, N=2</a:t>
            </a:r>
          </a:p>
          <a:p>
            <a:pPr lvl="1"/>
            <a:r>
              <a:rPr lang="en-CA" dirty="0"/>
              <a:t>d is the </a:t>
            </a:r>
            <a:r>
              <a:rPr lang="en-CA" b="1" dirty="0"/>
              <a:t>length of the key</a:t>
            </a:r>
            <a:r>
              <a:rPr lang="en-CA" dirty="0"/>
              <a:t>, i.e. # of digits in the key</a:t>
            </a:r>
          </a:p>
          <a:p>
            <a:pPr lvl="1"/>
            <a:r>
              <a:rPr lang="en-CA" dirty="0"/>
              <a:t>It works by grouping keys by digits, doing one pass through the array for each digit</a:t>
            </a:r>
          </a:p>
          <a:p>
            <a:pPr lvl="1"/>
            <a:r>
              <a:rPr lang="en-CA" dirty="0"/>
              <a:t>When d and N are fixed values, this is effectively an O(n) sort</a:t>
            </a:r>
          </a:p>
        </p:txBody>
      </p:sp>
    </p:spTree>
    <p:extLst>
      <p:ext uri="{BB962C8B-B14F-4D97-AF65-F5344CB8AC3E}">
        <p14:creationId xmlns:p14="http://schemas.microsoft.com/office/powerpoint/2010/main" val="5347801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</p:txBody>
      </p:sp>
    </p:spTree>
    <p:extLst>
      <p:ext uri="{BB962C8B-B14F-4D97-AF65-F5344CB8AC3E}">
        <p14:creationId xmlns:p14="http://schemas.microsoft.com/office/powerpoint/2010/main" val="6399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06237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 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sort(vector&lt;int&gt;&amp;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 {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for(int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 = 0;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 &lt; </a:t>
            </a:r>
            <a:r>
              <a:rPr lang="en-CA" sz="3600" dirty="0" err="1">
                <a:latin typeface="Consolas" panose="020B0609020204030204" pitchFamily="49" charset="0"/>
              </a:rPr>
              <a:t>arr.size</a:t>
            </a:r>
            <a:r>
              <a:rPr lang="en-CA" sz="3600" dirty="0">
                <a:latin typeface="Consolas" panose="020B0609020204030204" pitchFamily="49" charset="0"/>
              </a:rPr>
              <a:t>(); 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++)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   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</a:t>
            </a:r>
            <a:r>
              <a:rPr lang="en-CA" sz="3600" dirty="0" err="1">
                <a:latin typeface="Consolas" panose="020B0609020204030204" pitchFamily="49" charset="0"/>
              </a:rPr>
              <a:t>i</a:t>
            </a:r>
            <a:r>
              <a:rPr lang="en-CA" sz="3600" dirty="0">
                <a:latin typeface="Consolas" panose="020B0609020204030204" pitchFamily="49" charset="0"/>
              </a:rPr>
              <a:t>] = 0;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}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963429" y="2226371"/>
            <a:ext cx="203188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post-condition is </a:t>
            </a:r>
            <a:r>
              <a:rPr lang="en-CA" b="1" dirty="0"/>
              <a:t>wrong</a:t>
            </a:r>
            <a:r>
              <a:rPr lang="en-CA" dirty="0"/>
              <a:t>!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F39197-7781-6A69-A27D-63C8BCA3920C}"/>
              </a:ext>
            </a:extLst>
          </p:cNvPr>
          <p:cNvSpPr/>
          <p:nvPr/>
        </p:nvSpPr>
        <p:spPr>
          <a:xfrm>
            <a:off x="2185639" y="2973659"/>
            <a:ext cx="8482361" cy="78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A2A70-AC75-CDCD-6829-FEC88721DB12}"/>
              </a:ext>
            </a:extLst>
          </p:cNvPr>
          <p:cNvSpPr txBox="1"/>
          <p:nvPr/>
        </p:nvSpPr>
        <p:spPr>
          <a:xfrm>
            <a:off x="9497860" y="2226370"/>
            <a:ext cx="123896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problem?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A7110-07FD-68EE-AA45-30C31B769A2B}"/>
              </a:ext>
            </a:extLst>
          </p:cNvPr>
          <p:cNvSpPr txBox="1"/>
          <p:nvPr/>
        </p:nvSpPr>
        <p:spPr>
          <a:xfrm>
            <a:off x="7461763" y="3756833"/>
            <a:ext cx="10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WRONG!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43FB8-BA3B-F3BD-37D6-3D75BC8353D8}"/>
              </a:ext>
            </a:extLst>
          </p:cNvPr>
          <p:cNvSpPr txBox="1"/>
          <p:nvPr/>
        </p:nvSpPr>
        <p:spPr>
          <a:xfrm>
            <a:off x="9780358" y="3985300"/>
            <a:ext cx="21738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post-condition allows values to be added/removed from </a:t>
            </a:r>
            <a:r>
              <a:rPr lang="en-CA" b="1" dirty="0"/>
              <a:t>arr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54F3-A113-DD39-8CDD-392C7DE9D4C3}"/>
              </a:ext>
            </a:extLst>
          </p:cNvPr>
          <p:cNvSpPr txBox="1"/>
          <p:nvPr/>
        </p:nvSpPr>
        <p:spPr>
          <a:xfrm>
            <a:off x="5909209" y="5933999"/>
            <a:ext cx="36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This is not what we mean by sorting!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D8497-6A64-20FA-B91F-6CDF74901324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4985304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8A77-5F1F-A8D7-AEE7-33F86E41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Radix sort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0CDA-6D96-14BD-5CD6-A98939C33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170, 045, 075, 090, 002, 802, 002, 066</a:t>
            </a:r>
          </a:p>
          <a:p>
            <a:r>
              <a:rPr lang="en-CA" dirty="0"/>
              <a:t>170, 190, 002, 802, 002, 045, 075, 066  (sorted by right-most digit)</a:t>
            </a:r>
          </a:p>
          <a:p>
            <a:r>
              <a:rPr lang="en-CA" dirty="0"/>
              <a:t>002, 802, 002, 045, 066, 170, 075, 190  (sorted by middle digit)</a:t>
            </a:r>
          </a:p>
          <a:p>
            <a:r>
              <a:rPr lang="en-CA" dirty="0"/>
              <a:t>002, 002, 045, 066, 075, 170, 190, 920  (sorted by left-most digit)</a:t>
            </a:r>
          </a:p>
        </p:txBody>
      </p:sp>
    </p:spTree>
    <p:extLst>
      <p:ext uri="{BB962C8B-B14F-4D97-AF65-F5344CB8AC3E}">
        <p14:creationId xmlns:p14="http://schemas.microsoft.com/office/powerpoint/2010/main" val="5665165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B77B-A460-38D0-C86C-E6C1EA0B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90171" cy="1325563"/>
          </a:xfrm>
        </p:spPr>
        <p:txBody>
          <a:bodyPr/>
          <a:lstStyle/>
          <a:p>
            <a:r>
              <a:rPr lang="en-CA" dirty="0"/>
              <a:t>Sort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79D7-FF75-C10A-1E3D-742180AFB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1868" cy="4351338"/>
          </a:xfrm>
        </p:spPr>
        <p:txBody>
          <a:bodyPr/>
          <a:lstStyle/>
          <a:p>
            <a:r>
              <a:rPr lang="en-CA" dirty="0"/>
              <a:t>Fun and interesting visualizations of sorting have been created</a:t>
            </a:r>
          </a:p>
          <a:p>
            <a:r>
              <a:rPr lang="en-CA" dirty="0"/>
              <a:t>E.g. </a:t>
            </a:r>
            <a:r>
              <a:rPr lang="en-CA" dirty="0">
                <a:hlinkClick r:id="rId2"/>
              </a:rPr>
              <a:t>https://sortvisualizer.com/</a:t>
            </a:r>
            <a:r>
              <a:rPr lang="en-CA" dirty="0"/>
              <a:t> </a:t>
            </a:r>
          </a:p>
          <a:p>
            <a:r>
              <a:rPr lang="en-CA" dirty="0"/>
              <a:t>Classic sorting film from the 1980s: Sorting Out Sorting</a:t>
            </a:r>
          </a:p>
          <a:p>
            <a:pPr lvl="1"/>
            <a:r>
              <a:rPr lang="en-CA" dirty="0">
                <a:hlinkClick r:id="rId3"/>
              </a:rPr>
              <a:t>https://www.youtube.com/watch?v=HnQMDkUFzh4</a:t>
            </a:r>
            <a:endParaRPr lang="en-CA" dirty="0"/>
          </a:p>
          <a:p>
            <a:r>
              <a:rPr lang="en-CA" dirty="0"/>
              <a:t>Many others online!</a:t>
            </a:r>
          </a:p>
          <a:p>
            <a:pPr lvl="1"/>
            <a:r>
              <a:rPr lang="en-CA" dirty="0"/>
              <a:t>Search for “sort visualizations”</a:t>
            </a:r>
          </a:p>
        </p:txBody>
      </p:sp>
      <p:pic>
        <p:nvPicPr>
          <p:cNvPr id="5" name="Picture 4" descr="A blue and white vertical lines&#10;&#10;Description automatically generated">
            <a:extLst>
              <a:ext uri="{FF2B5EF4-FFF2-40B4-BE49-F238E27FC236}">
                <a16:creationId xmlns:a16="http://schemas.microsoft.com/office/drawing/2014/main" id="{FEADE2A2-0911-D092-7D18-52B378466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474" y="1825625"/>
            <a:ext cx="4255848" cy="3409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E7246-47E5-316F-EFFD-4408AEEE37B5}"/>
              </a:ext>
            </a:extLst>
          </p:cNvPr>
          <p:cNvSpPr txBox="1"/>
          <p:nvPr/>
        </p:nvSpPr>
        <p:spPr>
          <a:xfrm>
            <a:off x="8573100" y="1321356"/>
            <a:ext cx="23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Animation of Heapsort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67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???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5493-2EB3-8F5D-38F8-451D3232DB9A}"/>
              </a:ext>
            </a:extLst>
          </p:cNvPr>
          <p:cNvSpPr txBox="1"/>
          <p:nvPr/>
        </p:nvSpPr>
        <p:spPr>
          <a:xfrm>
            <a:off x="6769089" y="1846582"/>
            <a:ext cx="30280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post-condition</a:t>
            </a:r>
            <a:r>
              <a:rPr lang="en-CA" dirty="0"/>
              <a:t> for the general sorting function, i.e. what is guarantee to be true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called?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195293-4B0D-BBE1-92A8-A0E9460E342C}"/>
              </a:ext>
            </a:extLst>
          </p:cNvPr>
          <p:cNvCxnSpPr>
            <a:cxnSpLocks/>
          </p:cNvCxnSpPr>
          <p:nvPr/>
        </p:nvCxnSpPr>
        <p:spPr>
          <a:xfrm flipH="1">
            <a:off x="5768898" y="2215376"/>
            <a:ext cx="929268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283120" y="3744183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same elements in </a:t>
            </a:r>
            <a:r>
              <a:rPr lang="en-CA" b="1" dirty="0" err="1"/>
              <a:t>arr</a:t>
            </a:r>
            <a:r>
              <a:rPr lang="en-CA" dirty="0"/>
              <a:t> before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 must be the same elements in </a:t>
            </a:r>
            <a:r>
              <a:rPr lang="en-CA" b="1" dirty="0" err="1"/>
              <a:t>arr</a:t>
            </a:r>
            <a:r>
              <a:rPr lang="en-CA" dirty="0"/>
              <a:t> after </a:t>
            </a:r>
            <a:r>
              <a:rPr lang="en-CA" b="1" dirty="0"/>
              <a:t>sort(</a:t>
            </a:r>
            <a:r>
              <a:rPr lang="en-CA" b="1" dirty="0" err="1"/>
              <a:t>arr</a:t>
            </a:r>
            <a:r>
              <a:rPr lang="en-CA" b="1" dirty="0"/>
              <a:t>) </a:t>
            </a:r>
            <a:r>
              <a:rPr lang="en-CA" dirty="0"/>
              <a:t>is called, just in a different order.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768E6-DBFE-AB00-AD82-E7704DE76E4A}"/>
              </a:ext>
            </a:extLst>
          </p:cNvPr>
          <p:cNvSpPr txBox="1"/>
          <p:nvPr/>
        </p:nvSpPr>
        <p:spPr>
          <a:xfrm>
            <a:off x="8283120" y="5750172"/>
            <a:ext cx="302806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do we guarantee this?</a:t>
            </a:r>
            <a:endParaRPr lang="en-AU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168F6E5-4034-7CF3-7F01-42BF63035913}"/>
              </a:ext>
            </a:extLst>
          </p:cNvPr>
          <p:cNvSpPr/>
          <p:nvPr/>
        </p:nvSpPr>
        <p:spPr>
          <a:xfrm rot="10800000">
            <a:off x="9618203" y="5303318"/>
            <a:ext cx="507103" cy="3650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A0524-6988-9F32-09DF-6694DA8F70EB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92859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E42F67-0442-797C-89F3-06C06FBAFE3A}"/>
              </a:ext>
            </a:extLst>
          </p:cNvPr>
          <p:cNvSpPr txBox="1"/>
          <p:nvPr/>
        </p:nvSpPr>
        <p:spPr>
          <a:xfrm>
            <a:off x="966309" y="793904"/>
            <a:ext cx="1056891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Pre-condition: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none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Post-condition: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   elements of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 are </a:t>
            </a:r>
            <a:r>
              <a:rPr lang="en-CA" sz="3600" dirty="0">
                <a:solidFill>
                  <a:srgbClr val="FF0000"/>
                </a:solidFill>
                <a:latin typeface="Consolas" panose="020B0609020204030204" pitchFamily="49" charset="0"/>
              </a:rPr>
              <a:t>permuted</a:t>
            </a:r>
            <a:r>
              <a:rPr lang="en-CA" sz="3600" dirty="0">
                <a:latin typeface="Consolas" panose="020B0609020204030204" pitchFamily="49" charset="0"/>
              </a:rPr>
              <a:t> so that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//  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[0]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[1] &lt;= … &lt;=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[n-1]</a:t>
            </a:r>
          </a:p>
          <a:p>
            <a:r>
              <a:rPr lang="en-CA" sz="3600" dirty="0">
                <a:latin typeface="Consolas" panose="020B0609020204030204" pitchFamily="49" charset="0"/>
              </a:rPr>
              <a:t>//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template &lt;</a:t>
            </a:r>
            <a:r>
              <a:rPr lang="en-CA" sz="3600" dirty="0" err="1">
                <a:latin typeface="Consolas" panose="020B0609020204030204" pitchFamily="49" charset="0"/>
              </a:rPr>
              <a:t>typename</a:t>
            </a:r>
            <a:r>
              <a:rPr lang="en-CA" sz="3600" dirty="0">
                <a:latin typeface="Consolas" panose="020B0609020204030204" pitchFamily="49" charset="0"/>
              </a:rPr>
              <a:t> T&gt;</a:t>
            </a:r>
            <a:br>
              <a:rPr lang="en-CA" sz="3600" dirty="0">
                <a:latin typeface="Consolas" panose="020B0609020204030204" pitchFamily="49" charset="0"/>
              </a:rPr>
            </a:br>
            <a:r>
              <a:rPr lang="en-CA" sz="3600" dirty="0">
                <a:latin typeface="Consolas" panose="020B0609020204030204" pitchFamily="49" charset="0"/>
              </a:rPr>
              <a:t>void sort(vector&lt;T&gt;&amp; </a:t>
            </a:r>
            <a:r>
              <a:rPr lang="en-CA" sz="3600" dirty="0" err="1">
                <a:latin typeface="Consolas" panose="020B0609020204030204" pitchFamily="49" charset="0"/>
              </a:rPr>
              <a:t>arr</a:t>
            </a:r>
            <a:r>
              <a:rPr lang="en-CA" sz="3600" dirty="0">
                <a:latin typeface="Consolas" panose="020B0609020204030204" pitchFamily="49" charset="0"/>
              </a:rPr>
              <a:t>)</a:t>
            </a:r>
            <a:endParaRPr lang="en-AU" sz="3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84EEE-579C-D0AF-36A9-4F879D030562}"/>
              </a:ext>
            </a:extLst>
          </p:cNvPr>
          <p:cNvSpPr txBox="1"/>
          <p:nvPr/>
        </p:nvSpPr>
        <p:spPr>
          <a:xfrm>
            <a:off x="8639959" y="673880"/>
            <a:ext cx="302806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 idea is that sort </a:t>
            </a:r>
            <a:r>
              <a:rPr lang="en-CA" b="1" dirty="0"/>
              <a:t>permutes</a:t>
            </a:r>
            <a:r>
              <a:rPr lang="en-CA" dirty="0"/>
              <a:t> (</a:t>
            </a:r>
            <a:r>
              <a:rPr lang="en-CA" b="1" dirty="0"/>
              <a:t>re-arranges</a:t>
            </a:r>
            <a:r>
              <a:rPr lang="en-CA" dirty="0"/>
              <a:t>) the elements of </a:t>
            </a:r>
            <a:r>
              <a:rPr lang="en-CA" dirty="0" err="1"/>
              <a:t>arr</a:t>
            </a:r>
            <a:r>
              <a:rPr lang="en-CA" dirty="0"/>
              <a:t> into a particular ordering. No elements are removed/added.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B4706-9435-681F-D867-11E56DAB5DE2}"/>
              </a:ext>
            </a:extLst>
          </p:cNvPr>
          <p:cNvSpPr/>
          <p:nvPr/>
        </p:nvSpPr>
        <p:spPr>
          <a:xfrm>
            <a:off x="2163336" y="3040566"/>
            <a:ext cx="9240643" cy="1219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ADD7F-49DE-FE72-955D-424D7B3EAAA2}"/>
              </a:ext>
            </a:extLst>
          </p:cNvPr>
          <p:cNvSpPr txBox="1"/>
          <p:nvPr/>
        </p:nvSpPr>
        <p:spPr>
          <a:xfrm>
            <a:off x="6645189" y="2623551"/>
            <a:ext cx="23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Correct post-condition!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5B5A7-D88F-6832-16C0-C4DAD662B4CE}"/>
              </a:ext>
            </a:extLst>
          </p:cNvPr>
          <p:cNvSpPr txBox="1"/>
          <p:nvPr/>
        </p:nvSpPr>
        <p:spPr>
          <a:xfrm>
            <a:off x="2432318" y="136895"/>
            <a:ext cx="2340403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general interface we will use for sorting functions.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7833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6335</Words>
  <Application>Microsoft Office PowerPoint</Application>
  <PresentationFormat>Widescreen</PresentationFormat>
  <Paragraphs>1086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Mergesort Notes</vt:lpstr>
      <vt:lpstr>Quicksort</vt:lpstr>
      <vt:lpstr>PowerPoint Presentation</vt:lpstr>
      <vt:lpstr>PowerPoint Presentation</vt:lpstr>
      <vt:lpstr>PowerPoint Presentation</vt:lpstr>
      <vt:lpstr>Quicksort</vt:lpstr>
      <vt:lpstr>PowerPoint Presentation</vt:lpstr>
      <vt:lpstr>PowerPoint Presentation</vt:lpstr>
      <vt:lpstr>PowerPoint Presentation</vt:lpstr>
      <vt:lpstr>Quicksort Worst Case</vt:lpstr>
      <vt:lpstr>Quicksort Worst Case</vt:lpstr>
      <vt:lpstr>Quicksort vs Mergesort</vt:lpstr>
      <vt:lpstr>Quicksort vs Mergesort</vt:lpstr>
      <vt:lpstr>How Fast Can Sorting 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 Faster than O(n log n)</vt:lpstr>
      <vt:lpstr>Radix sort example</vt:lpstr>
      <vt:lpstr>Radix sort example</vt:lpstr>
      <vt:lpstr>Sort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and Hashing Chapter 9.1 – 9.2</dc:title>
  <dc:creator>Toby Donaldson</dc:creator>
  <cp:lastModifiedBy>Toby Donaldson</cp:lastModifiedBy>
  <cp:revision>1</cp:revision>
  <cp:lastPrinted>2023-07-07T18:01:10Z</cp:lastPrinted>
  <dcterms:created xsi:type="dcterms:W3CDTF">2023-06-22T21:45:49Z</dcterms:created>
  <dcterms:modified xsi:type="dcterms:W3CDTF">2023-08-06T22:11:36Z</dcterms:modified>
</cp:coreProperties>
</file>