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89" r:id="rId3"/>
    <p:sldId id="256" r:id="rId4"/>
    <p:sldId id="257" r:id="rId5"/>
    <p:sldId id="265" r:id="rId6"/>
    <p:sldId id="264" r:id="rId7"/>
    <p:sldId id="261" r:id="rId8"/>
    <p:sldId id="263" r:id="rId9"/>
    <p:sldId id="262" r:id="rId10"/>
    <p:sldId id="268" r:id="rId11"/>
    <p:sldId id="274" r:id="rId12"/>
    <p:sldId id="273" r:id="rId13"/>
    <p:sldId id="269" r:id="rId14"/>
    <p:sldId id="270" r:id="rId15"/>
    <p:sldId id="271" r:id="rId16"/>
    <p:sldId id="272" r:id="rId17"/>
    <p:sldId id="275" r:id="rId18"/>
    <p:sldId id="276" r:id="rId19"/>
    <p:sldId id="277" r:id="rId20"/>
    <p:sldId id="278" r:id="rId21"/>
    <p:sldId id="266" r:id="rId22"/>
    <p:sldId id="267" r:id="rId23"/>
    <p:sldId id="280" r:id="rId24"/>
    <p:sldId id="281" r:id="rId25"/>
    <p:sldId id="282" r:id="rId26"/>
    <p:sldId id="283" r:id="rId27"/>
    <p:sldId id="284" r:id="rId28"/>
    <p:sldId id="285" r:id="rId29"/>
    <p:sldId id="286" r:id="rId30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0E0D99-73BF-4DB3-8371-E814350B7A48}" v="20" dt="2023-09-06T21:49:06.481"/>
    <p1510:client id="{A1DA0A37-13A3-44C9-871E-75F002C807E0}" v="13" dt="2023-09-07T02:07:25.6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108" autoAdjust="0"/>
  </p:normalViewPr>
  <p:slideViewPr>
    <p:cSldViewPr snapToGrid="0">
      <p:cViewPr varScale="1">
        <p:scale>
          <a:sx n="127" d="100"/>
          <a:sy n="127" d="100"/>
        </p:scale>
        <p:origin x="138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800E0D99-73BF-4DB3-8371-E814350B7A48}"/>
    <pc:docChg chg="undo redo custSel addSld delSld modSld sldOrd">
      <pc:chgData name="Toby Donaldson" userId="2e6e5431-bb17-4c41-9985-d39c50d83c73" providerId="ADAL" clId="{800E0D99-73BF-4DB3-8371-E814350B7A48}" dt="2023-09-06T21:36:22.195" v="2286" actId="20577"/>
      <pc:docMkLst>
        <pc:docMk/>
      </pc:docMkLst>
      <pc:sldChg chg="modSp mod">
        <pc:chgData name="Toby Donaldson" userId="2e6e5431-bb17-4c41-9985-d39c50d83c73" providerId="ADAL" clId="{800E0D99-73BF-4DB3-8371-E814350B7A48}" dt="2023-09-06T20:22:39.108" v="14" actId="20577"/>
        <pc:sldMkLst>
          <pc:docMk/>
          <pc:sldMk cId="689853615" sldId="256"/>
        </pc:sldMkLst>
        <pc:spChg chg="mod">
          <ac:chgData name="Toby Donaldson" userId="2e6e5431-bb17-4c41-9985-d39c50d83c73" providerId="ADAL" clId="{800E0D99-73BF-4DB3-8371-E814350B7A48}" dt="2023-09-06T20:22:39.108" v="14" actId="20577"/>
          <ac:spMkLst>
            <pc:docMk/>
            <pc:sldMk cId="689853615" sldId="256"/>
            <ac:spMk id="2" creationId="{0E9AB03E-B443-B619-04A3-82F551F5EF25}"/>
          </ac:spMkLst>
        </pc:spChg>
      </pc:sldChg>
      <pc:sldChg chg="addSp modSp mod ord">
        <pc:chgData name="Toby Donaldson" userId="2e6e5431-bb17-4c41-9985-d39c50d83c73" providerId="ADAL" clId="{800E0D99-73BF-4DB3-8371-E814350B7A48}" dt="2023-09-06T20:52:48.858" v="328" actId="113"/>
        <pc:sldMkLst>
          <pc:docMk/>
          <pc:sldMk cId="3454394997" sldId="262"/>
        </pc:sldMkLst>
        <pc:spChg chg="add mod">
          <ac:chgData name="Toby Donaldson" userId="2e6e5431-bb17-4c41-9985-d39c50d83c73" providerId="ADAL" clId="{800E0D99-73BF-4DB3-8371-E814350B7A48}" dt="2023-09-06T20:52:27.470" v="311"/>
          <ac:spMkLst>
            <pc:docMk/>
            <pc:sldMk cId="3454394997" sldId="262"/>
            <ac:spMk id="2" creationId="{0BBC5EA0-693A-5018-820A-91A574465226}"/>
          </ac:spMkLst>
        </pc:spChg>
        <pc:spChg chg="mod">
          <ac:chgData name="Toby Donaldson" userId="2e6e5431-bb17-4c41-9985-d39c50d83c73" providerId="ADAL" clId="{800E0D99-73BF-4DB3-8371-E814350B7A48}" dt="2023-09-06T20:52:45.197" v="327" actId="113"/>
          <ac:spMkLst>
            <pc:docMk/>
            <pc:sldMk cId="3454394997" sldId="262"/>
            <ac:spMk id="5" creationId="{8522F1E5-3231-9085-6A49-27BA3B42C3E8}"/>
          </ac:spMkLst>
        </pc:spChg>
        <pc:spChg chg="mod">
          <ac:chgData name="Toby Donaldson" userId="2e6e5431-bb17-4c41-9985-d39c50d83c73" providerId="ADAL" clId="{800E0D99-73BF-4DB3-8371-E814350B7A48}" dt="2023-09-06T20:52:48.858" v="328" actId="113"/>
          <ac:spMkLst>
            <pc:docMk/>
            <pc:sldMk cId="3454394997" sldId="262"/>
            <ac:spMk id="8" creationId="{9A50F616-695A-9245-B748-7B85A566C12C}"/>
          </ac:spMkLst>
        </pc:spChg>
      </pc:sldChg>
      <pc:sldChg chg="modSp mod">
        <pc:chgData name="Toby Donaldson" userId="2e6e5431-bb17-4c41-9985-d39c50d83c73" providerId="ADAL" clId="{800E0D99-73BF-4DB3-8371-E814350B7A48}" dt="2023-09-06T20:24:43.732" v="15" actId="255"/>
        <pc:sldMkLst>
          <pc:docMk/>
          <pc:sldMk cId="336372675" sldId="263"/>
        </pc:sldMkLst>
        <pc:spChg chg="mod">
          <ac:chgData name="Toby Donaldson" userId="2e6e5431-bb17-4c41-9985-d39c50d83c73" providerId="ADAL" clId="{800E0D99-73BF-4DB3-8371-E814350B7A48}" dt="2023-09-06T20:24:43.732" v="15" actId="255"/>
          <ac:spMkLst>
            <pc:docMk/>
            <pc:sldMk cId="336372675" sldId="263"/>
            <ac:spMk id="3" creationId="{BAE7FBB6-ECC3-F3FB-A824-3599E62E4C3A}"/>
          </ac:spMkLst>
        </pc:spChg>
      </pc:sldChg>
      <pc:sldChg chg="ord">
        <pc:chgData name="Toby Donaldson" userId="2e6e5431-bb17-4c41-9985-d39c50d83c73" providerId="ADAL" clId="{800E0D99-73BF-4DB3-8371-E814350B7A48}" dt="2023-09-06T20:47:53.020" v="115"/>
        <pc:sldMkLst>
          <pc:docMk/>
          <pc:sldMk cId="937856378" sldId="266"/>
        </pc:sldMkLst>
      </pc:sldChg>
      <pc:sldChg chg="modSp mod ord">
        <pc:chgData name="Toby Donaldson" userId="2e6e5431-bb17-4c41-9985-d39c50d83c73" providerId="ADAL" clId="{800E0D99-73BF-4DB3-8371-E814350B7A48}" dt="2023-09-06T20:53:18.351" v="331" actId="20577"/>
        <pc:sldMkLst>
          <pc:docMk/>
          <pc:sldMk cId="171154099" sldId="267"/>
        </pc:sldMkLst>
        <pc:spChg chg="mod">
          <ac:chgData name="Toby Donaldson" userId="2e6e5431-bb17-4c41-9985-d39c50d83c73" providerId="ADAL" clId="{800E0D99-73BF-4DB3-8371-E814350B7A48}" dt="2023-09-06T20:53:18.351" v="331" actId="20577"/>
          <ac:spMkLst>
            <pc:docMk/>
            <pc:sldMk cId="171154099" sldId="267"/>
            <ac:spMk id="8" creationId="{9A50F616-695A-9245-B748-7B85A566C12C}"/>
          </ac:spMkLst>
        </pc:spChg>
      </pc:sldChg>
      <pc:sldChg chg="addSp delSp modSp add mod ord">
        <pc:chgData name="Toby Donaldson" userId="2e6e5431-bb17-4c41-9985-d39c50d83c73" providerId="ADAL" clId="{800E0D99-73BF-4DB3-8371-E814350B7A48}" dt="2023-09-06T20:52:18.838" v="310"/>
        <pc:sldMkLst>
          <pc:docMk/>
          <pc:sldMk cId="2670926103" sldId="268"/>
        </pc:sldMkLst>
        <pc:spChg chg="add mod">
          <ac:chgData name="Toby Donaldson" userId="2e6e5431-bb17-4c41-9985-d39c50d83c73" providerId="ADAL" clId="{800E0D99-73BF-4DB3-8371-E814350B7A48}" dt="2023-09-06T20:49:27.860" v="223" actId="20577"/>
          <ac:spMkLst>
            <pc:docMk/>
            <pc:sldMk cId="2670926103" sldId="268"/>
            <ac:spMk id="2" creationId="{2C37E86C-1045-0E4B-EB68-9FB6D3523FD6}"/>
          </ac:spMkLst>
        </pc:spChg>
        <pc:spChg chg="del mod">
          <ac:chgData name="Toby Donaldson" userId="2e6e5431-bb17-4c41-9985-d39c50d83c73" providerId="ADAL" clId="{800E0D99-73BF-4DB3-8371-E814350B7A48}" dt="2023-09-06T20:39:52.134" v="36" actId="21"/>
          <ac:spMkLst>
            <pc:docMk/>
            <pc:sldMk cId="2670926103" sldId="268"/>
            <ac:spMk id="4" creationId="{5EEFF6D8-CD41-F30E-2519-D26023580FDA}"/>
          </ac:spMkLst>
        </pc:spChg>
        <pc:spChg chg="mod">
          <ac:chgData name="Toby Donaldson" userId="2e6e5431-bb17-4c41-9985-d39c50d83c73" providerId="ADAL" clId="{800E0D99-73BF-4DB3-8371-E814350B7A48}" dt="2023-09-06T20:40:41.365" v="69" actId="1076"/>
          <ac:spMkLst>
            <pc:docMk/>
            <pc:sldMk cId="2670926103" sldId="268"/>
            <ac:spMk id="5" creationId="{8522F1E5-3231-9085-6A49-27BA3B42C3E8}"/>
          </ac:spMkLst>
        </pc:spChg>
        <pc:spChg chg="mod">
          <ac:chgData name="Toby Donaldson" userId="2e6e5431-bb17-4c41-9985-d39c50d83c73" providerId="ADAL" clId="{800E0D99-73BF-4DB3-8371-E814350B7A48}" dt="2023-09-06T20:39:32.741" v="34"/>
          <ac:spMkLst>
            <pc:docMk/>
            <pc:sldMk cId="2670926103" sldId="268"/>
            <ac:spMk id="6" creationId="{E4B7E03B-A8C4-A107-CCEF-0EDC3AF25ADD}"/>
          </ac:spMkLst>
        </pc:spChg>
        <pc:spChg chg="mod">
          <ac:chgData name="Toby Donaldson" userId="2e6e5431-bb17-4c41-9985-d39c50d83c73" providerId="ADAL" clId="{800E0D99-73BF-4DB3-8371-E814350B7A48}" dt="2023-09-06T20:39:32.741" v="34"/>
          <ac:spMkLst>
            <pc:docMk/>
            <pc:sldMk cId="2670926103" sldId="268"/>
            <ac:spMk id="7" creationId="{9649FB1E-C92E-36FF-0DB1-919CFD111101}"/>
          </ac:spMkLst>
        </pc:spChg>
        <pc:spChg chg="del">
          <ac:chgData name="Toby Donaldson" userId="2e6e5431-bb17-4c41-9985-d39c50d83c73" providerId="ADAL" clId="{800E0D99-73BF-4DB3-8371-E814350B7A48}" dt="2023-09-06T20:31:43.280" v="26" actId="21"/>
          <ac:spMkLst>
            <pc:docMk/>
            <pc:sldMk cId="2670926103" sldId="268"/>
            <ac:spMk id="8" creationId="{9A50F616-695A-9245-B748-7B85A566C12C}"/>
          </ac:spMkLst>
        </pc:spChg>
        <pc:spChg chg="mod">
          <ac:chgData name="Toby Donaldson" userId="2e6e5431-bb17-4c41-9985-d39c50d83c73" providerId="ADAL" clId="{800E0D99-73BF-4DB3-8371-E814350B7A48}" dt="2023-09-06T20:39:32.741" v="34"/>
          <ac:spMkLst>
            <pc:docMk/>
            <pc:sldMk cId="2670926103" sldId="268"/>
            <ac:spMk id="9" creationId="{B4B476B2-97A7-9173-3208-77985E09F3AE}"/>
          </ac:spMkLst>
        </pc:spChg>
        <pc:spChg chg="mod">
          <ac:chgData name="Toby Donaldson" userId="2e6e5431-bb17-4c41-9985-d39c50d83c73" providerId="ADAL" clId="{800E0D99-73BF-4DB3-8371-E814350B7A48}" dt="2023-09-06T20:39:32.741" v="34"/>
          <ac:spMkLst>
            <pc:docMk/>
            <pc:sldMk cId="2670926103" sldId="268"/>
            <ac:spMk id="10" creationId="{E7FB59DB-1D38-B4BD-D85B-E606845542DD}"/>
          </ac:spMkLst>
        </pc:spChg>
        <pc:spChg chg="mod">
          <ac:chgData name="Toby Donaldson" userId="2e6e5431-bb17-4c41-9985-d39c50d83c73" providerId="ADAL" clId="{800E0D99-73BF-4DB3-8371-E814350B7A48}" dt="2023-09-06T20:39:32.741" v="34"/>
          <ac:spMkLst>
            <pc:docMk/>
            <pc:sldMk cId="2670926103" sldId="268"/>
            <ac:spMk id="11" creationId="{802519D2-3F33-59BB-7762-83DF81EAF174}"/>
          </ac:spMkLst>
        </pc:spChg>
        <pc:spChg chg="mod">
          <ac:chgData name="Toby Donaldson" userId="2e6e5431-bb17-4c41-9985-d39c50d83c73" providerId="ADAL" clId="{800E0D99-73BF-4DB3-8371-E814350B7A48}" dt="2023-09-06T20:39:32.741" v="34"/>
          <ac:spMkLst>
            <pc:docMk/>
            <pc:sldMk cId="2670926103" sldId="268"/>
            <ac:spMk id="12" creationId="{3C81099C-2AFD-3B0F-5EA3-2E172761287D}"/>
          </ac:spMkLst>
        </pc:spChg>
        <pc:spChg chg="mod">
          <ac:chgData name="Toby Donaldson" userId="2e6e5431-bb17-4c41-9985-d39c50d83c73" providerId="ADAL" clId="{800E0D99-73BF-4DB3-8371-E814350B7A48}" dt="2023-09-06T20:39:32.741" v="34"/>
          <ac:spMkLst>
            <pc:docMk/>
            <pc:sldMk cId="2670926103" sldId="268"/>
            <ac:spMk id="13" creationId="{174F01F9-52AD-1D80-AC55-84075AF52722}"/>
          </ac:spMkLst>
        </pc:spChg>
        <pc:spChg chg="mod">
          <ac:chgData name="Toby Donaldson" userId="2e6e5431-bb17-4c41-9985-d39c50d83c73" providerId="ADAL" clId="{800E0D99-73BF-4DB3-8371-E814350B7A48}" dt="2023-09-06T20:39:32.741" v="34"/>
          <ac:spMkLst>
            <pc:docMk/>
            <pc:sldMk cId="2670926103" sldId="268"/>
            <ac:spMk id="14" creationId="{D7154A26-4FB9-5063-6D3E-0CAED4987A50}"/>
          </ac:spMkLst>
        </pc:spChg>
        <pc:spChg chg="mod">
          <ac:chgData name="Toby Donaldson" userId="2e6e5431-bb17-4c41-9985-d39c50d83c73" providerId="ADAL" clId="{800E0D99-73BF-4DB3-8371-E814350B7A48}" dt="2023-09-06T20:39:32.741" v="34"/>
          <ac:spMkLst>
            <pc:docMk/>
            <pc:sldMk cId="2670926103" sldId="268"/>
            <ac:spMk id="15" creationId="{1C78D1D9-44F5-4972-8AE0-3C2F45E9C3F5}"/>
          </ac:spMkLst>
        </pc:spChg>
        <pc:spChg chg="mod">
          <ac:chgData name="Toby Donaldson" userId="2e6e5431-bb17-4c41-9985-d39c50d83c73" providerId="ADAL" clId="{800E0D99-73BF-4DB3-8371-E814350B7A48}" dt="2023-09-06T20:39:32.741" v="34"/>
          <ac:spMkLst>
            <pc:docMk/>
            <pc:sldMk cId="2670926103" sldId="268"/>
            <ac:spMk id="16" creationId="{461D4D31-F65E-637D-0782-5691E84D4B5B}"/>
          </ac:spMkLst>
        </pc:spChg>
        <pc:spChg chg="mod">
          <ac:chgData name="Toby Donaldson" userId="2e6e5431-bb17-4c41-9985-d39c50d83c73" providerId="ADAL" clId="{800E0D99-73BF-4DB3-8371-E814350B7A48}" dt="2023-09-06T20:39:32.741" v="34"/>
          <ac:spMkLst>
            <pc:docMk/>
            <pc:sldMk cId="2670926103" sldId="268"/>
            <ac:spMk id="17" creationId="{06B988E6-BDE6-B209-0208-790158592032}"/>
          </ac:spMkLst>
        </pc:spChg>
        <pc:spChg chg="mod">
          <ac:chgData name="Toby Donaldson" userId="2e6e5431-bb17-4c41-9985-d39c50d83c73" providerId="ADAL" clId="{800E0D99-73BF-4DB3-8371-E814350B7A48}" dt="2023-09-06T20:39:32.741" v="34"/>
          <ac:spMkLst>
            <pc:docMk/>
            <pc:sldMk cId="2670926103" sldId="268"/>
            <ac:spMk id="18" creationId="{3D03EBD6-0FCD-0483-EAEF-8AF629EFE772}"/>
          </ac:spMkLst>
        </pc:spChg>
        <pc:spChg chg="mod">
          <ac:chgData name="Toby Donaldson" userId="2e6e5431-bb17-4c41-9985-d39c50d83c73" providerId="ADAL" clId="{800E0D99-73BF-4DB3-8371-E814350B7A48}" dt="2023-09-06T20:39:32.741" v="34"/>
          <ac:spMkLst>
            <pc:docMk/>
            <pc:sldMk cId="2670926103" sldId="268"/>
            <ac:spMk id="19" creationId="{9FB944E3-A741-DF79-9C4F-10E623D61177}"/>
          </ac:spMkLst>
        </pc:spChg>
        <pc:spChg chg="mod">
          <ac:chgData name="Toby Donaldson" userId="2e6e5431-bb17-4c41-9985-d39c50d83c73" providerId="ADAL" clId="{800E0D99-73BF-4DB3-8371-E814350B7A48}" dt="2023-09-06T20:39:32.741" v="34"/>
          <ac:spMkLst>
            <pc:docMk/>
            <pc:sldMk cId="2670926103" sldId="268"/>
            <ac:spMk id="20" creationId="{5361A443-E9E9-F934-4714-62EA45462091}"/>
          </ac:spMkLst>
        </pc:spChg>
        <pc:spChg chg="mod">
          <ac:chgData name="Toby Donaldson" userId="2e6e5431-bb17-4c41-9985-d39c50d83c73" providerId="ADAL" clId="{800E0D99-73BF-4DB3-8371-E814350B7A48}" dt="2023-09-06T20:39:32.741" v="34"/>
          <ac:spMkLst>
            <pc:docMk/>
            <pc:sldMk cId="2670926103" sldId="268"/>
            <ac:spMk id="21" creationId="{E7211109-98D8-1843-9FB1-732ED2A5BA19}"/>
          </ac:spMkLst>
        </pc:spChg>
        <pc:spChg chg="mod">
          <ac:chgData name="Toby Donaldson" userId="2e6e5431-bb17-4c41-9985-d39c50d83c73" providerId="ADAL" clId="{800E0D99-73BF-4DB3-8371-E814350B7A48}" dt="2023-09-06T20:39:32.741" v="34"/>
          <ac:spMkLst>
            <pc:docMk/>
            <pc:sldMk cId="2670926103" sldId="268"/>
            <ac:spMk id="22" creationId="{E8E3CC87-8269-051F-52E0-E11468229D1C}"/>
          </ac:spMkLst>
        </pc:spChg>
        <pc:spChg chg="mod">
          <ac:chgData name="Toby Donaldson" userId="2e6e5431-bb17-4c41-9985-d39c50d83c73" providerId="ADAL" clId="{800E0D99-73BF-4DB3-8371-E814350B7A48}" dt="2023-09-06T20:39:32.741" v="34"/>
          <ac:spMkLst>
            <pc:docMk/>
            <pc:sldMk cId="2670926103" sldId="268"/>
            <ac:spMk id="23" creationId="{1C5709E7-2B58-A417-89E9-D82D30D78EC7}"/>
          </ac:spMkLst>
        </pc:spChg>
        <pc:spChg chg="mod">
          <ac:chgData name="Toby Donaldson" userId="2e6e5431-bb17-4c41-9985-d39c50d83c73" providerId="ADAL" clId="{800E0D99-73BF-4DB3-8371-E814350B7A48}" dt="2023-09-06T20:39:32.741" v="34"/>
          <ac:spMkLst>
            <pc:docMk/>
            <pc:sldMk cId="2670926103" sldId="268"/>
            <ac:spMk id="24" creationId="{308659FE-6FE5-5024-2C96-225803E7C4E5}"/>
          </ac:spMkLst>
        </pc:spChg>
        <pc:spChg chg="add mod">
          <ac:chgData name="Toby Donaldson" userId="2e6e5431-bb17-4c41-9985-d39c50d83c73" providerId="ADAL" clId="{800E0D99-73BF-4DB3-8371-E814350B7A48}" dt="2023-09-06T20:52:18.838" v="310"/>
          <ac:spMkLst>
            <pc:docMk/>
            <pc:sldMk cId="2670926103" sldId="268"/>
            <ac:spMk id="25" creationId="{8A001F5D-DEB6-831D-325E-08CC09084F67}"/>
          </ac:spMkLst>
        </pc:spChg>
        <pc:grpChg chg="add mod">
          <ac:chgData name="Toby Donaldson" userId="2e6e5431-bb17-4c41-9985-d39c50d83c73" providerId="ADAL" clId="{800E0D99-73BF-4DB3-8371-E814350B7A48}" dt="2023-09-06T20:40:10.890" v="41" actId="1076"/>
          <ac:grpSpMkLst>
            <pc:docMk/>
            <pc:sldMk cId="2670926103" sldId="268"/>
            <ac:grpSpMk id="3" creationId="{FBCA1ABA-2157-6E38-A69E-562C61A8DF79}"/>
          </ac:grpSpMkLst>
        </pc:grpChg>
      </pc:sldChg>
      <pc:sldChg chg="modSp add mod">
        <pc:chgData name="Toby Donaldson" userId="2e6e5431-bb17-4c41-9985-d39c50d83c73" providerId="ADAL" clId="{800E0D99-73BF-4DB3-8371-E814350B7A48}" dt="2023-09-06T20:41:40.165" v="73"/>
        <pc:sldMkLst>
          <pc:docMk/>
          <pc:sldMk cId="1041825514" sldId="269"/>
        </pc:sldMkLst>
        <pc:spChg chg="mod">
          <ac:chgData name="Toby Donaldson" userId="2e6e5431-bb17-4c41-9985-d39c50d83c73" providerId="ADAL" clId="{800E0D99-73BF-4DB3-8371-E814350B7A48}" dt="2023-09-06T20:41:40.165" v="73"/>
          <ac:spMkLst>
            <pc:docMk/>
            <pc:sldMk cId="1041825514" sldId="269"/>
            <ac:spMk id="2" creationId="{2C37E86C-1045-0E4B-EB68-9FB6D3523FD6}"/>
          </ac:spMkLst>
        </pc:spChg>
      </pc:sldChg>
      <pc:sldChg chg="modSp add mod">
        <pc:chgData name="Toby Donaldson" userId="2e6e5431-bb17-4c41-9985-d39c50d83c73" providerId="ADAL" clId="{800E0D99-73BF-4DB3-8371-E814350B7A48}" dt="2023-09-06T20:43:30.937" v="84" actId="20577"/>
        <pc:sldMkLst>
          <pc:docMk/>
          <pc:sldMk cId="1623193581" sldId="270"/>
        </pc:sldMkLst>
        <pc:spChg chg="mod">
          <ac:chgData name="Toby Donaldson" userId="2e6e5431-bb17-4c41-9985-d39c50d83c73" providerId="ADAL" clId="{800E0D99-73BF-4DB3-8371-E814350B7A48}" dt="2023-09-06T20:43:30.937" v="84" actId="20577"/>
          <ac:spMkLst>
            <pc:docMk/>
            <pc:sldMk cId="1623193581" sldId="270"/>
            <ac:spMk id="2" creationId="{2C37E86C-1045-0E4B-EB68-9FB6D3523FD6}"/>
          </ac:spMkLst>
        </pc:spChg>
      </pc:sldChg>
      <pc:sldChg chg="modSp add mod">
        <pc:chgData name="Toby Donaldson" userId="2e6e5431-bb17-4c41-9985-d39c50d83c73" providerId="ADAL" clId="{800E0D99-73BF-4DB3-8371-E814350B7A48}" dt="2023-09-06T20:45:20.418" v="107" actId="20577"/>
        <pc:sldMkLst>
          <pc:docMk/>
          <pc:sldMk cId="1082998415" sldId="271"/>
        </pc:sldMkLst>
        <pc:spChg chg="mod">
          <ac:chgData name="Toby Donaldson" userId="2e6e5431-bb17-4c41-9985-d39c50d83c73" providerId="ADAL" clId="{800E0D99-73BF-4DB3-8371-E814350B7A48}" dt="2023-09-06T20:45:20.418" v="107" actId="20577"/>
          <ac:spMkLst>
            <pc:docMk/>
            <pc:sldMk cId="1082998415" sldId="271"/>
            <ac:spMk id="2" creationId="{2C37E86C-1045-0E4B-EB68-9FB6D3523FD6}"/>
          </ac:spMkLst>
        </pc:spChg>
      </pc:sldChg>
      <pc:sldChg chg="modSp add mod">
        <pc:chgData name="Toby Donaldson" userId="2e6e5431-bb17-4c41-9985-d39c50d83c73" providerId="ADAL" clId="{800E0D99-73BF-4DB3-8371-E814350B7A48}" dt="2023-09-06T20:46:21.018" v="111"/>
        <pc:sldMkLst>
          <pc:docMk/>
          <pc:sldMk cId="3480655393" sldId="272"/>
        </pc:sldMkLst>
        <pc:spChg chg="mod">
          <ac:chgData name="Toby Donaldson" userId="2e6e5431-bb17-4c41-9985-d39c50d83c73" providerId="ADAL" clId="{800E0D99-73BF-4DB3-8371-E814350B7A48}" dt="2023-09-06T20:46:21.018" v="111"/>
          <ac:spMkLst>
            <pc:docMk/>
            <pc:sldMk cId="3480655393" sldId="272"/>
            <ac:spMk id="2" creationId="{2C37E86C-1045-0E4B-EB68-9FB6D3523FD6}"/>
          </ac:spMkLst>
        </pc:spChg>
      </pc:sldChg>
      <pc:sldChg chg="add">
        <pc:chgData name="Toby Donaldson" userId="2e6e5431-bb17-4c41-9985-d39c50d83c73" providerId="ADAL" clId="{800E0D99-73BF-4DB3-8371-E814350B7A48}" dt="2023-09-06T20:48:25.974" v="127" actId="2890"/>
        <pc:sldMkLst>
          <pc:docMk/>
          <pc:sldMk cId="3330748606" sldId="273"/>
        </pc:sldMkLst>
      </pc:sldChg>
      <pc:sldChg chg="addSp delSp modSp add mod">
        <pc:chgData name="Toby Donaldson" userId="2e6e5431-bb17-4c41-9985-d39c50d83c73" providerId="ADAL" clId="{800E0D99-73BF-4DB3-8371-E814350B7A48}" dt="2023-09-06T20:52:13.571" v="309" actId="20577"/>
        <pc:sldMkLst>
          <pc:docMk/>
          <pc:sldMk cId="442393485" sldId="274"/>
        </pc:sldMkLst>
        <pc:spChg chg="mod">
          <ac:chgData name="Toby Donaldson" userId="2e6e5431-bb17-4c41-9985-d39c50d83c73" providerId="ADAL" clId="{800E0D99-73BF-4DB3-8371-E814350B7A48}" dt="2023-09-06T20:50:45.884" v="235" actId="20577"/>
          <ac:spMkLst>
            <pc:docMk/>
            <pc:sldMk cId="442393485" sldId="274"/>
            <ac:spMk id="2" creationId="{2C37E86C-1045-0E4B-EB68-9FB6D3523FD6}"/>
          </ac:spMkLst>
        </pc:spChg>
        <pc:spChg chg="add del mod">
          <ac:chgData name="Toby Donaldson" userId="2e6e5431-bb17-4c41-9985-d39c50d83c73" providerId="ADAL" clId="{800E0D99-73BF-4DB3-8371-E814350B7A48}" dt="2023-09-06T20:51:35.934" v="297" actId="21"/>
          <ac:spMkLst>
            <pc:docMk/>
            <pc:sldMk cId="442393485" sldId="274"/>
            <ac:spMk id="4" creationId="{BCC19A32-BC47-B7B1-DEE5-7AEB1738213E}"/>
          </ac:spMkLst>
        </pc:spChg>
        <pc:spChg chg="add mod">
          <ac:chgData name="Toby Donaldson" userId="2e6e5431-bb17-4c41-9985-d39c50d83c73" providerId="ADAL" clId="{800E0D99-73BF-4DB3-8371-E814350B7A48}" dt="2023-09-06T20:52:13.571" v="309" actId="20577"/>
          <ac:spMkLst>
            <pc:docMk/>
            <pc:sldMk cId="442393485" sldId="274"/>
            <ac:spMk id="8" creationId="{F65784EE-1191-C05C-F5B6-CBB018FAF6E5}"/>
          </ac:spMkLst>
        </pc:spChg>
      </pc:sldChg>
      <pc:sldChg chg="modSp add mod">
        <pc:chgData name="Toby Donaldson" userId="2e6e5431-bb17-4c41-9985-d39c50d83c73" providerId="ADAL" clId="{800E0D99-73BF-4DB3-8371-E814350B7A48}" dt="2023-09-06T21:00:36.191" v="355" actId="20577"/>
        <pc:sldMkLst>
          <pc:docMk/>
          <pc:sldMk cId="3050023203" sldId="275"/>
        </pc:sldMkLst>
        <pc:spChg chg="mod">
          <ac:chgData name="Toby Donaldson" userId="2e6e5431-bb17-4c41-9985-d39c50d83c73" providerId="ADAL" clId="{800E0D99-73BF-4DB3-8371-E814350B7A48}" dt="2023-09-06T21:00:36.191" v="355" actId="20577"/>
          <ac:spMkLst>
            <pc:docMk/>
            <pc:sldMk cId="3050023203" sldId="275"/>
            <ac:spMk id="2" creationId="{2C37E86C-1045-0E4B-EB68-9FB6D3523FD6}"/>
          </ac:spMkLst>
        </pc:spChg>
        <pc:spChg chg="mod">
          <ac:chgData name="Toby Donaldson" userId="2e6e5431-bb17-4c41-9985-d39c50d83c73" providerId="ADAL" clId="{800E0D99-73BF-4DB3-8371-E814350B7A48}" dt="2023-09-06T21:00:01.026" v="339" actId="20577"/>
          <ac:spMkLst>
            <pc:docMk/>
            <pc:sldMk cId="3050023203" sldId="275"/>
            <ac:spMk id="5" creationId="{8522F1E5-3231-9085-6A49-27BA3B42C3E8}"/>
          </ac:spMkLst>
        </pc:spChg>
      </pc:sldChg>
      <pc:sldChg chg="modSp add mod">
        <pc:chgData name="Toby Donaldson" userId="2e6e5431-bb17-4c41-9985-d39c50d83c73" providerId="ADAL" clId="{800E0D99-73BF-4DB3-8371-E814350B7A48}" dt="2023-09-06T21:01:26.340" v="379" actId="20577"/>
        <pc:sldMkLst>
          <pc:docMk/>
          <pc:sldMk cId="3565985078" sldId="276"/>
        </pc:sldMkLst>
        <pc:spChg chg="mod">
          <ac:chgData name="Toby Donaldson" userId="2e6e5431-bb17-4c41-9985-d39c50d83c73" providerId="ADAL" clId="{800E0D99-73BF-4DB3-8371-E814350B7A48}" dt="2023-09-06T21:01:26.340" v="379" actId="20577"/>
          <ac:spMkLst>
            <pc:docMk/>
            <pc:sldMk cId="3565985078" sldId="276"/>
            <ac:spMk id="2" creationId="{2C37E86C-1045-0E4B-EB68-9FB6D3523FD6}"/>
          </ac:spMkLst>
        </pc:spChg>
      </pc:sldChg>
      <pc:sldChg chg="modSp add mod">
        <pc:chgData name="Toby Donaldson" userId="2e6e5431-bb17-4c41-9985-d39c50d83c73" providerId="ADAL" clId="{800E0D99-73BF-4DB3-8371-E814350B7A48}" dt="2023-09-06T21:02:18.465" v="396" actId="20577"/>
        <pc:sldMkLst>
          <pc:docMk/>
          <pc:sldMk cId="3785108275" sldId="277"/>
        </pc:sldMkLst>
        <pc:spChg chg="mod">
          <ac:chgData name="Toby Donaldson" userId="2e6e5431-bb17-4c41-9985-d39c50d83c73" providerId="ADAL" clId="{800E0D99-73BF-4DB3-8371-E814350B7A48}" dt="2023-09-06T21:02:18.465" v="396" actId="20577"/>
          <ac:spMkLst>
            <pc:docMk/>
            <pc:sldMk cId="3785108275" sldId="277"/>
            <ac:spMk id="2" creationId="{2C37E86C-1045-0E4B-EB68-9FB6D3523FD6}"/>
          </ac:spMkLst>
        </pc:spChg>
      </pc:sldChg>
      <pc:sldChg chg="addSp modSp add mod">
        <pc:chgData name="Toby Donaldson" userId="2e6e5431-bb17-4c41-9985-d39c50d83c73" providerId="ADAL" clId="{800E0D99-73BF-4DB3-8371-E814350B7A48}" dt="2023-09-06T21:07:41.292" v="622" actId="113"/>
        <pc:sldMkLst>
          <pc:docMk/>
          <pc:sldMk cId="1180136480" sldId="278"/>
        </pc:sldMkLst>
        <pc:spChg chg="mod">
          <ac:chgData name="Toby Donaldson" userId="2e6e5431-bb17-4c41-9985-d39c50d83c73" providerId="ADAL" clId="{800E0D99-73BF-4DB3-8371-E814350B7A48}" dt="2023-09-06T21:07:41.292" v="622" actId="113"/>
          <ac:spMkLst>
            <pc:docMk/>
            <pc:sldMk cId="1180136480" sldId="278"/>
            <ac:spMk id="2" creationId="{2C37E86C-1045-0E4B-EB68-9FB6D3523FD6}"/>
          </ac:spMkLst>
        </pc:spChg>
        <pc:spChg chg="add mod">
          <ac:chgData name="Toby Donaldson" userId="2e6e5431-bb17-4c41-9985-d39c50d83c73" providerId="ADAL" clId="{800E0D99-73BF-4DB3-8371-E814350B7A48}" dt="2023-09-06T21:07:27.384" v="621" actId="1076"/>
          <ac:spMkLst>
            <pc:docMk/>
            <pc:sldMk cId="1180136480" sldId="278"/>
            <ac:spMk id="4" creationId="{7972E9D4-6F38-65F8-C753-D4FFC0B12F6E}"/>
          </ac:spMkLst>
        </pc:spChg>
        <pc:spChg chg="mod">
          <ac:chgData name="Toby Donaldson" userId="2e6e5431-bb17-4c41-9985-d39c50d83c73" providerId="ADAL" clId="{800E0D99-73BF-4DB3-8371-E814350B7A48}" dt="2023-09-06T21:04:14.239" v="465"/>
          <ac:spMkLst>
            <pc:docMk/>
            <pc:sldMk cId="1180136480" sldId="278"/>
            <ac:spMk id="5" creationId="{8522F1E5-3231-9085-6A49-27BA3B42C3E8}"/>
          </ac:spMkLst>
        </pc:spChg>
        <pc:cxnChg chg="add mod">
          <ac:chgData name="Toby Donaldson" userId="2e6e5431-bb17-4c41-9985-d39c50d83c73" providerId="ADAL" clId="{800E0D99-73BF-4DB3-8371-E814350B7A48}" dt="2023-09-06T21:07:27.384" v="621" actId="1076"/>
          <ac:cxnSpMkLst>
            <pc:docMk/>
            <pc:sldMk cId="1180136480" sldId="278"/>
            <ac:cxnSpMk id="25" creationId="{2D4AB006-5598-16E4-B762-F753C5704A66}"/>
          </ac:cxnSpMkLst>
        </pc:cxnChg>
      </pc:sldChg>
      <pc:sldChg chg="modSp add del mod ord">
        <pc:chgData name="Toby Donaldson" userId="2e6e5431-bb17-4c41-9985-d39c50d83c73" providerId="ADAL" clId="{800E0D99-73BF-4DB3-8371-E814350B7A48}" dt="2023-09-06T21:12:04.155" v="747" actId="2696"/>
        <pc:sldMkLst>
          <pc:docMk/>
          <pc:sldMk cId="3459862375" sldId="279"/>
        </pc:sldMkLst>
        <pc:spChg chg="mod">
          <ac:chgData name="Toby Donaldson" userId="2e6e5431-bb17-4c41-9985-d39c50d83c73" providerId="ADAL" clId="{800E0D99-73BF-4DB3-8371-E814350B7A48}" dt="2023-09-06T21:09:23.709" v="628"/>
          <ac:spMkLst>
            <pc:docMk/>
            <pc:sldMk cId="3459862375" sldId="279"/>
            <ac:spMk id="2" creationId="{2C37E86C-1045-0E4B-EB68-9FB6D3523FD6}"/>
          </ac:spMkLst>
        </pc:spChg>
        <pc:grpChg chg="mod">
          <ac:chgData name="Toby Donaldson" userId="2e6e5431-bb17-4c41-9985-d39c50d83c73" providerId="ADAL" clId="{800E0D99-73BF-4DB3-8371-E814350B7A48}" dt="2023-09-06T21:09:37.538" v="629" actId="1076"/>
          <ac:grpSpMkLst>
            <pc:docMk/>
            <pc:sldMk cId="3459862375" sldId="279"/>
            <ac:grpSpMk id="3" creationId="{FBCA1ABA-2157-6E38-A69E-562C61A8DF79}"/>
          </ac:grpSpMkLst>
        </pc:grpChg>
      </pc:sldChg>
      <pc:sldChg chg="addSp delSp modSp add mod">
        <pc:chgData name="Toby Donaldson" userId="2e6e5431-bb17-4c41-9985-d39c50d83c73" providerId="ADAL" clId="{800E0D99-73BF-4DB3-8371-E814350B7A48}" dt="2023-09-06T21:12:08.691" v="748" actId="21"/>
        <pc:sldMkLst>
          <pc:docMk/>
          <pc:sldMk cId="3919277721" sldId="280"/>
        </pc:sldMkLst>
        <pc:spChg chg="mod">
          <ac:chgData name="Toby Donaldson" userId="2e6e5431-bb17-4c41-9985-d39c50d83c73" providerId="ADAL" clId="{800E0D99-73BF-4DB3-8371-E814350B7A48}" dt="2023-09-06T21:11:23.414" v="732" actId="1076"/>
          <ac:spMkLst>
            <pc:docMk/>
            <pc:sldMk cId="3919277721" sldId="280"/>
            <ac:spMk id="2" creationId="{2C37E86C-1045-0E4B-EB68-9FB6D3523FD6}"/>
          </ac:spMkLst>
        </pc:spChg>
        <pc:spChg chg="add del mod">
          <ac:chgData name="Toby Donaldson" userId="2e6e5431-bb17-4c41-9985-d39c50d83c73" providerId="ADAL" clId="{800E0D99-73BF-4DB3-8371-E814350B7A48}" dt="2023-09-06T21:12:08.691" v="748" actId="21"/>
          <ac:spMkLst>
            <pc:docMk/>
            <pc:sldMk cId="3919277721" sldId="280"/>
            <ac:spMk id="4" creationId="{E739AF0E-8BBC-BF9C-30F5-15CABCBC5B58}"/>
          </ac:spMkLst>
        </pc:spChg>
        <pc:spChg chg="add del mod">
          <ac:chgData name="Toby Donaldson" userId="2e6e5431-bb17-4c41-9985-d39c50d83c73" providerId="ADAL" clId="{800E0D99-73BF-4DB3-8371-E814350B7A48}" dt="2023-09-06T21:12:08.691" v="748" actId="21"/>
          <ac:spMkLst>
            <pc:docMk/>
            <pc:sldMk cId="3919277721" sldId="280"/>
            <ac:spMk id="8" creationId="{06760423-107D-73D6-EF63-D92BB9B22FE2}"/>
          </ac:spMkLst>
        </pc:spChg>
        <pc:grpChg chg="mod">
          <ac:chgData name="Toby Donaldson" userId="2e6e5431-bb17-4c41-9985-d39c50d83c73" providerId="ADAL" clId="{800E0D99-73BF-4DB3-8371-E814350B7A48}" dt="2023-09-06T21:11:23.414" v="732" actId="1076"/>
          <ac:grpSpMkLst>
            <pc:docMk/>
            <pc:sldMk cId="3919277721" sldId="280"/>
            <ac:grpSpMk id="3" creationId="{FBCA1ABA-2157-6E38-A69E-562C61A8DF79}"/>
          </ac:grpSpMkLst>
        </pc:grpChg>
      </pc:sldChg>
      <pc:sldChg chg="add">
        <pc:chgData name="Toby Donaldson" userId="2e6e5431-bb17-4c41-9985-d39c50d83c73" providerId="ADAL" clId="{800E0D99-73BF-4DB3-8371-E814350B7A48}" dt="2023-09-06T21:11:56.686" v="746" actId="2890"/>
        <pc:sldMkLst>
          <pc:docMk/>
          <pc:sldMk cId="1070306225" sldId="281"/>
        </pc:sldMkLst>
      </pc:sldChg>
      <pc:sldChg chg="addSp delSp modSp add mod">
        <pc:chgData name="Toby Donaldson" userId="2e6e5431-bb17-4c41-9985-d39c50d83c73" providerId="ADAL" clId="{800E0D99-73BF-4DB3-8371-E814350B7A48}" dt="2023-09-06T21:15:03.825" v="771" actId="1076"/>
        <pc:sldMkLst>
          <pc:docMk/>
          <pc:sldMk cId="2861428352" sldId="282"/>
        </pc:sldMkLst>
        <pc:spChg chg="del">
          <ac:chgData name="Toby Donaldson" userId="2e6e5431-bb17-4c41-9985-d39c50d83c73" providerId="ADAL" clId="{800E0D99-73BF-4DB3-8371-E814350B7A48}" dt="2023-09-06T21:14:35.743" v="767" actId="21"/>
          <ac:spMkLst>
            <pc:docMk/>
            <pc:sldMk cId="2861428352" sldId="282"/>
            <ac:spMk id="4" creationId="{E739AF0E-8BBC-BF9C-30F5-15CABCBC5B58}"/>
          </ac:spMkLst>
        </pc:spChg>
        <pc:spChg chg="del">
          <ac:chgData name="Toby Donaldson" userId="2e6e5431-bb17-4c41-9985-d39c50d83c73" providerId="ADAL" clId="{800E0D99-73BF-4DB3-8371-E814350B7A48}" dt="2023-09-06T21:14:35.743" v="767" actId="21"/>
          <ac:spMkLst>
            <pc:docMk/>
            <pc:sldMk cId="2861428352" sldId="282"/>
            <ac:spMk id="8" creationId="{06760423-107D-73D6-EF63-D92BB9B22FE2}"/>
          </ac:spMkLst>
        </pc:spChg>
        <pc:spChg chg="add del mod">
          <ac:chgData name="Toby Donaldson" userId="2e6e5431-bb17-4c41-9985-d39c50d83c73" providerId="ADAL" clId="{800E0D99-73BF-4DB3-8371-E814350B7A48}" dt="2023-09-06T21:13:54.228" v="756" actId="21"/>
          <ac:spMkLst>
            <pc:docMk/>
            <pc:sldMk cId="2861428352" sldId="282"/>
            <ac:spMk id="25" creationId="{D19B22F0-AA3F-909D-E94B-BE1432CE80F2}"/>
          </ac:spMkLst>
        </pc:spChg>
        <pc:spChg chg="add mod">
          <ac:chgData name="Toby Donaldson" userId="2e6e5431-bb17-4c41-9985-d39c50d83c73" providerId="ADAL" clId="{800E0D99-73BF-4DB3-8371-E814350B7A48}" dt="2023-09-06T21:15:03.825" v="771" actId="1076"/>
          <ac:spMkLst>
            <pc:docMk/>
            <pc:sldMk cId="2861428352" sldId="282"/>
            <ac:spMk id="26" creationId="{76BE720B-4CE4-A0D1-25F2-75EAC0988BCD}"/>
          </ac:spMkLst>
        </pc:spChg>
        <pc:spChg chg="add del mod">
          <ac:chgData name="Toby Donaldson" userId="2e6e5431-bb17-4c41-9985-d39c50d83c73" providerId="ADAL" clId="{800E0D99-73BF-4DB3-8371-E814350B7A48}" dt="2023-09-06T21:14:10.683" v="760"/>
          <ac:spMkLst>
            <pc:docMk/>
            <pc:sldMk cId="2861428352" sldId="282"/>
            <ac:spMk id="27" creationId="{21952169-4259-3AF2-80AC-57F1B06867F2}"/>
          </ac:spMkLst>
        </pc:spChg>
      </pc:sldChg>
      <pc:sldChg chg="addSp modSp add mod ord">
        <pc:chgData name="Toby Donaldson" userId="2e6e5431-bb17-4c41-9985-d39c50d83c73" providerId="ADAL" clId="{800E0D99-73BF-4DB3-8371-E814350B7A48}" dt="2023-09-06T21:16:25.616" v="847" actId="1076"/>
        <pc:sldMkLst>
          <pc:docMk/>
          <pc:sldMk cId="2954796407" sldId="283"/>
        </pc:sldMkLst>
        <pc:spChg chg="add mod">
          <ac:chgData name="Toby Donaldson" userId="2e6e5431-bb17-4c41-9985-d39c50d83c73" providerId="ADAL" clId="{800E0D99-73BF-4DB3-8371-E814350B7A48}" dt="2023-09-06T21:16:25.616" v="847" actId="1076"/>
          <ac:spMkLst>
            <pc:docMk/>
            <pc:sldMk cId="2954796407" sldId="283"/>
            <ac:spMk id="2" creationId="{75845C70-914B-A810-DEDA-94A60C4A588E}"/>
          </ac:spMkLst>
        </pc:spChg>
        <pc:spChg chg="mod">
          <ac:chgData name="Toby Donaldson" userId="2e6e5431-bb17-4c41-9985-d39c50d83c73" providerId="ADAL" clId="{800E0D99-73BF-4DB3-8371-E814350B7A48}" dt="2023-09-06T21:16:14.651" v="846" actId="20577"/>
          <ac:spMkLst>
            <pc:docMk/>
            <pc:sldMk cId="2954796407" sldId="283"/>
            <ac:spMk id="5" creationId="{8522F1E5-3231-9085-6A49-27BA3B42C3E8}"/>
          </ac:spMkLst>
        </pc:spChg>
      </pc:sldChg>
      <pc:sldChg chg="addSp modSp add mod">
        <pc:chgData name="Toby Donaldson" userId="2e6e5431-bb17-4c41-9985-d39c50d83c73" providerId="ADAL" clId="{800E0D99-73BF-4DB3-8371-E814350B7A48}" dt="2023-09-06T21:19:36.974" v="1179" actId="20577"/>
        <pc:sldMkLst>
          <pc:docMk/>
          <pc:sldMk cId="630891050" sldId="284"/>
        </pc:sldMkLst>
        <pc:spChg chg="add mod">
          <ac:chgData name="Toby Donaldson" userId="2e6e5431-bb17-4c41-9985-d39c50d83c73" providerId="ADAL" clId="{800E0D99-73BF-4DB3-8371-E814350B7A48}" dt="2023-09-06T21:16:59.995" v="851" actId="208"/>
          <ac:spMkLst>
            <pc:docMk/>
            <pc:sldMk cId="630891050" sldId="284"/>
            <ac:spMk id="3" creationId="{3A6C8F84-881E-711F-AAF2-56F4AAF64894}"/>
          </ac:spMkLst>
        </pc:spChg>
        <pc:spChg chg="add mod">
          <ac:chgData name="Toby Donaldson" userId="2e6e5431-bb17-4c41-9985-d39c50d83c73" providerId="ADAL" clId="{800E0D99-73BF-4DB3-8371-E814350B7A48}" dt="2023-09-06T21:19:36.974" v="1179" actId="20577"/>
          <ac:spMkLst>
            <pc:docMk/>
            <pc:sldMk cId="630891050" sldId="284"/>
            <ac:spMk id="4" creationId="{31B4DDAC-0E74-C18B-C9F4-6DCF2E36EB05}"/>
          </ac:spMkLst>
        </pc:spChg>
        <pc:cxnChg chg="add mod">
          <ac:chgData name="Toby Donaldson" userId="2e6e5431-bb17-4c41-9985-d39c50d83c73" providerId="ADAL" clId="{800E0D99-73BF-4DB3-8371-E814350B7A48}" dt="2023-09-06T21:19:32.885" v="1152" actId="20577"/>
          <ac:cxnSpMkLst>
            <pc:docMk/>
            <pc:sldMk cId="630891050" sldId="284"/>
            <ac:cxnSpMk id="7" creationId="{C64B7941-6CA6-FBB1-5329-0714182F7A71}"/>
          </ac:cxnSpMkLst>
        </pc:cxnChg>
      </pc:sldChg>
      <pc:sldChg chg="modSp add mod ord">
        <pc:chgData name="Toby Donaldson" userId="2e6e5431-bb17-4c41-9985-d39c50d83c73" providerId="ADAL" clId="{800E0D99-73BF-4DB3-8371-E814350B7A48}" dt="2023-09-06T21:36:22.195" v="2286" actId="20577"/>
        <pc:sldMkLst>
          <pc:docMk/>
          <pc:sldMk cId="2912548778" sldId="285"/>
        </pc:sldMkLst>
        <pc:spChg chg="mod">
          <ac:chgData name="Toby Donaldson" userId="2e6e5431-bb17-4c41-9985-d39c50d83c73" providerId="ADAL" clId="{800E0D99-73BF-4DB3-8371-E814350B7A48}" dt="2023-09-06T21:36:22.195" v="2286" actId="20577"/>
          <ac:spMkLst>
            <pc:docMk/>
            <pc:sldMk cId="2912548778" sldId="285"/>
            <ac:spMk id="5" creationId="{8522F1E5-3231-9085-6A49-27BA3B42C3E8}"/>
          </ac:spMkLst>
        </pc:spChg>
      </pc:sldChg>
      <pc:sldChg chg="addSp modSp add mod">
        <pc:chgData name="Toby Donaldson" userId="2e6e5431-bb17-4c41-9985-d39c50d83c73" providerId="ADAL" clId="{800E0D99-73BF-4DB3-8371-E814350B7A48}" dt="2023-09-06T21:36:11.267" v="2280" actId="20577"/>
        <pc:sldMkLst>
          <pc:docMk/>
          <pc:sldMk cId="4142024208" sldId="286"/>
        </pc:sldMkLst>
        <pc:spChg chg="add mod">
          <ac:chgData name="Toby Donaldson" userId="2e6e5431-bb17-4c41-9985-d39c50d83c73" providerId="ADAL" clId="{800E0D99-73BF-4DB3-8371-E814350B7A48}" dt="2023-09-06T21:35:41.509" v="2255" actId="1076"/>
          <ac:spMkLst>
            <pc:docMk/>
            <pc:sldMk cId="4142024208" sldId="286"/>
            <ac:spMk id="2" creationId="{B8DE5959-A0C8-E547-9700-7BF1DD21DA58}"/>
          </ac:spMkLst>
        </pc:spChg>
        <pc:spChg chg="add mod">
          <ac:chgData name="Toby Donaldson" userId="2e6e5431-bb17-4c41-9985-d39c50d83c73" providerId="ADAL" clId="{800E0D99-73BF-4DB3-8371-E814350B7A48}" dt="2023-09-06T21:35:36.927" v="2254" actId="1076"/>
          <ac:spMkLst>
            <pc:docMk/>
            <pc:sldMk cId="4142024208" sldId="286"/>
            <ac:spMk id="3" creationId="{D6ECCB13-B25F-371E-6AF5-32896D37FDE2}"/>
          </ac:spMkLst>
        </pc:spChg>
        <pc:spChg chg="add mod">
          <ac:chgData name="Toby Donaldson" userId="2e6e5431-bb17-4c41-9985-d39c50d83c73" providerId="ADAL" clId="{800E0D99-73BF-4DB3-8371-E814350B7A48}" dt="2023-09-06T21:35:50.891" v="2256" actId="465"/>
          <ac:spMkLst>
            <pc:docMk/>
            <pc:sldMk cId="4142024208" sldId="286"/>
            <ac:spMk id="4" creationId="{22A76C95-3D37-753C-88D7-B2F3C702675E}"/>
          </ac:spMkLst>
        </pc:spChg>
        <pc:spChg chg="mod">
          <ac:chgData name="Toby Donaldson" userId="2e6e5431-bb17-4c41-9985-d39c50d83c73" providerId="ADAL" clId="{800E0D99-73BF-4DB3-8371-E814350B7A48}" dt="2023-09-06T21:36:11.267" v="2280" actId="20577"/>
          <ac:spMkLst>
            <pc:docMk/>
            <pc:sldMk cId="4142024208" sldId="286"/>
            <ac:spMk id="5" creationId="{8522F1E5-3231-9085-6A49-27BA3B42C3E8}"/>
          </ac:spMkLst>
        </pc:spChg>
      </pc:sldChg>
    </pc:docChg>
  </pc:docChgLst>
  <pc:docChgLst>
    <pc:chgData name="Toby Donaldson" userId="2e6e5431-bb17-4c41-9985-d39c50d83c73" providerId="ADAL" clId="{A1DA0A37-13A3-44C9-871E-75F002C807E0}"/>
    <pc:docChg chg="undo custSel addSld delSld modSld sldOrd">
      <pc:chgData name="Toby Donaldson" userId="2e6e5431-bb17-4c41-9985-d39c50d83c73" providerId="ADAL" clId="{A1DA0A37-13A3-44C9-871E-75F002C807E0}" dt="2023-09-07T02:08:36.710" v="1291" actId="20577"/>
      <pc:docMkLst>
        <pc:docMk/>
      </pc:docMkLst>
      <pc:sldChg chg="modSp new mod">
        <pc:chgData name="Toby Donaldson" userId="2e6e5431-bb17-4c41-9985-d39c50d83c73" providerId="ADAL" clId="{A1DA0A37-13A3-44C9-871E-75F002C807E0}" dt="2023-09-06T02:54:10.060" v="70" actId="20577"/>
        <pc:sldMkLst>
          <pc:docMk/>
          <pc:sldMk cId="689853615" sldId="256"/>
        </pc:sldMkLst>
        <pc:spChg chg="mod">
          <ac:chgData name="Toby Donaldson" userId="2e6e5431-bb17-4c41-9985-d39c50d83c73" providerId="ADAL" clId="{A1DA0A37-13A3-44C9-871E-75F002C807E0}" dt="2023-09-06T02:54:00.563" v="43" actId="20577"/>
          <ac:spMkLst>
            <pc:docMk/>
            <pc:sldMk cId="689853615" sldId="256"/>
            <ac:spMk id="2" creationId="{0E9AB03E-B443-B619-04A3-82F551F5EF25}"/>
          </ac:spMkLst>
        </pc:spChg>
        <pc:spChg chg="mod">
          <ac:chgData name="Toby Donaldson" userId="2e6e5431-bb17-4c41-9985-d39c50d83c73" providerId="ADAL" clId="{A1DA0A37-13A3-44C9-871E-75F002C807E0}" dt="2023-09-06T02:54:10.060" v="70" actId="20577"/>
          <ac:spMkLst>
            <pc:docMk/>
            <pc:sldMk cId="689853615" sldId="256"/>
            <ac:spMk id="3" creationId="{C2DF7CAB-71E4-5E87-B147-604F91B8F034}"/>
          </ac:spMkLst>
        </pc:spChg>
      </pc:sldChg>
      <pc:sldChg chg="addSp modSp new mod">
        <pc:chgData name="Toby Donaldson" userId="2e6e5431-bb17-4c41-9985-d39c50d83c73" providerId="ADAL" clId="{A1DA0A37-13A3-44C9-871E-75F002C807E0}" dt="2023-09-07T01:59:20.424" v="1027" actId="14100"/>
        <pc:sldMkLst>
          <pc:docMk/>
          <pc:sldMk cId="2372285316" sldId="257"/>
        </pc:sldMkLst>
        <pc:spChg chg="mod">
          <ac:chgData name="Toby Donaldson" userId="2e6e5431-bb17-4c41-9985-d39c50d83c73" providerId="ADAL" clId="{A1DA0A37-13A3-44C9-871E-75F002C807E0}" dt="2023-09-07T01:59:20.424" v="1027" actId="14100"/>
          <ac:spMkLst>
            <pc:docMk/>
            <pc:sldMk cId="2372285316" sldId="257"/>
            <ac:spMk id="2" creationId="{39F92ADF-204C-B6D8-3EF6-92D0D7284D17}"/>
          </ac:spMkLst>
        </pc:spChg>
        <pc:spChg chg="mod">
          <ac:chgData name="Toby Donaldson" userId="2e6e5431-bb17-4c41-9985-d39c50d83c73" providerId="ADAL" clId="{A1DA0A37-13A3-44C9-871E-75F002C807E0}" dt="2023-09-07T01:58:38.647" v="1018" actId="27636"/>
          <ac:spMkLst>
            <pc:docMk/>
            <pc:sldMk cId="2372285316" sldId="257"/>
            <ac:spMk id="3" creationId="{8DB58B13-B690-30BC-BCC7-979056005746}"/>
          </ac:spMkLst>
        </pc:spChg>
        <pc:spChg chg="add mod">
          <ac:chgData name="Toby Donaldson" userId="2e6e5431-bb17-4c41-9985-d39c50d83c73" providerId="ADAL" clId="{A1DA0A37-13A3-44C9-871E-75F002C807E0}" dt="2023-09-07T01:59:15.666" v="1026" actId="255"/>
          <ac:spMkLst>
            <pc:docMk/>
            <pc:sldMk cId="2372285316" sldId="257"/>
            <ac:spMk id="6" creationId="{928A32C8-8947-5F18-53B3-8BBC43EBBFB7}"/>
          </ac:spMkLst>
        </pc:spChg>
        <pc:picChg chg="add mod">
          <ac:chgData name="Toby Donaldson" userId="2e6e5431-bb17-4c41-9985-d39c50d83c73" providerId="ADAL" clId="{A1DA0A37-13A3-44C9-871E-75F002C807E0}" dt="2023-09-07T01:58:27.603" v="1016" actId="1076"/>
          <ac:picMkLst>
            <pc:docMk/>
            <pc:sldMk cId="2372285316" sldId="257"/>
            <ac:picMk id="4" creationId="{5D8B3B28-7E44-8556-EFCB-3E7A3C5F8F97}"/>
          </ac:picMkLst>
        </pc:picChg>
      </pc:sldChg>
      <pc:sldChg chg="modSp new del mod">
        <pc:chgData name="Toby Donaldson" userId="2e6e5431-bb17-4c41-9985-d39c50d83c73" providerId="ADAL" clId="{A1DA0A37-13A3-44C9-871E-75F002C807E0}" dt="2023-09-06T03:09:24.219" v="847" actId="2696"/>
        <pc:sldMkLst>
          <pc:docMk/>
          <pc:sldMk cId="3122470354" sldId="258"/>
        </pc:sldMkLst>
        <pc:spChg chg="mod">
          <ac:chgData name="Toby Donaldson" userId="2e6e5431-bb17-4c41-9985-d39c50d83c73" providerId="ADAL" clId="{A1DA0A37-13A3-44C9-871E-75F002C807E0}" dt="2023-09-06T03:00:23.179" v="499" actId="113"/>
          <ac:spMkLst>
            <pc:docMk/>
            <pc:sldMk cId="3122470354" sldId="258"/>
            <ac:spMk id="2" creationId="{525A3DEB-BE01-ED0C-D395-F21CCDC21D33}"/>
          </ac:spMkLst>
        </pc:spChg>
        <pc:spChg chg="mod">
          <ac:chgData name="Toby Donaldson" userId="2e6e5431-bb17-4c41-9985-d39c50d83c73" providerId="ADAL" clId="{A1DA0A37-13A3-44C9-871E-75F002C807E0}" dt="2023-09-06T03:02:39.016" v="557" actId="20577"/>
          <ac:spMkLst>
            <pc:docMk/>
            <pc:sldMk cId="3122470354" sldId="258"/>
            <ac:spMk id="3" creationId="{4453C558-FA0A-9B2E-1309-6FD238C0E739}"/>
          </ac:spMkLst>
        </pc:spChg>
      </pc:sldChg>
      <pc:sldChg chg="modSp new del mod">
        <pc:chgData name="Toby Donaldson" userId="2e6e5431-bb17-4c41-9985-d39c50d83c73" providerId="ADAL" clId="{A1DA0A37-13A3-44C9-871E-75F002C807E0}" dt="2023-09-06T03:08:09.792" v="818" actId="2696"/>
        <pc:sldMkLst>
          <pc:docMk/>
          <pc:sldMk cId="1849000142" sldId="259"/>
        </pc:sldMkLst>
        <pc:spChg chg="mod">
          <ac:chgData name="Toby Donaldson" userId="2e6e5431-bb17-4c41-9985-d39c50d83c73" providerId="ADAL" clId="{A1DA0A37-13A3-44C9-871E-75F002C807E0}" dt="2023-09-06T03:00:25.519" v="500" actId="113"/>
          <ac:spMkLst>
            <pc:docMk/>
            <pc:sldMk cId="1849000142" sldId="259"/>
            <ac:spMk id="2" creationId="{8801D2C2-3420-6DB7-17C1-8F57B6F45FDA}"/>
          </ac:spMkLst>
        </pc:spChg>
        <pc:spChg chg="mod">
          <ac:chgData name="Toby Donaldson" userId="2e6e5431-bb17-4c41-9985-d39c50d83c73" providerId="ADAL" clId="{A1DA0A37-13A3-44C9-871E-75F002C807E0}" dt="2023-09-06T03:02:48.121" v="559" actId="20577"/>
          <ac:spMkLst>
            <pc:docMk/>
            <pc:sldMk cId="1849000142" sldId="259"/>
            <ac:spMk id="3" creationId="{BAE7FBB6-ECC3-F3FB-A824-3599E62E4C3A}"/>
          </ac:spMkLst>
        </pc:spChg>
      </pc:sldChg>
      <pc:sldChg chg="add del">
        <pc:chgData name="Toby Donaldson" userId="2e6e5431-bb17-4c41-9985-d39c50d83c73" providerId="ADAL" clId="{A1DA0A37-13A3-44C9-871E-75F002C807E0}" dt="2023-09-06T03:09:19.244" v="846" actId="2696"/>
        <pc:sldMkLst>
          <pc:docMk/>
          <pc:sldMk cId="1724434898" sldId="260"/>
        </pc:sldMkLst>
      </pc:sldChg>
      <pc:sldChg chg="addSp delSp modSp add mod">
        <pc:chgData name="Toby Donaldson" userId="2e6e5431-bb17-4c41-9985-d39c50d83c73" providerId="ADAL" clId="{A1DA0A37-13A3-44C9-871E-75F002C807E0}" dt="2023-09-06T03:08:22.122" v="821" actId="21"/>
        <pc:sldMkLst>
          <pc:docMk/>
          <pc:sldMk cId="3100314877" sldId="261"/>
        </pc:sldMkLst>
        <pc:spChg chg="del">
          <ac:chgData name="Toby Donaldson" userId="2e6e5431-bb17-4c41-9985-d39c50d83c73" providerId="ADAL" clId="{A1DA0A37-13A3-44C9-871E-75F002C807E0}" dt="2023-09-06T03:07:56.968" v="815" actId="21"/>
          <ac:spMkLst>
            <pc:docMk/>
            <pc:sldMk cId="3100314877" sldId="261"/>
            <ac:spMk id="2" creationId="{8801D2C2-3420-6DB7-17C1-8F57B6F45FDA}"/>
          </ac:spMkLst>
        </pc:spChg>
        <pc:spChg chg="del">
          <ac:chgData name="Toby Donaldson" userId="2e6e5431-bb17-4c41-9985-d39c50d83c73" providerId="ADAL" clId="{A1DA0A37-13A3-44C9-871E-75F002C807E0}" dt="2023-09-06T03:08:19.424" v="820" actId="21"/>
          <ac:spMkLst>
            <pc:docMk/>
            <pc:sldMk cId="3100314877" sldId="261"/>
            <ac:spMk id="3" creationId="{BAE7FBB6-ECC3-F3FB-A824-3599E62E4C3A}"/>
          </ac:spMkLst>
        </pc:spChg>
        <pc:spChg chg="add mod">
          <ac:chgData name="Toby Donaldson" userId="2e6e5431-bb17-4c41-9985-d39c50d83c73" providerId="ADAL" clId="{A1DA0A37-13A3-44C9-871E-75F002C807E0}" dt="2023-09-06T03:08:03.609" v="817" actId="1076"/>
          <ac:spMkLst>
            <pc:docMk/>
            <pc:sldMk cId="3100314877" sldId="261"/>
            <ac:spMk id="4" creationId="{6F063AA1-B665-7572-570F-2D90A33545CD}"/>
          </ac:spMkLst>
        </pc:spChg>
        <pc:spChg chg="add del mod">
          <ac:chgData name="Toby Donaldson" userId="2e6e5431-bb17-4c41-9985-d39c50d83c73" providerId="ADAL" clId="{A1DA0A37-13A3-44C9-871E-75F002C807E0}" dt="2023-09-06T03:07:58.721" v="816" actId="21"/>
          <ac:spMkLst>
            <pc:docMk/>
            <pc:sldMk cId="3100314877" sldId="261"/>
            <ac:spMk id="6" creationId="{63651877-2BA2-B866-04BF-BC155CD4C7B4}"/>
          </ac:spMkLst>
        </pc:spChg>
        <pc:spChg chg="add del mod">
          <ac:chgData name="Toby Donaldson" userId="2e6e5431-bb17-4c41-9985-d39c50d83c73" providerId="ADAL" clId="{A1DA0A37-13A3-44C9-871E-75F002C807E0}" dt="2023-09-06T03:08:22.122" v="821" actId="21"/>
          <ac:spMkLst>
            <pc:docMk/>
            <pc:sldMk cId="3100314877" sldId="261"/>
            <ac:spMk id="8" creationId="{5ABF04FE-8F1D-02ED-9E57-1C6C1F457AF6}"/>
          </ac:spMkLst>
        </pc:spChg>
      </pc:sldChg>
      <pc:sldChg chg="addSp delSp modSp new mod">
        <pc:chgData name="Toby Donaldson" userId="2e6e5431-bb17-4c41-9985-d39c50d83c73" providerId="ADAL" clId="{A1DA0A37-13A3-44C9-871E-75F002C807E0}" dt="2023-09-07T02:01:07.886" v="1056" actId="20577"/>
        <pc:sldMkLst>
          <pc:docMk/>
          <pc:sldMk cId="3454394997" sldId="262"/>
        </pc:sldMkLst>
        <pc:spChg chg="del mod">
          <ac:chgData name="Toby Donaldson" userId="2e6e5431-bb17-4c41-9985-d39c50d83c73" providerId="ADAL" clId="{A1DA0A37-13A3-44C9-871E-75F002C807E0}" dt="2023-09-06T03:06:12.131" v="768" actId="21"/>
          <ac:spMkLst>
            <pc:docMk/>
            <pc:sldMk cId="3454394997" sldId="262"/>
            <ac:spMk id="2" creationId="{71F455E7-C898-7D44-525E-D9A814667691}"/>
          </ac:spMkLst>
        </pc:spChg>
        <pc:spChg chg="del mod">
          <ac:chgData name="Toby Donaldson" userId="2e6e5431-bb17-4c41-9985-d39c50d83c73" providerId="ADAL" clId="{A1DA0A37-13A3-44C9-871E-75F002C807E0}" dt="2023-09-06T03:06:53.773" v="776" actId="21"/>
          <ac:spMkLst>
            <pc:docMk/>
            <pc:sldMk cId="3454394997" sldId="262"/>
            <ac:spMk id="3" creationId="{3799ABED-4177-9E07-5474-18ECB165B919}"/>
          </ac:spMkLst>
        </pc:spChg>
        <pc:spChg chg="add mod">
          <ac:chgData name="Toby Donaldson" userId="2e6e5431-bb17-4c41-9985-d39c50d83c73" providerId="ADAL" clId="{A1DA0A37-13A3-44C9-871E-75F002C807E0}" dt="2023-09-07T02:01:07.886" v="1056" actId="20577"/>
          <ac:spMkLst>
            <pc:docMk/>
            <pc:sldMk cId="3454394997" sldId="262"/>
            <ac:spMk id="4" creationId="{5EEFF6D8-CD41-F30E-2519-D26023580FDA}"/>
          </ac:spMkLst>
        </pc:spChg>
        <pc:spChg chg="add mod">
          <ac:chgData name="Toby Donaldson" userId="2e6e5431-bb17-4c41-9985-d39c50d83c73" providerId="ADAL" clId="{A1DA0A37-13A3-44C9-871E-75F002C807E0}" dt="2023-09-06T03:06:17.541" v="770" actId="1076"/>
          <ac:spMkLst>
            <pc:docMk/>
            <pc:sldMk cId="3454394997" sldId="262"/>
            <ac:spMk id="5" creationId="{8522F1E5-3231-9085-6A49-27BA3B42C3E8}"/>
          </ac:spMkLst>
        </pc:spChg>
        <pc:spChg chg="add del mod">
          <ac:chgData name="Toby Donaldson" userId="2e6e5431-bb17-4c41-9985-d39c50d83c73" providerId="ADAL" clId="{A1DA0A37-13A3-44C9-871E-75F002C807E0}" dt="2023-09-06T03:06:14.480" v="769" actId="21"/>
          <ac:spMkLst>
            <pc:docMk/>
            <pc:sldMk cId="3454394997" sldId="262"/>
            <ac:spMk id="7" creationId="{17132A9D-9E29-8710-F7DE-65C324E24409}"/>
          </ac:spMkLst>
        </pc:spChg>
        <pc:spChg chg="add mod">
          <ac:chgData name="Toby Donaldson" userId="2e6e5431-bb17-4c41-9985-d39c50d83c73" providerId="ADAL" clId="{A1DA0A37-13A3-44C9-871E-75F002C807E0}" dt="2023-09-06T03:07:28.825" v="791" actId="113"/>
          <ac:spMkLst>
            <pc:docMk/>
            <pc:sldMk cId="3454394997" sldId="262"/>
            <ac:spMk id="8" creationId="{9A50F616-695A-9245-B748-7B85A566C12C}"/>
          </ac:spMkLst>
        </pc:spChg>
        <pc:spChg chg="add del mod">
          <ac:chgData name="Toby Donaldson" userId="2e6e5431-bb17-4c41-9985-d39c50d83c73" providerId="ADAL" clId="{A1DA0A37-13A3-44C9-871E-75F002C807E0}" dt="2023-09-06T03:06:55.907" v="777" actId="21"/>
          <ac:spMkLst>
            <pc:docMk/>
            <pc:sldMk cId="3454394997" sldId="262"/>
            <ac:spMk id="10" creationId="{20A48657-82CD-9700-8EE4-1416D82DCF88}"/>
          </ac:spMkLst>
        </pc:spChg>
      </pc:sldChg>
      <pc:sldChg chg="modSp add mod">
        <pc:chgData name="Toby Donaldson" userId="2e6e5431-bb17-4c41-9985-d39c50d83c73" providerId="ADAL" clId="{A1DA0A37-13A3-44C9-871E-75F002C807E0}" dt="2023-09-07T02:00:53.440" v="1053" actId="5793"/>
        <pc:sldMkLst>
          <pc:docMk/>
          <pc:sldMk cId="336372675" sldId="263"/>
        </pc:sldMkLst>
        <pc:spChg chg="mod">
          <ac:chgData name="Toby Donaldson" userId="2e6e5431-bb17-4c41-9985-d39c50d83c73" providerId="ADAL" clId="{A1DA0A37-13A3-44C9-871E-75F002C807E0}" dt="2023-09-07T02:00:53.440" v="1053" actId="5793"/>
          <ac:spMkLst>
            <pc:docMk/>
            <pc:sldMk cId="336372675" sldId="263"/>
            <ac:spMk id="3" creationId="{BAE7FBB6-ECC3-F3FB-A824-3599E62E4C3A}"/>
          </ac:spMkLst>
        </pc:spChg>
      </pc:sldChg>
      <pc:sldChg chg="modSp add mod ord">
        <pc:chgData name="Toby Donaldson" userId="2e6e5431-bb17-4c41-9985-d39c50d83c73" providerId="ADAL" clId="{A1DA0A37-13A3-44C9-871E-75F002C807E0}" dt="2023-09-06T03:09:09.978" v="845" actId="20577"/>
        <pc:sldMkLst>
          <pc:docMk/>
          <pc:sldMk cId="242231001" sldId="264"/>
        </pc:sldMkLst>
        <pc:spChg chg="mod">
          <ac:chgData name="Toby Donaldson" userId="2e6e5431-bb17-4c41-9985-d39c50d83c73" providerId="ADAL" clId="{A1DA0A37-13A3-44C9-871E-75F002C807E0}" dt="2023-09-06T03:09:09.978" v="845" actId="20577"/>
          <ac:spMkLst>
            <pc:docMk/>
            <pc:sldMk cId="242231001" sldId="264"/>
            <ac:spMk id="3" creationId="{BAE7FBB6-ECC3-F3FB-A824-3599E62E4C3A}"/>
          </ac:spMkLst>
        </pc:spChg>
        <pc:spChg chg="mod">
          <ac:chgData name="Toby Donaldson" userId="2e6e5431-bb17-4c41-9985-d39c50d83c73" providerId="ADAL" clId="{A1DA0A37-13A3-44C9-871E-75F002C807E0}" dt="2023-09-06T03:08:51.951" v="843" actId="113"/>
          <ac:spMkLst>
            <pc:docMk/>
            <pc:sldMk cId="242231001" sldId="264"/>
            <ac:spMk id="4" creationId="{6F063AA1-B665-7572-570F-2D90A33545CD}"/>
          </ac:spMkLst>
        </pc:spChg>
      </pc:sldChg>
      <pc:sldChg chg="addSp delSp modSp add mod ord">
        <pc:chgData name="Toby Donaldson" userId="2e6e5431-bb17-4c41-9985-d39c50d83c73" providerId="ADAL" clId="{A1DA0A37-13A3-44C9-871E-75F002C807E0}" dt="2023-09-06T03:09:38.587" v="852"/>
        <pc:sldMkLst>
          <pc:docMk/>
          <pc:sldMk cId="2618583310" sldId="265"/>
        </pc:sldMkLst>
        <pc:spChg chg="del">
          <ac:chgData name="Toby Donaldson" userId="2e6e5431-bb17-4c41-9985-d39c50d83c73" providerId="ADAL" clId="{A1DA0A37-13A3-44C9-871E-75F002C807E0}" dt="2023-09-06T03:09:30.613" v="849" actId="21"/>
          <ac:spMkLst>
            <pc:docMk/>
            <pc:sldMk cId="2618583310" sldId="265"/>
            <ac:spMk id="3" creationId="{BAE7FBB6-ECC3-F3FB-A824-3599E62E4C3A}"/>
          </ac:spMkLst>
        </pc:spChg>
        <pc:spChg chg="add del mod">
          <ac:chgData name="Toby Donaldson" userId="2e6e5431-bb17-4c41-9985-d39c50d83c73" providerId="ADAL" clId="{A1DA0A37-13A3-44C9-871E-75F002C807E0}" dt="2023-09-06T03:09:32.142" v="850" actId="21"/>
          <ac:spMkLst>
            <pc:docMk/>
            <pc:sldMk cId="2618583310" sldId="265"/>
            <ac:spMk id="5" creationId="{C8D437EE-1A50-BA5F-DC54-C3FE316A228D}"/>
          </ac:spMkLst>
        </pc:spChg>
      </pc:sldChg>
      <pc:sldChg chg="delSp modSp add mod">
        <pc:chgData name="Toby Donaldson" userId="2e6e5431-bb17-4c41-9985-d39c50d83c73" providerId="ADAL" clId="{A1DA0A37-13A3-44C9-871E-75F002C807E0}" dt="2023-09-06T03:12:26.191" v="935" actId="21"/>
        <pc:sldMkLst>
          <pc:docMk/>
          <pc:sldMk cId="937856378" sldId="266"/>
        </pc:sldMkLst>
        <pc:spChg chg="del">
          <ac:chgData name="Toby Donaldson" userId="2e6e5431-bb17-4c41-9985-d39c50d83c73" providerId="ADAL" clId="{A1DA0A37-13A3-44C9-871E-75F002C807E0}" dt="2023-09-06T03:10:30.690" v="899" actId="21"/>
          <ac:spMkLst>
            <pc:docMk/>
            <pc:sldMk cId="937856378" sldId="266"/>
            <ac:spMk id="4" creationId="{5EEFF6D8-CD41-F30E-2519-D26023580FDA}"/>
          </ac:spMkLst>
        </pc:spChg>
        <pc:spChg chg="mod">
          <ac:chgData name="Toby Donaldson" userId="2e6e5431-bb17-4c41-9985-d39c50d83c73" providerId="ADAL" clId="{A1DA0A37-13A3-44C9-871E-75F002C807E0}" dt="2023-09-06T03:10:18.435" v="898" actId="14100"/>
          <ac:spMkLst>
            <pc:docMk/>
            <pc:sldMk cId="937856378" sldId="266"/>
            <ac:spMk id="5" creationId="{8522F1E5-3231-9085-6A49-27BA3B42C3E8}"/>
          </ac:spMkLst>
        </pc:spChg>
        <pc:spChg chg="del mod">
          <ac:chgData name="Toby Donaldson" userId="2e6e5431-bb17-4c41-9985-d39c50d83c73" providerId="ADAL" clId="{A1DA0A37-13A3-44C9-871E-75F002C807E0}" dt="2023-09-06T03:12:26.191" v="935" actId="21"/>
          <ac:spMkLst>
            <pc:docMk/>
            <pc:sldMk cId="937856378" sldId="266"/>
            <ac:spMk id="8" creationId="{9A50F616-695A-9245-B748-7B85A566C12C}"/>
          </ac:spMkLst>
        </pc:spChg>
      </pc:sldChg>
      <pc:sldChg chg="modSp add mod">
        <pc:chgData name="Toby Donaldson" userId="2e6e5431-bb17-4c41-9985-d39c50d83c73" providerId="ADAL" clId="{A1DA0A37-13A3-44C9-871E-75F002C807E0}" dt="2023-09-07T02:04:38.511" v="1091" actId="20577"/>
        <pc:sldMkLst>
          <pc:docMk/>
          <pc:sldMk cId="171154099" sldId="267"/>
        </pc:sldMkLst>
        <pc:spChg chg="mod">
          <ac:chgData name="Toby Donaldson" userId="2e6e5431-bb17-4c41-9985-d39c50d83c73" providerId="ADAL" clId="{A1DA0A37-13A3-44C9-871E-75F002C807E0}" dt="2023-09-07T02:04:38.511" v="1091" actId="20577"/>
          <ac:spMkLst>
            <pc:docMk/>
            <pc:sldMk cId="171154099" sldId="267"/>
            <ac:spMk id="8" creationId="{9A50F616-695A-9245-B748-7B85A566C12C}"/>
          </ac:spMkLst>
        </pc:spChg>
      </pc:sldChg>
      <pc:sldChg chg="addSp modSp mod">
        <pc:chgData name="Toby Donaldson" userId="2e6e5431-bb17-4c41-9985-d39c50d83c73" providerId="ADAL" clId="{A1DA0A37-13A3-44C9-871E-75F002C807E0}" dt="2023-09-07T02:03:35.199" v="1078" actId="113"/>
        <pc:sldMkLst>
          <pc:docMk/>
          <pc:sldMk cId="3785108275" sldId="277"/>
        </pc:sldMkLst>
        <pc:spChg chg="mod">
          <ac:chgData name="Toby Donaldson" userId="2e6e5431-bb17-4c41-9985-d39c50d83c73" providerId="ADAL" clId="{A1DA0A37-13A3-44C9-871E-75F002C807E0}" dt="2023-09-07T02:03:35.199" v="1078" actId="113"/>
          <ac:spMkLst>
            <pc:docMk/>
            <pc:sldMk cId="3785108275" sldId="277"/>
            <ac:spMk id="2" creationId="{2C37E86C-1045-0E4B-EB68-9FB6D3523FD6}"/>
          </ac:spMkLst>
        </pc:spChg>
        <pc:cxnChg chg="add mod">
          <ac:chgData name="Toby Donaldson" userId="2e6e5431-bb17-4c41-9985-d39c50d83c73" providerId="ADAL" clId="{A1DA0A37-13A3-44C9-871E-75F002C807E0}" dt="2023-09-07T02:02:27.931" v="1059" actId="14100"/>
          <ac:cxnSpMkLst>
            <pc:docMk/>
            <pc:sldMk cId="3785108275" sldId="277"/>
            <ac:cxnSpMk id="8" creationId="{1C005C82-2E24-6403-115F-198A242F5BED}"/>
          </ac:cxnSpMkLst>
        </pc:cxnChg>
      </pc:sldChg>
      <pc:sldChg chg="modSp mod">
        <pc:chgData name="Toby Donaldson" userId="2e6e5431-bb17-4c41-9985-d39c50d83c73" providerId="ADAL" clId="{A1DA0A37-13A3-44C9-871E-75F002C807E0}" dt="2023-09-07T02:03:22.665" v="1072" actId="113"/>
        <pc:sldMkLst>
          <pc:docMk/>
          <pc:sldMk cId="1180136480" sldId="278"/>
        </pc:sldMkLst>
        <pc:spChg chg="mod">
          <ac:chgData name="Toby Donaldson" userId="2e6e5431-bb17-4c41-9985-d39c50d83c73" providerId="ADAL" clId="{A1DA0A37-13A3-44C9-871E-75F002C807E0}" dt="2023-09-07T02:03:22.665" v="1072" actId="113"/>
          <ac:spMkLst>
            <pc:docMk/>
            <pc:sldMk cId="1180136480" sldId="278"/>
            <ac:spMk id="2" creationId="{2C37E86C-1045-0E4B-EB68-9FB6D3523FD6}"/>
          </ac:spMkLst>
        </pc:spChg>
      </pc:sldChg>
      <pc:sldChg chg="modSp mod">
        <pc:chgData name="Toby Donaldson" userId="2e6e5431-bb17-4c41-9985-d39c50d83c73" providerId="ADAL" clId="{A1DA0A37-13A3-44C9-871E-75F002C807E0}" dt="2023-09-07T02:05:17.296" v="1093" actId="113"/>
        <pc:sldMkLst>
          <pc:docMk/>
          <pc:sldMk cId="1070306225" sldId="281"/>
        </pc:sldMkLst>
        <pc:spChg chg="mod">
          <ac:chgData name="Toby Donaldson" userId="2e6e5431-bb17-4c41-9985-d39c50d83c73" providerId="ADAL" clId="{A1DA0A37-13A3-44C9-871E-75F002C807E0}" dt="2023-09-07T02:05:17.296" v="1093" actId="113"/>
          <ac:spMkLst>
            <pc:docMk/>
            <pc:sldMk cId="1070306225" sldId="281"/>
            <ac:spMk id="2" creationId="{2C37E86C-1045-0E4B-EB68-9FB6D3523FD6}"/>
          </ac:spMkLst>
        </pc:spChg>
      </pc:sldChg>
      <pc:sldChg chg="addSp modSp mod">
        <pc:chgData name="Toby Donaldson" userId="2e6e5431-bb17-4c41-9985-d39c50d83c73" providerId="ADAL" clId="{A1DA0A37-13A3-44C9-871E-75F002C807E0}" dt="2023-09-07T02:06:32.266" v="1214" actId="208"/>
        <pc:sldMkLst>
          <pc:docMk/>
          <pc:sldMk cId="2861428352" sldId="282"/>
        </pc:sldMkLst>
        <pc:spChg chg="add mod">
          <ac:chgData name="Toby Donaldson" userId="2e6e5431-bb17-4c41-9985-d39c50d83c73" providerId="ADAL" clId="{A1DA0A37-13A3-44C9-871E-75F002C807E0}" dt="2023-09-07T02:06:19.496" v="1213" actId="1076"/>
          <ac:spMkLst>
            <pc:docMk/>
            <pc:sldMk cId="2861428352" sldId="282"/>
            <ac:spMk id="4" creationId="{31CC9820-DC06-2357-ABCD-82C25702F984}"/>
          </ac:spMkLst>
        </pc:spChg>
        <pc:spChg chg="mod">
          <ac:chgData name="Toby Donaldson" userId="2e6e5431-bb17-4c41-9985-d39c50d83c73" providerId="ADAL" clId="{A1DA0A37-13A3-44C9-871E-75F002C807E0}" dt="2023-09-07T02:06:32.266" v="1214" actId="208"/>
          <ac:spMkLst>
            <pc:docMk/>
            <pc:sldMk cId="2861428352" sldId="282"/>
            <ac:spMk id="26" creationId="{76BE720B-4CE4-A0D1-25F2-75EAC0988BCD}"/>
          </ac:spMkLst>
        </pc:spChg>
      </pc:sldChg>
      <pc:sldChg chg="modSp mod">
        <pc:chgData name="Toby Donaldson" userId="2e6e5431-bb17-4c41-9985-d39c50d83c73" providerId="ADAL" clId="{A1DA0A37-13A3-44C9-871E-75F002C807E0}" dt="2023-09-07T02:08:36.710" v="1291" actId="20577"/>
        <pc:sldMkLst>
          <pc:docMk/>
          <pc:sldMk cId="4142024208" sldId="286"/>
        </pc:sldMkLst>
        <pc:spChg chg="mod">
          <ac:chgData name="Toby Donaldson" userId="2e6e5431-bb17-4c41-9985-d39c50d83c73" providerId="ADAL" clId="{A1DA0A37-13A3-44C9-871E-75F002C807E0}" dt="2023-09-07T02:08:36.710" v="1291" actId="20577"/>
          <ac:spMkLst>
            <pc:docMk/>
            <pc:sldMk cId="4142024208" sldId="286"/>
            <ac:spMk id="3" creationId="{D6ECCB13-B25F-371E-6AF5-32896D37FDE2}"/>
          </ac:spMkLst>
        </pc:spChg>
        <pc:spChg chg="mod">
          <ac:chgData name="Toby Donaldson" userId="2e6e5431-bb17-4c41-9985-d39c50d83c73" providerId="ADAL" clId="{A1DA0A37-13A3-44C9-871E-75F002C807E0}" dt="2023-09-07T02:08:09.682" v="1251" actId="20577"/>
          <ac:spMkLst>
            <pc:docMk/>
            <pc:sldMk cId="4142024208" sldId="286"/>
            <ac:spMk id="4" creationId="{22A76C95-3D37-753C-88D7-B2F3C702675E}"/>
          </ac:spMkLst>
        </pc:spChg>
      </pc:sldChg>
      <pc:sldChg chg="del">
        <pc:chgData name="Toby Donaldson" userId="2e6e5431-bb17-4c41-9985-d39c50d83c73" providerId="ADAL" clId="{A1DA0A37-13A3-44C9-871E-75F002C807E0}" dt="2023-09-07T01:59:26.809" v="1028" actId="2696"/>
        <pc:sldMkLst>
          <pc:docMk/>
          <pc:sldMk cId="3311019704" sldId="287"/>
        </pc:sldMkLst>
      </pc:sldChg>
      <pc:sldChg chg="ord">
        <pc:chgData name="Toby Donaldson" userId="2e6e5431-bb17-4c41-9985-d39c50d83c73" providerId="ADAL" clId="{A1DA0A37-13A3-44C9-871E-75F002C807E0}" dt="2023-09-07T01:57:59.049" v="1012"/>
        <pc:sldMkLst>
          <pc:docMk/>
          <pc:sldMk cId="953185809" sldId="288"/>
        </pc:sldMkLst>
      </pc:sldChg>
      <pc:sldChg chg="ord">
        <pc:chgData name="Toby Donaldson" userId="2e6e5431-bb17-4c41-9985-d39c50d83c73" providerId="ADAL" clId="{A1DA0A37-13A3-44C9-871E-75F002C807E0}" dt="2023-09-07T01:58:00.791" v="1014"/>
        <pc:sldMkLst>
          <pc:docMk/>
          <pc:sldMk cId="2012710558" sldId="28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14EAD-8038-0F0F-2736-91DF5E067E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123919-3049-0E79-F9C2-79279C5E6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05AA1-36D1-C0B5-7BFE-0D7087874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5956-42AD-4342-A649-9168C3327BC8}" type="datetimeFigureOut">
              <a:rPr lang="en-AU" smtClean="0"/>
              <a:t>6/09/2023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7B464-E9D7-B2FB-5DAB-91CF507CE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A5145-74CE-371F-FA81-EA2EBA17B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66CA-37C5-40C1-9E57-5046E64EE3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8450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D35CD-94F3-B1EB-0FE2-D8E93B631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829363-90EE-825D-D07A-444F0A73F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8A5B1-4F93-71ED-805C-031DAE9AE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5956-42AD-4342-A649-9168C3327BC8}" type="datetimeFigureOut">
              <a:rPr lang="en-AU" smtClean="0"/>
              <a:t>6/09/2023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02108-174D-8FBC-39F6-74A540E4A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C900F-8232-46DF-DAD4-E4402E25F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66CA-37C5-40C1-9E57-5046E64EE3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399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9DC2D4-AFEB-A1B4-5624-48FDC456F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FA61E5-4435-AEC6-AEB0-36EAABFC3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BD7F5-CEFF-A171-2E64-228F700BA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5956-42AD-4342-A649-9168C3327BC8}" type="datetimeFigureOut">
              <a:rPr lang="en-AU" smtClean="0"/>
              <a:t>6/09/2023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CDA7-F559-91EC-D2F9-8B6D5FCE1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8847D-600D-15CC-27EF-B2DD7C96E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66CA-37C5-40C1-9E57-5046E64EE3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9178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C075E-3C93-EC26-0A02-0A9723A18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776E2-FBBD-A604-86BD-595581639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F98DF-F765-3B5C-718F-6CFCC125B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5956-42AD-4342-A649-9168C3327BC8}" type="datetimeFigureOut">
              <a:rPr lang="en-AU" smtClean="0"/>
              <a:t>6/09/2023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CCF10-FC30-0811-6547-47809F2B6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24A1B-BAA7-7BD7-E25C-23D211327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66CA-37C5-40C1-9E57-5046E64EE3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4108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81A5A-E9ED-D12D-1E2B-56A49721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704D5A-0C73-9CD2-3918-2B479F7B4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B4220-2CFE-805B-F15A-3EF588259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5956-42AD-4342-A649-9168C3327BC8}" type="datetimeFigureOut">
              <a:rPr lang="en-AU" smtClean="0"/>
              <a:t>6/09/2023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22A6D-52E9-B736-A99C-00E0C6AEE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CA90A-5F52-8E0A-F5D3-296BEF6FF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66CA-37C5-40C1-9E57-5046E64EE3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2185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16B9F-B343-8452-1D70-13D29FA95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6B1F2-F139-9434-64FA-A6B877B497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94FD80-B256-C1A2-C752-E64D30CE2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61852-B888-C107-B4EB-973694F58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5956-42AD-4342-A649-9168C3327BC8}" type="datetimeFigureOut">
              <a:rPr lang="en-AU" smtClean="0"/>
              <a:t>6/09/2023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6AF97-4ABE-C058-1045-1BEDF1D8F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8CDCEB-F8B0-69E6-59DC-DDDB8621F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66CA-37C5-40C1-9E57-5046E64EE3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0617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59510-8439-A4C8-B6C8-EA2410828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4691F-F7A6-C969-0FB6-779D74144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F57E4E-3723-0DAA-2B61-6CA9ED303C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FF7427-5FA5-2358-1358-7290EE4C3A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38830F-CDDB-125E-B7D9-76AB8C979A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882ECD-A312-76B8-1C6A-A08E9BCEA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5956-42AD-4342-A649-9168C3327BC8}" type="datetimeFigureOut">
              <a:rPr lang="en-AU" smtClean="0"/>
              <a:t>6/09/2023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068883-728A-7521-4EFA-186284785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0D2989-EDB6-F675-1B87-4C3DD8A30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66CA-37C5-40C1-9E57-5046E64EE3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2328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D903A-979E-39A6-676C-9424BE755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BA7014-2AE5-8DF9-315F-D946313DE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5956-42AD-4342-A649-9168C3327BC8}" type="datetimeFigureOut">
              <a:rPr lang="en-AU" smtClean="0"/>
              <a:t>6/09/2023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2F003-02A4-53DC-4ABD-1A2A60B99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49B830-7BBA-956D-6A6A-074E6957D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66CA-37C5-40C1-9E57-5046E64EE3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9258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285DC0-9B7A-664C-87D9-9DCD7A40B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5956-42AD-4342-A649-9168C3327BC8}" type="datetimeFigureOut">
              <a:rPr lang="en-AU" smtClean="0"/>
              <a:t>6/09/2023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9630C4-EC0B-A253-03C7-7AE2471B9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53554-17B7-4E1F-2A66-7DED2D204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66CA-37C5-40C1-9E57-5046E64EE3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3623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7D264-48D4-4DBD-E60A-40E4D7E39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AEDE9-5D70-D63B-29D2-C10E1D635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5CC1A5-7111-30A9-2DA9-15EDF74E3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B28829-6D5E-C91C-D18C-3C499814C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5956-42AD-4342-A649-9168C3327BC8}" type="datetimeFigureOut">
              <a:rPr lang="en-AU" smtClean="0"/>
              <a:t>6/09/2023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8EC48-7586-507A-AEE7-3DCA5DB59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4836A-4754-6FB7-6D18-265146A24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66CA-37C5-40C1-9E57-5046E64EE3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6201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430E4-0905-6180-1252-42674F6E6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5F02AC-3593-8191-DFCF-F98BD927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7684CB-89B6-1F5A-50DD-AFDF1A99A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C3BFE-8963-D1D8-EF09-ED45CB4F8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5956-42AD-4342-A649-9168C3327BC8}" type="datetimeFigureOut">
              <a:rPr lang="en-AU" smtClean="0"/>
              <a:t>6/09/2023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2D8D4A-2A57-593B-52DB-5E9307BA5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6C0FE8-6DF6-8478-0D0D-1B81E2206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66CA-37C5-40C1-9E57-5046E64EE3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116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DF1CD6-EAB4-D2B7-8A26-EFD74199D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F7A98-B14A-0F14-1392-6AED741C6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2DDC6-5EE1-0729-87AF-FE140F2ED6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85956-42AD-4342-A649-9168C3327BC8}" type="datetimeFigureOut">
              <a:rPr lang="en-AU" smtClean="0"/>
              <a:t>6/09/2023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F96A9-D6F3-08BC-4BF3-35458313F1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99F35-19D2-5D78-22C9-1026558BF7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766CA-37C5-40C1-9E57-5046E64EE3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196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jd1234.github.io/cmpt225fall2023/" TargetMode="External"/><Relationship Id="rId2" Type="http://schemas.openxmlformats.org/officeDocument/2006/relationships/hyperlink" Target="https://canvas.sfu.ca/courses/8018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FF9D20-B896-D4E0-B308-8397973F7A01}"/>
              </a:ext>
            </a:extLst>
          </p:cNvPr>
          <p:cNvSpPr txBox="1"/>
          <p:nvPr/>
        </p:nvSpPr>
        <p:spPr>
          <a:xfrm>
            <a:off x="2732570" y="4032759"/>
            <a:ext cx="6618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A969A9-A470-7876-4262-3F1D79343511}"/>
              </a:ext>
            </a:extLst>
          </p:cNvPr>
          <p:cNvSpPr txBox="1"/>
          <p:nvPr/>
        </p:nvSpPr>
        <p:spPr>
          <a:xfrm>
            <a:off x="2732570" y="3755760"/>
            <a:ext cx="6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0</a:t>
            </a:r>
            <a:endParaRPr lang="en-AU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DE3FEF-BCFA-3308-B6EF-9807973988A0}"/>
              </a:ext>
            </a:extLst>
          </p:cNvPr>
          <p:cNvSpPr txBox="1"/>
          <p:nvPr/>
        </p:nvSpPr>
        <p:spPr>
          <a:xfrm>
            <a:off x="3394421" y="4032759"/>
            <a:ext cx="6618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5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42F47F-4351-375D-BE55-7ADE346CF9BB}"/>
              </a:ext>
            </a:extLst>
          </p:cNvPr>
          <p:cNvSpPr txBox="1"/>
          <p:nvPr/>
        </p:nvSpPr>
        <p:spPr>
          <a:xfrm>
            <a:off x="3394421" y="3755760"/>
            <a:ext cx="6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1</a:t>
            </a:r>
            <a:endParaRPr lang="en-AU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56CD54-0BE9-51D9-1FAE-C915F08177D2}"/>
              </a:ext>
            </a:extLst>
          </p:cNvPr>
          <p:cNvSpPr txBox="1"/>
          <p:nvPr/>
        </p:nvSpPr>
        <p:spPr>
          <a:xfrm>
            <a:off x="4056272" y="4032759"/>
            <a:ext cx="6618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9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4C864E-2111-F506-14B2-DD77E2ECF706}"/>
              </a:ext>
            </a:extLst>
          </p:cNvPr>
          <p:cNvSpPr txBox="1"/>
          <p:nvPr/>
        </p:nvSpPr>
        <p:spPr>
          <a:xfrm>
            <a:off x="4056272" y="3755760"/>
            <a:ext cx="6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2</a:t>
            </a:r>
            <a:endParaRPr lang="en-AU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C21936-A8B9-BA6F-7C1D-7A30FF497F7E}"/>
              </a:ext>
            </a:extLst>
          </p:cNvPr>
          <p:cNvSpPr txBox="1"/>
          <p:nvPr/>
        </p:nvSpPr>
        <p:spPr>
          <a:xfrm>
            <a:off x="4718123" y="4032759"/>
            <a:ext cx="6618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22765A-B58C-A975-2383-83343F0C6ECE}"/>
              </a:ext>
            </a:extLst>
          </p:cNvPr>
          <p:cNvSpPr txBox="1"/>
          <p:nvPr/>
        </p:nvSpPr>
        <p:spPr>
          <a:xfrm>
            <a:off x="4718123" y="3755760"/>
            <a:ext cx="6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3</a:t>
            </a:r>
            <a:endParaRPr lang="en-AU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FD8DC6-EEB3-E960-4916-CAEFB7E6D243}"/>
              </a:ext>
            </a:extLst>
          </p:cNvPr>
          <p:cNvSpPr txBox="1"/>
          <p:nvPr/>
        </p:nvSpPr>
        <p:spPr>
          <a:xfrm>
            <a:off x="5379974" y="4032759"/>
            <a:ext cx="6618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5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92E487-02C2-36FC-FB3E-8EE1C9A50E32}"/>
              </a:ext>
            </a:extLst>
          </p:cNvPr>
          <p:cNvSpPr txBox="1"/>
          <p:nvPr/>
        </p:nvSpPr>
        <p:spPr>
          <a:xfrm>
            <a:off x="5379974" y="3755760"/>
            <a:ext cx="6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4</a:t>
            </a:r>
            <a:endParaRPr lang="en-AU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95DA9C-8CB7-5962-370C-277CC039C970}"/>
              </a:ext>
            </a:extLst>
          </p:cNvPr>
          <p:cNvSpPr txBox="1"/>
          <p:nvPr/>
        </p:nvSpPr>
        <p:spPr>
          <a:xfrm>
            <a:off x="6041825" y="4032759"/>
            <a:ext cx="6618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9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CCB9CC-C691-48BF-63FB-83ABC9FE280B}"/>
              </a:ext>
            </a:extLst>
          </p:cNvPr>
          <p:cNvSpPr txBox="1"/>
          <p:nvPr/>
        </p:nvSpPr>
        <p:spPr>
          <a:xfrm>
            <a:off x="6041825" y="3755760"/>
            <a:ext cx="6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5</a:t>
            </a:r>
            <a:endParaRPr lang="en-AU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A76CDF-21D3-CE32-5ED8-DFEF83E8720A}"/>
              </a:ext>
            </a:extLst>
          </p:cNvPr>
          <p:cNvSpPr txBox="1"/>
          <p:nvPr/>
        </p:nvSpPr>
        <p:spPr>
          <a:xfrm>
            <a:off x="6816889" y="3911676"/>
            <a:ext cx="766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. . .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73317D-9874-79DC-097A-30FA37AADB3F}"/>
              </a:ext>
            </a:extLst>
          </p:cNvPr>
          <p:cNvSpPr txBox="1"/>
          <p:nvPr/>
        </p:nvSpPr>
        <p:spPr>
          <a:xfrm>
            <a:off x="7609368" y="4032759"/>
            <a:ext cx="6618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729185-9842-3534-88D3-782D884ED48F}"/>
              </a:ext>
            </a:extLst>
          </p:cNvPr>
          <p:cNvSpPr txBox="1"/>
          <p:nvPr/>
        </p:nvSpPr>
        <p:spPr>
          <a:xfrm>
            <a:off x="7609368" y="3755760"/>
            <a:ext cx="6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2997</a:t>
            </a:r>
            <a:endParaRPr lang="en-AU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3ADE1B-F4C2-63B6-5980-38C464C18D33}"/>
              </a:ext>
            </a:extLst>
          </p:cNvPr>
          <p:cNvSpPr txBox="1"/>
          <p:nvPr/>
        </p:nvSpPr>
        <p:spPr>
          <a:xfrm>
            <a:off x="8271219" y="4032759"/>
            <a:ext cx="6618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5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4EEBC9-2E33-9587-7317-945AA5EB0577}"/>
              </a:ext>
            </a:extLst>
          </p:cNvPr>
          <p:cNvSpPr txBox="1"/>
          <p:nvPr/>
        </p:nvSpPr>
        <p:spPr>
          <a:xfrm>
            <a:off x="8271219" y="3755760"/>
            <a:ext cx="6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2998</a:t>
            </a:r>
            <a:endParaRPr lang="en-AU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148EA2-4307-29AA-0DCA-E0EC1E77329D}"/>
              </a:ext>
            </a:extLst>
          </p:cNvPr>
          <p:cNvSpPr txBox="1"/>
          <p:nvPr/>
        </p:nvSpPr>
        <p:spPr>
          <a:xfrm>
            <a:off x="8933070" y="4032759"/>
            <a:ext cx="6618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9</a:t>
            </a:r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B31137-675B-22F3-9855-14D25CD11B00}"/>
              </a:ext>
            </a:extLst>
          </p:cNvPr>
          <p:cNvSpPr txBox="1"/>
          <p:nvPr/>
        </p:nvSpPr>
        <p:spPr>
          <a:xfrm>
            <a:off x="8933070" y="3755760"/>
            <a:ext cx="6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2999</a:t>
            </a:r>
            <a:endParaRPr lang="en-AU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4522E0-30A3-1101-4E13-1DDD4718866F}"/>
              </a:ext>
            </a:extLst>
          </p:cNvPr>
          <p:cNvSpPr txBox="1"/>
          <p:nvPr/>
        </p:nvSpPr>
        <p:spPr>
          <a:xfrm>
            <a:off x="2260942" y="2247652"/>
            <a:ext cx="793679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 an array of 3000 integers, and initialize it with</a:t>
            </a:r>
            <a:br>
              <a:rPr lang="en-CA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CA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4, 5, 9 repeated like this:</a:t>
            </a:r>
            <a:endParaRPr lang="en-AU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D715F0-C3C0-994D-AF35-6DA581F0EB47}"/>
              </a:ext>
            </a:extLst>
          </p:cNvPr>
          <p:cNvSpPr txBox="1"/>
          <p:nvPr/>
        </p:nvSpPr>
        <p:spPr>
          <a:xfrm>
            <a:off x="2260942" y="4032759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arr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1AD6C4-48CB-500B-F874-AD9409EB4B98}"/>
              </a:ext>
            </a:extLst>
          </p:cNvPr>
          <p:cNvSpPr txBox="1"/>
          <p:nvPr/>
        </p:nvSpPr>
        <p:spPr>
          <a:xfrm>
            <a:off x="3866348" y="677988"/>
            <a:ext cx="43199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solidFill>
                  <a:schemeClr val="accent1">
                    <a:lumMod val="75000"/>
                  </a:schemeClr>
                </a:solidFill>
              </a:rPr>
              <a:t>Try this Now!</a:t>
            </a:r>
            <a:endParaRPr lang="en-AU" sz="6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185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22F1E5-3231-9085-6A49-27BA3B42C3E8}"/>
              </a:ext>
            </a:extLst>
          </p:cNvPr>
          <p:cNvSpPr txBox="1"/>
          <p:nvPr/>
        </p:nvSpPr>
        <p:spPr>
          <a:xfrm>
            <a:off x="8708080" y="427645"/>
            <a:ext cx="2984967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800" dirty="0"/>
              <a:t>Arrays and pointers</a:t>
            </a:r>
            <a:endParaRPr lang="en-CA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37E86C-1045-0E4B-EB68-9FB6D3523FD6}"/>
              </a:ext>
            </a:extLst>
          </p:cNvPr>
          <p:cNvSpPr txBox="1"/>
          <p:nvPr/>
        </p:nvSpPr>
        <p:spPr>
          <a:xfrm>
            <a:off x="774188" y="298265"/>
            <a:ext cx="588334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double sum(                                 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CA" dirty="0"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BCA1ABA-2157-6E38-A69E-562C61A8DF79}"/>
              </a:ext>
            </a:extLst>
          </p:cNvPr>
          <p:cNvGrpSpPr/>
          <p:nvPr/>
        </p:nvGrpSpPr>
        <p:grpSpPr>
          <a:xfrm>
            <a:off x="2764539" y="4405611"/>
            <a:ext cx="6099284" cy="628633"/>
            <a:chOff x="2024251" y="3477476"/>
            <a:chExt cx="6099284" cy="62863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4B7E03B-A8C4-A107-CCEF-0EDC3AF25ADD}"/>
                </a:ext>
              </a:extLst>
            </p:cNvPr>
            <p:cNvSpPr txBox="1"/>
            <p:nvPr/>
          </p:nvSpPr>
          <p:spPr>
            <a:xfrm>
              <a:off x="2024251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649FB1E-C92E-36FF-0DB1-919CFD111101}"/>
                </a:ext>
              </a:extLst>
            </p:cNvPr>
            <p:cNvSpPr txBox="1"/>
            <p:nvPr/>
          </p:nvSpPr>
          <p:spPr>
            <a:xfrm>
              <a:off x="2061196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B476B2-97A7-9173-3208-77985E09F3AE}"/>
                </a:ext>
              </a:extLst>
            </p:cNvPr>
            <p:cNvSpPr txBox="1"/>
            <p:nvPr/>
          </p:nvSpPr>
          <p:spPr>
            <a:xfrm>
              <a:off x="2706998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7FB59DB-1D38-B4BD-D85B-E606845542DD}"/>
                </a:ext>
              </a:extLst>
            </p:cNvPr>
            <p:cNvSpPr txBox="1"/>
            <p:nvPr/>
          </p:nvSpPr>
          <p:spPr>
            <a:xfrm>
              <a:off x="2743943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02519D2-3F33-59BB-7762-83DF81EAF174}"/>
                </a:ext>
              </a:extLst>
            </p:cNvPr>
            <p:cNvSpPr txBox="1"/>
            <p:nvPr/>
          </p:nvSpPr>
          <p:spPr>
            <a:xfrm>
              <a:off x="3389745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13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C81099C-2AFD-3B0F-5EA3-2E172761287D}"/>
                </a:ext>
              </a:extLst>
            </p:cNvPr>
            <p:cNvSpPr txBox="1"/>
            <p:nvPr/>
          </p:nvSpPr>
          <p:spPr>
            <a:xfrm>
              <a:off x="3426690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4F01F9-52AD-1D80-AC55-84075AF52722}"/>
                </a:ext>
              </a:extLst>
            </p:cNvPr>
            <p:cNvSpPr txBox="1"/>
            <p:nvPr/>
          </p:nvSpPr>
          <p:spPr>
            <a:xfrm>
              <a:off x="4072492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AU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154A26-4FB9-5063-6D3E-0CAED4987A50}"/>
                </a:ext>
              </a:extLst>
            </p:cNvPr>
            <p:cNvSpPr txBox="1"/>
            <p:nvPr/>
          </p:nvSpPr>
          <p:spPr>
            <a:xfrm>
              <a:off x="4109437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78D1D9-44F5-4972-8AE0-3C2F45E9C3F5}"/>
                </a:ext>
              </a:extLst>
            </p:cNvPr>
            <p:cNvSpPr txBox="1"/>
            <p:nvPr/>
          </p:nvSpPr>
          <p:spPr>
            <a:xfrm>
              <a:off x="4755239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50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1D4D31-F65E-637D-0782-5691E84D4B5B}"/>
                </a:ext>
              </a:extLst>
            </p:cNvPr>
            <p:cNvSpPr txBox="1"/>
            <p:nvPr/>
          </p:nvSpPr>
          <p:spPr>
            <a:xfrm>
              <a:off x="4792184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B988E6-BDE6-B209-0208-790158592032}"/>
                </a:ext>
              </a:extLst>
            </p:cNvPr>
            <p:cNvSpPr txBox="1"/>
            <p:nvPr/>
          </p:nvSpPr>
          <p:spPr>
            <a:xfrm>
              <a:off x="5437986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D03EBD6-0FCD-0483-EAEF-8AF629EFE772}"/>
                </a:ext>
              </a:extLst>
            </p:cNvPr>
            <p:cNvSpPr txBox="1"/>
            <p:nvPr/>
          </p:nvSpPr>
          <p:spPr>
            <a:xfrm>
              <a:off x="5474931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FB944E3-A741-DF79-9C4F-10E623D61177}"/>
                </a:ext>
              </a:extLst>
            </p:cNvPr>
            <p:cNvSpPr txBox="1"/>
            <p:nvPr/>
          </p:nvSpPr>
          <p:spPr>
            <a:xfrm>
              <a:off x="6120733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19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361A443-E9E9-F934-4714-62EA45462091}"/>
                </a:ext>
              </a:extLst>
            </p:cNvPr>
            <p:cNvSpPr txBox="1"/>
            <p:nvPr/>
          </p:nvSpPr>
          <p:spPr>
            <a:xfrm>
              <a:off x="6157678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7211109-98D8-1843-9FB1-732ED2A5BA19}"/>
                </a:ext>
              </a:extLst>
            </p:cNvPr>
            <p:cNvSpPr txBox="1"/>
            <p:nvPr/>
          </p:nvSpPr>
          <p:spPr>
            <a:xfrm>
              <a:off x="6803480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8E3CC87-8269-051F-52E0-E11468229D1C}"/>
                </a:ext>
              </a:extLst>
            </p:cNvPr>
            <p:cNvSpPr txBox="1"/>
            <p:nvPr/>
          </p:nvSpPr>
          <p:spPr>
            <a:xfrm>
              <a:off x="6840425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5709E7-2B58-A417-89E9-D82D30D78EC7}"/>
                </a:ext>
              </a:extLst>
            </p:cNvPr>
            <p:cNvSpPr txBox="1"/>
            <p:nvPr/>
          </p:nvSpPr>
          <p:spPr>
            <a:xfrm>
              <a:off x="7486226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8659FE-6FE5-5024-2C96-225803E7C4E5}"/>
                </a:ext>
              </a:extLst>
            </p:cNvPr>
            <p:cNvSpPr txBox="1"/>
            <p:nvPr/>
          </p:nvSpPr>
          <p:spPr>
            <a:xfrm>
              <a:off x="7523171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A001F5D-DEB6-831D-325E-08CC09084F67}"/>
              </a:ext>
            </a:extLst>
          </p:cNvPr>
          <p:cNvSpPr txBox="1"/>
          <p:nvPr/>
        </p:nvSpPr>
        <p:spPr>
          <a:xfrm>
            <a:off x="313152" y="5853925"/>
            <a:ext cx="2668044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Assume the array contains </a:t>
            </a:r>
            <a:r>
              <a:rPr lang="en-CA" sz="2400" b="1" dirty="0"/>
              <a:t>double</a:t>
            </a:r>
            <a:r>
              <a:rPr lang="en-CA" sz="2400" dirty="0"/>
              <a:t>s.</a:t>
            </a:r>
          </a:p>
        </p:txBody>
      </p:sp>
    </p:spTree>
    <p:extLst>
      <p:ext uri="{BB962C8B-B14F-4D97-AF65-F5344CB8AC3E}">
        <p14:creationId xmlns:p14="http://schemas.microsoft.com/office/powerpoint/2010/main" val="2670926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22F1E5-3231-9085-6A49-27BA3B42C3E8}"/>
              </a:ext>
            </a:extLst>
          </p:cNvPr>
          <p:cNvSpPr txBox="1"/>
          <p:nvPr/>
        </p:nvSpPr>
        <p:spPr>
          <a:xfrm>
            <a:off x="8708080" y="427645"/>
            <a:ext cx="2984967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800" dirty="0"/>
              <a:t>Arrays and pointers</a:t>
            </a:r>
            <a:endParaRPr lang="en-CA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37E86C-1045-0E4B-EB68-9FB6D3523FD6}"/>
              </a:ext>
            </a:extLst>
          </p:cNvPr>
          <p:cNvSpPr txBox="1"/>
          <p:nvPr/>
        </p:nvSpPr>
        <p:spPr>
          <a:xfrm>
            <a:off x="774188" y="298265"/>
            <a:ext cx="449033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double sum(double *</a:t>
            </a:r>
            <a:r>
              <a:rPr lang="en-US" dirty="0" err="1">
                <a:latin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</a:rPr>
              <a:t>, int size)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double total = 0;</a:t>
            </a:r>
          </a:p>
          <a:p>
            <a:r>
              <a:rPr lang="en-US" dirty="0">
                <a:latin typeface="Consolas" panose="020B0609020204030204" pitchFamily="49" charset="0"/>
              </a:rPr>
              <a:t>    for (int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= 0;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&lt; size;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total += </a:t>
            </a:r>
            <a:r>
              <a:rPr lang="en-US" dirty="0" err="1">
                <a:latin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total;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CA" dirty="0"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BCA1ABA-2157-6E38-A69E-562C61A8DF79}"/>
              </a:ext>
            </a:extLst>
          </p:cNvPr>
          <p:cNvGrpSpPr/>
          <p:nvPr/>
        </p:nvGrpSpPr>
        <p:grpSpPr>
          <a:xfrm>
            <a:off x="2764539" y="4405611"/>
            <a:ext cx="6099284" cy="628633"/>
            <a:chOff x="2024251" y="3477476"/>
            <a:chExt cx="6099284" cy="62863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4B7E03B-A8C4-A107-CCEF-0EDC3AF25ADD}"/>
                </a:ext>
              </a:extLst>
            </p:cNvPr>
            <p:cNvSpPr txBox="1"/>
            <p:nvPr/>
          </p:nvSpPr>
          <p:spPr>
            <a:xfrm>
              <a:off x="2024251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649FB1E-C92E-36FF-0DB1-919CFD111101}"/>
                </a:ext>
              </a:extLst>
            </p:cNvPr>
            <p:cNvSpPr txBox="1"/>
            <p:nvPr/>
          </p:nvSpPr>
          <p:spPr>
            <a:xfrm>
              <a:off x="2061196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B476B2-97A7-9173-3208-77985E09F3AE}"/>
                </a:ext>
              </a:extLst>
            </p:cNvPr>
            <p:cNvSpPr txBox="1"/>
            <p:nvPr/>
          </p:nvSpPr>
          <p:spPr>
            <a:xfrm>
              <a:off x="2706998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7FB59DB-1D38-B4BD-D85B-E606845542DD}"/>
                </a:ext>
              </a:extLst>
            </p:cNvPr>
            <p:cNvSpPr txBox="1"/>
            <p:nvPr/>
          </p:nvSpPr>
          <p:spPr>
            <a:xfrm>
              <a:off x="2743943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02519D2-3F33-59BB-7762-83DF81EAF174}"/>
                </a:ext>
              </a:extLst>
            </p:cNvPr>
            <p:cNvSpPr txBox="1"/>
            <p:nvPr/>
          </p:nvSpPr>
          <p:spPr>
            <a:xfrm>
              <a:off x="3389745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13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C81099C-2AFD-3B0F-5EA3-2E172761287D}"/>
                </a:ext>
              </a:extLst>
            </p:cNvPr>
            <p:cNvSpPr txBox="1"/>
            <p:nvPr/>
          </p:nvSpPr>
          <p:spPr>
            <a:xfrm>
              <a:off x="3426690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4F01F9-52AD-1D80-AC55-84075AF52722}"/>
                </a:ext>
              </a:extLst>
            </p:cNvPr>
            <p:cNvSpPr txBox="1"/>
            <p:nvPr/>
          </p:nvSpPr>
          <p:spPr>
            <a:xfrm>
              <a:off x="4072492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AU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154A26-4FB9-5063-6D3E-0CAED4987A50}"/>
                </a:ext>
              </a:extLst>
            </p:cNvPr>
            <p:cNvSpPr txBox="1"/>
            <p:nvPr/>
          </p:nvSpPr>
          <p:spPr>
            <a:xfrm>
              <a:off x="4109437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78D1D9-44F5-4972-8AE0-3C2F45E9C3F5}"/>
                </a:ext>
              </a:extLst>
            </p:cNvPr>
            <p:cNvSpPr txBox="1"/>
            <p:nvPr/>
          </p:nvSpPr>
          <p:spPr>
            <a:xfrm>
              <a:off x="4755239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50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1D4D31-F65E-637D-0782-5691E84D4B5B}"/>
                </a:ext>
              </a:extLst>
            </p:cNvPr>
            <p:cNvSpPr txBox="1"/>
            <p:nvPr/>
          </p:nvSpPr>
          <p:spPr>
            <a:xfrm>
              <a:off x="4792184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B988E6-BDE6-B209-0208-790158592032}"/>
                </a:ext>
              </a:extLst>
            </p:cNvPr>
            <p:cNvSpPr txBox="1"/>
            <p:nvPr/>
          </p:nvSpPr>
          <p:spPr>
            <a:xfrm>
              <a:off x="5437986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D03EBD6-0FCD-0483-EAEF-8AF629EFE772}"/>
                </a:ext>
              </a:extLst>
            </p:cNvPr>
            <p:cNvSpPr txBox="1"/>
            <p:nvPr/>
          </p:nvSpPr>
          <p:spPr>
            <a:xfrm>
              <a:off x="5474931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FB944E3-A741-DF79-9C4F-10E623D61177}"/>
                </a:ext>
              </a:extLst>
            </p:cNvPr>
            <p:cNvSpPr txBox="1"/>
            <p:nvPr/>
          </p:nvSpPr>
          <p:spPr>
            <a:xfrm>
              <a:off x="6120733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19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361A443-E9E9-F934-4714-62EA45462091}"/>
                </a:ext>
              </a:extLst>
            </p:cNvPr>
            <p:cNvSpPr txBox="1"/>
            <p:nvPr/>
          </p:nvSpPr>
          <p:spPr>
            <a:xfrm>
              <a:off x="6157678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7211109-98D8-1843-9FB1-732ED2A5BA19}"/>
                </a:ext>
              </a:extLst>
            </p:cNvPr>
            <p:cNvSpPr txBox="1"/>
            <p:nvPr/>
          </p:nvSpPr>
          <p:spPr>
            <a:xfrm>
              <a:off x="6803480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8E3CC87-8269-051F-52E0-E11468229D1C}"/>
                </a:ext>
              </a:extLst>
            </p:cNvPr>
            <p:cNvSpPr txBox="1"/>
            <p:nvPr/>
          </p:nvSpPr>
          <p:spPr>
            <a:xfrm>
              <a:off x="6840425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5709E7-2B58-A417-89E9-D82D30D78EC7}"/>
                </a:ext>
              </a:extLst>
            </p:cNvPr>
            <p:cNvSpPr txBox="1"/>
            <p:nvPr/>
          </p:nvSpPr>
          <p:spPr>
            <a:xfrm>
              <a:off x="7486226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8659FE-6FE5-5024-2C96-225803E7C4E5}"/>
                </a:ext>
              </a:extLst>
            </p:cNvPr>
            <p:cNvSpPr txBox="1"/>
            <p:nvPr/>
          </p:nvSpPr>
          <p:spPr>
            <a:xfrm>
              <a:off x="7523171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65784EE-1191-C05C-F5B6-CBB018FAF6E5}"/>
              </a:ext>
            </a:extLst>
          </p:cNvPr>
          <p:cNvSpPr txBox="1"/>
          <p:nvPr/>
        </p:nvSpPr>
        <p:spPr>
          <a:xfrm>
            <a:off x="313152" y="5853925"/>
            <a:ext cx="2668044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Assume the array contains </a:t>
            </a:r>
            <a:r>
              <a:rPr lang="en-CA" sz="2400" b="1" dirty="0"/>
              <a:t>double</a:t>
            </a:r>
            <a:r>
              <a:rPr lang="en-CA" sz="2400" dirty="0"/>
              <a:t>s.</a:t>
            </a:r>
          </a:p>
        </p:txBody>
      </p:sp>
    </p:spTree>
    <p:extLst>
      <p:ext uri="{BB962C8B-B14F-4D97-AF65-F5344CB8AC3E}">
        <p14:creationId xmlns:p14="http://schemas.microsoft.com/office/powerpoint/2010/main" val="442393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22F1E5-3231-9085-6A49-27BA3B42C3E8}"/>
              </a:ext>
            </a:extLst>
          </p:cNvPr>
          <p:cNvSpPr txBox="1"/>
          <p:nvPr/>
        </p:nvSpPr>
        <p:spPr>
          <a:xfrm>
            <a:off x="8708080" y="427645"/>
            <a:ext cx="2984967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800" dirty="0"/>
              <a:t>Arrays and pointers</a:t>
            </a:r>
            <a:endParaRPr lang="en-CA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37E86C-1045-0E4B-EB68-9FB6D3523FD6}"/>
              </a:ext>
            </a:extLst>
          </p:cNvPr>
          <p:cNvSpPr txBox="1"/>
          <p:nvPr/>
        </p:nvSpPr>
        <p:spPr>
          <a:xfrm>
            <a:off x="774188" y="298265"/>
            <a:ext cx="651652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//</a:t>
            </a:r>
          </a:p>
          <a:p>
            <a:r>
              <a:rPr lang="en-US" dirty="0">
                <a:latin typeface="Consolas" panose="020B0609020204030204" pitchFamily="49" charset="0"/>
              </a:rPr>
              <a:t>// Access array elements using pointer arithmetic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// instead of []-notation.</a:t>
            </a:r>
          </a:p>
          <a:p>
            <a:r>
              <a:rPr lang="en-US" dirty="0">
                <a:latin typeface="Consolas" panose="020B0609020204030204" pitchFamily="49" charset="0"/>
              </a:rPr>
              <a:t>//</a:t>
            </a:r>
          </a:p>
          <a:p>
            <a:r>
              <a:rPr lang="en-US" dirty="0">
                <a:latin typeface="Consolas" panose="020B0609020204030204" pitchFamily="49" charset="0"/>
              </a:rPr>
              <a:t>double sum_array1b(double *</a:t>
            </a:r>
            <a:r>
              <a:rPr lang="en-US" dirty="0" err="1">
                <a:latin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</a:rPr>
              <a:t>, int size)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double total = 0;</a:t>
            </a:r>
          </a:p>
          <a:p>
            <a:r>
              <a:rPr lang="en-US" dirty="0">
                <a:latin typeface="Consolas" panose="020B0609020204030204" pitchFamily="49" charset="0"/>
              </a:rPr>
              <a:t>    for (int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= 0;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&lt; size;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total += *(</a:t>
            </a:r>
            <a:r>
              <a:rPr lang="en-US" dirty="0" err="1">
                <a:latin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</a:rPr>
              <a:t> +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total;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CA" dirty="0"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BCA1ABA-2157-6E38-A69E-562C61A8DF79}"/>
              </a:ext>
            </a:extLst>
          </p:cNvPr>
          <p:cNvGrpSpPr/>
          <p:nvPr/>
        </p:nvGrpSpPr>
        <p:grpSpPr>
          <a:xfrm>
            <a:off x="2764539" y="4405611"/>
            <a:ext cx="6099284" cy="628633"/>
            <a:chOff x="2024251" y="3477476"/>
            <a:chExt cx="6099284" cy="62863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4B7E03B-A8C4-A107-CCEF-0EDC3AF25ADD}"/>
                </a:ext>
              </a:extLst>
            </p:cNvPr>
            <p:cNvSpPr txBox="1"/>
            <p:nvPr/>
          </p:nvSpPr>
          <p:spPr>
            <a:xfrm>
              <a:off x="2024251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649FB1E-C92E-36FF-0DB1-919CFD111101}"/>
                </a:ext>
              </a:extLst>
            </p:cNvPr>
            <p:cNvSpPr txBox="1"/>
            <p:nvPr/>
          </p:nvSpPr>
          <p:spPr>
            <a:xfrm>
              <a:off x="2061196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B476B2-97A7-9173-3208-77985E09F3AE}"/>
                </a:ext>
              </a:extLst>
            </p:cNvPr>
            <p:cNvSpPr txBox="1"/>
            <p:nvPr/>
          </p:nvSpPr>
          <p:spPr>
            <a:xfrm>
              <a:off x="2706998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7FB59DB-1D38-B4BD-D85B-E606845542DD}"/>
                </a:ext>
              </a:extLst>
            </p:cNvPr>
            <p:cNvSpPr txBox="1"/>
            <p:nvPr/>
          </p:nvSpPr>
          <p:spPr>
            <a:xfrm>
              <a:off x="2743943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02519D2-3F33-59BB-7762-83DF81EAF174}"/>
                </a:ext>
              </a:extLst>
            </p:cNvPr>
            <p:cNvSpPr txBox="1"/>
            <p:nvPr/>
          </p:nvSpPr>
          <p:spPr>
            <a:xfrm>
              <a:off x="3389745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13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C81099C-2AFD-3B0F-5EA3-2E172761287D}"/>
                </a:ext>
              </a:extLst>
            </p:cNvPr>
            <p:cNvSpPr txBox="1"/>
            <p:nvPr/>
          </p:nvSpPr>
          <p:spPr>
            <a:xfrm>
              <a:off x="3426690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4F01F9-52AD-1D80-AC55-84075AF52722}"/>
                </a:ext>
              </a:extLst>
            </p:cNvPr>
            <p:cNvSpPr txBox="1"/>
            <p:nvPr/>
          </p:nvSpPr>
          <p:spPr>
            <a:xfrm>
              <a:off x="4072492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AU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154A26-4FB9-5063-6D3E-0CAED4987A50}"/>
                </a:ext>
              </a:extLst>
            </p:cNvPr>
            <p:cNvSpPr txBox="1"/>
            <p:nvPr/>
          </p:nvSpPr>
          <p:spPr>
            <a:xfrm>
              <a:off x="4109437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78D1D9-44F5-4972-8AE0-3C2F45E9C3F5}"/>
                </a:ext>
              </a:extLst>
            </p:cNvPr>
            <p:cNvSpPr txBox="1"/>
            <p:nvPr/>
          </p:nvSpPr>
          <p:spPr>
            <a:xfrm>
              <a:off x="4755239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50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1D4D31-F65E-637D-0782-5691E84D4B5B}"/>
                </a:ext>
              </a:extLst>
            </p:cNvPr>
            <p:cNvSpPr txBox="1"/>
            <p:nvPr/>
          </p:nvSpPr>
          <p:spPr>
            <a:xfrm>
              <a:off x="4792184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B988E6-BDE6-B209-0208-790158592032}"/>
                </a:ext>
              </a:extLst>
            </p:cNvPr>
            <p:cNvSpPr txBox="1"/>
            <p:nvPr/>
          </p:nvSpPr>
          <p:spPr>
            <a:xfrm>
              <a:off x="5437986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D03EBD6-0FCD-0483-EAEF-8AF629EFE772}"/>
                </a:ext>
              </a:extLst>
            </p:cNvPr>
            <p:cNvSpPr txBox="1"/>
            <p:nvPr/>
          </p:nvSpPr>
          <p:spPr>
            <a:xfrm>
              <a:off x="5474931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FB944E3-A741-DF79-9C4F-10E623D61177}"/>
                </a:ext>
              </a:extLst>
            </p:cNvPr>
            <p:cNvSpPr txBox="1"/>
            <p:nvPr/>
          </p:nvSpPr>
          <p:spPr>
            <a:xfrm>
              <a:off x="6120733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19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361A443-E9E9-F934-4714-62EA45462091}"/>
                </a:ext>
              </a:extLst>
            </p:cNvPr>
            <p:cNvSpPr txBox="1"/>
            <p:nvPr/>
          </p:nvSpPr>
          <p:spPr>
            <a:xfrm>
              <a:off x="6157678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7211109-98D8-1843-9FB1-732ED2A5BA19}"/>
                </a:ext>
              </a:extLst>
            </p:cNvPr>
            <p:cNvSpPr txBox="1"/>
            <p:nvPr/>
          </p:nvSpPr>
          <p:spPr>
            <a:xfrm>
              <a:off x="6803480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8E3CC87-8269-051F-52E0-E11468229D1C}"/>
                </a:ext>
              </a:extLst>
            </p:cNvPr>
            <p:cNvSpPr txBox="1"/>
            <p:nvPr/>
          </p:nvSpPr>
          <p:spPr>
            <a:xfrm>
              <a:off x="6840425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5709E7-2B58-A417-89E9-D82D30D78EC7}"/>
                </a:ext>
              </a:extLst>
            </p:cNvPr>
            <p:cNvSpPr txBox="1"/>
            <p:nvPr/>
          </p:nvSpPr>
          <p:spPr>
            <a:xfrm>
              <a:off x="7486226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8659FE-6FE5-5024-2C96-225803E7C4E5}"/>
                </a:ext>
              </a:extLst>
            </p:cNvPr>
            <p:cNvSpPr txBox="1"/>
            <p:nvPr/>
          </p:nvSpPr>
          <p:spPr>
            <a:xfrm>
              <a:off x="7523171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0748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22F1E5-3231-9085-6A49-27BA3B42C3E8}"/>
              </a:ext>
            </a:extLst>
          </p:cNvPr>
          <p:cNvSpPr txBox="1"/>
          <p:nvPr/>
        </p:nvSpPr>
        <p:spPr>
          <a:xfrm>
            <a:off x="8708080" y="427645"/>
            <a:ext cx="2984967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800" dirty="0"/>
              <a:t>Arrays and pointers</a:t>
            </a:r>
            <a:endParaRPr lang="en-CA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37E86C-1045-0E4B-EB68-9FB6D3523FD6}"/>
              </a:ext>
            </a:extLst>
          </p:cNvPr>
          <p:cNvSpPr txBox="1"/>
          <p:nvPr/>
        </p:nvSpPr>
        <p:spPr>
          <a:xfrm>
            <a:off x="774188" y="298265"/>
            <a:ext cx="689644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//</a:t>
            </a:r>
          </a:p>
          <a:p>
            <a:r>
              <a:rPr lang="en-US" dirty="0">
                <a:latin typeface="Consolas" panose="020B0609020204030204" pitchFamily="49" charset="0"/>
              </a:rPr>
              <a:t>// You can use a pointer to iterate through an array.</a:t>
            </a:r>
          </a:p>
          <a:p>
            <a:r>
              <a:rPr lang="en-US" dirty="0">
                <a:latin typeface="Consolas" panose="020B0609020204030204" pitchFamily="49" charset="0"/>
              </a:rPr>
              <a:t>//</a:t>
            </a:r>
          </a:p>
          <a:p>
            <a:r>
              <a:rPr lang="en-US" dirty="0">
                <a:latin typeface="Consolas" panose="020B0609020204030204" pitchFamily="49" charset="0"/>
              </a:rPr>
              <a:t>double sum_array2(double *</a:t>
            </a:r>
            <a:r>
              <a:rPr lang="en-US" dirty="0" err="1">
                <a:latin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</a:rPr>
              <a:t>, int size)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double total = 0;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for (double *p = </a:t>
            </a:r>
            <a:r>
              <a:rPr lang="en-US" dirty="0" err="1">
                <a:latin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</a:rPr>
              <a:t>; p &lt; </a:t>
            </a:r>
            <a:r>
              <a:rPr lang="en-US" dirty="0" err="1">
                <a:latin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</a:rPr>
              <a:t> + size; p++)</a:t>
            </a:r>
          </a:p>
          <a:p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total += *p;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total;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CA" dirty="0"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BCA1ABA-2157-6E38-A69E-562C61A8DF79}"/>
              </a:ext>
            </a:extLst>
          </p:cNvPr>
          <p:cNvGrpSpPr/>
          <p:nvPr/>
        </p:nvGrpSpPr>
        <p:grpSpPr>
          <a:xfrm>
            <a:off x="2764539" y="4405611"/>
            <a:ext cx="6099284" cy="628633"/>
            <a:chOff x="2024251" y="3477476"/>
            <a:chExt cx="6099284" cy="62863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4B7E03B-A8C4-A107-CCEF-0EDC3AF25ADD}"/>
                </a:ext>
              </a:extLst>
            </p:cNvPr>
            <p:cNvSpPr txBox="1"/>
            <p:nvPr/>
          </p:nvSpPr>
          <p:spPr>
            <a:xfrm>
              <a:off x="2024251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649FB1E-C92E-36FF-0DB1-919CFD111101}"/>
                </a:ext>
              </a:extLst>
            </p:cNvPr>
            <p:cNvSpPr txBox="1"/>
            <p:nvPr/>
          </p:nvSpPr>
          <p:spPr>
            <a:xfrm>
              <a:off x="2061196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B476B2-97A7-9173-3208-77985E09F3AE}"/>
                </a:ext>
              </a:extLst>
            </p:cNvPr>
            <p:cNvSpPr txBox="1"/>
            <p:nvPr/>
          </p:nvSpPr>
          <p:spPr>
            <a:xfrm>
              <a:off x="2706998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7FB59DB-1D38-B4BD-D85B-E606845542DD}"/>
                </a:ext>
              </a:extLst>
            </p:cNvPr>
            <p:cNvSpPr txBox="1"/>
            <p:nvPr/>
          </p:nvSpPr>
          <p:spPr>
            <a:xfrm>
              <a:off x="2743943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02519D2-3F33-59BB-7762-83DF81EAF174}"/>
                </a:ext>
              </a:extLst>
            </p:cNvPr>
            <p:cNvSpPr txBox="1"/>
            <p:nvPr/>
          </p:nvSpPr>
          <p:spPr>
            <a:xfrm>
              <a:off x="3389745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13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C81099C-2AFD-3B0F-5EA3-2E172761287D}"/>
                </a:ext>
              </a:extLst>
            </p:cNvPr>
            <p:cNvSpPr txBox="1"/>
            <p:nvPr/>
          </p:nvSpPr>
          <p:spPr>
            <a:xfrm>
              <a:off x="3426690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4F01F9-52AD-1D80-AC55-84075AF52722}"/>
                </a:ext>
              </a:extLst>
            </p:cNvPr>
            <p:cNvSpPr txBox="1"/>
            <p:nvPr/>
          </p:nvSpPr>
          <p:spPr>
            <a:xfrm>
              <a:off x="4072492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AU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154A26-4FB9-5063-6D3E-0CAED4987A50}"/>
                </a:ext>
              </a:extLst>
            </p:cNvPr>
            <p:cNvSpPr txBox="1"/>
            <p:nvPr/>
          </p:nvSpPr>
          <p:spPr>
            <a:xfrm>
              <a:off x="4109437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78D1D9-44F5-4972-8AE0-3C2F45E9C3F5}"/>
                </a:ext>
              </a:extLst>
            </p:cNvPr>
            <p:cNvSpPr txBox="1"/>
            <p:nvPr/>
          </p:nvSpPr>
          <p:spPr>
            <a:xfrm>
              <a:off x="4755239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50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1D4D31-F65E-637D-0782-5691E84D4B5B}"/>
                </a:ext>
              </a:extLst>
            </p:cNvPr>
            <p:cNvSpPr txBox="1"/>
            <p:nvPr/>
          </p:nvSpPr>
          <p:spPr>
            <a:xfrm>
              <a:off x="4792184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B988E6-BDE6-B209-0208-790158592032}"/>
                </a:ext>
              </a:extLst>
            </p:cNvPr>
            <p:cNvSpPr txBox="1"/>
            <p:nvPr/>
          </p:nvSpPr>
          <p:spPr>
            <a:xfrm>
              <a:off x="5437986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D03EBD6-0FCD-0483-EAEF-8AF629EFE772}"/>
                </a:ext>
              </a:extLst>
            </p:cNvPr>
            <p:cNvSpPr txBox="1"/>
            <p:nvPr/>
          </p:nvSpPr>
          <p:spPr>
            <a:xfrm>
              <a:off x="5474931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FB944E3-A741-DF79-9C4F-10E623D61177}"/>
                </a:ext>
              </a:extLst>
            </p:cNvPr>
            <p:cNvSpPr txBox="1"/>
            <p:nvPr/>
          </p:nvSpPr>
          <p:spPr>
            <a:xfrm>
              <a:off x="6120733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19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361A443-E9E9-F934-4714-62EA45462091}"/>
                </a:ext>
              </a:extLst>
            </p:cNvPr>
            <p:cNvSpPr txBox="1"/>
            <p:nvPr/>
          </p:nvSpPr>
          <p:spPr>
            <a:xfrm>
              <a:off x="6157678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7211109-98D8-1843-9FB1-732ED2A5BA19}"/>
                </a:ext>
              </a:extLst>
            </p:cNvPr>
            <p:cNvSpPr txBox="1"/>
            <p:nvPr/>
          </p:nvSpPr>
          <p:spPr>
            <a:xfrm>
              <a:off x="6803480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8E3CC87-8269-051F-52E0-E11468229D1C}"/>
                </a:ext>
              </a:extLst>
            </p:cNvPr>
            <p:cNvSpPr txBox="1"/>
            <p:nvPr/>
          </p:nvSpPr>
          <p:spPr>
            <a:xfrm>
              <a:off x="6840425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5709E7-2B58-A417-89E9-D82D30D78EC7}"/>
                </a:ext>
              </a:extLst>
            </p:cNvPr>
            <p:cNvSpPr txBox="1"/>
            <p:nvPr/>
          </p:nvSpPr>
          <p:spPr>
            <a:xfrm>
              <a:off x="7486226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8659FE-6FE5-5024-2C96-225803E7C4E5}"/>
                </a:ext>
              </a:extLst>
            </p:cNvPr>
            <p:cNvSpPr txBox="1"/>
            <p:nvPr/>
          </p:nvSpPr>
          <p:spPr>
            <a:xfrm>
              <a:off x="7523171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1825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22F1E5-3231-9085-6A49-27BA3B42C3E8}"/>
              </a:ext>
            </a:extLst>
          </p:cNvPr>
          <p:cNvSpPr txBox="1"/>
          <p:nvPr/>
        </p:nvSpPr>
        <p:spPr>
          <a:xfrm>
            <a:off x="8708080" y="427645"/>
            <a:ext cx="2984967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800" dirty="0"/>
              <a:t>Arrays and pointers</a:t>
            </a:r>
            <a:endParaRPr lang="en-CA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37E86C-1045-0E4B-EB68-9FB6D3523FD6}"/>
              </a:ext>
            </a:extLst>
          </p:cNvPr>
          <p:cNvSpPr txBox="1"/>
          <p:nvPr/>
        </p:nvSpPr>
        <p:spPr>
          <a:xfrm>
            <a:off x="774188" y="298265"/>
            <a:ext cx="727635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//</a:t>
            </a:r>
          </a:p>
          <a:p>
            <a:r>
              <a:rPr lang="en-US" dirty="0">
                <a:latin typeface="Consolas" panose="020B0609020204030204" pitchFamily="49" charset="0"/>
              </a:rPr>
              <a:t>// - begin points to the first element in the sub-array</a:t>
            </a:r>
          </a:p>
          <a:p>
            <a:r>
              <a:rPr lang="en-US" dirty="0">
                <a:latin typeface="Consolas" panose="020B0609020204030204" pitchFamily="49" charset="0"/>
              </a:rPr>
              <a:t>// - end points to the element *after* the last element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//   in the sub-array</a:t>
            </a:r>
          </a:p>
          <a:p>
            <a:r>
              <a:rPr lang="en-US" dirty="0">
                <a:latin typeface="Consolas" panose="020B0609020204030204" pitchFamily="49" charset="0"/>
              </a:rPr>
              <a:t>//</a:t>
            </a:r>
          </a:p>
          <a:p>
            <a:r>
              <a:rPr lang="en-US" dirty="0">
                <a:latin typeface="Consolas" panose="020B0609020204030204" pitchFamily="49" charset="0"/>
              </a:rPr>
              <a:t>double sum_array3(double *begin, double *end)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double total = 0;</a:t>
            </a:r>
          </a:p>
          <a:p>
            <a:r>
              <a:rPr lang="en-US" dirty="0">
                <a:latin typeface="Consolas" panose="020B0609020204030204" pitchFamily="49" charset="0"/>
              </a:rPr>
              <a:t>    for (double *p = begin; p &lt; end; p++)</a:t>
            </a:r>
          </a:p>
          <a:p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total += *p;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total;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CA" dirty="0"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BCA1ABA-2157-6E38-A69E-562C61A8DF79}"/>
              </a:ext>
            </a:extLst>
          </p:cNvPr>
          <p:cNvGrpSpPr/>
          <p:nvPr/>
        </p:nvGrpSpPr>
        <p:grpSpPr>
          <a:xfrm>
            <a:off x="2764539" y="4405611"/>
            <a:ext cx="6099284" cy="628633"/>
            <a:chOff x="2024251" y="3477476"/>
            <a:chExt cx="6099284" cy="62863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4B7E03B-A8C4-A107-CCEF-0EDC3AF25ADD}"/>
                </a:ext>
              </a:extLst>
            </p:cNvPr>
            <p:cNvSpPr txBox="1"/>
            <p:nvPr/>
          </p:nvSpPr>
          <p:spPr>
            <a:xfrm>
              <a:off x="2024251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649FB1E-C92E-36FF-0DB1-919CFD111101}"/>
                </a:ext>
              </a:extLst>
            </p:cNvPr>
            <p:cNvSpPr txBox="1"/>
            <p:nvPr/>
          </p:nvSpPr>
          <p:spPr>
            <a:xfrm>
              <a:off x="2061196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B476B2-97A7-9173-3208-77985E09F3AE}"/>
                </a:ext>
              </a:extLst>
            </p:cNvPr>
            <p:cNvSpPr txBox="1"/>
            <p:nvPr/>
          </p:nvSpPr>
          <p:spPr>
            <a:xfrm>
              <a:off x="2706998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7FB59DB-1D38-B4BD-D85B-E606845542DD}"/>
                </a:ext>
              </a:extLst>
            </p:cNvPr>
            <p:cNvSpPr txBox="1"/>
            <p:nvPr/>
          </p:nvSpPr>
          <p:spPr>
            <a:xfrm>
              <a:off x="2743943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02519D2-3F33-59BB-7762-83DF81EAF174}"/>
                </a:ext>
              </a:extLst>
            </p:cNvPr>
            <p:cNvSpPr txBox="1"/>
            <p:nvPr/>
          </p:nvSpPr>
          <p:spPr>
            <a:xfrm>
              <a:off x="3389745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13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C81099C-2AFD-3B0F-5EA3-2E172761287D}"/>
                </a:ext>
              </a:extLst>
            </p:cNvPr>
            <p:cNvSpPr txBox="1"/>
            <p:nvPr/>
          </p:nvSpPr>
          <p:spPr>
            <a:xfrm>
              <a:off x="3426690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4F01F9-52AD-1D80-AC55-84075AF52722}"/>
                </a:ext>
              </a:extLst>
            </p:cNvPr>
            <p:cNvSpPr txBox="1"/>
            <p:nvPr/>
          </p:nvSpPr>
          <p:spPr>
            <a:xfrm>
              <a:off x="4072492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AU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154A26-4FB9-5063-6D3E-0CAED4987A50}"/>
                </a:ext>
              </a:extLst>
            </p:cNvPr>
            <p:cNvSpPr txBox="1"/>
            <p:nvPr/>
          </p:nvSpPr>
          <p:spPr>
            <a:xfrm>
              <a:off x="4109437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78D1D9-44F5-4972-8AE0-3C2F45E9C3F5}"/>
                </a:ext>
              </a:extLst>
            </p:cNvPr>
            <p:cNvSpPr txBox="1"/>
            <p:nvPr/>
          </p:nvSpPr>
          <p:spPr>
            <a:xfrm>
              <a:off x="4755239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50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1D4D31-F65E-637D-0782-5691E84D4B5B}"/>
                </a:ext>
              </a:extLst>
            </p:cNvPr>
            <p:cNvSpPr txBox="1"/>
            <p:nvPr/>
          </p:nvSpPr>
          <p:spPr>
            <a:xfrm>
              <a:off x="4792184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B988E6-BDE6-B209-0208-790158592032}"/>
                </a:ext>
              </a:extLst>
            </p:cNvPr>
            <p:cNvSpPr txBox="1"/>
            <p:nvPr/>
          </p:nvSpPr>
          <p:spPr>
            <a:xfrm>
              <a:off x="5437986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D03EBD6-0FCD-0483-EAEF-8AF629EFE772}"/>
                </a:ext>
              </a:extLst>
            </p:cNvPr>
            <p:cNvSpPr txBox="1"/>
            <p:nvPr/>
          </p:nvSpPr>
          <p:spPr>
            <a:xfrm>
              <a:off x="5474931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FB944E3-A741-DF79-9C4F-10E623D61177}"/>
                </a:ext>
              </a:extLst>
            </p:cNvPr>
            <p:cNvSpPr txBox="1"/>
            <p:nvPr/>
          </p:nvSpPr>
          <p:spPr>
            <a:xfrm>
              <a:off x="6120733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19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361A443-E9E9-F934-4714-62EA45462091}"/>
                </a:ext>
              </a:extLst>
            </p:cNvPr>
            <p:cNvSpPr txBox="1"/>
            <p:nvPr/>
          </p:nvSpPr>
          <p:spPr>
            <a:xfrm>
              <a:off x="6157678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7211109-98D8-1843-9FB1-732ED2A5BA19}"/>
                </a:ext>
              </a:extLst>
            </p:cNvPr>
            <p:cNvSpPr txBox="1"/>
            <p:nvPr/>
          </p:nvSpPr>
          <p:spPr>
            <a:xfrm>
              <a:off x="6803480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8E3CC87-8269-051F-52E0-E11468229D1C}"/>
                </a:ext>
              </a:extLst>
            </p:cNvPr>
            <p:cNvSpPr txBox="1"/>
            <p:nvPr/>
          </p:nvSpPr>
          <p:spPr>
            <a:xfrm>
              <a:off x="6840425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5709E7-2B58-A417-89E9-D82D30D78EC7}"/>
                </a:ext>
              </a:extLst>
            </p:cNvPr>
            <p:cNvSpPr txBox="1"/>
            <p:nvPr/>
          </p:nvSpPr>
          <p:spPr>
            <a:xfrm>
              <a:off x="7486226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8659FE-6FE5-5024-2C96-225803E7C4E5}"/>
                </a:ext>
              </a:extLst>
            </p:cNvPr>
            <p:cNvSpPr txBox="1"/>
            <p:nvPr/>
          </p:nvSpPr>
          <p:spPr>
            <a:xfrm>
              <a:off x="7523171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3193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22F1E5-3231-9085-6A49-27BA3B42C3E8}"/>
              </a:ext>
            </a:extLst>
          </p:cNvPr>
          <p:cNvSpPr txBox="1"/>
          <p:nvPr/>
        </p:nvSpPr>
        <p:spPr>
          <a:xfrm>
            <a:off x="8708080" y="427645"/>
            <a:ext cx="2984967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800" dirty="0"/>
              <a:t>Arrays and pointers</a:t>
            </a:r>
            <a:endParaRPr lang="en-CA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37E86C-1045-0E4B-EB68-9FB6D3523FD6}"/>
              </a:ext>
            </a:extLst>
          </p:cNvPr>
          <p:cNvSpPr txBox="1"/>
          <p:nvPr/>
        </p:nvSpPr>
        <p:spPr>
          <a:xfrm>
            <a:off x="774188" y="298265"/>
            <a:ext cx="740298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//</a:t>
            </a:r>
          </a:p>
          <a:p>
            <a:r>
              <a:rPr lang="en-US" dirty="0">
                <a:latin typeface="Consolas" panose="020B0609020204030204" pitchFamily="49" charset="0"/>
              </a:rPr>
              <a:t>// The C++ standard library has many helpful functions.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// The accumulate function sums the elements between two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// iterators (pointers). The third argument is the</a:t>
            </a:r>
          </a:p>
          <a:p>
            <a:r>
              <a:rPr lang="en-US" dirty="0">
                <a:latin typeface="Consolas" panose="020B0609020204030204" pitchFamily="49" charset="0"/>
              </a:rPr>
              <a:t>// starting value of the total sum.</a:t>
            </a:r>
          </a:p>
          <a:p>
            <a:r>
              <a:rPr lang="en-US" dirty="0">
                <a:latin typeface="Consolas" panose="020B0609020204030204" pitchFamily="49" charset="0"/>
              </a:rPr>
              <a:t>//</a:t>
            </a:r>
          </a:p>
          <a:p>
            <a:r>
              <a:rPr lang="en-US" dirty="0">
                <a:latin typeface="Consolas" panose="020B0609020204030204" pitchFamily="49" charset="0"/>
              </a:rPr>
              <a:t>double sum_array4(double *</a:t>
            </a:r>
            <a:r>
              <a:rPr lang="en-US" dirty="0" err="1">
                <a:latin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</a:rPr>
              <a:t>, int size)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accumulate(</a:t>
            </a:r>
            <a:r>
              <a:rPr lang="en-US" dirty="0" err="1">
                <a:latin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</a:rPr>
              <a:t> + size, 0);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CA" dirty="0"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BCA1ABA-2157-6E38-A69E-562C61A8DF79}"/>
              </a:ext>
            </a:extLst>
          </p:cNvPr>
          <p:cNvGrpSpPr/>
          <p:nvPr/>
        </p:nvGrpSpPr>
        <p:grpSpPr>
          <a:xfrm>
            <a:off x="2764539" y="4405611"/>
            <a:ext cx="6099284" cy="628633"/>
            <a:chOff x="2024251" y="3477476"/>
            <a:chExt cx="6099284" cy="62863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4B7E03B-A8C4-A107-CCEF-0EDC3AF25ADD}"/>
                </a:ext>
              </a:extLst>
            </p:cNvPr>
            <p:cNvSpPr txBox="1"/>
            <p:nvPr/>
          </p:nvSpPr>
          <p:spPr>
            <a:xfrm>
              <a:off x="2024251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649FB1E-C92E-36FF-0DB1-919CFD111101}"/>
                </a:ext>
              </a:extLst>
            </p:cNvPr>
            <p:cNvSpPr txBox="1"/>
            <p:nvPr/>
          </p:nvSpPr>
          <p:spPr>
            <a:xfrm>
              <a:off x="2061196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B476B2-97A7-9173-3208-77985E09F3AE}"/>
                </a:ext>
              </a:extLst>
            </p:cNvPr>
            <p:cNvSpPr txBox="1"/>
            <p:nvPr/>
          </p:nvSpPr>
          <p:spPr>
            <a:xfrm>
              <a:off x="2706998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7FB59DB-1D38-B4BD-D85B-E606845542DD}"/>
                </a:ext>
              </a:extLst>
            </p:cNvPr>
            <p:cNvSpPr txBox="1"/>
            <p:nvPr/>
          </p:nvSpPr>
          <p:spPr>
            <a:xfrm>
              <a:off x="2743943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02519D2-3F33-59BB-7762-83DF81EAF174}"/>
                </a:ext>
              </a:extLst>
            </p:cNvPr>
            <p:cNvSpPr txBox="1"/>
            <p:nvPr/>
          </p:nvSpPr>
          <p:spPr>
            <a:xfrm>
              <a:off x="3389745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13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C81099C-2AFD-3B0F-5EA3-2E172761287D}"/>
                </a:ext>
              </a:extLst>
            </p:cNvPr>
            <p:cNvSpPr txBox="1"/>
            <p:nvPr/>
          </p:nvSpPr>
          <p:spPr>
            <a:xfrm>
              <a:off x="3426690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4F01F9-52AD-1D80-AC55-84075AF52722}"/>
                </a:ext>
              </a:extLst>
            </p:cNvPr>
            <p:cNvSpPr txBox="1"/>
            <p:nvPr/>
          </p:nvSpPr>
          <p:spPr>
            <a:xfrm>
              <a:off x="4072492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AU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154A26-4FB9-5063-6D3E-0CAED4987A50}"/>
                </a:ext>
              </a:extLst>
            </p:cNvPr>
            <p:cNvSpPr txBox="1"/>
            <p:nvPr/>
          </p:nvSpPr>
          <p:spPr>
            <a:xfrm>
              <a:off x="4109437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78D1D9-44F5-4972-8AE0-3C2F45E9C3F5}"/>
                </a:ext>
              </a:extLst>
            </p:cNvPr>
            <p:cNvSpPr txBox="1"/>
            <p:nvPr/>
          </p:nvSpPr>
          <p:spPr>
            <a:xfrm>
              <a:off x="4755239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50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1D4D31-F65E-637D-0782-5691E84D4B5B}"/>
                </a:ext>
              </a:extLst>
            </p:cNvPr>
            <p:cNvSpPr txBox="1"/>
            <p:nvPr/>
          </p:nvSpPr>
          <p:spPr>
            <a:xfrm>
              <a:off x="4792184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B988E6-BDE6-B209-0208-790158592032}"/>
                </a:ext>
              </a:extLst>
            </p:cNvPr>
            <p:cNvSpPr txBox="1"/>
            <p:nvPr/>
          </p:nvSpPr>
          <p:spPr>
            <a:xfrm>
              <a:off x="5437986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D03EBD6-0FCD-0483-EAEF-8AF629EFE772}"/>
                </a:ext>
              </a:extLst>
            </p:cNvPr>
            <p:cNvSpPr txBox="1"/>
            <p:nvPr/>
          </p:nvSpPr>
          <p:spPr>
            <a:xfrm>
              <a:off x="5474931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FB944E3-A741-DF79-9C4F-10E623D61177}"/>
                </a:ext>
              </a:extLst>
            </p:cNvPr>
            <p:cNvSpPr txBox="1"/>
            <p:nvPr/>
          </p:nvSpPr>
          <p:spPr>
            <a:xfrm>
              <a:off x="6120733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19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361A443-E9E9-F934-4714-62EA45462091}"/>
                </a:ext>
              </a:extLst>
            </p:cNvPr>
            <p:cNvSpPr txBox="1"/>
            <p:nvPr/>
          </p:nvSpPr>
          <p:spPr>
            <a:xfrm>
              <a:off x="6157678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7211109-98D8-1843-9FB1-732ED2A5BA19}"/>
                </a:ext>
              </a:extLst>
            </p:cNvPr>
            <p:cNvSpPr txBox="1"/>
            <p:nvPr/>
          </p:nvSpPr>
          <p:spPr>
            <a:xfrm>
              <a:off x="6803480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8E3CC87-8269-051F-52E0-E11468229D1C}"/>
                </a:ext>
              </a:extLst>
            </p:cNvPr>
            <p:cNvSpPr txBox="1"/>
            <p:nvPr/>
          </p:nvSpPr>
          <p:spPr>
            <a:xfrm>
              <a:off x="6840425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5709E7-2B58-A417-89E9-D82D30D78EC7}"/>
                </a:ext>
              </a:extLst>
            </p:cNvPr>
            <p:cNvSpPr txBox="1"/>
            <p:nvPr/>
          </p:nvSpPr>
          <p:spPr>
            <a:xfrm>
              <a:off x="7486226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8659FE-6FE5-5024-2C96-225803E7C4E5}"/>
                </a:ext>
              </a:extLst>
            </p:cNvPr>
            <p:cNvSpPr txBox="1"/>
            <p:nvPr/>
          </p:nvSpPr>
          <p:spPr>
            <a:xfrm>
              <a:off x="7523171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2998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22F1E5-3231-9085-6A49-27BA3B42C3E8}"/>
              </a:ext>
            </a:extLst>
          </p:cNvPr>
          <p:cNvSpPr txBox="1"/>
          <p:nvPr/>
        </p:nvSpPr>
        <p:spPr>
          <a:xfrm>
            <a:off x="8708080" y="427645"/>
            <a:ext cx="2984967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800" dirty="0"/>
              <a:t>Arrays and pointers</a:t>
            </a:r>
            <a:endParaRPr lang="en-CA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37E86C-1045-0E4B-EB68-9FB6D3523FD6}"/>
              </a:ext>
            </a:extLst>
          </p:cNvPr>
          <p:cNvSpPr txBox="1"/>
          <p:nvPr/>
        </p:nvSpPr>
        <p:spPr>
          <a:xfrm>
            <a:off x="774188" y="298265"/>
            <a:ext cx="588334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//</a:t>
            </a:r>
          </a:p>
          <a:p>
            <a:r>
              <a:rPr lang="en-US" dirty="0">
                <a:latin typeface="Consolas" panose="020B0609020204030204" pitchFamily="49" charset="0"/>
              </a:rPr>
              <a:t>// Another way to use accumulate.</a:t>
            </a:r>
          </a:p>
          <a:p>
            <a:r>
              <a:rPr lang="en-US" dirty="0">
                <a:latin typeface="Consolas" panose="020B0609020204030204" pitchFamily="49" charset="0"/>
              </a:rPr>
              <a:t>//</a:t>
            </a:r>
          </a:p>
          <a:p>
            <a:r>
              <a:rPr lang="en-US" dirty="0">
                <a:latin typeface="Consolas" panose="020B0609020204030204" pitchFamily="49" charset="0"/>
              </a:rPr>
              <a:t>double sum_array5(double *begin, double *end)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accumulate(begin, end, 0);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CA" dirty="0"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BCA1ABA-2157-6E38-A69E-562C61A8DF79}"/>
              </a:ext>
            </a:extLst>
          </p:cNvPr>
          <p:cNvGrpSpPr/>
          <p:nvPr/>
        </p:nvGrpSpPr>
        <p:grpSpPr>
          <a:xfrm>
            <a:off x="2764539" y="4405611"/>
            <a:ext cx="6099284" cy="628633"/>
            <a:chOff x="2024251" y="3477476"/>
            <a:chExt cx="6099284" cy="62863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4B7E03B-A8C4-A107-CCEF-0EDC3AF25ADD}"/>
                </a:ext>
              </a:extLst>
            </p:cNvPr>
            <p:cNvSpPr txBox="1"/>
            <p:nvPr/>
          </p:nvSpPr>
          <p:spPr>
            <a:xfrm>
              <a:off x="2024251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649FB1E-C92E-36FF-0DB1-919CFD111101}"/>
                </a:ext>
              </a:extLst>
            </p:cNvPr>
            <p:cNvSpPr txBox="1"/>
            <p:nvPr/>
          </p:nvSpPr>
          <p:spPr>
            <a:xfrm>
              <a:off x="2061196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B476B2-97A7-9173-3208-77985E09F3AE}"/>
                </a:ext>
              </a:extLst>
            </p:cNvPr>
            <p:cNvSpPr txBox="1"/>
            <p:nvPr/>
          </p:nvSpPr>
          <p:spPr>
            <a:xfrm>
              <a:off x="2706998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7FB59DB-1D38-B4BD-D85B-E606845542DD}"/>
                </a:ext>
              </a:extLst>
            </p:cNvPr>
            <p:cNvSpPr txBox="1"/>
            <p:nvPr/>
          </p:nvSpPr>
          <p:spPr>
            <a:xfrm>
              <a:off x="2743943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02519D2-3F33-59BB-7762-83DF81EAF174}"/>
                </a:ext>
              </a:extLst>
            </p:cNvPr>
            <p:cNvSpPr txBox="1"/>
            <p:nvPr/>
          </p:nvSpPr>
          <p:spPr>
            <a:xfrm>
              <a:off x="3389745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13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C81099C-2AFD-3B0F-5EA3-2E172761287D}"/>
                </a:ext>
              </a:extLst>
            </p:cNvPr>
            <p:cNvSpPr txBox="1"/>
            <p:nvPr/>
          </p:nvSpPr>
          <p:spPr>
            <a:xfrm>
              <a:off x="3426690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4F01F9-52AD-1D80-AC55-84075AF52722}"/>
                </a:ext>
              </a:extLst>
            </p:cNvPr>
            <p:cNvSpPr txBox="1"/>
            <p:nvPr/>
          </p:nvSpPr>
          <p:spPr>
            <a:xfrm>
              <a:off x="4072492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AU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154A26-4FB9-5063-6D3E-0CAED4987A50}"/>
                </a:ext>
              </a:extLst>
            </p:cNvPr>
            <p:cNvSpPr txBox="1"/>
            <p:nvPr/>
          </p:nvSpPr>
          <p:spPr>
            <a:xfrm>
              <a:off x="4109437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78D1D9-44F5-4972-8AE0-3C2F45E9C3F5}"/>
                </a:ext>
              </a:extLst>
            </p:cNvPr>
            <p:cNvSpPr txBox="1"/>
            <p:nvPr/>
          </p:nvSpPr>
          <p:spPr>
            <a:xfrm>
              <a:off x="4755239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50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1D4D31-F65E-637D-0782-5691E84D4B5B}"/>
                </a:ext>
              </a:extLst>
            </p:cNvPr>
            <p:cNvSpPr txBox="1"/>
            <p:nvPr/>
          </p:nvSpPr>
          <p:spPr>
            <a:xfrm>
              <a:off x="4792184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B988E6-BDE6-B209-0208-790158592032}"/>
                </a:ext>
              </a:extLst>
            </p:cNvPr>
            <p:cNvSpPr txBox="1"/>
            <p:nvPr/>
          </p:nvSpPr>
          <p:spPr>
            <a:xfrm>
              <a:off x="5437986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D03EBD6-0FCD-0483-EAEF-8AF629EFE772}"/>
                </a:ext>
              </a:extLst>
            </p:cNvPr>
            <p:cNvSpPr txBox="1"/>
            <p:nvPr/>
          </p:nvSpPr>
          <p:spPr>
            <a:xfrm>
              <a:off x="5474931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FB944E3-A741-DF79-9C4F-10E623D61177}"/>
                </a:ext>
              </a:extLst>
            </p:cNvPr>
            <p:cNvSpPr txBox="1"/>
            <p:nvPr/>
          </p:nvSpPr>
          <p:spPr>
            <a:xfrm>
              <a:off x="6120733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19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361A443-E9E9-F934-4714-62EA45462091}"/>
                </a:ext>
              </a:extLst>
            </p:cNvPr>
            <p:cNvSpPr txBox="1"/>
            <p:nvPr/>
          </p:nvSpPr>
          <p:spPr>
            <a:xfrm>
              <a:off x="6157678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7211109-98D8-1843-9FB1-732ED2A5BA19}"/>
                </a:ext>
              </a:extLst>
            </p:cNvPr>
            <p:cNvSpPr txBox="1"/>
            <p:nvPr/>
          </p:nvSpPr>
          <p:spPr>
            <a:xfrm>
              <a:off x="6803480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8E3CC87-8269-051F-52E0-E11468229D1C}"/>
                </a:ext>
              </a:extLst>
            </p:cNvPr>
            <p:cNvSpPr txBox="1"/>
            <p:nvPr/>
          </p:nvSpPr>
          <p:spPr>
            <a:xfrm>
              <a:off x="6840425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5709E7-2B58-A417-89E9-D82D30D78EC7}"/>
                </a:ext>
              </a:extLst>
            </p:cNvPr>
            <p:cNvSpPr txBox="1"/>
            <p:nvPr/>
          </p:nvSpPr>
          <p:spPr>
            <a:xfrm>
              <a:off x="7486226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8659FE-6FE5-5024-2C96-225803E7C4E5}"/>
                </a:ext>
              </a:extLst>
            </p:cNvPr>
            <p:cNvSpPr txBox="1"/>
            <p:nvPr/>
          </p:nvSpPr>
          <p:spPr>
            <a:xfrm>
              <a:off x="7523171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0655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22F1E5-3231-9085-6A49-27BA3B42C3E8}"/>
              </a:ext>
            </a:extLst>
          </p:cNvPr>
          <p:cNvSpPr txBox="1"/>
          <p:nvPr/>
        </p:nvSpPr>
        <p:spPr>
          <a:xfrm>
            <a:off x="8708080" y="427645"/>
            <a:ext cx="298496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800" dirty="0"/>
              <a:t>vectors</a:t>
            </a:r>
            <a:endParaRPr lang="en-CA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37E86C-1045-0E4B-EB68-9FB6D3523FD6}"/>
              </a:ext>
            </a:extLst>
          </p:cNvPr>
          <p:cNvSpPr txBox="1"/>
          <p:nvPr/>
        </p:nvSpPr>
        <p:spPr>
          <a:xfrm>
            <a:off x="774188" y="298265"/>
            <a:ext cx="740298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//</a:t>
            </a:r>
          </a:p>
          <a:p>
            <a:r>
              <a:rPr lang="en-US" dirty="0">
                <a:latin typeface="Consolas" panose="020B0609020204030204" pitchFamily="49" charset="0"/>
              </a:rPr>
              <a:t>// In C++, vectors are generally preferred over arrays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// since they are easier to work with. For example, they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// store their length, can be resized, manage their</a:t>
            </a:r>
          </a:p>
          <a:p>
            <a:r>
              <a:rPr lang="en-US" dirty="0">
                <a:latin typeface="Consolas" panose="020B0609020204030204" pitchFamily="49" charset="0"/>
              </a:rPr>
              <a:t>// own memory, and have many helper methods.</a:t>
            </a:r>
          </a:p>
          <a:p>
            <a:r>
              <a:rPr lang="en-US" dirty="0">
                <a:latin typeface="Consolas" panose="020B0609020204030204" pitchFamily="49" charset="0"/>
              </a:rPr>
              <a:t>//</a:t>
            </a:r>
          </a:p>
          <a:p>
            <a:r>
              <a:rPr lang="en-US" dirty="0">
                <a:latin typeface="Consolas" panose="020B0609020204030204" pitchFamily="49" charset="0"/>
              </a:rPr>
              <a:t>double sum_vec1(const vector&lt;double&gt; &amp;v)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double total = 0;</a:t>
            </a:r>
          </a:p>
          <a:p>
            <a:r>
              <a:rPr lang="en-US" dirty="0">
                <a:latin typeface="Consolas" panose="020B0609020204030204" pitchFamily="49" charset="0"/>
              </a:rPr>
              <a:t>    for (int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= 0;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&lt; </a:t>
            </a:r>
            <a:r>
              <a:rPr lang="en-US" dirty="0" err="1">
                <a:latin typeface="Consolas" panose="020B0609020204030204" pitchFamily="49" charset="0"/>
              </a:rPr>
              <a:t>v.size</a:t>
            </a:r>
            <a:r>
              <a:rPr lang="en-US" dirty="0">
                <a:latin typeface="Consolas" panose="020B0609020204030204" pitchFamily="49" charset="0"/>
              </a:rPr>
              <a:t>();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total += v[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total;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CA" dirty="0"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BCA1ABA-2157-6E38-A69E-562C61A8DF79}"/>
              </a:ext>
            </a:extLst>
          </p:cNvPr>
          <p:cNvGrpSpPr/>
          <p:nvPr/>
        </p:nvGrpSpPr>
        <p:grpSpPr>
          <a:xfrm>
            <a:off x="2764539" y="4405611"/>
            <a:ext cx="6099284" cy="628633"/>
            <a:chOff x="2024251" y="3477476"/>
            <a:chExt cx="6099284" cy="62863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4B7E03B-A8C4-A107-CCEF-0EDC3AF25ADD}"/>
                </a:ext>
              </a:extLst>
            </p:cNvPr>
            <p:cNvSpPr txBox="1"/>
            <p:nvPr/>
          </p:nvSpPr>
          <p:spPr>
            <a:xfrm>
              <a:off x="2024251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649FB1E-C92E-36FF-0DB1-919CFD111101}"/>
                </a:ext>
              </a:extLst>
            </p:cNvPr>
            <p:cNvSpPr txBox="1"/>
            <p:nvPr/>
          </p:nvSpPr>
          <p:spPr>
            <a:xfrm>
              <a:off x="2061196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B476B2-97A7-9173-3208-77985E09F3AE}"/>
                </a:ext>
              </a:extLst>
            </p:cNvPr>
            <p:cNvSpPr txBox="1"/>
            <p:nvPr/>
          </p:nvSpPr>
          <p:spPr>
            <a:xfrm>
              <a:off x="2706998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7FB59DB-1D38-B4BD-D85B-E606845542DD}"/>
                </a:ext>
              </a:extLst>
            </p:cNvPr>
            <p:cNvSpPr txBox="1"/>
            <p:nvPr/>
          </p:nvSpPr>
          <p:spPr>
            <a:xfrm>
              <a:off x="2743943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02519D2-3F33-59BB-7762-83DF81EAF174}"/>
                </a:ext>
              </a:extLst>
            </p:cNvPr>
            <p:cNvSpPr txBox="1"/>
            <p:nvPr/>
          </p:nvSpPr>
          <p:spPr>
            <a:xfrm>
              <a:off x="3389745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13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C81099C-2AFD-3B0F-5EA3-2E172761287D}"/>
                </a:ext>
              </a:extLst>
            </p:cNvPr>
            <p:cNvSpPr txBox="1"/>
            <p:nvPr/>
          </p:nvSpPr>
          <p:spPr>
            <a:xfrm>
              <a:off x="3426690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4F01F9-52AD-1D80-AC55-84075AF52722}"/>
                </a:ext>
              </a:extLst>
            </p:cNvPr>
            <p:cNvSpPr txBox="1"/>
            <p:nvPr/>
          </p:nvSpPr>
          <p:spPr>
            <a:xfrm>
              <a:off x="4072492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AU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154A26-4FB9-5063-6D3E-0CAED4987A50}"/>
                </a:ext>
              </a:extLst>
            </p:cNvPr>
            <p:cNvSpPr txBox="1"/>
            <p:nvPr/>
          </p:nvSpPr>
          <p:spPr>
            <a:xfrm>
              <a:off x="4109437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78D1D9-44F5-4972-8AE0-3C2F45E9C3F5}"/>
                </a:ext>
              </a:extLst>
            </p:cNvPr>
            <p:cNvSpPr txBox="1"/>
            <p:nvPr/>
          </p:nvSpPr>
          <p:spPr>
            <a:xfrm>
              <a:off x="4755239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50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1D4D31-F65E-637D-0782-5691E84D4B5B}"/>
                </a:ext>
              </a:extLst>
            </p:cNvPr>
            <p:cNvSpPr txBox="1"/>
            <p:nvPr/>
          </p:nvSpPr>
          <p:spPr>
            <a:xfrm>
              <a:off x="4792184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B988E6-BDE6-B209-0208-790158592032}"/>
                </a:ext>
              </a:extLst>
            </p:cNvPr>
            <p:cNvSpPr txBox="1"/>
            <p:nvPr/>
          </p:nvSpPr>
          <p:spPr>
            <a:xfrm>
              <a:off x="5437986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D03EBD6-0FCD-0483-EAEF-8AF629EFE772}"/>
                </a:ext>
              </a:extLst>
            </p:cNvPr>
            <p:cNvSpPr txBox="1"/>
            <p:nvPr/>
          </p:nvSpPr>
          <p:spPr>
            <a:xfrm>
              <a:off x="5474931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FB944E3-A741-DF79-9C4F-10E623D61177}"/>
                </a:ext>
              </a:extLst>
            </p:cNvPr>
            <p:cNvSpPr txBox="1"/>
            <p:nvPr/>
          </p:nvSpPr>
          <p:spPr>
            <a:xfrm>
              <a:off x="6120733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19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361A443-E9E9-F934-4714-62EA45462091}"/>
                </a:ext>
              </a:extLst>
            </p:cNvPr>
            <p:cNvSpPr txBox="1"/>
            <p:nvPr/>
          </p:nvSpPr>
          <p:spPr>
            <a:xfrm>
              <a:off x="6157678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7211109-98D8-1843-9FB1-732ED2A5BA19}"/>
                </a:ext>
              </a:extLst>
            </p:cNvPr>
            <p:cNvSpPr txBox="1"/>
            <p:nvPr/>
          </p:nvSpPr>
          <p:spPr>
            <a:xfrm>
              <a:off x="6803480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8E3CC87-8269-051F-52E0-E11468229D1C}"/>
                </a:ext>
              </a:extLst>
            </p:cNvPr>
            <p:cNvSpPr txBox="1"/>
            <p:nvPr/>
          </p:nvSpPr>
          <p:spPr>
            <a:xfrm>
              <a:off x="6840425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5709E7-2B58-A417-89E9-D82D30D78EC7}"/>
                </a:ext>
              </a:extLst>
            </p:cNvPr>
            <p:cNvSpPr txBox="1"/>
            <p:nvPr/>
          </p:nvSpPr>
          <p:spPr>
            <a:xfrm>
              <a:off x="7486226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8659FE-6FE5-5024-2C96-225803E7C4E5}"/>
                </a:ext>
              </a:extLst>
            </p:cNvPr>
            <p:cNvSpPr txBox="1"/>
            <p:nvPr/>
          </p:nvSpPr>
          <p:spPr>
            <a:xfrm>
              <a:off x="7523171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0023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22F1E5-3231-9085-6A49-27BA3B42C3E8}"/>
              </a:ext>
            </a:extLst>
          </p:cNvPr>
          <p:cNvSpPr txBox="1"/>
          <p:nvPr/>
        </p:nvSpPr>
        <p:spPr>
          <a:xfrm>
            <a:off x="8708080" y="427645"/>
            <a:ext cx="298496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800" dirty="0"/>
              <a:t>vectors</a:t>
            </a:r>
            <a:endParaRPr lang="en-CA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37E86C-1045-0E4B-EB68-9FB6D3523FD6}"/>
              </a:ext>
            </a:extLst>
          </p:cNvPr>
          <p:cNvSpPr txBox="1"/>
          <p:nvPr/>
        </p:nvSpPr>
        <p:spPr>
          <a:xfrm>
            <a:off x="774188" y="298265"/>
            <a:ext cx="638989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//</a:t>
            </a:r>
          </a:p>
          <a:p>
            <a:r>
              <a:rPr lang="en-US" dirty="0">
                <a:latin typeface="Consolas" panose="020B0609020204030204" pitchFamily="49" charset="0"/>
              </a:rPr>
              <a:t>// Use the for-each style loop when it possible.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// The code is often shorter and simpler.</a:t>
            </a:r>
          </a:p>
          <a:p>
            <a:r>
              <a:rPr lang="en-US" dirty="0">
                <a:latin typeface="Consolas" panose="020B0609020204030204" pitchFamily="49" charset="0"/>
              </a:rPr>
              <a:t>//</a:t>
            </a:r>
          </a:p>
          <a:p>
            <a:r>
              <a:rPr lang="en-US" dirty="0">
                <a:latin typeface="Consolas" panose="020B0609020204030204" pitchFamily="49" charset="0"/>
              </a:rPr>
              <a:t>double sum_vec2(const vector&lt;double&gt; &amp;v)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double total = 0;</a:t>
            </a:r>
          </a:p>
          <a:p>
            <a:r>
              <a:rPr lang="en-US" dirty="0">
                <a:latin typeface="Consolas" panose="020B0609020204030204" pitchFamily="49" charset="0"/>
              </a:rPr>
              <a:t>    for (double x : v) total += x;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total;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CA" dirty="0"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BCA1ABA-2157-6E38-A69E-562C61A8DF79}"/>
              </a:ext>
            </a:extLst>
          </p:cNvPr>
          <p:cNvGrpSpPr/>
          <p:nvPr/>
        </p:nvGrpSpPr>
        <p:grpSpPr>
          <a:xfrm>
            <a:off x="2764539" y="4405611"/>
            <a:ext cx="6099284" cy="628633"/>
            <a:chOff x="2024251" y="3477476"/>
            <a:chExt cx="6099284" cy="62863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4B7E03B-A8C4-A107-CCEF-0EDC3AF25ADD}"/>
                </a:ext>
              </a:extLst>
            </p:cNvPr>
            <p:cNvSpPr txBox="1"/>
            <p:nvPr/>
          </p:nvSpPr>
          <p:spPr>
            <a:xfrm>
              <a:off x="2024251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649FB1E-C92E-36FF-0DB1-919CFD111101}"/>
                </a:ext>
              </a:extLst>
            </p:cNvPr>
            <p:cNvSpPr txBox="1"/>
            <p:nvPr/>
          </p:nvSpPr>
          <p:spPr>
            <a:xfrm>
              <a:off x="2061196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B476B2-97A7-9173-3208-77985E09F3AE}"/>
                </a:ext>
              </a:extLst>
            </p:cNvPr>
            <p:cNvSpPr txBox="1"/>
            <p:nvPr/>
          </p:nvSpPr>
          <p:spPr>
            <a:xfrm>
              <a:off x="2706998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7FB59DB-1D38-B4BD-D85B-E606845542DD}"/>
                </a:ext>
              </a:extLst>
            </p:cNvPr>
            <p:cNvSpPr txBox="1"/>
            <p:nvPr/>
          </p:nvSpPr>
          <p:spPr>
            <a:xfrm>
              <a:off x="2743943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02519D2-3F33-59BB-7762-83DF81EAF174}"/>
                </a:ext>
              </a:extLst>
            </p:cNvPr>
            <p:cNvSpPr txBox="1"/>
            <p:nvPr/>
          </p:nvSpPr>
          <p:spPr>
            <a:xfrm>
              <a:off x="3389745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13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C81099C-2AFD-3B0F-5EA3-2E172761287D}"/>
                </a:ext>
              </a:extLst>
            </p:cNvPr>
            <p:cNvSpPr txBox="1"/>
            <p:nvPr/>
          </p:nvSpPr>
          <p:spPr>
            <a:xfrm>
              <a:off x="3426690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4F01F9-52AD-1D80-AC55-84075AF52722}"/>
                </a:ext>
              </a:extLst>
            </p:cNvPr>
            <p:cNvSpPr txBox="1"/>
            <p:nvPr/>
          </p:nvSpPr>
          <p:spPr>
            <a:xfrm>
              <a:off x="4072492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AU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154A26-4FB9-5063-6D3E-0CAED4987A50}"/>
                </a:ext>
              </a:extLst>
            </p:cNvPr>
            <p:cNvSpPr txBox="1"/>
            <p:nvPr/>
          </p:nvSpPr>
          <p:spPr>
            <a:xfrm>
              <a:off x="4109437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78D1D9-44F5-4972-8AE0-3C2F45E9C3F5}"/>
                </a:ext>
              </a:extLst>
            </p:cNvPr>
            <p:cNvSpPr txBox="1"/>
            <p:nvPr/>
          </p:nvSpPr>
          <p:spPr>
            <a:xfrm>
              <a:off x="4755239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50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1D4D31-F65E-637D-0782-5691E84D4B5B}"/>
                </a:ext>
              </a:extLst>
            </p:cNvPr>
            <p:cNvSpPr txBox="1"/>
            <p:nvPr/>
          </p:nvSpPr>
          <p:spPr>
            <a:xfrm>
              <a:off x="4792184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B988E6-BDE6-B209-0208-790158592032}"/>
                </a:ext>
              </a:extLst>
            </p:cNvPr>
            <p:cNvSpPr txBox="1"/>
            <p:nvPr/>
          </p:nvSpPr>
          <p:spPr>
            <a:xfrm>
              <a:off x="5437986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D03EBD6-0FCD-0483-EAEF-8AF629EFE772}"/>
                </a:ext>
              </a:extLst>
            </p:cNvPr>
            <p:cNvSpPr txBox="1"/>
            <p:nvPr/>
          </p:nvSpPr>
          <p:spPr>
            <a:xfrm>
              <a:off x="5474931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FB944E3-A741-DF79-9C4F-10E623D61177}"/>
                </a:ext>
              </a:extLst>
            </p:cNvPr>
            <p:cNvSpPr txBox="1"/>
            <p:nvPr/>
          </p:nvSpPr>
          <p:spPr>
            <a:xfrm>
              <a:off x="6120733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19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361A443-E9E9-F934-4714-62EA45462091}"/>
                </a:ext>
              </a:extLst>
            </p:cNvPr>
            <p:cNvSpPr txBox="1"/>
            <p:nvPr/>
          </p:nvSpPr>
          <p:spPr>
            <a:xfrm>
              <a:off x="6157678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7211109-98D8-1843-9FB1-732ED2A5BA19}"/>
                </a:ext>
              </a:extLst>
            </p:cNvPr>
            <p:cNvSpPr txBox="1"/>
            <p:nvPr/>
          </p:nvSpPr>
          <p:spPr>
            <a:xfrm>
              <a:off x="6803480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8E3CC87-8269-051F-52E0-E11468229D1C}"/>
                </a:ext>
              </a:extLst>
            </p:cNvPr>
            <p:cNvSpPr txBox="1"/>
            <p:nvPr/>
          </p:nvSpPr>
          <p:spPr>
            <a:xfrm>
              <a:off x="6840425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5709E7-2B58-A417-89E9-D82D30D78EC7}"/>
                </a:ext>
              </a:extLst>
            </p:cNvPr>
            <p:cNvSpPr txBox="1"/>
            <p:nvPr/>
          </p:nvSpPr>
          <p:spPr>
            <a:xfrm>
              <a:off x="7486226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8659FE-6FE5-5024-2C96-225803E7C4E5}"/>
                </a:ext>
              </a:extLst>
            </p:cNvPr>
            <p:cNvSpPr txBox="1"/>
            <p:nvPr/>
          </p:nvSpPr>
          <p:spPr>
            <a:xfrm>
              <a:off x="7523171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5985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22F1E5-3231-9085-6A49-27BA3B42C3E8}"/>
              </a:ext>
            </a:extLst>
          </p:cNvPr>
          <p:cNvSpPr txBox="1"/>
          <p:nvPr/>
        </p:nvSpPr>
        <p:spPr>
          <a:xfrm>
            <a:off x="8708080" y="427645"/>
            <a:ext cx="298496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800" dirty="0"/>
              <a:t>vectors</a:t>
            </a:r>
            <a:endParaRPr lang="en-CA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37E86C-1045-0E4B-EB68-9FB6D3523FD6}"/>
              </a:ext>
            </a:extLst>
          </p:cNvPr>
          <p:cNvSpPr txBox="1"/>
          <p:nvPr/>
        </p:nvSpPr>
        <p:spPr>
          <a:xfrm>
            <a:off x="774188" y="298265"/>
            <a:ext cx="752962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//</a:t>
            </a:r>
          </a:p>
          <a:p>
            <a:r>
              <a:rPr lang="en-US" dirty="0">
                <a:latin typeface="Consolas" panose="020B0609020204030204" pitchFamily="49" charset="0"/>
              </a:rPr>
              <a:t>// The C++ standard library has many help functions.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// The </a:t>
            </a:r>
            <a:r>
              <a:rPr lang="en-US" b="1" dirty="0">
                <a:latin typeface="Consolas" panose="020B0609020204030204" pitchFamily="49" charset="0"/>
              </a:rPr>
              <a:t>std::accumulate </a:t>
            </a:r>
            <a:r>
              <a:rPr lang="en-US" dirty="0">
                <a:latin typeface="Consolas" panose="020B0609020204030204" pitchFamily="49" charset="0"/>
              </a:rPr>
              <a:t>function sums the elements between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// two iterators (pointers). The third argument is the</a:t>
            </a:r>
          </a:p>
          <a:p>
            <a:r>
              <a:rPr lang="en-US" dirty="0">
                <a:latin typeface="Consolas" panose="020B0609020204030204" pitchFamily="49" charset="0"/>
              </a:rPr>
              <a:t>// initial value of the sum.</a:t>
            </a:r>
          </a:p>
          <a:p>
            <a:r>
              <a:rPr lang="en-US" dirty="0">
                <a:latin typeface="Consolas" panose="020B0609020204030204" pitchFamily="49" charset="0"/>
              </a:rPr>
              <a:t>//</a:t>
            </a:r>
          </a:p>
          <a:p>
            <a:r>
              <a:rPr lang="en-US" dirty="0">
                <a:latin typeface="Consolas" panose="020B0609020204030204" pitchFamily="49" charset="0"/>
              </a:rPr>
              <a:t>double sum_vec3(const vector&lt;double&gt; &amp;v)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accumulate(</a:t>
            </a:r>
            <a:r>
              <a:rPr lang="en-US" dirty="0" err="1">
                <a:latin typeface="Consolas" panose="020B0609020204030204" pitchFamily="49" charset="0"/>
              </a:rPr>
              <a:t>v.begin</a:t>
            </a:r>
            <a:r>
              <a:rPr lang="en-US" dirty="0">
                <a:latin typeface="Consolas" panose="020B0609020204030204" pitchFamily="49" charset="0"/>
              </a:rPr>
              <a:t>(), </a:t>
            </a:r>
            <a:r>
              <a:rPr lang="en-US" dirty="0" err="1">
                <a:latin typeface="Consolas" panose="020B0609020204030204" pitchFamily="49" charset="0"/>
              </a:rPr>
              <a:t>v.end</a:t>
            </a:r>
            <a:r>
              <a:rPr lang="en-US" dirty="0">
                <a:latin typeface="Consolas" panose="020B0609020204030204" pitchFamily="49" charset="0"/>
              </a:rPr>
              <a:t>(), 0);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CA" dirty="0"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BCA1ABA-2157-6E38-A69E-562C61A8DF79}"/>
              </a:ext>
            </a:extLst>
          </p:cNvPr>
          <p:cNvGrpSpPr/>
          <p:nvPr/>
        </p:nvGrpSpPr>
        <p:grpSpPr>
          <a:xfrm>
            <a:off x="2764539" y="4405611"/>
            <a:ext cx="6099284" cy="628633"/>
            <a:chOff x="2024251" y="3477476"/>
            <a:chExt cx="6099284" cy="62863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4B7E03B-A8C4-A107-CCEF-0EDC3AF25ADD}"/>
                </a:ext>
              </a:extLst>
            </p:cNvPr>
            <p:cNvSpPr txBox="1"/>
            <p:nvPr/>
          </p:nvSpPr>
          <p:spPr>
            <a:xfrm>
              <a:off x="2024251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649FB1E-C92E-36FF-0DB1-919CFD111101}"/>
                </a:ext>
              </a:extLst>
            </p:cNvPr>
            <p:cNvSpPr txBox="1"/>
            <p:nvPr/>
          </p:nvSpPr>
          <p:spPr>
            <a:xfrm>
              <a:off x="2061196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B476B2-97A7-9173-3208-77985E09F3AE}"/>
                </a:ext>
              </a:extLst>
            </p:cNvPr>
            <p:cNvSpPr txBox="1"/>
            <p:nvPr/>
          </p:nvSpPr>
          <p:spPr>
            <a:xfrm>
              <a:off x="2706998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7FB59DB-1D38-B4BD-D85B-E606845542DD}"/>
                </a:ext>
              </a:extLst>
            </p:cNvPr>
            <p:cNvSpPr txBox="1"/>
            <p:nvPr/>
          </p:nvSpPr>
          <p:spPr>
            <a:xfrm>
              <a:off x="2743943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02519D2-3F33-59BB-7762-83DF81EAF174}"/>
                </a:ext>
              </a:extLst>
            </p:cNvPr>
            <p:cNvSpPr txBox="1"/>
            <p:nvPr/>
          </p:nvSpPr>
          <p:spPr>
            <a:xfrm>
              <a:off x="3389745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13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C81099C-2AFD-3B0F-5EA3-2E172761287D}"/>
                </a:ext>
              </a:extLst>
            </p:cNvPr>
            <p:cNvSpPr txBox="1"/>
            <p:nvPr/>
          </p:nvSpPr>
          <p:spPr>
            <a:xfrm>
              <a:off x="3426690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4F01F9-52AD-1D80-AC55-84075AF52722}"/>
                </a:ext>
              </a:extLst>
            </p:cNvPr>
            <p:cNvSpPr txBox="1"/>
            <p:nvPr/>
          </p:nvSpPr>
          <p:spPr>
            <a:xfrm>
              <a:off x="4072492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AU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154A26-4FB9-5063-6D3E-0CAED4987A50}"/>
                </a:ext>
              </a:extLst>
            </p:cNvPr>
            <p:cNvSpPr txBox="1"/>
            <p:nvPr/>
          </p:nvSpPr>
          <p:spPr>
            <a:xfrm>
              <a:off x="4109437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78D1D9-44F5-4972-8AE0-3C2F45E9C3F5}"/>
                </a:ext>
              </a:extLst>
            </p:cNvPr>
            <p:cNvSpPr txBox="1"/>
            <p:nvPr/>
          </p:nvSpPr>
          <p:spPr>
            <a:xfrm>
              <a:off x="4755239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50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1D4D31-F65E-637D-0782-5691E84D4B5B}"/>
                </a:ext>
              </a:extLst>
            </p:cNvPr>
            <p:cNvSpPr txBox="1"/>
            <p:nvPr/>
          </p:nvSpPr>
          <p:spPr>
            <a:xfrm>
              <a:off x="4792184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B988E6-BDE6-B209-0208-790158592032}"/>
                </a:ext>
              </a:extLst>
            </p:cNvPr>
            <p:cNvSpPr txBox="1"/>
            <p:nvPr/>
          </p:nvSpPr>
          <p:spPr>
            <a:xfrm>
              <a:off x="5437986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D03EBD6-0FCD-0483-EAEF-8AF629EFE772}"/>
                </a:ext>
              </a:extLst>
            </p:cNvPr>
            <p:cNvSpPr txBox="1"/>
            <p:nvPr/>
          </p:nvSpPr>
          <p:spPr>
            <a:xfrm>
              <a:off x="5474931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FB944E3-A741-DF79-9C4F-10E623D61177}"/>
                </a:ext>
              </a:extLst>
            </p:cNvPr>
            <p:cNvSpPr txBox="1"/>
            <p:nvPr/>
          </p:nvSpPr>
          <p:spPr>
            <a:xfrm>
              <a:off x="6120733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19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361A443-E9E9-F934-4714-62EA45462091}"/>
                </a:ext>
              </a:extLst>
            </p:cNvPr>
            <p:cNvSpPr txBox="1"/>
            <p:nvPr/>
          </p:nvSpPr>
          <p:spPr>
            <a:xfrm>
              <a:off x="6157678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7211109-98D8-1843-9FB1-732ED2A5BA19}"/>
                </a:ext>
              </a:extLst>
            </p:cNvPr>
            <p:cNvSpPr txBox="1"/>
            <p:nvPr/>
          </p:nvSpPr>
          <p:spPr>
            <a:xfrm>
              <a:off x="6803480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8E3CC87-8269-051F-52E0-E11468229D1C}"/>
                </a:ext>
              </a:extLst>
            </p:cNvPr>
            <p:cNvSpPr txBox="1"/>
            <p:nvPr/>
          </p:nvSpPr>
          <p:spPr>
            <a:xfrm>
              <a:off x="6840425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5709E7-2B58-A417-89E9-D82D30D78EC7}"/>
                </a:ext>
              </a:extLst>
            </p:cNvPr>
            <p:cNvSpPr txBox="1"/>
            <p:nvPr/>
          </p:nvSpPr>
          <p:spPr>
            <a:xfrm>
              <a:off x="7486226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8659FE-6FE5-5024-2C96-225803E7C4E5}"/>
                </a:ext>
              </a:extLst>
            </p:cNvPr>
            <p:cNvSpPr txBox="1"/>
            <p:nvPr/>
          </p:nvSpPr>
          <p:spPr>
            <a:xfrm>
              <a:off x="7523171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C005C82-2E24-6403-115F-198A242F5BED}"/>
              </a:ext>
            </a:extLst>
          </p:cNvPr>
          <p:cNvCxnSpPr>
            <a:cxnSpLocks/>
          </p:cNvCxnSpPr>
          <p:nvPr/>
        </p:nvCxnSpPr>
        <p:spPr>
          <a:xfrm>
            <a:off x="5697997" y="1420721"/>
            <a:ext cx="480277" cy="1110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108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FF9D20-B896-D4E0-B308-8397973F7A01}"/>
              </a:ext>
            </a:extLst>
          </p:cNvPr>
          <p:cNvSpPr txBox="1"/>
          <p:nvPr/>
        </p:nvSpPr>
        <p:spPr>
          <a:xfrm>
            <a:off x="2732570" y="4032759"/>
            <a:ext cx="6618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A969A9-A470-7876-4262-3F1D79343511}"/>
              </a:ext>
            </a:extLst>
          </p:cNvPr>
          <p:cNvSpPr txBox="1"/>
          <p:nvPr/>
        </p:nvSpPr>
        <p:spPr>
          <a:xfrm>
            <a:off x="2732570" y="3755760"/>
            <a:ext cx="6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0</a:t>
            </a:r>
            <a:endParaRPr lang="en-AU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DE3FEF-BCFA-3308-B6EF-9807973988A0}"/>
              </a:ext>
            </a:extLst>
          </p:cNvPr>
          <p:cNvSpPr txBox="1"/>
          <p:nvPr/>
        </p:nvSpPr>
        <p:spPr>
          <a:xfrm>
            <a:off x="3394421" y="4032759"/>
            <a:ext cx="6618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5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42F47F-4351-375D-BE55-7ADE346CF9BB}"/>
              </a:ext>
            </a:extLst>
          </p:cNvPr>
          <p:cNvSpPr txBox="1"/>
          <p:nvPr/>
        </p:nvSpPr>
        <p:spPr>
          <a:xfrm>
            <a:off x="3394421" y="3755760"/>
            <a:ext cx="6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1</a:t>
            </a:r>
            <a:endParaRPr lang="en-AU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56CD54-0BE9-51D9-1FAE-C915F08177D2}"/>
              </a:ext>
            </a:extLst>
          </p:cNvPr>
          <p:cNvSpPr txBox="1"/>
          <p:nvPr/>
        </p:nvSpPr>
        <p:spPr>
          <a:xfrm>
            <a:off x="4056272" y="4032759"/>
            <a:ext cx="6618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9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4C864E-2111-F506-14B2-DD77E2ECF706}"/>
              </a:ext>
            </a:extLst>
          </p:cNvPr>
          <p:cNvSpPr txBox="1"/>
          <p:nvPr/>
        </p:nvSpPr>
        <p:spPr>
          <a:xfrm>
            <a:off x="4056272" y="3755760"/>
            <a:ext cx="6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2</a:t>
            </a:r>
            <a:endParaRPr lang="en-AU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C21936-A8B9-BA6F-7C1D-7A30FF497F7E}"/>
              </a:ext>
            </a:extLst>
          </p:cNvPr>
          <p:cNvSpPr txBox="1"/>
          <p:nvPr/>
        </p:nvSpPr>
        <p:spPr>
          <a:xfrm>
            <a:off x="4718123" y="4032759"/>
            <a:ext cx="6618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22765A-B58C-A975-2383-83343F0C6ECE}"/>
              </a:ext>
            </a:extLst>
          </p:cNvPr>
          <p:cNvSpPr txBox="1"/>
          <p:nvPr/>
        </p:nvSpPr>
        <p:spPr>
          <a:xfrm>
            <a:off x="4718123" y="3755760"/>
            <a:ext cx="6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3</a:t>
            </a:r>
            <a:endParaRPr lang="en-AU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FD8DC6-EEB3-E960-4916-CAEFB7E6D243}"/>
              </a:ext>
            </a:extLst>
          </p:cNvPr>
          <p:cNvSpPr txBox="1"/>
          <p:nvPr/>
        </p:nvSpPr>
        <p:spPr>
          <a:xfrm>
            <a:off x="5379974" y="4032759"/>
            <a:ext cx="6618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5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92E487-02C2-36FC-FB3E-8EE1C9A50E32}"/>
              </a:ext>
            </a:extLst>
          </p:cNvPr>
          <p:cNvSpPr txBox="1"/>
          <p:nvPr/>
        </p:nvSpPr>
        <p:spPr>
          <a:xfrm>
            <a:off x="5379974" y="3755760"/>
            <a:ext cx="6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4</a:t>
            </a:r>
            <a:endParaRPr lang="en-AU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95DA9C-8CB7-5962-370C-277CC039C970}"/>
              </a:ext>
            </a:extLst>
          </p:cNvPr>
          <p:cNvSpPr txBox="1"/>
          <p:nvPr/>
        </p:nvSpPr>
        <p:spPr>
          <a:xfrm>
            <a:off x="6041825" y="4032759"/>
            <a:ext cx="6618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9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CCB9CC-C691-48BF-63FB-83ABC9FE280B}"/>
              </a:ext>
            </a:extLst>
          </p:cNvPr>
          <p:cNvSpPr txBox="1"/>
          <p:nvPr/>
        </p:nvSpPr>
        <p:spPr>
          <a:xfrm>
            <a:off x="6041825" y="3755760"/>
            <a:ext cx="6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5</a:t>
            </a:r>
            <a:endParaRPr lang="en-AU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A76CDF-21D3-CE32-5ED8-DFEF83E8720A}"/>
              </a:ext>
            </a:extLst>
          </p:cNvPr>
          <p:cNvSpPr txBox="1"/>
          <p:nvPr/>
        </p:nvSpPr>
        <p:spPr>
          <a:xfrm>
            <a:off x="6816889" y="3911676"/>
            <a:ext cx="766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. . .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73317D-9874-79DC-097A-30FA37AADB3F}"/>
              </a:ext>
            </a:extLst>
          </p:cNvPr>
          <p:cNvSpPr txBox="1"/>
          <p:nvPr/>
        </p:nvSpPr>
        <p:spPr>
          <a:xfrm>
            <a:off x="7609368" y="4032759"/>
            <a:ext cx="6618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729185-9842-3534-88D3-782D884ED48F}"/>
              </a:ext>
            </a:extLst>
          </p:cNvPr>
          <p:cNvSpPr txBox="1"/>
          <p:nvPr/>
        </p:nvSpPr>
        <p:spPr>
          <a:xfrm>
            <a:off x="7609368" y="3755760"/>
            <a:ext cx="6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2997</a:t>
            </a:r>
            <a:endParaRPr lang="en-AU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3ADE1B-F4C2-63B6-5980-38C464C18D33}"/>
              </a:ext>
            </a:extLst>
          </p:cNvPr>
          <p:cNvSpPr txBox="1"/>
          <p:nvPr/>
        </p:nvSpPr>
        <p:spPr>
          <a:xfrm>
            <a:off x="8271219" y="4032759"/>
            <a:ext cx="6618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5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4EEBC9-2E33-9587-7317-945AA5EB0577}"/>
              </a:ext>
            </a:extLst>
          </p:cNvPr>
          <p:cNvSpPr txBox="1"/>
          <p:nvPr/>
        </p:nvSpPr>
        <p:spPr>
          <a:xfrm>
            <a:off x="8271219" y="3755760"/>
            <a:ext cx="6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2998</a:t>
            </a:r>
            <a:endParaRPr lang="en-AU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148EA2-4307-29AA-0DCA-E0EC1E77329D}"/>
              </a:ext>
            </a:extLst>
          </p:cNvPr>
          <p:cNvSpPr txBox="1"/>
          <p:nvPr/>
        </p:nvSpPr>
        <p:spPr>
          <a:xfrm>
            <a:off x="8933070" y="4032759"/>
            <a:ext cx="6618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9</a:t>
            </a:r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B31137-675B-22F3-9855-14D25CD11B00}"/>
              </a:ext>
            </a:extLst>
          </p:cNvPr>
          <p:cNvSpPr txBox="1"/>
          <p:nvPr/>
        </p:nvSpPr>
        <p:spPr>
          <a:xfrm>
            <a:off x="8933070" y="3755760"/>
            <a:ext cx="6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2999</a:t>
            </a:r>
            <a:endParaRPr lang="en-AU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4522E0-30A3-1101-4E13-1DDD4718866F}"/>
              </a:ext>
            </a:extLst>
          </p:cNvPr>
          <p:cNvSpPr txBox="1"/>
          <p:nvPr/>
        </p:nvSpPr>
        <p:spPr>
          <a:xfrm>
            <a:off x="2260942" y="2247652"/>
            <a:ext cx="793679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 an array of 3000 integers, and initialize it with</a:t>
            </a:r>
            <a:br>
              <a:rPr lang="en-CA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CA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4, 5, 9 repeated like this:</a:t>
            </a:r>
            <a:endParaRPr lang="en-AU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D715F0-C3C0-994D-AF35-6DA581F0EB47}"/>
              </a:ext>
            </a:extLst>
          </p:cNvPr>
          <p:cNvSpPr txBox="1"/>
          <p:nvPr/>
        </p:nvSpPr>
        <p:spPr>
          <a:xfrm>
            <a:off x="2260942" y="4032759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arr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1AD6C4-48CB-500B-F874-AD9409EB4B98}"/>
              </a:ext>
            </a:extLst>
          </p:cNvPr>
          <p:cNvSpPr txBox="1"/>
          <p:nvPr/>
        </p:nvSpPr>
        <p:spPr>
          <a:xfrm>
            <a:off x="3866348" y="677988"/>
            <a:ext cx="43199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solidFill>
                  <a:schemeClr val="accent1">
                    <a:lumMod val="75000"/>
                  </a:schemeClr>
                </a:solidFill>
              </a:rPr>
              <a:t>Try this Now!</a:t>
            </a:r>
            <a:endParaRPr lang="en-AU" sz="6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30C702-8CCC-B064-6925-678F19E15212}"/>
              </a:ext>
            </a:extLst>
          </p:cNvPr>
          <p:cNvSpPr txBox="1"/>
          <p:nvPr/>
        </p:nvSpPr>
        <p:spPr>
          <a:xfrm>
            <a:off x="4453415" y="4972599"/>
            <a:ext cx="3129829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See </a:t>
            </a:r>
            <a:r>
              <a:rPr lang="en-CA" sz="2000" b="1" dirty="0"/>
              <a:t>lecture2_problem.cpp</a:t>
            </a:r>
            <a:r>
              <a:rPr lang="en-CA" sz="2000" dirty="0"/>
              <a:t> for some sample solutions.</a:t>
            </a:r>
          </a:p>
        </p:txBody>
      </p:sp>
    </p:spTree>
    <p:extLst>
      <p:ext uri="{BB962C8B-B14F-4D97-AF65-F5344CB8AC3E}">
        <p14:creationId xmlns:p14="http://schemas.microsoft.com/office/powerpoint/2010/main" val="2012710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22F1E5-3231-9085-6A49-27BA3B42C3E8}"/>
              </a:ext>
            </a:extLst>
          </p:cNvPr>
          <p:cNvSpPr txBox="1"/>
          <p:nvPr/>
        </p:nvSpPr>
        <p:spPr>
          <a:xfrm>
            <a:off x="8708080" y="427645"/>
            <a:ext cx="298496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800"/>
              <a:t>vectors</a:t>
            </a:r>
            <a:endParaRPr lang="en-CA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37E86C-1045-0E4B-EB68-9FB6D3523FD6}"/>
              </a:ext>
            </a:extLst>
          </p:cNvPr>
          <p:cNvSpPr txBox="1"/>
          <p:nvPr/>
        </p:nvSpPr>
        <p:spPr>
          <a:xfrm>
            <a:off x="774188" y="298265"/>
            <a:ext cx="904927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//</a:t>
            </a:r>
          </a:p>
          <a:p>
            <a:r>
              <a:rPr lang="en-US" dirty="0">
                <a:latin typeface="Consolas" panose="020B0609020204030204" pitchFamily="49" charset="0"/>
              </a:rPr>
              <a:t>// Generic (templated) implementation of sum.</a:t>
            </a:r>
          </a:p>
          <a:p>
            <a:r>
              <a:rPr lang="en-US" dirty="0">
                <a:latin typeface="Consolas" panose="020B0609020204030204" pitchFamily="49" charset="0"/>
              </a:rPr>
              <a:t>//</a:t>
            </a:r>
          </a:p>
          <a:p>
            <a:r>
              <a:rPr lang="en-US" dirty="0">
                <a:latin typeface="Consolas" panose="020B0609020204030204" pitchFamily="49" charset="0"/>
              </a:rPr>
              <a:t>// </a:t>
            </a:r>
            <a:r>
              <a:rPr lang="en-US" b="1" dirty="0">
                <a:latin typeface="Consolas" panose="020B0609020204030204" pitchFamily="49" charset="0"/>
              </a:rPr>
              <a:t>std::accumulate </a:t>
            </a:r>
            <a:r>
              <a:rPr lang="en-US" dirty="0">
                <a:latin typeface="Consolas" panose="020B0609020204030204" pitchFamily="49" charset="0"/>
              </a:rPr>
              <a:t>works with iterators (pointers)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// of any type, so </a:t>
            </a:r>
            <a:r>
              <a:rPr lang="en-US" dirty="0" err="1">
                <a:latin typeface="Consolas" panose="020B0609020204030204" pitchFamily="49" charset="0"/>
              </a:rPr>
              <a:t>sum_generic</a:t>
            </a:r>
            <a:r>
              <a:rPr lang="en-US" dirty="0">
                <a:latin typeface="Consolas" panose="020B0609020204030204" pitchFamily="49" charset="0"/>
              </a:rPr>
              <a:t> works with </a:t>
            </a:r>
            <a:r>
              <a:rPr lang="en-US" b="1" dirty="0">
                <a:latin typeface="Consolas" panose="020B0609020204030204" pitchFamily="49" charset="0"/>
              </a:rPr>
              <a:t>any type T</a:t>
            </a:r>
          </a:p>
          <a:p>
            <a:r>
              <a:rPr lang="en-US" b="1" dirty="0">
                <a:latin typeface="Consolas" panose="020B0609020204030204" pitchFamily="49" charset="0"/>
              </a:rPr>
              <a:t>// that has operator+ and a constructor defined for it</a:t>
            </a:r>
            <a:r>
              <a:rPr lang="en-US" dirty="0">
                <a:latin typeface="Consolas" panose="020B0609020204030204" pitchFamily="49" charset="0"/>
              </a:rPr>
              <a:t>.</a:t>
            </a:r>
          </a:p>
          <a:p>
            <a:r>
              <a:rPr lang="en-US" dirty="0">
                <a:latin typeface="Consolas" panose="020B0609020204030204" pitchFamily="49" charset="0"/>
              </a:rPr>
              <a:t>//</a:t>
            </a:r>
          </a:p>
          <a:p>
            <a:r>
              <a:rPr lang="en-US" dirty="0">
                <a:latin typeface="Consolas" panose="020B0609020204030204" pitchFamily="49" charset="0"/>
              </a:rPr>
              <a:t>template 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T&gt;</a:t>
            </a:r>
          </a:p>
          <a:p>
            <a:r>
              <a:rPr lang="en-US" dirty="0">
                <a:latin typeface="Consolas" panose="020B0609020204030204" pitchFamily="49" charset="0"/>
              </a:rPr>
              <a:t>T </a:t>
            </a:r>
            <a:r>
              <a:rPr lang="en-US" dirty="0" err="1">
                <a:latin typeface="Consolas" panose="020B0609020204030204" pitchFamily="49" charset="0"/>
              </a:rPr>
              <a:t>sum_generic</a:t>
            </a:r>
            <a:r>
              <a:rPr lang="en-US" dirty="0">
                <a:latin typeface="Consolas" panose="020B0609020204030204" pitchFamily="49" charset="0"/>
              </a:rPr>
              <a:t>(const vector&lt;T&gt; &amp;v)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accumulate(</a:t>
            </a:r>
            <a:r>
              <a:rPr lang="en-US" dirty="0" err="1">
                <a:latin typeface="Consolas" panose="020B0609020204030204" pitchFamily="49" charset="0"/>
              </a:rPr>
              <a:t>v.begin</a:t>
            </a:r>
            <a:r>
              <a:rPr lang="en-US" dirty="0">
                <a:latin typeface="Consolas" panose="020B0609020204030204" pitchFamily="49" charset="0"/>
              </a:rPr>
              <a:t>(), </a:t>
            </a:r>
            <a:r>
              <a:rPr lang="en-US" dirty="0" err="1">
                <a:latin typeface="Consolas" panose="020B0609020204030204" pitchFamily="49" charset="0"/>
              </a:rPr>
              <a:t>v.end</a:t>
            </a:r>
            <a:r>
              <a:rPr lang="en-US" dirty="0">
                <a:latin typeface="Consolas" panose="020B0609020204030204" pitchFamily="49" charset="0"/>
              </a:rPr>
              <a:t>(),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T() // initialize with an empty object of type T</a:t>
            </a:r>
          </a:p>
          <a:p>
            <a:r>
              <a:rPr lang="en-US" dirty="0">
                <a:latin typeface="Consolas" panose="020B0609020204030204" pitchFamily="49" charset="0"/>
              </a:rPr>
              <a:t>    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CA" dirty="0"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BCA1ABA-2157-6E38-A69E-562C61A8DF79}"/>
              </a:ext>
            </a:extLst>
          </p:cNvPr>
          <p:cNvGrpSpPr/>
          <p:nvPr/>
        </p:nvGrpSpPr>
        <p:grpSpPr>
          <a:xfrm>
            <a:off x="2764539" y="4405611"/>
            <a:ext cx="6099284" cy="628633"/>
            <a:chOff x="2024251" y="3477476"/>
            <a:chExt cx="6099284" cy="62863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4B7E03B-A8C4-A107-CCEF-0EDC3AF25ADD}"/>
                </a:ext>
              </a:extLst>
            </p:cNvPr>
            <p:cNvSpPr txBox="1"/>
            <p:nvPr/>
          </p:nvSpPr>
          <p:spPr>
            <a:xfrm>
              <a:off x="2024251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649FB1E-C92E-36FF-0DB1-919CFD111101}"/>
                </a:ext>
              </a:extLst>
            </p:cNvPr>
            <p:cNvSpPr txBox="1"/>
            <p:nvPr/>
          </p:nvSpPr>
          <p:spPr>
            <a:xfrm>
              <a:off x="2061196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B476B2-97A7-9173-3208-77985E09F3AE}"/>
                </a:ext>
              </a:extLst>
            </p:cNvPr>
            <p:cNvSpPr txBox="1"/>
            <p:nvPr/>
          </p:nvSpPr>
          <p:spPr>
            <a:xfrm>
              <a:off x="2706998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7FB59DB-1D38-B4BD-D85B-E606845542DD}"/>
                </a:ext>
              </a:extLst>
            </p:cNvPr>
            <p:cNvSpPr txBox="1"/>
            <p:nvPr/>
          </p:nvSpPr>
          <p:spPr>
            <a:xfrm>
              <a:off x="2743943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02519D2-3F33-59BB-7762-83DF81EAF174}"/>
                </a:ext>
              </a:extLst>
            </p:cNvPr>
            <p:cNvSpPr txBox="1"/>
            <p:nvPr/>
          </p:nvSpPr>
          <p:spPr>
            <a:xfrm>
              <a:off x="3389745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13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C81099C-2AFD-3B0F-5EA3-2E172761287D}"/>
                </a:ext>
              </a:extLst>
            </p:cNvPr>
            <p:cNvSpPr txBox="1"/>
            <p:nvPr/>
          </p:nvSpPr>
          <p:spPr>
            <a:xfrm>
              <a:off x="3426690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4F01F9-52AD-1D80-AC55-84075AF52722}"/>
                </a:ext>
              </a:extLst>
            </p:cNvPr>
            <p:cNvSpPr txBox="1"/>
            <p:nvPr/>
          </p:nvSpPr>
          <p:spPr>
            <a:xfrm>
              <a:off x="4072492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AU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154A26-4FB9-5063-6D3E-0CAED4987A50}"/>
                </a:ext>
              </a:extLst>
            </p:cNvPr>
            <p:cNvSpPr txBox="1"/>
            <p:nvPr/>
          </p:nvSpPr>
          <p:spPr>
            <a:xfrm>
              <a:off x="4109437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78D1D9-44F5-4972-8AE0-3C2F45E9C3F5}"/>
                </a:ext>
              </a:extLst>
            </p:cNvPr>
            <p:cNvSpPr txBox="1"/>
            <p:nvPr/>
          </p:nvSpPr>
          <p:spPr>
            <a:xfrm>
              <a:off x="4755239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50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1D4D31-F65E-637D-0782-5691E84D4B5B}"/>
                </a:ext>
              </a:extLst>
            </p:cNvPr>
            <p:cNvSpPr txBox="1"/>
            <p:nvPr/>
          </p:nvSpPr>
          <p:spPr>
            <a:xfrm>
              <a:off x="4792184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B988E6-BDE6-B209-0208-790158592032}"/>
                </a:ext>
              </a:extLst>
            </p:cNvPr>
            <p:cNvSpPr txBox="1"/>
            <p:nvPr/>
          </p:nvSpPr>
          <p:spPr>
            <a:xfrm>
              <a:off x="5437986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D03EBD6-0FCD-0483-EAEF-8AF629EFE772}"/>
                </a:ext>
              </a:extLst>
            </p:cNvPr>
            <p:cNvSpPr txBox="1"/>
            <p:nvPr/>
          </p:nvSpPr>
          <p:spPr>
            <a:xfrm>
              <a:off x="5474931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FB944E3-A741-DF79-9C4F-10E623D61177}"/>
                </a:ext>
              </a:extLst>
            </p:cNvPr>
            <p:cNvSpPr txBox="1"/>
            <p:nvPr/>
          </p:nvSpPr>
          <p:spPr>
            <a:xfrm>
              <a:off x="6120733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19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361A443-E9E9-F934-4714-62EA45462091}"/>
                </a:ext>
              </a:extLst>
            </p:cNvPr>
            <p:cNvSpPr txBox="1"/>
            <p:nvPr/>
          </p:nvSpPr>
          <p:spPr>
            <a:xfrm>
              <a:off x="6157678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7211109-98D8-1843-9FB1-732ED2A5BA19}"/>
                </a:ext>
              </a:extLst>
            </p:cNvPr>
            <p:cNvSpPr txBox="1"/>
            <p:nvPr/>
          </p:nvSpPr>
          <p:spPr>
            <a:xfrm>
              <a:off x="6803480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8E3CC87-8269-051F-52E0-E11468229D1C}"/>
                </a:ext>
              </a:extLst>
            </p:cNvPr>
            <p:cNvSpPr txBox="1"/>
            <p:nvPr/>
          </p:nvSpPr>
          <p:spPr>
            <a:xfrm>
              <a:off x="6840425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5709E7-2B58-A417-89E9-D82D30D78EC7}"/>
                </a:ext>
              </a:extLst>
            </p:cNvPr>
            <p:cNvSpPr txBox="1"/>
            <p:nvPr/>
          </p:nvSpPr>
          <p:spPr>
            <a:xfrm>
              <a:off x="7486226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8659FE-6FE5-5024-2C96-225803E7C4E5}"/>
                </a:ext>
              </a:extLst>
            </p:cNvPr>
            <p:cNvSpPr txBox="1"/>
            <p:nvPr/>
          </p:nvSpPr>
          <p:spPr>
            <a:xfrm>
              <a:off x="7523171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972E9D4-6F38-65F8-C753-D4FFC0B12F6E}"/>
              </a:ext>
            </a:extLst>
          </p:cNvPr>
          <p:cNvSpPr txBox="1"/>
          <p:nvPr/>
        </p:nvSpPr>
        <p:spPr>
          <a:xfrm>
            <a:off x="8975502" y="1964146"/>
            <a:ext cx="2564856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If </a:t>
            </a:r>
            <a:r>
              <a:rPr lang="en-CA" sz="2000" b="1" dirty="0"/>
              <a:t>T</a:t>
            </a:r>
            <a:r>
              <a:rPr lang="en-CA" sz="2000" dirty="0"/>
              <a:t> is a string, returns the concatenation of all the strings in </a:t>
            </a:r>
            <a:r>
              <a:rPr lang="en-CA" sz="2000" b="1" dirty="0"/>
              <a:t>v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D4AB006-5598-16E4-B762-F753C5704A66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5060731" y="2471978"/>
            <a:ext cx="3914771" cy="121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136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22F1E5-3231-9085-6A49-27BA3B42C3E8}"/>
              </a:ext>
            </a:extLst>
          </p:cNvPr>
          <p:cNvSpPr txBox="1"/>
          <p:nvPr/>
        </p:nvSpPr>
        <p:spPr>
          <a:xfrm>
            <a:off x="675801" y="236922"/>
            <a:ext cx="935992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800" dirty="0"/>
              <a:t>In programming, what is recursion?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9378563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22F1E5-3231-9085-6A49-27BA3B42C3E8}"/>
              </a:ext>
            </a:extLst>
          </p:cNvPr>
          <p:cNvSpPr txBox="1"/>
          <p:nvPr/>
        </p:nvSpPr>
        <p:spPr>
          <a:xfrm>
            <a:off x="675801" y="236922"/>
            <a:ext cx="935992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800" dirty="0"/>
              <a:t>In programming, what is recursion?</a:t>
            </a:r>
            <a:endParaRPr lang="en-CA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50F616-695A-9245-B748-7B85A566C12C}"/>
              </a:ext>
            </a:extLst>
          </p:cNvPr>
          <p:cNvSpPr txBox="1"/>
          <p:nvPr/>
        </p:nvSpPr>
        <p:spPr>
          <a:xfrm>
            <a:off x="2010030" y="1715445"/>
            <a:ext cx="7647847" cy="1362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Recursion</a:t>
            </a:r>
            <a:r>
              <a:rPr lang="en-CA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when a function calls itself, either directly or indirectly. </a:t>
            </a:r>
            <a:endParaRPr lang="en-CA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See </a:t>
            </a:r>
            <a:r>
              <a:rPr lang="en-CA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recursion.cpp </a:t>
            </a:r>
            <a:r>
              <a:rPr lang="en-CA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some examples.</a:t>
            </a:r>
            <a:endParaRPr lang="en-A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540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22F1E5-3231-9085-6A49-27BA3B42C3E8}"/>
              </a:ext>
            </a:extLst>
          </p:cNvPr>
          <p:cNvSpPr txBox="1"/>
          <p:nvPr/>
        </p:nvSpPr>
        <p:spPr>
          <a:xfrm>
            <a:off x="8708080" y="427645"/>
            <a:ext cx="298496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800" dirty="0"/>
              <a:t>vectors</a:t>
            </a:r>
            <a:endParaRPr lang="en-CA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37E86C-1045-0E4B-EB68-9FB6D3523FD6}"/>
              </a:ext>
            </a:extLst>
          </p:cNvPr>
          <p:cNvSpPr txBox="1"/>
          <p:nvPr/>
        </p:nvSpPr>
        <p:spPr>
          <a:xfrm>
            <a:off x="758423" y="637223"/>
            <a:ext cx="8036174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//</a:t>
            </a:r>
          </a:p>
          <a:p>
            <a:r>
              <a:rPr lang="en-US" dirty="0">
                <a:latin typeface="Consolas" panose="020B0609020204030204" pitchFamily="49" charset="0"/>
              </a:rPr>
              <a:t>// Pre-condition:</a:t>
            </a:r>
          </a:p>
          <a:p>
            <a:r>
              <a:rPr lang="en-US" dirty="0">
                <a:latin typeface="Consolas" panose="020B0609020204030204" pitchFamily="49" charset="0"/>
              </a:rPr>
              <a:t>//    [begin, end) is a valid range of indices for 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// Post-condition:</a:t>
            </a:r>
          </a:p>
          <a:p>
            <a:r>
              <a:rPr lang="en-US" dirty="0">
                <a:latin typeface="Consolas" panose="020B0609020204030204" pitchFamily="49" charset="0"/>
              </a:rPr>
              <a:t>//    returns 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[begin] + 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[begin + 1] + ... + 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[end - 1]</a:t>
            </a:r>
          </a:p>
          <a:p>
            <a:r>
              <a:rPr lang="en-US" dirty="0">
                <a:latin typeface="Consolas" panose="020B0609020204030204" pitchFamily="49" charset="0"/>
              </a:rPr>
              <a:t>//</a:t>
            </a:r>
          </a:p>
          <a:p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</a:rPr>
              <a:t>sum_vec</a:t>
            </a:r>
            <a:r>
              <a:rPr lang="en-US" dirty="0">
                <a:latin typeface="Consolas" panose="020B0609020204030204" pitchFamily="49" charset="0"/>
              </a:rPr>
              <a:t>(const vector&lt;int&gt; &amp;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, int begin, int end)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if (begin == end)</a:t>
            </a:r>
          </a:p>
          <a:p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0;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else</a:t>
            </a:r>
          </a:p>
          <a:p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[begin] + </a:t>
            </a:r>
            <a:r>
              <a:rPr lang="en-US" dirty="0" err="1">
                <a:latin typeface="Consolas" panose="020B0609020204030204" pitchFamily="49" charset="0"/>
              </a:rPr>
              <a:t>sum_vec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, begin + 1, end);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CA" dirty="0"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BCA1ABA-2157-6E38-A69E-562C61A8DF79}"/>
              </a:ext>
            </a:extLst>
          </p:cNvPr>
          <p:cNvGrpSpPr/>
          <p:nvPr/>
        </p:nvGrpSpPr>
        <p:grpSpPr>
          <a:xfrm>
            <a:off x="2772422" y="5745679"/>
            <a:ext cx="6099284" cy="628633"/>
            <a:chOff x="2024251" y="3477476"/>
            <a:chExt cx="6099284" cy="62863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4B7E03B-A8C4-A107-CCEF-0EDC3AF25ADD}"/>
                </a:ext>
              </a:extLst>
            </p:cNvPr>
            <p:cNvSpPr txBox="1"/>
            <p:nvPr/>
          </p:nvSpPr>
          <p:spPr>
            <a:xfrm>
              <a:off x="2024251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649FB1E-C92E-36FF-0DB1-919CFD111101}"/>
                </a:ext>
              </a:extLst>
            </p:cNvPr>
            <p:cNvSpPr txBox="1"/>
            <p:nvPr/>
          </p:nvSpPr>
          <p:spPr>
            <a:xfrm>
              <a:off x="2061196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B476B2-97A7-9173-3208-77985E09F3AE}"/>
                </a:ext>
              </a:extLst>
            </p:cNvPr>
            <p:cNvSpPr txBox="1"/>
            <p:nvPr/>
          </p:nvSpPr>
          <p:spPr>
            <a:xfrm>
              <a:off x="2706998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7FB59DB-1D38-B4BD-D85B-E606845542DD}"/>
                </a:ext>
              </a:extLst>
            </p:cNvPr>
            <p:cNvSpPr txBox="1"/>
            <p:nvPr/>
          </p:nvSpPr>
          <p:spPr>
            <a:xfrm>
              <a:off x="2743943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02519D2-3F33-59BB-7762-83DF81EAF174}"/>
                </a:ext>
              </a:extLst>
            </p:cNvPr>
            <p:cNvSpPr txBox="1"/>
            <p:nvPr/>
          </p:nvSpPr>
          <p:spPr>
            <a:xfrm>
              <a:off x="3389745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13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C81099C-2AFD-3B0F-5EA3-2E172761287D}"/>
                </a:ext>
              </a:extLst>
            </p:cNvPr>
            <p:cNvSpPr txBox="1"/>
            <p:nvPr/>
          </p:nvSpPr>
          <p:spPr>
            <a:xfrm>
              <a:off x="3426690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4F01F9-52AD-1D80-AC55-84075AF52722}"/>
                </a:ext>
              </a:extLst>
            </p:cNvPr>
            <p:cNvSpPr txBox="1"/>
            <p:nvPr/>
          </p:nvSpPr>
          <p:spPr>
            <a:xfrm>
              <a:off x="4072492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AU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154A26-4FB9-5063-6D3E-0CAED4987A50}"/>
                </a:ext>
              </a:extLst>
            </p:cNvPr>
            <p:cNvSpPr txBox="1"/>
            <p:nvPr/>
          </p:nvSpPr>
          <p:spPr>
            <a:xfrm>
              <a:off x="4109437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78D1D9-44F5-4972-8AE0-3C2F45E9C3F5}"/>
                </a:ext>
              </a:extLst>
            </p:cNvPr>
            <p:cNvSpPr txBox="1"/>
            <p:nvPr/>
          </p:nvSpPr>
          <p:spPr>
            <a:xfrm>
              <a:off x="4755239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50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1D4D31-F65E-637D-0782-5691E84D4B5B}"/>
                </a:ext>
              </a:extLst>
            </p:cNvPr>
            <p:cNvSpPr txBox="1"/>
            <p:nvPr/>
          </p:nvSpPr>
          <p:spPr>
            <a:xfrm>
              <a:off x="4792184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B988E6-BDE6-B209-0208-790158592032}"/>
                </a:ext>
              </a:extLst>
            </p:cNvPr>
            <p:cNvSpPr txBox="1"/>
            <p:nvPr/>
          </p:nvSpPr>
          <p:spPr>
            <a:xfrm>
              <a:off x="5437986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D03EBD6-0FCD-0483-EAEF-8AF629EFE772}"/>
                </a:ext>
              </a:extLst>
            </p:cNvPr>
            <p:cNvSpPr txBox="1"/>
            <p:nvPr/>
          </p:nvSpPr>
          <p:spPr>
            <a:xfrm>
              <a:off x="5474931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FB944E3-A741-DF79-9C4F-10E623D61177}"/>
                </a:ext>
              </a:extLst>
            </p:cNvPr>
            <p:cNvSpPr txBox="1"/>
            <p:nvPr/>
          </p:nvSpPr>
          <p:spPr>
            <a:xfrm>
              <a:off x="6120733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19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361A443-E9E9-F934-4714-62EA45462091}"/>
                </a:ext>
              </a:extLst>
            </p:cNvPr>
            <p:cNvSpPr txBox="1"/>
            <p:nvPr/>
          </p:nvSpPr>
          <p:spPr>
            <a:xfrm>
              <a:off x="6157678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7211109-98D8-1843-9FB1-732ED2A5BA19}"/>
                </a:ext>
              </a:extLst>
            </p:cNvPr>
            <p:cNvSpPr txBox="1"/>
            <p:nvPr/>
          </p:nvSpPr>
          <p:spPr>
            <a:xfrm>
              <a:off x="6803480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en-AU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8E3CC87-8269-051F-52E0-E11468229D1C}"/>
                </a:ext>
              </a:extLst>
            </p:cNvPr>
            <p:cNvSpPr txBox="1"/>
            <p:nvPr/>
          </p:nvSpPr>
          <p:spPr>
            <a:xfrm>
              <a:off x="6840425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5709E7-2B58-A417-89E9-D82D30D78EC7}"/>
                </a:ext>
              </a:extLst>
            </p:cNvPr>
            <p:cNvSpPr txBox="1"/>
            <p:nvPr/>
          </p:nvSpPr>
          <p:spPr>
            <a:xfrm>
              <a:off x="7486226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8659FE-6FE5-5024-2C96-225803E7C4E5}"/>
                </a:ext>
              </a:extLst>
            </p:cNvPr>
            <p:cNvSpPr txBox="1"/>
            <p:nvPr/>
          </p:nvSpPr>
          <p:spPr>
            <a:xfrm>
              <a:off x="7523171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92777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22F1E5-3231-9085-6A49-27BA3B42C3E8}"/>
              </a:ext>
            </a:extLst>
          </p:cNvPr>
          <p:cNvSpPr txBox="1"/>
          <p:nvPr/>
        </p:nvSpPr>
        <p:spPr>
          <a:xfrm>
            <a:off x="8708080" y="427645"/>
            <a:ext cx="298496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800" dirty="0"/>
              <a:t>vectors</a:t>
            </a:r>
            <a:endParaRPr lang="en-CA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37E86C-1045-0E4B-EB68-9FB6D3523FD6}"/>
              </a:ext>
            </a:extLst>
          </p:cNvPr>
          <p:cNvSpPr txBox="1"/>
          <p:nvPr/>
        </p:nvSpPr>
        <p:spPr>
          <a:xfrm>
            <a:off x="758423" y="637223"/>
            <a:ext cx="8036174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//</a:t>
            </a:r>
          </a:p>
          <a:p>
            <a:r>
              <a:rPr lang="en-US" dirty="0">
                <a:latin typeface="Consolas" panose="020B0609020204030204" pitchFamily="49" charset="0"/>
              </a:rPr>
              <a:t>// </a:t>
            </a:r>
            <a:r>
              <a:rPr lang="en-US" b="1" dirty="0">
                <a:latin typeface="Consolas" panose="020B0609020204030204" pitchFamily="49" charset="0"/>
              </a:rPr>
              <a:t>Pre-condition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latin typeface="Consolas" panose="020B0609020204030204" pitchFamily="49" charset="0"/>
              </a:rPr>
              <a:t>//    [begin, end) is a valid range of indices for 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// </a:t>
            </a:r>
            <a:r>
              <a:rPr lang="en-US" b="1" dirty="0">
                <a:latin typeface="Consolas" panose="020B0609020204030204" pitchFamily="49" charset="0"/>
              </a:rPr>
              <a:t>Post-condition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latin typeface="Consolas" panose="020B0609020204030204" pitchFamily="49" charset="0"/>
              </a:rPr>
              <a:t>//    returns 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[begin] + 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[begin + 1] + ... + 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[end - 1]</a:t>
            </a:r>
          </a:p>
          <a:p>
            <a:r>
              <a:rPr lang="en-US" dirty="0">
                <a:latin typeface="Consolas" panose="020B0609020204030204" pitchFamily="49" charset="0"/>
              </a:rPr>
              <a:t>//</a:t>
            </a:r>
          </a:p>
          <a:p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</a:rPr>
              <a:t>sum_vec</a:t>
            </a:r>
            <a:r>
              <a:rPr lang="en-US" dirty="0">
                <a:latin typeface="Consolas" panose="020B0609020204030204" pitchFamily="49" charset="0"/>
              </a:rPr>
              <a:t>(const vector&lt;int&gt; &amp;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, int begin, int end)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if (begin == end)</a:t>
            </a:r>
          </a:p>
          <a:p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0;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else</a:t>
            </a:r>
          </a:p>
          <a:p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[begin] + </a:t>
            </a:r>
            <a:r>
              <a:rPr lang="en-US" dirty="0" err="1">
                <a:latin typeface="Consolas" panose="020B0609020204030204" pitchFamily="49" charset="0"/>
              </a:rPr>
              <a:t>sum_vec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, begin + 1, end);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CA" dirty="0"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BCA1ABA-2157-6E38-A69E-562C61A8DF79}"/>
              </a:ext>
            </a:extLst>
          </p:cNvPr>
          <p:cNvGrpSpPr/>
          <p:nvPr/>
        </p:nvGrpSpPr>
        <p:grpSpPr>
          <a:xfrm>
            <a:off x="2772422" y="5745679"/>
            <a:ext cx="6099284" cy="628633"/>
            <a:chOff x="2024251" y="3477476"/>
            <a:chExt cx="6099284" cy="62863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4B7E03B-A8C4-A107-CCEF-0EDC3AF25ADD}"/>
                </a:ext>
              </a:extLst>
            </p:cNvPr>
            <p:cNvSpPr txBox="1"/>
            <p:nvPr/>
          </p:nvSpPr>
          <p:spPr>
            <a:xfrm>
              <a:off x="2024251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649FB1E-C92E-36FF-0DB1-919CFD111101}"/>
                </a:ext>
              </a:extLst>
            </p:cNvPr>
            <p:cNvSpPr txBox="1"/>
            <p:nvPr/>
          </p:nvSpPr>
          <p:spPr>
            <a:xfrm>
              <a:off x="2061196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B476B2-97A7-9173-3208-77985E09F3AE}"/>
                </a:ext>
              </a:extLst>
            </p:cNvPr>
            <p:cNvSpPr txBox="1"/>
            <p:nvPr/>
          </p:nvSpPr>
          <p:spPr>
            <a:xfrm>
              <a:off x="2706998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7FB59DB-1D38-B4BD-D85B-E606845542DD}"/>
                </a:ext>
              </a:extLst>
            </p:cNvPr>
            <p:cNvSpPr txBox="1"/>
            <p:nvPr/>
          </p:nvSpPr>
          <p:spPr>
            <a:xfrm>
              <a:off x="2743943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02519D2-3F33-59BB-7762-83DF81EAF174}"/>
                </a:ext>
              </a:extLst>
            </p:cNvPr>
            <p:cNvSpPr txBox="1"/>
            <p:nvPr/>
          </p:nvSpPr>
          <p:spPr>
            <a:xfrm>
              <a:off x="3389745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13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C81099C-2AFD-3B0F-5EA3-2E172761287D}"/>
                </a:ext>
              </a:extLst>
            </p:cNvPr>
            <p:cNvSpPr txBox="1"/>
            <p:nvPr/>
          </p:nvSpPr>
          <p:spPr>
            <a:xfrm>
              <a:off x="3426690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4F01F9-52AD-1D80-AC55-84075AF52722}"/>
                </a:ext>
              </a:extLst>
            </p:cNvPr>
            <p:cNvSpPr txBox="1"/>
            <p:nvPr/>
          </p:nvSpPr>
          <p:spPr>
            <a:xfrm>
              <a:off x="4072492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AU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154A26-4FB9-5063-6D3E-0CAED4987A50}"/>
                </a:ext>
              </a:extLst>
            </p:cNvPr>
            <p:cNvSpPr txBox="1"/>
            <p:nvPr/>
          </p:nvSpPr>
          <p:spPr>
            <a:xfrm>
              <a:off x="4109437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78D1D9-44F5-4972-8AE0-3C2F45E9C3F5}"/>
                </a:ext>
              </a:extLst>
            </p:cNvPr>
            <p:cNvSpPr txBox="1"/>
            <p:nvPr/>
          </p:nvSpPr>
          <p:spPr>
            <a:xfrm>
              <a:off x="4755239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50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1D4D31-F65E-637D-0782-5691E84D4B5B}"/>
                </a:ext>
              </a:extLst>
            </p:cNvPr>
            <p:cNvSpPr txBox="1"/>
            <p:nvPr/>
          </p:nvSpPr>
          <p:spPr>
            <a:xfrm>
              <a:off x="4792184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B988E6-BDE6-B209-0208-790158592032}"/>
                </a:ext>
              </a:extLst>
            </p:cNvPr>
            <p:cNvSpPr txBox="1"/>
            <p:nvPr/>
          </p:nvSpPr>
          <p:spPr>
            <a:xfrm>
              <a:off x="5437986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D03EBD6-0FCD-0483-EAEF-8AF629EFE772}"/>
                </a:ext>
              </a:extLst>
            </p:cNvPr>
            <p:cNvSpPr txBox="1"/>
            <p:nvPr/>
          </p:nvSpPr>
          <p:spPr>
            <a:xfrm>
              <a:off x="5474931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FB944E3-A741-DF79-9C4F-10E623D61177}"/>
                </a:ext>
              </a:extLst>
            </p:cNvPr>
            <p:cNvSpPr txBox="1"/>
            <p:nvPr/>
          </p:nvSpPr>
          <p:spPr>
            <a:xfrm>
              <a:off x="6120733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19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361A443-E9E9-F934-4714-62EA45462091}"/>
                </a:ext>
              </a:extLst>
            </p:cNvPr>
            <p:cNvSpPr txBox="1"/>
            <p:nvPr/>
          </p:nvSpPr>
          <p:spPr>
            <a:xfrm>
              <a:off x="6157678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7211109-98D8-1843-9FB1-732ED2A5BA19}"/>
                </a:ext>
              </a:extLst>
            </p:cNvPr>
            <p:cNvSpPr txBox="1"/>
            <p:nvPr/>
          </p:nvSpPr>
          <p:spPr>
            <a:xfrm>
              <a:off x="6803480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en-AU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8E3CC87-8269-051F-52E0-E11468229D1C}"/>
                </a:ext>
              </a:extLst>
            </p:cNvPr>
            <p:cNvSpPr txBox="1"/>
            <p:nvPr/>
          </p:nvSpPr>
          <p:spPr>
            <a:xfrm>
              <a:off x="6840425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5709E7-2B58-A417-89E9-D82D30D78EC7}"/>
                </a:ext>
              </a:extLst>
            </p:cNvPr>
            <p:cNvSpPr txBox="1"/>
            <p:nvPr/>
          </p:nvSpPr>
          <p:spPr>
            <a:xfrm>
              <a:off x="7486226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8659FE-6FE5-5024-2C96-225803E7C4E5}"/>
                </a:ext>
              </a:extLst>
            </p:cNvPr>
            <p:cNvSpPr txBox="1"/>
            <p:nvPr/>
          </p:nvSpPr>
          <p:spPr>
            <a:xfrm>
              <a:off x="7523171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739AF0E-8BBC-BF9C-30F5-15CABCBC5B58}"/>
              </a:ext>
            </a:extLst>
          </p:cNvPr>
          <p:cNvSpPr txBox="1"/>
          <p:nvPr/>
        </p:nvSpPr>
        <p:spPr>
          <a:xfrm>
            <a:off x="3132919" y="270200"/>
            <a:ext cx="258211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Pre-condition </a:t>
            </a:r>
            <a:r>
              <a:rPr lang="en-CA" dirty="0"/>
              <a:t>states what must be true </a:t>
            </a:r>
            <a:r>
              <a:rPr lang="en-CA" b="1" dirty="0"/>
              <a:t>before</a:t>
            </a:r>
            <a:r>
              <a:rPr lang="en-CA" dirty="0"/>
              <a:t> calling the function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760423-107D-73D6-EF63-D92BB9B22FE2}"/>
              </a:ext>
            </a:extLst>
          </p:cNvPr>
          <p:cNvSpPr txBox="1"/>
          <p:nvPr/>
        </p:nvSpPr>
        <p:spPr>
          <a:xfrm>
            <a:off x="8976170" y="1809966"/>
            <a:ext cx="258211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Post-condition </a:t>
            </a:r>
            <a:r>
              <a:rPr lang="en-CA" dirty="0"/>
              <a:t>states what must be true </a:t>
            </a:r>
            <a:r>
              <a:rPr lang="en-CA" b="1" dirty="0"/>
              <a:t>after</a:t>
            </a:r>
            <a:r>
              <a:rPr lang="en-CA" dirty="0"/>
              <a:t> calling the function</a:t>
            </a:r>
          </a:p>
        </p:txBody>
      </p:sp>
    </p:spTree>
    <p:extLst>
      <p:ext uri="{BB962C8B-B14F-4D97-AF65-F5344CB8AC3E}">
        <p14:creationId xmlns:p14="http://schemas.microsoft.com/office/powerpoint/2010/main" val="10703062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22F1E5-3231-9085-6A49-27BA3B42C3E8}"/>
              </a:ext>
            </a:extLst>
          </p:cNvPr>
          <p:cNvSpPr txBox="1"/>
          <p:nvPr/>
        </p:nvSpPr>
        <p:spPr>
          <a:xfrm>
            <a:off x="8708080" y="427645"/>
            <a:ext cx="298496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800" dirty="0"/>
              <a:t>vectors</a:t>
            </a:r>
            <a:endParaRPr lang="en-CA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37E86C-1045-0E4B-EB68-9FB6D3523FD6}"/>
              </a:ext>
            </a:extLst>
          </p:cNvPr>
          <p:cNvSpPr txBox="1"/>
          <p:nvPr/>
        </p:nvSpPr>
        <p:spPr>
          <a:xfrm>
            <a:off x="758423" y="637223"/>
            <a:ext cx="8036174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//</a:t>
            </a:r>
          </a:p>
          <a:p>
            <a:r>
              <a:rPr lang="en-US" dirty="0">
                <a:latin typeface="Consolas" panose="020B0609020204030204" pitchFamily="49" charset="0"/>
              </a:rPr>
              <a:t>// Pre-condition:</a:t>
            </a:r>
          </a:p>
          <a:p>
            <a:r>
              <a:rPr lang="en-US" dirty="0">
                <a:latin typeface="Consolas" panose="020B0609020204030204" pitchFamily="49" charset="0"/>
              </a:rPr>
              <a:t>//    [begin, end) is a valid range of indices for 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// Post-condition:</a:t>
            </a:r>
          </a:p>
          <a:p>
            <a:r>
              <a:rPr lang="en-US" dirty="0">
                <a:latin typeface="Consolas" panose="020B0609020204030204" pitchFamily="49" charset="0"/>
              </a:rPr>
              <a:t>//    returns 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[begin] + 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[begin + 1] + ... + 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[end - 1]</a:t>
            </a:r>
          </a:p>
          <a:p>
            <a:r>
              <a:rPr lang="en-US" dirty="0">
                <a:latin typeface="Consolas" panose="020B0609020204030204" pitchFamily="49" charset="0"/>
              </a:rPr>
              <a:t>//</a:t>
            </a:r>
          </a:p>
          <a:p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</a:rPr>
              <a:t>sum_vec</a:t>
            </a:r>
            <a:r>
              <a:rPr lang="en-US" dirty="0">
                <a:latin typeface="Consolas" panose="020B0609020204030204" pitchFamily="49" charset="0"/>
              </a:rPr>
              <a:t>(const vector&lt;int&gt; &amp;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, int begin, int end)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if (begin == end)</a:t>
            </a:r>
          </a:p>
          <a:p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0;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else</a:t>
            </a:r>
          </a:p>
          <a:p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[begin] + </a:t>
            </a:r>
            <a:r>
              <a:rPr lang="en-US" dirty="0" err="1">
                <a:latin typeface="Consolas" panose="020B0609020204030204" pitchFamily="49" charset="0"/>
              </a:rPr>
              <a:t>sum_vec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, begin + 1, end);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CA" dirty="0"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BCA1ABA-2157-6E38-A69E-562C61A8DF79}"/>
              </a:ext>
            </a:extLst>
          </p:cNvPr>
          <p:cNvGrpSpPr/>
          <p:nvPr/>
        </p:nvGrpSpPr>
        <p:grpSpPr>
          <a:xfrm>
            <a:off x="2772422" y="5745679"/>
            <a:ext cx="6099284" cy="628633"/>
            <a:chOff x="2024251" y="3477476"/>
            <a:chExt cx="6099284" cy="62863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4B7E03B-A8C4-A107-CCEF-0EDC3AF25ADD}"/>
                </a:ext>
              </a:extLst>
            </p:cNvPr>
            <p:cNvSpPr txBox="1"/>
            <p:nvPr/>
          </p:nvSpPr>
          <p:spPr>
            <a:xfrm>
              <a:off x="2024251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649FB1E-C92E-36FF-0DB1-919CFD111101}"/>
                </a:ext>
              </a:extLst>
            </p:cNvPr>
            <p:cNvSpPr txBox="1"/>
            <p:nvPr/>
          </p:nvSpPr>
          <p:spPr>
            <a:xfrm>
              <a:off x="2061196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B476B2-97A7-9173-3208-77985E09F3AE}"/>
                </a:ext>
              </a:extLst>
            </p:cNvPr>
            <p:cNvSpPr txBox="1"/>
            <p:nvPr/>
          </p:nvSpPr>
          <p:spPr>
            <a:xfrm>
              <a:off x="2706998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7FB59DB-1D38-B4BD-D85B-E606845542DD}"/>
                </a:ext>
              </a:extLst>
            </p:cNvPr>
            <p:cNvSpPr txBox="1"/>
            <p:nvPr/>
          </p:nvSpPr>
          <p:spPr>
            <a:xfrm>
              <a:off x="2743943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02519D2-3F33-59BB-7762-83DF81EAF174}"/>
                </a:ext>
              </a:extLst>
            </p:cNvPr>
            <p:cNvSpPr txBox="1"/>
            <p:nvPr/>
          </p:nvSpPr>
          <p:spPr>
            <a:xfrm>
              <a:off x="3389745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13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C81099C-2AFD-3B0F-5EA3-2E172761287D}"/>
                </a:ext>
              </a:extLst>
            </p:cNvPr>
            <p:cNvSpPr txBox="1"/>
            <p:nvPr/>
          </p:nvSpPr>
          <p:spPr>
            <a:xfrm>
              <a:off x="3426690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4F01F9-52AD-1D80-AC55-84075AF52722}"/>
                </a:ext>
              </a:extLst>
            </p:cNvPr>
            <p:cNvSpPr txBox="1"/>
            <p:nvPr/>
          </p:nvSpPr>
          <p:spPr>
            <a:xfrm>
              <a:off x="4072492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AU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154A26-4FB9-5063-6D3E-0CAED4987A50}"/>
                </a:ext>
              </a:extLst>
            </p:cNvPr>
            <p:cNvSpPr txBox="1"/>
            <p:nvPr/>
          </p:nvSpPr>
          <p:spPr>
            <a:xfrm>
              <a:off x="4109437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78D1D9-44F5-4972-8AE0-3C2F45E9C3F5}"/>
                </a:ext>
              </a:extLst>
            </p:cNvPr>
            <p:cNvSpPr txBox="1"/>
            <p:nvPr/>
          </p:nvSpPr>
          <p:spPr>
            <a:xfrm>
              <a:off x="4755239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50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1D4D31-F65E-637D-0782-5691E84D4B5B}"/>
                </a:ext>
              </a:extLst>
            </p:cNvPr>
            <p:cNvSpPr txBox="1"/>
            <p:nvPr/>
          </p:nvSpPr>
          <p:spPr>
            <a:xfrm>
              <a:off x="4792184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B988E6-BDE6-B209-0208-790158592032}"/>
                </a:ext>
              </a:extLst>
            </p:cNvPr>
            <p:cNvSpPr txBox="1"/>
            <p:nvPr/>
          </p:nvSpPr>
          <p:spPr>
            <a:xfrm>
              <a:off x="5437986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D03EBD6-0FCD-0483-EAEF-8AF629EFE772}"/>
                </a:ext>
              </a:extLst>
            </p:cNvPr>
            <p:cNvSpPr txBox="1"/>
            <p:nvPr/>
          </p:nvSpPr>
          <p:spPr>
            <a:xfrm>
              <a:off x="5474931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FB944E3-A741-DF79-9C4F-10E623D61177}"/>
                </a:ext>
              </a:extLst>
            </p:cNvPr>
            <p:cNvSpPr txBox="1"/>
            <p:nvPr/>
          </p:nvSpPr>
          <p:spPr>
            <a:xfrm>
              <a:off x="6120733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19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361A443-E9E9-F934-4714-62EA45462091}"/>
                </a:ext>
              </a:extLst>
            </p:cNvPr>
            <p:cNvSpPr txBox="1"/>
            <p:nvPr/>
          </p:nvSpPr>
          <p:spPr>
            <a:xfrm>
              <a:off x="6157678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7211109-98D8-1843-9FB1-732ED2A5BA19}"/>
                </a:ext>
              </a:extLst>
            </p:cNvPr>
            <p:cNvSpPr txBox="1"/>
            <p:nvPr/>
          </p:nvSpPr>
          <p:spPr>
            <a:xfrm>
              <a:off x="6803480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en-AU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8E3CC87-8269-051F-52E0-E11468229D1C}"/>
                </a:ext>
              </a:extLst>
            </p:cNvPr>
            <p:cNvSpPr txBox="1"/>
            <p:nvPr/>
          </p:nvSpPr>
          <p:spPr>
            <a:xfrm>
              <a:off x="6840425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5709E7-2B58-A417-89E9-D82D30D78EC7}"/>
                </a:ext>
              </a:extLst>
            </p:cNvPr>
            <p:cNvSpPr txBox="1"/>
            <p:nvPr/>
          </p:nvSpPr>
          <p:spPr>
            <a:xfrm>
              <a:off x="7486226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8659FE-6FE5-5024-2C96-225803E7C4E5}"/>
                </a:ext>
              </a:extLst>
            </p:cNvPr>
            <p:cNvSpPr txBox="1"/>
            <p:nvPr/>
          </p:nvSpPr>
          <p:spPr>
            <a:xfrm>
              <a:off x="7523171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6BE720B-4CE4-A0D1-25F2-75EAC0988BCD}"/>
              </a:ext>
            </a:extLst>
          </p:cNvPr>
          <p:cNvSpPr txBox="1"/>
          <p:nvPr/>
        </p:nvSpPr>
        <p:spPr>
          <a:xfrm>
            <a:off x="6504811" y="2922428"/>
            <a:ext cx="5123518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</a:rPr>
              <a:t>sum_vec</a:t>
            </a:r>
            <a:r>
              <a:rPr lang="en-US" dirty="0">
                <a:latin typeface="Consolas" panose="020B0609020204030204" pitchFamily="49" charset="0"/>
              </a:rPr>
              <a:t>(const vector&lt;int&gt; &amp;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</a:t>
            </a:r>
            <a:r>
              <a:rPr lang="en-US" dirty="0" err="1">
                <a:latin typeface="Consolas" panose="020B0609020204030204" pitchFamily="49" charset="0"/>
              </a:rPr>
              <a:t>sum_vec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, 0, </a:t>
            </a:r>
            <a:r>
              <a:rPr lang="en-US" dirty="0" err="1">
                <a:latin typeface="Consolas" panose="020B0609020204030204" pitchFamily="49" charset="0"/>
              </a:rPr>
              <a:t>vec.size</a:t>
            </a:r>
            <a:r>
              <a:rPr lang="en-US" dirty="0">
                <a:latin typeface="Consolas" panose="020B0609020204030204" pitchFamily="49" charset="0"/>
              </a:rPr>
              <a:t>());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CC9820-DC06-2357-ABCD-82C25702F984}"/>
              </a:ext>
            </a:extLst>
          </p:cNvPr>
          <p:cNvSpPr txBox="1"/>
          <p:nvPr/>
        </p:nvSpPr>
        <p:spPr>
          <a:xfrm>
            <a:off x="9499934" y="4184403"/>
            <a:ext cx="21931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often provide a function with fewer parameters to handle the common case.</a:t>
            </a:r>
          </a:p>
        </p:txBody>
      </p:sp>
    </p:spTree>
    <p:extLst>
      <p:ext uri="{BB962C8B-B14F-4D97-AF65-F5344CB8AC3E}">
        <p14:creationId xmlns:p14="http://schemas.microsoft.com/office/powerpoint/2010/main" val="28614283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22F1E5-3231-9085-6A49-27BA3B42C3E8}"/>
              </a:ext>
            </a:extLst>
          </p:cNvPr>
          <p:cNvSpPr txBox="1"/>
          <p:nvPr/>
        </p:nvSpPr>
        <p:spPr>
          <a:xfrm>
            <a:off x="675801" y="236922"/>
            <a:ext cx="9359928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800" dirty="0"/>
              <a:t>Why is this recursive sum inefficient compared to a loop-based sum?</a:t>
            </a:r>
            <a:endParaRPr lang="en-CA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845C70-914B-A810-DEDA-94A60C4A588E}"/>
              </a:ext>
            </a:extLst>
          </p:cNvPr>
          <p:cNvSpPr txBox="1"/>
          <p:nvPr/>
        </p:nvSpPr>
        <p:spPr>
          <a:xfrm>
            <a:off x="675801" y="1953644"/>
            <a:ext cx="8036174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//</a:t>
            </a:r>
          </a:p>
          <a:p>
            <a:r>
              <a:rPr lang="en-US" dirty="0">
                <a:latin typeface="Consolas" panose="020B0609020204030204" pitchFamily="49" charset="0"/>
              </a:rPr>
              <a:t>// Pre-condition:</a:t>
            </a:r>
          </a:p>
          <a:p>
            <a:r>
              <a:rPr lang="en-US" dirty="0">
                <a:latin typeface="Consolas" panose="020B0609020204030204" pitchFamily="49" charset="0"/>
              </a:rPr>
              <a:t>//    [begin, end) is a valid range of indices for 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// Post-condition:</a:t>
            </a:r>
          </a:p>
          <a:p>
            <a:r>
              <a:rPr lang="en-US" dirty="0">
                <a:latin typeface="Consolas" panose="020B0609020204030204" pitchFamily="49" charset="0"/>
              </a:rPr>
              <a:t>//    returns 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[begin] + 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[begin + 1] + ... + 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[end - 1]</a:t>
            </a:r>
          </a:p>
          <a:p>
            <a:r>
              <a:rPr lang="en-US" dirty="0">
                <a:latin typeface="Consolas" panose="020B0609020204030204" pitchFamily="49" charset="0"/>
              </a:rPr>
              <a:t>//</a:t>
            </a:r>
          </a:p>
          <a:p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</a:rPr>
              <a:t>sum_vec</a:t>
            </a:r>
            <a:r>
              <a:rPr lang="en-US" dirty="0">
                <a:latin typeface="Consolas" panose="020B0609020204030204" pitchFamily="49" charset="0"/>
              </a:rPr>
              <a:t>(const vector&lt;int&gt; &amp;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, int begin, int end)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if (begin == end)</a:t>
            </a:r>
          </a:p>
          <a:p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0;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else</a:t>
            </a:r>
          </a:p>
          <a:p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[begin] + </a:t>
            </a:r>
            <a:r>
              <a:rPr lang="en-US" dirty="0" err="1">
                <a:latin typeface="Consolas" panose="020B0609020204030204" pitchFamily="49" charset="0"/>
              </a:rPr>
              <a:t>sum_vec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, begin + 1, end);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CA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7964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22F1E5-3231-9085-6A49-27BA3B42C3E8}"/>
              </a:ext>
            </a:extLst>
          </p:cNvPr>
          <p:cNvSpPr txBox="1"/>
          <p:nvPr/>
        </p:nvSpPr>
        <p:spPr>
          <a:xfrm>
            <a:off x="675801" y="236922"/>
            <a:ext cx="9359928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800" dirty="0"/>
              <a:t>Why is this recursive sum inefficient compared to a loop-based sum?</a:t>
            </a:r>
            <a:endParaRPr lang="en-CA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845C70-914B-A810-DEDA-94A60C4A588E}"/>
              </a:ext>
            </a:extLst>
          </p:cNvPr>
          <p:cNvSpPr txBox="1"/>
          <p:nvPr/>
        </p:nvSpPr>
        <p:spPr>
          <a:xfrm>
            <a:off x="675801" y="1953644"/>
            <a:ext cx="8036174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//</a:t>
            </a:r>
          </a:p>
          <a:p>
            <a:r>
              <a:rPr lang="en-US" dirty="0">
                <a:latin typeface="Consolas" panose="020B0609020204030204" pitchFamily="49" charset="0"/>
              </a:rPr>
              <a:t>// Pre-condition:</a:t>
            </a:r>
          </a:p>
          <a:p>
            <a:r>
              <a:rPr lang="en-US" dirty="0">
                <a:latin typeface="Consolas" panose="020B0609020204030204" pitchFamily="49" charset="0"/>
              </a:rPr>
              <a:t>//    [begin, end) is a valid range of indices for 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// Post-condition:</a:t>
            </a:r>
          </a:p>
          <a:p>
            <a:r>
              <a:rPr lang="en-US" dirty="0">
                <a:latin typeface="Consolas" panose="020B0609020204030204" pitchFamily="49" charset="0"/>
              </a:rPr>
              <a:t>//    returns 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[begin] + 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[begin + 1] + ... + 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[end - 1]</a:t>
            </a:r>
          </a:p>
          <a:p>
            <a:r>
              <a:rPr lang="en-US" dirty="0">
                <a:latin typeface="Consolas" panose="020B0609020204030204" pitchFamily="49" charset="0"/>
              </a:rPr>
              <a:t>//</a:t>
            </a:r>
          </a:p>
          <a:p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</a:rPr>
              <a:t>sum_vec</a:t>
            </a:r>
            <a:r>
              <a:rPr lang="en-US" dirty="0">
                <a:latin typeface="Consolas" panose="020B0609020204030204" pitchFamily="49" charset="0"/>
              </a:rPr>
              <a:t>(const vector&lt;int&gt; &amp;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, int begin, int end)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if (begin == end)</a:t>
            </a:r>
          </a:p>
          <a:p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0;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else</a:t>
            </a:r>
          </a:p>
          <a:p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[begin] + </a:t>
            </a:r>
            <a:r>
              <a:rPr lang="en-US" dirty="0" err="1">
                <a:latin typeface="Consolas" panose="020B0609020204030204" pitchFamily="49" charset="0"/>
              </a:rPr>
              <a:t>sum_vec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, begin + 1, end);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6C8F84-881E-711F-AAF2-56F4AAF64894}"/>
              </a:ext>
            </a:extLst>
          </p:cNvPr>
          <p:cNvSpPr/>
          <p:nvPr/>
        </p:nvSpPr>
        <p:spPr>
          <a:xfrm>
            <a:off x="4209393" y="5825359"/>
            <a:ext cx="3594538" cy="3783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B4DDAC-0E74-C18B-C9F4-6DCF2E36EB05}"/>
              </a:ext>
            </a:extLst>
          </p:cNvPr>
          <p:cNvSpPr txBox="1"/>
          <p:nvPr/>
        </p:nvSpPr>
        <p:spPr>
          <a:xfrm>
            <a:off x="7967177" y="4040787"/>
            <a:ext cx="3927906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Every call to </a:t>
            </a:r>
            <a:r>
              <a:rPr lang="en-CA" b="1" dirty="0" err="1"/>
              <a:t>sum_vec</a:t>
            </a:r>
            <a:r>
              <a:rPr lang="en-CA" b="1" dirty="0"/>
              <a:t> </a:t>
            </a:r>
            <a:r>
              <a:rPr lang="en-CA" dirty="0"/>
              <a:t>is put onto the C++ call stack, storing copies of the parameters in the call. </a:t>
            </a:r>
            <a:r>
              <a:rPr lang="en-CA" b="1" dirty="0" err="1"/>
              <a:t>sum_vec</a:t>
            </a:r>
            <a:r>
              <a:rPr lang="en-CA" b="1" dirty="0"/>
              <a:t> </a:t>
            </a:r>
            <a:r>
              <a:rPr lang="en-CA" dirty="0"/>
              <a:t>is called once for each number in </a:t>
            </a:r>
            <a:r>
              <a:rPr lang="en-CA" b="1" dirty="0"/>
              <a:t>v</a:t>
            </a:r>
            <a:r>
              <a:rPr lang="en-CA" dirty="0"/>
              <a:t>, and so the stack has </a:t>
            </a:r>
            <a:r>
              <a:rPr lang="en-CA" b="1" dirty="0"/>
              <a:t>n</a:t>
            </a:r>
            <a:r>
              <a:rPr lang="en-CA" dirty="0"/>
              <a:t> calls to </a:t>
            </a:r>
            <a:r>
              <a:rPr lang="en-CA" b="1" dirty="0" err="1"/>
              <a:t>sum_vec</a:t>
            </a:r>
            <a:r>
              <a:rPr lang="en-CA" dirty="0"/>
              <a:t>, which takes up a lot of extra memory!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64B7941-6CA6-FBB1-5329-0714182F7A71}"/>
              </a:ext>
            </a:extLst>
          </p:cNvPr>
          <p:cNvCxnSpPr>
            <a:stCxn id="4" idx="1"/>
            <a:endCxn id="3" idx="0"/>
          </p:cNvCxnSpPr>
          <p:nvPr/>
        </p:nvCxnSpPr>
        <p:spPr>
          <a:xfrm flipH="1">
            <a:off x="6006662" y="4917950"/>
            <a:ext cx="1960515" cy="907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8910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22F1E5-3231-9085-6A49-27BA3B42C3E8}"/>
              </a:ext>
            </a:extLst>
          </p:cNvPr>
          <p:cNvSpPr txBox="1"/>
          <p:nvPr/>
        </p:nvSpPr>
        <p:spPr>
          <a:xfrm>
            <a:off x="675801" y="236922"/>
            <a:ext cx="9359928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800" dirty="0"/>
              <a:t>If recursion is often (very) inefficient, why do we use it?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9125487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22F1E5-3231-9085-6A49-27BA3B42C3E8}"/>
              </a:ext>
            </a:extLst>
          </p:cNvPr>
          <p:cNvSpPr txBox="1"/>
          <p:nvPr/>
        </p:nvSpPr>
        <p:spPr>
          <a:xfrm>
            <a:off x="675801" y="236922"/>
            <a:ext cx="9359928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800" dirty="0"/>
              <a:t>If recursion is often (very) inefficient, why do we use it?</a:t>
            </a:r>
            <a:endParaRPr lang="en-CA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DE5959-A0C8-E547-9700-7BF1DD21DA58}"/>
              </a:ext>
            </a:extLst>
          </p:cNvPr>
          <p:cNvSpPr txBox="1"/>
          <p:nvPr/>
        </p:nvSpPr>
        <p:spPr>
          <a:xfrm>
            <a:off x="1167052" y="2127277"/>
            <a:ext cx="100955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CA" sz="2400" dirty="0"/>
              <a:t>In some cases, such as recursive data structures, it results in </a:t>
            </a:r>
            <a:r>
              <a:rPr lang="en-CA" sz="2400" b="1" dirty="0"/>
              <a:t>algorithms that are</a:t>
            </a:r>
            <a:br>
              <a:rPr lang="en-CA" sz="2400" b="1" dirty="0"/>
            </a:br>
            <a:r>
              <a:rPr lang="en-CA" sz="2400" b="1" dirty="0"/>
              <a:t>much easier to understand and implement</a:t>
            </a:r>
            <a:r>
              <a:rPr lang="en-CA" sz="2400" dirty="0"/>
              <a:t> than non-recursive alternatives.</a:t>
            </a:r>
            <a:endParaRPr lang="en-AU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ECCB13-B25F-371E-6AF5-32896D37FDE2}"/>
              </a:ext>
            </a:extLst>
          </p:cNvPr>
          <p:cNvSpPr txBox="1"/>
          <p:nvPr/>
        </p:nvSpPr>
        <p:spPr>
          <a:xfrm>
            <a:off x="1167052" y="4935084"/>
            <a:ext cx="99821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CA" sz="2400" dirty="0"/>
              <a:t>In some cases, recursion can be automatically optimized into a more efficient</a:t>
            </a:r>
            <a:br>
              <a:rPr lang="en-CA" sz="2400" dirty="0"/>
            </a:br>
            <a:r>
              <a:rPr lang="en-CA" sz="2400" dirty="0"/>
              <a:t>loop version: </a:t>
            </a:r>
            <a:r>
              <a:rPr lang="en-CA" sz="2400" b="1" dirty="0"/>
              <a:t>tail recursive </a:t>
            </a:r>
            <a:r>
              <a:rPr lang="en-CA" sz="2400" dirty="0"/>
              <a:t>functions, where the last thing the function does is</a:t>
            </a:r>
            <a:br>
              <a:rPr lang="en-CA" sz="2400" dirty="0"/>
            </a:br>
            <a:r>
              <a:rPr lang="en-CA" sz="2400" dirty="0"/>
              <a:t>call itself, can be automatically converted to a loop by a good compiler.</a:t>
            </a:r>
            <a:endParaRPr lang="en-AU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A76C95-3D37-753C-88D7-B2F3C702675E}"/>
              </a:ext>
            </a:extLst>
          </p:cNvPr>
          <p:cNvSpPr txBox="1"/>
          <p:nvPr/>
        </p:nvSpPr>
        <p:spPr>
          <a:xfrm>
            <a:off x="1167052" y="3346515"/>
            <a:ext cx="100875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In theory, </a:t>
            </a:r>
            <a:r>
              <a:rPr lang="en-CA" sz="2400" b="1" dirty="0"/>
              <a:t>loops are never necessary and can always be replaced by recursion</a:t>
            </a:r>
            <a:r>
              <a:rPr lang="en-CA" sz="2400" dirty="0"/>
              <a:t>. </a:t>
            </a:r>
            <a:br>
              <a:rPr lang="en-CA" sz="2400" dirty="0"/>
            </a:br>
            <a:r>
              <a:rPr lang="en-CA" sz="2400" dirty="0"/>
              <a:t>This can be useful when proving mathematical facts about algorithms. Some </a:t>
            </a:r>
            <a:br>
              <a:rPr lang="en-CA" sz="2400" dirty="0"/>
            </a:br>
            <a:r>
              <a:rPr lang="en-CA" sz="2400" dirty="0"/>
              <a:t>programming languages have </a:t>
            </a:r>
            <a:r>
              <a:rPr lang="en-CA" sz="2400" b="1" dirty="0"/>
              <a:t>no</a:t>
            </a:r>
            <a:r>
              <a:rPr lang="en-CA" sz="2400" dirty="0"/>
              <a:t> loops, e.g. Haskell, Prolog.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4142024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AB03E-B443-B619-04A3-82F551F5EF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CMPT 225</a:t>
            </a:r>
            <a:br>
              <a:rPr lang="en-CA" dirty="0"/>
            </a:br>
            <a:r>
              <a:rPr lang="en-CA" dirty="0"/>
              <a:t>week 1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DF7CAB-71E4-5E87-B147-604F91B8F0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SFU Surrey, Fall 2023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89853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92ADF-204C-B6D8-3EF6-92D0D7284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159605" cy="1325563"/>
          </a:xfrm>
        </p:spPr>
        <p:txBody>
          <a:bodyPr/>
          <a:lstStyle/>
          <a:p>
            <a:r>
              <a:rPr lang="en-CA" dirty="0"/>
              <a:t>Administrative Notes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58B13-B690-30BC-BCC7-979056005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14785" cy="4351338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Bookmark these sites</a:t>
            </a:r>
          </a:p>
          <a:p>
            <a:pPr lvl="1"/>
            <a:r>
              <a:rPr lang="en-CA" b="1" dirty="0"/>
              <a:t>225 Canvas</a:t>
            </a:r>
            <a:r>
              <a:rPr lang="en-CA" dirty="0"/>
              <a:t>: </a:t>
            </a:r>
            <a:r>
              <a:rPr lang="en-CA" dirty="0">
                <a:hlinkClick r:id="rId2"/>
              </a:rPr>
              <a:t>https://canvas.sfu.ca/courses/80182</a:t>
            </a:r>
            <a:r>
              <a:rPr lang="en-CA" dirty="0"/>
              <a:t> </a:t>
            </a:r>
          </a:p>
          <a:p>
            <a:pPr lvl="1"/>
            <a:r>
              <a:rPr lang="en-CA" b="1" dirty="0"/>
              <a:t>Notes and assignments</a:t>
            </a:r>
            <a:r>
              <a:rPr lang="en-CA" dirty="0"/>
              <a:t>: </a:t>
            </a:r>
            <a:r>
              <a:rPr lang="en-CA" dirty="0">
                <a:hlinkClick r:id="rId3"/>
              </a:rPr>
              <a:t>https://tjd1234.github.io/cmpt225fall2023/</a:t>
            </a:r>
            <a:r>
              <a:rPr lang="en-CA" dirty="0"/>
              <a:t> </a:t>
            </a:r>
          </a:p>
          <a:p>
            <a:r>
              <a:rPr lang="en-CA" dirty="0"/>
              <a:t>Canvas is where you find</a:t>
            </a:r>
          </a:p>
          <a:p>
            <a:pPr lvl="1"/>
            <a:r>
              <a:rPr lang="en-CA" dirty="0"/>
              <a:t>office hours for instructor and TAs</a:t>
            </a:r>
          </a:p>
          <a:p>
            <a:pPr lvl="1"/>
            <a:r>
              <a:rPr lang="en-CA" dirty="0"/>
              <a:t>syllabus and marking scheme</a:t>
            </a:r>
          </a:p>
          <a:p>
            <a:pPr lvl="1"/>
            <a:r>
              <a:rPr lang="en-CA" dirty="0"/>
              <a:t>your marks</a:t>
            </a:r>
          </a:p>
          <a:p>
            <a:pPr lvl="1"/>
            <a:r>
              <a:rPr lang="en-CA" dirty="0"/>
              <a:t>weekly quizzes</a:t>
            </a:r>
          </a:p>
          <a:p>
            <a:pPr lvl="1"/>
            <a:r>
              <a:rPr lang="en-CA" dirty="0"/>
              <a:t>announcements</a:t>
            </a:r>
          </a:p>
          <a:p>
            <a:pPr lvl="1"/>
            <a:r>
              <a:rPr lang="en-CA" dirty="0"/>
              <a:t>discussions</a:t>
            </a:r>
          </a:p>
          <a:p>
            <a:pPr lvl="1"/>
            <a:r>
              <a:rPr lang="en-CA" dirty="0"/>
              <a:t>…</a:t>
            </a:r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8B3B28-7E44-8556-EFCB-3E7A3C5F8F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4172" y="1195224"/>
            <a:ext cx="4155663" cy="51807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8A32C8-8947-5F18-53B3-8BBC43EBBFB7}"/>
              </a:ext>
            </a:extLst>
          </p:cNvPr>
          <p:cNvSpPr txBox="1"/>
          <p:nvPr/>
        </p:nvSpPr>
        <p:spPr>
          <a:xfrm>
            <a:off x="7464172" y="825892"/>
            <a:ext cx="41556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2400" dirty="0"/>
              <a:t>Textbook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372285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063AA1-B665-7572-570F-2D90A33545CD}"/>
              </a:ext>
            </a:extLst>
          </p:cNvPr>
          <p:cNvSpPr txBox="1"/>
          <p:nvPr/>
        </p:nvSpPr>
        <p:spPr>
          <a:xfrm>
            <a:off x="675802" y="467561"/>
            <a:ext cx="6798096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800" dirty="0"/>
              <a:t>What is a </a:t>
            </a:r>
            <a:r>
              <a:rPr lang="en-CA" sz="4800" b="1" dirty="0"/>
              <a:t>data structure</a:t>
            </a:r>
            <a:r>
              <a:rPr lang="en-CA" sz="4800" dirty="0"/>
              <a:t>?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618583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7FBB6-ECC3-F3FB-A824-3599E62E4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3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CA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way of organizing data. </a:t>
            </a:r>
          </a:p>
          <a:p>
            <a:pPr marL="0" indent="0">
              <a:buNone/>
            </a:pPr>
            <a:endParaRPr lang="en-CA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CA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Arrays, strings, lists, trees, tables, and graphs are all examples of data structures.</a:t>
            </a:r>
            <a:endParaRPr lang="en-AU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063AA1-B665-7572-570F-2D90A33545CD}"/>
              </a:ext>
            </a:extLst>
          </p:cNvPr>
          <p:cNvSpPr txBox="1"/>
          <p:nvPr/>
        </p:nvSpPr>
        <p:spPr>
          <a:xfrm>
            <a:off x="675802" y="467561"/>
            <a:ext cx="6798096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800" dirty="0"/>
              <a:t>What is a </a:t>
            </a:r>
            <a:r>
              <a:rPr lang="en-CA" sz="4800" b="1" dirty="0"/>
              <a:t>data structure</a:t>
            </a:r>
            <a:r>
              <a:rPr lang="en-CA" sz="4800" dirty="0"/>
              <a:t>?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42231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063AA1-B665-7572-570F-2D90A33545CD}"/>
              </a:ext>
            </a:extLst>
          </p:cNvPr>
          <p:cNvSpPr txBox="1"/>
          <p:nvPr/>
        </p:nvSpPr>
        <p:spPr>
          <a:xfrm>
            <a:off x="675802" y="467561"/>
            <a:ext cx="626154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800" dirty="0"/>
              <a:t>What is an </a:t>
            </a:r>
            <a:r>
              <a:rPr lang="en-CA" sz="4800" b="1" dirty="0"/>
              <a:t>algorithm</a:t>
            </a:r>
            <a:r>
              <a:rPr lang="en-CA" sz="4800" dirty="0"/>
              <a:t>?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100314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7FBB6-ECC3-F3FB-A824-3599E62E4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description of a sequence of actions on a data structure, usually to achieve some specific goal.</a:t>
            </a:r>
          </a:p>
          <a:p>
            <a:pPr marL="0" indent="0">
              <a:buNone/>
            </a:pPr>
            <a:endParaRPr lang="en-CA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CA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Examples: summing an array, printing all the “leaf” nodes in a tree, finding a target string in a bigger string, …</a:t>
            </a:r>
            <a:endParaRPr lang="en-AU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063AA1-B665-7572-570F-2D90A33545CD}"/>
              </a:ext>
            </a:extLst>
          </p:cNvPr>
          <p:cNvSpPr txBox="1"/>
          <p:nvPr/>
        </p:nvSpPr>
        <p:spPr>
          <a:xfrm>
            <a:off x="675802" y="467561"/>
            <a:ext cx="626154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800" dirty="0"/>
              <a:t>What is an </a:t>
            </a:r>
            <a:r>
              <a:rPr lang="en-CA" sz="4800" b="1" dirty="0"/>
              <a:t>algorithm</a:t>
            </a:r>
            <a:r>
              <a:rPr lang="en-CA" sz="4800" dirty="0"/>
              <a:t>?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36372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EFF6D8-CD41-F30E-2519-D26023580FDA}"/>
              </a:ext>
            </a:extLst>
          </p:cNvPr>
          <p:cNvSpPr txBox="1"/>
          <p:nvPr/>
        </p:nvSpPr>
        <p:spPr>
          <a:xfrm>
            <a:off x="8258607" y="2229399"/>
            <a:ext cx="1660579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good practice with C++ 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22F1E5-3231-9085-6A49-27BA3B42C3E8}"/>
              </a:ext>
            </a:extLst>
          </p:cNvPr>
          <p:cNvSpPr txBox="1"/>
          <p:nvPr/>
        </p:nvSpPr>
        <p:spPr>
          <a:xfrm>
            <a:off x="675800" y="236922"/>
            <a:ext cx="7109125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800" dirty="0"/>
              <a:t>How many ways can you sum an array of </a:t>
            </a:r>
            <a:r>
              <a:rPr lang="en-CA" sz="4800" b="1" dirty="0"/>
              <a:t>double</a:t>
            </a:r>
            <a:r>
              <a:rPr lang="en-CA" sz="4800" dirty="0"/>
              <a:t>s?</a:t>
            </a:r>
            <a:endParaRPr lang="en-CA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50F616-695A-9245-B748-7B85A566C12C}"/>
              </a:ext>
            </a:extLst>
          </p:cNvPr>
          <p:cNvSpPr txBox="1"/>
          <p:nvPr/>
        </p:nvSpPr>
        <p:spPr>
          <a:xfrm>
            <a:off x="596866" y="2244436"/>
            <a:ext cx="7157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CA" sz="2400" dirty="0"/>
              <a:t>See </a:t>
            </a:r>
            <a:r>
              <a:rPr lang="en-CA" sz="2400" b="1" dirty="0"/>
              <a:t>sum.cpp </a:t>
            </a:r>
            <a:r>
              <a:rPr lang="en-CA" sz="2400" dirty="0"/>
              <a:t>for different ways to sum </a:t>
            </a:r>
            <a:r>
              <a:rPr lang="en-CA" sz="2400" b="1" dirty="0"/>
              <a:t>double</a:t>
            </a:r>
            <a:r>
              <a:rPr lang="en-CA" sz="2400" dirty="0"/>
              <a:t>s in C++ …</a:t>
            </a:r>
            <a:endParaRPr lang="en-AU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BC5EA0-693A-5018-820A-91A574465226}"/>
              </a:ext>
            </a:extLst>
          </p:cNvPr>
          <p:cNvSpPr txBox="1"/>
          <p:nvPr/>
        </p:nvSpPr>
        <p:spPr>
          <a:xfrm>
            <a:off x="313152" y="5853925"/>
            <a:ext cx="2668044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Assume the array contains </a:t>
            </a:r>
            <a:r>
              <a:rPr lang="en-CA" sz="2400" b="1" dirty="0"/>
              <a:t>double</a:t>
            </a:r>
            <a:r>
              <a:rPr lang="en-CA" sz="2400" dirty="0"/>
              <a:t>s.</a:t>
            </a:r>
          </a:p>
        </p:txBody>
      </p:sp>
    </p:spTree>
    <p:extLst>
      <p:ext uri="{BB962C8B-B14F-4D97-AF65-F5344CB8AC3E}">
        <p14:creationId xmlns:p14="http://schemas.microsoft.com/office/powerpoint/2010/main" val="3454394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2150</Words>
  <Application>Microsoft Office PowerPoint</Application>
  <PresentationFormat>Widescreen</PresentationFormat>
  <Paragraphs>566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CMPT 225 week 1</vt:lpstr>
      <vt:lpstr>Administrative Notes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225</dc:title>
  <dc:creator>Toby Donaldson</dc:creator>
  <cp:lastModifiedBy>Toby Donaldson</cp:lastModifiedBy>
  <cp:revision>1</cp:revision>
  <cp:lastPrinted>2023-09-06T21:37:11Z</cp:lastPrinted>
  <dcterms:created xsi:type="dcterms:W3CDTF">2023-09-06T02:53:37Z</dcterms:created>
  <dcterms:modified xsi:type="dcterms:W3CDTF">2023-09-07T02:08:42Z</dcterms:modified>
</cp:coreProperties>
</file>