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06" r:id="rId15"/>
    <p:sldId id="307" r:id="rId16"/>
    <p:sldId id="308" r:id="rId17"/>
    <p:sldId id="309" r:id="rId18"/>
    <p:sldId id="310" r:id="rId19"/>
    <p:sldId id="312" r:id="rId20"/>
    <p:sldId id="311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66" r:id="rId33"/>
    <p:sldId id="267" r:id="rId34"/>
    <p:sldId id="269" r:id="rId35"/>
    <p:sldId id="324" r:id="rId36"/>
    <p:sldId id="271" r:id="rId37"/>
    <p:sldId id="272" r:id="rId38"/>
    <p:sldId id="270" r:id="rId39"/>
    <p:sldId id="273" r:id="rId40"/>
    <p:sldId id="274" r:id="rId41"/>
    <p:sldId id="275" r:id="rId42"/>
    <p:sldId id="276" r:id="rId43"/>
    <p:sldId id="278" r:id="rId44"/>
    <p:sldId id="277" r:id="rId45"/>
    <p:sldId id="279" r:id="rId46"/>
    <p:sldId id="280" r:id="rId47"/>
    <p:sldId id="281" r:id="rId48"/>
    <p:sldId id="282" r:id="rId49"/>
    <p:sldId id="283" r:id="rId50"/>
    <p:sldId id="301" r:id="rId51"/>
    <p:sldId id="328" r:id="rId52"/>
    <p:sldId id="329" r:id="rId53"/>
    <p:sldId id="303" r:id="rId54"/>
    <p:sldId id="284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330" r:id="rId63"/>
    <p:sldId id="331" r:id="rId64"/>
    <p:sldId id="305" r:id="rId65"/>
    <p:sldId id="325" r:id="rId66"/>
    <p:sldId id="304" r:id="rId67"/>
    <p:sldId id="296" r:id="rId68"/>
    <p:sldId id="298" r:id="rId69"/>
    <p:sldId id="299" r:id="rId70"/>
    <p:sldId id="327" r:id="rId7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99D0A-0517-475F-B989-AAB23E30FEB7}" v="147" dt="2023-11-01T23:08:10.016"/>
    <p1510:client id="{AFCB7EE0-2348-4727-9665-0AC5CECD0F9B}" v="1" dt="2023-11-02T00:57:3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DC99D0A-0517-475F-B989-AAB23E30FEB7}"/>
    <pc:docChg chg="undo custSel addSld delSld modSld sldOrd">
      <pc:chgData name="Toby Donaldson" userId="2e6e5431-bb17-4c41-9985-d39c50d83c73" providerId="ADAL" clId="{3DC99D0A-0517-475F-B989-AAB23E30FEB7}" dt="2023-11-01T23:08:10.014" v="909"/>
      <pc:docMkLst>
        <pc:docMk/>
      </pc:docMkLst>
      <pc:sldChg chg="addSp delSp mod">
        <pc:chgData name="Toby Donaldson" userId="2e6e5431-bb17-4c41-9985-d39c50d83c73" providerId="ADAL" clId="{3DC99D0A-0517-475F-B989-AAB23E30FEB7}" dt="2023-10-27T21:22:31.006" v="83" actId="21"/>
        <pc:sldMkLst>
          <pc:docMk/>
          <pc:sldMk cId="493162039" sldId="257"/>
        </pc:sldMkLst>
        <pc:inkChg chg="add del">
          <ac:chgData name="Toby Donaldson" userId="2e6e5431-bb17-4c41-9985-d39c50d83c73" providerId="ADAL" clId="{3DC99D0A-0517-475F-B989-AAB23E30FEB7}" dt="2023-10-27T21:22:31.006" v="83" actId="21"/>
          <ac:inkMkLst>
            <pc:docMk/>
            <pc:sldMk cId="493162039" sldId="257"/>
            <ac:inkMk id="2" creationId="{D3DD6DB4-1156-222E-3C1D-12E8D829C588}"/>
          </ac:inkMkLst>
        </pc:inkChg>
      </pc:sldChg>
      <pc:sldChg chg="modSp mod">
        <pc:chgData name="Toby Donaldson" userId="2e6e5431-bb17-4c41-9985-d39c50d83c73" providerId="ADAL" clId="{3DC99D0A-0517-475F-B989-AAB23E30FEB7}" dt="2023-11-01T22:18:27.052" v="906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DC99D0A-0517-475F-B989-AAB23E30FEB7}" dt="2023-11-01T22:18:27.052" v="906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DC99D0A-0517-475F-B989-AAB23E30FEB7}" dt="2023-10-27T21:47:26.312" v="84"/>
        <pc:sldMkLst>
          <pc:docMk/>
          <pc:sldMk cId="1308871322" sldId="263"/>
        </pc:sldMkLst>
        <pc:spChg chg="mod">
          <ac:chgData name="Toby Donaldson" userId="2e6e5431-bb17-4c41-9985-d39c50d83c73" providerId="ADAL" clId="{3DC99D0A-0517-475F-B989-AAB23E30FEB7}" dt="2023-10-27T21:05:48.138" v="59"/>
          <ac:spMkLst>
            <pc:docMk/>
            <pc:sldMk cId="1308871322" sldId="263"/>
            <ac:spMk id="3" creationId="{B4C02FA2-2D34-390F-4517-DF9FDCEEE039}"/>
          </ac:spMkLst>
        </pc:spChg>
        <pc:inkChg chg="add">
          <ac:chgData name="Toby Donaldson" userId="2e6e5431-bb17-4c41-9985-d39c50d83c73" providerId="ADAL" clId="{3DC99D0A-0517-475F-B989-AAB23E30FEB7}" dt="2023-10-27T21:47:26.312" v="84"/>
          <ac:inkMkLst>
            <pc:docMk/>
            <pc:sldMk cId="1308871322" sldId="263"/>
            <ac:inkMk id="9" creationId="{FF486A9E-0A36-4039-C3D3-83EC3C80C213}"/>
          </ac:inkMkLst>
        </pc:inkChg>
      </pc:sldChg>
      <pc:sldChg chg="modSp mod">
        <pc:chgData name="Toby Donaldson" userId="2e6e5431-bb17-4c41-9985-d39c50d83c73" providerId="ADAL" clId="{3DC99D0A-0517-475F-B989-AAB23E30FEB7}" dt="2023-10-27T22:31:21.156" v="8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3DC99D0A-0517-475F-B989-AAB23E30FEB7}" dt="2023-10-27T22:31:21.156" v="8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">
        <pc:chgData name="Toby Donaldson" userId="2e6e5431-bb17-4c41-9985-d39c50d83c73" providerId="ADAL" clId="{3DC99D0A-0517-475F-B989-AAB23E30FEB7}" dt="2023-10-27T21:47:26.312" v="84"/>
        <pc:sldMkLst>
          <pc:docMk/>
          <pc:sldMk cId="1802880351" sldId="265"/>
        </pc:sldMkLst>
        <pc:inkChg chg="add">
          <ac:chgData name="Toby Donaldson" userId="2e6e5431-bb17-4c41-9985-d39c50d83c73" providerId="ADAL" clId="{3DC99D0A-0517-475F-B989-AAB23E30FEB7}" dt="2023-10-27T21:47:26.312" v="84"/>
          <ac:inkMkLst>
            <pc:docMk/>
            <pc:sldMk cId="1802880351" sldId="265"/>
            <ac:inkMk id="10" creationId="{D326CD20-BA4B-9E7B-9C9A-59788D7569DA}"/>
          </ac:inkMkLst>
        </pc:inkChg>
      </pc:sldChg>
      <pc:sldChg chg="addSp">
        <pc:chgData name="Toby Donaldson" userId="2e6e5431-bb17-4c41-9985-d39c50d83c73" providerId="ADAL" clId="{3DC99D0A-0517-475F-B989-AAB23E30FEB7}" dt="2023-10-27T22:51:53.251" v="87"/>
        <pc:sldMkLst>
          <pc:docMk/>
          <pc:sldMk cId="2459995173" sldId="267"/>
        </pc:sldMkLst>
        <pc:inkChg chg="add">
          <ac:chgData name="Toby Donaldson" userId="2e6e5431-bb17-4c41-9985-d39c50d83c73" providerId="ADAL" clId="{3DC99D0A-0517-475F-B989-AAB23E30FEB7}" dt="2023-10-27T22:51:53.251" v="87"/>
          <ac:inkMkLst>
            <pc:docMk/>
            <pc:sldMk cId="2459995173" sldId="267"/>
            <ac:inkMk id="15" creationId="{BCBB1551-2822-5DEB-8501-DC89899A2DA9}"/>
          </ac:inkMkLst>
        </pc:inkChg>
      </pc:sldChg>
      <pc:sldChg chg="addSp delSp mod">
        <pc:chgData name="Toby Donaldson" userId="2e6e5431-bb17-4c41-9985-d39c50d83c73" providerId="ADAL" clId="{3DC99D0A-0517-475F-B989-AAB23E30FEB7}" dt="2023-11-01T22:20:01.777" v="907" actId="21"/>
        <pc:sldMkLst>
          <pc:docMk/>
          <pc:sldMk cId="2462324294" sldId="269"/>
        </pc:sldMkLst>
        <pc:inkChg chg="add del">
          <ac:chgData name="Toby Donaldson" userId="2e6e5431-bb17-4c41-9985-d39c50d83c73" providerId="ADAL" clId="{3DC99D0A-0517-475F-B989-AAB23E30FEB7}" dt="2023-11-01T22:20:01.777" v="907" actId="21"/>
          <ac:inkMkLst>
            <pc:docMk/>
            <pc:sldMk cId="2462324294" sldId="269"/>
            <ac:inkMk id="4" creationId="{3AFFEF6E-6B49-90BD-C94B-A4B9C929087C}"/>
          </ac:inkMkLst>
        </pc:inkChg>
      </pc:sldChg>
      <pc:sldChg chg="addSp">
        <pc:chgData name="Toby Donaldson" userId="2e6e5431-bb17-4c41-9985-d39c50d83c73" providerId="ADAL" clId="{3DC99D0A-0517-475F-B989-AAB23E30FEB7}" dt="2023-10-27T22:51:53.251" v="87"/>
        <pc:sldMkLst>
          <pc:docMk/>
          <pc:sldMk cId="677481774" sldId="270"/>
        </pc:sldMkLst>
        <pc:inkChg chg="add">
          <ac:chgData name="Toby Donaldson" userId="2e6e5431-bb17-4c41-9985-d39c50d83c73" providerId="ADAL" clId="{3DC99D0A-0517-475F-B989-AAB23E30FEB7}" dt="2023-10-27T22:51:53.251" v="87"/>
          <ac:inkMkLst>
            <pc:docMk/>
            <pc:sldMk cId="677481774" sldId="270"/>
            <ac:inkMk id="3" creationId="{66F0982F-16E0-0D64-617F-66DF03F20196}"/>
          </ac:inkMkLst>
        </pc:inkChg>
      </pc:sldChg>
      <pc:sldChg chg="modSp mod">
        <pc:chgData name="Toby Donaldson" userId="2e6e5431-bb17-4c41-9985-d39c50d83c73" providerId="ADAL" clId="{3DC99D0A-0517-475F-B989-AAB23E30FEB7}" dt="2023-10-27T21:07:23.703" v="75"/>
        <pc:sldMkLst>
          <pc:docMk/>
          <pc:sldMk cId="2728094250" sldId="271"/>
        </pc:sldMkLst>
        <pc:spChg chg="mod">
          <ac:chgData name="Toby Donaldson" userId="2e6e5431-bb17-4c41-9985-d39c50d83c73" providerId="ADAL" clId="{3DC99D0A-0517-475F-B989-AAB23E30FEB7}" dt="2023-10-27T21:07:23.703" v="75"/>
          <ac:spMkLst>
            <pc:docMk/>
            <pc:sldMk cId="2728094250" sldId="271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DC99D0A-0517-475F-B989-AAB23E30FEB7}" dt="2023-10-27T21:07:47.890" v="82"/>
        <pc:sldMkLst>
          <pc:docMk/>
          <pc:sldMk cId="4291476057" sldId="272"/>
        </pc:sldMkLst>
        <pc:spChg chg="mod">
          <ac:chgData name="Toby Donaldson" userId="2e6e5431-bb17-4c41-9985-d39c50d83c73" providerId="ADAL" clId="{3DC99D0A-0517-475F-B989-AAB23E30FEB7}" dt="2023-10-27T21:07:47.890" v="82"/>
          <ac:spMkLst>
            <pc:docMk/>
            <pc:sldMk cId="4291476057" sldId="272"/>
            <ac:spMk id="3" creationId="{853BEB51-9955-F82A-6F80-41EBE4E2A34E}"/>
          </ac:spMkLst>
        </pc:sp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4174263235" sldId="276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4174263235" sldId="276"/>
            <ac:inkMk id="4" creationId="{D2DD9071-C91C-980F-69EF-BB5E1AC965B9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1074744473" sldId="277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1074744473" sldId="277"/>
            <ac:inkMk id="3" creationId="{581FCD74-7270-C538-4E10-D1BC42024137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213115808" sldId="278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213115808" sldId="278"/>
            <ac:inkMk id="5" creationId="{90DF0EDB-2FD0-CFF5-9825-7C5B6051ED26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1809269518" sldId="280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1809269518" sldId="280"/>
            <ac:inkMk id="5" creationId="{E72081FE-A653-E1FD-A039-C737395091EE}"/>
          </ac:inkMkLst>
        </pc:inkChg>
      </pc:sldChg>
      <pc:sldChg chg="modSp mod">
        <pc:chgData name="Toby Donaldson" userId="2e6e5431-bb17-4c41-9985-d39c50d83c73" providerId="ADAL" clId="{3DC99D0A-0517-475F-B989-AAB23E30FEB7}" dt="2023-11-01T20:17:19.752" v="183" actId="15"/>
        <pc:sldMkLst>
          <pc:docMk/>
          <pc:sldMk cId="1981722786" sldId="284"/>
        </pc:sldMkLst>
        <pc:spChg chg="mod">
          <ac:chgData name="Toby Donaldson" userId="2e6e5431-bb17-4c41-9985-d39c50d83c73" providerId="ADAL" clId="{3DC99D0A-0517-475F-B989-AAB23E30FEB7}" dt="2023-11-01T20:17:19.752" v="183" actId="15"/>
          <ac:spMkLst>
            <pc:docMk/>
            <pc:sldMk cId="1981722786" sldId="284"/>
            <ac:spMk id="3" creationId="{853BEB51-9955-F82A-6F80-41EBE4E2A34E}"/>
          </ac:spMkLst>
        </pc:spChg>
      </pc:sldChg>
      <pc:sldChg chg="addSp modSp mod">
        <pc:chgData name="Toby Donaldson" userId="2e6e5431-bb17-4c41-9985-d39c50d83c73" providerId="ADAL" clId="{3DC99D0A-0517-475F-B989-AAB23E30FEB7}" dt="2023-11-01T22:59:29.149" v="908"/>
        <pc:sldMkLst>
          <pc:docMk/>
          <pc:sldMk cId="4235339031" sldId="286"/>
        </pc:sldMkLst>
        <pc:spChg chg="mod">
          <ac:chgData name="Toby Donaldson" userId="2e6e5431-bb17-4c41-9985-d39c50d83c73" providerId="ADAL" clId="{3DC99D0A-0517-475F-B989-AAB23E30FEB7}" dt="2023-11-01T20:17:29.205" v="184" actId="113"/>
          <ac:spMkLst>
            <pc:docMk/>
            <pc:sldMk cId="4235339031" sldId="286"/>
            <ac:spMk id="3" creationId="{853BEB51-9955-F82A-6F80-41EBE4E2A34E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4235339031" sldId="286"/>
            <ac:inkMk id="4" creationId="{8E78A375-3A25-AB1A-17E4-D20E39FB7C05}"/>
          </ac:inkMkLst>
        </pc:inkChg>
      </pc:sldChg>
      <pc:sldChg chg="addSp modSp mod">
        <pc:chgData name="Toby Donaldson" userId="2e6e5431-bb17-4c41-9985-d39c50d83c73" providerId="ADAL" clId="{3DC99D0A-0517-475F-B989-AAB23E30FEB7}" dt="2023-11-01T22:59:29.149" v="908"/>
        <pc:sldMkLst>
          <pc:docMk/>
          <pc:sldMk cId="1435161024" sldId="287"/>
        </pc:sldMkLst>
        <pc:spChg chg="mod">
          <ac:chgData name="Toby Donaldson" userId="2e6e5431-bb17-4c41-9985-d39c50d83c73" providerId="ADAL" clId="{3DC99D0A-0517-475F-B989-AAB23E30FEB7}" dt="2023-11-01T20:18:40.540" v="287" actId="113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3DC99D0A-0517-475F-B989-AAB23E30FEB7}" dt="2023-11-01T20:18:31.764" v="285" actId="1076"/>
          <ac:spMkLst>
            <pc:docMk/>
            <pc:sldMk cId="1435161024" sldId="287"/>
            <ac:spMk id="8" creationId="{DED12714-4505-1FDB-DC2C-BCD1B22496B9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1435161024" sldId="287"/>
            <ac:inkMk id="9" creationId="{558AA810-758F-F885-975C-FA763536A42A}"/>
          </ac:inkMkLst>
        </pc:inkChg>
      </pc:sldChg>
      <pc:sldChg chg="addSp modSp mod">
        <pc:chgData name="Toby Donaldson" userId="2e6e5431-bb17-4c41-9985-d39c50d83c73" providerId="ADAL" clId="{3DC99D0A-0517-475F-B989-AAB23E30FEB7}" dt="2023-11-01T22:59:29.149" v="908"/>
        <pc:sldMkLst>
          <pc:docMk/>
          <pc:sldMk cId="1682691476" sldId="288"/>
        </pc:sldMkLst>
        <pc:spChg chg="mod">
          <ac:chgData name="Toby Donaldson" userId="2e6e5431-bb17-4c41-9985-d39c50d83c73" providerId="ADAL" clId="{3DC99D0A-0517-475F-B989-AAB23E30FEB7}" dt="2023-11-01T20:18:51.046" v="289" actId="113"/>
          <ac:spMkLst>
            <pc:docMk/>
            <pc:sldMk cId="1682691476" sldId="288"/>
            <ac:spMk id="3" creationId="{853BEB51-9955-F82A-6F80-41EBE4E2A34E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1682691476" sldId="288"/>
            <ac:inkMk id="13" creationId="{28E3F970-B7C9-2443-3578-69A0A40EDB13}"/>
          </ac:inkMkLst>
        </pc:inkChg>
      </pc:sldChg>
      <pc:sldChg chg="addSp modSp mod">
        <pc:chgData name="Toby Donaldson" userId="2e6e5431-bb17-4c41-9985-d39c50d83c73" providerId="ADAL" clId="{3DC99D0A-0517-475F-B989-AAB23E30FEB7}" dt="2023-11-01T22:59:29.149" v="908"/>
        <pc:sldMkLst>
          <pc:docMk/>
          <pc:sldMk cId="1672341037" sldId="289"/>
        </pc:sldMkLst>
        <pc:spChg chg="mod">
          <ac:chgData name="Toby Donaldson" userId="2e6e5431-bb17-4c41-9985-d39c50d83c73" providerId="ADAL" clId="{3DC99D0A-0517-475F-B989-AAB23E30FEB7}" dt="2023-11-01T20:19:22.364" v="291" actId="113"/>
          <ac:spMkLst>
            <pc:docMk/>
            <pc:sldMk cId="1672341037" sldId="289"/>
            <ac:spMk id="3" creationId="{853BEB51-9955-F82A-6F80-41EBE4E2A34E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1672341037" sldId="289"/>
            <ac:inkMk id="9" creationId="{4ABA1EF4-6ADA-7FF1-89EB-E02ED4035C8B}"/>
          </ac:inkMkLst>
        </pc:inkChg>
      </pc:sldChg>
      <pc:sldChg chg="addSp modSp mod">
        <pc:chgData name="Toby Donaldson" userId="2e6e5431-bb17-4c41-9985-d39c50d83c73" providerId="ADAL" clId="{3DC99D0A-0517-475F-B989-AAB23E30FEB7}" dt="2023-11-01T23:08:10.014" v="909"/>
        <pc:sldMkLst>
          <pc:docMk/>
          <pc:sldMk cId="397900611" sldId="290"/>
        </pc:sldMkLst>
        <pc:spChg chg="mod">
          <ac:chgData name="Toby Donaldson" userId="2e6e5431-bb17-4c41-9985-d39c50d83c73" providerId="ADAL" clId="{3DC99D0A-0517-475F-B989-AAB23E30FEB7}" dt="2023-11-01T20:19:42.773" v="308" actId="20577"/>
          <ac:spMkLst>
            <pc:docMk/>
            <pc:sldMk cId="397900611" sldId="290"/>
            <ac:spMk id="3" creationId="{853BEB51-9955-F82A-6F80-41EBE4E2A34E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397900611" sldId="290"/>
            <ac:inkMk id="12" creationId="{AAE99948-ABAA-A6D9-94B3-9B90AAE8DCA9}"/>
          </ac:inkMkLst>
        </pc:inkChg>
        <pc:inkChg chg="add">
          <ac:chgData name="Toby Donaldson" userId="2e6e5431-bb17-4c41-9985-d39c50d83c73" providerId="ADAL" clId="{3DC99D0A-0517-475F-B989-AAB23E30FEB7}" dt="2023-11-01T23:08:10.014" v="909"/>
          <ac:inkMkLst>
            <pc:docMk/>
            <pc:sldMk cId="397900611" sldId="290"/>
            <ac:inkMk id="13" creationId="{4B3720AD-81FE-F77F-AD50-6D2D3C5A7090}"/>
          </ac:inkMkLst>
        </pc:inkChg>
      </pc:sldChg>
      <pc:sldChg chg="addSp modSp mod">
        <pc:chgData name="Toby Donaldson" userId="2e6e5431-bb17-4c41-9985-d39c50d83c73" providerId="ADAL" clId="{3DC99D0A-0517-475F-B989-AAB23E30FEB7}" dt="2023-11-01T20:36:08.585" v="676" actId="1076"/>
        <pc:sldMkLst>
          <pc:docMk/>
          <pc:sldMk cId="1657589750" sldId="291"/>
        </pc:sldMkLst>
        <pc:spChg chg="add mod">
          <ac:chgData name="Toby Donaldson" userId="2e6e5431-bb17-4c41-9985-d39c50d83c73" providerId="ADAL" clId="{3DC99D0A-0517-475F-B989-AAB23E30FEB7}" dt="2023-11-01T20:36:08.585" v="676" actId="1076"/>
          <ac:spMkLst>
            <pc:docMk/>
            <pc:sldMk cId="1657589750" sldId="291"/>
            <ac:spMk id="3" creationId="{FB5BDAAB-8F1D-CEC2-9404-0EDCCB8DD645}"/>
          </ac:spMkLst>
        </pc:spChg>
      </pc:sldChg>
      <pc:sldChg chg="addSp modSp mod">
        <pc:chgData name="Toby Donaldson" userId="2e6e5431-bb17-4c41-9985-d39c50d83c73" providerId="ADAL" clId="{3DC99D0A-0517-475F-B989-AAB23E30FEB7}" dt="2023-11-01T20:37:10.600" v="797" actId="1076"/>
        <pc:sldMkLst>
          <pc:docMk/>
          <pc:sldMk cId="3118127669" sldId="292"/>
        </pc:sldMkLst>
        <pc:spChg chg="add mod">
          <ac:chgData name="Toby Donaldson" userId="2e6e5431-bb17-4c41-9985-d39c50d83c73" providerId="ADAL" clId="{3DC99D0A-0517-475F-B989-AAB23E30FEB7}" dt="2023-11-01T20:37:10.600" v="797" actId="1076"/>
          <ac:spMkLst>
            <pc:docMk/>
            <pc:sldMk cId="3118127669" sldId="292"/>
            <ac:spMk id="4" creationId="{281B3BEF-B82C-7D8D-3214-5CAFDCB2D8DB}"/>
          </ac:spMkLst>
        </pc:spChg>
        <pc:spChg chg="mod">
          <ac:chgData name="Toby Donaldson" userId="2e6e5431-bb17-4c41-9985-d39c50d83c73" providerId="ADAL" clId="{3DC99D0A-0517-475F-B989-AAB23E30FEB7}" dt="2023-11-01T20:21:12.347" v="310" actId="113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DC99D0A-0517-475F-B989-AAB23E30FEB7}" dt="2023-11-01T20:21:33.243" v="315" actId="20577"/>
          <ac:spMkLst>
            <pc:docMk/>
            <pc:sldMk cId="3118127669" sldId="292"/>
            <ac:spMk id="31" creationId="{6FC95193-ACB8-5743-20F0-FE1FA36B44AB}"/>
          </ac:spMkLst>
        </pc:spChg>
      </pc:sldChg>
      <pc:sldChg chg="del">
        <pc:chgData name="Toby Donaldson" userId="2e6e5431-bb17-4c41-9985-d39c50d83c73" providerId="ADAL" clId="{3DC99D0A-0517-475F-B989-AAB23E30FEB7}" dt="2023-11-01T20:44:04.763" v="898" actId="2696"/>
        <pc:sldMkLst>
          <pc:docMk/>
          <pc:sldMk cId="566280753" sldId="297"/>
        </pc:sldMkLst>
      </pc:sldChg>
      <pc:sldChg chg="del ord">
        <pc:chgData name="Toby Donaldson" userId="2e6e5431-bb17-4c41-9985-d39c50d83c73" providerId="ADAL" clId="{3DC99D0A-0517-475F-B989-AAB23E30FEB7}" dt="2023-11-01T20:41:33.003" v="895" actId="2696"/>
        <pc:sldMkLst>
          <pc:docMk/>
          <pc:sldMk cId="2859941842" sldId="302"/>
        </pc:sldMkLst>
      </pc:sldChg>
      <pc:sldChg chg="modSp mod">
        <pc:chgData name="Toby Donaldson" userId="2e6e5431-bb17-4c41-9985-d39c50d83c73" providerId="ADAL" clId="{3DC99D0A-0517-475F-B989-AAB23E30FEB7}" dt="2023-10-27T21:07:16.139" v="74"/>
        <pc:sldMkLst>
          <pc:docMk/>
          <pc:sldMk cId="3370637308" sldId="324"/>
        </pc:sldMkLst>
        <pc:spChg chg="mod">
          <ac:chgData name="Toby Donaldson" userId="2e6e5431-bb17-4c41-9985-d39c50d83c73" providerId="ADAL" clId="{3DC99D0A-0517-475F-B989-AAB23E30FEB7}" dt="2023-10-27T21:07:16.139" v="74"/>
          <ac:spMkLst>
            <pc:docMk/>
            <pc:sldMk cId="3370637308" sldId="324"/>
            <ac:spMk id="3" creationId="{853BEB51-9955-F82A-6F80-41EBE4E2A34E}"/>
          </ac:spMkLst>
        </pc:spChg>
      </pc:sldChg>
      <pc:sldChg chg="ord">
        <pc:chgData name="Toby Donaldson" userId="2e6e5431-bb17-4c41-9985-d39c50d83c73" providerId="ADAL" clId="{3DC99D0A-0517-475F-B989-AAB23E30FEB7}" dt="2023-11-01T20:43:45.766" v="897"/>
        <pc:sldMkLst>
          <pc:docMk/>
          <pc:sldMk cId="1929272962" sldId="325"/>
        </pc:sldMkLst>
      </pc:sldChg>
      <pc:sldChg chg="add ord">
        <pc:chgData name="Toby Donaldson" userId="2e6e5431-bb17-4c41-9985-d39c50d83c73" providerId="ADAL" clId="{3DC99D0A-0517-475F-B989-AAB23E30FEB7}" dt="2023-11-01T20:02:51.987" v="91"/>
        <pc:sldMkLst>
          <pc:docMk/>
          <pc:sldMk cId="1331295466" sldId="327"/>
        </pc:sldMkLst>
      </pc:sldChg>
      <pc:sldChg chg="addSp delSp modSp add mod">
        <pc:chgData name="Toby Donaldson" userId="2e6e5431-bb17-4c41-9985-d39c50d83c73" providerId="ADAL" clId="{3DC99D0A-0517-475F-B989-AAB23E30FEB7}" dt="2023-11-01T22:59:29.149" v="908"/>
        <pc:sldMkLst>
          <pc:docMk/>
          <pc:sldMk cId="1154464496" sldId="328"/>
        </pc:sldMkLst>
        <pc:spChg chg="del">
          <ac:chgData name="Toby Donaldson" userId="2e6e5431-bb17-4c41-9985-d39c50d83c73" providerId="ADAL" clId="{3DC99D0A-0517-475F-B989-AAB23E30FEB7}" dt="2023-11-01T20:11:39.445" v="93" actId="21"/>
          <ac:spMkLst>
            <pc:docMk/>
            <pc:sldMk cId="1154464496" sldId="328"/>
            <ac:spMk id="5" creationId="{28B8EA08-2981-2FF4-BDF7-59E3A6C2CB08}"/>
          </ac:spMkLst>
        </pc:spChg>
        <pc:spChg chg="mod topLvl">
          <ac:chgData name="Toby Donaldson" userId="2e6e5431-bb17-4c41-9985-d39c50d83c73" providerId="ADAL" clId="{3DC99D0A-0517-475F-B989-AAB23E30FEB7}" dt="2023-11-01T20:12:16.419" v="107" actId="20577"/>
          <ac:spMkLst>
            <pc:docMk/>
            <pc:sldMk cId="1154464496" sldId="328"/>
            <ac:spMk id="7" creationId="{C4141BD9-7E2C-3FFB-90DB-1ACC214C376A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8" creationId="{4BC2A0B3-40A5-DCE0-4AE3-6D4B19FDC004}"/>
          </ac:spMkLst>
        </pc:spChg>
        <pc:spChg chg="mod topLvl">
          <ac:chgData name="Toby Donaldson" userId="2e6e5431-bb17-4c41-9985-d39c50d83c73" providerId="ADAL" clId="{3DC99D0A-0517-475F-B989-AAB23E30FEB7}" dt="2023-11-01T20:12:15.036" v="106" actId="20577"/>
          <ac:spMkLst>
            <pc:docMk/>
            <pc:sldMk cId="1154464496" sldId="328"/>
            <ac:spMk id="10" creationId="{9DD65A01-F72C-FB28-4D04-B53F08E00941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11" creationId="{D4B94D67-F3F8-6D04-CAAF-6E82DE0E4A56}"/>
          </ac:spMkLst>
        </pc:spChg>
        <pc:spChg chg="mod topLvl">
          <ac:chgData name="Toby Donaldson" userId="2e6e5431-bb17-4c41-9985-d39c50d83c73" providerId="ADAL" clId="{3DC99D0A-0517-475F-B989-AAB23E30FEB7}" dt="2023-11-01T20:12:12.641" v="104" actId="20577"/>
          <ac:spMkLst>
            <pc:docMk/>
            <pc:sldMk cId="1154464496" sldId="328"/>
            <ac:spMk id="13" creationId="{65141997-3A97-22D0-1B1A-613D1399E2CB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14" creationId="{B69E5E7B-B906-5DBA-004E-858214011B99}"/>
          </ac:spMkLst>
        </pc:spChg>
        <pc:spChg chg="mod topLvl">
          <ac:chgData name="Toby Donaldson" userId="2e6e5431-bb17-4c41-9985-d39c50d83c73" providerId="ADAL" clId="{3DC99D0A-0517-475F-B989-AAB23E30FEB7}" dt="2023-11-01T20:12:07.783" v="99" actId="20577"/>
          <ac:spMkLst>
            <pc:docMk/>
            <pc:sldMk cId="1154464496" sldId="328"/>
            <ac:spMk id="16" creationId="{248FFBCB-ABF1-FED6-C89E-936CF4C5C848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17" creationId="{C4C7D64C-77DB-DE93-71A5-1FBA2A4DB6C7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19" creationId="{BE0E975E-3E0D-9664-5184-278FF30FB312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20" creationId="{3F01B093-F1D0-7E97-FC8B-779AD763541F}"/>
          </ac:spMkLst>
        </pc:spChg>
        <pc:spChg chg="mod topLvl">
          <ac:chgData name="Toby Donaldson" userId="2e6e5431-bb17-4c41-9985-d39c50d83c73" providerId="ADAL" clId="{3DC99D0A-0517-475F-B989-AAB23E30FEB7}" dt="2023-11-01T20:12:10.758" v="102" actId="20577"/>
          <ac:spMkLst>
            <pc:docMk/>
            <pc:sldMk cId="1154464496" sldId="328"/>
            <ac:spMk id="22" creationId="{9CBD1A38-CB3F-793D-27F3-CDF6DECD8C9A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23" creationId="{C71B224F-9420-C9A7-4829-E5F69E7E8270}"/>
          </ac:spMkLst>
        </pc:spChg>
        <pc:spChg chg="add mod">
          <ac:chgData name="Toby Donaldson" userId="2e6e5431-bb17-4c41-9985-d39c50d83c73" providerId="ADAL" clId="{3DC99D0A-0517-475F-B989-AAB23E30FEB7}" dt="2023-11-01T20:12:35.718" v="109" actId="1076"/>
          <ac:spMkLst>
            <pc:docMk/>
            <pc:sldMk cId="1154464496" sldId="328"/>
            <ac:spMk id="26" creationId="{08AFF765-16C9-A73C-BC7D-282E7C5E4E65}"/>
          </ac:spMkLst>
        </pc:spChg>
        <pc:spChg chg="add mod">
          <ac:chgData name="Toby Donaldson" userId="2e6e5431-bb17-4c41-9985-d39c50d83c73" providerId="ADAL" clId="{3DC99D0A-0517-475F-B989-AAB23E30FEB7}" dt="2023-11-01T20:12:41.450" v="110" actId="20577"/>
          <ac:spMkLst>
            <pc:docMk/>
            <pc:sldMk cId="1154464496" sldId="328"/>
            <ac:spMk id="27" creationId="{1E916F67-FC3D-C949-C5EB-544917226C1C}"/>
          </ac:spMkLst>
        </pc:spChg>
        <pc:spChg chg="add mod">
          <ac:chgData name="Toby Donaldson" userId="2e6e5431-bb17-4c41-9985-d39c50d83c73" providerId="ADAL" clId="{3DC99D0A-0517-475F-B989-AAB23E30FEB7}" dt="2023-11-01T20:14:05.237" v="163" actId="20577"/>
          <ac:spMkLst>
            <pc:docMk/>
            <pc:sldMk cId="1154464496" sldId="328"/>
            <ac:spMk id="28" creationId="{C1C543EB-ADB8-DFD8-4ED7-4FE7D02F39E7}"/>
          </ac:spMkLst>
        </pc:s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6" creationId="{6F943F0C-B267-3F83-CA3E-4D4303F5C8BB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9" creationId="{BA413840-92D4-7729-C684-95158648969F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12" creationId="{C99AD67B-3FEF-3858-1043-770A79FE7384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15" creationId="{19BE489F-6F18-CCF0-6062-03CDA8E8A9A4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18" creationId="{DF41EFD7-3CC9-85D1-1B07-4EEC3C453468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21" creationId="{F0480280-5141-85B7-05BB-3E111C1843DD}"/>
          </ac:grpSpMkLst>
        </pc:gr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1154464496" sldId="328"/>
            <ac:inkMk id="29" creationId="{9CB32221-0303-B064-3309-E2ABD490FF50}"/>
          </ac:inkMkLst>
        </pc:inkChg>
        <pc:cxnChg chg="add del mod">
          <ac:chgData name="Toby Donaldson" userId="2e6e5431-bb17-4c41-9985-d39c50d83c73" providerId="ADAL" clId="{3DC99D0A-0517-475F-B989-AAB23E30FEB7}" dt="2023-11-01T20:11:52.730" v="96" actId="21"/>
          <ac:cxnSpMkLst>
            <pc:docMk/>
            <pc:sldMk cId="1154464496" sldId="328"/>
            <ac:cxnSpMk id="24" creationId="{7013E831-DFC2-0712-201D-3C0C409C0C64}"/>
          </ac:cxnSpMkLst>
        </pc:cxnChg>
        <pc:cxnChg chg="add del mod">
          <ac:chgData name="Toby Donaldson" userId="2e6e5431-bb17-4c41-9985-d39c50d83c73" providerId="ADAL" clId="{3DC99D0A-0517-475F-B989-AAB23E30FEB7}" dt="2023-11-01T20:11:54.491" v="97" actId="21"/>
          <ac:cxnSpMkLst>
            <pc:docMk/>
            <pc:sldMk cId="1154464496" sldId="328"/>
            <ac:cxnSpMk id="25" creationId="{E2EBED73-FCCC-D838-872E-8D62E41930A0}"/>
          </ac:cxnSpMkLst>
        </pc:cxnChg>
      </pc:sldChg>
      <pc:sldChg chg="addSp modSp add mod">
        <pc:chgData name="Toby Donaldson" userId="2e6e5431-bb17-4c41-9985-d39c50d83c73" providerId="ADAL" clId="{3DC99D0A-0517-475F-B989-AAB23E30FEB7}" dt="2023-11-01T20:16:46.625" v="182" actId="1076"/>
        <pc:sldMkLst>
          <pc:docMk/>
          <pc:sldMk cId="739217897" sldId="329"/>
        </pc:sldMkLst>
        <pc:spChg chg="add mod">
          <ac:chgData name="Toby Donaldson" userId="2e6e5431-bb17-4c41-9985-d39c50d83c73" providerId="ADAL" clId="{3DC99D0A-0517-475F-B989-AAB23E30FEB7}" dt="2023-11-01T20:16:46.625" v="182" actId="1076"/>
          <ac:spMkLst>
            <pc:docMk/>
            <pc:sldMk cId="739217897" sldId="329"/>
            <ac:spMk id="6" creationId="{94706C3D-3118-DD5C-B1F7-AD031210AA43}"/>
          </ac:spMkLst>
        </pc:spChg>
        <pc:spChg chg="mod">
          <ac:chgData name="Toby Donaldson" userId="2e6e5431-bb17-4c41-9985-d39c50d83c73" providerId="ADAL" clId="{3DC99D0A-0517-475F-B989-AAB23E30FEB7}" dt="2023-11-01T20:15:11.718" v="170" actId="20577"/>
          <ac:spMkLst>
            <pc:docMk/>
            <pc:sldMk cId="739217897" sldId="329"/>
            <ac:spMk id="7" creationId="{C4141BD9-7E2C-3FFB-90DB-1ACC214C376A}"/>
          </ac:spMkLst>
        </pc:spChg>
        <pc:spChg chg="mod">
          <ac:chgData name="Toby Donaldson" userId="2e6e5431-bb17-4c41-9985-d39c50d83c73" providerId="ADAL" clId="{3DC99D0A-0517-475F-B989-AAB23E30FEB7}" dt="2023-11-01T20:15:35.592" v="172" actId="20577"/>
          <ac:spMkLst>
            <pc:docMk/>
            <pc:sldMk cId="739217897" sldId="329"/>
            <ac:spMk id="16" creationId="{248FFBCB-ABF1-FED6-C89E-936CF4C5C848}"/>
          </ac:spMkLst>
        </pc:spChg>
        <pc:spChg chg="mod">
          <ac:chgData name="Toby Donaldson" userId="2e6e5431-bb17-4c41-9985-d39c50d83c73" providerId="ADAL" clId="{3DC99D0A-0517-475F-B989-AAB23E30FEB7}" dt="2023-11-01T20:14:47.842" v="168" actId="13926"/>
          <ac:spMkLst>
            <pc:docMk/>
            <pc:sldMk cId="739217897" sldId="329"/>
            <ac:spMk id="19" creationId="{BE0E975E-3E0D-9664-5184-278FF30FB312}"/>
          </ac:spMkLst>
        </pc:spChg>
        <pc:spChg chg="mod">
          <ac:chgData name="Toby Donaldson" userId="2e6e5431-bb17-4c41-9985-d39c50d83c73" providerId="ADAL" clId="{3DC99D0A-0517-475F-B989-AAB23E30FEB7}" dt="2023-11-01T20:14:42.906" v="167" actId="20577"/>
          <ac:spMkLst>
            <pc:docMk/>
            <pc:sldMk cId="739217897" sldId="329"/>
            <ac:spMk id="22" creationId="{9CBD1A38-CB3F-793D-27F3-CDF6DECD8C9A}"/>
          </ac:spMkLst>
        </pc:spChg>
      </pc:sldChg>
      <pc:sldChg chg="addSp modSp add mod">
        <pc:chgData name="Toby Donaldson" userId="2e6e5431-bb17-4c41-9985-d39c50d83c73" providerId="ADAL" clId="{3DC99D0A-0517-475F-B989-AAB23E30FEB7}" dt="2023-11-01T23:08:10.014" v="909"/>
        <pc:sldMkLst>
          <pc:docMk/>
          <pc:sldMk cId="3687085387" sldId="330"/>
        </pc:sldMkLst>
        <pc:spChg chg="add mod">
          <ac:chgData name="Toby Donaldson" userId="2e6e5431-bb17-4c41-9985-d39c50d83c73" providerId="ADAL" clId="{3DC99D0A-0517-475F-B989-AAB23E30FEB7}" dt="2023-11-01T20:29:35.808" v="476" actId="14100"/>
          <ac:spMkLst>
            <pc:docMk/>
            <pc:sldMk cId="3687085387" sldId="330"/>
            <ac:spMk id="3" creationId="{AF0A5CE0-7F8E-6A25-921F-15C4BAEC8011}"/>
          </ac:spMkLst>
        </pc:spChg>
        <pc:spChg chg="mod">
          <ac:chgData name="Toby Donaldson" userId="2e6e5431-bb17-4c41-9985-d39c50d83c73" providerId="ADAL" clId="{3DC99D0A-0517-475F-B989-AAB23E30FEB7}" dt="2023-11-01T20:29:55.039" v="478" actId="114"/>
          <ac:spMkLst>
            <pc:docMk/>
            <pc:sldMk cId="3687085387" sldId="330"/>
            <ac:spMk id="4" creationId="{2736AC0A-DE43-D386-CF8D-3EF883453115}"/>
          </ac:spMkLst>
        </pc:spChg>
        <pc:spChg chg="add mod">
          <ac:chgData name="Toby Donaldson" userId="2e6e5431-bb17-4c41-9985-d39c50d83c73" providerId="ADAL" clId="{3DC99D0A-0517-475F-B989-AAB23E30FEB7}" dt="2023-11-01T20:30:28.335" v="486" actId="1076"/>
          <ac:spMkLst>
            <pc:docMk/>
            <pc:sldMk cId="3687085387" sldId="330"/>
            <ac:spMk id="15" creationId="{FC77EC70-3A96-5922-1327-BBED8A2950F5}"/>
          </ac:spMkLst>
        </pc:spChg>
        <pc:inkChg chg="add">
          <ac:chgData name="Toby Donaldson" userId="2e6e5431-bb17-4c41-9985-d39c50d83c73" providerId="ADAL" clId="{3DC99D0A-0517-475F-B989-AAB23E30FEB7}" dt="2023-11-01T23:08:10.014" v="909"/>
          <ac:inkMkLst>
            <pc:docMk/>
            <pc:sldMk cId="3687085387" sldId="330"/>
            <ac:inkMk id="19" creationId="{EEB8195A-AB4F-66E2-D954-C6D9682CB5B0}"/>
          </ac:inkMkLst>
        </pc:inkChg>
        <pc:cxnChg chg="add">
          <ac:chgData name="Toby Donaldson" userId="2e6e5431-bb17-4c41-9985-d39c50d83c73" providerId="ADAL" clId="{3DC99D0A-0517-475F-B989-AAB23E30FEB7}" dt="2023-11-01T20:29:43.414" v="477" actId="11529"/>
          <ac:cxnSpMkLst>
            <pc:docMk/>
            <pc:sldMk cId="3687085387" sldId="330"/>
            <ac:cxnSpMk id="14" creationId="{2D2E9945-45EF-1705-EC49-8E7F2FE1FBF0}"/>
          </ac:cxnSpMkLst>
        </pc:cxnChg>
        <pc:cxnChg chg="add mod">
          <ac:chgData name="Toby Donaldson" userId="2e6e5431-bb17-4c41-9985-d39c50d83c73" providerId="ADAL" clId="{3DC99D0A-0517-475F-B989-AAB23E30FEB7}" dt="2023-11-01T20:30:37.528" v="489" actId="14100"/>
          <ac:cxnSpMkLst>
            <pc:docMk/>
            <pc:sldMk cId="3687085387" sldId="330"/>
            <ac:cxnSpMk id="16" creationId="{B6D814AB-5DD6-5232-1427-C40BCF545DBA}"/>
          </ac:cxnSpMkLst>
        </pc:cxnChg>
      </pc:sldChg>
      <pc:sldChg chg="addSp delSp modSp add mod setBg">
        <pc:chgData name="Toby Donaldson" userId="2e6e5431-bb17-4c41-9985-d39c50d83c73" providerId="ADAL" clId="{3DC99D0A-0517-475F-B989-AAB23E30FEB7}" dt="2023-11-01T20:39:16.505" v="894" actId="20577"/>
        <pc:sldMkLst>
          <pc:docMk/>
          <pc:sldMk cId="3368342132" sldId="331"/>
        </pc:sldMkLst>
        <pc:spChg chg="del">
          <ac:chgData name="Toby Donaldson" userId="2e6e5431-bb17-4c41-9985-d39c50d83c73" providerId="ADAL" clId="{3DC99D0A-0517-475F-B989-AAB23E30FEB7}" dt="2023-11-01T20:32:06.527" v="493" actId="21"/>
          <ac:spMkLst>
            <pc:docMk/>
            <pc:sldMk cId="3368342132" sldId="331"/>
            <ac:spMk id="3" creationId="{AF0A5CE0-7F8E-6A25-921F-15C4BAEC8011}"/>
          </ac:spMkLst>
        </pc:spChg>
        <pc:spChg chg="del">
          <ac:chgData name="Toby Donaldson" userId="2e6e5431-bb17-4c41-9985-d39c50d83c73" providerId="ADAL" clId="{3DC99D0A-0517-475F-B989-AAB23E30FEB7}" dt="2023-11-01T20:32:02.253" v="492" actId="21"/>
          <ac:spMkLst>
            <pc:docMk/>
            <pc:sldMk cId="3368342132" sldId="331"/>
            <ac:spMk id="4" creationId="{2736AC0A-DE43-D386-CF8D-3EF883453115}"/>
          </ac:spMkLst>
        </pc:spChg>
        <pc:spChg chg="add mod">
          <ac:chgData name="Toby Donaldson" userId="2e6e5431-bb17-4c41-9985-d39c50d83c73" providerId="ADAL" clId="{3DC99D0A-0517-475F-B989-AAB23E30FEB7}" dt="2023-11-01T20:39:16.505" v="894" actId="20577"/>
          <ac:spMkLst>
            <pc:docMk/>
            <pc:sldMk cId="3368342132" sldId="331"/>
            <ac:spMk id="13" creationId="{DD23CE72-0CFE-013A-219F-32D4EB9CAC2E}"/>
          </ac:spMkLst>
        </pc:spChg>
        <pc:spChg chg="del">
          <ac:chgData name="Toby Donaldson" userId="2e6e5431-bb17-4c41-9985-d39c50d83c73" providerId="ADAL" clId="{3DC99D0A-0517-475F-B989-AAB23E30FEB7}" dt="2023-11-01T20:32:06.527" v="493" actId="21"/>
          <ac:spMkLst>
            <pc:docMk/>
            <pc:sldMk cId="3368342132" sldId="331"/>
            <ac:spMk id="15" creationId="{FC77EC70-3A96-5922-1327-BBED8A2950F5}"/>
          </ac:spMkLst>
        </pc:spChg>
        <pc:spChg chg="add mod">
          <ac:chgData name="Toby Donaldson" userId="2e6e5431-bb17-4c41-9985-d39c50d83c73" providerId="ADAL" clId="{3DC99D0A-0517-475F-B989-AAB23E30FEB7}" dt="2023-11-01T20:38:46.401" v="891" actId="20577"/>
          <ac:spMkLst>
            <pc:docMk/>
            <pc:sldMk cId="3368342132" sldId="331"/>
            <ac:spMk id="19" creationId="{E65901F7-1CED-2E38-A77D-ED7B5448A7EC}"/>
          </ac:spMkLst>
        </pc:spChg>
        <pc:spChg chg="add mod">
          <ac:chgData name="Toby Donaldson" userId="2e6e5431-bb17-4c41-9985-d39c50d83c73" providerId="ADAL" clId="{3DC99D0A-0517-475F-B989-AAB23E30FEB7}" dt="2023-11-01T20:38:42.254" v="890" actId="113"/>
          <ac:spMkLst>
            <pc:docMk/>
            <pc:sldMk cId="3368342132" sldId="331"/>
            <ac:spMk id="20" creationId="{51BED8B4-5969-7A67-50AE-4BC277488492}"/>
          </ac:spMkLst>
        </pc:spChg>
        <pc:cxnChg chg="del mod">
          <ac:chgData name="Toby Donaldson" userId="2e6e5431-bb17-4c41-9985-d39c50d83c73" providerId="ADAL" clId="{3DC99D0A-0517-475F-B989-AAB23E30FEB7}" dt="2023-11-01T20:32:06.527" v="493" actId="21"/>
          <ac:cxnSpMkLst>
            <pc:docMk/>
            <pc:sldMk cId="3368342132" sldId="331"/>
            <ac:cxnSpMk id="14" creationId="{2D2E9945-45EF-1705-EC49-8E7F2FE1FBF0}"/>
          </ac:cxnSpMkLst>
        </pc:cxnChg>
        <pc:cxnChg chg="del mod">
          <ac:chgData name="Toby Donaldson" userId="2e6e5431-bb17-4c41-9985-d39c50d83c73" providerId="ADAL" clId="{3DC99D0A-0517-475F-B989-AAB23E30FEB7}" dt="2023-11-01T20:32:06.527" v="493" actId="21"/>
          <ac:cxnSpMkLst>
            <pc:docMk/>
            <pc:sldMk cId="3368342132" sldId="331"/>
            <ac:cxnSpMk id="16" creationId="{B6D814AB-5DD6-5232-1427-C40BCF545DBA}"/>
          </ac:cxnSpMkLst>
        </pc:cxnChg>
        <pc:cxnChg chg="add mod">
          <ac:chgData name="Toby Donaldson" userId="2e6e5431-bb17-4c41-9985-d39c50d83c73" providerId="ADAL" clId="{3DC99D0A-0517-475F-B989-AAB23E30FEB7}" dt="2023-11-01T20:38:54.541" v="892" actId="14100"/>
          <ac:cxnSpMkLst>
            <pc:docMk/>
            <pc:sldMk cId="3368342132" sldId="331"/>
            <ac:cxnSpMk id="18" creationId="{0A579C70-D440-59B5-E429-2EB74A407897}"/>
          </ac:cxnSpMkLst>
        </pc:cxnChg>
      </pc:sldChg>
    </pc:docChg>
  </pc:docChgLst>
  <pc:docChgLst>
    <pc:chgData name="Toby Donaldson" userId="2e6e5431-bb17-4c41-9985-d39c50d83c73" providerId="ADAL" clId="{AFCB7EE0-2348-4727-9665-0AC5CECD0F9B}"/>
    <pc:docChg chg="custSel modSld">
      <pc:chgData name="Toby Donaldson" userId="2e6e5431-bb17-4c41-9985-d39c50d83c73" providerId="ADAL" clId="{AFCB7EE0-2348-4727-9665-0AC5CECD0F9B}" dt="2023-11-02T00:57:36.229" v="0" actId="21"/>
      <pc:docMkLst>
        <pc:docMk/>
      </pc:docMkLst>
      <pc:sldChg chg="delSp mod">
        <pc:chgData name="Toby Donaldson" userId="2e6e5431-bb17-4c41-9985-d39c50d83c73" providerId="ADAL" clId="{AFCB7EE0-2348-4727-9665-0AC5CECD0F9B}" dt="2023-11-02T00:57:36.229" v="0" actId="21"/>
        <pc:sldMkLst>
          <pc:docMk/>
          <pc:sldMk cId="1331295466" sldId="327"/>
        </pc:sldMkLst>
        <pc:picChg chg="del">
          <ac:chgData name="Toby Donaldson" userId="2e6e5431-bb17-4c41-9985-d39c50d83c73" providerId="ADAL" clId="{AFCB7EE0-2348-4727-9665-0AC5CECD0F9B}" dt="2023-11-02T00:57:36.229" v="0" actId="21"/>
          <ac:picMkLst>
            <pc:docMk/>
            <pc:sldMk cId="1331295466" sldId="327"/>
            <ac:picMk id="8" creationId="{AD6CBFE3-39ED-EE58-3E10-E973A27DD45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1:42:23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8083 4701 19343 0,'-1'5'1728'0,"-3"-1"-1392"16,4-2-336-16,0 1 0 0,0-3 0 0,0 5-128 0,-1 2 0 0,-3 4 0 31,-5 6-1776-31,-5 1-336 0,0-1-80 0,2 0-16 0,-5 1 1904 0,3-4 432 0,-2-2 0 0,2-2 0 16,0-1-1472-1,-1 0-336-15,1 0-64 0,0-3-16 0,2 1 2368 0,1 2 480 16,2 0 80-16,1 0 32 0,2-1 640 0,-1 4 128 0,6 2 16 0,1 0 16 16,0 4-784-16,0 3-176 0,0-2-16 0,5 7-16 0,-2 4-320 15,3 4-64-15,2 3-16 0,-2 3 0 16,2 4 0-16,-1-1 0 0,2 2 0 0,1 4 0 0,3 3-256 0,-5 1-48 31,6 1-16-31,-3-4 0 0,4 1-160 0,-1-4 0 16,4-5 0-16,-1 1 0 0,-17-43 0 0,53 73 0 15,-53-73 0-15,0 0-176 16,106 77-512-16,-106-77-96 0,89 26-32 0,-89-26 0 16,85 0-688-16,-43-9-144 0,-6-5-16 0,-1 2-4880 0</inkml:trace>
  <inkml:trace contextRef="#ctx0" brushRef="#br0" timeOffset="393.29">8756 4891 10127 0,'-7'0'448'0,"5"0"96"0,-1 0-544 0,3 0 0 16,-4 0 0-16,3 3 0 0,1-1 816 0,-6 3 48 16,3 4 16-16,-6 3 0 0,-5 9-272 0,2-2-48 15,-2 8-16-15,-3-5 0 0,1 4-128 0,2 0-32 16,0 1 0-16,2 0 0 0,2 0 208 0,1 2 48 15,2 2 0-15,0 4 0 0,3 2-128 0,-1 1 0 16,2 2-16-16,3 0 0 0,0 4-48 0,0-4 0 16,1 5 0-16,1-1 0 0,3-4-448 0,-5 2 0 15,4-6 0-15,-2-1 0 16,1 0-1104-16,-1-4-112 0</inkml:trace>
  <inkml:trace contextRef="#ctx0" brushRef="#br0" timeOffset="725.45">9450 4631 15663 0,'0'-3'1392'0,"0"3"-1120"16,3 0-272-16,2 0 0 16,-1 0 544-16,1 3 48 0,6 1 16 0,4 5 0 15,-15-9-960-15,0 0-192 0,68 62-32 0,-68-62-16 16,56 75-240-16,-56-75-64 0,49 89 0 0,-23-42 0 0,-3 4 1216 0,-6 4 224 16,0-1 48-16,-8 4 16 0,0 3 896 0,-9 8 176 15,-7-1 48-15,-11 11 0 0,-6 13-112 0,-20 11-16 16,-13 10 0-16,-18 7 0 0,-12-1-992 0,-7 10-208 0,-7 10-32 0,-6-2-8480 15,6-4-1680 1</inkml:trace>
  <inkml:trace contextRef="#ctx0" brushRef="#br0" timeOffset="7738.05">6984 4816 2751 0,'0'0'256'0,"0"-3"-256"16,0 3 0-16,3 0 0 0,-3 0 320 0,0 0 32 16,0-2 0-16,0 2 0 0,-3-4 704 0,-1 8 144 15,3-2 16-15,-6 1 16 16,1 6 240-16,1 0 32 0,0-1 16 0,-4 3 0 16,2 1-368-16,-1 2-64 0,-3-2 0 0,-5 7-16 15,-3-3-656-15,2 3-128 0,-6 2-32 0,-1-2 0 16,5 2 128-16,-4 2 32 0,6-6 0 0,-1 6 0 15,4-2 640-15,-1 1 128 0,4 1 32 0,2 3 0 16,-3 0-208-16,3 4-48 0,1-2 0 0,-3 3 0 16,3 2-608-16,-5 0-128 0,3 2-32 0,-2 5 0 15,-2 0 48-15,0-2 0 0,-2 2 0 0,4-5 0 0,2 2 896 16,1-2 176-16,4 0 32 0,-2-6 16 16,10-1-1360-1,-3-5-448-15,5 3 0 0,-5-26 0 0,0 0 704 0,39 55 128 0,-39-55 16 0,0 0 16 0,69 37-160 0,-69-37-16 16,0 0-16-16,103 14 0 0,-103-14-32 0,84-5 0 15,-84 5 0-15,83-23 0 0,-83 23-64 0,81-38 0 16,-45 15-128-16,1 1 192 0,-1-5-64 0,-1 0-128 16,-3-3 176-16,-1 4-176 0,-1-2 0 0,1-2 0 15,-5-1 0-15,0-4 0 0,0 4-208 0,2-8-112 16,0 3 0-16,5-4-16 0,-1 2 336 0,2-3-176 16,-2 5 176-16,-1-2-128 0,-3 3 128 0,-9-2 0 0,-5 8 0 0,-14-3 0 15,-5 4 0-15,-7 2 0 0,-11 0-144 0,-10 9 144 16,-4 4-176-16,-11 8 48 0,-6 10 0 0,-6 8 0 31,1 9-320-31,-11 13-48 0,-6 10-16 0,-1 2-9408 0,4 2-1872 0</inkml:trace>
  <inkml:trace contextRef="#ctx0" brushRef="#br0" timeOffset="9172.94">6982 4917 5519 0,'-12'0'496'0,"3"-3"-496"0,1 3 0 0,2 0 0 15,6 0 320 1,0 0-16-16,-3-4-16 0,-1 4 0 0,-1-2-288 0,-4-1 0 0,1-1 0 0,-3 4 0 16,4 0 0-16,-1 0 0 0,2 0 0 0,6-1 0 15,-3 1 448-15,3-4 64 0,3 4 32 0,1-5 0 16,1 2-176-16,0-3-48 0,0 3 0 0,2-2 0 16,-5 1-320-16,-2-1 0 0,4 1 0 0,-6 3 0 15,0-3 464-15,0 1 32 0,-1 3 0 0,-1-6 0 31,3 6 512-31,-3-3 96 0,3 3 32 0,1 0 0 0,1 0-112 0,3 0 0 0,1 3-16 0,4-3 0 0,-1 6-224 0,-8-6-32 16,0 0-16-16,0 0 0 0,0 0-320 0,0 0-64 16,84 52-16-16,-84-52 0 0,0 0-336 0,0 0 0 15,87 57 0-15,-87-57 128 0,0 0-128 0,106 32 0 32,-106-32-128-32,115 8 128 0</inkml:trace>
  <inkml:trace contextRef="#ctx0" brushRef="#br0" timeOffset="47148.17">6674 6558 5519 0,'-4'5'496'0,"-1"-1"-496"0,5 1 0 0,0-5 0 15,0 0 416-15,-3 3-16 0,3 2 0 0,-6 1 0 16,-2 6-400-16,-1-3 0 0,-5 3 0 0,2-4 0 31,-2 1-544-31,-4-2-144 0,1 2-16 0,0-2-16 0,-4-2 720 0,3 0 240 16,1 4 0-16,1-6 0 0,-1 3 864 0,3-3 176 0,2 1 48 0,-1-3 0 16,3-1-352-16,1 4-64 0,0-4-16 0,1 5 0 15,-1-1-768-15,0-3-128 0,1 6 0 0,-1-1 0 16,0 2-208-16,0 1 80 0,-3 0 128 0,2-1-208 15,-2 6-768-15,1-1-160 0,1 0-16 0,-1 1-16 32,-3 4 384-32,2-1 80 0,2 6 0 0,-1-2 16 0,2 1 832 0,2 5 176 0,4 2 16 0,0-1 16 0,6 7 848 15,-1 0 160-15,5 1 48 0,-2 4 0 0,7-1-560 0,-3 1-96 16,5 0-32-16,-2 0 0 0,2-5-480 0,3-4-112 16,-3-1 0-16,7-3-128 0,-2 0 0 0,2-7 0 15,-21-20 0-15,0 0-144 0,75 54 144 0,-75-54 224 16,0 0-48-16,93 30-16 0,-93-30 928 0,0 0 192 15,92 0 48-15,-92 0 0 0,0 0-416 0,103-31-80 16,-103 31 0-16,62-42-16 0,-62 42-592 0,56-45-224 16,-30 15 176-16,-6 6-176 0,2-2 0 0,-3-4-320 15,-3-1 64-15,0-1 0 0,-2-3 48 0,0-1 16 16,0-6 0-16,-2-3 0 0,2-8 192 0,-2 1 0 16,2-2 0-16,-2-3 0 0,2 5 0 0,-2 3 0 15,-5 5 0-15,2-5 0 0,-2 6 0 0,-2-6 0 0,-1 7 0 16,-8-1 0-16,1 4 0 0,-6 5 0 0,-2 2 0 0,-3 6-144 15,-3 0-16-15,-4 7 0 0,-2 1 0 0,-4 6 0 16,-3 7 160-16,-8 5 0 0,-4 4 0 0,-7 1 0 16,0 7 0-16,2 2 0 0,0 3 0 0,0 2 0 31,4 2-816-31,-1 2-176 0,4 3-32 0,-2 0-7392 0</inkml:trace>
  <inkml:trace contextRef="#ctx0" brushRef="#br0" timeOffset="47838.71">7742 6364 7359 0,'-5'-3'656'0,"5"1"-528"15,0 2-128-15,0-3 0 0,0 3 352 0,0-2 32 16,1-1 16-16,-2-3 0 16,-1-1-400-16,0 2 0 0,-5 0 0 0,0 1 0 0,-1 1 0 0,-1 6 0 15,0 1 0-15,0-2 0 0,-5 6 864 0,2-4 240 16,0 5 48-16,2-1 16 0,-4-3 448 0,1 4 96 15,-2 0 16-15,-1-4 0 0,0 4-944 0,-1 3-176 16,0-3-32-16,-3 5-16 0,0 0-560 0,0 1 0 16,-2 3 0-16,4 1 0 0,3 2 0 0,-3 1 128 15,4 5 0-15,0 0-128 0,6 0 640 0,-6 4 32 16,5 4 0-16,0 5 0 0,0 2 32 0,3 3 0 0,-1 4 0 0,3 3 0 16,-1 0-464-16,1 2-96 0,4 0-16 0,0-2 0 15,4-3-128-15,1-5-192 0,7-1 32 0,2-3 16 31,5-5-1136-31,2-7-208 0,-21-28-48 0,58 49-8576 0</inkml:trace>
  <inkml:trace contextRef="#ctx0" brushRef="#br0" timeOffset="48436.03">7878 6837 6079 0,'5'6'544'0,"-1"1"-544"0,1-3 0 0,-5 1 0 16,0-1 0-16,0 1 0 0,3 11 0 0,4 3 0 16,0 12 0-16,2 2 0 0,-4 0 144 0,-1 2-144 15,-3-4 2176-15,3 3 320 0,-4-1 64 0,0 0 0 16,0 0-464 0,0 2-112-16,-4-1 0 0,3-4-16 0,-3-2-1200 0,4-2-256 0,-5-3-32 0,1 1-16 15,1-5-592-15,1-5-128 16,-1-2-32-16,3-6 0 0,0-6-864 0,3-6-160 0,-3-2-32 0,5-5-16 31,-1 0 160-31,1-7 48 0,4-4 0 0,-4-2 0 0,4-2 832 0,3-3 160 0,-3-4 160 0,1 0-208 16,2 0 208-16,1-1 0 0,-3 1 144 0,2 0-144 15,-1-2 256-15,4 4-32 0,-1 2-16 0,0 3 0 0,0 2-208 0,2 0 0 16,-2 5 0-16,3 3 0 0,-17 18 0 0,0 0 176 16,0 0-176-16,0 0 160 0,0 0 608 0,79-10 128 15,-79 10 32-15,0 0 0 0,0 0 800 0,62 40 176 16,-62-40 16-16,0 0 16 0,0 0-528 0,58 49-96 15,-46-37-32-15,-1 2 0 0,1 0-768 0,-4 3-176 16,1 6-16-16,-4 1-16 16,-1 4-96-16,1 4-16 0,-5-3 0 0,-3 6 0 0,1 0 128 0,-2-2 32 15,1 5 0-15,1-6 0 0,2-3-192 0,0-4-32 16,2-5-128-16,5-6 192 16,2-5-976-16,-1-5-208 0</inkml:trace>
  <inkml:trace contextRef="#ctx0" brushRef="#br0" timeOffset="48719.17">8810 6412 30399 0,'-9'8'2704'0,"6"-3"-2160"16,1 1-544-16,6-1 0 0,1-2 1056 0,0 3 96 16,4 9 32-16,-9-15 0 0,36 51-1184 0,-36-51 0 15,61 69-192-15,-61-69 16 16,72 63-1328-16,-72-63-272 0,73 61-48 0,-73-61-16 16,66 70 544-16,-66-70 96 0,61 85 32 0,-35-38 0 0,-3 7 720 0,-7 2 160 15,-1-2 32-15,-9 3 0 0,-3-1 1008 0,-12-2 208 16,-5 4 32-16,-3-1 16 0,-7-3-352 0,-4 2-64 15,-7-2-16-15,-3 3-12672 0</inkml:trace>
  <inkml:trace contextRef="#ctx0" brushRef="#br0" timeOffset="84513.17">6949 8702 7359 0,'-2'3'656'0,"-1"1"-528"16,-1-2-128-16,3-2 0 0,1 0 656 0,0 3 112 15,-6 1 0-15,-1 1 16 0,-1 0-304 0,-3 4-64 16,1-4-16-16,-1 2 0 0,-1-2 48 0,2 0 0 16,-4 4 0-16,2 0 0 0,-4 0 112 0,0 3 16 15,-1 2 16-15,-1 0 0 0,-3 3 144 0,2 0 32 16,-5 1 0-16,1 4 0 0,1 5-32 0,-1-1 0 16,0 0 0-16,2 2 0 0,0 1-176 0,2-3-48 15,2 9 0-15,3-7 0 0,2 3-32 0,3-1-16 16,4-4 0-16,-1 2 0 0,5-2-160 0,-1 0-48 0,5 4 0 0,-1-2 0 15,3 3-128-15,2-5-128 0,-1 4 144 0,-1-2-144 16,2 1 256-16,-2-1-32 0,4 5-16 0,0-5 0 16,3 4 112-16,-2-3 0 15,2-1 16-15,2-4 0 0,4-4-80 0,-1-3-32 0,1 0 0 0,4-3 0 16,-1 0-224-16,2-7 0 0,-23-7 0 0,0 0 0 16,0 0 160-16,115-12-160 0,-80-2 160 0,-4-3-160 15,0-6 320-15,-1-3-48 0,-2-4 0 0,2-1 0 16,-6-4-272-16,0 0 160 0,2-1-160 0,-1-1 128 15,-1-1-128-15,2-6-256 0,1 1 64 0,0-3 16 16,-4 3-64-16,0-1-16 0,-2 4 0 0,1-3 0 0,1-3 112 0,1 3 16 16,-1-1 0-16,-6-1 0 0,1 5-208 15,-4 2-48-15,-2 1 0 0,-7-1 0 16,-1 7-160-16,-4-4-32 0,-4 7-16 0,-5-2 0 0,-3 4 272 16,-2-5 64-16,0 3 16 0,-1-2 0 0,-1 4 240 0,-5 0 0 15,0 3 0-15,-3 4 0 0,1 2 0 0,-3 1-272 16,-4 9 48-16,-10 7 16 15,2 7-656-15,-4 14-128 0,-1 5-32 0,-4 5 0 16,-2 8 144-16,-2 3 32 0,1 1 0 0,4 4 0 0,6-2 400 0,0 4 96 16,7 9 16-16,9-6-6480 0</inkml:trace>
  <inkml:trace contextRef="#ctx0" brushRef="#br0" timeOffset="85063">8002 8411 5519 0,'0'0'496'0,"1"-2"-496"0,3-1 0 0,-4 3 0 15,3-4 128-15,-1 3-128 0,2-6 0 0,1-2 144 32,0-2-720-32,-2 3-128 0,1 4-48 0,-9-1 0 0,1 5 560 0,-4 5 192 0,-5 2 0 0,3 4-144 15,-6 3 752-15,0 3 160 0,-3 0 16 0,0 6 16 16,-3 3 192-16,-3 0 32 0,2 0 16 0,1 4 0 15,3 1-256-15,-2 1-48 0,3 3-16 0,1 1 0 16,3-1 112-16,-2 5 32 0,2 0 0 0,4 4 0 16,-2-1-512-16,1 9-96 0,2 2-32 0,3 11 0 15,0 1 256-15,1 2 48 0,5 2 16 0,0-4 0 0,5 0 176 16,1-5 48-16,6-7 0 0,0 4 0 0,4 2-448 0,5-6-96 16,-4-1-16-16,4-8 0 0,1-1-384 0,5-10-80 15,-3 1 0-15,-24-35-9008 16</inkml:trace>
  <inkml:trace contextRef="#ctx0" brushRef="#br0" timeOffset="85597.33">8476 8751 20271 0,'-27'12'896'0,"13"-3"192"0,4-4-880 0,7-2-208 0,3 1 0 0,0-2 0 16,0 1 416-16,0 2 32 0,1 4 16 0,-1 3 0 16,0 2-2384-16,-1 7-496 0,-5-2-80 0,-1 4-32 15,2-2 2144-15,-4 5 384 0,1-4 144 0,2 5 48 31,-2 0-2736-31,-1 7-528 0,0 2-128 0,1 2 0 0,-1 4 4992 0,-3 0 1008 0,1 0 192 0,3-2 32 16,-5 3-512-16,5-4-96 0,2-3-32 0,-2-4 0 16,2-3-1200-16,3-3-240 0,3-6-48 0,0-3-16 15,3-8-880-15,3-2 0 0,-3-6 0 0,2-6-128 16,1 0-1056-16,1-11-208 0,1-1-32 0,1-2-16 16,0-7 0-16,5-4 0 0,-4-3 0 0,6-11 0 15,-1-3 688-15,3-1 144 0,-1-6 32 0,4-4 0 0,-3-3 576 0,1 7 0 16,3 2 0-16,3 0 0 0,-2 8 240 0,-1-1 16 15,3 6 0-15,2-1 0 0,0 9-64 0,-1 5-16 16,0 7 0-16,-3 3 0 0,-4 6 176 0,2 4 32 16,-4 3 16-16,0 6 0 0,3 3 640 0,-3-1 128 15,0 4 32-15,1 3 0 0,-2-2 176 0,-1 8 32 16,1-1 16-16,-2 0 0 0,-5 6-432 0,-1 1-96 0,-4 4 0 16,-4 4-16-16,-4 3-480 0,-4 5-80 0,-6 0-32 0,-4 8 0 15,1 3-288-15,-9 3 0 0,0 3-128 0,-6 1 128 16,8-9 0-16,-1-1-144 0,4 1 144 0,8-5 0 15,0-6-160-15,8-5 160 0,5-8-192 0,4-12-12240 16</inkml:trace>
  <inkml:trace contextRef="#ctx0" brushRef="#br0" timeOffset="85895.99">9511 8186 28559 0,'-25'25'1264'0,"15"-8"272"0,1-1-1232 0,9-4-304 0,5-3 0 0,4-4 0 0,3 7 592 0,11 6 64 15,-23-18 16-15,85 66 0 16,-85-66-992-16,108 85-192 0,-108-85-32 0,93 75-16 15,-93-75-1808-15,73 78-384 0,-38-31-64 0,-11-1 0 16,-1 2 1104-16,-6 10 240 0,1 3 32 0,-10 5 16 0,-2 4 2304 0,-3 5 464 16,-6 1 80-16,-6 4 32 0,-3-1 1104 0,-8 4 208 15,-2 6 48-15,-11 0 16 0,-2-2-1744 0,-5 2-368 0,-2 2-64 0,-10-3-14224 16</inkml:trace>
  <inkml:trace contextRef="#ctx0" brushRef="#br0" timeOffset="111222.73">6907 10923 3679 0,'-2'5'320'0,"1"-2"-320"0,1-1 0 0,-4 2 0 15,3-4 832-15,-3 5 112 0,-1 3 16 0,-7 6 0 16,-1 4-560-16,-4 3-96 0,1 0-32 0,-1-2 0 16,-1-2-272-16,3 1 0 0,-1-1-128 0,0 0 128 15,2 3 0-15,-3-3 320 0,5 0-64 0,-4 1 0 16,0-1 496-16,3-3 80 0,-5 4 32 0,4-4 0 15,0 1-96-15,2-1-32 0,0 4 0 0,1 1 0 16,-3 2-448-16,2 0-96 0,-2-2 0 0,2 7-16 16,-2-4 80-16,2 5 0 0,1-1 16 0,-1-4 0 15,4 1 128-15,-1 3 32 16,4-1 0-16,-2-1 0 0,1 6 96 0,3-4 32 16,1 2 0-16,2 1 0 0,0-1-32 0,0 2 0 0,0-3 0 15,0 3 0-15,4 1 128 0,-3-4 32 0,3 2 0 0,1-6 0 16,-1-1-304-16,1 1-48 0,-2-2-16 0,6-2 0 0,0-1-320 0,1-1 0 15,2-5 0-15,6-1 0 0,-4-3 0 0,3-1 0 16,2-1 0-16,-19-6 0 0,0 0 400 0,0 0 16 16,91-4 0-16,-91 4 0 0,0 0-80 0,84-24-16 15,-84 24 0-15,57-30 0 0,-57 30-320 0,63-40 0 16,-33 19 0-16,1-5 128 0,-5-2-128 0,-2-2 0 16,1-1 0-16,-3 0 0 0,-2-4 0 0,1 0-208 15,1 4 80-15,1-4 128 0,1 0-176 0,-1-1 176 16,0 1-128-16,1 0 128 0,0 0 0 0,-1 4 0 0,1-6 0 15,-1-1 0-15,-2 3 0 0,-2 2 0 0,2-5 0 16,-5 6-128-16,-4 1 128 0,0-1 0 0,-8 3 0 0,-4 1-128 16,-4-2-64-16,-5 4 0 0,1 0 0 0,-6 0 0 15,-4 3 0-15,1-3-16 0,-4 4 0 0,2-1 0 16,-2 2 208-16,-2 2 0 0,-3-2 144 0,-2 2-144 16,-1 1 0-16,-3 3 128 0,1 4-128 0,-2 3 0 31,0 1-416-31,0 10-128 0,-2 2-32 0,-2 8 0 0,-6 7-976 15,1 3-208-15,-2 8-32 0,1 1-7040 0</inkml:trace>
  <inkml:trace contextRef="#ctx0" brushRef="#br0" timeOffset="111668.61">8219 10752 19343 0,'-27'14'848'0,"6"-5"192"0,3 3-832 0,6-7-208 0,7-5 0 0,0 3 0 15,-1 1 1392-15,-8 1 224 0,-5 4 48 0,-5 5 16 16,-6-2-1264-16,1-2-256 0,4 6-160 0,-4-2 192 16,1 0-1632-16,-5 7-320 0,-1-2-64 0,0 4-16 15,-1 6-272-15,0-3-48 0,-2 9-16 0,2 2 0 16,1 3 1792-16,-1 0 384 0,3 4 0 0,3-1 0 15,4-3 1904-15,8-2 288 0,1 2 64 0,6 1 16 16,5-5-416-16,5 6-96 0,5-5-16 0,5 6 0 16,8 1-1168-16,3-3-224 0,5 6-48 0,2-7-16 0,3 1-288 15,-31-41 0-15,70 69 0 0,-70-69 0 16,73 49-816-16,-73-49-112 0</inkml:trace>
  <inkml:trace contextRef="#ctx0" brushRef="#br0" timeOffset="112170.71">8540 10893 28559 0,'-17'14'2544'0,"3"-5"-2032"0,10-2-512 0,4-6 0 16,0 3 1088-16,0 1 112 0,-7 7 16 0,0 7 16 16,4 8-704-16,-2 2-144 0,5-3-16 0,0 2-16 31,0-2-2560-31,0 6-512 0,-4-3-96 0,1 3-32 0,-3 2-544 0,1-2-128 0,-4 3 0 0,1-4-16 16,-1 0 2784-16,0 1 560 15,1-3 192-15,-1-3 0 0,4-6 1872 0,-4 0 496 16,5-6 80-16,-1-1 32 0,-2-3-448 0,5-3-96 0,2-5-16 0,-3-2 0 0,1-5-1200 0,2-1-240 15,2-6-48-15,1-2-16 16,1-7-1008-16,3-7-208 0,0 2-32 0,7-9-16 16,-2-5-368-16,7-3-80 15,2-6-16-15,5-3 0 0,2 1 96 0,3-1 32 0,1 5 0 0,1-2 0 16,-2 0 672-16,1 6 128 0,-1 3 16 0,0 5 16 0,1 11 352 0,-4 3-144 16,-28 21 144-16,54-30 0 0,-54 30 144 0,0 0 144 15,0 0 32-15,83-14 0 0,-65 18 976 0,-4 1 208 16,0 4 32-16,0-1 16 0,1 6-128 0,-4 2-16 15,1 0-16-15,0 5 0 0,-3 1-464 0,0 8-96 16,-2 1 0-16,-1 9-16 0,-4 4-336 0,-4 4-64 16,2 5-16-16,-8 1 0 15,1 7-96-15,-4-4-32 0,3-3 0 0,-6-5 0 0,5-6-272 0,-3-2 0 0,3-7 0 0,0-4 0 32,4-7-1152-32,-2-1-176 0,5-8-32 0,-1-5-11472 0</inkml:trace>
  <inkml:trace contextRef="#ctx0" brushRef="#br0" timeOffset="112469.04">9683 10341 25791 0,'-26'9'2304'0,"12"-4"-1856"16,2 0-448-16,8-1 0 0,8-1 2192 0,1-1 352 16,4 1 64-16,-9-3 16 0,0 0-1840 0,0 0-352 15,110 61-80-15,-110-61-16 16,73 59-1984-16,-73-59-400 0,57 75-64 0,-32-31-32 16,-4 3-544-16,-4 7-128 0,-3 3 0 0,-2 10-16 0,-7 7 2080 0,-1 7 432 15,-2 6 64-15,-8-4 32 0,-2 3 1600 0,-6 1 320 16,-9 5 64-16,-12 6 16 0,-5 3 16 0,-12 5 16 0,-9 4 0 15,-14-4 0-15,-9-9-1808 0</inkml:trace>
  <inkml:trace contextRef="#ctx0" brushRef="#br0" timeOffset="159413.19">7076 13248 9215 0,'-19'9'816'0,"7"-4"-656"16,0-2-160-16,6 2 0 0,1-5 448 0,5 0 48 0,-3 0 16 0,-1 0 0 15,-1 0-64-15,-4 0 0 0,4-1 0 0,-2-6 0 32,5 2-896-32,-1-4-192 0,1-2-48 0,4-1 0 0,1 0 304 0,-3-2 64 0,4 2 16 0,-2 1 0 15,3-1 304-15,-3 4 144 0,-1 2-16 0,3 1 0 16,-4 2 464-16,0 3 96 0,-4 0 16 0,1 3 0 16,-4 2 192-16,-2 1 64 0,2 2 0 0,-2 1 0 15,1 3 48-15,-1-1 16 0,4 1 0 0,-6 0 0 16,3-2-624-16,-1 3-112 0,2 1-32 0,2 3 0 15,-7-3-256-15,3 2 0 0,4-3 0 0,-8 7-144 16,3 1 144-16,1-1 0 0,-3 0 0 0,2 2 0 16,1 4 0-16,0 1 144 0,-3-1-16 0,0 3-128 15,1-1 832-15,-3 3 64 0,2 4 16 0,-2-3 0 0,0 2-48 0,2 5-16 16,-2-3 0-16,2 3 0 0,3-6-176 0,1 5-32 16,-3-1-16-16,2-2 0 0,2 3-176 0,2-3-48 15,2 1 0-15,1-1 0 0,2 0 0 0,0-4 0 16,5 1 0-16,-3-1 0 0,5-1-144 0,2-8-16 15,1 1-16-15,2 0 0 0,6-6-224 0,-4-1 0 16,7-2 0-16,-2-1 0 0,2 0 0 0,0-3 0 16,1-1 0-16,3 0 0 0,1-1 0 0,-26-8 0 15,0 0 0-15,0 0 0 0,113 14 160 0,-113-14 96 16,0 0 0-16,0 0 16 0,110-5 112 0,-110 5 32 16,0 0 0-16,92-28 0 0,-92 28-208 0,63-30-32 15,-63 30-16-15,66-40 0 0,-36 20-160 0,3-3 0 0,0-3 0 0,3-2 0 16,-1-2 0-16,-3-1 0 0,3 0-192 0,-4-4 192 15,-1 0-160-15,-4 0 160 0,2 2 0 0,-2-5-144 16,-7-2 144-16,2 1 0 0,-4-1 0 0,1 0 0 16,-4 4 0-16,0-3 0 0,-2 3-144 0,-7-3 144 15,0 3 0-15,2-3-144 16,-7-1 144-16,2 0 0 0,0 0 0 0,-1-3 0 0,-1-1 0 0,-1 1 0 16,-3 1 0-16,4-5-128 0,-7 3 128 0,2 4 0 15,0 0 0-15,-4 4 0 0,0-3 0 0,-8 8 0 0,-4 1-128 0,-3 2 128 16,-10 8-192-16,-2 2 192 31,-4 4-960-31,-7 5-96 0,-4 9-16 0,-1 4 0 0,3 5-464 0,0 5-80 0,-3 3-32 0,3 6 0 0,2 3 1136 0,5-5 208 16,2-2 48-16,7 2 16 0,9-7 240 0,3 0 0 15,3-2 0-15,6-3 0 16,4-1-1056-16,1-3-160 0</inkml:trace>
  <inkml:trace contextRef="#ctx0" brushRef="#br0" timeOffset="160011.25">8915 12772 13823 0,'-9'7'1216'0,"2"-5"-960"16,5 2-256-16,2-4 0 0,0 0 512 0,-3 0 48 15,-2 3 16-15,-4 2 0 16,0 0-848-16,-7-1-176 0,2 1-16 0,1-1-16 15,-1 1-816-15,-2 4-176 16,0-2-16-16,1 0-16 0,-3 5 960 0,1 0 192 0,1 2 32 0,-3 0 16 0,3 3 1088 0,-1 4 224 0,-1 2 32 0,1-1 16 16,3 1 272-16,-3 1 48 0,-1 4 16 0,1 4 0 15,3-3-544-15,-4 3-96 0,4 2-32 0,2 3 0 16,-4 7-560-16,6-4-160 0,-2 3 0 0,1 1 0 16,-1 4 0-16,2 1 0 0,1 5 0 0,2-2 128 15,2 6-128-15,5 3 0 0,-4 0 0 16,4-2 0-16,4 6 208 0,-1-11-16 0,4-2-16 0,4-7 0 0,3-3-176 15,0-9 0-15,3 0 144 0,2-9-144 32,6 1-576-32,-25-25-176 0</inkml:trace>
  <inkml:trace contextRef="#ctx0" brushRef="#br0" timeOffset="160812.79">10187 12511 19343 0,'-14'9'848'0,"2"-4"192"0,6 4-832 0,3-1-208 15,3-4 0-15,3 1 0 0,-3 0 1392 0,6 8 224 16,2 9 48-16,5 4 16 0,6 6-720 0,3-3-128 15,3 3-48-15,1-1 0 0,-2-1-784 0,1 1-352 16,-3 0 32-16,-4 4 0 16,-4 0-784-16,-2 2-160 0,-2 6-16 0,-3 1-16 0,2 4 1104 0,-4 1 192 15,-1 3 0-15,-4 1 144 0,0-3 1232 0,-9 2 240 16,2 1 48-16,-7-5 16 0,-3 10-320 0,-6-6-64 16,-7-3-16-16,-6 8 0 0,-13 6-672 0,-5 3-144 15,-7 4-16-15,-3 1-16 16,1-6-1072-16,-3-6-224 0</inkml:trace>
  <inkml:trace contextRef="#ctx0" brushRef="#br0" timeOffset="170241.31">9092 13133 5519 0,'0'0'496'0,"0"0"-496"0,0 0 0 0,4-4 0 15,-2 4 624-15,1 0 16 0,2-1 16 0,2-3 0 16,7 1-336-16,-5 1-80 0,5-2-16 0,-5 4 0 16,-1 6-224-16,-2-3 0 0,1 2 0 15,-6 4-160-15,-1 3 480 0,4 2 112 0,-4 4 16 0,0 4 0 16,-4-1 576-16,3 5 112 0,1-3 16 0,-4 3 16 15,-5 2-128-15,4 5-16 16,-4-2-16-16,1 4 0 0,-1 0-192 0,0 2-48 0,-5 3 0 0,2 0 0 16,0 3-528-16,1 1-112 0,3-1-128 0,-1-1 176 15,0-3-176-15,2-5 0 0,6-2 0 0,-3-4 0 16,4-2-144-16,4-9 144 0,-3-1 0 0,6-9 0 16,-3-4 0-16,3-6-128 0,0-2 128 0,-2-4 0 15,4-9 0-15,-1-1-160 0,1-3 160 0,0-8-128 16,0 0 128-16,1-6 176 0,2-3-48 0,2-2 0 0,2-6 368 0,0-2 64 15,3 0 16-15,3-3 0 0,1-6-192 0,3 1-48 16,2-1 0-16,-2-3 0 0,0 4-336 0,0 0 0 16,2 6 0-16,2 0 0 15,-4 10 0-15,0 2 0 0,0 8 0 0,-3 5 128 0,0 3-128 0,-6 11 0 16,1 3 0-16,-6 9 0 0,-4 0 400 0,-1 9 64 16,-3-2 16-16,-4 7 0 0,-2 9 256 0,-1 8 48 15,-6 7 16-15,0 8 0 16,1 6 32-16,-5 9 0 0,-1 10 0 0,2 9 0 0,-2 4 160 0,0 5 32 15,2 3 16-15,2 4 0 0,1-2-400 0,4-11-64 16,3-8-32-16,9-17 0 0,7-15-544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54:29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9506 5519 0,'-3'0'496'0,"1"-4"-496"0,0 2 0 0,2 1 0 16,0-1 480-16,-1-3 0 0,-3 1 0 0,-1-3 0 15,-4-5-800-15,2 2-144 0,-7 1-48 0,2-2 0 0,0 3 512 0,-4 1-144 0,1 0 144 0,-3 2 0 16,1 1 0-16,-1 2-144 0,-1 1 144 0,0 2 0 16,-2 3-144-16,0-1 144 15,0 1 0-15,0 3-128 0,-3-2 1024 0,1-3 224 16,6-2 32-16,-1 2 16 0,6-1-48 0,2 1-16 0,3 1 0 0,5-3 0 16,4 0-672-16,1 0-144 0,4-3-32 0,4 3 0 15,3-2-256-15,-4 2 0 0,4 0-176 0,0 2 176 0,3 1-160 0,-1 1 160 31,0-2-128-31,1 1 128 0,1-1 0 0,1 0 0 0,0-1 0 0,2-1-128 16,0 0 336-16,5-1 80 16,-3-1 16-16,4-3 0 0,-27 5 352 0,67-14 80 15,-67 14 16-15,76-14 0 0,-76 14 208 0,82-12 32 0,-82 12 16 0,94-16 0 0,-94 16-384 0,101-16-80 32,-101 16-16-32,100-15 0 0,-100 15-528 0,89-16 0 15,-89 16 0-15,83-21 0 0,-83 21 0 0,82-23 0 0,-82 23 0 0,82-19-144 16,-82 19 144-16,78-17-128 0,-78 17 128 0,84-18 0 15,-84 18 0-15,86-10 0 0,-86 10 0 0,76-14 0 0,-76 14 0 16,65-12 144-16,-65 12-144 0,54-11 192 0,-28 4 96 0,-4 2 32 0,1 3 0 0,-4-3 0 16,0-2-320-16,-1 4 128 0,-2 1-128 0,-1 0 0 15,-3 1 0 1,-1 1-192-16,-1-2 0 0,-3 2 0 16,-1 2-704-16,-3-1-144 0,-1-1-32 0,-2 2-8256 15</inkml:trace>
  <inkml:trace contextRef="#ctx0" brushRef="#br0" timeOffset="404.8">3239 9143 17503 0,'-30'2'768'0,"13"0"176"0,3 0-752 0,5-4-192 16,5 2 0-16,3-2 0 0,1 0 1104 0,-5-1 192 0,1-4 48 0,-1 2 0 16,3-7-1072-16,0 5-272 0,2-6 0 0,2 8 0 31,2 0-896-31,-1 0-256 0,2 5-64 0,0 0-16 16,1 1 528-16,2 5 128 0,3-3 0 0,1 6 16 0,-12-9 736 0,0 0 144 0,0 0 16 0,82 35 16 15,-82-35 928-15,0 0 176 0,98 35 32 0,-98-35 16 16,85 26-352-16,-85-26-64 0,89 22 0 0,-89-22-16 15,89 19-496-15,-89-19-80 0,89 14-32 0,-89-14 0 16,80 9-464-16,-80-9 0 0,0 0 0 0,104 12 0 31,-104-12-768-31,0 0-32 0,0 0-16 0,93 16 0 16,-93-16-160-16,0 0-48 0,0 0 0 0,0 0 0 0,0 0 832 0,8 40 192 0,-23-31 0 0,-8 8 0 0,-3 1 320 0,-11 4 128 16,-5 6 0-16,-3 3 16 15,-4 6 400-15,-3 7 80 0,-4 1 16 0,-1 0 0 0,1 6 416 16,-1-1 96-16,-1-3 0 0,2 0 16 0,4-5-672 0,8-9-144 15,8-7-32-15,4-1-15408 16</inkml:trace>
  <inkml:trace contextRef="#ctx0" brushRef="#br0" timeOffset="3715.82">2007 10448 8287 0,'0'12'736'0,"1"-7"-592"0,1 4-144 0,3-4 0 0,-1-3 1008 0,1 0 160 16,6 0 48-16,-1-1 0 0,11 6 320 0,-21-7 64 15,0 0 0-15,89 12 16 0,-89-12-1120 0,0 0-240 0,87 0-32 0,-59-1-16 0,1-3-208 0,-1-3 0 32,4-1 0-32,-1 1-160 0,-5-4 160 0,0 1 0 0,4-3 0 0,-2-2 0 0,3-1 320 0,-1 2 32 15,1-3 16-15,2-1 0 16,2 3 384-16,0-3 80 15,3 1 0-15,-1-4 16 0,3 2-240 0,-3-2-48 16,-3 3-16-16,5-2 0 0,-3 0-544 0,3-1 0 0,1 1 0 0,0-5 0 31,-2 6-1712-31,4-2-336 0,3-1-80 0,1-1-6960 0</inkml:trace>
  <inkml:trace contextRef="#ctx0" brushRef="#br0" timeOffset="4057.76">3084 9990 16575 0,'-27'3'736'0,"12"-1"160"0,4-2-720 0,4 0-176 0,6-2 0 0,2 1 0 0,3-1 1264 0,1-3 208 15,6-4 64-15,4 2 0 0,6-5-880 0,7 3-160 16,2-3-48-16,3 0 0 0,2 5-448 0,-35 7 0 15,78-14 0-15,-78 14 0 0,87-2 0 0,-87 2 0 16,89 4 0-16,-89-4-160 0,87 13 368 0,-87-13 80 16,89 18 16-16,-89-18 0 0,94 21 592 0,-94-21 112 15,98 29 16-15,-98-29 16 0,108 30-208 0,-108-30-32 16,113 35-16-16,-113-35 0 0,108 38-464 0,-108-38-80 16,89 33-32-16,-89-33 0 0,0 0-80 0,99 56-128 15,-99-56 176-15,0 0-176 0,65 66 128 0,-53-40-128 0,-7 0 0 16,-5 6 0-16,-7-3 0 0,-5 10 0 15,-7 6 0-15,-7 2 0 0,-4 5 256 0,-12 2 64 16,2 4 0-16,-3-6 0 0,-1 0 320 0,0-3 64 16,1-7 0-16,5 1-11008 15,3-4-2224-15</inkml:trace>
  <inkml:trace contextRef="#ctx0" brushRef="#br0" timeOffset="5482.32">2303 14079 12895 0,'2'2'1152'0,"-1"-2"-928"0,1 0-224 0,2-2 0 15,1 1 608-15,-2-3 80 0,6-3 16 0,3 0 0 16,4-5-848-16,0 0-176 0,-2-2-16 0,-6-2-16 31,-1 6-1328-31,-3-2-272 0,-1 1-48 0,-6 6-16 0,-1-2 1632 0,-1 4 384 0,0-1 0 0,-2 4 0 31,2 5-1536-31,-2-1-320 0,1-1-80 0,3 1 0 0,-1-1 2880 0,4 2 560 0,4-1 112 0,-1-2 32 16,4 1-16-16,2-3 0 0,3 0 0 0,-1 0 0 0,1 2-480 0,0 0-80 16,6-2-32-16,1 1 0 0,0-1-160 0,0-1-48 15,-19 1 0-15,0 0 0 0,82-7-304 16,-82 7-64-16,0 0-16 0,110-21 0 15,-110 21-320-15,82-23-128 0,-82 23 0 0,83-29 144 0,-83 29 48 0,77-37 16 16,-77 37 0-16,80-35 0 0,-80 35 416 0,89-31 80 16,-89 31 0-16,92-35 16 0,-92 35-96 0,110-38-32 15,-110 38 0-15,133-39 0 0,-133 39-304 0,132-35-64 0,-132 35-16 16,124-36 0-16,-124 36-336 0,123-40-80 16,-58 21-16-16,5-4-7520 0,-2-3-1520 15</inkml:trace>
  <inkml:trace contextRef="#ctx0" brushRef="#br0" timeOffset="5918.32">3693 13172 13823 0,'-20'21'1216'0,"6"-7"-960"0,1 0-256 0,6-4 0 0,6-6 2032 0,2-1 352 16,1 2 80-16,2 4 16 0,4 3-880 0,1 1-160 15,9 2-32-15,-18-15-16 16,0 0-1568-16,0 0-304 0,102 39-64 0,-102-39-16 15,0 0-400-15,87 26-64 0,-87-26-32 0,0 0 0 16,96 33 288-16,-96-33 48 0,0 0 16 0,117 35 0 0,-117-35 1072 0,94 15 208 16,-94-15 64-16,91 5 0 0,-91-5 464 0,89-3 112 0,-89 3 0 0,83-3 16 15,-83 3-336-15,0 0-80 0,105-6-16 0,-105 6 0 16,0 0-496-16,0 0-112 0,0 0 0 0,0 0-16 16,0 0-528-1,0 0-96-15,45 61-32 0,-74-33 0 0,-5 9-864 16,-9 13-192-16,-13 9-16 0,-15 20-16 15,-6 15 288-15,-15 10 64 0,-8 8 16 0,-3-1 0 0,9-1 1584 0,4 0 304 16,10-1 64-16,13-11 16 0,13-9 256 0</inkml:trace>
  <inkml:trace contextRef="#ctx0" brushRef="#br0" timeOffset="7162.71">2259 16880 11967 0,'-15'7'1072'0,"4"2"-864"0,6-6-208 0,5-3 0 16,0 0 576-16,-4 0 80 16,-4 4 16-16,-4-1 0 0,-6-1 96 0,2 0 32 15,-1-4 0-15,1 0 0 16,1-5-1056-16,1-1-224 0,-5 1-32 0,-4-4-16 0,-1 6 80 0,-3 0 0 0,-2 1 16 0,-3 3 0 16,1 2 240-16,1 3 64 0,1 1 0 0,1 4 0 15,2 1 736-15,5-1 160 0,2 1 16 0,1-4 16 16,6 2 400-16,5-4 80 0,0-3 0 0,5 1 16 15,9-4-624-15,0 1-128 0,7-5-32 0,4-2 0 0,3 3-704 0,-21 5-160 32,0 0-32-32,92-35 0 0,-92 35-128 0,77-21-16 15,-77 21-16-15,87-19 0 0,-87 19 304 0,87-16 64 0,-87 16 16 0,0 0 0 0,115-9 416 16,-115 9 96-16,0 0 16 0,115 2 0 0,-115-2 656 16,0 0 128-16,124 3 16 0,-124-3 16 15,87 2-368-15,-87-2-80 0,96-3-16 0,-96 3 0 16,99-16-528-16,-99 16-192 0,82-19 144 0,-82 19-144 15,0 0-240-15,94-40-128 0,-94 40-16 0,0 0-16 32,71-40-1776-32,-55 28-368 0</inkml:trace>
  <inkml:trace contextRef="#ctx0" brushRef="#br0" timeOffset="7514.39">2977 16250 7359 0,'-24'12'656'0,"8"-7"-528"0,-1 4-128 0,5-6 0 0,6-1 1520 0,5 0 272 0,-5-1 48 0,-1 3 16 0,-1 3-64 0,-5 0-16 16,8-4 0-16,2 4 0 0,6-3-1568 0,6-2-208 15,5 1-240-15,5-1 48 16,-19-2-480-16,0 0-96 0,0 0-32 0,98 29 0 0,-98-29 608 0,0 0 192 15,90 44 0-15,-90-44 0 0,63 38 704 0,-63-38 256 16,70 49 64-16,-70-49 0 0,82 42 416 0,-82-42 96 16,94 38 0-16,-94-38 16 0,92 35-336 0,-92-35-80 15,79 37-16-15,-79-37 0 0,0 0-624 0,76 54-128 16,-58-35-32-16,-10 0 0 0,-2 2-336 0,-8 1-128 16,-7 5 0-16,-5 4 0 15,-12 7-672-15,-5 2-128 0,-6 6-32 0,-12 1 0 16,-5 1 304-16,-5 1 48 0,-4 3 16 0,4-6 0 15,5-1-464-15,7-7-96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54:53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20447 5552 11055 0,'-14'9'976'16,"7"-4"-784"-16,0-2-192 0,3-3 0 0,3 2 448 0,-5 2 32 0,-6 6 16 0,-7 4 0 31,-5 3-960-31,-6 4-192 0,2-2-48 0,-5 1 0 16,5-3-464-16,0-5-112 0,4 2 0 0,-4-3-16 0,5-3 848 0,2-2 192 16,4 0 16-16,1-2 16 0,2-2 1216 0,4-1 240 0,3-1 48 0,-2 2 16 0,6-2 464 0,1 0 96 15,4-2 0-15,-1 4 16 16,1-2-656-16,2 2-144 0,-1 5-32 0,2-2 0 0,-3 2-720 0,-2 9-160 31,-2-1-32-31,-3 5 0 0,0 2-128 0,-2 4 0 0,-7 2 0 0,0 2 0 16,-3 3-176-16,-3 4 176 15,1-1-128-15,0 2 128 0,0 1 0 0,0 3 0 0,1-1 144 16,3-1-144-16,1 2 560 0,0 0 0 0,2 7 0 0,-1-2 0 16,1 2 32-16,-2-1 16 0,2 3 0 0,-4 3 0 15,2 2-112-15,-1 5-32 0,3 3 0 0,-6 2 0 16,4 4-272-16,0 1-48 0,0 1-16 0,2-4 0 15,3 0-128-15,-1-6 0 0,1-3 0 0,1-3 0 16,4-2 0-16,-3-10-176 0,4-6 16 0,-1-3 0 16,2-2-96-16,2-9-32 0,-1 1 0 0,2-6 0 15,1 0 288-15,2-7 0 0,1 4-128 0,0-2 128 16,2-5 0-16,3 1 0 0,-3-5 0 0,6 2 144 16,-6-3-144-16,7-1 0 0,-4 1 0 0,2-4 0 15,4 0 0-15,1 0 0 0,2-4 0 0,1 1 0 0,4-4 0 0,0 3-224 16,6-3 48-16,3-1 16 0,-33 8 160 0,66-14 0 15,-27 3 0-15,-1-3-128 0,-38 14 128 0,84-22 0 16,-84 22 0-16,85-21 0 0,-85 21 160 0,92-21 16 16,-92 21 0-16,107-23 0 0,-46 9-176 0,5-1 0 15,4-5 0-15,-2 5 0 0,-4-1 0 0,1 4 0 16,-6-2 0-16,2 0 0 0,-61 14 0 0,118-23-256 16,-118 23 64-16,128-19 16 0,-128 19 176 0,134-19 0 15,-134 19 0-15,132-17-128 0,-132 17 272 0,126-20 64 16,-62 6 16-16,2 2 0 0,4-3-64 0,5-1-16 15,7-1 0-15,-2-1 0 0,5 2-144 0,-8 3 0 16,-5-3 0-16,-3 0 0 0,-3 2 0 0,-66 14 0 16,131-15 0-16,-131 15 0 0,127 0 192 0,-127 0 48 15,124 3 16-15,-124-3 0 0,112 0-80 0,-112 0-16 16,104-3 0-16,-104 3 0 0,106 0 32 0,-106 0 0 0,114 0 0 16,-114 0 0-16,123 7 16 0,-123-7 16 0,122 6 0 0,-122-6 0 15,112 4 112-15,-112-4 32 0,103 5 0 0,-103-5 0 16,101 9 16-16,-101-9 0 0,111 14 0 0,-111-14 0 15,119 14-384-15,-119-14 144 0,125 7-144 0,-125-7 0 16,121-4 0-16,-121 4 0 0,120-15 0 0,-120 15 0 16,118-23 0-16,-118 23 0 0,124-19 0 0,-124 19 0 15,132-16 0-15,-132 16 0 0,126-12 0 0,-126 12 0 16,108-2 0-16,-108 2 0 0,98 2 0 0,-98-2 0 16,94 12 0-16,-94-12 0 0,99 19 0 0,-99-19 0 15,105 21 0-15,-105-21 0 0,113 19 0 0,-113-19 0 16,106 16 0-16,-106-16 0 0,96 9 0 0,-96-9 0 15,92 12 0-15,-92-12 0 0,96 14 0 0,-96-14 0 0,105 17 768 0,-105-17 192 16,109 16 32-16,-109-16 16 16,112 14-1600-16,-112-14-320 0,99 3-64 0,-99-3-16 0,100-7 1616 0,-100 7 320 15,95-15 64-15,-95 15 16 16,100-16-1712-16,-100 16-336 0,99-14-64 0,-99 14 0 0,98-10 720 0,-98 10 160 16,87-7 16-16,-87 7 16 0,0 0 176 0,106-7 0 15,-106 7 0-15,0 0 0 0,101-4 0 0,-101 4 192 16,0 0-64-16,107-8 0 0,-107 8-128 0,74-9 192 15,-74 9-64-15,82-5 0 0,-82 5-128 0,79-11 0 16,-79 11 0-16,82-5 0 0,-82 5 0 0,0 0 0 16,106-7 0-16,-106 7 0 0,0 0 240 0,87 0 16 15,-87 0 16-15,0 0 0 0,0 0-80 0,110 5-32 16,-110-5 0-16,0 0 0 0,92 4-160 0,-92-4 0 16,0 0 144-16,105 1-144 0,-105-1 0 0,78-1 0 15,-78 1 0-15,91-9 0 0,-91 9 176 0,87-14-48 0,-87 14 0 0,84-16 0 16,-84 16 64-16,75-17 16 0,-75 17 0 0,69-9 0 15,-69 9-208-15,0 0 176 0,103-2-176 0,-103 2 160 16,0 0-160-16,110 9 0 0,-110-9 0 0,0 0 128 16,127 18-128-16,-127-18 0 0,91 7 0 0,-91-7 0 15,85 3 0-15,-85-3 0 0,85-3 0 0,-85 3 0 16,86-2 0-16,-86 2 0 0,85 0 0 0,-85 0 0 16,89 5 0-16,-89-5 0 0,98 9 0 0,-98-9 0 15,104 7 192-15,-104-7-32 0,103 10-16 0,-103-10 0 16,94 7-144-16,-94-7 0 0,92 11 0 0,-92-11 0 0,95 8 0 0,-95-8 0 15,104 11 0-15,-104-11 0 0,119 3 0 0,-119-3 0 16,130-5 0-16,-130 5 0 0,122-14 0 0,-122 14 0 16,112-14-144-16,-112 14 144 0,103-9 0 0,-103 9 0 15,97-5 0-15,-97 5 0 0,103 4 304 0,-103-4-48 16,96 7 0-16,-96-7 0 0,85 8-128 0,-85-8-128 16,0 0 144-16,101 18-144 0,-101-18 0 0,0 0 0 15,84 14 0-15,-84-14 0 0,0 0 0 0,91 14 0 0,-91-14 0 16,0 0 0-16,94 7 0 0,-94-7 0 0,0 0 0 15,99 8 0-15,-99-8 0 0,0 0 0 0,105 6 0 0,-105-6 0 16,0 0 0-16,97-2 0 0,-97 2 0 0,0 0 0 16,82-5 0-16,-82 5-160 0,0 0 160 0,77-13-192 15,-77 13-96-15,0 0-32 0,76-15 0 0,-76 15 0 16,0 0 176-16,86-14 144 0,-86 14-208 0,68-12 80 16,-68 12 128-16,76-13 0 0,-76 13 0 0,86-3 0 15,-86 3 0-15,85-2 0 0,-85 2 0 0,0 0-128 16,106 5 128-16,-106-5 0 0,0 0 0 0,0 0 0 0,103 13 0 15,-103-13 0-15,0 0 0 0,0 0 0 0,87 12 0 0,-87-12 0 16,0 0 0-16,0 0 0 0,0 0 0 0,98 5 0 16,-98-5 0-16,0 0 0 0,0 0 0 0,0 0 0 15,80-12 0-15,-64 10 128 0,-2-1 48 0,0 1 16 16,-2-2 0-16,2-3 0 16,-2 6 80-16,0-5 32 0,-1 3 0 0,-1-4 0 15,-3 3-304-15,2-1 0 0,-4 0 128 0,0-4-128 0,-3 6 0 0,0-4 0 16,1 0 0-16,-4 2 0 0,1-2-208 0,-2-2 48 0,2 2 16 15,-4-3 0-15,1 4-48 0,1-2 0 16,-5 1 0-16,2 0 0 0,-2-4 192 0,0 6 0 0,0 0-144 0,2-4 144 16,-2 4 0-16,2-4 0 0,3 4 160 0,0-2-160 15,0-2 176-15,2 2-176 0,4-5 160 0,-1 3-160 16,4-5 0-16,0-1-288 0,0 4 32 0,2-3 16 31,1-1-480-31,-1 1-112 0,2 5 0 0,-3-5-16 0,-2 4 480 0,-1-1 112 0,-2-3 0 0,1 6 16 16,-4-6 240-16,0 3 160 0,0-3-32 0,1-1 0 15,-1-1 416-15,4 0 80 0,1 2 16 0,4-3 0 0,-2 0-384 0,5-3-64 16,-2 1 0-16,3 0-16 16,2 0-176-16,-2-4 0 0,1 4 0 0,1-4 0 15,-1 3 0-15,0-7 0 0,-2 0 0 0,0 0 0 0,-1 0 0 0,-1 0 0 16,-1-2 0-16,0 3 0 16,-6-2 0-16,3-2 0 15,-1-1 0-15,0 3 0 0,0-2 0 0,0 3 0 0,4-5 0 0,0-1 0 16,3 3 0-16,4-1 160 0,3 1-32 0,-2-1-128 0,6 0 128 0,0 3-128 15,-2 0 0-15,-2 4 0 16,2-1 0-16,-2-3-320 0,0 8 32 0,-2-5 16 16,1 2 0-16,-4 1 0 0,0 3 0 0,-6 5 0 15,-2 0 128-15,-3 2 144 0,-6 3-208 0,-4 0 80 16,0 4 128-16,-5 2 0 0,-4 1 160 0,-3 0-160 16,-2 4 496-16,-2 0 0 0,-3 3 0 0,-4-4 0 15,-1 6-176-15,1 0-48 0,-6-1 0 0,1 1 0 16,-2 0-80-16,-1-6-32 0,-2 3 0 0,2-2 0 15,-6-1-160-15,0-2 128 0,-1-1-128 0,0 0 128 16,1-3-128-16,-3-4 128 0,2 4-128 0,0 0 128 0,-6-6-128 0,0 4 0 16,3-3 0-16,-6-1 0 0,0-3 0 0,-6-1 0 15,1-1 0-15,-5 4 0 0,3 0 0 16,-2-2 0-16,5 3 0 0,-4-3 0 0,2 2 0 0,1 0 0 16,2 0 0-16,-3-4 0 0,1 6 0 0,-5-3 0 15,-4 5 0-15,-4-3 0 0,6 3 0 0,-2-1 0 16,4 0 0-16,-3-1 0 0,1 3 0 0,2 0 0 15,-1 2 0-15,-4-1 0 0,-6 3 0 0,0-4 0 16,0 3-144-16,0 1 144 0,0-2 0 0,0-2 0 16,2 3 0-16,-2-3 0 0,-2 0 0 0,-3 2 0 0,-2 0 0 15,2-2 0-15,3 3 0 0,-3 3 0 0,2-3 0 16,-2 2 0-16,1-1 0 0,-4-4 0 0,1 4 0 0,3-1 0 16,6-1 0-16,-2-2 0 0,-2 3 0 15,8 1 0-15,-3-1 0 0,3-3 0 0,-3 2 0 0,-5 0 0 16,-1-4-128-16,3 4 128 0,2 3 0 0,-2-1 0 15,2 3-128-15,1 2 128 0,-3-1 0 0,-1 1 0 16,-8 2-128-16,2 2 128 0,-3 3 0 0,1-4 0 16,4 6-448-16,0-6 0 0,5 4 16 15,-3-2 0-15,-3-4 192 0,-1 6 48 0,-3-2 0 0,3-2 0 0,5 6 192 0,3-6 0 16,2 4-160-16,1-6 160 0,-1 2 0 0,-3-1 0 16,-3 3 0-16,3-2 0 0,2 0 0 0,-2 4 0 15,0-2 0-15,3 0 0 0,-1 3 0 0,0-3 128 16,-4 5-128-16,1-1 0 15,1-1 128-15,0 1-128 0,3-3 128 0,6 3-128 16,0-2 0-16,3-1 0 0,-3-1 0 0,2-3 0 0,-4 1 0 0,-2 2 0 16,0-2 0-16,0-3 0 0,9 1-256 0,-3-1 64 15,1 2 0-15,2-4 16 0,4 0 176 0,-4 0 0 16,-2 1 0-16,-1-1-128 0,-3 4 128 0,3-2 0 0,-1-1 0 16,6 3 0-16,2 3 0 0,-3-4 0 0,-1 1 0 0,2-2 128 15,-2-1-128-15,-2 3 0 0,-5-1 0 0,-3 1-128 16,3-1-96-16,4-1-16 0,-3 0 0 0,6-2 0 15,2 0 48-15,2 0 0 0,-4-2 0 0,1 2 0 16,-2-2 192-16,-5 2 0 0,-2 0 0 0,-1 0 0 16,7 0 320-16,-5 2 16 0,2 0 0 0,-2 1 0 15,0 4 176-15,0 0 16 0,-3-2 16 0,-4 6 0 0,-2-6-320 16,2 5-64-16,0-3-16 0,6-1 0 0,1 1-144 0,3-4 0 16,4 1 0-16,-2-3 0 0,6 1 0 0,-11-4 0 15,4 1 0-15,-4-3 0 0,7-1 0 0,1-2 0 16,5 3 128-16,-1 1-128 0,0-1 256 0,2-3 32 15,2 4 0-15,-2-2 0 16,0-4 128-16,-7 4 32 0,-2 3 0 0,2-3 0 0,0 1-320 0,2 1-128 16,1 1 0-16,-1 0 128 0,-2 2-288 0,2 0-64 15,-2-1-16-15,0 1 0 0,-4 0-48 0,-1 0-16 16,0 1 0-16,7 1 0 0,-2 3 304 16,1 1 0-16,-2-1 0 0,1 0 0 0,-2 4 0 0,-3-2 0 0,1 3 0 15,-3-3 0 1,-3 5-816-16,1-3-96 0,2 5-32 0,12-7-14160 0</inkml:trace>
  <inkml:trace contextRef="#ctx0" brushRef="#br0" timeOffset="34213.05">3910 15436 13823 0,'-7'-8'1216'0,"0"-1"-960"0,1 5-256 0,3 1 0 15,1-1 640-15,-1-3 96 0,-6 0 16 0,-7-8 0 16,-3-3-240-16,-5-1-32 0,-4 2-16 0,-4 1 0 16,-1 11-816-16,-3 5-160 0,-1 3-48 0,-3 10 0 15,-2 2-288-15,-3 1-64 0,-4 5-16 0,-5 1 0 0,0 3 736 0,4 3 192 16,-3 0 0-16,6 1 0 0,7-1 816 0,0 7 192 16,0 1 32-16,3 3 16 0,1 1-160 0,3 5-48 15,1 2 0-15,1-2 0 0,1 6-448 0,1 1-80 16,-1 4-32-16,1-2 0 0,-3-4-32 0,1 1 0 15,1 3 0-15,2-5 0 0,4-1-96 0,1 3-32 16,2 1 0-16,4-1 0 0,3 3-128 0,5-7 0 16,1-2 0-16,4-5 0 0,4-2 0 0,2-3 0 0,3-3 0 15,2-6 0-15,0-2-176 0,5 1 176 0,2-3-128 0,0-3 128 16,-14-19 0-16,0 0 0 0,0 0 0 0,89 61 0 16,-89-61 0-16,0 0 0 0,94 33 0 0,-94-33 0 15,0 0 368-15,101 27 0 0,-101-27 0 0,0 0 0 16,103 19-80-16,-103-19-16 0,0 0 0 0,117 29 0 15,-117-29-272-15,89 19 128 0,-89-19-128 16,99 21 0-16,-99-21 432 0,110 18-32 0,-110-18 0 16,108 15 0-16,-108-15 240 0,99 9 32 0,-99-9 16 0,96 9 0 15,-96-9 48-15,96-2 16 0,-96 2 0 0,109-9 0 0,-109 9-48 16,124-15-16-16,-59 8 0 0,-4-4 0 0,0 3-112 16,-6-5 0-16,1 6-16 0,-56 7 0 0,106-13-224 15,-106 13-32-15,107-9-16 0,-107 9 0 0,110-9-144 0,-110 9-16 16,118-2-128-16,-118 2 192 0,117-1-192 0,-117 1 0 15,113-7 0-15,-113 7 0 16,112-14 0-16,-53 3 0 0,5 1 0 0,6-6 0 0,3-1 0 0,2-1 0 16,4-3 0-16,-5-5 0 15,-2-2 0-15,-2 2 0 0,-2 0 0 0,1 2 0 16,-4 3 0-16,3-2 192 0,-2 2-16 0,0-3-16 0,-3 0-160 16,-6-4 0-16,-3-4 0 0,-1-1 0 0,-8 4 304 15,-1-3-32-15,1-3 0 0,-2-1 0 0,1 3-32 0,-4-2-16 0,-2 0 0 16,-3 0 0-16,-2 2-224 0,-3 5 128 15,-4 0-128-15,-5 1 0 0,-5 0 0 0,-4 1 0 0,-2-2 0 0,-1 2 0 16,-4-2 0-16,1-3 0 0,-1-2 0 16,-2-2 0-16,1 0 0 0,-1 2 0 0,2 0 0 0,-1-2 0 15,-2-1 0-15,1 1 0 0,-1 4 0 0,0-3 0 16,-2 3 0-16,0-5-128 0,-2 4 128 0,-3-1 0 16,-2 2 0-16,-4 1 0 0,-3 2 0 15,-7 2 0-15,-3 0 0 0,-6 5 0 0,-3 2 0 0,-7 2 0 0,-2 4-128 16,-1 1 128-16,-1 0-192 0,-1 3 192 0,1-1-224 0,-1 3 64 15,-2 0 16-15,2-2 0 16,1 2 144-16,1-5 0 0,-3-2 0 0,-1 2 0 0,0-2 0 0,0-2 128 16,0 1-128-16,2 1 128 0,-2 1 0 0,0 0 0 15,3-5 0-15,-6 8 0 0,1-1-128 16,0 3 0-16,-3-3 128 0,-1 4-128 16,-1-2 0-16,-5 4 0 0,0 0 0 0,-4-4 0 0,0 6 0 0,1-2 0 15,2 1 0-15,-1 1 0 0,-1 1 0 0,-1 2 0 16,2 0 0-16,-2 2 0 15,1-2 0-15,-8-2 0 0,0 4 0 0,0 1 0 0,8 1 0 0,-8 1-208 0,2 0 80 0,0 4 128 16,2-4-240-16,-2 4 80 0,-7 1 16 16,-2 1 0-1,-3-3 144-15,3 8 0 0,4 0 0 0,2 3 0 0,-1 5 0 0,1 6 0 16,0 6 0-16,-8 6 0 0,-5 5 0 16,-3 5 0-16,0 2 0 0,0 4 0 15,2 3-352-15,3 7-144 0,2-2-16 0,-6 5-10496 0,-3 2-2112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56:25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18830 12209 7359 0,'-9'-2'656'0,"4"-1"-528"0,1 1-128 0,2 0 0 16,1 2 768-16,1-2 128 0,1 2 32 0,-1-1 0 16,0-3 208-16,0-1 32 15,0-4 16-15,-1 2 0 0,-1-3-784 0,-7 3-144 16,1-4-48-16,-5 6 0 0,-2-2-208 0,-3-2-288 16,-1 4 64-16,-2-3 16 0,0 2-80 0,0 1-16 0,-1-4 0 0,-1 2 0 15,-1 0 304-15,1-3-192 0,-1 1 192 0,1-1-160 16,-2 1 400-16,3 0 80 0,3 1 0 0,-1-3 16 15,5 8 96-15,-3-2 16 0,-1-1 0 16,2 3 0-16,-1 3-112 0,-1 2-16 16,-2 5 0-16,0-2 0 0,2 2-16 0,-3 5-16 0,-3 2 0 0,-3 2 0 15,-1 3-96-15,-1 2 0 16,-1 1-16-16,-2 1 0 0,-4-2-48 0,-1 5-128 0,-1 0 192 16,-8 4-64-16,-2-1-128 0,-6 4 0 0,-1 2 0 0,4 0 0 15,5-4-192-15,3 4-32 0,2 0 0 0,2-2 0 0,2-1 224 0,1 1 0 16,4 0 192-16,3-5-192 0,4 3 576 0,2-5 16 15,3 4 0-15,-3-4 0 0,4 2-272 16,0-2-48-16,-1 3-16 0,-2-2 0 16,0 4-256-16,-3-5 0 0,2 7 0 0,-2-2 0 0,-4 3 0 0,4 0 0 15,-2 1 0-15,4-2 0 0,1-1 224 0,2-3 32 0,-5 1 16 16,3-2 0-16,1 1 272 0,1-3 48 0,-4 2 16 16,1 0 0-16,-2-3 224 0,0 4 64 15,-2-3 0-15,2 4 0 0,-1-4-128 0,3 2 0 0,1-4-16 0,-3 4 0 31,5-2-128-31,0-1-32 0,2 1 0 0,2 0 0 0,-1-3-144 0,1 3-16 0,1-2-16 0,4 0 0 16,-2 4-64 0,4 0-16-16,1 2 0 0,0-4 0 0,1 11-64 0,2-8-16 0,5 1 0 15,1-1 0-15,3-3-112 0,2-3-16 0,6 3-128 0,-1-1 192 0,4-4-192 16,0-1 0-16,-14-20 0 16,0 0 0-16,51 67 0 0,-51-67 0 0,0 0 0 0,54 64 0 15,-54-64 0-15,0 0 0 0,57 77 0 0,-57-77 0 16,0 0 128-16,72 82 16 15,-72-82 16-15,0 0 0 0,92 80 80 0,-92-80 16 16,75 54 0-16,-75-54 0 0,84 54-64 0,-84-54-16 16,94 57 0-16,-94-57 0 0,101 49-176 0,-101-49 192 15,99 50-192-15,-99-50 192 0,92 42-64 0,-92-42 0 16,93 33 0-16,-93-33 0 0,104 25-128 0,-104-25 192 0,121 19-192 0,-121-19 192 16,132 14-192-16,-132-14 160 0,134 3-160 0,-134-3 160 15,119 5-160-15,-119-5 0 0,113 9 0 0,-113-9 128 16,111 18-128-16,-111-18 0 0,115 24 0 0,-115-24 0 15,124 28 0-15,-124-28 0 0,124 29 0 0,-124-29 0 16,122 28 0-16,-122-28 0 0,120 25 0 0,-120-25 0 16,143 19 128-16,-61-16-128 0,5 6 0 0,-2-7 128 15,-85-2-128-15,159 3 128 0,-159-3-128 0,150-5 128 16,-79-4-128-16,4 2 0 0,5-3 0 0,-3 0 128 16,0-3-128-16,-6-2 0 0,-71 15 0 0,126-26 0 0,-62 10 0 0,-3-3 0 15,4 0 0-15,1-1-176 0,5 3 176 0,1 0 0 16,-1-1 0-16,1-1-128 0,-3 0 128 15,-2-2 0-15,7 0 0 0,1 0-128 0,4 0 128 0,4 0 0 16,12 2 0-16,-3-5-128 0,2 3 128 0,-5-5-208 16,2-2 80-16,-1 2 128 0,2-2-416 0,4 3 32 15,4-1 16-15,-8 0 0 0,-8 4 32 0,-11 1 0 16,0-4 0-16,-3-3 0 0,-2 4 336 0,7-9-144 16,-6-2 144-16,3-1 0 0,-4 1 0 0,-4-7 0 15,-3-2 0-15,0-4 0 0,-3-1 0 0,-1-2 0 0,-3 3 0 16,-3-8 0-16,3-5 0 0,-5 0 0 15,-1 2 0-15,-4 3 0 0,-7 2 0 0,-11 9 0 0,-4-2 0 16,-4 3 0-16,-4-5 128 0,-4 4 0 0,-5-5-128 16,-3 4 192-16,-4-4 192 0,-6 3 16 0,-3-2 16 0,-6 4 0 15,-4-1-160-15,-9 6-16 0,-1 2-16 0,-6 1 0 16,-1 3-224-16,-2 0 176 0,-2 3-176 0,-2 0 160 16,4 3-160-16,-3-3 0 0,1 4 144 0,-2-2-144 15,-1 4 0-15,0-2 0 0,1 4 0 0,-3-3 128 16,-3-2-128-16,-3 2 0 0,-8-6 0 0,-1 6 0 15,1-2 0-15,0 6 0 0,0 1 0 0,-6-2-128 0,-2-1 128 0,1 0 0 16,-5 3 0-16,-4 1 0 0,-7 1 0 0,-1 2 0 16,-4-1 0-16,9 6-128 0,5-2 128 15,2 0 0-15,3 0 0 0,4 4 0 0,1 0 0 0,3 1 0 16,-3-5 0-16,4 2-128 0,4 1 128 0,3-1 0 16,5 2-144-16,-3-1 144 0,3 2-256 0,-2-1 0 15,1 3 16-15,-4-2 0 0,-2 6 16 0,-5-2 0 16,-2-2 0-16,-6 1 0 0,6 1 224 15,-2 0 0-15,4-2-160 0,-1 5 160 0,-1-1 0 0,0-1 0 16,2 4 0-16,-3-3 128 0,-3-4-128 0,-2 3 160 16,-3-4-160-16,4-1 160 0,2 2-160 0,0-3 0 15,0 6 0-15,1-3 0 0,-3 2-176 0,2 1-16 0,-5-1 0 0,1-5 0 16,-2 1 48-16,6-1 0 16,2 3 0-16,1 0 0 0,0-2 144 0,6 5 0 0,-4-3 0 0,0 2 0 15,-2 2 0-15,-7 3 0 0,-1 0 0 0,1 14 0 16,-5 5-128-16,0 16 128 0,-1 19-128 0,-15 14 128 15,-3 19-1088-15,-18 12-128 0</inkml:trace>
  <inkml:trace contextRef="#ctx0" brushRef="#br0" timeOffset="37201.37">20464 5589 6447 0,'-12'0'576'0,"7"-4"-576"16,3 2 0-16,2 1 0 0,0-1 144 0,-5-3-144 0,0-1 0 15,-2-1 144-15,-7-3-144 0,1-1 0 0,1 3 0 0,0 6 0 16,0 4 0-16,0 1 0 16,-6 9 0-16,2 4 128 0,-1 5 800 0,-4 2 160 15,-2 8 16-15,-3-1 16 0,-2 4 112 0,1 5 32 0,-3 1 0 0,-1 2 0 16,-3 1-608-16,3-1-112 15,0-2-32-15,-1 0 0 0,5 2-208 0,-1-4-48 0,1 2-16 0,3 4 0 0,5-1-240 16,0 6 0 0,0 2 0-16,3-1 0 0,4 6 0 0,1 1-128 0,1 4 128 0,3-1 0 0,0-1 0 15,2 2-128-15,1 5 128 0,2 0 0 0,2 6 320 0,0 1 112 16,4 3 16-16,-2 1 16 16,1-4-272-16,-1 0-48 0,0-3-16 0,-2 3 0 0,0 2-128 0,0 0 0 15,-2-2 0-15,0-2-176 0,2-6 176 0,0-4 0 16,2-9-144-16,3-3 144 0,-1-7 0 0,3-2 0 15,3-7 0-15,-10-33 0 16,30 57 304-16,-30-57 80 0,0 0 0 0,73 61 16 0,-73-61-32 16,0 0-16-16,99 33 0 0,-99-33 0 0,82 2-352 15,-82-2 0-15,92-9 0 0,-92 9 0 16,98-19 0-16,-98 19 0 0,124-35 0 0,-55 16-192 0,8 2-80 16,2-2-32-16,1 3 0 0,-5-3 0 15,-7 3 128-15,3 0 32 0,0 4 0 0,3-2 0 0,4 7 144 0,4-1 128 16,3 6-128-16,1-3 176 0,-11 3 112 0,1 0 32 15,6 0 0-15,-2 4 0 0,6 2-128 0,4-3 0 0,11 1-16 0,-5-2 0 16,-3-3-176-16,-4-3 0 16,6-1-160-16,5 1 160 0,1-1-144 0,5 0 144 0,6-6-128 15,-10 5 128-15,-6-4 0 0,9 5 0 16,6 1 0-16,3-2 0 0,2 6 512 0,-1-3 64 0,-5-4 32 0,-5 5 0 16,3 3 384-16,5 1 80 0,7 0 16 0,-6-6 0 15,-6-4-464-15,0 5-96 16,5-2-16-16,7-2 0 0,9 4-512 0,-5-6 0 15,-6 3 0-15,3-3-144 0,0 8 144 0,3 1 0 16,2-1 0-16,-6 1 0 0,-3 2 0 0,-8 2 0 16,8 3 0-16,-2 4 0 0,0-1 0 0,-2-3 0 0,-3 4 0 15,-3-2 0-15,2 7 0 0,5-5 0 0,2 1 0 16,-4-6 0-16,-4-1 0 0,3-1 0 0,3 1 0 0,4-6 0 16,2 1 0-16,-5-5 0 0,-13-5 0 0,7 3 0 15,6-3 0-15,2 5 0 0,2-5 0 0,-6 3-128 16,-7-3 128-16,-1 0 0 0,1 7 0 0,-1 1 128 15,4 2-128-15,-6-3 0 0,-5 0 0 0,-6 1 0 16,-5-2 0-16,4-3 0 0,-2 5 0 0,1-3-128 16,-3-3-144-16,-6 1-32 0,-6-1 0 0,-4-6 0 15,-5 2 16-15,0-2 0 0,6-1 0 0,-4 0 0 16,2-1 288-16,-6 3 0 0,-1-1 0 0,-63 16 0 0,106-16 0 0,-106 16 0 16,85-3 0-16,-85 3 0 0,0 0 0 0,98 14 0 15,-98-14 0-15,0 0 0 0,75 26 0 0,-75-26 0 16,0 0 0-16,0 0 0 0,71 10-288 0,-71-10-48 15,0 0-16-15,46-36 0 16,-46 36-144-16,28-46-16 0,-18 18-16 0,1-1 0 0,-1-6 1184 0,-1-3 240 16,1 1 64-16,-1-3 0 0,0-2 400 0,-1 0 96 15,3-3 16-15,-3-5 0 0,1-4-512 0,0-4-112 16,0-3-16-16,-1-5 0 0,-4 5-512 0,-1 2-96 16,2 0-32-16,-1-2 0 0,1-4-192 0,-1 4 0 15,-3-3 0-15,3-2 0 0,-2-4-256 0,-2 6 64 0,-2 3 16 0,-3 7 0 31,-1 5-256-31,-9 9-48 0,-3 3-16 0,-4 8 0 0,-3 1 320 0,-6 9 176 0,-4-1-192 0,-5 5 192 16,-5 4 208-16,-4 1 160 0,-3 6 16 0,-6 4 16 16,-5 4-176-16,-6 8-32 0,-5 0-16 0,-7 2 0 15,-14 5-176-15,1-1 0 0,-1-1-160 16,-7-3 160-16,3-2-160 0,0 2 160 0,-1-3-160 0,-8-3 160 16,2 1 0-16,-4 0 0 0,-1-4 0 0,-1 2 0 15,4-4-144-15,-10 1 144 0,-8-2-128 0,-1 1 128 0,3 2 0 16,-3-3 0-16,0-2 0 0,-4-2 0 15,4 1 0-15,-5-6 176 0,1 1-48 0,-3-4 0 16,-2 3-128-16,0-7 0 0,3 2 0 0,1 0 0 0,1 1 272 0,-1 1-16 16,-7-4-16-16,-1 0 0 0,4 7-48 0,-10-3-16 15,-1 3 0-15,-2 0 0 0,0-2-176 0,-2 7 0 16,1 2 0-16,-9 0 0 16,-6 0-304-16,-1 9-32 0,3 1-16 0,-3-4 0 15,6 1-640-15,1-4-128 0,6-1-32 0,-1-2 0 16,-2-5 640-16,9 1 128 0,8-1 32 0,-4 0 0 0,-5-4 352 0,0-2-144 15,1 3 144-15,1-1 0 16,6 2-736-16,-4-3-32 0,-6 3-16 0,5 1 0 0,4 6 1040 0,-9 2 192 0,-3-2 64 16,5 7 0-16,5 4 176 0,-12 2 32 0,-9 3 16 0,2 5 0 15,3 7-560-15,-11-4-176 16,-6 2 0-16,3 6-9408 0,6-3-1952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58:21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27251 5780 4607 0,'-17'9'400'0,"3"-2"-400"0,5-4 0 0,6 2 0 16,-1-3 192-16,-6 3-64 0,-9 4 0 0,-14 9 0 16,-6 2-128-16,-2 5 192 0,-1-2-192 0,2-3 192 0,3 1-192 0,0-3-192 15,4-1 32-15,-5-3 16 0,1 2 144 0,-3-2 0 16,0 1 128-16,2 5-128 0,5-3 768 0,-4 0 64 16,6-1 32-16,3 0 0 15,0-2 288-15,4 0 64 0,1 3 16 0,0-3 0 16,2 3-432-16,1-1-96 0,0-2 0 0,1 2-16 0,2-1-304 0,-2 3-48 15,-1-1-16-15,1 2 0 0,0 2 112 0,-2 2 16 16,2 5 0-16,-2-4 0 0,2 2 48 0,-2 4 16 16,0-4 0-16,0 7 0 0,-3-3 112 0,-1 1 16 0,1 2 16 15,0 0 0-15,-2-3 16 0,-1 3 0 16,-1 5 0-16,1-1 0 0,-1 1-304 0,0-1-64 16,2 1-16-16,1-3 0 0,4-2-288 0,0-2 0 0,2 2 0 0,0 2 0 15,3-2 0-15,1-5 0 0,3 4-144 0,3-6 144 16,4 2 0-16,3-2 0 0,-2 0 0 0,8 0 0 15,-2-3 368-15,3 1 48 16,0 6 16-16,4-1 0 0,0 2-16 0,1 4 0 0,0 0 0 16,3 0 0-16,2 3-288 0,3-1-128 0,-4-7 128 15,-14-30-128-15,42 64 0 0,-42-64 0 0,52 56 0 0,-52-56 0 0,68 47-144 0,-68-47 144 32,82 45-192-32,-82-45 192 0,90 40-352 0,-90-40 32 0,89 35 16 0,-89-35 0 0,84 31 176 0,-84-31 128 15,94 32-192-15,-94-32 192 16,104 24 0-16,-104-24 0 0,128 21 0 0,-128-21 0 0,150 17 0 15,-150-17 0-15,146 12 0 0,-146-12 0 0,148 4-160 0,-148-4 160 16,155 0-128-16,-71 0 128 16,6 2 0-16,-3 1 0 0,-3 1 0 0,-4-1 0 15,-80-3 0-15,155 9 0 0,-76 0 0 0,1-4 128 16,5 0 144-16,1-1 48 0,3 1 0 0,-7-2 0 16,-1 1-320-16,0-4 0 0,2 1 0 0,8-1 0 15,-1 0 0-15,5-1 0 0,-3 2 0 0,-7-1 0 16,-3 0 0-16,2 2 0 0,1 0 0 0,6-2 0 0,6 0 0 0,-1-4 0 15,2 3 0-15,-6-6 0 0,-3-2 128 16,2 0-128-16,5-3 144 0,3-4-144 0,7 6 256 0,-3-6-32 0,-9-3-16 0,-2 0 0 16,1-4-208-16,3 2 0 15,8 1 0-15,-5-3-160 0,1 2 160 0,-10-2 0 0,-2 1 0 0,-8-4 0 16,2 5 0-16,1 0-160 0,4 2 160 0,-5-4 0 16,-2-5 0-16,-6 4 0 15,-3-2 0-15,-5-4 0 0,1 0 0 0,-1-4 0 0,3-3 0 0,3-3 0 0,-4 2-144 0,-4-1-80 16,-6 1-16-16,-9 1 0 15,-6 1 48-15,-6-2 0 0,-8-1 0 0,-4 3 0 16,-3-1 192-16,-11 4 0 0,-1-2 0 0,-6 2 0 16,-4 0 384-16,-5 0-16 15,-4 0-16-15,-3-2 0 0,-6 0-352 0,-4 2 128 16,-3 0-128-16,-3 0 0 0,-3 0 0 0,-4 5 128 16,-3-2-128-16,-6 2 0 0,-1-3 416 0,-6 1 16 15,3-3 0-15,1 0 0 0,-2-2-176 0,3 1-48 16,-4 2 0-16,1-3 0 0,-3 1-208 0,-4-1 0 0,0-2 0 0,-6 6 0 15,-3-1 256-15,-6-1 16 0,-4 9 0 0,0 0 0 16,3 1 192-16,-3 2 48 0,4 2 0 0,-4 0 0 16,2 0-96-16,-2-1-16 0,-3 1 0 0,-6 4 0 15,4 2-160-15,-2-2-48 0,-2-1 0 0,1 0 0 16,4 8-192-16,-8-5 0 0,-4 1 0 0,-3 2 0 16,2-4 0-16,-2 0-128 0,1 3 128 0,6-1-208 15,4 4 0-15,-4-3 0 0,-8-3 0 0,0 2 0 0,2-2 208 16,-1 0 0-16,4 7 0 0,-1-3 0 15,0 4 0-15,-6-1 0 0,-4-3 0 0,5 0 0 0,3-1 0 0,1 2 0 16,-2-1 0-16,-4 3 0 16,-4-2-384-16,-3 4-16 15,-6 2-16-15,2 4 0 0,8 5-1328 0,-8 8-272 0,-1 6-48 0,-10 7-10672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11-01T22:59:19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10510 10968 0</inkml:trace>
  <inkml:trace contextRef="#ctx0" brushRef="#br0" timeOffset="770.51">10576 11122 0</inkml:trace>
  <inkml:trace contextRef="#ctx0" brushRef="#br0" timeOffset="1479.02">10576 11122 0</inkml:trace>
  <inkml:trace contextRef="#ctx0" brushRef="#br0" timeOffset="1794.04">10576 11122 0</inkml:trace>
  <inkml:trace contextRef="#ctx0" brushRef="#br0" timeOffset="2282.6">11325 11078 0</inkml:trace>
  <inkml:trace contextRef="#ctx0" brushRef="#br0" timeOffset="3480.83">13749 10770 0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3:02:23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21985 5411 9215 0,'-8'-5'816'0,"2"3"-656"16,-1 0-160-16,6 2 0 15,-1 0 720-15,-3-2 112 0,-6 2 32 0,-6-5 0 0,-4 0-352 0,-3-2-80 16,1 5-16-16,-3-1 0 0,1-1-416 0,1 3-320 0,-2-1 48 0,1-2 16 31,1 4 48-31,-2-1 16 0,2 1 0 0,-3 0 0 16,3 0 192-16,1-2 160 0,2 2-32 0,2 0 0 0,0 0 224 0,2 0 32 0,1 0 16 0,-1 2 0 16,-1 3-208-16,2-2-64 15,-1 3 0-15,-6-1 0 0,2 3-128 0,-3 1 0 16,-2 3 0-16,-2-1 0 0,0 4 0 0,-1 3-176 0,1-1 176 15,-5 2-128-15,3 4 128 16,0 1 0-16,1-1 160 0,1 2-160 0,2 2 304 0,-2-2-48 0,2-1 0 0,0 4 0 0,-1-2-256 0,-1-1 128 16,1 1-128-16,-1-2 0 0,0-1 128 15,-2-1-128-15,2 4 0 0,-3-3 0 0,1-2 192 0,1 0 0 32,-3-2-16-32,3 0 0 0,1-1 320 0,2-1 64 0,0 0 16 15,1 1 0-15,3-1-256 0,-1 1-32 0,2-1-16 16,-2 2 0-16,2 0-80 0,-1 2-32 15,-1 2 0-15,0 0 0 0,3 5-160 0,-7-2 0 16,3 3 0-16,1-1 128 0,-3 3 64 0,4-3 16 16,1 4 0-16,1-8 0 0,3 2 96 0,1 0 16 0,1 2 0 15,1-2 0-15,2-1 128 0,-2 3 16 16,3-2 16-16,1-2 0 0,1 4 144 0,-1-4 16 0,1 6 16 0,-2-2 0 16,4 1 256-16,2-1 48 0,0 4 16 0,3-1 0 15,0 0-336-15,2-31-64 0,0 68 0 0,0-68-16 16,7 66-432-16,-7-66-128 0,9 67 0 0,-9-67 0 15,0 0 0-15,18 80 0 0,-18-80 0 0,0 0 0 16,29 71 336-16,-29-71-32 0,0 0-16 0,0 0 0 16,63 89 64-16,-63-89 16 0,0 0 0 0,70 66 0 0,-70-66-96 15,0 0-16-15,83 72 0 0,-83-72 0 0,0 0-96 0,100 69-32 16,-100-69 0-16,71 46 0 0,-71-46-128 0,82 48 160 16,-82-48-160-16,91 54 160 0,-91-54-32 0,90 51-128 15,-90-51 192-15,87 50-64 16,-87-50-128-16,87 42 160 0,-87-42-160 0,89 49 160 0,-89-49-32 0,87 43-128 15,-87-43 192-15,95 42-64 0,-95-42 144 0,104 40 32 16,-104-40 0-16,108 33 0 0,-108-33-16 0,108 23 0 16,-108-23 0-16,110 16 0 0,-51-9-96 0,4-4 0 15,-2 1-16-15,3-4 0 0,4-2-176 0,2 0 160 0,0 0-160 0,-8-3 160 16,-4 3-160-16,-1-1 0 0,3 1 0 0,-3-1 128 16,4-2-128-16,-3-1 0 15,1 3 0-15,2-1 0 0,-4 1 0 0,1-6 0 0,-2 4 128 0,-2-6-128 16,-5 4 0-16,-2-6 0 0,-4 0 0 0,1-1 0 15,1-1 0-15,-7 1 0 0,2 2 0 0,-1-2 0 16,-3 0 0-16,3-2 0 0,1 4 0 0,0-6 128 16,2 1 64-16,0 0 0 0,-4-1 0 15,0-3 0-15,-1 0-192 0,-8-5 192 0,3 2-192 0,-3 0 192 0,-2-6-192 16,-5 4 0-16,-3-2 0 0,-3 2 128 0,-2-6-128 16,-5 5 0-16,3-7 0 0,-5 5 0 0,3-1 0 0,-3-5 0 15,2 2 0-15,0-3 0 0,1 3 128 0,1-2-128 16,1 0 128-16,0 0-128 0,0-1 0 0,0-3 0 15,-3 4 128-15,2-3-128 0,-4-2 0 0,0 2 0 16,0-1 0-16,-4 1 0 0,2 0 0 0,-1 3 0 16,1-2 0-16,-5 4 0 15,-4 4 0-15,1-3 0 0,-2 6 0 0,0-3 0 16,-8 4 0-16,5-4 128 0,-6 2-128 0,1 1 0 0,3 0 0 16,-2 2 0-16,0-1 0 0,-1-1 0 15,3 5 0-15,0-1 0 0,-4-1 0 0,1-1 0 0,3-1 0 0,-4 1 0 16,0-4 0-16,0 5 0 15,0-3 0-15,-5-2 0 0,2 2 0 0,-4-3 0 0,-2 3-144 0,0-6 144 16,-1 6 0-16,0-5 0 0,-3 3 0 0,1-2 0 16,-2 2 0-16,-1-3 0 0,-1 1 0 0,-5 4 0 15,-3 0 0-15,-6-3 0 0,-1 6 0 0,-7-1 0 16,-4-1 0-16,-1 4 0 0,-3 0 0 0,-2 2 0 16,1-2 0-16,-6 0 0 0,-2 4 0 0,-5 1-160 15,-4 2 160-15,-7 7-128 0,-2 0-192 0,-11 7-16 0,-12 7-16 0,-14 9 0 31,-13 10-928-31,-10 13-192 0,-6 11-48 0,-9 4 0 0,-4 4-1872 16,-10 3-384-16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3:04:05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7156 13733 7359 0,'-12'9'656'0,"3"-8"-528"0,6 1-128 0,3-2 0 0,1 0 0 0,-2 2-192 16,-5 3 32-16,1 0 16 0,-7 0 144 15,1 2 0-15,1-1 0 0,1-1 0 0,1-2 128 0,-3 3-128 16,1-1 0-16,-1 0 0 0,1 0 0 0,-2 4 0 16,3-2 0-16,-5 3 0 0,2-1 1056 0,1 3 288 15,-1-3 64-15,0 3 48 0,3-5-560 0,0 4-96 16,2-6-32-16,4-2 32 0,3 1-272 0,2-4-48 16,3-4-16-16,4-1 32 0,3 2-496 0,4-8-320 15,-1 2 64-15,1-3 16 16,0 2-656-16,3-2-144 0,-5 3-32 0,1-2 32 15,1 4 336-15,-2 1 80 0,0 2 16 0,-4 1 32 0,1 1 576 0,1 2 0 16,0 2 0-16,0-1 0 0,2 1 736 0,2 2 224 16,-16-4 64-16,0 0 16 0,0 0-160 0,84 12-48 0,-84-12 0 15,0 0 32-15,96 3-544 0,-96-3-96 0,76 0-32 0,-76 0 32 16,87 2-224-16,-87-2-160 0,89 3 32 0,-89-3 128 16,0 0-144-16,115 18 144 0,-115-18 0 0,0 0 0 15,101 33 384-15,-101-33 208 0,0 0 48 0,84 33 32 16,-84-33 288-16,0 0 64 0,87 37 16 0,-87-37 0 15,0 0 48-15,103 27 0 0,-103-27 0 0,98 11 0 16,-98-11-416-16,113-5-80 0,-113 5-16 0,120-26 0 0,-64 10-576 0,1-3 0 16,1 1 0-16,-2 3-192 15,-1 1-384-15,-2 0-64 0,6 0-32 0,-59 14 0 16,108-21 160-16,-108 21 48 0,99-17 0 0,-99 17 0 16,79-13-48-16,-79 13 0 0,68-15 0 0,-68 15-9744 15</inkml:trace>
  <inkml:trace contextRef="#ctx0" brushRef="#br0" timeOffset="536.04">9085 13299 25791 0,'-38'11'1152'0,"10"-1"224"0,5 1-1104 0,6-5-272 0,8 0 0 0,4-5 0 0,0 1 912 0,-9 7 128 16,-2 1 32-16,-3 3 0 15,1-1-832-15,8 0-240 0,6-7 0 0,8 2 128 16,6-3-1136-16,-10-4-208 0,0 0-64 0,0 0 0 31,84-2-912-31,-84 2-192 0,0 0-48 0,87-2 0 16,-87 2 1408-16,0 0 256 0,79 9 64 0,-79-9 16 0,0 0 1024 0,0 0 208 0,94 36 32 0,-94-36 16 15,0 0 976-15,71 47 192 0,-71-47 32 0,0 0 16 0,66 56-400 0,-66-56-96 16,0 0-16-16,60 61 0 0,-60-61-768 16,0 0-144-16,31 68-48 0,-31-40 0 0,-4 0-592 0,-8 3-112 15,-5 0-16-15,-6 4-16 16,-3 4-240-16,-5 2-32 0,-2 3-16 0,-6 0 0 0,-3 6 1056 0,-1 2 208 0,-4 4 32 0,3 2 16 16,-1 1 1264-16,-2-2 256 15,0 6 48-15,0 0 16 0,0-4-688 0,7-5-144 16,7-9-32-16,3-10 0 0,5-9-1088 0,10-7-256 15</inkml:trace>
  <inkml:trace contextRef="#ctx0" brushRef="#br0" timeOffset="2083.48">3019 5977 16575 0,'-26'10'1472'0,"2"4"-1168"16,11-7-304-16,5 2 0 0,2-4 1088 0,-9 6 176 15,-17 10 16-15,-18 6 16 0,-8 8-512 0,1 0-96 16,5-4-32-16,5-4 0 0,3-7-656 0,2 1 0 16,2 0-208-16,-4 4 48 0,-1 1-160 0,-4 0-48 15,2 4 0-15,-1-4 0 0,2 5 368 0,-6 0 0 16,-4-1 0-16,-3 3 0 0,0-3 0 15,3-2 0-15,4 1 0 0,5-1 0 16,8 2 0-16,1-4 192 0,3 5-32 0,4-5 0 0,5 4-160 0,-1-4 0 16,8-2 0-16,2 2 128 0,5-1-128 0,-2-1 0 0,3 2 0 15,3-1-176 1,2 4 176-16,1-1 0 0,5 2 0 0,-2-4-128 0,8 5 128 16,-5-3 0-16,5 2 0 0,1-4 128 0,3 2 0 0,4-2 0 15,0-3 0-15,2 1 0 0,-16-24 512 0,0 0 128 16,71 66 0-16,-71-66 16 0,0 0-160 0,111 59-48 15,-111-59 0-15,93 37 0 0,-93-37-320 0,99 36-64 16,-99-36 0-16,100 41-16 0,-100-41-176 0,81 52 128 16,-81-52-128-16,58 61 128 0,-58-61-128 0,42 75 0 15,-42-75 0-15,31 85 0 0,-22-40 0 0,-2 4 128 16,-2 5-128-16,-5-2 192 0,0 2 288 0,-2 0 64 16,-3 4 16-16,2-3 0 0,-4-1-368 0,3-10-64 15,-5 0 0-15,1-6-128 0,-1-7 0 0,-1 4 0 0,-8-2 0 16,-1 0 0-16,-5-3 0 0,-4 5 0 15,-7 1 0-15,-4-4 0 0,-1-3 0 0,-3 3-144 0,-8-3 144 0,8-3-128 16,1-1 128-16,9-4 0 0,1-4 0 0,11-3 0 16,8-7 0-16,4 0 0 0,7-5 0 15,4-2 128-15,3-2-128 0,4-5-128 0,5 2 128 0,3-1-192 16,6-4-448-16,3 3-112 0,0-2-16 0,4 4 0 16,-2 2 480-16,1 1 96 0,-29 2 0 0,0 0 16 0,93 14 176 15,-93-14 0-15,0 0 160 0,0 0-160 16,83 66 560-16,-71-42 16 0,-1 8 0 0,-2 6 0 15,-6 0 16-15,-1 9 16 0,-4 0 0 0,-3 7 0 16,-7 2-256-16,-2 3-48 0,-5-1-16 0,-4 6 0 0,-2 3-288 0,-9 2 128 16,-1 4-128-16,-2 2 0 0,-1 5 0 0,-2-1 0 15,0-3 0-15,1 3 0 16,3 1 0-16,-1 7 0 0,-1 10 0 0,-2 6 0 16,1-3 128-16,-2 6 32 0,1 0 0 0,-1 2 0 15,1 0 96-15,0 2 32 0,0 5 0 0,0-7 0 0,2-4-80 0,1-6-16 16,8-4 0-16,6 5 0 0,5-1-192 0,13-4 0 15,7-11 0-15,17 1 0 0,16-8 0 0,12-8 0 16,18-5 0-16,6-7 0 0,6-7 256 0,10-2 16 16,10-2 0-16,13-7-10864 15,14 1-2176-15</inkml:trace>
  <inkml:trace contextRef="#ctx0" brushRef="#br0" timeOffset="24681.55">7782 15675 6447 0,'-9'3'576'0,"2"-1"-576"16,3 0 0-16,4-2 0 0,2 0 496 0,-2 0-16 0,-2 0 0 0,-5 2 0 15,2 1-320-15,2 1-160 0,3-4 160 0,0 0-160 32,0 0-288-32,1-4-160 0,3 2-16 0,-2-1-16 0,3 1 256 0,0-1 48 15,0-3 16-15,2-1 0 0,0 4 944 0,2-2 192 0,1-4 48 0,1 6 0 16,-1-4 528-16,1 3 112 0,-2-1 32 0,-1 3 0 16,1 2-320-16,0-2-64 0,-1 2-16 0,1 0 0 15,0 2-624-15,0-2-128 0,1 0-32 0,0 2 0 16,3-2-512-16,1 0 0 0,-4-2-240 0,4 2 80 15,2-2 0-15,1 1 0 0,2-3 0 0,0 2 0 16,1 1 32-16,-1-5 0 16,2 3 0-16,-2 1 0 0,2 0 128 0,-2 1 0 15,0-1 0-15,-1 0 128 0,-1 1 64 0,0-5 32 0,-1 5 0 0,-7-1 0 0,1 2 144 0,-3 0 16 16,4 0 16-16,-8 0 0 0,2 0-208 0,-3 0-32 16,0 0-16-16,0 2 0 0,3-2-144 0,-3 0 192 15,1 1-192-15,1-2 192 16,-1 1 0-16,4-2 16 15,-2 0 0-15,2-3 0 0,2-2-208 0,0 2 0 0,-1-4 0 0,-2-2 0 0,1 5 0 0,0-5 0 16,-6 4 0-16,1-3 0 16,0 4 0-16,-2-1 0 0,-2 0 0 0,-1 4 0 0,-4-2 144 0,0-2 96 15,-2 5 16-15,-3 0 0 0,1 1 32 0,1 1 16 16,-4 1 0-16,-2-1 0 16,2 4-176-16,0 1-128 0,-1-3 144 0,2 0-144 0,3 1 0 0,-4-1 0 0,5-2 0 0,-1 0 0 15,1 1 0-15,2-1 144 16,0 2-144-16,0 0 128 0,-2 1 272 0,1-1 48 15,1 2 16-15,-4-1 0 0,1-1-48 0,-2 3-16 0,1 4 0 0,-4-4 0 16,-1 4-256-16,0-2-144 0,0 0 160 0,3 1-160 16,-5-2 0-16,4-1 0 0,2 0 0 0,2-3 0 15,1-2 768-15,2 0 176 16,2-2 16-16,-2-3 16 0,1 1-784 0,3 1-192 16,-1-1 0-16,-1 1 0 0,0-2 0 0,0 1 0 15,1 2 144-15,-4 1-144 0,2 1-736 0,3-4-224 0,-6 6-64 0,0 0 0 0,1-1 832 0,-1 3 192 16,0 3 0-16,-1-2 0 0,-1 0 0 0,3 4-176 31,-5-2 176-31,6-2-160 0,1 1 160 0,-1-1 0 0,1 0-144 0,3-2 144 0,-2 4 0 0,1 0 0 16,2-3 0-16,1 3 0 15,1 0 128-15,1-4-128 0,1 4 0 0,2 0 128 0,3-3-128 0,-2-1 0 16,4 4 0-16,1-3 128 16,4 1-128-16,0-5 0 0,3 2 0 0,2-4 0 0,6 0 0 0,-2-3 0 0,3-2 0 15,2 2 0 1,1-4 0-16,3-1 0 0,-1 1 0 0,0 0 0 15,4 0 0-15,0-1 192 0,0 5-192 0,-35 5 192 16,66-14 64-16,-35 10 0 0,1 1 16 0,-6-1 0 16,4-1 0-16,-8 2 0 0,3 1 0 0,-1 0 0 15,0 2-272-15,3-2 0 0,0 1 0 0,-2-1 0 16,3 0 0-16,0-3 0 0,-1 3 0 0,1 0 0 16,-28 2 0-16,0 0 0 0,84-3 0 0,-84 3-144 15,0 0 144-15,73 0 0 0,-52 2 0 0,-2-1 0 0,-1-1 0 16,-1 4 0-16,0 1 0 0,-3-1 0 0,-1-1 0 0,-3 1 0 15,2-1 0-15,-3 2 0 0,1-1-176 0,-4-1 0 16,2 1 0-16,-1-2-14160 16</inkml:trace>
  <inkml:trace contextRef="#ctx0" brushRef="#br0" timeOffset="25714.55">17718 15509 10127 0,'-16'-7'896'0,"7"0"-704"0,-1 6-192 0,5-3 0 0,3 3 1568 0,2-1 288 0,0 0 48 0,-2-3 16 16,-5 0-1120-16,2-1-224 0,0 1-32 0,-2-4-16 31,2 6-1024-31,-1-2-208 0,5-2-32 0,-5 3-16 0,6 3-176 0,0-3-32 0,2 1-16 0,2-1 0 16,3 1 1392-16,0 1 288 0,0 0 48 0,-2 2 16 0,2 0 1008 0,-2 0 208 15,0 2 32-15,2 0 16 0,0 1-240 0,0 4-64 16,4-2 0-16,-11-5 0 16,0 0-976-16,0 0-208 0,0 0-32 0,83 37-16 15,-83-37-720-15,0 0-144 0,87 3-16 16,-87-3-16-16,58-1-496 0,-58 1-112 0,54-7-16 0,-54 7 0 16,0 0 672-16,71-4 128 0,-71 4 32 0,0 0 0 0,72 4 384 0,-72-4 96 15,0 0 16-15,0 0 0 0,96 22 240 0,-96-22 48 16,0 0 16-16,75 28 0 15,-75-28-464-15,0 0-144 0,76 31 0 0,-76-31 0 0,0 0-192 16,86 30-128-16,-86-30-48 0,0 0 0 31,83 18-784-31,-83-18-144 0,0 0-48 0,0 0 0 0,75 5-128 0,-66-5-48 0</inkml:trace>
  <inkml:trace contextRef="#ctx0" brushRef="#br0" timeOffset="33813.17">8510 18314 12895 0,'-9'-2'1152'0,"4"0"-928"0,2 2-224 0,3 0 0 15,0 0 1664-15,0 0 272 0,-2-2 64 0,0-1 16 16,0 1-192-16,4 0-32 0,5 1-16 0,-2-1 0 16,6 0-1200-16,3-1-256 0,1-6-32 0,5 4-16 15,4-7-272-15,2-1-272 0,0-2 48 0,4-4 16 32,-1-1-960-32,-1 1-192 0,2 0-48 0,-4 3 0 0,-3-1 0 15,-4 3-16-15,-2 5 0 0,-1-1 0 0,-7 5 1040 0,1 1 224 0,-3 1 160 0,0 4-208 16,2 1 1040-16,-2 0 192 0,2 1 64 0,1 1 0 15,-10-4 48-15,0 0 16 0,0 0 0 0,0 0 0 16,75 36-384-16,-75-36-64 0,0 0 0 0,0 0-16 16,78 34-112-16,-78-34 0 0,0 0-16 0,0 0 0 15,87 14-48-15,-64-14 0 0,3 0 0 0,-3-2 0 16,-23 2 656-16,54-2 128 0,-30-3 32 0,4 1 0 31,0 3-1696-31,2-5-336 0,3-1-64 0,-2 0 0 0,4 0 896 0,0-3 176 0,-2 3 32 0,4-3 16 16,-3 6 48-16,-2-3 16 0,-3-2 0 0,-29 9 0 15,53-3-96-15,-53 3 0 0,49-4-16 0,-49 4 0 16,0 0-304-16,67 7 0 0,-67-7 128 0,0 0-128 16,70 14 0-16,-70-14 0 0,0 0 0 0,75 18 0 0,-75-18-192 0,0 0 48 15,87 14 16-15,-87-14 0 0,66 5-32 0,-66-5 0 16,79-2 0-16,-79 2 0 0,84-7 160 0,-84 7 0 16,85-7 0-16,-42 2 0 0,-2-4 0 0,-3 4 0 15,2-5 128-15,-2 4-128 0,1 1 0 0,-1-4 0 16,-3 4 0-16,0 4 0 0,3-3 0 0,-1 1 0 15,-37 3 0-15,69-7-128 0,-69 7 128 0,75-4 0 16,-75 4 0-16,77-7 0 0,-35 0 0 0,-4 2 0 16,0 0 0-16,2-4 0 0,2 6 0 0,2-4 0 15,3-2 0-15,2 2 0 0,0 0 0 0,3-2 0 16,4 4 0-16,3-4 0 0,4 4-160 0,-4 2 160 16,2 1-192-16,-9-2 192 15,2 4-560-15,0-1 0 0,-2-3 0 0,-52 4 0 16,105 0 16-16,-51 0 0 0,2 0 0 0,1 0 0 0,2 0 288 0,1 0 64 0,-3 0 16 15,-57 0 0-15,101 0 176 0,-101 0 0 0,101-3 0 0,-50 1 0 16,3-2 192-16,-2 1 0 0,4 1 16 0,-6-3 0 16,4 1 304-16,-54 4 64 0,103 2 16 0,-103-2 0 15,91 9-288-15,-91-9-64 0,82 12-16 0,-82-12 0 16,76 14-224-16,-76-14 0 0,81 14 128 0,-81-14-128 16,89 7 0-16,-89-7 0 0,101 3 0 0,-49-4-160 31,5-1-224-31,1 0-64 0,-1-5 0 0,-1-1 0 0,-4 2 192 0,1-2 48 0,-1-1 0 0,-3 4 0 15,1-4 208-15,-1 4 0 0,0 1 0 0,0 1 0 16,-1 1 0-16,1-1-144 0,-49 3 16 0,96 6-13824 16</inkml:trace>
  <inkml:trace contextRef="#ctx0" brushRef="#br0" timeOffset="36163.82">14308 17868 11055 0,'5'-7'976'0,"4"-4"-784"15,-3 6-192-15,1 0 0 0,0 1 688 0,6-4 80 16,9-8 32-16,10-5 0 0,11-7-240 0,-4-1-48 16,-1 6-16-16,-7 4 0 0,-5 3-160 0,-5 4-16 15,-3 7-16-15,-3 1 0 0,-6 2 400 0,2 1 96 16,-6 1 16-16,0 1 0 0,0-1 464 0,0 2 112 16,1 0 16-16,-3 0 0 0,2-2 80 0,2 0 32 15,2 3 0-15,3-1 0 0,2 1-496 0,0-1-80 16,4-4-32-16,-18 2 0 0,0 0-432 0,61 2-96 15,-61-2 0-15,0 0-16 0,66-5-240 0,-66 5-128 16,0 0 128-16,73-4-128 0,-73 4 0 0,54-3 0 16,-54 3 0-16,66-9-128 0,-66 9 128 0,70-15 0 15,-70 15 0-15,71-16 0 0,-71 16 0 0,72-14 0 0,-41 7 0 0,2-2 0 16,-33 9 0-16,67-7 0 0,-67 7 0 0,61-5 0 16,-61 5 0-16,59 2 0 0,-59-2 0 0,0 0-128 15,87 9 128-15,-87-9 0 0,0 0 0 0,82 20 0 16,-82-20 0-16,0 0 0 0,80 25 0 0,-80-25 0 15,0 0 0-15,85 24 0 0,-85-24 0 0,0 0-128 16,79 21 128-16,-79-21 0 0,0 0 0 0,76 21 0 16,-76-21 0-16,0 0 0 0,70 28 0 0,-70-28 0 15,0 0 0-15,0 0 0 0,89 40 0 0,-89-40 0 0,0 0 0 0,0 0 0 16,77 35 0-16,-77-35 0 0,0 0 0 0,0 0 0 16,87 28 0-16,-87-28 0 0,0 0 0 0,73 15 0 15,-73-15 0-15,0 0 0 0,77 4 0 0,-77-4 0 16,0 0 0-16,71 9 0 15,-71-9 0-15,0 0 0 0,72 8 144 0,-72-8-144 0,0 0 320 0,71 11-64 16,-71-11 0-16,0 0 0 0,87 5-256 0,-87-5 0 16,61 0 0-16,-61 0 0 0,65 0 0 0,-65 0 0 15,68-2 0-15,-68 2 0 0,73-2 0 0,-73 2 0 0,73 0 0 16,-73 0-144-16,75 2 144 0,-75-2 0 0,70 2 0 16,-70-2 0-16,68 5 0 0,-68-5 0 0,71 2 0 0,-71-2 0 15,73 2 0-15,-73-2 0 0,79-2 0 0,-79 2 128 16,88-2-128-16,-39-3 0 15,5-4 0-15,0 4 0 0,4 0 0 0,-6-4 0 0,0 4 0 0,-3 1 0 16,0 1 0-16,1-4-128 0,-1 2 128 0,0 3 0 16,-2-3 0-16,2-2 0 0,3 5 0 0,-3 0 0 15,2 1 0-15,1-1 0 0,-52 2 0 0,96 0 0 0,-96 0 0 16,90 0 0-16,-90 0 0 0,87 0 0 0,-87 0 0 0,96 0 0 16,-43 0 128-16,-1 0-128 15,2-2 448-15,2 0 32 0,1 1 0 0,1 1 0 16,-1 0-160-16,-3 0-48 0,-54 0 0 0,105 7 0 0,-105-7-128 0,101 8-16 15,-101-8-128-15,103 9 192 0,-48-7-192 0,1 1 0 16,-56-3 0-16,113 12 0 0,-55-6 0 0,-58-6 0 16,111 17 0-16,-111-17 0 0,101 19 0 15,-101-19 0-15,100 19 0 0,-100-19 0 16,97 23 0-16,-97-23 0 0,103 30 0 0,-103-30 0 0,105 33 0 0,-105-33 0 0,103 36 0 0,-103-36 0 16,95 40 0-16,-95-40 0 0,96 40-128 0,-96-40 128 31,94 37-592-31,-94-37-64 0,100 40-16 0,-100-40 0 15,104 40-864-15,-104-40-192 0</inkml:trace>
  <inkml:trace contextRef="#ctx0" brushRef="#br0" timeOffset="51009.94">4221 5474 9215 0,'-13'15'816'0,"2"-1"-656"0,4-3-160 0,4-8 0 0,-1 4 352 0,-3 4 32 0,-5 16 16 0,-9 12 0 16,-7 6-256-16,2 6-144 0,0-8 160 0,5-6-160 31,-2-4 0-31,2-5 0 0,1 1-208 0,-1-4 64 0,-4 2 144 0,-3 1 144 0,-1 5-16 16,-3-1-128-16,4-1 592 0,-1 4 16 0,-4 2 0 0,1-1 0 15,3 2 160-15,-4 1 16 16,0-1 16-16,3 0 0 0,-3 4-192 0,1 2-32 16,5-1-16-16,-5-4 0 0,1 1-400 0,3-4-160 0,2 3 128 0,1-1-128 15,3-2 0-15,1 4 0 0,2-1 0 0,1 4 0 16,4-1 0-16,0 2 0 15,2-3 0-15,0 3 0 0,3 1-160 0,1-3 160 0,2 7 0 0,1-6-144 0,0 4 144 0,3-1-128 16,2-3 128-16,0 4-128 0,2-5 128 16,3 0 0-16,0-4 0 15,8-3 0-15,-3 2 0 0,6-4 0 0,1-2 0 0,4-1 0 0,3-6 0 16,-24-24-128 0,58 51 128-16,-58-51 0 0,68 48 0 0,-68-48 0 0,70 46 0 0,-70-46 0 15,68 48 0-15,-68-48 0 0,62 46 0 0,-62-46 128 0,58 47 256 0,-58-47 48 16,61 52 16-1,-61-52 0-15,57 50 16 0,-57-50 16 0,65 48 0 0,-65-48 0 16,75 45-16-16,-75-45 0 0,89 38 0 0,-89-38 0 16,101 31-208-16,-101-31-32 0,101 25-16 0,-101-25 0 15,97 21-80-15,-97-21-128 0,100 21 176 0,-100-21-176 0,97 14 240 0,-97-14-64 0,101 12-16 16,-101-12 0-16,112 7 128 16,-112-7 32-16,113 1 0 0,-113-1 0 0,113-5-64 0,-113 5 0 0,114-15 0 15,-114 15 0-15,120-28-256 16,-120 28 0-16,136-35 128 0,-136 35-128 15,146-38 0-15,-146 38 0 0,133-34 0 0,-133 34 0 16,123-29 0-16,-123 29 0 0,122-23-128 0,-122 23 128 16,133-29 0-16,-133 29 0 0,155-33 0 0,-155 33 0 0,158-46 0 0,-79 22 0 15,-3-7 0-15,-1 4 0 0,2-2 0 16,3 6 0-16,4 2 0 0,-4-1-144 0,2 1 144 0,-82 21 0 16,136-39 0-16,-136 39 0 0,115-29 0 0,-115 29 0 15,108-16 0-15,-108 16 0 0,111-10 0 0,-111 10 0 16,122-14 0-16,-122 14 0 0,124-16 0 0,-124 16 0 15,119-19 0-15,-119 19 128 0,120-26-128 0,-120 26 0 16,125-35 0-16,-125 35 0 0,138-37 0 0,-138 37 0 16,143-35 0-16,-143 35 0 0,125-24 0 0,-125 24 0 15,117-21 0-15,-117 21 0 0,108-14 0 0,-108 14 0 16,106-3 0-16,-106 3 128 0,110 5 48 0,-110-5 16 16,100 12 0-16,-100-12 0 0,90 16 112 0,-90-16 16 15,84 14 16-15,-84-14 0 0,87 15-144 0,-87-15-48 0,92 11 0 0,-92-11 0 16,101 2-144-16,-101-2 0 0,115 1 0 15,-115-1 128-15,117 0-128 0,-117 0 0 0,103 4 0 0,-103-4 128 16,92 7-128-16,-92-7 0 0,89 12 0 0,-89-12 0 16,87 11 0-16,-87-11 0 0,93 6 0 0,-93-6 0 15,101 4 0-15,-101-4 0 0,104 0 0 0,-104 0 0 16,100 5 0-16,-100-5 0 0,92 4 128 0,-92-4-128 16,91 0 0-16,-91 0 0 0,90 0 0 0,-90 0 0 15,96 1 0-15,-96-1 0 0,96 4 0 0,-96-4 0 16,96 12 0-16,-96-12 0 0,89 14 0 0,-89-14 0 0,0 0 0 15,108 33 0-15,-108-33 0 0,0 0 0 0,108 31 0 0,-108-31 0 16,85 9 0-16,-85-9 0 16,98 0 0-16,-98 0 0 0,120-9 0 0,-120 9 0 0,134-19 0 0,-134 19 0 15,129-21 0-15,-129 21 0 16,117-22 0-16,-117 22 0 0,118-19 0 0,-118 19 0 16,126-20 0-16,-126 20 0 0,139-12 0 0,-139 12 0 0,131-10 0 0,-131 10 0 15,118-5 0-15,-118 5 0 0,122-11 0 0,-122 11 0 16,131-10 0-16,-131 10 0 0,145-14-160 0,-145 14 160 15,148-16 0-15,-148 16-144 0,137-12 144 0,-137 12 0 16,143-16 0-16,-143 16 0 0,155-15 0 0,-73 6 0 16,5 4 0-16,-87 5 0 0,161-11 128 0,-161 11-128 0,148-5 128 0,-148 5-128 15,153 5 256-15,-73-3 0 0,2 1-16 16,-82-3 0-16,157 11-240 0,-157-11 128 0,143 15-128 16,-143-15 0-16,141 21 0 0,-141-21 128 15,150 18-128-15,-150-18 0 0,159 15 0 0,-159-15 0 0,151 16 0 16,-151-16 0-16,141 16 0 0,-141-16 0 15,152 9 0-15,-68-2 0 0,6-4 0 0,-3 0 0 0,-1 1 0 0,-86-4 0 16,162 14 0-16,-80-9 0 0,0 2 0 16,6-3 0-16,7 1 0 0,-3-2 0 0,-5 6 128 0,0 0-128 0,-3-1 0 15,-1 3 0-15,1-2 0 0,3 1 0 0,7 2 0 0,-7 4 0 16,-3 5 0-16,-4 1 0 0,-1 1 0 0,-3 5 0 16,1-4 0-16,3-1 0 0,6 5 0 15,1-4 0-15,-2-3 0 0,-3-3 0 16,-82-18 0-16,157 26 192 0,-72-14-48 0,2-3-16 15,7 3 128-15,1-9 0 0,-1 2 16 0,-4-8 0 0,-1-1-32 16,-5 3-16-16,1-3 0 0,4 1 0 16,5 1-224-16,-2-5 0 0,-6 4 0 0,-4-6 0 15,-4 0 0-15,4 0 0 0,-5-1 0 0,5 7 0 0,3-3 0 0,-5 1 0 0,-1 0 0 16,-79 5 0-16,139-11 0 0,-139 11 0 0,122-10 0 0,-122 10 0 16,117-9 0-16,-117 9 0 0,111-5 0 0,-111 5 0 15,114-9-176-15,-114 9 32 0,106-21 0 0,-106 21 0 16,101-36-192-16,-101 36-48 0,106-54 0 0,-57 21 0 31,0-2-128-31,3-5-16 0,-5-7-16 0,0-2 0 16,-9 2-96-16,-4 0-32 0,-5 2 0 0,-8-1 0 0,-7 3 224 0,-9-1 64 0,-3-3 0 0,-9 2 0 15,-5-4 560-15,-4-3 112 0,-5-4 32 0,-1 4 0 16,-5-2 176-16,-6 2 32 0,0 1 16 16,-5 4 0-16,0 2-304 0,-8 1-64 0,-2 3-16 0,-8-1 0 15,-5 0 48-15,-4 7 16 0,-6 2 0 0,-11 0 0 0,-7 0-80 16,-5 7-16-16,-5-2 0 0,1 5 0 0,-1 2-128 0,-6 2 0 15,-1 4 0-15,-7 2 128 16,-1 3-128-16,1-6 0 0,3 6 0 0,-5-4 128 0,-3 0-128 0,-8 2 160 16,4 3-160-16,-3-5 160 0,5 5-160 0,-4-3 0 15,-7 7-160-15,1-2 160 0,-1-2-256 0,5 6 32 16,3-4 16-16,-10 0 0 16,-4 5-240-1,1 2-32-15,1 0-16 0,1 0 0 0,0 0-400 0,-5 0-64 16,-1 0-32-16,4 0 0 15,6 0 240-15,-6-2 48 0,-7 1 16 0,5-3 0 0,7 1 128 0,4-6 32 0,7 4 0 0,-9-6 0 0,0 4 256 0,4-5 48 0,4 3 16 16,1-1 0 0,-5 5-224-16,-1-7-32 0,4 3-16 0,2-3 0 15,5 5-96-15,-3-7-32 0,-6 2 0 0,4 1 0 16,5-3 32-16,3 0 0 0,2 6 0 0,-5-5 0 16,-7 3 64-16,2-2 32 0,3-2 0 0,6 5 0 0,6 0 480 0,-8 2 0 0,-9-1 0 0,7-1 0 15,9 0 240-15,-1-1 144 0,3 8 16 0,-6-5 16 0,-2 0-144 16,3-2-16-16,-1-3-16 0,9 2 0 0,10-1-240 0,-3-4-128 15,3 2 128-15,-6-4-208 32,-6-2-448-32,6 0-96 0,6 0-16 0,4-1 0 0,0 1-208 0,-2 0-48 0,-4 3-16 0,-2 2 0 15,-3 2 1248-15,4 4 256 0,5-6 48 0,4 0 16 0,1 1-16 0,-5 0 0 16,-5-3 0-16,2 5 0 0,5-3-304 0,1 1-64 16,4-7-16-16,2 1 0 15,3-2-576-15,-5 0-128 0,-8 2-32 0,1-3 0 31,4-3-416-31,-4 3-64 0,5 2-32 0,0 3 0 0,3 7 960 0,-8-1 160 16,-5 2 0-16,-4-1 160 0,4 5 512 0,0 1 96 0,0 6 32 16,0 0 0-16,-4 3-560 0,-10-5-112 0,-4 0-128 0,3 0 176 15,4 0 464-15,2-2 80 0,4 4 32 16,-4-4 0-16,-3-3 528 0,3-2 96 0,9 2 32 0,7-2 0 16,5-2-304-16,2 2-48 0,1-2-16 0,-3 3-9104 15</inkml:trace>
  <inkml:trace contextRef="#ctx0" brushRef="#br0" timeOffset="52025.65">4767 7461 2751 0,'10'-5'256'0,"-1"3"-256"0,-2-2 0 0,-2 1 0 15,1-1 576-15,-5-1 64 0,4 2 0 0,2-4 16 0,6-5 0 0,1-4 0 0,-2-3 0 0,-2 1 0 16,-3 4-656-16,0-1 0 0,-7-1 0 0,0 0 0 47,0 1-640-47,-2 4 0 0,-3-1 0 0,0 5 0 0,-2 0 272 0,0 2 48 0,0 0 16 0,0-2 0 0,0 3 496 0,2 2 80 0,0-1 32 0,-1 0 0 31,5-1 384-31,-3-1 80 0,4 1 0 0,-2 3 16 0,1-1-208 0,-1-2-64 0,0 3 0 0,1 1 0 16,-5 0 32-16,3 1 0 15,-2 1 0-15,-1 2 0 0,-2-1 240 0,-1 1 48 0,4 3 16 0,-2-2 0 16,0-2-304-16,0-1-64 15,0 3-16-15,2-3 0 0,-2 1 240 0,1-1 32 0,3 0 16 0,1-2 0 16,0 0 288-16,2 0 64 16,4 0 16-16,-1 0 0 0,4 2-400 0,0-2-80 15,6 0 0-15,0 0-16 0,3 0-464 0,2 0-160 16,1 1 0-16,0-1 144 0,2 4-144 0,0 1 0 16,1 0 0-16,3-1 0 0,-4 5 0 0,-21-9-176 15,0 0 176-15,92 17-128 16,-92-17-704-16,0 0-144 0,127 9-32 0,-127-9-9120 0</inkml:trace>
  <inkml:trace contextRef="#ctx0" brushRef="#br0" timeOffset="52927.62">8989 7294 11967 0,'-17'5'1072'0,"6"-3"-864"0,4-1-208 0,4-1 0 0,3 0 0 0,2-1 0 32,-1-1 0-32,3 0 0 0,3-1 0 0,0-4 176 0,5 1-176 0,-2 0 160 31,4-1-592-31,-1 3-112 0,1 1-32 0,-2-1 0 0,3-1 416 0,-4 3 160 0,3 0-128 0,0 2 128 16,0 0 256-16,3-1 144 0,1 1 32 0,-18 0 0 15,0 0 464-15,0 0 80 0,95-2 32 0,-95 2 0 0,0 0-416 0,101-2-80 16,-101 2 0-16,0 0-16 15,133 4-368-15,-133-4-128 0,104 3 0 0,-104-3 0 16,115 11-720-16,-115-11-240 0</inkml:trace>
  <inkml:trace contextRef="#ctx0" brushRef="#br0" timeOffset="55343.34">27837 6276 8287 0,'-23'4'736'0,"1"-1"-592"0,11-1-144 0,6 2 0 16,0-3 656-16,-7 6 112 0,-11 0 0 0,-12 6 16 16,-12 2-144-16,2-1-16 0,1 2-16 0,4 0 0 0,3-4-608 0,1-2-320 15,3 4 48-15,-2 0 0 16,2-4-16-16,-2 6 0 0,-3 2 0 0,-4 1 0 0,3 3 1232 0,-1 6 240 15,4 2 48-15,-1 5 16 16,2 0 448-16,2-1 96 0,2 3 0 0,0 1 16 16,-1 1-576-16,4 2-112 0,0 1-32 0,1 7 0 15,4-2-640-15,-3 5-144 0,5 4-32 0,7-2 0 16,2-4-272-16,3-3-144 0,4 4 16 0,1-4 0 0,2 2 128 0,4-2 192 16,2 3-32-16,1 4-16 0,2 2 160 0,2 3 16 15,1 4 16-15,-1 3 0 0,5-5 0 0,1 0 0 16,-1 2 0-16,4-6 0 0,4-1-48 0,-1 0-16 15,-21-56 0-15,58 111 0 0,-58-111-272 0,66 106 0 16,-66-106 0-16,78 96 0 0,-78-96 0 0,93 80 0 16,-93-80 0-16,103 67 0 0,-103-67 0 0,115 55 0 0,-115-55 0 15,123 40 0-15,-123-40 0 0,114 30 208 0,-114-30-64 16,109 19-16-16,-109-19 64 0,115 11 0 0,-115-11 0 0,124 5 0 16,-58-9-192-16,2-1 0 0,2 0 0 0,-4-6 128 15,-1-1-128-15,1-2 0 16,-2-3 0-16,-1-1 0 0,-2 3 0 0,5-4 0 0,-3-4 0 0,5-10 0 15,-5-4-240-15,-4-5 32 0,-5-8 0 0,-10-2 0 16,-6-2 208-16,-7-4 240 0,-5 1-48 0,-1-2-16 16,-4-2 400-16,-2 1 64 0,0-4 32 0,-1-9 0 15,-1-4 96-15,0-8 0 0,-3 1 16 0,0-5 0 16,-2-5-384-16,-1 4-80 0,-4 1 0 0,-4-2-16 0,-3 3-464 0,-3-1-96 16,-9 3 0-16,-2-1-16 15,-4 7-448 1,-4 0-96-16,-3 0-16 0,-4 3 0 0,-1 6 464 0,-8-4 96 0,1-3 16 0,-10 1 0 15,-2 2 256-15,-12 7-128 0,-5 2 128 0,-9 7 0 16,-5 0-384-16,-7 5 48 0,-4 3 0 0,-8 9 0 16,0 13-688-16,-16 4-144 0,-13 11-32 0,-13 14 0 15,-5 14 224-15,-21 19 32 0,-15 9 16 0,-9 21-10304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1:46:30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23856 13220 11967 0,'-9'5'1072'0,"4"-1"-864"16,5-3-208-16,3-1 0 0,-3 0 864 0,0 4 128 15,0-4 32-15,0 5 0 16,-3 4-544-16,-3-6-96 0,3 3-32 0,-2-3 0 0,-4-1-208 0,0-2-144 16,-3 3 192-16,2-3-192 0,-6 4 0 0,-1-3 0 15,-3-1 0-15,-2 4 0 0,1 1 304 0,2 2 0 16,-7 2 0-16,3 1 0 0,-2 2 64 0,1 2 16 15,0 0 0-15,-2 4 0 0,-1 3-384 0,0 1 128 16,-1 4-128-16,-5 1 0 0,1 0 0 0,1 3 0 16,-1-2 0-16,1 2 0 0,5 1 0 0,0 4-208 0,1 1 80 0,6 3 128 15,5-3-160-15,0 3 160 0,6 1 0 0,1 0-144 16,3 3 144-16,2-3 0 0,2 4-144 0,4-8 144 16,1 6 0-16,4-5 0 0,0 3 0 0,4 0 0 15,5-5 0-15,-1 0 0 0,4-1 0 0,-21-34 0 16,51 58-128-16,-51-58 128 0,0 0 0 0,96 66 0 15,-96-66 0-15,0 0 0 0,106 31 0 0,-106-31 0 16,0 0 272-16,118-5 80 0,-118 5 16 0,82-26 0 16,-40 5 464-16,3-5 80 0,8-2 32 0,-1-3 0 0,6-8-112 15,-1 3 0-15,1-4-16 0,-8-4 0 0,-3-3-688 0,-3-2-128 16,-4 4 0-16,-5-7 0 16,-4 3-1088-16,-1 0-112 15,-3 2-16-15,-4 2-16 0,0-4 720 0,-2-3 128 0,-4 3 48 0,1-3 0 0,-1-2 336 0,-3 2 288 16,0 0-48-16,-2-2-16 0,-1 1 224 0,-3 1 32 15,-1 3 16-15,-7 9 0 16,-3 5-304-16,-8 8-64 0,-6 13-128 0,-4 7 192 16,-10 7-768-16,-10 12-176 0,-7 9-16 0,-10 10-16 15,-1 6-1248-15,-6 3-240 0,1 7-48 0,-6-7-16 16,-1 3 944-16,3-6 192 0,7 3 48 0,9-7 0 0,8 0 880 0,9-3 272 16,7-2-128-16,6-2 128 15,6 0-1072-15,7-9-144 0,8 1-16 0,-3-4-16 0</inkml:trace>
  <inkml:trace contextRef="#ctx0" brushRef="#br0" timeOffset="532.91">25527 12776 23951 0,'3'0'2128'0,"-1"-4"-1696"0,1 4-432 0,1-1 0 15,-2-3-128-15,1 4-128 0,2 0 0 0,2-5-16 32,0 5-1808-32,-3 0-352 0,-8 5-80 0,-6 4-16 15,-4 5-544-15,-12 3-128 0,-4 8 0 0,-5-1-16 0,-5 6 2848 0,-3 1 576 0,1 4 112 0,0 1 32 16,2 6 2832-16,3-2 560 0,6 0 112 0,1 0 32 15,4 6-1472-15,0-3-304 16,3 6-48-16,1 0-16 0,-1 3-1408 0,6 4-272 0,-4-2-64 0,5 3-16 16,4-3-288-16,3 5 0 0,4 1-128 0,3-3 128 15,6 7 0-15,3-4 0 0,1-3-128 0,3 1 128 16,6-3 0-16,1-6 0 0,4 3-160 0,5-6 160 16,-27-46-352-16,57 78 0 0,-57-78 0 0,66 66 0 15,-66-66-512 1,89 49-96-16,-89-49-32 0,106 28 0 0,-106-28-288 15,115 12-48-15,-115-12-16 0,110-12-6464 0</inkml:trace>
  <inkml:trace contextRef="#ctx0" brushRef="#br0" timeOffset="831.15">25976 12727 32255 0,'-40'5'2864'0,"14"4"-2288"0,9-2-576 0,8-5 0 15,9 1 1088-15,3 2 128 16,3-1 0-16,-3 6 16 0,2 3-800 0,6 7-176 0,1 3-16 0,2 3-16 31,-2 0-2192-31,-3 2-432 0,0 4-96 0,-8 2 0 16,1 1-96-16,-4 5-16 0,1 4 0 0,-8 1 0 0,0 7 3056 0,4 1 592 0,-4 1 128 0,1 3 32 15,-1-1 1424-15,0 3 304 0,0 2 48 0,4 3 16 16,-4 4-1520-16,2 2-288 0,2 0-64 0,-3-2-16 0,2-2-928 0,-1-2-176 16,6-5 0-16,-3-1 0 15,4-1-1856-15,4-6-240 16</inkml:trace>
  <inkml:trace contextRef="#ctx0" brushRef="#br0" timeOffset="1223.86">26673 13568 9215 0,'-8'0'816'0,"-1"0"-656"16,4 2-160-16,5-2 0 0,0 0 2768 0,0 4 528 0,0-4 96 0,0 5 32 15,0-2-1008-15,0 6-208 0,0 5-32 0,-4 0-16 16,-1 3-1584-16,-4 1-320 0,1 3-64 15,-8 5-16 1,0 2-816-16,-1 1-176 0,-4 6-16 0,0-2-16 0,2 5 464 0,1-1 112 0,4 1 16 0,0-1 0 16,4 1 832-16,3-1 192 0,4-2 16 0,-3-1 16 15,6 1-96-15,6-3-32 0,-3-1 0 0,6-5 0 16,5-3-480-16,-2-2-192 0,7-4 176 0,-19-17-176 16,0 0 0-16,0 0 0 0,106 19 0 0,-106-19 0 15,81-22 0-15,-34 4 144 0,-2-4-16 0,-2-8 0 16,3-7 128-16,-4-3 0 0,-6-3 16 0,-1-6 0 0,-5 4-272 15,-2-8-144-15,-2 1 16 0,-7 0 0 0,-3 3 656 0,-6-3 144 16,2 3 32-16,-8 0 0 0,1 1-560 0,-5 4-144 16,0 7 0-16,-5 3 0 0,-2 2 192 0,-2 3-48 15,-1 10 0-15,-8 1 0 16,1 6-864-16,-4 3-176 16,2 9-48-16,-4 0 0 0,2 9-64 0,-2 0-16 0,1 5 0 0,1 1 0 15,0 3-1008-15,2 1-208 0</inkml:trace>
  <inkml:trace contextRef="#ctx0" brushRef="#br0" timeOffset="1867.3">27900 13326 19343 0,'0'-3'1728'16,"4"1"-1392"-16,1-2-336 0,-2 1 0 0,3-2 1392 0,-3 1 208 0,4-4 32 0,3-6 16 16,4-4-944-16,-5 1-192 0,-7-2-48 0,-4 3 0 15,-7 2-1728-15,-3 5-336 0,-7 9-80 0,2 0-16 16,-8 9 128-16,1 3 32 0,-1 2 0 0,1 4 0 16,0 1 2272-16,1 2 464 0,4 5 80 0,3-4 32 15,4 5 1088-15,3-1 224 0,8 0 32 0,-3 2 16 16,8-2-1296-16,-1 0-256 0,6 0-48 0,-1-3-16 0,3-1-768 15,3-4-160-15,1-1-128 0,1-3 192 16,0-2-192-16,1-3 0 0,-17-9-160 0,0 0 160 0,0 0-256 0,0 0 32 16,98 9 16-16,-81-18 0 0,4-3 208 0,-2-2 0 15,1-9-160-15,-3 1 160 0,0-5-176 0,-1-2 48 16,-2-2 0-16,-2-4 0 0,-1 0-128 0,-3-2 0 16,1 2-16-16,-5-5 0 15,1 6-384-15,-5-1-80 0,-4 7-16 0,-3-2 0 16,0 11-192-16,-1 3-32 0,-3 8-16 0,1 6 0 0,-1 4 832 0,-3 6 160 0,-1 5 0 15,-1 9 0-15,0 8 624 0,-1 5 32 0,-1 1 16 16,1 11 0-16,0 4 320 0,-3 10 64 0,3 5 16 0,0 5 0 16,-1-1-352-16,1 10-64 0,-1 7-16 0,-1 6 0 15,2 4-464-15,-6 4-176 0,2 5 0 0,4-8 144 16,3-6-144-16,0-17 0 0,0-12 0 0,2-11 0 16,-2-8 0-16,-2-8 0 0,2-1 0 0,0-9 0 15,-1-3 0-15,4-11 240 0,2-7-48 0,4-5 0 16,5-9 64-16,0-8 0 0,0-7 0 0,5-18 0 31,-1-7-1328-31,1-10-256 0,0-6-48 0,1-1-16 16,0-2-672-16,3-5-144 0,0 2-32 0,5-1 0 15,3-3-16-15,1 1-16 0,4-1 0 0,5 5 0 0,-7 13 1552 0,5 3 304 0,1 6 64 0,4 8 16 0,-4 9 336 0,5 1 0 16,0 11 0-16,-1-2 0 0,-30 21 0 0,73-22 0 16,-73 22 0-16,82-14-5760 15</inkml:trace>
  <inkml:trace contextRef="#ctx0" brushRef="#br0" timeOffset="2371.15">29338 13304 30399 0,'-18'5'1344'0,"10"-5"288"0,4 3-1312 0,4-1-320 0,4-2 0 0,-3 0 0 16,3 3 1008-16,3 1 128 15,3-2 16-15,4 6 16 0,-14-8-880 0,0 0-288 0,0 0 160 0,0 0-160 32,70 63-320-32,-61-42-160 0,-6-4-32 0,-1 6 0 15,-4 3 48-15,-1 0 0 0,-6 0 0 0,-5 6 0 0,2-1 224 0,-2 4 48 0,0-4 16 0,-4 1 0 16,6 1 320-16,-2-5 64 0,6-2 16 0,-1-4 0 15,0-4-16-15,4-6 0 0,2-3 0 0,6-4 0 16,-1-5 208-16,5-5 32 0,7-4 16 0,5-8 0 0,5-6-464 0,4-10 0 16,7-4 0-16,0-6 0 15,5-6-496-15,-2 4-32 0,-1 1-16 16,-2-3 0-16,0-2 144 0,-1-3 16 0,3 3 16 0,-2-1 0 0,0 1 368 0,1 6 0 16,-1 2 0-16,0 3 0 0,0 3 0 0,0 4 128 15,1 5-128-15,-4 3 128 0,-1 6 416 0,-1 8 80 16,-4 0 16-16,-7 9 0 0,2 6 304 0,-4 1 64 15,-3 3 16-15,-2 2 0 0,2 11-224 0,-3-1-32 16,-1 5-16-16,-3 6 0 0,0 3-368 0,-5 10-64 16,1 1 0-16,-6 7-16 0,1 3-304 0,-7 4 0 15,1 5 128-15,-1-3-128 0,0-2 0 0,2 3 0 0,6-4 0 0,-3-5 0 32,8-6-448-32,1-9-32 0,7 0-16 0,0-14-11232 15,-12-26-2256-15</inkml:trace>
  <inkml:trace contextRef="#ctx0" brushRef="#br0" timeOffset="2638.18">30890 12189 38703 0,'-7'5'1712'0,"7"-1"352"0,7 1-1648 0,-1-2-416 0,2-1 0 0,3 1 0 15,5 3 608-15,-16-6 32 0,0 0 16 0,115 50 0 0,-115-50-656 0,115 68-384 16,-115-68 64-16,111 89 0 31,-111-89-1216-31,110 113-224 0,-54-50-48 0,1 7-16 0,1 1 1072 0,-6 4 224 0,-3 0 32 16,-9 3 16-16,-9 6 640 0,-12 5 128 0,-8 12 32 0,-15 0 0 0,-11 1-160 0,-10 3-32 16,-10-4 0-16,-17 7 0 0,-9 5-128 0,-10 2 0 15,-6-3 0-15,-5-3 0 0,-2 1 0 0,6-4 0 16,7-1-144-16,8-11-14576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0:28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8474 6704 16575 0,'-12'4'1472'0,"6"-3"-1168"0,3 3-304 0,3-4 0 15,3 3 0-15,-1-3 0 0,5 0-208 0,-2 0 80 32,8 0-608-32,0-3-112 0,0 3-32 0,-5-5 0 15,-2 1-928-15,-6 2-192 0,-6-1-48 0,-4-1 0 0,-1 3 1664 0,-6-3 384 0,0 4 0 0,-1 0 0 16,4 5 1344-16,-3-1 256 0,3 1 48 0,0-1 16 15,7 4 160-15,-2 1 32 0,1 0 16 0,-1 1 0 16,4 2-576-16,-1 2-112 0,-1 0-32 0,6 4 0 16,-6 3-544-16,0 1-112 0,3 1-32 0,-3 3 0 15,6 0-16-15,-3 0 0 16,4 0 0-16,4 2 0 0,-3 2-160 0,3-2-32 0,1 1-16 0,2-6 0 0,-7-23-240 0,9 47 0 16,-4-24 0-16,-2-4 0 0,-1 2 160 0,2 1 32 15,-4-4 16-15,-4-1 0 0,4 4 480 0,-2-4 80 16,4 1 32-16,-2-2 0 0,4-4 48 0,-1 2 16 15,4 1 0-15,2-1 0 0,1 0-320 0,-10-14-64 16,0 0-16-16,0 0 0 0,0 0-464 0,86 54 128 16,-86-54-128-16,0 0 0 0,0 0 0 0,111 18 0 15,-111-18-144-15,68-9 144 0,-68 9-192 0,72-16 192 16,-38 8-208-16,0-5 80 16,-1 1 128-16,-7-2 0 0,2 2 0 0,-2-2 0 0,-5 0 0 0,1 0 128 15,-4 2-128-15,-1-2 176 0,-3 0-48 0,4-1 0 0,-4 1 0 16,-1-4 0-16,0 1 64 0,1-1 0 0,-2-1 0 0,0-2 0 31,2-1-192-31,0 1 0 0,-4 2 144 0,1-8-144 0,-3 7 0 0,1-7 128 0,-2 3-128 0,0-6 0 16,-5-1 0-16,1 1 0 0,-3 4 0 0,0-2 0 15,-3-1 0-15,-2-2 0 0,-1 4 0 0,-6 1 0 16,2 2 0-16,-2-1 0 0,-2 3 0 0,-4-1 128 16,1 2 128-16,-1-1 48 0,-4-1 0 0,-1 2 0 15,-5 2-304-15,-3 2 0 0,-4 4 128 0,-7 5-128 16,-1 2-144-16,-6 6-96 0,0 6-16 0,2 6 0 15,2 5-256 1,1 2-48-16,0 8-16 0,4 4 0 0,4 4-512 16,1 3-96-16,4-1-32 0,-1 3 0 0,6-2-1472 0,5 2-320 0</inkml:trace>
  <inkml:trace contextRef="#ctx0" brushRef="#br0" timeOffset="455.91">9824 6466 23039 0,'-21'0'1024'0,"7"3"192"0,6-1-960 0,-3 1-256 0,8-3 0 0,-1 4 0 15,1-3 144-15,-4 8-16 0,-5 3 0 0,-6 2 0 31,-4 4-1648-31,-3 3-336 0,1-2-64 0,-6 3 0 16,4 3-256-16,3-3-64 0,1 1 0 0,4 0 0 0,4 8 2400 0,-1-1 480 16,6 1 80-16,0 7 32 0,2-1 1232 0,0 6 256 15,2 3 64-15,2 3 0 0,-3 6-512 0,1-1-80 16,-2 4-32-16,2-1 0 0,-4 1-480 0,4-3-112 16,-2-2 0-16,5-3-16 0,2-1-720 0,0-2-144 15,9-2-16-15,0-6-16 16,-9-39-544-16,31 62-96 0,-31-62-32 0,0 0 0 15,79 70-1040-15,-79-70-224 0,0 0-32 0,97 28-8960 0</inkml:trace>
  <inkml:trace contextRef="#ctx0" brushRef="#br0" timeOffset="707.08">10216 6709 20271 0,'-12'4'1792'0,"2"1"-1424"0,6-1-368 0,4-4 0 16,2 5 2256-16,-2 2 384 0,0 3 80 0,-2 11 16 15,2 5-1248-15,0 6-240 0,4 8-48 0,1-6-16 16,-5 10-1440-16,-4-4-272 0,1 5-64 0,-2-5-16 16,0 2-224-16,-4-5-32 0,0-2-16 0,0-4 0 0,4 0 496 0,-4-1 112 15,-3-2 16-15,4-2 0 0,-1 0 256 0,-2 0 0 16,3 2 0-16,-3-2 0 15,4 0-656-15,-1-3-80 0,-5 1-16 0,5-5-10992 16</inkml:trace>
  <inkml:trace contextRef="#ctx0" brushRef="#br0" timeOffset="989.75">10816 6462 35935 0,'-4'0'1600'0,"8"4"320"0,6 1-1536 0,3-2-384 0,-13-3 0 0,0 0 0 15,0 0 384-15,81 32 0 0,-81-32 0 0,117 47 0 32,-117-47-1264-32,112 66-240 0,-112-66-48 0,62 68-16 15,-62-68-880-15,25 78-176 0,-23-41-48 0,-2 1 0 16,-2 6 1456-16,-3-3 272 0,-2 3 64 0,-4-1 16 0,-1 3 2112 0,-2 1 416 0,-3-2 96 0,-10 7 16 15,-2 4-224-15,-8-2-32 0,-6 7-16 0,-10 2 0 16,-1-1-1120-16,-7 8-208 0,-1 1-48 0,4-4-16 16,6-6-1168-1,-2-4-224-15</inkml:trace>
  <inkml:trace contextRef="#ctx0" brushRef="#br0" timeOffset="1791.77">9619 9134 5519 0,'-9'-2'496'0,"2"-1"-496"16,0 3 0-16,2-4 0 0,5 4 2000 0,-4 0 304 15,3 0 64-15,-3 0 16 0,-5 0 0 0,-1-2 0 16,-2 2 0-16,0 0 0 0,-2 2-1712 0,0-2-352 16,-2 4-64-16,-1 1 0 0,-3 4-400 0,-1-1-80 15,-5 1-16-15,2 5 0 16,-2 2-320-16,-6-2-64 0,3 5-16 0,-3 2 0 0,-2 1 640 0,2 4 0 0,1-3 0 0,-1 3 0 16,5 0 720-16,-1 0 272 15,2 6 48-15,-1-1 16 0,3 7-48 0,-2 2-16 0,5 6 0 16,-5 9 0-16,3 3-160 0,1 5-48 0,4 3 0 0,2-5 0 15,6 0-384-15,3-7-80 0,5 3 0 0,4-8-16 16,5-2-304-16,2-5 0 0,-9-42 128 0,36 69-128 16,-36-69 0-16,56 58-256 0,-56-58 64 0,72 38 0 15,-72-38-304 1,0 0-48-16,113 9-16 0,-113-9 0 0,71-24 688 0,-36 1 128 0,2 0 16 0,1-6 16 0,2-4 480 0,4-6 80 16,1-1 32-16,0-3 0 0,2 3-128 0,-1-4-32 15,-3 1 0-15,-4-3 0 0,-12 1-720 0,-4-7-128 16,-6-4-48-16,-8-1 0 15,-5-1-736-15,-8 4-160 0,-5-3-16 0,-4 4-16 16,-5 10 768-16,-5-3 144 0,-3 8 48 0,-5 5 0 0,0 0 144 0,-8 5 0 16,3 2 0-16,1 0 128 15,3 3-128-15,-1 2 192 0,5 4-64 0,6-1 0 0,4 3-336 0,10-3-64 16,1 3-16-16,5-3 0 16,7 4-576-16,4 0-112 0,5 2-32 0,2 2-11456 0</inkml:trace>
  <inkml:trace contextRef="#ctx0" brushRef="#br0" timeOffset="2122.62">10241 9324 9215 0,'-19'12'816'0,"5"0"-656"0,5-1-160 0,2-6 0 15,7-5 4096-15,2 3 768 0,3-3 176 0,-5 5 16 16,5-1-3728-16,-1 1-752 0,-3-5-160 0,-1 0-32 31,-1 0-1152-31,-3-2-256 0,-5-1-32 0,-3-1-16 0,2 4 656 0,-8 0 128 0,-3 4 32 0,2 1 0 16,-7 4 464-16,4 0 112 0,-5 3 0 0,5 2 16 15,1 0 784-15,-2 7 160 0,-3 10 16 0,0 7 16 0,3 2-96 0,1 0-32 16,4 4 0-16,2 1 0 0,1 4-576 16,3 3-112-16,-1 0-32 15,3 2 0-15,-2-1-320 0,1-1-144 0,3-2 128 0,-1 1-128 0,2-6 0 0,2 1 0 16,5-8 0-16,0 2 0 0,1-5 0 0,6-4 0 15,4-1 0-15,-11-30 0 16,0 0-640-16,61 54-64 0,-61-54-16 0,0 0 0 16,101 5-1200-16,-101-5-224 0,78-26-48 0,-38 3-10448 0</inkml:trace>
  <inkml:trace contextRef="#ctx0" brushRef="#br0" timeOffset="2375.33">10622 9670 3039 0,'9'-12'0'0,"-4"3"128"0,-3 1-128 0,0 2 176 0,-2 3-176 0,-2 1 0 0,0-1 0 0,-3 3 0 0,-2-4 2848 0,-3 3 544 16,-2 2 96-16,-1 6 32 0,3 4-160 0,1 3-32 16,0 3 0-16,4 0 0 0,2 6-1264 0,-1 3-256 15,8 4-48-15,-4-2-16 0,3 7-1088 0,-3-4-208 16,0 7-64-16,-3-3 0 0,-1 2-384 0,-1 6 0 15,-4 1 0-15,-1 1 0 0,-1 4-176 0,-3 0 48 16,0 6 0-16,1-2 0 16,-3-8-256-16,5 0-32 0,-3-1-16 0,8-4 0 15,4-5-752-15,2-9-160 0,0-9-16 0,5-12-12016 0</inkml:trace>
  <inkml:trace contextRef="#ctx0" brushRef="#br0" timeOffset="2651.42">11039 9402 38703 0,'-11'17'1712'0,"6"-3"352"0,7-5-1648 0,1 3-416 16,3-6 0-16,-6-6 0 0,0 0 448 0,0 0 16 16,66 62 0-16,-66-62 0 15,71 75-720-15,-71-75-160 0,61 79-32 0,-61-79 0 16,46 74-912-16,-46-74-192 0,43 67-48 0,-43-67 0 15,47 61 864-15,-47-61 160 0,46 59 48 0,-46-59 0 0,48 61 1168 0,-48-61 256 16,47 66 32-16,-47-66 16 0,40 66-176 0,-40-66-16 16,21 70-16-16,-21-35 0 0,-3 1-544 0,-9 3-192 15,-6 1 144-15,-8 0-144 16,-7 5-720-16,-7 4-240 0,-7 1-32 0,-5 4-14624 0</inkml:trace>
  <inkml:trace contextRef="#ctx0" brushRef="#br0" timeOffset="3311.35">9246 11449 18431 0,'-7'0'1632'0,"5"0"-1312"0,2 0-320 0,0-4 0 16,0 2 0-16,0-1-256 0,0 1 32 0,-7-5 16 31,0-2-2128-31,-3 4-416 0,-1 2-96 0,-4 1-16 0,-1 4 2256 0,-2 6 448 0,1 5 160 0,0 1 0 16,-1 0 0-16,-1 6-176 0,2 3 176 0,-1 7 0 15,2 1 1488-15,3 6 432 0,-1 6 64 0,1 6 48 16,3 3 432-16,1 11 96 16,0 1 0-16,6-4 48 0,-2-1-1344 0,1-9-272 0,8 3-48 0,1-10 0 0,4-3-816 0,3-5-128 15,-12-35 0-15,40 54 0 0,-40-54-224 0,57 40 64 16,-57-40 16-16,0 0 144 0,107 38 272 0,-107-38 176 16,78 2 48-16,-78-2 16 0,89-14 400 0,-89 14 96 15,89-35 16-15,-89 35 0 0,78-57-192 0,-41 17-32 16,1 0-16-16,-6-6 32 0,-6-6-416 0,-7-4-80 15,-5-1 0-15,-5-9 0 16,-8 0-640-16,-4-1-112 0,-9 1-16 0,-6 4 0 16,-1 1-176-1,-7 1-16-15,-4 5-16 0,2 6 16 0,-5 0 400 0,2 11 80 0,-2 1 16 0,0 11 16 0,1 3 128 0,1 11 0 0,0 4-144 16,-4 11 144 0,0 6-448-16,4 5 0 0,-4 7-16 0,3-2 0 15,4 5-640-15,4-1-128 0,5-1-32 0,3-1-10528 0</inkml:trace>
  <inkml:trace contextRef="#ctx0" brushRef="#br0" timeOffset="3671.83">10650 11193 1839 0,'-14'0'160'0,"0"0"-160"0,2 0 0 0,7 0 0 16,-2 0 4608-16,5 0 880 0,-3 0 176 0,-4 5 32 0,-6-2-3600 0,-5 6-736 16,-6 3-144-16,0 4-16 15,-5 1-1712-15,1 4-352 0,-1 2-64 0,-1 3-16 16,1 0-144-16,-4 2-16 0,4 7-16 0,0 0 0 0,1 3 1632 0,4 4 336 15,3 5 64-15,-3 2 16 0,7 5 1424 0,1 3 272 16,6 4 64-16,-2-4 16 0,6 4-912 0,1-3-176 16,7-4-32-16,3-2-16 0,2-5-1056 0,7-7-192 0,-1-3-64 0,-11-37 0 31,38 61-752-31,-38-61-144 0,53 45-48 0,-53-45 0 16,66 30-1424-16,-66-30-304 0,85 14-48 0,-85-14-11232 0</inkml:trace>
  <inkml:trace contextRef="#ctx0" brushRef="#br0" timeOffset="3940.76">11143 11400 911 0,'-7'-5'0'16,"1"-2"0"-16,2 7 0 0,4 0 0 15,-3 3 2224-15,1-3 352 0,-2-3 80 0,-4 3 16 0,-1 3 400 0,4 2 96 16,5 4 16-16,0 3 0 0,8 2-576 0,-8-14-112 15,20 35-32-15,-20-35 0 16,26 49-976-16,-12-20-192 0,-2 3-32 0,2-1-16 0,-2 9-800 0,-3 0-176 16,-1 4-16-16,-2-1-16 0,-3 6-240 0,-3 3 0 15,-3 2 0-15,-3-1 0 0,-1-1 512 0,0-2 0 16,0-3 0-16,2-1 0 0,0-6-352 0,-2-2-160 16,5-1 160-16,-1-4-160 15,3-5-1376-15,3-6-368 0</inkml:trace>
  <inkml:trace contextRef="#ctx0" brushRef="#br0" timeOffset="4253.87">11757 11210 21183 0,'-37'5'1888'0,"16"-1"-1504"0,4-1-384 0,12-1 0 15,5-2 2752-15,0 0 496 0,0 0 80 0,0 0 32 0,0 0-2992 0,0 0-608 16,0 0-112-16,85 49-32 16,-85-49-2432-16,47 47-512 0,-47-47-80 0,44 59-32 15,-44-59 1952-15,45 82 384 0,-28-37 80 0,3 4 0 0,-3 3 2224 0,-3 6 432 16,2-3 96-16,-6-1 0 0,-1 4 240 0,-2-4 32 15,1 2 16-15,-8-2 0 0,0 3-1024 0,-8-5-208 16,-6 6-32-16,-5-4-16 0,-4 7-16 0,-5 0 0 16,-3 1 0-16,-4 5 0 0,-3 2-720 0,-6-3 0 15,-1 4 0-15,-9 1-15328 0</inkml:trace>
  <inkml:trace contextRef="#ctx0" brushRef="#br0" timeOffset="5117.46">8995 13600 27647 0,'-4'0'2448'0,"3"-4"-1952"16,2 4-496-16,3-5 0 0,-2 5 432 0,5-5-16 16,-4-7 0-16,4-1 0 15,2-4-1312-15,-1-6-272 0,-1 1-48 0,-5 1-16 16,-2 2-1536-16,-5 5-304 0,-7 1-64 0,-4 5-16 16,-1 4 1008-16,-8 4 208 0,-3 7 32 0,-3-2 16 0,-2 9 2592 0,0 4 528 15,0-1 112-15,1 6 0 0,4 3 1280 0,-1 5 240 16,3-1 48-16,3 1 16 0,4 8-704 0,1-3-144 15,3 8-32-15,1 1 0 0,3 7-1056 0,4 2-224 16,2 2-32-16,5-2-16 0,0-5-560 0,2 3-160 0,5-3 0 16,-2-2 0-16,7-11 0 0,2-1 0 0,5-7 0 0,-19-28 0 15,56 42 0-15,-56-42 0 0,0 0 0 0,112 14 0 16,-112-14 0-16,82-23 0 0,-82 23 0 0,66-43 128 16,-66 43-128-16,49-56-160 0,-27 19 160 0,-4-6-208 15,-1-1 208-15,0-5 0 0,-3 1 0 0,-1-6 0 16,1-4 160-16,-9-3 80 0,7 4 16 0,-7-4 0 15,2 3-256-15,-2 1 176 0,-3-1-176 0,2 6 160 32,-1-2-640-32,-6 7-128 0,-1 7-32 0,-5 9 0 15,-1 5-1504-15,-7 8-304 0</inkml:trace>
  <inkml:trace contextRef="#ctx0" brushRef="#br0" timeOffset="5464.19">10025 12922 20271 0,'-7'-2'1792'0,"0"-1"-1424"15,5 3-368-15,-1 0 0 0,-1 0 1344 0,2 3 208 0,-6-1 48 0,-6 2 0 16,-4 4-704-16,-3 5-128 0,0 6-16 0,-1 2-16 16,-1 6-736-16,0 3 0 0,-1 1-160 0,1 4 32 15,1 5 128-15,-1 4 0 0,0 5 0 0,3-4-128 16,-7 4 816-16,5-2 160 0,4-2 48 0,-3 2 0 16,4-2 480-16,3 4 96 15,4 0 32-15,1 1 0 0,5 1-432 0,4-2-96 0,4 3-16 0,1 0 0 16,7 0-640-16,-3-3-128 0,5-5-16 0,3-4-16 15,1-7-416-15,-18-33-96 0,49 56-16 0,-49-56-11488 16,61 36-2304-16</inkml:trace>
  <inkml:trace contextRef="#ctx0" brushRef="#br0" timeOffset="5778.21">10598 13358 22111 0,'-10'3'976'0,"1"-3"208"0,2 0-944 0,2 2-240 16,3-2 0-16,-2 3 0 16,1 1 1664-16,-2 1 272 0,-4 4 64 0,-3 5 16 0,1 3-944 0,-3 6-192 0,2 3-48 0,3 3 0 15,1 3-704-15,-1-1-128 0,0 0 0 0,-1 8 0 16,3 1 0-16,-4 0 0 0,3 5 0 0,-1 2-128 15,-3 2 128-15,0 3 0 0,1 2 128 0,-1-5-128 16,2 0 704-16,1-2 64 0,0-4 0 0,2-3 16 16,5-3 0-16,2-7 0 0,6-8 0 0,-1 1 0 15,7-6-784-15,-12-17-256 0,0 0 0 0,0 0-16384 16</inkml:trace>
  <inkml:trace contextRef="#ctx0" brushRef="#br0" timeOffset="6062.59">10821 13279 35007 0,'-33'21'3120'0,"17"-7"-2496"16,4-5-496-16,9-1-128 0,6-4 1232 0,1-2 240 15,-4-2 32-15,0 0 16 0,0 0-1136 0,80 26-208 16,-80-26-48-16,78 26-128 15,-78-26-1504-15,77 26-416 0,-77-26-64 0,66 35-32 16,-66-35-32-16,61 43 0 0,-61-43 0 0,52 51 0 0,-52-51 1824 0,58 66 352 16,-27-28 80-16,1 2 16 0,2 1 1472 0,1 2 288 15,-2 1 64-15,-3-4 16 0,-7 0-720 0,-8 0-160 16,-13 3-32-16,-7-3 0 0,-7-1-1152 0,-11-3-224 0,-8 4-48 0,-13 0-16 31,-5-1-1008-31,-13-3-208 0,-5-1-32 0,-8 0-16 16,-8-4-1136-16,-6 4-208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8:27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7T22:50:54.041"/>
    </inkml:context>
  </inkml:definitions>
  <inkml:trace contextRef="#ctx0" brushRef="#br0">11518 15669 14735 0,'-9'0'1312'0,"2"0"-1056"16,6 3-256-16,1-3 0 0,1 0-160 0,-1 0-96 16,-1 4 0-16,-5-2-16 0,3 5 272 0,-4-6 0 0,5 3 128 0,2-4-128 15,-5 0 0-15,5-5 0 0,2-2 0 0,-2-2 0 16,3 0 0-16,-1 0-176 16,0 1 176-16,-2-1 0 0,1 0-128 0,-1 4 128 0,4 0 0 0,-2 1 0 15,1 3 1104-15,2-3 352 0,-1 4 64 0,5 0 16 16,-6 0-448-16,6 0-96 0,0 4-16 0,-1-3 0 15,6-1-976-15,-2 0-416 0,8 0 32 0,-3-1 0 32,2-3-688-32,6 1-144 0,-3-3-16 0,4 3-16 15,0-2 576-15,2-1 112 0,7-2 32 0,2-4 16 0,6-2 688 0,4 0 144 0,2-2 16 0,3 2 16 16,6-3 560-16,-4 3 112 0,4 2 32 0,3-2 0 16,0 5-656-16,3 0-128 0,4-3-16 0,-5 2 0 15,-6 1-256-15,-1-3 176 0,3 3-176 0,-1-1 160 0,-3 3 288 0,3-2 64 16,-1 7 16-16,3-1 16 0,-1-1 352 15,-2 2 80-15,-1 2 16 0,0-3 0 0,-4-2 192 0,-1 1 32 16,1 2 16-16,0-1 0 16,1-1-464-16,-1 4-112 0,4 0-16 0,3 0 0 0,-2 0-416 0,6-1-96 15,-2-3 0-15,-7-1-128 0,2-2 256 0,-2-2-64 16,0 4-16-16,2-4 0 0,-6 1-176 0,3-1 0 31,-1 0 0-31,0 4 128 0,2 0-128 0,0-2 0 0,-2-2 0 0,-1 4 0 0,-6 1 0 0,-1 4 0 16,-2 0 0-16,-4 0 0 0,-1 0 0 0,-3 4 0 15,1 1-176-15,-3-1 176 0,-1 1 0 0,-31-5-160 16,64 16 160-16,-32-11 0 0,-3 0 0 0,3 2 0 0,1 0 0 0,0-4 0 16,4 6 0-16,-2-5-128 0,-1-3 128 0,1 3 0 31,-2-4 0-31,0 3 176 0,1-1-32 0,-1-2 0 16,0-2 144-16,2-1 32 0,-1 3 0 0,1 0 0 15,4-4-320-15,-3 3 128 0,3-3-128 0,1 1 0 16,0-3 0-16,0 1 0 0,-4 0 0 0,3-2 0 15,-4-2 0-15,-1 4 0 0,0 0 0 0,-5-2 0 16,-1 2 0-16,2 1 0 0,-4-1 0 0,0 1 0 16,5 4 0-16,-5-1 0 0,1 1 0 0,1 1 0 15,-2-1 0-15,0 4 0 0,0 1-160 0,0-1 160 0,0 1 0 16,-3-2 0-16,5 6 0 0,-28-9 0 0,55 14 0 0,-23-5 0 16,-32-9 0-16,57 17 0 0,-57-17 0 0,58 23 128 15,-58-23-128-15,0 0 192 0,66 35-192 0,-66-35 192 16,0 0-192-16,0 0 192 0,0 0-192 0,61 48 0 15,-61-39 0-15,-7 9-16128 16</inkml:trace>
  <inkml:trace contextRef="#ctx0" brushRef="#br0" timeOffset="71359.87">5163 10311 6447 0,'-11'7'576'0,"6"-5"-576"0,2-2 0 0,-2 3 0 16,1-3 672-16,1 4 32 0,1-2 0 0,-7 1 0 16,-3 2 656-16,0 1 144 0,-4-3 32 0,4 2 0 15,1-1-16-15,3-1 0 16,4-1 0-16,-1 2 0 15,3-4-304-15,2 3-48 0,2 2-16 0,3-1 0 16,-3 1-512-16,1 4-128 0,3 1 0 0,-3 6-16 16,1-2-32-16,-4 3 0 0,0 6 0 0,-7 3 0 15,1 5-240-15,-2 1-48 0,-3 6-16 0,-1 2 0 16,-5 9-160-16,-3 0 128 0,1 8-128 0,-3 7 128 16,-1 4-128-16,-3 2 128 0,0 5-128 0,-2-4 128 0,2-1 32 0,5-9 0 15,2-11 0-15,6-6 0 0,8-13-336 0,2-5-64 16,8-8-16-16,11-13-12464 15</inkml:trace>
  <inkml:trace contextRef="#ctx0" brushRef="#br0" timeOffset="93029.82">4919 12079 8287 0,'-12'12'736'0,"3"-6"-592"0,2-1-144 0,4-2 0 15,3-3 512-15,0 0 80 16,0 0 16-16,0-3 0 0,1 3-208 0,3-5-32 0,1-1-16 0,-1-1 0 31,-1-1-1184-31,0 1-224 0,3 0-48 0,-6-2-16 16,0 4 416-16,-4 1 96 0,2 3 16 0,-1 1 0 0,-2 0 1232 0,1 0 256 0,-3 1 64 0,6-1 0 15,-3 4 768-15,2-1 144 0,1-1 48 0,-1 1 0 16,-2 1-448-16,3-2-96 16,1 5-16-16,-4 0 0 0,1 0-736 0,1 1-160 0,-5 3-16 0,0 1-16 15,0 2-176-15,2 0-16 0,-2 3-16 0,0-1 0 16,0-2 64-16,2 3 16 0,-1 2 0 0,3-1 0 16,-1-1-112-16,-1 1 0 0,2 4-16 0,-2-1 0 15,-1 2-176-15,1 0 0 0,2 1 0 0,-6-1 0 0,0-1 0 16,-3 1 0-16,3 1 0 0,-1-5 0 0,1 4 0 0,0-6 0 15,2-3 0-15,0-1 128 16,4-5 656-16,-1-3 128 0,8-1 32 16,-4-4 0-16,5 0-32 0,2-4 0 15,4 3 0-15,1-3 0 0,2 1-688 0,-2-2-224 0,2 1 128 0,3 4-128 0,-3 0-240 0,4 0-96 16,-1 4-32-16,-3 1 0 16,0 3-560-16,2 1-112 0,-6 0-32 0,2 3 0 0,2-3 624 0,-2 1 128 15,2 2 32-15,-1-6 0 16,1 2 800-16,-2-4 176 0,3-1 16 0,3-3 16 0,-1 0 64 0,-1-7 16 0,1 2 0 15,3-4 0-15,-3 1-800 0,2-3 0 0,-19 11 0 0,0 0 0 32,56-43-1808-32,-39 25-320 0</inkml:trace>
  <inkml:trace contextRef="#ctx0" brushRef="#br0" timeOffset="93331.96">5369 12043 19343 0,'-14'13'1728'0,"5"1"-1392"0,5-5-336 0,4-5 0 15,0-3 1376-15,0 8 208 0,-5 8 32 0,0 13 16 16,1 7-528-16,-3 3-96 0,2 3-32 0,0 1 0 15,5 1-1328 1,-9 6-272-16,2 3-48 0,0 3-16 0,-5 6 688 0,0 3 0 0,2 9 0 0,-8 3 0 16,4-3 1072-16,-3 0 240 0,3-4 48 0,2-1 16 15,-6 0-672-15,4-11-144 16,2-2-32-16,0-13-10128 0,5-9-2016 0</inkml:trace>
  <inkml:trace contextRef="#ctx0" brushRef="#br0" timeOffset="109980.36">5267 13769 11967 0,'-5'3'1072'0,"2"-3"-864"0,1 0-208 0,0 0 0 0,2 0 800 0,-1 0 112 0,-3 0 32 0,-1 0 0 16,-4 0-352-16,0 0-64 0,1 0-16 0,-1 0 0 15,4 0-288-15,-1-3-64 0,3 3-16 0,0-6 0 16,-1 6 368-16,2-3 80 0,-1-2 16 0,-1 1 0 16,-1 4 112-16,0 4 32 15,-2-4 0-15,0 5 0 0,-2 4 80 0,-3-2 32 0,-2 3 0 16,0-1 0-16,2 6-144 0,-5-1-16 0,3 0-16 0,-4 4 0 15,4 4-304-15,-1-1-48 0,1 2-16 0,-4 3 0 16,4 2-320-16,0 1 0 0,2-1 0 0,-2 2 0 0,-2 1 0 16,6 1 0-16,-4 1 0 0,5-2-128 0,2-3 128 0,2 3 0 15,0 2 0-15,1-1 128 0,1-1 96 0,1 0 32 16,4-1 0-16,1-2 0 0,6-5-112 0,0-3-16 16,3-2 0-16,4-9 0 0,5-1-128 0,0-6 128 15,-21-2-128-15,0 0 128 0,0 0-128 0,106-33 0 16,-75 9 0-16,-5-1 0 0,1-4 0 0,0-6 0 15,3-5 0-15,-2-6 0 0,-2-1 0 0,0 2-144 16,0-2 144-16,-5 4 0 0,2 2 0 0,-4 1 0 16,-2 6 0-16,-3-3 0 0,2 6 0 0,-7-4 0 15,0 9 0-15,-4-4 0 16,-2 7 416-16,2 1 32 0,-3 1 16 0,0 2 0 0,3-2 128 0,-5 3 32 0,0 1 0 0,0 7 0 16,-7 1-368-16,-2 5-64 0,-1 4 0 0,-9 4-16 31,-2 1-608-31,-5 4-112 0</inkml:trace>
  <inkml:trace contextRef="#ctx0" brushRef="#br0" timeOffset="120888.42">5285 15153 9215 0,'-9'7'816'0,"4"-2"-656"15,0-5-160-15,5 0 0 0,1 0 1232 0,-1 0 224 16,-3 6 32-16,1-3 16 0,-5 1-560 0,6-3-112 15,-3-1-32-15,2-5 0 16,1 2-1168-16,1 1-224 0,-2-5-48 0,-2 5-16 0,1-1-560 16,-4-1-128-16,-2 3 0 0,0 1-16 0,1 0 928 0,-1 1 192 0,0 3 48 0,1-1 0 15,1 2 1520-15,0 1 304 0,0-3 64 0,1 6 16 16,1-4 208-16,-2 2 64 0,2-2 0 0,0 4 0 16,0 1-1104-16,1-1-224 0,-1 3-32 0,1 1-16 15,-4 0-608-15,1 5 0 0,0 1 0 0,-2-2 0 16,0 6 0-16,-5 2 0 15,2-3-128-15,-2 4 128 0,2 2 0 0,-5-2 0 0,-1 6 0 0,-1-3 0 0,2-3 272 0,-1-3 96 16,1 3 16-16,-1 0 0 16,1 0-80-16,-1-3-16 0,4 3 0 0,2-3 0 15,0-1 320-15,5-1 64 0,5-2 16 0,1-1 0 16,4-1-112-16,2 1-32 0,4-4 0 0,0 3 0 0,8-5-336 0,-3 2-64 16,4 0-16-16,-1 2 0 0,-17-16-128 0,0 0 0 15,0 0 0-15,94 31 0 0,-94-31 0 0,0 0 0 0,0 0-128 0,96-9 128 16,-96 9 0-16,0 0 0 0,0 0-144 0,71-29 144 15,-55 18 128-15,1-3 64 16,3-3 32-16,-3-4 0 0,1 0 384 0,4-1 80 0,1-5 16 0,3 0 0 16,0-3-64-16,2-5 0 15,2 2 0-15,-3-5 0 0,1 3-384 0,0 0-64 0,-5-1-32 0,-2-5 0 16,-7 3-160-16,-2 2 0 0,-7 4 0 0,-8-3 0 16,-3-3 0-16,-2 1 0 0,-10 3 0 0,-4-3 0 15,-4 4-192-15,-6 5 192 0,-3 2-192 0,-1 0 192 16,1 8-192-16,-3 1 192 0,1 3-160 0,2 9 160 0,0 1-192 0,4 8 48 15,0 5 16-15,-1 5-10816 16,6 8-2144-16</inkml:trace>
  <inkml:trace contextRef="#ctx0" brushRef="#br0" timeOffset="132417.18">4940 16559 9215 0,'-4'5'816'0,"-1"-1"-656"15,5-1-160-15,0-3 0 0,0 2 912 0,0-2 160 16,0 3 16-16,-3 3 16 0,-3 2-816 0,3-1-160 16,-1-2-128-16,3 1 144 15,-3-1-1040-15,1-5-224 0,3 3-32 0,-2-3-16 16,2 0 16-16,0 0 16 0,0 0 0 0,0 0 0 0,0 4 1280 0,3-4 256 15,4 0 48-15,2 0 16 0,3-4 1648 0,-3 4 336 16,2-3 64-16,1 1 16 0,2-1-480 0,-2-1-80 16,0 2-32-16,-3-1 0 0,1 3-1136 0,-1 0-224 0,-2 0-64 0,-2 3 0 15,-1 3-512-15,1-1 0 16,-5 4 0-16,0 3 0 0,0 0 128 0,-5 2 64 0,1 5 0 0,1 2 16 31,-3 0 1008-31,1 1 192 0,2 1 32 0,-4 0 16 16,5 3 0-16,-3 0 0 0,5-3 0 0,-4 3 0 0,8-5-640 0,-4-2-128 0,5 3-32 0,-2-4 0 31,3-1-528-31,-1 1-128 0,4-4 0 0,-1 1 0 16,1-4 0-16,0 1-224 0,3-7 48 0,-2 4 16 15,3-6 16-15,-3 1 0 0,6-2 0 0,-7-2 0 0,1 0 144 16,2-2-128-16,-3-2 128 0,0 1-128 0,-1-2 128 0,1-1-128 16,0 0 128-16,-1 0-128 0,1 3 128 0,-2-2 0 15,2-1 0-15,1-1 0 0,1 2 0 0,1 2 0 16,-2-3 0-16,3 5 0 0,1-3 0 0,-1 1 0 15,5 3 0-15,-2-5-128 0,3 5 128 0,2-4 0 16,-4 2 0-16,-17 2 0 16,0 0-512-16,0 0-32 0,92-42 0 0,-67 23-9936 15,-1-2-1984-15</inkml:trace>
  <inkml:trace contextRef="#ctx0" brushRef="#br0" timeOffset="132689.26">5860 16555 7359 0,'-11'4'320'0,"6"-4"80"0,-3 0-400 0,4 0 0 0,1-4 0 0,1 4 0 16,-2-1 1504-16,-1-3 224 0,-2-5 32 0,-3 4 16 16,-3-7 160-16,3 3 48 0,-2 1 0 0,-2 2 0 15,-2-2-704-15,1 4-128 0,-3 4-16 0,1 0-16 16,-1 4-672-16,-3 8-144 0,2 2-32 0,2 5 0 15,1 2 208-15,0 10 32 0,8 4 16 0,-1 3 0 16,5 4 448-16,4 2 96 0,4 3 16 0,1 3 0 16,4 2-384-16,0 9-64 0,1 7 0 0,1 11-16 15,2 10-496-15,-4 6-128 0,-4 15 0 0,4-4 0 0,-4 4 192 0,2-2-48 16,2-7 0-16,1-9 0 0,3-11 48 0,4-12 0 16</inkml:trace>
  <inkml:trace contextRef="#ctx1" brushRef="#br0">25921 14293 0,'0'0'0,"0"0"15,0 0-15,0 0 16,26-92 0,-28 64-16,-3-2 15,5 30-15,-4-43 32,-1 43-17,3 74 1,1-27-1,1-3 1,-4-7 0,2 1-1,4-7 1,2-3 0,4-12-16,1-8 15,-4-2 1,0-6-1,2 5 1,0 0 0,9 7-1,1-12 1,-3 0 0,-1 6-1,-5-3 1,-2 2-1,-6 7 1</inkml:trace>
  <inkml:trace contextRef="#ctx0" brushRef="#br0" timeOffset="147186.09">15003 8648 911 0,'-3'3'0'0,"3"-3"0"15,-4 0 0-15,3 0 0 0,1 2 960 0,0-2 96 16,-4 0 32-16,4 0 0 0,-3 0 320 0,1 4 64 0,-3-4 0 0,1 0 16 16,1 0 272-16,3-4 48 0,0 2 16 0,3-5 0 15,-1 2-496-15,5-4-112 0,-2 1 0 0,4-4-16 16,0 3-368-16,-1-5-80 16,1 3-16-16,0-1 0 0,3-2-128 0,2-1-32 0,-14 15 0 15,0 0 0-15,0 0-304 0,54-63-64 0,-54 63-16 0,0 0 0 16,0 0-192-16,61-57 0 0,-47 44-144 0,0 5 144 15,-2-1-128-15,-3 4 128 0,-1 5 0 0,1 0-144 16,-4 3 144-16,0 2-192 0,2 4 192 0,-5 5-192 16,5 2 192-16,-7 1 176 0,2 2-48 0,-2 7 0 15,0 1 192 1,-2 0 48-16,2 6 0 0,-7 1 0 0,5-1-368 0,-5 0 0 0,-1 2 0 0,3-4 0 0,-1 2 0 16,1-5 0-16,2 3 0 0,-4-1 0 0,5-4 256 0,-2-3-32 15,3-1 0-15,-6-1 0 0,1-2-224 0,-2 2 144 31,3-2-144-31,-4-1 128 0,0-1-128 0,0 1 0 0,1-4 0 0,-5-6 0 0,8 1-176 0,-3-6-16 16,-3 1 0-16,4-8 0 16,-2 4-544-16,4-5-112 0,-2-2-32 0,0-3 0 15,4-2-48-15,3-2-16 0,0 2 0 0,0-6 0 0,1 4 544 0,3-3 96 16,1-1 32-16,2 4 0 0,2-3 272 0,0 3 0 16,1 2 0-16,2 1 0 0,-3-1 0 0,3 7 192 15,2-2-48-15,-2 2-16 0,2 1 448 0,-3 4 64 16,1 4 32-16,0 1 0 0,2 2 496 0,-4 3 112 15,3 3 0-15,-1 1 16 0,-2 0-32 0,3 1-16 0,-3-1 0 0,2-5 0 16,2 0-640-16,2-4-128 0,-2-2-32 0,0-3 0 16,3-3-608-16,1-6-128 0,-18 9-32 0,0 0-9536 15,0 0-1904-15</inkml:trace>
  <inkml:trace contextRef="#ctx0" brushRef="#br0" timeOffset="147562.72">15610 8561 14735 0,'-9'7'640'0,"7"-5"160"0,-3 1-640 0,3-3-160 0,2 3 0 0,0-3 0 0,0 2 592 0,0 2 96 16,2 1 16-16,-2 0 0 0,2 4 848 0,-4 3 176 15,0-3 48-15,1 5 0 0,-3-6 208 0,2 5 64 16,1-3 0-16,-1-1 0 0,4-1-896 0,-1 1-160 15,1-5-32-15,2 1-16 0,1-2-560 0,2 3-96 16,-2-6-32-16,0 0 0 0,4 0-256 0,0 0 0 16,3 0 0-16,2-2-144 15,3-2-288-15,-3 4-48 0,4-3-16 0,1 3 0 16,2 0-240-16,0 0-48 0,-2 3-16 0,2 3 0 16,-4 1 128-16,-3-2 32 0,-4 5 0 0,-3-1 0 0,2 3 448 15,-5 2 192-15,1-2-128 0,-2 0 128 0,3 2 144 0,-6 0 112 0,1-1 32 0,3-3 0 16,-4-1 256-16,3-1 48 0,-3 1 16 0,0-4 0 15,2 4-416-15,-2 0-192 0,-2-2 160 0,-1-2-160 16,-1 0 304-16,3 4-48 0,-6-2 0 0,0-2 0 16,0-1 64-16,-4 1 0 0,1-3 0 0,-1 1 0 31,-6 2-704-31,-1-5-144 0,1 0-32 0,0 0 0 16,-1-2-1856-16,2-4-368 0</inkml:trace>
  <inkml:trace contextRef="#ctx0" brushRef="#br0" timeOffset="147799.99">15683 8601 11967 0,'-4'3'528'0,"4"1"112"0,0-2-512 0,0-2-128 15,4 0 0-15,-4-2 0 0,5-2 912 0,0 1 160 16,8-2 16-16,4-1 16 0,-17 6 944 0,0 0 176 15,0 0 32-15,87-48 16 0,-87 48-592 0,0 0-112 16,0 0-32-16,94-70 0 0,-94 70-960 0,0 0-208 16,0 0-48-16,0 0 0 0,77-57-320 0,-68 57-208 0,-1 0 16 0,-1 0-13328 15</inkml:trace>
  <inkml:trace contextRef="#ctx0" brushRef="#br0" timeOffset="154552.64">20339 8777 6447 0,'-2'7'576'0,"-1"-5"-576"0,3-2 0 0,-4 0 0 16,4 0-176-16,4 0-144 0,-4 0-16 0,3 0-16 15,-3 0 128-15,6 0 32 0,-3-2 0 0,2-2 0 16,1 4 1008-16,-1-3 208 0,-2 3 32 0,2 0 16 15,-1-2 144-15,-1 2 48 0,-1 0 0 0,-2 0 0 16,2 0 64-16,-2 0 16 0,0 2 0 0,0-2 0 16,2 3-144-16,-2-3-32 0,0 0 0 0,0 0 0 15,3-3-768-15,-3 3-144 0,2-2-48 0,1-1 0 16,1 3-208-16,1-4 176 0,-1 2-176 0,1-1 160 16,3-1 128-16,-2-1 32 0,1 2 0 0,0-3 0 0,1 3 64 0,1 1 0 15,3-1 16-15,-3-1 0 16,-9 4-240-16,0 0-160 0,0 0 192 0,0 0-192 0,0 0 0 15,84-19 0-15,-84 19 0 0,0 0 0 0,0 0 0 0,0 0 0 16,0 0 0-16,94-23 0 0,-79 20 0 0,-1-1 0 16,-1-1 0-16,-3 2 0 15,2 3-448-15,-3-5 16 0,0 5 0 0,-4 0-6928 16,0 0-1376-16</inkml:trace>
  <inkml:trace contextRef="#ctx0" brushRef="#br0" timeOffset="154961.41">20876 8460 4607 0,'-5'9'400'0,"3"-3"-400"0,0-4 0 0,2 2 0 0,0-1 448 0,0-1 16 15,0-2 0-15,0 7 0 0,0-2-64 0,-3 7-16 16,1 2 0-16,0-3 0 0,2 4 1280 0,-2-4 256 16,4 1 64-16,0 0 0 0,0-1-208 0,1-3-48 15,-1 6 0-15,1 2 0 0,1-2-800 0,1 0-160 16,-5 3-48-16,0 1 0 0,4 3 0 0,-8-2 0 15,4 3 0-15,-5-1 0 0,1 5-80 0,-1 1 0 16,0-5-16-16,1 6 0 0,-4-4-416 0,1-1-80 16,0 0 0-16,0-2-128 15,-2-2 0-15,4-2 0 0,0-3-240 0,-2-5 80 16,5 0-1424 0,-3-6-272-16,5-3-64 0,5-5-8752 0</inkml:trace>
  <inkml:trace contextRef="#ctx0" brushRef="#br0" timeOffset="155308.37">21109 8469 6447 0,'-3'3'576'0,"3"2"-576"0,0-5 0 0,0 4 0 16,0-1 1120-16,-4-1 112 0,3 5 32 0,-3 3 0 15,-1 8 448-15,-4-1 80 0,0 4 32 0,-3-2 0 0,4 2-160 0,2-2-48 16,-2 2 0-16,-1-2 0 0,4 2-384 0,-4 2-80 15,2-2 0-15,2-2-16 0,0 5-352 0,-1-4-64 16,3 2-16-16,3-1 0 0,-4 2 464 0,4-2 96 16,4-2 16-16,-4-2 0 15,3 1-1088-15,3-4-192 0,-1 1 0 0,2-4 0 16,3-3-1248-16,-1-1-144 0,3-1-16 0,2-3-16 16,-14-3 880-16,0 0 176 0,0 0 48 0,0 0 0 0,96-38-64 0,-96 38-16 15,0 0 0-15,63-53 0 0,-63 53 208 0,0 0 64 16,48-62 0-16,-48 62 0 0,23-40 128 0,-14 22 0 15,-6 1 128-15,-1-1-128 0,1 1 464 0,-3 0 32 0,-3-3 0 0,1 0 0 16,-5-3-64-16,0 2-16 0,-3 7 0 0,-6 0 0 16,-1 2-624-16,-6 3-128 0,2 4-32 0,-5 2 0 31,5 3-736-31,2 0-160 0,2 0-16 0,3 3-10048 0</inkml:trace>
  <inkml:trace contextRef="#ctx0" brushRef="#br0" timeOffset="159861.6">13602 8441 911 0,'0'0'0'0,"0"0"0"0,0 0 0 0,0 0 0 15,-2 0 960-15,2 0 96 0,0 0 32 0,-3 5 0 16,3-2 160-16,-5 3 32 0,-2-1 16 0,2 4 0 16,-1-1-48-16,-1 1-16 0,0 0 0 0,0-2 0 15,-1-2-160-15,-1 4-48 0,0-4 0 0,1 0 0 16,1-2-576-16,0 3-128 0,1-3-32 0,-1-3 0 0,0 4-160 16,4-3-128-16,-2-1 144 0,1 4-144 0,-1 1 464 0,2 2 0 15,-1-2 0-15,-1 4 0 0,1 0 48 0,-1-1 16 16,0 3 0-16,0-2 0 0,1 3-304 0,-5-4-64 15,3 6-16-15,0-5 0 0,1 5-144 0,0-2 0 16,1 0 0-16,-1 2 0 0,2 0 176 0,-1 0 0 16,2 4 0-16,2-1 0 0,0 1 96 0,2 4 32 15,2-1 0-15,-1 5 0 0,6-3 112 0,-4-1 32 16,4 3 0-16,1-6 0 0,1 4-288 0,3-6-160 16,0-5 192-16,-2 2-192 0,3-5 0 0,3-4 0 15,3-5 0-15,0 0 0 0,-2-2 0 0,-19 2 0 0,0 0 0 0,0 0 0 16,97-38-128-16,-97 38 128 0,0 0 0 0,0 0-144 15,91-54 144-15,-73 37 0 0,-1 3 0 0,-1-7 0 16,-1 3 0-16,1-1 0 0,0-2 0 0,-4-1 176 16,2-1-176-16,-5-1 0 0,-3-1 0 0,1-1 128 15,-1 2-128-15,-3-4 0 0,-1 2 0 0,-4 3 0 16,2-3 0-16,-7 5 0 0,-2-2 0 0,-1 6 0 16,1-2 0-16,-8 1 0 0,3 3 0 0,-3 1 0 15,-6 3 416-15,0 4 0 0,-1 2 0 0,-2 5 0 16,0 0-416-16,-2 0 0 0,-4 4 0 0,1-3-12560 15</inkml:trace>
  <inkml:trace contextRef="#ctx0" brushRef="#br0" timeOffset="163301.41">13470 9244 2751 0,'0'0'128'16,"-2"0"16"-16,2 0-144 0,0 0 0 0,0 0 0 0,0 0 0 0,0 0 304 0,0 0 16 15,0 3 16-15,-3-1 0 0,3 1-336 0,-4 1 0 16,2 1 0-16,-3 0 0 0,2-1-176 0,-3 1 0 15,3-2 0-15,3 1 0 0,0-2 752 0,0 3 128 16,0-2 48-16,0 3 0 0,0-3 464 0,0 1 112 31,2 1 16-31,-2 0 0 0,1-2-16 0,-1 6 0 0,2 0 0 0,2 0 0 16,-4-1-224-16,0 3-32 16,-4 4-16-16,2-1 0 0,1 0-288 0,-1 4-64 0,2-1-16 0,-5 6 0 15,1-2-128-15,1 5-32 0,1 2 0 0,0 3 0 16,0-1 144-16,2 1 32 0,0 4 0 0,0 0 0 15,0 1-80-15,0 3-16 0,0 1 0 0,-5 5 0 16,5-7-320-16,0 7-64 0,0-1-16 0,-1-6 0 0,1-1-208 16,0-6 0-16,1-1 0 0,1-11 0 0,1-2-384 0,1-8 16 15,1-5 16-15,0-4-12192 16</inkml:trace>
  <inkml:trace contextRef="#ctx0" brushRef="#br0" timeOffset="163805.03">13770 9486 911 0,'3'0'0'0,"-3"-4"0"0,0 4 0 15,0 0 0-15,0 0 848 0,2-2 96 0,0-1 16 0,3 3 0 16,-2-4 640-16,2 3 144 15,-1-3 32-15,1 4 0 0,4-3 320 0,0 1 64 0,-1-5 16 0,6-2 0 16,-3 1-752-16,4-1-144 0,-1-2-16 0,4 3-16 16,-4-1-544-16,0 0-128 0,1 6 0 0,-1-2-16 15,-2 5 96-15,-1 0 32 0,1 5 0 0,-3 4 0 16,0 3-96-16,-4 7-16 0,-2-2 0 0,-1 8 0 16,1 3 96-16,-6 3 16 0,1 0 0 0,-1 8 0 15,-2-3-112-15,-2 6 0 0,1-2-16 0,-2 0 0 16,-1 0-288-16,0 4-48 0,-1-8-16 0,1 3 0 0,-3-5-208 15,1-2 0-15,1-1 0 0,-1-5 0 0,3-3-336 0,-1 0 32 16,0-6 16-16,-1-5 0 31,6-1-320-31,-4-4-64 0,2-6-16 0,3-1 0 0,-2-5 96 0,1-4 16 0,1 1 0 16,-1-6 0-16,4-4-256 0,0 1-32 0,2-6-16 0,3-3 0 16,-3 0 208-16,5-5 32 0,-2 1 16 0,4-1 0 0,3-1 464 0,-1 1 160 15,1 1 0-15,2 3-144 0,0 4 144 0,1 2 0 16,3 7 160-16,-1 5-160 0,1 2 576 0,1 6 32 15,-2 6 0-15,-3 0 0 0,2 2 1552 0,-1 2 304 16,1 1 64-16,-2 2 16 0,4 2-1856 0,-5 0-368 0,5 4-80 16,-1-6-16-16,4 0 80 0,2-7 16 0,3 1 0 0,-26-6 0 31,0 0-896-31,106-32-160 0</inkml:trace>
  <inkml:trace contextRef="#ctx0" brushRef="#br0" timeOffset="168068.42">20824 9451 2751 0,'0'0'256'0,"0"-4"-256"15,0 3 0-15,0-3 0 0,0 1 272 0,0 1 16 16,0-5 0-16,0-4 0 0,0 3 224 0,-4-4 64 15,4 6 0-15,-2-2 0 0,2 2 768 0,-3 3 144 0,-1-1 48 0,3 3 0 16,-3 1-144-16,1 0-32 16,1 0 0-16,2 0 0 0,-5 0-272 0,3 1-48 0,0 3-16 0,-3-4 0 15,3 5-176-15,0-1-32 0,2-4-16 0,0 5 0 16,0-5-416-16,2 3-96 0,2 3-16 0,-1-3 0 16,2 2 32-16,1 2 0 0,1-2 0 0,-2 6 0 15,-2 1-64-15,3 2-16 0,-3 3 0 0,-1 1 0 16,1 3 112-16,-3 1 32 0,0 1 0 0,0 3 0 15,0 4-80-15,-3-6-16 0,1 1 0 0,2-3 0 16,0 1-144-16,0-6-128 0,0 1 144 0,2-4-144 16,1 1 0-16,-3-8 0 0,2 2 0 0,1-2 0 15,3-2 0-15,1-5-128 0,-2 4 128 0,2-8 0 16,3 4 0-16,-1-3-128 0,3-3 128 0,2 1 0 0,-2-2 0 0,2-3 0 16,-14 10 0-16,0 0 0 0,0 0-224 0,0 0 64 15,75-52 16-15,-75 52 0 16,0 0 144-16,61-49 0 0,-61 49-144 0,0 0 144 0,72-54 0 0,-72 54 0 15,0 0 0-15,75-51 0 0,-75 51 0 0,0 0 0 16,0 0 0-16,75-36 0 0,-65 31 0 0,2-2 0 16,-3 1-144-16,0 3 144 15,-1-2-928-15,1 1-128 0,-4-1-32 0,2 0 0 16,0 1-768-16,0-1-176 0,-2 1-16 0,4-1-6192 0</inkml:trace>
  <inkml:trace contextRef="#ctx0" brushRef="#br0" timeOffset="168310.37">21367 9318 11967 0,'-10'9'528'0,"-2"-4"112"0,6 4-512 0,-1-5-128 16,6 1 0-16,1-2 0 0,-4 3 512 0,-1 7 64 15,0 5 0-15,-4 11 16 0,-3 3 320 0,-2 6 64 0,5-1 16 0,-3 3 0 16,3-2 1168-16,4-1 224 0,0 1 48 0,1-1 16 15,4 3-560-15,0 3-112 0,4 2-32 0,1 3 0 32,-2 4-592-32,4-2-128 0,2 8-32 0,-2-3 0 0,2-1-384 0,0-5-80 0,-1-5-16 15,1-6-11584-15,5-10-2304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3:27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13067 11489 5087 0,'5'-6'448'0,"-1"1"-448"16,-4 2 0-16,0 3 0 0,0 0 608 0,2-4 32 15,-1 3 0-15,-1-6 0 0,6-2 416 0,-6 4 96 16,1-1 0-16,-1 3 16 0,-1 1-96 0,1-1-32 16,0 3 0-16,0 0 16 0,0 0-704 0,0 5-144 15,1-2-16-15,-1-1-16 0,2 5-176 0,0-5-224 16,-2 7 48-16,0-6 16 0,-2 6 160 0,0-1-160 15,1 5 160-15,1-3-144 0,-6 4 464 0,3 2 80 16,-2 3 32-16,-2 2 0 0,-2 1 400 0,4 5 96 0,-4 4 16 16,-1 0 0-16,1 4-48 0,-1 5 0 15,-1 4 0-15,-3-1 0 0,2 2-256 0,0-1-64 0,1 0-16 0,-1-8 16 16,2 6-272-16,1-2-48 0,-3 0-16 0,3 0 0 16,0 0-240-16,1 4 176 0,-1 1-176 0,4-1 160 15,-4-1-160-15,4 2 160 0,1-6-160 0,-1-3 192 16,1-1-192-16,4-4 0 0,-3-4 0 0,3-5 0 15,3-1 0-15,-3 0 0 0,0-4 0 0,4-1 0 16,-2-4 0-16,1-3-288 0,1 0 64 0,1-1 16 16,-3-4-272-1,1-2-48-15,1 1-16 0,-1-3 0 0,2 0 208 0,-5 4 32 0,4-4 16 0,-2 1 0 0,1-1 288 0,-1 4-128 16,1-1 128-16,1-1 0 0,-1 3 0 0,2-1 144 16,1 5 16-16,-3-4 0 0,6-2 0 0,-4 2 0 15,4 2 0-15,1-1 0 0,2-1 32 0,1-2 0 16,4 1 0-16,-1-4 0 0,-16 0 32 0,0 0 16 15,0 0 0-15,101-12 0 0,-101 12 160 0,0 0 48 16,87-23 0-16,-87 23 0 0,0 0-256 0,92-26-64 16,-92 26 0-16,0 0 0 0,87-23-128 0,-87 23 0 15,0 0 0-15,89-17 0 0,-89 17 128 0,0 0-128 16,89-7 192-16,-89 7-64 0,0 0 224 0,87 0 32 16,-87 0 16-16,0 0 0 0,93 3-64 0,-93-3-16 0,0 0 0 15,90 0 0-15,-90 0 0 0,0 0-16 0,89 6 0 0,-89-6 0 16,0 0-96-16,91 0-16 0,-91 0 0 0,0 0 0 15,92 12 16-15,-92-12 0 16,0 0 0-16,103 14 0 0,-103-14 48 0,0 0 0 0,132 8 0 0,-132-8 0 16,93 0 80-16,-93 0 32 0,92-5 0 0,-92 5 0 15,0 0-112-15,113-12 0 0,-113 12-16 0,0 0 0 16,107-10-64-16,-107 10-16 0,0 0 0 0,120-9 0 16,-120 9 16-16,92 0 0 0,-92 0 0 0,101 0 0 15,-101 0-176-15,108 2 192 0,-108-2-192 0,103 0 192 16,-103 0-192-16,103-6 160 0,-103 6-160 0,106 4 160 15,-106-4-160-15,110 0 160 0,-110 0-160 0,127-4 160 0,-127 4-160 0,141-8 192 16,-141 8-192-16,133-20 192 0,-133 20-192 16,125-24 192-16,-125 24-192 0,128-17 192 0,-128 17-192 0,132-9 0 15,-132 9 0-15,132-5 0 0,-132 5 0 0,122-4 0 16,-122 4 0-16,108-10 0 0,-108 10 0 0,114-4 0 16,-114 4 0-16,120-8 0 15,-120 8 0-15,138 0 0 0,-138 0 0 0,144-6 128 0,-144 6-128 0,133-8 160 16,-133 8-160-16,127-13 160 0,-127 13-160 0,132-10 0 15,-132 10 0-15,145-9 0 0,-145 9 0 0,148-8 0 16,-148 8 0-16,134-9 0 0,-134 9 0 0,138-12 0 16,-138 12 0-16,141-14 0 0,-141 14 0 0,150-18 0 15,-150 18 0-15,143-14 0 0,-143 14 0 0,122-3 0 16,-122 3 0-16,115 0 0 0,-115 0 0 0,113 5 0 0,-113-5 0 0,129 18 0 16,-129-18 0-16,136 20 0 0,-136-20 0 0,129 27 0 15,-129-27 0-15,124 19 0 0,-124-19 0 0,141 12 0 16,-141-12 0-16,155 3 0 0,-71-3 0 0,-4-3 0 15,-80 3 0-15,151-5 0 0,-151 5 0 0,138-9 0 16,-138 9-128-16,134-7 128 0,-134 7-160 0,148-5 160 16,-148 5 0-16,147-9 0 0,-147 9 0 0,136-9 0 15,-136 9 0-15,132-1 0 0,-132 1 0 0,127 0 0 16,-127 0 0-16,138 8 0 0,-138-8 0 0,136 20 0 16,-136-20 0-16,120 22 0 0,-120-22 0 0,110 26 0 15,-110-26 0-15,106 26 0 0,-106-26 0 0,115 27 0 0,-115-27 0 16,124 22 0-16,-124-22 0 0,129 18 0 0,-129-18 144 0,117 5-144 15,-117-5 0-15,115 3 144 16,-115-3-144-16,111 0 0 0,-111 0 0 0,113-3 0 0,-113 3 0 0,121-5 0 16,-121 5 0-16,118-4 0 0,-118 4 160 0,101-14-160 15,-101 14 192-15,84-10-192 0,-84 10 192 0,83-9-192 16,-83 9 192-16,81-3-192 0,-81 3 160 0,80 5-160 16,-80-5 128-16,80 12-128 0,-80-12 160 0,78 9-160 15,-78-9 192-15,79 10-192 0,-79-10 176 0,0 0-176 16,111 9 160-16,-111-9-160 0,0 0 0 0,115 7 128 15,-115-7-128-15,80-4 0 0,-80 4 0 0,0 0 0 16,114-17 0-16,-114 17 0 0,76-14 0 0,-76 14 0 0,79-17 0 0,-79 17 0 16,75-18 0-16,-75 18 0 0,0 0 0 0,87-26 0 15,-87 26 0-15,0 0 0 0,0 0 0 0,89-23 0 16,-89 23 0-16,0 0 0 0,0 0 0 0,0 0 0 16,101-8 0-16,-101 8 0 15,0 0 0-15,0 0 0 0,92-4 0 0,-92 4 0 0,0 0 0 0,0 0 0 16,84 0 0-16,-84 0 0 0,0 0 0 0,0 0 0 15,85 9 0-15,-85-9 128 0,0 0-128 0,0 0 0 16,89 16 0-16,-89-16 128 0,0 0-128 0,0 0 0 16,0 0 0-16,82 1 0 0,-82-1 0 0,0 0 0 15,0 0 0-15,0 0 0 0,0 0 0 0,0-14 0 16,-14 11 128-16,-3-2-128 0,-4 1 0 0,-5-5 0 0,3 4 176 16,-3-3-176-16,0-5 192 0,3 3-192 0,2-2 176 0,2-6-176 15,1 4 160-15,1-3-160 0,3-2 0 0,-2-6 0 16,2 3 0-16,2-4 0 0,4-2 0 0,-3-7 0 15,2-3-144-15,1 1 144 0,-3 2-192 0,1-5 192 16,1 5-208-16,-1-5 80 0,1 0 128 0,-3 2-160 16,1-2 160-16,-4 5-160 0,4-2 160 0,-3 3-128 15,2 2 128-15,-2-3-128 0,2 4 128 0,0 0 0 16,1 1 0-16,2-5-128 0,1 4 128 0,-1 0-160 16,0 4 160-16,1-4-160 0,2 5 0 0,-1 0 0 15,2 0 0-15,0 3 0 0,-4 0 160 0,4 1-208 0,2 1 80 16,-3 0 128-16,3 2-144 0,-2 1 144 0,1 6 0 15,-1-2 0-15,-4 0 0 0,2 2-128 16,0 3 128-16,-3 1 0 0,3-1 0 0,-5-1 0 0,-2 1 0 0,1-3 0 16,0 6 0-16,-3-2-128 0,0-1 128 0,-1 4 0 15,-1 1-240-15,1 1 64 0,-1 1 16 0,1-1 0 16,-2 3 160-16,1 3-160 0,1-1 160 0,-4 1-160 16,4 1 160-16,-2-2 0 0,1 1 0 0,1 0 0 15,3-1 0-15,-2-2 0 0,2 0 0 0,0 0 0 16,-3 0 0-16,-1-5 0 0,1 2 0 0,-6-3 0 15,2 3 0-15,-1-2 0 0,-4-4 0 16,-2 4 0-16,1-2 0 0,-6-4 0 0,2 3 0 0,-4-1 0 0,-1-3 0 0,-5 3-192 16,1-5 192-16,0 2-192 0,0 1 32 0,2-1 0 15,0 2 0-15,1-3 0 0,-3 0-112 16,5-1-32-16,-5-2 0 0,0 2 0 31,0 0-288-31,-2-2-64 0,0 6-16 0,-1 1 0 0,-4 4 128 0,-2-2 32 0,-5 7 0 0,-4 0 0 0,2 0 272 0,-3 0 64 16,2 4 16-16,-3 1 0 0,1-5 160 0,2 0-128 15,-1 0 128-15,1 0-128 0,-1-2 128 0,1-5 0 16,-8 5 0-16,2-5 0 0,1 2 0 0,3 2 0 16,4-6 0-16,1 0-128 0,2 1 832 0,0 1 192 15,1-6 16-15,1 5 16 16,-1-5-1632-16,-1 5-336 0,-5-1-64 0,-1-1-16 16,1-3 560-16,-4-1 112 0,3 2 32 0,-3-2 0 0,4 6 16 0,3-5 0 0,-4 8 0 0,-3-3 0 31,-2 6-64-31,-3-2-16 0,-2 1 0 0,0-2 0 0,2 5 240 0,1 0 48 0,8-4 16 0,3 4 0 15,0 4 176-15,3-4 0 0,3 0 0 0,2 0 128 16,1 0-128-16,-2 0 0 0,2 0 0 0,-8 0 0 31,5 3-576-31,-5-3-48 0,8 2 0 0,-4-2 0 0,2 7 304 0,2-5 64 0,-6 4 16 0,4 0 0 16,4-1 240-16,-1 0 0 0,-3-1 144 0,2-1-144 16,-4-1 0-16,0 1 0 0,0-3 0 0,-3 4 0 15,5-2 0-15,5 1 128 0,-1-3-128 0,3 0 0 0,5 4 128 16,0-4 0-16,3-4-128 0,1 4 192 0,-2-3-192 0,0-3 0 15,2 3 0-15,-4-2 0 16,2 1 0-16,-4-1-288 16,0 0 64-16,-4-4 16 0,-1 6 208 0,-2-3 0 0,1 1 0 0,-3-2-144 0,3 5 144 0,-1-1 0 15,-1-1 0-15,-2 4 0 0,2 0 0 0,-4 0 0 16,5 4 0-16,-5-4-128 0,6 3 128 0,-6-3 0 16,2 0 0-16,2 0 0 0,1-3 160 0,4-1-32 15,3-1-128-15,3 2 192 0,0-3-192 0,0 1 0 16,0 2 0-16,-6-2 0 0,2 1-256 0,-2-1 0 15,0 1 0-15,-7 4 0 0,2-5 256 0,-4 5 0 16,0 0 0-16,-9-3 0 0,-3 3 368 0,-5-6-32 0,4 6 0 0,1-3 0 16,0 3-336-16,0 0 128 0,3 3-128 15,4-3 0 1,-3 0 0-16,1 0 0 0,2 0 0 0,0 0 0 0,1-3 0 0,-1 1 0 0,6-1 0 0,4 3 0 31,2 0 0-31,0 3-160 0,-5-1 160 0,2 5-160 0,0-2-32 0,-2 4-16 0,0 0 0 0,0-4 0 16,0 0 208-16,-2-2 0 0,2-3 0 0,1 0 0 15,-1-3 224-15,6 3-16 0,-3-5 0 0,0 1 0 16,4 3-208-16,-3-5 0 0,-1 3 0 0,2 3 0 16,-1 0 0-16,-2-4 0 0,-3 4 0 0,1 0 0 15,0 0 208-15,-3 0 0 0,-1 0 0 0,4 0 0 16,4 0 208-16,1 4 32 0,4-4 16 0,1 0 0 0,2 0-304 0,0 0-160 16,0 3 160-16,-1-1-160 0,3-2 0 0,0 4 0 15,-2-3 0-15,0 6 0 0,-2-2 0 0,-1 1 0 16,-2 2-144-16,5-1 144 0,-2 2 0 0,4 0 0 15,0-1 0-15,4-2 0 0,-1 4 0 0,2-1 0 16,5 0 176-16,-3-1-48 0,4-1-128 0,1-2 0 31,-2 4 0-31,-1 0 0 0,-1-4 0 0,1 4-192 0,-1 0 192 0,-1 3-192 16,4-4 192-16,-3 3-128 16,1 1 128-16,-1-1-128 0,3-3 128 0,-1 4 0 15,-1 1 0-15,5-5 0 0,-4 3 0 0,0-3 0 16,4 1 0-16,0 0 128 0,-2 0-128 0,4-1 0 15,1 1 0-15,-2 0 0 0,1 3 0 0,1-3 128 0,1 1-128 0,-3-1 0 16,4-1 0-16,-1 1 0 0,1 0 0 0,0 0 0 16,2-1 0-16,-2-2 0 0,5 2 0 0,0-3 0 15,0-1 0-15,3 1 0 0,0-5 0 0,1 4 0 16,0-1-352-16,1-1 16 0,1-2 0 0,1 3-10416 16</inkml:trace>
  <inkml:trace contextRef="#ctx0" brushRef="#br0" timeOffset="926.93">14467 10950 1839 0,'3'-5'160'0,"1"2"-160"0,-3 1 0 0,3-1 0 15,-4 3 0-15,2-4 0 0,1-1 0 0,4-4 128 16,3 0-128-16,-4 1 0 0,1 2 128 0,-2 3-128 16,-2 3 0-16,-1 0 0 0,2 0 0 0,-3 5 0 15,6-1 256-15,-5 1-16 0,1 2-16 0,1-2 32 16,-1 0 624-16,-1 4 128 0,2 0 16 0,-4-1 48 16,1 5-144-16,-1-3-32 0,0 8 0 0,-1-3 0 0,-3 3 208 0,1 1 48 15,1 2 0-15,-5 1 0 0,5 4-96 0,-3 2-16 16,2 4 0-16,3-3 0 15,0 1 304-15,0-2 48 0,1 3 16 0,6-5 0 0,-2 6-192 0,2-3-48 16,2 3 0-16,2-1 0 0,-3 0-720 0,5 4-128 16,-6 3-48-16,1-1 0 0,3 3-272 0,-3 4 0 15,-1 3 0-15,0 3-144 16,-1 2-128-16,-6 6-32 0,3-1 0 0,-6 4 0 0,-3 0 144 0,-2-3 32 16,-1 1 0-16,-5-2 0 0,2 4 128 0,0-5 0 15,1-5 0-15,-1-3 128 0,1-4-128 0,3-9 0 16,1 0 0-16,2-4-128 15,5-5-944-15,0-7-176 0,1-1-32 0,6-11-9136 0</inkml:trace>
  <inkml:trace contextRef="#ctx0" brushRef="#br0" timeOffset="1414.36">16288 11020 12895 0,'-7'18'1152'0,"0"-5"-928"0,3-4-224 16,6-4 0-16,0-1 1616 0,-2 5 288 0,-2 10 48 0,0 10 16 15,4 11-336-15,1-1-64 0,4-6-16 0,2 0 0 16,2-5-1360-16,-3-2-192 0,1 0-224 0,-6 2 48 31,3-2-256-31,-5 4-48 0,-1 6-16 0,-1 3 0 0,-3 1 704 0,2 5 144 0,-1 2 32 0,-2 7 0 16,1 7 368-16,-4 2 80 0,2 6 0 0,-1 1 16 16,2 1-496-16,0-8-96 0,1 1-32 0,3-4 0 15,-1 1-704 1,4-4-144-16,3 1-16 0,-2-6-16 0,3-3-1328 0,2-1-272 0,1 1-48 0,0-5-6976 15</inkml:trace>
  <inkml:trace contextRef="#ctx0" brushRef="#br0" timeOffset="1994.83">18502 10823 4607 0,'6'0'400'0,"-3"-1"-400"16,1-3 0-16,-3 4 0 0,3 0 768 0,-2 4 64 16,5-4 0-16,1 1 16 15,1 3 352-15,-4 5 64 0,0 3 16 0,-1 2 0 0,-4 0 64 0,0 3 32 16,0 4 0-16,0-2 0 0,0 2-240 0,0-2-48 16,2 7-16-16,-4-1 0 0,2 2-368 0,0 0-80 15,0 4-16-15,-4 4 0 0,3 5 288 0,-3 0 64 16,4 3 16-16,-3 3 0 0,1 4-32 0,2-1-16 15,0 2 0-15,0 1 0 0,0 4-400 0,-4 1-80 16,4 2 0-16,0 6-16 0,0-3-144 0,-3 5-32 0,1 2 0 16,2-6 0-16,-3-2-96 0,3-4-32 0,0 1 0 0,0-4 0 15,3-2-304-15,2-5-64 0,4-2-16 0,0-5 0 32,1-5-1328-32,6-7-272 0</inkml:trace>
  <inkml:trace contextRef="#ctx0" brushRef="#br0" timeOffset="2560.07">20642 10916 6447 0,'0'3'576'0,"0"-3"-576"0,2 4 0 0,-2-3 0 16,2-1 1696-16,-2 0 224 0,2 4 64 0,1 5 0 16,-3-1 0-16,0 1 0 0,0 1 0 0,-5-1 0 15,3 0-960-15,-3 3-176 0,1-3-32 0,-1-1-16 16,0 5-416-16,1-6-96 0,3 1-16 0,1 1 0 15,-4 0 112-15,4-1 0 0,0 5 16 0,0-1 0 16,0-2-32-16,-3 8-16 0,1-1 0 0,-2 6 0 16,4 3 336-16,-5 0 64 0,0 5 16 0,1 8 0 15,-1-3 144-15,-2 8 48 0,2 5 0 0,-4-1 0 16,1 5-368-16,-1 1-64 0,-5 7-16 0,2 1 0 0,-2 3-224 0,0 1-48 16,2 2-16-16,3 1 0 0,0-2 16 0,-1-1 0 15,6-3 0-15,-3-6 0 0,6-1-240 0,1-7 0 16,3-1 0-1,2-8-160-15,4-8-1184 0,5-11-224 0</inkml:trace>
  <inkml:trace contextRef="#ctx0" brushRef="#br0" timeOffset="3078.89">22305 11135 911 0,'-21'18'0'0,"7"-10"0"16,5 3 0-16,0-4 0 0,9-6 2368 0,-3-1 384 15,3 4 64-15,-4-1 32 0,3-1-816 0,-3 2-176 16,4 1-16-16,0-7-16 0,4-1-1488 0,-3-6-336 16,1 4 0-16,3-2 0 0,-5-2-192 0,2 4-16 15,-2 0-16-15,-2 5 0 0,2-4 224 0,-3 4 0 16,-1 4 0-16,-1 1 0 0,2 3 768 0,-2 1 208 0,-1 5 48 0,3 4 0 16,1-1 528-16,-1 4 112 0,3 1 32 0,0 1 0 15,0 7-160-15,0 1-48 0,3 6 0 0,-3 1 0 16,5 11-384-16,-1 3-80 0,3 7 0 15,0 6-16-15,-4 6-496 0,2 4-80 0,-3 5-32 0,0 11 0 16,0 3-400-16,-2 3 0 0,-2 11 0 0,2 0-176 16,2 5-544-1,1-6-112-15,6-6-32 0,1-25-14608 0</inkml:trace>
  <inkml:trace contextRef="#ctx0" brushRef="#br0" timeOffset="4054.23">13831 10510 10127 0,'0'-2'896'16,"0"-1"-704"-16,0 3-192 0,0-4 0 0,0 4 768 0,0-2 128 15,-4-1 32-15,2-1 0 0,-1-1-192 0,-6-4-32 16,-3 6-16-16,1 1 0 0,-1 2-848 0,0-3-160 16,2 3-48-16,-4-5 0 0,1 1 368 0,3-1 0 15,1 1 0-15,1-4 0 0,-3 2 160 0,4 3 96 16,-5-2 32-16,1 5 0 16,1 0 48-16,0 5 16 0,-3 4 0 0,3 3 0 0,-2 2 80 0,0 7 16 15,1-2 0-15,-1 5 0 0,1 1 0 0,3-1 16 16,1 0 0-16,2 2 0 15,5 4 80-15,0-7 16 0,3 3 0 0,6-3 0 0,-1-3-368 0,6-2-64 16,-1-1 0-16,2-6-128 0,3 1 0 0,3-3 0 16,-2-1 0-16,2-2 0 0,0-3 176 0,-21-3 16 0,0 0 16 15,0 0 0-15,97-7 448 0,-78-2 96 0,-1 4 16 0,-4-5 0 16,-2-3-320-16,-3 1-48 0,-4 2-16 0,-2-2 0 16,-3-1-176-16,-3 3-32 0,1-2-16 0,-7-2 0 15,1-4-160-15,-5 1 0 0,3 0 0 0,1-6 0 16,1-3-288-16,-1 0-32 0,5 0-16 0,-1-6 0 31,5 1-864-31,5 0-160 0,4 1-48 0,3 2-9056 0</inkml:trace>
  <inkml:trace contextRef="#ctx0" brushRef="#br0" timeOffset="4509.51">15176 10228 18431 0,'-4'3'1632'0,"3"-3"-1312"0,2 0-320 0,3 0 0 15,-4 0 768-15,3 0 96 0,3 0 16 0,-3 4 0 16,4-3-672-16,0 3-208 16,2-1 128-16,-4 3-128 0,0-1 0 0,0 0-192 0,-1 4 16 0,-1 3 16 15,-1 2-528-15,-2-2-96 16,2 9-32-16,-4 2 0 0,0 3 0 0,-3 5 0 0,2 4 0 0,-4 5-6480 16</inkml:trace>
  <inkml:trace contextRef="#ctx0" brushRef="#br0" timeOffset="5169.01">16962 10064 11967 0,'-4'3'1072'0,"4"-3"-864"0,0 0-208 0,4-3 0 0,1 3 816 0,-1-4 112 16,3 3 32-16,5-6 0 0,9 2-272 0,-21 5-48 15,0 0-16-15,0 0 0 0,97-27-816 0,-97 27-144 16,0 0-48-16,0 0 0 16,0 0 384-16,101 0 128 0,-78 4 0 0,-6 1 0 15,1-1 416-15,-1 1 80 0,-3 2 16 0,0-2 0 0,-2 5-240 0,-1-1-32 16,-2 7-16-16,-6 1 0 0,1 2-160 0,-4 4-48 16,-4 7 0-16,-1-2 0 0,-2 6 176 0,-4 5 16 15,-3 4 16-15,-3 3 0 0,-4 2-16 0,-2 1 0 0,1 3 0 0,1-3 0 16,-2-5-336-16,6-8 144 15,3-6-144-15,5-8 0 0,2-8 0 0,7-5-144 0,4-9-16 0,-1-5 0 32,2 1-640-32,1-10-128 0,2 2-32 0,-1-7 0 15,4-2-96-15,-3-1-32 0,5-5 0 0,-3 0 0 0,2-3 832 0,-1 4 256 0,1 0-160 0,2 3 160 16,2 9 0-16,-2-3 256 16,3 8-48-16,0-3 0 0,-17 12 432 0,0 0 64 0,0 0 32 0,110-32 0 15,-110 32 240-15,0 0 48 0,117-31 16 0,-117 31 0 0,92-26-1040 0,-92 26-352 16</inkml:trace>
  <inkml:trace contextRef="#ctx0" brushRef="#br0" timeOffset="5765.09">19156 10095 21183 0,'-9'4'944'0,"4"-4"192"0,5 0-912 0,0 0-224 0,0 0 0 0,5 0 0 0,-1-4 672 0,1 4 96 0,7-5 0 0,2 0 16 15,3-4-784-15,1 2 0 0,-18 7 0 0,0 0 0 16,0 0-1104-16,75-31-128 0,-58 26-32 0,2-4 0 16,2 4 640-16,-3-2 128 15,-1 1 32-15,2 3 0 0,-1 3 1264 0,-1 0 256 0,-3 7 48 0,-2-2 16 0,0 4-208 0,-3 3-32 16,-2-1-16-16,0 1 0 15,-2 2-256-15,-5 0-48 0,4-2-16 0,-2 2 0 0,5-2-288 0,-7-2-48 16,5-1-16-16,-5-2 0 0,2-2-192 0,-2 4 0 16,0-4 0-16,0 2 0 0,0-2 0 0,0 1 0 15,0-3-160-15,-2 2 160 16,2-1-544-16,-4 1-32 0,3 0 0 0,-3-1 0 16,1 4-256-16,1 1-48 0,-5 3-16 0,2-1 0 31,-1-3 384-31,3 6 64 0,1-5 0 0,2 3 16 0,2 1 432 0,1-3 128 0,3 4 0 0,-3-5 0 0,2-1-128 0,-1 1 176 15,-4 0-176-15,2-1 192 16,-4 1-192-16,2 0 0 0,-4 0 0 0,-1 3 0 0,-4-4 608 0,1 3 96 0,-1 1 0 0,-5-3 16 16,2 5 304-16,-2-2 48 0,-3 2 16 0,-1-2 0 15,1 2-64-15,-6-2-16 0,0-1 0 0,-1 3 0 16,1-2-480-16,1-4-80 16,-3-2-32-16,10-3 0 31,2-3-1072-31,8-3-224 0</inkml:trace>
  <inkml:trace contextRef="#ctx0" brushRef="#br0" timeOffset="6282.82">20710 10113 11055 0,'-1'3'976'0,"1"-3"-784"0,0-3-192 0,1 3 0 16,3-2 1168-16,-1-2 192 0,1 1 48 0,3-6 0 15,1 4-1408-15,1-7-288 0,0 7-48 0,-2-4-16 32,-5 4-544-32,1-2-128 0,0 5 0 0,-1 2-16 0,2 0 1296 0,-3 0 272 0,6 0 48 0,-3 0 16 15,1 5 432-15,4-1 96 0,0 1 16 0,-4 0 0 16,-2 4-608-16,3 3-112 0,-3 0-32 0,-3 2 0 15,0 0-128-15,0 0-16 0,0 3-16 0,-3 1 0 16,-1-1 512-16,2 1 96 0,-1-1 32 0,3-3 0 16,0-2-80-16,0-1-16 0,3-3 0 0,-1 1 0 0,2-2-608 15,1-2-160-15,2 1 0 0,-2-3 0 16,5-3-336-16,-3 4-112 16,4-4 0-16,1-4-16 0,0 1-144 0,2-3-32 0,0 3 0 0,2-6 0 15,-16 9-448-15,0 0-112 0,0 0-16 0,0 0 0 16,85-23 32-16,-85 23 0 0,0 0 0 0,0 0-5216 15</inkml:trace>
  <inkml:trace contextRef="#ctx0" brushRef="#br0" timeOffset="6518.85">21219 10104 11055 0,'-12'9'976'0,"3"-6"-784"0,2 2-192 0,5-5 0 16,2 4 1744-16,0-2 304 0,0 1 64 0,0 2 16 15,0 8-368-15,-3-1-80 0,3 5-16 0,0-1 0 16,0-1-816-16,3-1-160 0,1 0-48 0,1-1 0 16,-1-3-320-16,1 6-64 0,0-6 0 0,-1 8-16 15,-1-3-240-15,-1 1-240 0,1 5 48 0,-1 0 16 16,2-2 576-16,-1 4 112 0,2 3 32 0,4-4 0 16,0 4-384-16,3-5-160 0,5 2 128 0,2-9-13152 15</inkml:trace>
  <inkml:trace contextRef="#ctx0" brushRef="#br0" timeOffset="6959.05">23024 9900 22111 0,'-8'11'1968'0,"4"-3"-1584"0,4-4-384 0,4-1 0 16,-4-1 1776-16,1 2 272 0,-1 4 48 0,-1 6 16 16,-5 4-1728-16,-2 4-384 0,-1-1 0 0,0 2 0 31,-3-2-1344-31,-2-4-240 0,5 1-32 0,-4-1-16 0,2-3 1008 0,1 0 208 0,-3 3 32 0,3 4 16 15,-4-2 240-15,2 2 128 0,0 2-160 0,1-1 160 16,2 1 400-16,1 2 176 0,-1-1 48 0,9-3 0 16,0-4-112-16,5 4 0 0,4-5-16 0,5-1 0 15,0-1-496-15,-14-14-256 0,0 0 16 16,61 37 16-16,-61-37-608 0,0 0-112 0,78 26-16 0,-78-26-16 16,0 0 720-16,79 38 256 0,-79-38-144 0,0 0 144 15,71 40 496-15,-71-40 176 0,31 32 32 0,-22-10 16 16,-5 3 544-16,1-1 96 0,-5 2 32 0,0 1 0 0,-5 2 208 0,1 2 32 15,-5 1 16-15,-3-1 0 0,2 1-752 0,-2-3-128 16,-1-3-48-16,3 0 0 16,-4-6-1376-16,0 0-288 0,2 0-48 0,-4-8-14752 15</inkml:trace>
  <inkml:trace contextRef="#ctx0" brushRef="#br0" timeOffset="7164.59">23289 10113 35935 0,'-17'14'1600'0,"8"-7"320"0,9-2-1536 0,4-2-384 0,4-1 0 0,3-2 0 16,4 0 272-16,-15 0-16 0,0 0 0 0,109-5 0 31,-109 5-1264-31,104-9-256 0,-104 9-48 0,85-19-16 16,-85 19-2384-16,81-30-496 0,-81 30-80 0,82-36-32 0</inkml:trace>
  <inkml:trace contextRef="#ctx0" brushRef="#br0" timeOffset="10373.42">14899 11696 10127 0,'-14'3'896'0,"5"1"-704"16,4-2-192-16,3-2 0 0,2 0 864 0,2 0 144 15,0 0 16-15,1-2 16 0,6 2 0 0,-4-4 0 16,4 4 0-16,-2-3 0 0,0 3-736 0,0 0-160 16,-2 0-16-16,-5 0-128 0,3 0 128 0,-3 0-128 15,0 0 0-15,0 0 0 16,0 0 256-16,-3 0-64 0,3-2-16 0,0 2 0 0,0-3 176 0,0 3 32 0,0 0 16 0,3 0 0 15,-1 0 176-15,2-4 16 16,4-1 16-16,1 0 0 0,0-2-224 0,3-2-32 0,2 4-16 0,0 0 0 31,-4 5-336-31,1 0-128 0,-1 0 0 0,-3 5 0 0,-2 4-432 0,-5-1-80 0,0 6 0 0,0 2-16 16,-5 3 416-16,2 4 96 0,-6 3 16 0,-3 5 0 16,1 8 288-16,-6-3 64 0,-6 2 16 0,2-1 0 15,0 7 160-15,-1-4 48 0,-1 3 0 0,0-3 0 16,3 0 32-16,0-5 16 0,5-4 0 0,1-4 0 0,2-1-112 0,3-4 0 15,0-4-16-15,2-1 0 0,-2-3-368 0,6-2-192 16,-6 2 32-16,4-5 0 16,1-2-352-16,1-5-64 15,1 1 0-15,-1-6-16 0,3 1 320 0,0-5 64 0,3-2 16 0,-3-5 0 16,5 0-48-16,-1 0 0 0,-2-1 0 0,5-3 0 0,-2-4 32 0,0 4 0 16,0 1 0-16,2 3 0 15,-5 2 64-15,5 1 16 0,-2 3 0 0,4-1 0 0,0 5 128 0,-1-1 0 16,3 2 0-16,5-3-128 0,1 3 128 0,2-6 128 15,-19 9-128-15,0 0 176 0,87-28 432 0,-87 28 96 0,79-26 0 16,-79 26 16-16,83-26-272 0,-83 26-64 0,0 0-16 0,108-36 0 16,-108 36-368-16,0 0 0 0,79-34 0 0,-58 26 0 15,1 1-160-15,-4-2-96 16,-3 0-32-16,3 1-6816 0,-1-1-1376 0</inkml:trace>
  <inkml:trace contextRef="#ctx0" brushRef="#br0" timeOffset="10767.52">15599 11820 6447 0,'4'-9'272'0,"1"0"80"0,0-1-352 0,-1 5 0 0,1-2 0 0,-2 5 0 0,-1-5 1152 0,3-4 144 15,6-6 48-15,-2-6 0 0,-3-1-336 0,-2 5-64 16,-1-2-16-16,-10 7 0 0,2 5-208 0,-3-3-32 15,-3 7-16-15,-1 0 0 0,0 5-96 0,1-4-32 16,-1 8 0-16,0-3 0 0,1 8 16 0,3-2 0 16,2 3 0-16,-1 3 0 0,6-3-64 0,1 2-16 15,0 2 0-15,1-2 0 0,3 6 96 0,-1-1 32 16,3 2 0-16,-3-1 0 0,-1 4-224 0,1 5-64 16,-3-1 0-16,2-4 0 0,0 4 64 0,0-5 16 15,1-1 0-15,1-5 0 0,1 3-112 0,0-4-32 0,0 0 0 16,-1-1 0-16,-1 0-256 0,-3 1 0 0,0-2 0 0,-3 2 0 15,-1 0 0-15,3-2 0 0,-6 5 128 0,5-3-128 16,-3 2 624-16,1 0 64 0,4 1 16 0,-5 0 0 16,3-4-112-16,0 6-16 0,-3 2 0 0,-2 0 0 15,2 3-448-15,-4 2-128 0,4 0 0 0,-4-3 0 16,1 3 0-16,-5-9 0 0,8 4 0 0,-4-7 0 16,1-2-368-1,-1-3-144-15,-3-4-16 0,3 1-8992 0,-1-6-1792 0</inkml:trace>
  <inkml:trace contextRef="#ctx0" brushRef="#br0" timeOffset="10956.28">15502 11818 22111 0,'15'-4'976'0,"1"1"208"0,-2-2-944 0,3-4-240 16,-6 4 0-16,5-4 0 0,3 0 1488 0,-19 9 256 15,96-43 48-15,-28 11 16 0,1-2-1552 0,-11-1-256 16,-58 35-192-16,82-49 48 0,-55 26 144 0,-21 6 128 16</inkml:trace>
  <inkml:trace contextRef="#ctx0" brushRef="#br0" timeOffset="12969.25">3025 10231 5183 0,'-25'23'448'0,"11"-9"-448"15,6-11 0-15,6 1 0 0,0-3 0 0,-3 3 0 16,-9 10 0-16,-9 7 0 0,-3 7 0 0,0-2 0 16,3 0 0-16,6 0 0 0,5 0 0 0,1 0 0 15,4 0 704 1,2 0 112-16,0 2 16 0,1 2 0 0,-1 1-496 0,5 1-80 0,-3-1-32 0,-2 4 32 15,5-4-256-15,0-1 0 16,0-2 0-16,0 1 0 0,5-1 368 0,0 2 128 0,0-2 16 0,4 1 64 0,0 6-64 0,1-4-16 31,4 1 0-31,-5-1 32 0,1 4-288 0,2 0-64 0,-1 1-16 0,1-3 0 0,0-1 160 0,2-4 48 16,-2 1 0-16,2-1 32 0,4-2 112 0,-4-3 32 16,3 3 0-16,1-2 32 0,-1-4-256 0,6 1-48 15,-23-21-16-15,0 0 48 0,66 54-16 0,-66-54 0 16,0 0 0-16,0 0 32 0,110 43-64 0,-110-43-32 15,0 0 0-15,106 17 0 0,-106-17-64 0,0 0-16 16,118 6 0-16,-118-6 48 0,0 0-48 0,115 5 0 16,-115-5 0-16,0 0 16 0,115 3 96 0,-115-3 32 0,0 0 0 15,112 0 0-15,-112 0-80 0,87-3-16 0,-87 3 0 0,101-5 0 16,-101 5-192-16,115-6 176 0,-115 6-176 0,119-12 160 16,-119 12-160-16,108-8 0 0,-108 8 144 0,109-11-144 15,-109 11 0-15,110-16 144 0,-110 16-144 0,124-17 0 31,-124 17 128-31,131-16-128 0,-131 16 0 0,123-24 0 16,-123 24 160-16,103-31-160 0,-50 8 128 0,-6-3-128 16,1 0 544-16,-2 0 32 0,1-6 0 0,-2 1 0 15,-1 1 64-15,-4 2 0 0,1-1 16 0,-2 3 0 16,-4-6-320-16,-6 4-64 0,-1-1-16 0,-7 3 0 16,-3 0-256-16,-3-2 0 0,1 2 0 0,-9-6 0 0,2 6-272 15,-2-9 32-15,1 4 16 0,-4-4 0 0,1 4 224 0,-2-1 0 16,-1-2 0-16,-2 4 0 0,-3 2 0 0,-4 2 128 15,-2 0-128-15,-3 3 160 0,-2-3 32 0,-4 3 0 16,1-3 0-16,-7-3 0 0,-1 1 48 0,-1-2 16 16,-9-1 0-16,-1 3 0 0,-6-2-96 0,0 3-16 15,0-3 0-15,-3 4 0 0,-2-2-144 0,0-2 192 16,-4 2-192-16,2-1 192 0,-1 3-192 0,-1 0 0 16,3-1 0-16,-5 0 0 0,-4 0 0 0,-2 1 0 15,-8 0 0-15,6 4 0 0,4 4 0 0,-9 4 128 16,-4 2-128-16,-2 7 0 0,1 8 0 0,-7-1 0 15,-6 7 0-15,-5-1 0 0,2-2 0 0,-2 6 0 16,5 0 128-16,4 2-128 0,-2 7 0 0,0-2 0 0,-5-2 0 16,-2 1 0-1,-1-1-304-15,-1 6-144 0,2 0-16 0,2-3-12704 0</inkml:trace>
  <inkml:trace contextRef="#ctx0" brushRef="#br0" timeOffset="16079.66">20794 12036 11055 0,'-5'0'976'0,"1"3"-784"0,4-3-192 0,0 0 0 15,0-3 320-15,0 3 32 16,-2-2 0-16,2-2 0 16,-5 1-976-16,2-6-192 0,-1 0-32 0,1-1-16 15,-2-2 224-15,-1 3 32 0,1 0 16 0,-2 4 0 0,0 2 432 0,-2 3 160 0,1-2 0 0,-3 2-144 0,1 0 1264 0,1 0 256 31,4-4 48-31,1 4 16 0,-1 0 144 0,5 0 16 0,0-3 16 0,2 3 0 0,5 0-624 0,-2-2-128 16,0-1-32-16,4 3 0 0,0-4-688 0,-2 4-144 16,0 4 0-16,0-4 0 15,-2 5 0-15,0-2 0 0,2 1 0 0,2-2 0 0,1-2 0 0,2 0 192 16,2-2-16-16,0-2 0 0,4 1 0 0,3-2 0 16,-4 0 0-16,1-2 0 0,-1 1-176 15,-1 5 0 1,-1-3 0-16,-3 4 0 0,4-3 144 0,-2 1 48 0,2-2 16 15,-6 4 0-15,6-3 176 0,-2 1 16 0,-2-1 16 0,2 3 0 16,-5 0-416-16,1-4-272 0,-1 4 32 0,0 0 16 31,-2 0-1616-31,1-2-320 0</inkml:trace>
  <inkml:trace contextRef="#ctx0" brushRef="#br0" timeOffset="16439.09">21273 11558 1839 0,'-5'4'160'0,"1"-2"-160"16,4-2 0-16,0 0 0 0,0 0 1088 0,0 0 176 15,0 3 32-15,-3 2 16 0,1-1-784 0,-1 4-144 16,3-2-48-16,-6 2 0 0,6 1 128 0,-3 0 32 16,3 3 0-16,0-2 0 0,-4 3 496 0,3-3 96 15,-3 8 32-15,1-3 0 0,1-1-160 0,-5 5-48 16,2-1 0-16,0-1 0 0,-4 4 208 0,0 2 32 16,2-2 16-16,0 1 0 0,4 1-48 0,-1-1-16 15,3 5 0-15,1-5 0 0,0 4-512 0,0-5-96 16,0 7-32-16,0-2 0 0,0 4-464 0,-4-2 0 0,4 7-208 0,-5-4 64 31,1-1-608-31,-1-3-112 0,2 3-32 0,-1-4 0 16,2-7-384-16,2 2-64 0</inkml:trace>
  <inkml:trace contextRef="#ctx0" brushRef="#br0" timeOffset="16865.79">21482 11858 12895 0,'-5'2'576'0,"2"-2"112"16,1 0-560-16,2 0-128 0,0 0 0 0,0 0 0 0,0 0 320 0,0 0 16 15,0 0 16-15,0 3 0 16,-4 6-848-16,1 0-160 0,-4 4-48 0,3 5 0 15,-4-1 144-15,-1 1 32 0,4 4 0 0,-4 3 0 0,4-1 928 0,1 6 192 16,-1 1 48-16,3 0 0 0,1-1 640 0,2-2 128 16,1 2 16-16,3-3 16 0,-3 3-480 0,5-2-112 15,-4 2-16-15,4-4 0 0,0 2-528 0,2-2-112 16,0-2-32-16,-2-1 0 0,3-4-160 0,1-4 0 0,1-1 0 16,2 0 0-16,-2-5 0 0,-2 0 0 0,3-9 0 0,-1 0 0 15,-2-4 0-15,3-1 0 16,-5-7-144-16,-1-2 144 0,0 0 176 0,-2-3 144 0,1-1 16 0,-3-1 16 31,1-2-976-31,-1-2-192 0,2-3-32 0,-5 0-16 0,4-3 1264 0,-2-3 256 0,1 1 48 0,-1 0 16 16,-2-1-80-16,0 1 0 0,-2 1-16 0,-5 1 0 15,0 1-448-15,-2 2-176 0,-3 3 128 0,0 2-128 16,-2 2-160-16,0 2-112 0,-3 4-32 0,1 3-6544 16,2 1-1296-16</inkml:trace>
  <inkml:trace contextRef="#ctx0" brushRef="#br0" timeOffset="21724.54">13785 11555 4607 0,'-2'-2'400'0,"2"-1"-400"15,0-1 0-15,2 4 0 0,-2-2 448 0,2-1 16 16,1-6 0-16,-3 1 0 0,4-5-320 0,1-1-144 16,0 6 128-16,-1-6-128 0,1 5 0 0,-5 0 0 15,4 6-144-15,-4-2 144 0,0 5 0 0,-4 0 224 16,4 0-16-16,-3 5 0 0,-3-5 880 0,1 3 160 15,0 3 32-15,-2-3 16 0,2 1-128 0,-2-3-16 16,2 3-16-16,-1-4 0 0,6 3-688 0,-5-3-128 16,2 2-16-16,-1-2-16 0,2 0-288 0,-5 3 0 0,2-3 0 0,0 0 0 15,-4 4 0-15,1-2 0 0,1 1 0 0,0-3 0 16,-2 5 256-16,0 2 80 0,0-5 32 0,1 7 0 16,-1-4 384-16,0 4 80 0,-3-1 0 0,0 5 16 15,1-1-320-15,3-2-64 0,-6 4-16 0,5-2 0 16,0 2-208-16,-3-1-48 0,7 0-16 0,-4 0 0 15,4 1 176-15,-4 0 32 0,6 1 16 0,-2-1 0 16,-1 5-32-16,3-3-16 0,-4 1 0 0,5 1 0 16,-5 1-128-16,2-2-32 0,0 6 0 0,1-2 0 15,-1-2 48-15,2 2 0 0,-3 5 0 0,1-3 0 0,2-1 32 0,-3 3 16 16,-1-1 0-16,2 1 0 0,3-3 128 0,1 1 32 16,1-6 0-16,3-3 0 0,2 2-144 0,4-2-32 15,3-4 0-15,-1-1 0 0,4 0-272 0,5-2 0 16,1-2 0-16,-2 0 0 0,5-5 0 0,-1 0 0 15,-2 0 0-15,1 0 0 0,1-5-192 16,3 0 48-16,-5-2 16 0,2-4 0 0,-1-1 128 0,-4 3 0 16,-1-5 0-16,1 2 0 0,-4-2 128 0,3 2 96 15,-5-2 32-15,2 0 0 0,0-3 304 0,-4 3 64 16,6-2 16-16,-4-1 0 0,2 1-128 0,4-1-32 16,-4-1 0-16,-2-3 0 0,2 2-320 0,0-2-160 15,-2 0 160-15,-2-1-160 0,-1-1 0 0,-5 2 0 0,-1 2 0 0,-5 2 0 16,1 4 0-16,-8-4 0 0,0 3-160 0,-8-3 160 15,3 3 0-15,-9-4 0 0,2 6 0 0,-7-2 0 16,2 4-144-16,0-2 144 16,-4 3-160-16,4 4 160 0,0-2 0 0,4 5-144 0,2-2 144 0,3 1 0 31,5-2-512-31,7-6 0 0</inkml:trace>
  <inkml:trace contextRef="#ctx0" brushRef="#br0" timeOffset="41479.06">13341 13314 12895 0,'-18'3'1152'0,"10"-3"-928"16,2 4-224-16,3-4 0 0,3 0 944 0,0-4 144 15,3 4 16-15,-3 0 16 0,2-3-528 0,2 3-96 16,-1-2-32-16,-3-1 0 16,2-1-1088-16,-2 4-208 0,-2 0-64 0,2-1 0 0,-5-3 448 0,1 4 64 15,1 0 32-15,-2 0 0 0,0-3 352 0,3 1 192 16,0-2-32-16,2 1 0 0,-3 1 1056 0,3-1 192 0,0-3 64 0,3-2 0 16,1-1 96-16,1-3 32 0,3-2 0 0,1 0 0 15,0-2-1024-15,1-3-192 0,3 5-32 0,-1-3-16 16,2 1-336-16,-4-1 0 0,6-2 0 0,-2-2-128 15,3-2 128-15,-3 0-192 0,4 1 192 0,-1-3-192 16,0 3 192-16,4-1-128 0,-1-3 128 0,-1 3-128 16,-2 6 128-16,1-1 0 0,-1 1 0 0,-1 3 0 15,-1 0 0-15,1 2 0 0,-2 0 0 0,0 3 0 16,2 0 0-16,-2 2 128 0,3 0-128 0,0-1 128 16,-1 2 160-16,1 3 32 0,-1-2 16 0,2 0 0 0,-3 1 112 15,3 1 0-15,-1 3 16 0,-1 0 0 0,-2 3-192 0,0 2-32 16,-2 2-16-16,-2 4 0 0,3-3-224 0,-5 10 128 15,1-4-128-15,-4 7 0 16,0 1 1072-16,2 1 112 0,-3-2 32 0,1 1 0 0,0 5-896 0,1-5-192 16,-3 4-128-16,2-3 192 15,-1 1-1952-15,-1-4-384 0,2 0-80 0,-1-6-11088 0</inkml:trace>
  <inkml:trace contextRef="#ctx0" brushRef="#br0" timeOffset="41963.1">13839 13023 11967 0,'-7'-2'528'0,"2"-1"112"0,3-1-512 0,-1 3-128 16,3-3 0-16,0 1 0 0,0 1 640 0,0-5 112 15,0 2 16-15,0-7 0 0,0 1-448 0,0-1-96 16,0 3-16-16,-4 4 0 0,4 0-352 0,-1-2-80 16,2 5-16-16,-1-1 0 15,0 3-208-15,0 0-32 0,0 0-16 0,0 0 0 0,0 3 496 0,4-1 192 16,-4 5-16-16,0-2 0 0,0 4 992 0,3-1 208 16,-3 1 32-16,0 5 16 0,0-2 96 0,0 2 16 0,0 0 0 0,0 4 0 15,0-1-816-15,-3 4-144 0,-2-2-48 16,1 7 0-1,-5 0-528-15,4 6 0 0,-4-1 0 0,1 4 0 0,-1 0 256 0,0-1 0 16,1 1 0-16,2-3 0 0,-1-1 272 0,6-1 48 0,1-2 16 0,5-6 0 16,4-1-384-16,3-7-80 0,3 0 0 0,-15-14-13152 15</inkml:trace>
  <inkml:trace contextRef="#ctx0" brushRef="#br0" timeOffset="46346.8">13968 13248 4607 0,'-10'5'400'0,"1"-1"-400"15,0 1 0-15,4-2 0 0,2 1 1424 0,3-3 208 16,-4 3 32-16,-1-1 16 0,0 3-16 0,-2 2 0 0,1 5 0 0,1-8 0 16,3 3-1008-16,2-4-208 0,4-2-32 0,-1-2-16 15,1 3-400-15,1-6 0 0,0 3 0 16,-1 0 0-16,-1 0-288 0,-1 0-32 16,2 0-16-16,-4 0 0 0,0 0 336 0,0 0 0 0,0 0 0 0,0 0 0 15,0 0 896-15,-4 3 160 0,4-1 32 0,0-2 0 16,-2 3 16-16,1 1 16 0,-1-2 0 0,2 1 0 15,0 2-352-15,-4 2-80 0,4-1-16 0,0-1 0 16,0 3-208-16,0-4-32 0,0 5-16 0,0-4 0 16,4 4 16-16,-4-4 0 0,2 2 0 0,-1-2 0 15,1 0 16-15,2 2 16 0,-3-2 0 0,1-1 0 16,3 1-160-16,-3-1-48 0,2-3 0 0,-1 3 0 16,-3 1 96-16,5-1 16 0,-5 1 0 0,4 0 0 15,-4-5 144-15,1 4 48 0,3 1 0 0,-1-2 0 0,-1 2-128 16,2-1-32-16,-1 1 0 0,2-1 0 0,-3 1-176 0,5 2-32 15,-3-2-16-15,3-1 0 0,0 1-176 0,3-5 0 16,6 0 144-16,-2 0-144 0,3 0 0 0,0-4 0 16,1-1 0-16,-1 2 0 0,1-3 0 0,-3 1 0 15,1-2 0-15,-2 5 0 0,3-1 0 0,-4-1 0 16,1 4 0-16,-6 0 0 0,3-1 0 0,1 1 0 16,-3 1 0-16,1 3 0 0,1-4 0 0,-1 5 256 15,2-1-64-15,-3-1-16 0,5-1 80 0,0 1 32 16,3 1 0-16,1-2 0 0,-1-2-160 0,1 3-128 15,-18-3 144-15,0 0-144 0,0 0 0 0,88-12 128 16,-88 12-128-16,0 0 0 0,0 0 0 0,96-26 0 16,-96 26 0-16,0 0 0 0,0 0 0 0,89-32 0 0,-71 27 0 0,1-4 0 15,-2 4 0-15,-1-2 0 0,-2 2 0 0,3 2 0 16,-3-3 0-16,-3 3 0 0,4 1 0 0,-4-1 0 16,4-3 144-16,-1 3-144 0,6-2 128 0,-1-4-128 15,-19 9 0-15,0 0 0 0,0 0 0 0,80-26 0 16,-80 26 0-16,0 0 0 0,0 0 0 0,77-35 0 15,-64 26 0-15,0 1 0 0,-1-3 0 0,-7 2 0 16,2-3 0-16,-2 4 0 0,4-1 0 0,-4 0 0 16,-1 0 160-16,1-1-160 0,-2-2 192 0,3 0-192 15,-3 3 224-15,2-2-64 0,4-1-16 0,2-2 0 0,-1 2-144 16,4-5 0-16,2 3 144 0,1-5-144 16,0 1 0-16,4-3 0 0,-3 4 0 0,3-6 0 0,1 6 0 0,-4-1 0 15,-1 4 0-15,-1-3 0 0,5 0 0 0,-7 3 0 16,1 0 0-16,-1 2 0 0,-1-1 0 0,1 5 0 15,-6-3 0-15,3-1 0 0,-3 3 0 0,1 1 0 16,-2-1 0-16,0 0 0 0,0 4 0 0,-2-4 0 16,4 1 0-16,-6 2 0 0,3-1 0 0,-3 0-128 15,-3 0 128-15,0-1-192 16,0 2-320-16,0-2-80 0,-3-1-16 0,-1 4 0 16,2-2-1792-16,-1 2-352 0,-2 1-80 0,-2 2-16 15,5-1-1120-15,-5 6-208 0,5-1-48 0,-5 2-16 16,6 1 2144-16,-5 4 432 0,3-1 96 0,3-1 16 0,0 4 1008 0,-4-3 208 0,8 1 32 0,-4 0 16 15,3-4 288-15,3 4 144 0,-3-6-16 0,2 2 0 16,-1-1-272-16,1 1-64 0,-3-1-16 0,1 1 0 16,-3-2 224-16,4 1 0 0,-3-4 0 0,-1 2 160 15,-1 1-160-15,2-6 0 0</inkml:trace>
  <inkml:trace contextRef="#ctx0" brushRef="#br0" timeOffset="46757.18">15415 12908 4031 0,'-6'0'0'0,"3"4"176"0,3-4-48 0,0 0-128 0,-4 1 0 0,-1-1 0 0,-4 4 0 0,-5 1 0 16,-1 2 416-16,-1-5-32 0,4 5 0 0,-2-5 0 16,0 5-384-16,2-6 0 0,0 6 0 0,1-2 0 0,-3 1 0 0,2 1 0 15,-4 0-160-15,2 0 160 0,0 1 0 0,1 3-160 16,-5-3 160-16,1 1 0 0,-1 0 0 0,1 0 0 16,-1 3 176-16,1-4-48 0,3-2 1584 0,0 2 304 15,0-2 64-15,2-3 32 0,3 2-208 0,2-5-48 16,0 4 0-16,4-4 0 0,-1 0-1024 0,3 0-224 15,1 0-32-15,1 0-16 0,6-4-368 0,-1 4-192 16,4-5 192-16,6 2-192 0,1-3 528 0,0-2 0 16,-17 8 0-16,0 0 0 0,72-35-48 0,-46 21-16 15,0-4 0-15,0 5 0 0,1-5-464 0,-3 1 0 16,0-1 0-16,1 1 0 0,-1-1-192 0,-1 5 64 0,-23 13 128 0,0 0-208 16,66-35 208-16,-49 23 0 0,-17 12 0 0,0 0 0 15,0 0 192-15,70-37 64 0,-56 32 32 0,-4-2 0 16,3 5-64-16,-5-1-16 0,-2 3 0 0,1 3 0 15,-2 2-208-15,-3 4 176 0,1 5-176 0,1 3 160 16,-4 9 208-16,0 4 32 0,0 7 16 0,3 6 0 16,2 2 256-16,0 2 48 0,4 2 16 0,0 0 0 15,1 0 128-15,3-6 32 0,2 1 0 0,1-8 0 16,0-4-768-16,1-8-128 0,2-8 0 0,-19-16-15248 16</inkml:trace>
  <inkml:trace contextRef="#ctx0" brushRef="#br0" timeOffset="51726.48">15652 13129 10127 0,'5'0'896'0,"-4"0"-704"0,1 0-192 0,0 0 0 16,1 0 576-16,-3 0 64 0,4 0 32 0,1 0 0 16,0 0-432-16,-1 4-96 0,-4 1-16 0,-4-1 0 15,-1 4-128-15,-4 1 0 0,1 3 0 0,-1-1-176 16,0 3 448-16,1-2 96 0,-1 2 16 0,0-2 0 0,4 0 656 0,-2-5 144 16,2 2 32-16,5-1 0 15,3 1-304-15,-1-2-48 0,5-2-16 0,2 4 0 0,-1 0-192 0,3-1-32 16,3 1-16-16,1 0 0 0,-1 0-160 0,4-1-48 15,-1 1 0-15,1 1 0 0,-1-1-96 16,1 0-32-16,1 3 0 0,-4-1 0 0,5 1 48 0,-7 0 0 16,1-2 0-16,2 3 0 0,-2-3 176 0,0-1 32 15,2 3 16-15,-2-3 0 0,0 3-192 0,0-2-32 16,1-1-16-16,1 3 0 0,1-3-304 0,2 1 160 16,4-3-160-16,-4 2 128 0,-19-9-128 0,0 0 192 15,0 0-192-15,105 37 192 0,-105-37-32 0,0 0 0 16,89 17 0-16,-89-17 0 0,0 0 0 0,104 5 0 15,-104-5 0-15,0 0 0 0,107-8-32 0,-107 8 0 16,0 0 0-16,101-18 0 0,-101 18-128 0,0 0 0 0,90-19 0 0,-90 19 128 16,0 0-128-16,0 0 0 0,107-31 0 0,-107 31 0 15,0 0 0-15,0 0 128 0,99-40-128 0,-80 27 0 16,2 1 0-16,-4 2 0 0,-3-2 0 0,0-2 0 16,-2 1 0-16,-3 3 0 0,0-2 0 0,-4 3 0 15,0-3 128-15,2 1-128 0,-5 3 0 0,2-5 128 16,-1 0 32-16,2 0 0 0,4-4 0 0,0-2 0 15,3-2-32-15,4-5 0 0,4-6 0 0,-2 1 0 16,1-4-128-16,-2 7 0 0,4 2 0 0,-7 5 0 16,2 4-464-16,-6 3-32 15,3 0 0-15,-8 5 0 0,-2 1-96 0,3 2-32 0,-6-1 0 16,3 2 0-16,-1 0-272 0,1-4-48 0</inkml:trace>
  <inkml:trace contextRef="#ctx0" brushRef="#br0" timeOffset="52199.37">16875 13110 14735 0,'-14'9'1312'0,"5"-4"-1056"0,2 0-256 0,5-5 0 16,4 0 1008-16,0 0 144 0,3-1 16 0,4-3 16 0,1-5 208 0,11 1 32 15,0-10 16-15,7-1 0 16,0-2-1440-16,5-5-176 0,-2 3-80 0,1 1-32 16,-1-4-656-16,2 0-128 0,-33 26-16 0,68-44-16 0,-68 44 592 0,66-40 128 15,-36 21 32-15,-2 3 0 16,-2 2 352-16,-5 2 0 0,2 2 0 0,-6 1 0 0,-3 5 0 0,-2 4 0 16,-1 0 0-16,-3 4 0 0,-1 1 432 0,0 7 0 15,0 2 0-15,-2 4 0 0,4-1 800 0,0 2 176 16,-4-1 16-16,7 6 16 0,-3 0-288 0,5 6-48 15,-2 1-16-15,2 1 0 0,-3 3-832 0,-1-1-256 16,-1 1 128-16,1 2-8640 16,-1-8-1744-16</inkml:trace>
  <inkml:trace contextRef="#ctx0" brushRef="#br0" timeOffset="55060.2">16999 11365 11055 0,'5'-2'976'0,"2"-1"-784"0,-2-1-192 0,-2 3 0 15,3-3 128-15,-3 4-128 0,11-5 176 0,0-2-176 16,7-2-128-16,-5 4-144 0,-1 1-32 0,-6 4 0 15,-5 0-32-15,-4 7-16 0,-2-1 0 0,-5 2 0 16,0 1 576-16,-2 3 112 0,-5-1 32 0,2 6 0 16,-4 1 144-16,1-1 16 15,1 0 16-15,1 1 0 0,3 1-48 0,1-2-16 16,1 1 0-16,1-1 0 0,5 4 0 0,-5-2 0 16,5 7 0-16,-1 1 0 0,1 0-480 0,-2 8 0 0,-1 0 0 0,2 5 0 15,-6 4 0-15,4-1 0 16,-4 2 0-16,0 4 0 0,2 2 528 0,-3-2 16 0,3-1 0 0,-2-2 0 0,4-3-240 0,3-3-48 15,-1 0-16-15,-2-5-8368 16</inkml:trace>
  <inkml:trace contextRef="#ctx0" brushRef="#br0" timeOffset="55735.35">17405 11555 15663 0,'-13'7'688'0,"6"-5"144"0,4 1-656 0,-1-3-176 0,8 0 0 0,-4 0 0 0,5-3 320 0,0 1 16 16,4-2 16-16,3-4 0 15,2-1-736-15,0 0-128 0,2-3-48 0,-2 3 0 16,0 2-736-16,-2 0-160 0,-2-1-16 0,-1 2-16 16,2 1 768-16,-1-2 144 0,2-1 48 0,-1 2 0 0,1 1 1280 0,5-4 256 15,-3 6 48-15,4-2 16 0,-1 1 144 0,-17 4 48 16,0 0 0-16,0 0 0 0,0 0-704 0,0 0-144 16,77 44-32-16,-70-27 0 0,-4 6-192 0,2-1-32 15,-5 8-16-15,0-2 0 0,-3 7 304 0,-2 0 48 16,-4 5 16-16,-3 0 0 0,1 2 192 0,-4-1 32 15,-1-1 16-15,0 2 0 0,-1-9-304 0,-1 6-64 0,-1-5-16 0,-2 1 0 16,-1-2-48-16,-1 2-16 0,0 0 0 0,-3 0 0 16,2-4-304-16,-1-1 0 0,-1-2-128 0,4-2 128 31,1 0-560-31,-2-3-16 0,6-6 0 0,-4 0 0 16,2-4-160-16,3-5-32 0,2-2-16 0,2-10 0 0,5 2 368 0,-2-6 80 0,9-5 16 0,-3-4 0 15,6-4 320-15,6-2 0 0,-2-3 0 0,3-5 128 16,6 0-128-16,0-1 0 0,3 6 0 0,2 0 0 15,1 0 0-15,4 3 0 0,1 2 0 0,-1 6 0 16,-26 15 448-16,0 0 96 0,76-25 32 0,-76 25 0 16,0 0 816-16,0 0 160 0,107 25 48 0,-107-25 0 0,0 0 112 0,104 33 16 15,-104-33 16-15,93 12 0 0,-93-12-1104 0,123-14-240 16</inkml:trace>
  <inkml:trace contextRef="#ctx0" brushRef="#br0" timeOffset="64436.27">21125 13133 8287 0,'-2'0'736'0,"2"0"-592"0,0 0-144 0,0 0 0 16,-3 0 0-16,1 0 128 0,0 0-128 0,-3 0 128 31,0 0-592-31,-4 3-128 0,4-3-32 0,-4 2 0 0,2-2 752 0,2 0 128 0,1 4 48 0,3-4 0 16,-4 0 512-16,3 3 96 0,0-3 32 0,-3 2 0 15,1-2 16-15,1 3 0 0,1-3 0 0,2 6 0 16,0-6-240-16,0 3-32 0,0 0-16 0,-3-1 0 16,3 2-672-16,0 1 0 0,-4-2 0 0,2 3 0 15,-1 2-320-15,-2-2 0 0,1 6 0 0,-1-4 0 16,-2 5 320-16,2-3 0 0,0-1 0 0,-1 5 0 0,3-2 0 0,-2 0 0 16,1 2 224-16,-3 0-64 15,5-2 32-15,-3-1 16 0,5 4 0 0,0-4 0 0,0 1 32 16,0-3 0-1,5-1 0-15,1-2 0 0,-1-1-240 0,2-2-160 0,-2 1 32 0,2-2 0 16,0-2-368-16,0 0-64 0,2 0-16 0,-1-2 0 16,3-2-160-16,1 1-32 0,-3 1-16 0,1-1 0 15,2-1 224-15,-3 2 48 0,0 2 16 0,0 0 0 16,-1 0 496-16,1 2 0 16,-9-2 0-16,0 0 0 0,0 0 128 0,0 0-128 0,0 0 192 0,0 0-192 15,92 18 0-15,-92-18 0 0,0 0 0 0,0 0 0 16,80-6-640-16,-80 6-224 0,0 0-48 0,0 0-16 0,79-8 704 0,-74-6 224 0</inkml:trace>
  <inkml:trace contextRef="#ctx0" brushRef="#br0" timeOffset="64719.62">21371 13159 8287 0,'-4'3'736'0,"2"-1"-592"0,-1-2-144 0,3 4 0 0,3-4 928 0,-3 0 160 16,0 3 16-16,2 2 16 16,-2 4-1536-16,4 0-304 0,-1 1-64 0,-3-1-16 0,2 7 800 0,1-6 0 15,-3 8 192-15,-3-5-48 16,1 5-1456-16,2-1-288 0,-3 6-64 0,-3 1-16 0,3-1 2208 0,-1 5 448 15,3-2 96-15,-4 4 16 0,3-3 960 0,0 3 192 16,2 1 32-16,-5-1 16 0,1 3-848 0,-1 0-160 16,3-1-48-16,2-5 0 0,0 3-880 0,0-2-176 15,4-2-48-15,-1 0-9360 0</inkml:trace>
  <inkml:trace contextRef="#ctx0" brushRef="#br0" timeOffset="67121.77">21622 12762 11967 0,'-4'3'1072'0,"2"-3"-864"15,4 0-208-15,2 0 0 0,-1 0 880 0,2-3 128 16,4 3 16-16,0 0 16 0,-9 0-1040 0,0 0-384 16,0 0 16-16,66-21 0 15,-66 21-512-15,0 0-96 0,0 0-32 0,61-19 0 0,-61 19 1168 0,0 0 224 16,0 0 64-16,0 0 0 0,71-12 992 0,-71 12 208 16,0 0 32-16,0 0 16 0,0 0 176 0,0 0 48 15,0 0 0-15,75 31 0 0,-75-31-592 0,0 0-112 16,0 0-32-16,0 0 0 0,61 52-720 0,-61-52-144 15,0 0-16-15,0 0-16 0,51 58-144 0,-51-58-16 16,0 0-128-16,29 52 192 0,-29-52 80 0,0 0 16 0,35 61 0 16,-24-42 0-16,1 4-32 0,-12-23 0 0,23 43 0 0,-13-20 0 31,2-2-112-31,1 1-16 0,-13-22-128 0,0 0 192 0,40 58-192 0,-40-58 0 0,0 0 128 0,0 0-128 16,54 61 0-16,-54-61 0 0,0 0 0 0,0 0 0 15,0 0 0-15,78 52 144 0,-78-52-144 0,0 0 128 16,0 0 80-16,0 0 16 0,84 31 0 0,-84-31 0 15,0 0-80-15,0 0-16 0,78 23 0 0,-78-23 0 16,0 0-128-16,0 0 0 0,89 12 0 0,-89-12 0 0,0 0 0 16,0 0 0-16,89-3 0 0,-89 3 0 15,0 0 192-15,0 0-32 0,75-21-16 0,-75 21 0 0,35-23 96 16,-16 13 16 0,-2-6 0-16,1 2 0 0,-3-3-64 0,3 3-16 0,1-4 0 0,-5-2 0 0,3 4-176 0,4-5 128 15,-3 0-128-15,1 4 128 0,2-2-128 0,-2-2 0 16,4-2 0-16,1 0 0 0,-1 1 0 0,-3-3 0 15,3 6 0-15,0-2 0 0,-1 4 0 0,-1-1 0 16,0 3-176-16,-2-1 176 0,-19 16-144 0,35-23 144 16,-35 23-160-16,26-20 160 0,-15 14-256 0,-2-2 64 15,-4-1 0-15,2 4 0 32,-7-4-832-32,0 4-144 0,0-2-48 0,-7 5-13632 0</inkml:trace>
  <inkml:trace contextRef="#ctx0" brushRef="#br0" timeOffset="67530.55">22819 12997 5519 0,'-11'3'496'0,"3"3"-496"0,1-3 0 0,5-3 0 0,4 0 4144 0,1-3 720 16,4 3 160-16,2-6 32 16,5-2-5056-16,3-1-1024 0,-17 9-192 0,44-26-32 0,-44 26 976 0,38-23 272 15,-21 11 0-15,1 3 0 0,-2-1-192 0,-2 1 192 16,-14 9-160-16,0 0 160 0,0 0-192 0,57-21 48 16,-57 21 16-16,0 0 0 0,0 0 2800 0,70-17 560 15,-70 17 112-15,0 0 48 0,66-19-1536 0,-66 19-304 16,0 0-64-16,89-21 0 0,-89 21-1168 0,61-18-320 15,-61 18 128-15,59-19-128 16,-59 19-416-16,0 0-160 0,75-26-16 0,-75 26 16 16,0 0-448-16,0 0-64 0,0 0-32 0,78-9 32 0,-78 9 576 0,0 0 112 15,0 0 16 1,0 0 48-16,35 58 336 0,-29-41-176 0,-1 6 176 0,2-2 0 16,-2-2 304-16,4 2 176 0,-9-21 32 0,19 45 48 15,-19-45-368-15,0 0-192 0,42 61 192 0,-42-61-64 31,0 0-640-31,41 49-128 0,-41-49-16 0,0 0-12272 0</inkml:trace>
  <inkml:trace contextRef="#ctx0" brushRef="#br0" timeOffset="69054.22">23099 11625 9215 0,'-5'0'816'0,"3"3"-656"15,4-3-160-15,-2 0 0 0,2 0 192 0,1 0 0 16,-3 2 0-16,0-2 0 16,6 0-768-16,-3 0-128 0,-1 0-48 0,5-2 0 15,-2-1-688-15,-2-1-144 0,3-1-16 0,2 0-16 0,-4 1 1200 0,1-1 240 16,-1-2 176-16,1 5-208 0,-2-1 1376 0,-1 3 288 15,2 0 48-15,-4 0 16 0,1 3 80 0,-1-1 32 16,0 1 0-16,0 3 0 0,0 1-736 0,-1-2-160 0,1 4-32 16,0-1 0-16,0 1-384 0,0 0-96 0,0 1-16 0,0 2 0 15,0-3-208-15,0 3 0 0,1-1 0 0,3-3 0 16,-4 1 0-16,5 0 0 0,-2-1 0 0,1-2 0 16,-2 2 0-16,1-4-128 0,1 1 128 15,-3 2 0-15,3-5 0 0,-2 1 0 0,-1 3 0 0,-1 1 0 16,2-2 368-16,-2-4 80 0,4 6 0 0,-4-5 16 15,0 2 112-15,1 1 0 0,1-5 16 0,3 3 0 16,-1-3-224-16,1 0-48 0,4 0-16 0,-4 0 0 16,4-3-304-16,3-2 0 0,-3 1 0 0,1 2 0 15,2-5-176-15,0 6 16 0,2-3 0 0,-3-1 0 16,-2 2 160-16,3 1-192 0,-4-2 192 0,1 4-192 16,0 0 192-16,0 0 0 0,-1 0 0 0,1 4 0 0,0-2 0 0,-1-2-160 15,3 0 160-15,1 0-208 16,-3 0-656-16,0 0-128 0,5-2-32 15,-6-2 0-15,6 4-288 0,0-3-64 0,2-2-16 0,1-1-4000 16</inkml:trace>
  <inkml:trace contextRef="#ctx0" brushRef="#br0" timeOffset="69510.37">23626 11524 1839 0,'-4'0'160'0,"2"0"-160"16,2 0 0-16,0 0 0 0,0 0 512 0,0 0 80 15,0 0 16-15,-3 0 0 0,3 0-608 0,0 3 0 16,0-3 0-16,3 0 0 0,-3 0-320 0,4 2-16 16,1-2-16-16,-3 0 0 0,5 0 592 0,-4 0 112 15,3 3 32-15,2-3 0 0,-3 4 992 0,-1 1 208 16,1 0 32-16,0 2 16 0,1-2-336 0,1 4-64 15,-6 0-16-15,1 1 0 0,3-1-592 0,-5 3-128 16,0 0-32-16,0 2 0 0,-5 4-240 0,2 4-48 16,-3 1-16-16,-1 3 0 0,2 4 416 0,-7 1 64 15,3 9 32-15,-1 0 0 0,1 0 640 0,0-1 128 16,2 1 32-16,2 3 0 0,0-3-608 0,5 0-112 16,0-5-32-16,3-4-8320 0,4-4-1664 15</inkml:trace>
  <inkml:trace contextRef="#ctx0" brushRef="#br0" timeOffset="84606.93">6210 15960 8287 0,'-7'-2'736'0,"4"-5"-592"15,1 5-144-15,4-1 0 0,-1-1 800 0,1-1 128 0,-2-4 32 0,4-5 0 16,-4-6-800-16,3-3-160 0,2 2 0 0,-5 2 0 31,4 1-768-31,-2 4-128 0,1-1 0 0,-3 1-16 0,-3 5 592 0,1-5 128 0,0 6 32 0,-3-5 0 16,1 8 512-16,3 0 96 0,-6 1 32 0,2 1 0 15,3 1 352-15,2 2 80 0,-4 0 16 0,4 0 0 16,4 2 16-16,-2-2 0 0,1 3 0 0,0 3 0 0,3 2-720 0,-3 1-224 16,2 0 128-16,1 8-128 15,-1 1-480-15,-2 8-160 0,1 0-16 0,-2 5-16 16,1 7 160-16,-3 3 48 0,4 0 0 0,-4 3 0 0,0 3 464 15,-4-5 192-15,2 5-16 16,-1-2 0-16,3-1 416 0,-4 4 96 0,3 1 16 0,-1 3 0 0,4 1 128 0,-2-1 48 16,1 2 0-16,-1 0 0 15,4-2-304-15,1-3-64 0,-1-6-16 0,1-4 0 0,-2-6-496 0,3-4 0 16,-1-1 0-16,2-2 0 31,-2-8-288-31,-2-1-160 0,3-3-16 0,-3-7-16 0,2-2-608 0,-5-1-112 0,4-8-16 0,-2 1-16 16,1-2 80-16,-1-4 32 0,-2 0 0 0,2-5 0 0,3-3 736 0,-3-1 160 0,1-4 32 0,0-1 0 15,3-3 192-15,-3-4 208 16,2-1-32-16,-1-4-16 0,1 4-160 0,0-4 0 0,4-1 0 0,0-3 0 16,3 4 0-16,-2 4 0 0,6 3 128 0,-5 2-128 15,1 5 0-15,0 2 0 0,2 3 0 0,-4 6 0 16,3 1 0-16,-3 0 0 0,2 6 0 0,0-2 128 16,2 1 352-16,-1 4 64 0,-5 4 16 0,6-1 0 15,-5 2 336-15,1 6 64 0,3 5 0 0,-5-3 16 16,5 5 48-16,-8 5 16 15,3-1 0-15,-2 4 0 0,-1 4-224 0,-2-2-48 0,1 1-16 0,-1 3 0 0,3-3-384 16,-3-4-80-16,2 1-16 0,1-5 0 0,2-2-272 0,1 2-272 16,0-4 48-16,-1 1-9952 15</inkml:trace>
  <inkml:trace contextRef="#ctx0" brushRef="#br0" timeOffset="85156.7">7386 16484 1839 0,'-19'9'160'0,"5"-1"-160"0,0 1 0 0,7-4 0 16,6-1 4992-16,1-4 976 0,0 5 192 0,-2-1 48 15,0 1-4848-15,2 3-960 0,-3 1-192 0,1-4-32 32,-2-1-2192-32,1 1-432 0,0-5-96 0,-4 0-16 15,-2 0 592-15,0-5 112 0,-3 5 32 0,0-4 0 0,-2 4 1120 0,0 0 208 0,-4-1 48 16,4 1 16-16,-6 1 1360 0,2 3 272 0,4 1 48 0,-3 2 16 31,3 2-176-31,-2 1-16 0,2 8-16 0,0-1 0 16,0 4-272-16,2 2-48 0,2-1-16 0,-1 8 0 15,1-2-384-15,1 3-80 0,-1 4 0 0,1 5-16 0,2 0-48 0,2 2-16 16,-2-6 0-16,5 4 0 0,-2-1 80 0,8-6 32 16,-2 0 0-16,5-5 0 15,-2-2-704-15,4-9-144 0,3 1-16 0,-3-6-16 16,-1-5-1248-16,3-4-240 0,-3-6-48 0,1-2-16 16,3-9 0-16,-3-4 0 0,0-8 0 0,-1 0 0 0,1-5 1584 0,0-1 320 15,-2-2 64-15,2 2 16 0,-1 1 848 0,1-4 160 16,3 0 48-16,-3-1 0 0,1-3-240 0,1 4-32 15,-2-1-16-15,1 1 0 0,2 0-416 0,-3 7-64 16,0-1-128-16,-1 3 176 0,1 6 16 0,1 3 0 16,3 5 0-16,-5 8 0 0,3 4 784 0,1 0 176 0,-3 9 16 0,-1 0 16 15,1 6 144-15,0 1 16 0,1 5 16 16,-1 5 0-16,0 6-144 0,-1 2-16 0,5 1-16 0,-8 0 0 16,2 2-512-16,0-3-96 0,2-2-32 0,3-1 0 31,-12-31-1248-31,26 49-256 0</inkml:trace>
  <inkml:trace contextRef="#ctx0" brushRef="#br0" timeOffset="85550.12">8042 16522 29487 0,'-18'-7'1296'0,"10"6"288"0,1-3-1264 0,5 1-320 15,2 1 0-15,0-2 0 0,2 1 256 0,-2-2 0 16,1-4 0-16,1-3 0 16,-4 3-640-16,-1 2-128 0,-2 0-16 0,-4 7-16 15,-3 0-912-15,-2 4-176 0,0 6-32 0,-4-1-16 16,1 8-368-16,-6 1-80 0,2 3-16 0,-5 1 0 0,4 4 1520 0,1-3 304 16,1 3 64-16,3 0 16 0,0-3 1328 0,4-1 256 15,5 3 48-15,3-6 16 0,-1-2-336 0,6 1-64 16,2-1-16-16,3-3 0 0,2-2-608 0,5-1-112 15,2 1-16-15,-14-12-16 0,0 0-240 0,0 0 0 0,0 0 0 0,81 40 0 16,-81-40-336-16,0 0-16 0,0 0 0 0,0 0 0 16,80 26 352-16,-80-26 0 0,0 0 0 0,0 0 0 15,0 0 736-15,0 0 224 0,0 0 32 0,0 0 16 16,0 0 464-16,52 54 80 0,-54-45 32 0,-1 3 0 16,-3 2-240-16,0-2-64 0,-3 2 0 0,-2 4 0 15,-1-4-384-15,-2 3-96 0,-1-3-16 0,-3 3 0 16,2-5-480-16,1 1-112 0,-1-5 0 0,4-2-16 15,-2-6-624 1,2-4-112-16,3-1-16 0,0-4-16320 0</inkml:trace>
  <inkml:trace contextRef="#ctx0" brushRef="#br0" timeOffset="86037.98">8334 15867 11055 0,'-22'4'976'0,"8"-4"-784"16,5 5-192-16,2-1 0 0,7-1 4672 0,2-1 896 0,3 1 192 0,-3 3 16 16,5 7-4384-16,2 5-880 0,-1 6-192 0,1 4-16 31,-4 7-1648-31,-5 2-320 0,4 4-64 0,-4 1 0 15,0 5 64-15,0 2 32 0,-4 5 0 0,4 7 0 16,4 0 784-16,-4 5 144 0,1 5 48 0,3 1 0 0,-1 6 1680 0,3-6 352 0,-5 1 64 0,3-7 16 16,1-3-432-16,-1-6-64 0,3 1-32 0,-2-10 0 15,3-4-672-15,-4-6-128 0,1-5-128 0,0-7 192 16,-1-1 64-16,5-11 32 0,-4-4 0 0,-2-6 0 16,3-8-16-16,2-4 0 0,-3-1 0 0,4-7 0 15,0-5-720 1,3-8-160-16,-1-3-32 0,1-4 0 0,0-4-944 0,2-7-192 0,-4-2-32 0,3 0-16 15,4-3-528-15,-5-2-96 0,2-2-32 0,4 2 0 16,-5-3 752-16,5-1 160 0,-6 15 32 0,2-1 0 0,-4 8 1136 0,3 13 224 16,-5 5 176-16,1 11-208 0,-4 7 1264 0,1 7 256 15,1 4 48-15,-4 6 16 0,4 4 1248 0,2 2 240 16,-1 3 48-16,1 2 16 0,3 1-576 0,-1-1-112 16,1 5-32-16,0-5 0 0,-12-28-1440 0,26 58-304 15,-26-58-48-15,25 56-16 16,-25-56-1488-16,0 0-288 0</inkml:trace>
  <inkml:trace contextRef="#ctx0" brushRef="#br0" timeOffset="86369.85">9511 15894 32255 0,'-33'20'1424'0,"13"-6"304"0,6-1-1392 0,6-5-336 0,2-3 0 0,6 1 0 0,0 1 256 0,-3 7-32 16,-4 8 0-16,-2 10 0 16,-1 8-1696-16,-4 3-320 0,2 4-80 0,-6-5-16 15,4 7-1184-15,-3-2-256 0,3-2-32 0,-3 4-16 16,3 1 1632-16,1 1 320 0,-2 1 64 0,4 0 16 0,3 2 2976 0,-1-5 608 15,4 3 112-15,5-5 16 0,0 2 960 0,3-4 192 16,2 3 48-16,4-3 0 0,2 4-1536 0,1-6-304 16,5 2-64-16,-17-45-16 0,35 79-1136 0,-35-79-240 15,42 61-32-15,-42-61-16 16,0 0-848-16,73 68-160 0,-73-68-48 0,0 0-9760 16,80 43-1952-16</inkml:trace>
  <inkml:trace contextRef="#ctx0" brushRef="#br0" timeOffset="86668.18">9943 16277 31327 0,'-33'21'1392'0,"14"-7"272"0,3-1-1328 16,9-4-336-16,3-4 0 0,4-1 0 0,0 5 480 0,0 5 32 16,-3 6 0-16,1 15 0 31,2 5-1200-31,-3 4-224 0,3 1-48 0,-6 2-16 0,-1 4-1008 0,1 1-208 0,-1 0-48 0,-4 6 0 16,-1-1 1024-16,0 1 192 0,1-1 32 0,-3-3 16 0,4 4 1600 15,-1-6 320-15,3 0 64 0,-1-3 16 0,4 0-80 0,-2-9-16 16,5 0 0-16,-1-5-11536 0</inkml:trace>
  <inkml:trace contextRef="#ctx0" brushRef="#br0" timeOffset="87061.81">10380 16489 25791 0,'-12'9'2304'0,"3"-6"-1856"0,8 3-448 0,1-6 0 16,1 3 1456-16,-1 1 192 0,-1 4 32 0,-8 8 16 15,5 5-1104-15,-4 8-208 0,2 5-64 0,1-1 0 16,2 0-1808-16,-3 2-368 0,3-1-80 0,-2-2-16 16,1 3-16-16,-1-1 0 15,2 3 0-15,3-4 0 0,0 0 1520 0,0 0 320 16,0-1 128-16,3-4-128 0,2 1 1936 0,4-3 400 0,-9-26 80 0,23 46 16 0,-23-46-336 0,0 0-64 15,52 52-16-15,-52-52 0 0,0 0-1072 0,0 0-224 32,84 19-32-32,-84-19-16 0,0 0-384 0,68-19-160 0,-48 7 128 0,0-8-128 0,-3 0 0 0,-1-7 0 15,-2 0-192-15,-6-3 192 0,1 4 0 0,-5-6 0 16,-4 1 0-16,-4-4 0 0,1-1 192 0,-8-3 48 16,2-1 16-16,-5-3 0 0,2 3 0 0,-3 0 0 0,-1 1 0 15,0-2 0-15,2-3-80 0,0 4-16 0,0-4 0 16,6 6 0-1,-1 1-160-15,0 6-224 0,2 2 48 0,2 6 16 32,2 5-976-32,1 1-192 0,2 8-32 0,0 1-13952 0</inkml:trace>
  <inkml:trace contextRef="#ctx0" brushRef="#br0" timeOffset="87470.59">10804 16282 19343 0,'-9'9'1728'0,"2"-2"-1392"16,7-2-336-16,3-5 0 0,3 0 992 0,1 3 128 16,1 3 32-16,-8-6 0 15,0 0-1280-15,0 0-256 0,68 40-64 0,-68-40 0 16,0 0-896-16,0 0-176 0,96 22-32 0,-96-22-16 16,0 0 736-16,0 0 160 0,98 35 32 0,-98-35 0 0,0 0 864 0,62 63 176 15,-62-63 48-15,39 61 0 0,-20-26 832 0,-3 5 160 0,1 3 32 0,-3 2 16 16,-5 2-352-16,-1-1-80 0,-4 1-16 0,1 2 0 15,-5-1-496-15,-3 6-96 0,1-1-32 0,-2 1 0 16,-1 1-48-16,-3-1-16 0,-5 2 0 0,-1-2 0 16,0 4 176-16,2-10 48 0,-2-1 0 0,0-7-9056 15,6-5-1808-15</inkml:trace>
  <inkml:trace contextRef="#ctx0" brushRef="#br0" timeOffset="88005.19">11651 16723 19343 0,'8'-6'1728'0,"-3"3"-1392"15,4-2-336-15,-4 1 0 0,2 2 368 0,4-5 0 16,6-1 0-16,-17 8 0 0,61-37-368 0,-61 37 0 15,70-35 0-15,-70 35 0 0,54-22-272 0,-54 22 16 16,0 0 16-16,66-18 0 16,-66 18 240-16,0 0 0 0,0 0-160 0,80-14 160 0,-80 14 576 0,0 0 176 15,79-7 32-15,-79 7 16 0,0 0-576 0,89-8-224 16,-89 8 176-16,0 0-10176 0</inkml:trace>
  <inkml:trace contextRef="#ctx0" brushRef="#br0" timeOffset="88245.71">11863 16919 23039 0,'-28'2'2048'0,"16"2"-1648"0,3-4-400 0,4 3 0 15,5-3 1856-15,0-3 304 0,5 3 48 0,-1 0 16 16,5-4-1024-16,4-1-208 0,-13 5-32 0,0 0-16 15,0 0-1616-15,75-21-320 16,-75 21-64-16,0 0-16 0,75-28-896 16,-75 28-176-16,0 0-32 0,81-26-16 0,-81 26 592 0,0 0 112 0,74-9 16 0,-74 9 16 15,0 0 1456-15,0 0 0 0,102 14 288 0,-102-14-32 0,0 0 256 0,92 21 48 16,-92-21 16-16,0 0-9296 16</inkml:trace>
  <inkml:trace contextRef="#ctx0" brushRef="#br0" timeOffset="88587.77">12952 16484 19343 0,'-12'-5'1728'0,"3"-2"-1392"0,4 2-336 0,5-1 0 15,0 3 2144-15,4-2 352 0,1 1 80 0,-5-1 16 16,5-4-1376-16,0-3-288 0,-1 7-48 0,-4 5-16 31,-4 5-1872-31,-3 7-368 0,-3 6-80 0,-4 4-16 16,-2 4-384-16,1 1-96 0,1 4-16 0,0-2 0 0,1-1 1824 0,5 2 352 0,-1-2 80 0,4-2 16 15,5 0 1296-15,-4-3 272 0,4 3 48 0,0-4 16 16,4 1 176-16,-4-2 48 0,2 0 0 0,1-2 0 16,1-2-2416-16,-4-17-464 15,0 0-112-15,22 44 0 0,-22-44 512 0,0 0 96 0,0 0 32 0,0 0 0 16,79 31-560-16,-79-31-96 0,0 0-32 0,76-8 0 15,-76 8-336-15,0 0-64 0,84-14 0 0,-84 14-16 16,0 0 80-16,87-18 0 0,-87 18 16 0,0 0 0 31,80-21 48-31,-80 21 0 0,0 0 0 0,75-14-6304 0</inkml:trace>
  <inkml:trace contextRef="#ctx0" brushRef="#br0" timeOffset="88854.84">13452 16395 35007 0,'-19'37'1552'0,"7"-11"320"0,7 3-1488 0,0-6-384 0,6-9 0 0,3 3 0 16,-4 6 448-16,0 17 32 0,3 26 0 0,-1 21 0 15,-2 14-976-15,0 2-192 0,0-2-32 0,-2 0-16 16,1-8-336-16,-1-5-64 0,2-4-16 0,-5-6 0 16,5-6 272-16,-4-6 48 15,4-2 16-15,0-10-11680 0</inkml:trace>
  <inkml:trace contextRef="#ctx0" brushRef="#br0" timeOffset="93113.89">21177 12842 4671 0</inkml:trace>
  <inkml:trace contextRef="#ctx0" brushRef="#br0" timeOffset="94215.52">20611 13305 911 0,'-4'0'0'0,"4"0"0"0,4 0 0 0,-4 0 0 16,2 0 592-16,-2-1 48 0,3 1 0 0,1-4 0 16,-3 4-48-16,3-3 0 0,-1-3 0 0,3 3 0 15,-6 1 528-15,3-1 96 0,2-3 32 0,-3-1 0 16,5 2-32-16,-4 0 0 0,6-4 0 0,-4 6 0 0,1-2-336 16,-3 1-80-16,2 2-16 0,-5-1 0 15,4 3-112-15,-2-4-32 0,1 3 0 0,-3-3 0 0,4 1 32 0,1-3 0 31,-2-2 0-31,3-1 0 0,2 0-16 0,-4 1 0 0,3-6 0 0,1 2 0 16,1-2-208-16,0 0-64 0,3 0 0 0,-3-2 0 0,3-1-96 0,2-1-32 16,0-1 0-16,0 2 0 15,1-4 32-15,1 2 0 0,2-2 0 0,2 2 0 0,-2-2-288 0,1-2 0 16,-2 6 128-16,1-4-128 0,3 3 0 0,-7 4 0 16,3-3 0-16,1 3 0 0,-6 0 0 0,2 2 0 15,0 3 0-15,-2 0 0 0,-3 4 0 0,-1 2 0 0,1 1 0 16,-4 2 0-16,0 0 144 0,-1 2 80 0,1 1 16 0,-1 1 0 15,-3 1 96-15,3 0 32 16,-1 4 0-16,-3-4 0 0,2 4 784 0,0-1 176 0,0 1 16 16,1 0 16-16,-1 3-912 0,1-3-192 0,1 1-48 0,1-1 0 15,0 0-208-15,0-1 0 0,4 1 0 0,-2 0 0 16,2 3 0-16,0 2 0 0,-1 0 0 0,1 2 0 16,0-3 0-16,-1 7 0 0,3-3 0 0,1 4 0 15,-3 2-544 1,1-6-208-16,6 4-32 0,-2-2-16 0,-2-2 624 0,2-3 176 0,-5 2 0 0,1-5 0 15,-1 1 512-15,-2-7 192 16,-2 4 16-16,-5-4 16 16,4 2-2864-16,-3-2-576 0,-1 0-112 0,0-1-32 0,4-1-240 0,-4-1-48 15</inkml:trace>
  <inkml:trace contextRef="#ctx0" brushRef="#br0" timeOffset="95423.43">21094 12974 4431 0,'-2'-5'384'0,"-2"2"-384"16,4-3 0-16,0 6 0 0,0-3 0 0,0 1 0 15,-3-5 0-15,1-1 0 0,-3-3 896 0,1-1 112 0,1-2 16 0,-1 5 16 16,4 1 176-16,0-1 48 0,0 5 0 0,2-1 0 16,0 2-352-16,1 1-64 15,-1-2-16-15,2 4 0 0,-1 0-384 0,-1 0-96 0,5 0-16 0,-7 0 0 0,2 4-64 16,1-4-16-16,-3 2 0 0,0 5 0 0,-3-2 48 0,1 0 0 15,-2 4 0-15,-1 3 0 16,-2-2 144-16,2-1 48 0,0 7 0 0,-2-2 32 0,2 0 224 0,1 3 32 16,-1 0 16-16,3 1 0 0,2-1-160 0,0 2-16 15,2-1-16-15,1-1 0 0,3 4-352 0,-1-2-64 16,2 6 0-16,1-6-16 0,-2 7-176 0,-1-3 0 16,4 1 0-16,-2-1 0 0,-6-1 0 0,3 1 0 15,-1 0-144 1,3 1 144-16,-6-1 0 0,0 5 0 0,1-4 0 0,-2-1 128 0,1 3 224 0,-4 0 32 15,2-4 16-15,-1 6 0 0,-1-7-160 0,3 7-48 16,-6 2 0-16,1-4 0 0,3 2-192 0,-4 1 0 0,3-1 0 0,-3-2 0 16,6 0 0-16,-4-3-128 0,1 1 128 0,4-4 0 15,0 2 0-15,-3-4 0 0,1-1 0 0,2-1 0 16,0-6 0-16,0 4 0 0,0-5 0 0,0-2 0 16,2-2-128-16,1 4 128 15,-3-4 0-15,0-2 0 0,-3-3-176 0,3 4 176 0,-2-4-160 0,2 0 160 31,-2 0-208-31,0-4 48 0,2 4 16 0,-5-3 0 16,5-2 144-16,-3 1-192 0,-3-1 192 0,3 2-192 16,-1-3 192-16,3-2 0 0,-3 2-144 0,1-2 144 15,1-1 0-15,-2-3 0 0,3 1 0 0,1-4 0 16,0-3 0-16,1 3 0 0,3-6 0 0,-2 0 128 16,5 2-128-16,-6-2 0 0,6-2 0 0,-1 0 0 0,-3-3 0 0,2 0 0 15,4-2 0-15,-5 2 0 0,1 0 0 0,-2-4 0 16,2 3-144-16,-1-8 144 0,1 0 0 0,-5 0 0 15,5 0-128-15,-5 2 128 0,4-2 0 0,-4 0 0 16,0 1 0-16,0 2 0 0,0 1 0 0,0-2 0 16,2 5 0-16,1-2 0 0,1 6 0 0,-3-2 0 15,6 1 0-15,-1 3 0 0,-1 3 0 0,2-2 0 16,0 3 0-16,0 4 0 0,-2 1 0 0,0-3 0 16,2 2 0-16,-2 0-160 0,-1 2 160 0,-2 3 0 15,1-1 0-15,-3 1 0 0,4 2 0 0,-4 2 0 16,0 1 0-16,-4-1 0 0,4 5 0 0,-5-3 128 15,1 6-128-15,-1-3 176 0,0 0 80 0,1 5 0 16,-4-1 16-16,2-1 0 0,3 2-96 0,-2 1-32 0,1-3 0 0,1 2 0 16,3 2-144-16,-2-1 128 0,2 2-128 0,0 1 128 15,2 1-128-15,1 3 160 0,-3-1-160 0,4-2 160 16,-3 2-160-16,3 2 0 0,-4-1-160 0,0 0 160 16,0 1-400-16,0 4 16 0,-4 3 0 0,3-2 0 15,-1 5 144-15,0 1 48 0,-1-1 0 0,-1 4 0 16,3 2 192-16,-3-3 160 0,2 5-32 0,-1-3 0 15,3 3 16-15,-5-3 0 0,5-1 0 0,-4 4 0 16,4-3-144-16,0-1 0 0,-3-2 0 0,1-1 0 16,-2-3 0-16,-1 1-144 0,-2-1 144 0,0-1-160 15,0-3 160-15,2-4 0 0,-4 0 0 0,1-2 0 0,2-2 0 16,3-3 224-16,-2-2-48 0,1 1-16 0,4-3 176 0,-3 2 48 16,1-5 0-16,2 4 0 0,0-4-384 0,0 3 0 15,-4-1 0-15,3-2 128 0,1 0-128 0,-2 0 0 16,2 0 0-16,-2 0 0 0,2 0-160 0,0 0 160 15,0 0-192-15,0 0 192 0,-3 0-176 0,3-2 176 16,-2-1-160-16,0 3 160 0,1-4 0 0,1 4 0 16,0-5 0-16,0 5 0 0,-4-3 128 0,2 1-128 15,2-2 0-15,0 4 0 0,-1-3 0 0,1 3 0 16,0-2 0-16,0-1 0 0,0 3 0 0,0 0 0 16,0 0 0-16,1 0 0 0,-1-4-240 0,2 4 0 15,2 0 0-15,-4 0 0 16,1-1-176-16,1 1-32 0,0-4-16 0,1 4 0 15,-3-5-688-15,4 5-144 0,-3-4-32 0,3 3-8976 0</inkml:trace>
  <inkml:trace contextRef="#ctx0" brushRef="#br0" timeOffset="101719.43">21304 12758 12895 0,'-17'-8'1152'0,"7"-1"-928"0,3 4-224 0,3 5 0 0,4 0 528 0,0 0 64 16,2-4 16-16,0 4 0 16,1-1-176-16,1-3-48 0,1 4 0 0,-2 0 0 0,3 0-528 0,-6 0-112 15,1 0-32-15,-1 0 0 0,0 0 128 0,4 5 32 32,-4-5 0-32,3 4 0 0,-3-1 448 0,5-1 112 0,-1-2 16 0,-2 3 0 0,5-3 432 0,-6 6 80 31,5-3 32-31,1 1 0 0,-4 1-64 0,4-2-16 0,2 4 0 0,-1 0 0 15,1 2-208-15,0-4-64 0,3 7 0 0,-1-3 0 0,4 0-368 0,-1 0-80 16,0-2 0-16,2 1-16 0,-16-8-176 0,0 0 0 16,0 0 0-16,0 0 128 0,82 35-128 0,-67-26 128 15,3-1-128-15,-4 1 128 0,-2 0 448 0,2 0 96 0,0 5 16 0,3-6 0 16,-5 4-80-16,2 2-16 0,-1 4 0 16,1-4 0-16,-14-14-336 0,0 0-64 0,0 0 0 0,40 73-16 15,-32-56-176 1,1-3 160-16,2 4-160 0,-11-18 160 0,0 0 96 0,0 0 0 15,48 57 16-15,-48-57 0 0,0 0-48 0,0 0-16 0,0 0 0 0,79 63 0 16,-79-63-32-16,0 0-16 0,0 0 0 0,78 40 0 16,-78-40 0-16,0 0 0 0,0 0 0 0,79 26 0 15,-79-26-160-15,0 0 0 0,0 0 0 0,0 0 128 16,85 9-128-16,-71-11 0 0,2-2 0 0,-2 4 0 31,-1-3 128-31,5-2 0 0,-4 1 0 0,1-4 0 16,-1 2 0-16,4 1 0 0,-1-2 0 0,-3 2 0 0,0 0 0 0,2 1-128 15,0 1 192-15,-1-2-64 0,3 5 0 0,1-4-128 16,-2 4 192-16,-17 0-64 0,0 0-128 0,0 0 0 16,79 7 0-16,-79-7 128 0,0 0-128 0,0 0 0 15,83 17 0-15,-83-17 0 0,0 0 0 0,0 0 0 16,82 14 0-16,-82-14 0 0,0 0 0 0,0 0 0 16,79 18 0-16,-79-18 0 0,0 0 0 0,0 0 0 15,80 19 0-15,-80-19 0 0,0 0 0 0,0 0 0 16,82 30 0-16,-82-30 0 0,0 0-176 0,0 0 176 15,83 26-128-15,-83-26 128 0,0 0-384 0,0 0 16 16,82 14 0-16,-82-14 0 0,0 0 112 0,65-18 0 16,-43 4 16-16,1 2 0 0,0-5 240 0,-2 1 0 0,1-5 0 15,1 0 0-15,1-1 224 0,2-1-16 0,-3 0 0 0,3-3 0 16,-3 0-32-16,0 3-16 0,-3 2 0 0,0-1 0 16,1 4-160-16,-4-3 0 0,0 6 0 0,1-3 0 15,1 1 0-15,2-4 0 0,-2 7 0 0,2-7 0 16,-2 4 0-16,6-1 0 0,-3-1 128 0,-3 2-128 15,2-1 0-15,0 1 0 0,-3 0 0 0,-4 3 0 16,-2 0 0-16,-2 2 0 0,-1-1 0 0,0 3 0 16,-6 5-256-16,-3-2 32 0,0 1 0 0,-3 3-10288 15,-6 1-2064-15</inkml:trace>
  <inkml:trace contextRef="#ctx0" brushRef="#br0" timeOffset="102159.21">23373 12828 15663 0,'-18'0'688'0,"5"-3"144"0,2 3-656 0,4 0-176 16,4 0 0-16,3 0 0 0,-4-2 1056 0,2-2 176 16,-5 1 48-16,2 1 0 0,2-5-576 0,3-2-128 15,1 4 0-15,5-3-16 0,-1-5-560 0,0 3 0 16,2 1 0-16,2-3 0 0,0 3 0 0,-2 1 0 15,3-3 0-15,0 2 0 0,3 1 720 0,1-1 240 16,-2 4 64-16,2-4 0 0,3 2 384 0,1-2 96 0,-3 1 16 16,3 2 0-16,6-2-832 0,-5-1-176 0,4 0-16 0,-2 1-16 15,1-1-480-15,-1 4 0 0,-3-1 0 0,-1 3 0 16,1-1 0-16,-4 4 0 0,-6 0 0 0,1 4 0 16,-6-1 0-16,3 3-128 0,-5 2 128 0,-1 6 0 15,-1 4 0-15,-5 4 0 0,3-1 0 0,-2 7 144 16,1 2 208-16,-3 1 32 0,6 0 16 0,1-1 0 15,1-2-208-15,3 2-32 0,3-3-16 0,1 3 0 16,3-7-144-16,-2-2 0 0,3-2 0 0,-3 2 0 0,-9-21 0 0,0 0 0 16,0 0 0-16,40 62 0 0,-40-62-128 15,0 0 128-15,0 0 0 0,0 0 0 16,0 0-240-16,75 39 32 0,-67-38 0 0,1-1 0 0,0 0-32 16,-4 0 0-16,-5 0 0 0,0 0 0 0,-4 4 48 0,-1-4 16 15,0 3 0-15,-4-1 0 16,-3 2-800-16,2 1-176 0,-1 4-16 0,1-1-12032 15</inkml:trace>
  <inkml:trace contextRef="#ctx0" brushRef="#br0" timeOffset="102673.73">23075 13075 5679 0,'-5'-3'256'0,"-1"-6"48"0,1 4-304 0,2 1 0 0,-1 3 0 0,3 1 0 0,1-4 512 0,-4 1 32 15,1-2 16-15,1-1 32 0,2 1 2352 0,5-4 480 16,4 2 96-16,3-1 32 0,4-1-1168 0,5 0-224 16,5-1-48-16,0-2-16 0,5-2-1232 0,4-4-240 15,0 4-48-15,2-3-16 0,-1-4-560 0,-1 4-192 16,0 3 0-16,-4-4 0 0,-1 4-16 0,-4-3 0 16,0 3 0-16,-3-2 0 0,-1 2 496 0,-1 0 96 15,2 2 32-15,-2-2 0 0,2 2 416 0,-1 2 96 16,-3 1 16-16,2 4 0 0,0-2-560 0,-3 2-96 15,-4 5-32-15,-2-4 0 0,-4 8-256 0,-1-1 0 16,0 2 0-16,-5 4 0 0,2 0-176 0,-1-1 176 16,-1 3-192-16,1 5 192 0,-3-3 256 0,4 5 176 0,-4 1 16 15,0 2 16-15,0 5 80 0,-4-3 16 0,-1 3 0 0,-2 0 0 16,2 2-432-16,-4-4-128 0,4 1 0 0,-4-1 0 16,1-1 0-16,-1-6 0 0,4 2 0 15,-4-3 0 1,2-6-912-16,2-1-144 0,-6 0-32 0,2-6 0 15,3-3-1296-15,0 0-272 0</inkml:trace>
  <inkml:trace contextRef="#ctx0" brushRef="#br0" timeOffset="110211.36">24370 12744 20271 0,'7'0'1792'0,"1"0"-1424"15,1-3-368-15,-2 3 0 0,-7 0 192 0,0 0-16 0,0 0-16 0,0 0 0 16,89-31-416-16,-89 31-64 0,66-26-32 0,-66 26 0 31,0 0-80-31,61-41-16 0,-61 41 0 0,0 0 0 0,40-34 944 0,-29 16 176 0,4-4 32 0,-1-1 16 16,4-3 592-16,1-4 112 0,5-1 32 0,-1-4 0 16,0-2-800-16,3-3-144 0,0 0-48 0,0-3 0 31,0-1-816-31,-7 1-160 0,2-3-48 0,-3 3 0 15,-1-1-768-15,-6-1-144 0,-3 1-48 0,-3 1 0 0,-1 3 768 0,-8 0 160 0,3 0 16 0,-6 1 16 16,0 3 560-16,-2 1 320 0,-3 0-32 0,0-5-16 0,1 5 624 0,-3 0 128 16,2-1 32-16,-5 1 0 0,3-2-304 0,-4-1-64 15,1-2-16-15,-4 2 0 0,2 1-416 0,-7-1-96 16,-4-2-16-16,-5 3 0 16,2-1 96-16,-11 7 16 0,1-1 0 0,-1 3 0 0,3 1 0 0,-1-2 0 15,0 2 0-15,-2-1 0 0,-4 1-80 0,4-4-16 16,4-1 0-16,-4 2 0 0,1 0-160 0,-1-4 0 15,-1 3 0-15,-7-2 0 16,1-3-432-16,-1 2-64 0,0 0-16 0,-4 1 0 16,5-1-224-16,-3-2-48 0,2 2-16 0,1 0 0 15,3 1 288-15,-3-3 64 0,-1-1 16 0,-4 1 0 32,-1 2-224-32,-3 0-48 0,-1 4-16 0,4 0 0 0,-4-1-240 0,2 1-64 0,-2-2 0 0,-2 2 0 15,4-1 320-15,-1 1 48 0,-2 0 16 0,-3-3 0 0,-5 1 368 0,2 4 80 0,-5 1 0 0,7 2 16 16,3 5 176-16,1-2 0 0,-5 6 160 0,-2-4-160 15,-3 5 272-15,-10 1-32 0,-3 6-16 0,3 0 0 16,7 0 672-16,-2 1 144 16,-1 3 32-16,7-4 0 0,-1-2-112 0,-1-1 0 0,1 3-16 0,-2 1 0 15,-3-4-688-15,2 3-128 0,5 0-128 0,1-1 192 32,-1 1-816-32,2-3-144 0,2 7-48 0,-9-4 0 0,-4 0 272 0,1 0 48 0,1-5 16 15,2 2 0-15,9-2 480 0,-4 0 0 0,8-1 0 0,-5 1 0 0,3 0 0 0,-4 0 0 16,-7-2 0-16,-3-1 0 15,3 3-288-15,3 3-64 0,6 3-16 0,0 1 0 0,-4 7 368 0,2-2 0 16,0 4 0-16,-5-2 0 0,-2-5 272 0,2 1 32 16,5-1 0-16,2 1 0 0,5-1-304 0,0 0 128 15,1 1-128-15,1-1 0 16,2 2-528-16,-6-2-224 0,-8 1-32 0,-3 2-16 31,3-1 0-31,-1 3 0 0,6 5 0 0,-3-1 0 0,2 4 800 0,1 3 320 0,0-3 0 0,-6 1-16 0,-1-2 512 0,2-2 96 16,-1-1 32-16,6-2 0 0,5 1-272 0,0 0-48 15,2-1-16-15,0 2 0 0,1-1-384 0,-5-3-80 16,-3 0-16-16,-5 0 0 0,-1 0-128 0,3 0 0 0,-1 2 0 16,4-2-176-16,3 3 176 0,2 3 0 15,-2-1 0-15,2 4 0 0,-5-2 496 0,-4-2 80 0,-1 0 0 0,-1-2 16 16,3 3-176-16,2-3-32 16,1 2-16-16,4-1 0 0,1-1-368 0,-2-1 144 0,2 2-144 0,-11-4 0 15,3 0 192-15,-5 0-64 0,7-4 0 0,0 4-128 16,6-2 0-1,0-1 0-15,2 3 0 0,-5-4 0 0,4 4 0 0,-4-5 0 0,-6 2-208 0,2-6 80 16,2 0 128-16,2 4 0 0,4 2 0 0,3 1 0 16,-1-2 0-16,3 8 144 0,0 1 0 0,-7 0 0 15,-3 7 208-15,-4 2 32 0,-6 4 16 0,1-1 0 0,5 1 48 16,-1 3 0-16,0-2 0 0,4-2 0 0,2 1-304 0,-3 2-144 16,-1 0 160-16,1-3-160 0,-8 6 0 0,3-2-160 15,4 1 0-15,5 1 0 0,6-2 0 0,3 1 0 16,2-1 0-16,-1-2 0 0,5 4 160 0,-5-2 256 15,-1 5-64-15,-1 0-16 0,-5 0 336 0,4-3 64 32,2-4 0-32,0 2 16 0,4 2-288 0,-1 3-64 0,3 0-16 0,-5 5 0 0,5-1 96 0,-5-2 0 15,1 3 16-15,-2-5 0 0,2 6-144 0,-2-3-16 16,1 3-16-16,5-1 0 0,2 2-160 0,4 0 0 16,6 2 0-16,1-4 0 0,0 4 0 0,7-3 0 15,-5 2 0-15,5-2 0 0,2 3 0 0,-3-4 0 16,4 2 0-16,-1-2 0 0,-4 1-160 0,2-3 160 15,-1-1 0-15,3 2-144 0,1-6 144 0,4 2 0 0,-1 4 0 0,-1-2 0 16,6 1 256-16,-1 3 16 0,6-1 16 0,-2 0 0 16,2 4-96-16,0 0 0 0,1-4-16 0,-1 4 0 15,3-3-176-15,4-1 0 0,0-1 0 0,-2 1-176 32,2-5 176-32,1 0-208 0,2 0 80 0,-1 2 128 31,-1-2-560-31,3 0 16 0,-4 4 0 0,1-4 0 0,4-1 304 0,-3 1 64 0,3 0 16 0,0 0 0 15,3 0 480-15,-1 0 112 0,1-3 16 0,1 3 0 16,1 2 288-16,-2-2 64 0,3 0 16 0,-1 0 0 0,-2-3-240 16,3-1-32-16,1 5-16 0,-2-6 0 0,4 1-192 0,-4-1-32 15,3-4-16-15,1 1 0 0,0-2-160 0,3-4-128 16,-3 5 144-16,0-5-144 0,-1-1 0 0,3 1 0 16,1-2 0-16,-2-1 0 0,-10-9 144 0,0 0-144 15,0 0 128-15,0 0-128 0,82 44 320 0,-82-44-32 16,0 0 0-16,0 0 0 0,0 0-48 0,98 22-16 15,-98-22 0-15,0 0 0 0,0 0-80 0,0 0-16 16,101 0 0-16,-101 0 0 0,0 0-128 0,0 0 128 16,84-5-128-16,-84 5 128 0,0 0-128 0,0 0 0 15,101-9 0-15,-101 9 0 0,0 0 0 0,82-5 0 16,-82 5 0-16,0 0 0 0,87 0 0 0,-87 0 0 16,0 0 0-16,87 0 0 0,-87 0 0 0,0 0 0 15,92 5 0-15,-92-5 0 0,0 0 0 0,84-5 0 0,-84 5 0 16,0 0 0-16,0 0 160 0,89-17-160 0,-89 17 192 15,0 0-192-15,0 0 0 0,66-21 0 0,-52 16 0 16,-2 1 0-16,2-1 144 0,-5 1-144 0,3 3 0 0,-2-3 144 16,3-1 48-16,-5 2 0 0,3 1 0 0,-3-5 0 15,5 5-64-15,-8-1-128 0,4-1 192 0,-6-1-64 16,2 5-128-16,-1-4 0 0,-3 4 0 0,3 0 0 16,-4 0 0-16,0 0 0 0,-4 0 0 0,3 0 0 15,-3 0 0-15,-1 4 0 0,2-4 0 0,-6 0 0 16,4 3 0-16,-4-6 0 0,2 3 0 0,-2-4 0 15,0 3 0-15,3-6 0 0,-7 1 0 0,3 3 0 0,-1-2 0 0,1-4 192 16,-2 6-64-16,1-4 0 0,-4 0-128 0,1 1 128 16,0-2-128-16,-4 2 128 0,1-1-128 0,-1-1 0 15,1-1 0-15,0 0 0 0,-1-1 0 0,1 1 0 16,-1 1 0-16,1-5 0 0,1 5 0 0,1-6 0 16,-3 1 0-16,1 0 0 0,1-1 0 0,-5 1 128 15,7-1-128-15,-2 1 0 0,1-1 0 0,-3-2 0 16,1 2 128-16,0 2-128 0,-1 1 0 0,1 3 0 15,-3 2 0-15,3-1 0 0,1 7 0 0,-1 0 0 16,0 0 0-16,1 0 0 0,4 4 0 0,3 1 0 16,4-5 0-16,5 4 0 0,0-3 0 0,5 3 0 15,-2-1 0-15,8-1 0 0,-11-2 0 0,0 0 0 0,0 0 0 0,0 0 0 16,78 18 0-16,-78-18-224 0,0 0 80 0,0 0 16 16,0 0 128-16,89 29 0 0,-89-29 0 0,0 0-128 15,0 0 128-15,93 14 0 0,-93-14 0 0,0 0 0 16,0 0 0-16,101 21 0 0,-101-21 0 0,0 0 0 15,0 0 0-15,78 31 0 0,-64-17 0 0,0 0 0 16,-2 2 0-16,-1 1 0 0,1 2 0 0,-4 2 0 16,1 2 0-16,0 0 0 0,0-2 0 0,-1-2 0 15,-1 5 0-15,4-5 192 0,-3 4-64 0,-1-2 0 16,0 5-128-16,-1-3 176 0,-3-1-176 0,2 1 192 0,-5 3-192 16,0 0 0-16,-3 0 0 0,1 0 128 0,-5 4-128 0,0-6 0 15,0 2 144-15,-2-3-144 0,-1 3 0 0,-2-5 144 16,0 0-144-16,-2-5 0 0,0-1 176 0,0-1-176 15,2-5 160-15,-2 0-160 0,0-4 128 0,2-2-128 16,3-3 0-16,-3-3 144 0,1-2-144 0,2-4-272 16,-3 0 64-16,4-3-18240 15</inkml:trace>
  <inkml:trace contextRef="#ctx0" brushRef="#br0" timeOffset="113791.67">13848 12903 11055 0,'2'-5'976'0,"-1"-2"-784"16,1 5-192-16,2-1 0 0,-4 3 464 0,1-4 48 16,3-1 16-16,1-4 0 0,4-3-400 0,0-2-128 15,-1 4 0-15,1 1 0 0,-2 0 0 0,0 2 0 16,0 2 0-16,-4 1 0 0,3 4 0 0,-3-1 0 16,2 1 0-16,-3 0 0 0,2 1 400 0,-1-1 176 15,-3 4 48-15,0-1 0 0,5-1 512 0,-5 5 96 16,4-2 32-16,-3 4 0 0,3 0 96 0,-1 1 32 0,3-1 0 0,-1 3 0 15,2 2-560-15,0 2-96 16,0-2-32-16,2 0 0 0,-4 0-160 0,3-2-32 0,1 2-16 0,0 0 0 16,1 3 784-16,1-5 176 15,-1 2 16-15,2 2 16 16,-3-2-1488-16,2 0-416 0,1 3-32 0,0-3 0 0,2 3 880 0,-14-17 160 0,0 0 48 0,0 0 0 16,57 53-112-16,-57-53-16 0,0 0 0 0,0 0 0 15,67 54-64-15,-67-54-32 0,0 0 0 0,0 0 0 16,83 43-32-16,-83-43-16 0,0 0 0 0,0 0 0 15,101 44-144-15,-101-44-32 0,0 0 0 0,0 0 0 0,89 36-192 16,-89-36 0-16,0 0 0 0,0 0 0 16,0 0 0-16,89 47 128 0,-89-47-128 0,0 0 0 15,0 0 144-15,0 0-16 0,73 46 0 0,-59-34 0 0,-14-12 16 16,0 0 0-16,0 0 0 0,0 0 0 0,0 0 0 0,89 45 0 16,-89-45 0-16,0 0 0 15,0 0-144-15,0 0 128 0,77 35-128 0,-77-35 128 0,0 0-128 0,0 0 0 16,0 0 0-16,82 26 128 0,-82-26-128 0,0 0 0 15,0 0 0-15,0 0 0 0,89 14 0 0,-89-14 0 16,0 0 0-16,0 0 0 0,0 0 0 0,87-5 0 16,-73 1 0-16,0-1 0 0,1 2 0 0,-1-3 0 15,4 1 0-15,-4-4 0 0,0 1 0 0,-1-1 128 16,3 0-128-16,2-3 128 0,-4 2-128 0,-1-6 0 0,5 2 0 16,-4 0 0-16,2-3 0 0,-1-1 0 0,3 1 0 0,-1-1 0 15,0 1 0-15,4-2 0 0,-3 1 128 0,-1-2-128 16,-3 2 0-16,4 1 0 0,-6 3 0 0,2-4 0 15,0 1 0-15,-2 0 0 0,2-3 0 0,-4 0 0 16,2 2 0-16,-3 1 0 0,0-2 0 0,0 1 0 16,-1 4 0-16,-2-2 0 0,1 3 0 0,-2-5 0 15,3 4 0-15,-2 2 0 0,2 3 0 0,-2-5 0 16,1 6 0-16,1-6 0 0,-1 2 0 0,0 3 0 16,2 0 0-16,-4 0 0 0,0 4 0 0,2-4 0 15,-5 8 0-15,2-3 0 0,-1 1-224 0,-3 1-12384 16,0-1-2464-16</inkml:trace>
  <inkml:trace contextRef="#ctx0" brushRef="#br0" timeOffset="114232.3">14772 13288 25791 0,'-11'3'1152'0,"4"1"224"0,5-2-1104 0,4-2-272 0,2-2 0 0,1 2 0 16,4-4 0-16,3 1-256 0,-12 3 64 0,0 0 0 31,89-19-2048-31,-89 19-416 0,81-30-80 0,-40 13-16 16,0-6 0-16,-2 0 0 0,-3 1 0 0,-1-3 0 0,-3 3 2304 0,-3-1 448 0,-1 0 0 0,-2 1 176 15,0-3 2448-15,-1-1 512 0,3 4 80 0,-6-1 32 16,8-3-144-16,-4 0-32 0,2 3 0 0,2 0 0 16,1 1-1232-16,-5 1-256 0,0 4-48 0,0 3-16 15,-3 1-656-15,-23 13-128 0,0 0-32 0,61-17 0 16,-61 17-384-16,0 0-96 0,0 0-16 0,0 0 0 0,89 3-208 0,-89-3 0 31,0 0 0-31,0 0 0 0,0 0 0 0,75 37 0 0,-67-25-160 0,-1 2 160 0,-3 4-192 0,-4-1 32 16,0 6 16-16,-5 3 0 0,-2 0 144 0,0 5 256 15,-5 4-64-15,1 3-16 0,-1 2 272 0,-2-3 64 16,2 3 16-16,-6 2 0 0,4 0-128 0,-3-2-16 16,5-2-16-16,3-3 0 0,4-4-496 0,1-5-112 15,11 1-16-15,-7-27-17376 0</inkml:trace>
  <inkml:trace contextRef="#ctx0" brushRef="#br0" timeOffset="114986.13">15939 12980 23039 0,'-7'0'2048'0,"5"0"-1648"0,2 0-400 0,2-2 0 15,2-2 832-15,-1 4 96 0,1-5 16 0,1 2 0 16,-2-6-592-16,2 4-112 0,4 0-32 0,-4 1 0 16,-1 1-208-16,1 3 0 0,-3 0 0 0,1 3 0 15,1 2 0-15,-1 4 0 0,4 3 192 0,0 2-48 16,-2 3 272-16,4 6 48 0,0 8 16 0,3 3 0 16,2 2-16-16,0 4 0 0,2 9 0 0,3-2 0 15,-2-2-112-15,4 2-32 0,4 4 0 0,1 1 0 16,3 0-64-16,-29-52-32 0,67 87 0 0,-67-87 0 0,71 77-32 15,-71-77-16-15,84 61 0 0,-84-61 0 0,83 44 80 0,-83-44 32 16,0 0 0-16,110 31 0 0,-110-31 96 0,0 0 0 16,84-9 16-16,-60-3 0 0,1-2 144 0,-3-7 32 15,-1-3 0-15,2-9 0 0,-4 0-192 0,2-2-48 16,-4-9 0-16,1 1 0 0,-1-6-336 0,2-3 0 16,2-6 0-16,-2 1 128 0,6-1-128 0,-3-3 0 15,6-5 0-15,2 0 0 0,5 3 0 0,-4 2 0 16,4 7 0-16,-7 7 0 0,1 5 0 0,-2 4 0 15,-5 7 0-15,-1 1 0 0,-2 2 0 0,-1 7 0 16,-1 2 0-16,-3 2 0 0,-2 8 0 0,2 0 0 16,-5 6-144-16,0 3 144 0,-1 0-320 0,-4 0 16 15,3 3 0-15,-4 3 0 16,1-3-608-16,-1 2-128 0,3 4-32 0,-6 0-14736 0</inkml:trace>
  <inkml:trace contextRef="#ctx0" brushRef="#br0" timeOffset="115347.43">16885 12873 35007 0,'-24'9'1552'0,"12"-5"320"0,3-1-1488 0,7-1-384 0,4-2 0 0,1 0 0 0,6 0 592 0,0-5 48 15,-9 5 16-15,0 0 0 16,80-18-976-16,-80 18-208 0,78-26-48 0,-78 26 0 16,81-26-1344-16,-81 26-256 0,71-26-64 0,-71 26-16 15,0 0 192-15,82-19 32 0,-82 19 16 0,0 0 0 0,0 0 1840 0,0 0 368 16,91 10 80-16,-79-3 16 0,0 3 1440 0,-2 3 272 16,3 4 64-16,-5-3 16 0,1 3-80 0,2 4-16 15,1-2 0-15,-4 4 0 0,5 2-880 16,1-3-176-16,-2 1-32 0,2-1-16 0,-14-22-544 0,24 44-96 15,-8-18-32-15,-8 0 0 0,3-3-208 0,-2 3 0 0,-2 0 0 16,-2 2 0-16,-3 2-304 0,-2 1 0 0,0 4 0 0,-2 1 0 31,-3 3-992-31,-4 1-208 0,5 0-32 0,-1-2-13952 0</inkml:trace>
  <inkml:trace contextRef="#ctx0" brushRef="#br0" timeOffset="116706.37">17696 13107 11967 0,'-18'7'1072'0,"9"-6"-864"0,4 3-208 0,0-2 0 16,5 1 672-16,2-3 96 0,1 5 0 0,-3 2 16 16,5 4-80-16,2 6-32 0,2 1 0 0,2 8 0 15,-3 0-368-15,3 2-80 0,1 5-16 0,0 0 0 16,6 2 528-16,-4 5 96 0,5 3 32 0,2 1 0 16,5-1 176-16,0 3 48 0,0 3 0 0,5-1 0 15,-3 3-496-15,2-2-80 0,-2-8-32 0,1 1 0 0,-29-42-128 0,61 68-32 16,-61-68 0-16,72 49 0 0,-72-49 336 0,0 0 64 15,120 24 16-15,-120-24 0 0,96-12 144 0,-96 12 16 16,110-35 16-16,-56 9 0 0,1-9-256 0,-4-1-48 16,-2-8-16-16,-2 1 0 0,-4-3-368 0,-3-1-80 15,1 2-16-15,-1-4 0 0,3 0-128 0,-4-3 0 16,1 0 144-16,-4 1-144 0,-1 1 192 0,0 1-48 16,-4 0 0-16,-3-1 0 0,2-2 192 0,-2-1 48 0,-2 1 0 15,0 3 0-15,-2 6-64 0,1 1 0 0,-1 0 0 0,2 0 0 16,2 4-320-16,-2-2 0 0,0 3 0 0,6-1 128 31,-4 7-640-31,5-4-112 0,-2 4-16 0,-5 1-10736 0,2 2-2128 0</inkml:trace>
  <inkml:trace contextRef="#ctx0" brushRef="#br0" timeOffset="117029.76">18692 13006 30399 0,'-7'3'1344'0,"7"-3"288"0,7 0-1312 0,-1 0-320 16,2-3 0-16,1 1 0 0,5-2 192 0,-14 4-16 16,0 0-16-16,104-26 0 15,-104 26-512-15,103-26-96 0,-103 26-32 0,96-31 0 31,-96 31-224-31,86-31-64 0,-86 31 0 0,74-21 0 0,-74 21 496 0,0 0 80 0,93-26 32 0,-93 26 0 0,0 0 688 0,0 0 144 16,0 0 32-16,87-2 0 0,-77 10 480 0,1 1 96 16,3 2 32-16,0 1 0 0,-14-12-48 0,0 0-16 15,62 45 0-15,-62-45 0 0,67 33-400 0,-67-33-80 16,83 28 0-16,-83-28-16 0,93 26-560 0,-93-26-192 16,90 26 144-16,-90-26-144 15,72 35-800-15,-72-35-240 0,43 49-48 0,-37-12-15872 0</inkml:trace>
  <inkml:trace contextRef="#ctx0" brushRef="#br0" timeOffset="119484.71">19318 11339 7359 0,'0'0'656'0,"0"-2"-528"0,2-1-128 0,-2 3 0 16,3 0 752-16,-3 0 112 0,2 0 32 0,0-4 0 16,3 4-560-16,-5-2-96 0,5 2-32 0,-1 2 0 15,-3-2-32-15,3 0-16 0,-1 4 0 0,-1-1 0 16,2 2 240-16,-4-1 48 0,3 1 16 0,-3 4 0 16,0 3 512-16,0-2 112 0,2 8 0 0,-2-1 16 15,0 9 336-15,0-3 64 0,-2 7 16 0,2-2 0 16,-3 10-480-16,-1-2-80 0,2 4-32 0,-6 4 0 15,1 0-368-15,0-1-80 0,-2 2-16 0,2 1 0 0,2-3-208 0,-1-4-32 16,3-5-16-16,-2-6 0 16,1 2-560-16,-1-4-112 15,0-3-32-15,1-1 0 0,-1-1-1376 0,2-2-288 0,-6-1-48 0,2-1-16 16,2-3-464-16,0-2-112 0</inkml:trace>
  <inkml:trace contextRef="#ctx0" brushRef="#br0" timeOffset="119971.5">19698 11478 7359 0,'-7'0'656'0,"5"0"-528"0,-1 0-128 0,1-3 0 0,2 3 1072 0,0 0 176 0,2 0 32 0,1 3 16 16,-1-1-784-16,5-2-144 0,-2 3-48 0,-1-3 0 31,1 6-784-31,-2-3-176 0,-1-3-16 0,-2 5-16 0,-2-5 224 0,2 4 64 0,-3 1 0 0,-2 4 0 16,-2-4 928-16,1 4 192 0,1 3 32 0,-4-3 16 16,2 5 1040-16,0-2 208 0,4 2 32 0,-4 0 16 0,5 1-352 0,-3 4-64 15,5 2 0-15,-3 2-16 0,3 0-1072 16,-4 3-224-16,4 3-32 0,0-1-16 0,0 2-304 15,4 1 128-15,-4 1-128 0,5-3 0 0,2-1 128 0,1-2-128 16,3 0 0-16,3 0 0 0,-14-26 0 0,0 0 0 16,59 58 0-16,-59-58 0 0,0 0-144 0,80 31-48 15,-80-31 0-15,0 0 0 16,93 4-320-16,-93-4-80 0,0 0-16 0,85-35 0 0,-64 17 480 0,-4-4 128 16,-3-3 0-16,-2-2 0 0,-3 4 640 0,-2-7 208 15,-5-1 48-15,-2 1 0 0,-2-6 384 0,0 1 64 16,-3 4 32-16,-2-8 0 0,2 6-128 0,-4-5-32 15,1 3 0-15,-1 0 0 0,-2 2-608 0,1 0-128 0,-1 5-32 16,-2-1 0-16,-5 6-448 0,-3 4 0 0,-1 3 0 0,-5 7 0 31,-4 9-880-31,-4 4-64 0,0 5-16 0,-1 13-14912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5:5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10470 2751 0,'-26'26'256'0,"7"-5"-256"0,2-2 0 0,4-5 0 16,8-5 2048-16,0-6 384 0,-2 9 64 0,-7 7 0 16,-3 11-752-16,-9 7-144 0,-2-3-48 0,3 5 0 15,1-8-1408-15,-1-3-272 0,3 3-64 0,-6-1-16 16,0 1-64-16,4 4-16 0,-6 2 0 0,4 1 0 31,0 2 640-31,0 0 128 0,3 4 32 0,0 1 0 0,6 2 1216 0,3 2 256 0,0 0 64 0,5-2 0 16,6 1-304-16,3-2-48 0,3 2-16 0,6-4 0 15,5 5-1056-15,3-9-224 0,6 0-32 0,7-14-16 16,1-2-224-16,-31-24-128 0,80 19 128 0,-80-19-128 16,112-12-320-16,-112 12-144 0,130-42-32 15,-130 42 0 1,124-66-816-16,-124 66-160 0,110-82-48 0,-58 37 0 0,2-4 672 0,-5-6 128 0,0-3 16 0,-2-5 16 0,-2 3 688 0,-5-3 272 16,0-3-16-16,-1-4 0 0,-5 4 448 0,-6 0 64 15,-7 3 32-15,-3 2 0 16,-11 0-352-16,-6-2-64 0,-1 6 0 0,-7 5-16 0,-3-2 48 0,-7 7 16 15,-8 10 0-15,1 6 0 0,-2 4 688 0,-8 5 144 16,1 1 16-16,-1 3 16 0,-5 10-144 0,3-1-16 16,-4 0-16-16,-1 8 0 15,-2-3-1120-15,-4 4-464 0,-2-3 16 0,0-3-10560 16,0-2-2112-16</inkml:trace>
  <inkml:trace contextRef="#ctx0" brushRef="#br0" timeOffset="1978.3">15291 7366 4607 0,'-5'0'400'0,"5"0"-400"0,0-2 0 0,0 2 0 15,0-3 384-15,-4 3-16 0,1-4 0 0,-3-1 0 32,1 0-784-32,-4-2-160 0,1 5-16 0,-1-1-16 0,2-3 800 0,-2 6 144 0,2 0 48 0,4 0 0 15,-2 0 736-15,-2 0 160 0,1 4 16 0,1-4 16 16,-2 2-672-16,2-2-144 0,0 5-32 0,-4-5 0 16,0 3 32-16,2 3 0 0,0-3 0 0,0-3 0 15,2 4 144-15,0-3 48 0,-2-1 0 0,0 4 0 16,4-1-320-16,-4-1-64 0,0 1-16 0,0 3 0 15,1-3-160-15,-2-3-128 0,2 5 144 0,0-1-144 16,0-1 128-16,3-3-128 0,1 2 0 0,2-2 144 16,-3 0 432-16,3 0 96 0,3 0 16 0,-1-5 0 0,1 1 208 15,3-1 64-15,0-4 0 0,3 4 0 0,2-3-256 0,1-1-64 16,-2 0 0-16,6-3 0 0,-2 3-272 0,0 1-64 16,0-1-16-16,2 0 0 0,-3 0-96 0,5 4 0 15,-6 0-16-15,2-2 0 0,0 5 192 0,-2 2 32 16,2 5 16-16,-2 1 0 15,-1 2-112-15,1 1-32 0,-3 7 0 0,-1 3 0 0,-2 2-48 0,-3 1-16 16,-1 8 0-16,-4-2 0 0,2 7-80 0,-7 1-128 16,2 3 176-16,-6 4-176 0,-1-1 0 0,-2 2 0 0,2 4 0 15,-5-1 0-15,3-1 0 0,-4-3 0 0,3-3 0 0,-1 0 0 16,0-5 128-16,1 0-128 0,-1 0 144 0,2-7-144 16,0-2 0-16,-2-4 128 0,2 3-128 0,4-6 0 15,-1-2 0-15,4-4 0 0,1-3 0 0,0-6 0 16,3-1 0-16,3-6 0 0,0-1 0 0,3-1 0 15,1-7-224-15,-2-2-32 0,4-4-16 0,0-4 0 32,2 1-448-32,1-2-96 0,2-3-16 0,1-5 0 15,0 3 208-15,-2-2 48 0,3 4 0 0,-1 0 0 0,2 3 384 0,-4 4 192 0,2 3-160 0,-3 8 160 16,0 2 0-16,0 6 0 0,-1 4 0 0,-2 1 0 16,1 4 224-16,-2 3 96 0,3 2 0 0,-2 0 16 0,2 0 560 15,-2 3 128-15,2 1 0 0,-1-6 16 0,4 2-224 0,1-5-48 16,-2-4-16-16,3-2 0 0,1 2-752 0,-2-5 0 15,2 0 0-15,0 0-160 16,1 0-1152-16,-4-5-224 0,1 2-64 16,0-6 0-16,4 0-384 0,0-5-64 0,3-5-32 0,2-2-7520 15</inkml:trace>
  <inkml:trace contextRef="#ctx0" brushRef="#br0" timeOffset="2339.85">15746 7519 9215 0,'0'0'400'0,"-4"0"96"0,2 0-496 0,2 0 0 16,0 0 0-16,0 0 0 0,0 4 928 0,0-3 96 0,2 3 0 0,-4 5 16 16,2 1 272-16,-7 2 48 0,2 2 16 0,0 2 0 15,-4-2 208-15,1 3 32 0,2-3 16 0,-2 4 0 16,-1-1-288-16,2 2-48 0,0-1-16 0,0 3 0 16,2-4-368-16,-2 0-80 0,5-3 0 0,2 0-16 15,2-2-480-15,1-3-80 0,4 0-32 0,0-4 0 16,5 0-224-16,-3 4 0 15,5-2 0-15,-2 2 0 0,2-1-144 0,0 3 144 0,2-2 0 0,-2 4-144 16,-2 0 144-16,2 1-128 0,0 3 128 0,0-1-128 16,-2-1 128-16,0 3 0 0,2-1 0 0,-5 1 0 15,0-1 272-15,-4-3-16 0,-2 2 0 0,-3-2 0 0,-3 3 96 16,-1 0 16-16,-3-3 0 0,-1 4 0 0,-3-1 64 0,-3 1 16 16,0-4 0-16,-3 3 0 15,-4-3-128-15,-2 0-32 0,1 2 0 0,-5-6 0 16,1-1-288-16,2-1-256 0,3-4 64 0,-2-4 0 31,6 0-1408-31,3-5-288 0,4-4-48 0,1-7-12064 0</inkml:trace>
  <inkml:trace contextRef="#ctx0" brushRef="#br0" timeOffset="2513.23">15800 7545 7359 0,'-11'2'656'0,"4"2"-528"0,5-4-128 0,-1 3 0 16,6-3 4224-16,-3 0 800 0,6-3 160 0,2 3 48 15,8-6-2640-15,-16 6-528 0,0 0-96 0,77-29-32 16,-77 29-1584-16,0 0-352 0,83-49 0 0,-83 49 0 31,61-40-1120-31,-61 40-176 0,67-45-48 0,-67 45 0 16,71-56-512-16,-71 56-128 0,78-58 0 0,-78 58-8544 0</inkml:trace>
  <inkml:trace contextRef="#ctx0" brushRef="#br0" timeOffset="4904.85">20210 7775 7359 0,'0'4'656'0,"-3"-4"-528"0,3 0-128 0,0 0 0 15,0 2 768-15,-2-2 128 0,2 0 32 0,-4 3 0 16,-4 2 144-16,2-1 16 0,0 4 16 0,-1-4 0 16,3 1 384-16,-1-1 80 0,1 1 16 0,4-5 0 31,0 2-160-31,4-4-16 0,3 2-16 0,2-4 0 0,-1 4-944 0,4-5-176 0,-1 0-32 0,5-2-16 15,-6-2-224-15,6 4 0 0,1-4 0 0,-3 1 0 16,-14 8 0-16,0 0 128 16,0 0-128-16,75-35 144 0,-75 35 176 0,0 0 48 0,0 0 0 0,84-23 0 15,-84 23-368-15,0 0 128 16,0 0-128-16,0 0 0 0,89-5 0 0,-77 1 0 16,3 1 0-16,1 1-128 0,-2-5-128 0,3 2-32 0,-17 5 0 0,0 0-11712 15</inkml:trace>
  <inkml:trace contextRef="#ctx0" brushRef="#br0" timeOffset="5251.28">20902 7396 7359 0,'0'0'656'0,"0"3"-528"0,0-1-128 0,0-2 0 0,2 5 1152 0,-2-1 208 0,0 4 48 0,0 4 0 31,0 6 16-31,-2 4 16 0,2 1 0 0,-4-2 0 0,1 2 272 0,1-1 48 0,2-1 16 0,0-2 0 31,0 2-464-31,0-2-96 0,0 2 0 0,0-3-16 0,0 4-432 0,-3 1-64 16,3-2-32-16,-4 2 0 15,3 3-16-15,-3-4 0 0,-1 4 0 0,0 4 0 0,-2-2-352 16,1 2-80-16,-2-3-16 0,-1 3 0 16,-3-2-208-16,1 2 0 0,-1-8 0 0,2 1-160 15,1-6-464-15,2 1-80 0,3-10-32 0,3-2 0 16,2-3-1376-16,1-3-256 0,5-3-64 0,4-6-5280 16,3-2-1056-16</inkml:trace>
  <inkml:trace contextRef="#ctx0" brushRef="#br0" timeOffset="5613.17">21256 7519 4607 0,'5'-5'192'0,"-2"-2"64"0,1 5-256 0,-2-1 0 0,1 3 0 0,-3 0 0 15,0 0 1536-15,-3 3 256 0,3-1 48 0,-4 5 16 16,2 2 48-16,-6 1 16 0,-1 4 0 0,0 4 0 16,-3-3-496-16,2 3-80 0,1 1-32 0,-3-2 0 15,3-3 176-15,-1 4 48 0,3-1 0 0,1 0 0 16,-2 1-352-16,2-1-64 0,1 6-16 0,2-6 0 15,-3 6-656-15,5-6-144 0,-1 6-32 0,-3-2 0 16,3 2-272-16,2-1 0 0,-2-1 0 0,4 0 0 16,1-5 0-16,1-1 0 0,5-4-128 0,-1-3 128 15,3-4 0-15,5-1 0 0,1-1 0 0,-17-2-144 0,0 0-16 0,0 0 0 16,103-22 0-16,-103 22 0 0,0 0-32 0,83-49 0 16,-62 28 0-16,-2-2 0 0,-1 1 192 0,-6-1-128 15,-3-1 128-15,-4 1-128 0,-5 0 128 0,0 1 0 16,-5-4 0-16,-2 3 128 0,-2-3 256 0,-1 3 48 15,-4-1 16-15,-2 1 0 0,-1 6 64 0,-3-2 32 16,3 3 0-16,0 0 0 0,-1 4-160 0,1 0-16 16,3 7-16-16,0-1 0 0,3 3-560 0,1 3-112 15</inkml:trace>
  <inkml:trace contextRef="#ctx0" brushRef="#br0" timeOffset="10957.03">4841 13715 14735 0,'-2'8'1312'0,"2"-2"-1056"15,-4-3-256-15,3-3 0 0,1 0 976 0,0 4 144 16,-2 1 32-16,0 0 0 0,2 4 0 0,-3-4 16 16,3-2 0-16,3-3 0 0,-1-3-864 0,0-2-176 15,-1-4-128-15,3 0 144 0,-4 1-272 0,2-1-64 16,-2 0-16-16,-2 0 0 0,-2 9-128 0,-4 0-32 15,-3 0 0-15,-1 9 0 0,-5 0 368 0,-3 3 0 16,1 5 0-16,0 3 0 0,0 1 0 0,1 1 0 0,-1 4 0 0,4 4 0 16,-1 3 0-16,5 0 0 15,-3 0-192-15,6 0 192 0,4 0-208 0,-1 0 80 0,2 1 128 0,3-1-208 16,0 0 208-16,0 2 0 0,3-1-160 0,2 1 160 16,-1 2 0-16,4-2-144 0,1 5 144 0,5 1 0 15,0 1 0-15,0 2 0 0,7-4 160 0,2 3-32 16,3-2 784-16,2-3 176 0,5-3 16 0,2-7 16 15,1-6-160-15,1-4-16 0,-37-18-16 0,0 0 0 16,108 3-736-16,-108-3-192 0,0 0 0 0,115-56 0 16,-115 56 0-16,71-66 0 0,-34 16 0 0,-8-8 0 15,-6-3 0-15,-7-2 0 0,-6-1 0 0,-5 1 0 0,-5 6 0 16,-6-4 192-16,-5 3-32 0,-3 1 0 0,0 8 432 0,-8 6 96 16,1-1 16-16,-2 4 0 0,-5 5-64 0,-2 0 0 15,-6 8 0-15,-2 0 0 0,-3 6-448 0,1 11-192 16,-3 7 128-16,-4 10-128 0,1 6 0 0,-1 10 0 15,-3 7-224-15,6 3 80 0,8 0-192 0,6-2-48 16,9-5 0-16,11-6-9216 16,10-7-1840-16</inkml:trace>
  <inkml:trace contextRef="#ctx0" brushRef="#br0" timeOffset="12419.75">13773 7577 8287 0,'0'0'736'0,"0"3"-592"0,0-1-144 0,0-2 0 16,-3 3 384-16,3-3 64 0,-4 6 0 0,2 2 0 31,-6 1 0-31,-1 0 0 0,4 3 0 0,-8-7 0 0,3 4 320 0,0-4 64 16,1 2 0-16,0-5 16 0,2 1-224 0,-2 1-48 15,1 1-16-15,1 0 0 0,-2-1-176 0,0 1-16 0,1 4-16 0,-1-4 0 16,2 2 160-16,0-2 16 0,-2 4 16 0,1-4 0 16,-1 4-240-16,0-1-48 0,2 5-16 0,-2-3 0 15,1-1-112-15,-1 3 0 0,0 2-128 0,1-2 192 16,-1 2 64-16,2 3 0 0,0 1 0 0,3-1 0 15,1 1 176-15,1-4 32 0,7 3 16 0,-5-3 0 16,6-2-80-16,1 2-16 0,0 0 0 0,1-5 0 0,1 3-384 16,3 0 0-16,0-1 0 0,4 3 0 0,0-2 0 0,-2-4 0 15,3 5 0-15,2-5 0 0,2-2 0 0,-21-6 0 16,0 0 0-16,0 0 0 0,96 3 192 0,-77-6-32 16,2-1-16-16,-3 2 0 0,-4-5-16 15,3-1 0-15,-5-1 0 0,2-1 0 0,-3-3 144 0,1-1 32 16,-2 0 0-16,-1-1 0 15,0-3-80-15,-1 3-16 0,-1-6 0 0,2 0 0 0,-4 3-208 0,-1-4 0 16,-4 3 0-16,0-2 0 0,0 2 160 0,0-2-160 16,-4 0 160-16,1 3-160 0,1-4 432 15,-5 4-16-15,0 1 0 0,-2 3 0 0,1 0 64 0,-5 5 16 0,1 4 0 0,-2 2 0 16,0-1 0-16,-3 2 0 0,0-1 0 0,-1 3 0 16,-1 0-64-16,0 0-16 15,3 0 0-15,-5-4 0 0,0-1-416 0,2-3 0 0,2-1-144 0,3 0-15264 16</inkml:trace>
  <inkml:trace contextRef="#ctx0" brushRef="#br0" timeOffset="15048.78">3534 15077 7359 0,'-4'-4'656'0,"2"1"-528"0,-1-3-128 0,3 6 0 16,0-1 576-16,-2-3 64 0,-1-4 32 0,-4-5 0 15,-4-1-544-15,3 0-128 0,-6-1 0 0,0 4 0 16,1 3 0-16,-2-1 192 16,-1 5-192-16,0-1 192 0,2 5 368 0,-3 4 80 0,3-3 0 0,-3 8 16 15,-1 0 16-15,-1 3 0 0,0 7 0 0,0 2 0 16,0 2-416-16,-1-1-96 0,5 8-16 0,-6 1 0 16,7 1-144-16,-4 3 0 0,3 3-192 0,-1-2 192 15,4-1-160-15,1 2 160 0,1 6 0 0,3-3-144 0,3 4 592 0,4-4 128 16,0 0 32-16,6-2 0 15,2 2 352-15,5-1 80 16,1-3 16-16,0-1 0 0,6 2-608 0,-2-8-128 16,4 3-32-16,-2-6 0 0,6 0-288 0,-2 0 0 15,8-3 0-15,-6 5 0 0,5-2 0 0,-3-5 0 16,5 5-144-16,-5-7 144 0,2-2 0 0,1-1-160 16,-31-16 160-16,0 0 0 0,92 24 0 0,-92-24 0 15,0 0 0-15,98-14 0 0,-98 14 192 0,0 0 64 16,104-52 0-16,-104 52 0 0,68-59 16 0,-33 19 16 15,0-7 0-15,-4-2 0 0,-4 0-16 0,-5 1 0 16,-1-5 0-16,-3 5 0 0,-3-1 0 0,-4 0 0 0,-1 2 0 0,-6-2 0 16,-3 6 96-16,-2 1 16 0,-3 0 0 0,-6 6 0 15,-1 1-32-15,-6 3 0 0,-2 1 0 0,-4 1 0 16,-3 8 288-16,0-4 64 0,-4 0 16 0,2-2 0 16,-1 2-352-16,1-1-80 0,2-2-16 0,-6 1 0 15,1 2-272-15,-2 3 0 0,1 6-176 0,5 5-9184 16,-7 6-1840-16</inkml:trace>
  <inkml:trace contextRef="#ctx0" brushRef="#br0" timeOffset="18495.56">13742 8385 911 0,'-4'3'0'0,"1"1"0"0,1-2 0 0,2 1 0 16,2-3 256-16,-2 0-48 0,0 0 0 0,0 4 0 15,3-3-208-15,-3-1 144 0,4 0-144 0,1-1 128 16,0-3 256-16,2-1 64 0,2-2 0 0,0 2 0 15,-1-4 816-15,1 4 160 0,1 1 48 0,-1-1 0 16,0 2-448-16,-4 1-96 0,-1 2-16 0,-4-4 0 16,1 8 48-16,-2-4 16 0,1 2 0 0,0 1 0 0,0 1 208 0,0-3 32 15,-4 3 16-15,2 1 0 0,2 2-416 0,-3-2-96 16,3 4-16-16,-5-4 0 0,5 4-448 0,0-4-80 16,0 4-32-16,0-2 0 0,0 1 48 0,0 1 16 15,1-2 0-15,3 2 0 0,-1 0-80 0,3-1-128 16,-5 1 176-16,3 0-176 0,1-1 160 0,-2 5-160 15,3-3 128-15,-3 2-128 0,4 6 192 0,-2-4-64 16,-1 3 0-16,1-3 0 0,0 3 96 0,1-1 16 16,1 1 0-16,-2-1 0 0,3 1-240 0,-4-1 128 15,3-2-128-15,0 4 0 0,-2-1 176 0,4-3-176 0,0 0 192 0,-1-2-192 16,1 2 224-16,0 0-64 0,-4-2-16 0,4 2 0 16,-1-2 48-16,1-3 16 0,0 5 0 0,3-2 0 15,-3-2 16-15,1 3 0 0,2-1 0 0,-3-2 0 16,3 2-96-16,-1-1 0 0,-3-2-128 0,1 3 192 15,0-3 32-15,0 4 0 0,-1-4 0 0,1 5 0 16,0-2 48-16,-1 2 16 0,3-2 0 0,-2 2 0 16,3-1-16-16,-2-3 0 0,2 2 0 0,1 2 0 15,-3-2-16-15,2-1 0 0,0 1 0 0,2-3 0 16,-3 3-80-16,1-3-32 0,2-1 0 0,0-2 0 16,-2 2-16-16,2-3-128 0,2-1 192 0,1-2-64 15,-1 1 144-15,1-3 32 0,4 4 0 0,-3-3 0 0,-1-1-16 0,-3 4 0 16,0-4 0-16,2 0 0 0,-1 5-112 0,-3-5-32 15,2 0 0-15,-1 4 0 0,-1-4-144 0,2 0 160 16,-4 0-160-16,2 0 160 0,2 0-160 0,2 0 0 16,-2-4 144-16,-2 4-144 0,4-2 0 0,0-1 144 15,-3-1-144-15,1 4 0 16,0-5 0-16,-1 2 0 0,4 1 0 0,-5-2 0 0,4-1 0 0,-4 5 0 16,2-3 0-16,-2-2 0 0,0 5 0 0,2-4 0 15,-3-1 0-15,1 1 0 0,0-1 0 0,2 2 0 16,-2-3 0-16,2-2 0 0,4 2 0 0,-1-1 0 15,-3-1 0-15,4-3 0 0,-1 3 0 0,-3-1 0 16,3 0 0-16,-5 4 0 0,4-2 0 0,0-2 0 0,-4 4 0 16,2 0 0-16,-4-4 0 0,3 4 0 0,1-2 0 0,-2-2 0 15,-2 4 0-15,2-4 0 16,-3 4 0-16,0-4 0 0,0 2 0 0,-4-1 0 0,2 2 0 0,-2-2 0 16,4-1 0-16,-4 0 0 0,4 1-128 0,-1-3 128 15,-2-1 0-15,1 3 0 16,0-5 0-16,0 6 0 0,1-5-192 0,-3 0 192 0,2 0-208 0,0-1 80 15,2 0-64-15,0 1 0 16,0-3 0-16,-1-3 0 0,1 1-96 0,0-3-32 0,-1 4 0 0,5 3 0 16,-5-3 96-16,-2 3 16 0,2 1 0 0,-4 0 0 15,1 4 208-15,0-2 0 0,-1 3 0 0,-1-5-144 0,2 5 144 0,1-1 0 16,-1 0 0-16,2 1 0 0,-2-1 0 0,-1 0 0 16,1 4 0-16,-2 0 0 15,2-2-272-15,-1-2-128 16,1 4-32-16,-3 0 0 0,5-2-32 0,-5-2-16 0,5 0 0 0,-6 2 0 0,6 0 160 0,-3-1 16 15,1-1 16-15,-3 4 0 16,1-1-352-16,1 0-80 0,-4 4-16 0,0-2 0 16,-4 4-192-16,1-3-32 0,1 6-16 0,-1-3 0 15,-3 0-576-15,1 0-112 0</inkml:trace>
  <inkml:trace contextRef="#ctx0" brushRef="#br0" timeOffset="18814.41">15282 8604 6447 0,'-14'6'272'0,"5"-6"80"0,4 3-352 0,2-3 0 0,3 0 0 0,0 0 0 15,0-3 576-15,0 3 64 16,0-6 0-16,3 1 0 0,2-4-448 0,1 1-64 0,-1-4-128 0,2 1 176 16,2-1 960-16,-1 0 192 0,3-2 32 0,1 0 16 15,2 2 144-15,-2-6 16 0,2 4 16 0,-2-3 0 16,4 3-464-16,0-3-112 0,-2 4-16 0,-1 3 0 15,0-2-480-15,-1 3-96 0,2 0-32 0,0 1 0 16,-2 2-352-16,2 3 128 0,-4 3-128 0,3 0 0 16,-1 3 224-16,-4 3-32 0,1 2 0 0,2 1 0 0,-3 5 448 0,1 3 64 15,3 1 32-15,2-3 0 0,4 1-192 0,3 2-32 16,3-3-16-16,-24-15 0 0,0 0-304 0,91 32-48 16,-91-32-16-16,0 0 0 0,92 26-128 0,-92-26-144 15,0 0 144-15,0 0-208 16,92 43-304-16,-73-32-64 0,-1 3-16 0,-4-2-12016 0</inkml:trace>
  <inkml:trace contextRef="#ctx0" brushRef="#br0" timeOffset="20445.16">15671 8516 4607 0,'0'0'400'16,"3"0"-400"-16,-3 0 0 0,0 1 0 15,0 3 384-15,2-4 0 0,1 5 0 0,-3 4 0 0,6-1 368 0,-3 1 64 16,2 7 16-16,-1-6 0 0,1 2 320 0,2-1 64 15,-2 1 0-15,4 0 16 0,-4-1-176 0,0 1-32 16,2 2-16-16,-1 3 0 0,2-3-144 0,1 4-32 16,-4-1 0-16,2-3 0 0,2 3-112 0,-2 1-16 15,2 3-16-15,1-4 0 0,1 1-96 0,1-5-16 16,3 5 0-16,1-4 0 0,2 3-176 0,-1-3-32 16,0 4-16-16,3-4 0 0,0 3-352 0,-2-1 0 15,-1 1 0-15,1-3 128 0,4 3-128 0,-4-3 0 16,4 4 0-16,-2-6 0 0,1-2 0 0,-2 3 176 0,5-3-48 15,-1 2 0-15,-4-3 240 0,2 3 32 0,2-3 16 16,-1-2 0-16,-22-7 48 0,0 0 16 0,0 0 0 0,108 29 0 16,-108-29-96-16,0 0 0 0,89 23-16 0,-89-23 0 15,0 0-224-15,0 0-144 0,119 17 192 0,-97-11-192 16,-22-6 0-16,0 0 0 0,0 0 0 0,96 8 0 16,-73-4 0-16,-1-4 0 0,-1 0 0 0,2 0 0 15,-6-4 0-15,6 3 0 0,-4-6 0 0,2-2 0 16,-3 2 128-16,-1-5 32 0,2 0 0 0,2-2 0 15,0 0 112-15,2-4 32 0,-1-3 0 0,4 2 0 16,1-3-176-16,-1-3-128 0,-4 6 144 0,1-2-144 16,3-1 0-16,-5 1 0 0,2 1 0 0,-6 0 0 15,1 0 0-15,-3 0 0 0,1 2 0 0,-6 1 0 0,3 3 0 0,-5-4 0 16,1 1 0-16,-4 3 0 0,2 0 0 0,0-2 0 16,0 2 0-16,-3 2-160 15,1-2-272-15,0 0-48 0,-1 2-16 16,1-2 0-16,0 2-592 0,2-2-112 0,2-3-16 0,1-1-16 15,2 1-704-15,2-6-144 0,4 1-32 0,-1 1-7568 16</inkml:trace>
  <inkml:trace contextRef="#ctx0" brushRef="#br0" timeOffset="20821.98">17091 8653 3679 0,'-9'-2'160'0,"9"-1"32"0,0 3-192 0,0-4 0 0,4-1 0 0,-3 2 0 16,6-3 624-16,7-2 80 0,5-10 0 0,6 1 16 15,3-6-464-15,-2 6-80 0,-3-4-32 0,-3 5 0 16,3-1 736-16,-2 1 144 0,-2-1 16 0,2 3 16 15,2 0 704-15,-2 2 144 0,1-2 16 0,4 5 16 16,-26 9-720-16,0 0-160 0,0 0-32 0,95-31 0 16,-73 26-736-16,3-2-160 0,-6 5-128 0,2-2 192 0,-4 1-192 0,1 3 0 15,-1 0-160-15,-3 3 160 0,0 3-256 0,-2 1 32 16,-3 3 16-16,-1 2 0 0,-1 6 16 0,0-1 16 16,2 2 0-16,-5 4 0 0,1-2 368 0,0 5 64 15,0 5 0-15,-1 1 16 0,-4 2 160 0,0 1 16 16,0 2 16-16,-5 1 0 0,1 2 64 0,-1-2 16 15,5-1 0-15,-4-7 0 0,8-8-224 0,-4-8-32 16</inkml:trace>
  <inkml:trace contextRef="#ctx0" brushRef="#br0" timeOffset="24829.88">17148 7481 6447 0,'-5'9'576'0,"2"-2"-576"0,-1-2 0 0,4-2 0 16,4-1 448-16,-4-2 0 0,3 4-16 0,-1-1 0 15,5 2-432-15,-2 4 128 0,0 0-128 0,-1 1 0 16,-1-1 672-16,-1 0 48 0,2-2 16 0,-4-2 0 16,0 3 816-16,0 1 176 0,0 0 16 0,0-4 16 15,0 4-384-15,0 0-80 0,0-1-16 0,0-3 0 16,0 8-384-16,-4-5-64 0,2 5-32 0,2-3 0 0,-1 4-352 0,-1 2-80 16,2-2-16-16,0 3 0 0,0 2-96 0,0 2 0 15,0 2-16-15,-4-6 0 0,4 6 128 16,-1-2 16-16,-1 1 16 0,0 1 0 0,-1-2-400 0,1 1 128 15,-2-1-128-15,-1-2 0 16,2-1-256-16,3-6-128 0,0-1-16 0,3 1-11760 0</inkml:trace>
  <inkml:trace contextRef="#ctx0" brushRef="#br0" timeOffset="25287.08">17629 7537 9215 0,'0'0'400'0,"4"0"96"0,1 0-496 0,-5-4 0 0,4 4 0 0,-3 0 0 16,5-2 144-16,0-1-144 0,7-2 128 0,1-2-128 16,3-2 368-16,-3 4-16 0,0 1 0 0,-2-1 0 15,6 2 1280-15,-8 3 256 0,2 0 48 0,0 0 16 16,2 3-672-16,-3 2-144 0,1 2-32 0,0-1 0 15,2 2-320-15,-5 4-64 0,0-1-16 0,-1 1 0 0,1 2-256 16,-6 0-48-16,3 3-16 0,-5 1 0 0,3 4-224 0,-8-1-160 16,-1 5 192-16,0 2-192 0,-4 2 352 0,-3-2-32 15,-2 1-16-15,-3 3 0 0,-4-3 16 16,2-1 16-16,-4 2 0 0,-1-4 0 0,4-2-176 0,-2 1-32 16,4-3-128-16,1-4 192 0,-1-1-192 0,5-6 0 15,0-3 0-15,-1-1 0 0,6-5 0 0,2-2-192 16,3-5 192-16,0 0-160 0,1-4 16 0,4-3 0 15,1 0 0-15,0-4 0 0,4 0 144 0,0-1-192 16,4-1 192-16,1 3-192 0,0-1 320 0,2-1 48 0,4 6 16 0,-4-1 0 16,3 3 16-16,0 1 16 0,1 6 0 0,-1-2 0 15,-17 4 224-15,0 0 64 0,0 0 0 0,0 0 0 16,0 0-192-16,84 26-48 0,-74-20 0 0,3 2 0 16,-3-2-272-16,2-3 0 0,2 2-128 0,2-1-13920 15</inkml:trace>
  <inkml:trace contextRef="#ctx0" brushRef="#br0" timeOffset="33910.21">3274 16634 5631 0,'-19'8'128'0,"3"1"16"0,6-4 16 0,1-1 0 0,4-1-160 0,1-1 0 16,1-2 0-16,-3 5 0 0,-2-1 912 0,-6 1 160 0,5-1 16 0,-3 1 16 16,1-2-912-16,3-3-192 15,-1 4 0-15,0-3 0 0,1 3-256 0,-1-1 16 0,0 3 16 0,-3-1 0 16,2 2 224-16,1 2 0 0,-3 1 0 0,-1 4 0 16,3-2 432-16,1 9 128 0,-3-2 16 0,2 4 16 15,1 3-32-15,-5-3-16 0,4 3 0 0,-1 0 0 16,2 0-320-16,1 0-64 0,-1 0-16 15,4 2 0-15,1-4-144 0,4 1 0 0,4 1 0 0,-3-2 0 16,6 1 0-16,-1-4 0 0,2 1 0 0,3 1-176 16,-1 3 176-16,1-2 0 0,3 1 0 0,-2 1-128 15,2 0 128-15,0-3-192 0,1 1 192 0,-1-5-192 16,4 2 192-16,-1-2 0 0,4-1 0 0,2-1 128 16,-23-17-128-16,0 0 0 0,85 44 0 0,-85-44 128 0,0 0-128 15,110 36 0-15,-110-36 0 0,87 26-128 0,-87-26 128 0,89 27 0 16,-89-27 0-16,84 26 0 0,-84-26 0 0,0 0 0 15,118 35 0-15,-118-35 0 0,89 22 0 0,-89-22 0 16,98 18 128-16,-98-18-128 0,111 17 352 0,-111-17 0 16,122 12 0-16,-122-12 0 0,112 14-32 0,-112-14-16 15,99 19 0-15,-99-19 0 0,92 21-304 0,-92-21 160 16,89 14-160-16,-89-14 128 0,89 0-128 0,-89 0 128 16,101-19-128-16,-101 19 128 0,112-35 128 0,-112 35 0 15,106-52 16-15,-106 52 0 0,92-70-32 0,-45 30-16 16,-1-5 0-16,-3-4 0 0,1-3-224 0,-4 0-160 15,0-2 32-15,-4-2 0 16,3 2-288-16,-3-4-48 0,3 6-16 0,-4-2 0 0,-1 7 176 0,-6 2 48 0,2 1 0 0,-7 4 0 16,-4 0 256-16,-2 0 0 0,1 0 0 0,-4 2 0 15,-6 3 0-15,-1 0 0 0,-2 4-160 0,-1-1 160 16,-8 6-320-16,1 0 32 0,1 3 0 0,-6 1 0 16,1 1 288-16,-4 2-160 0,2-2 160 0,-3 2-128 15,2 1 544-15,-6 1 112 0,-3-1 32 0,1 4 0 16,-8-1 80-16,-2 1 32 0,-1 5 0 0,-6 0 0 15,-2 4 80-15,-3 0 16 0,-2 2 0 0,1 6 0 16,-6-1 208-16,-2 6 48 0,0-2 16 0,-5 6 0 16,-4-3-144-16,1 5-16 0,-4-6-16 0,-5 4 0 15,-7-1-112-15,-2 1-32 0,0-3 0 0,2-4 0 0,3-2-272 16,4-6-64-16,5-7-16 0,-2-8 0 0,2 1-576 0,-11-1-112 16,-2 4-32-16,-1-1 0 15,5 1-368-15,2 3-80 0,3 3-16 0,4 4-11552 16</inkml:trace>
  <inkml:trace contextRef="#ctx0" brushRef="#br0" timeOffset="36159.18">20749 8578 2751 0,'0'0'256'0,"0"0"-256"16,0 0 0-16,3 0 0 0,-3 0 752 0,0 0 96 16,0 0 32-16,2 4 0 0,1-4 176 0,-3 3 32 15,4-1 16-15,-4 1 0 0,2-1 112 0,-2 2 32 16,3-1 0-16,-1-1 0 0,-1-2-192 0,5 3-32 16,-5-3-16-16,3 4 0 0,-1-2-304 15,3-2-48-15,-3 3-16 0,1 1 0 0,3-3 64 0,0 3 16 16,-2-4 0-16,-2 5 0 0,3-2 32 0,-3 3 0 15,2 1 0-15,-1-2 0 0,1 4-160 0,-5-4-16 0,3 7-16 0,-1-3 0 16,2 1 0-16,-3-1 0 16,3 3 0-16,-1 2 0 15,-1-2 0-15,2-1 0 0,1 1 0 0,2 0 0 16,2-1-96-16,1 1-16 0,2-2 0 0,-1-1 0 16,-1 0-304-16,4-1-144 0,0 1 128 0,3 3-128 15,-4-3 0-15,4 1 0 0,-1 3 0 0,5-1 0 16,-4-2 0-16,2 2 0 0,2 2 144 0,-21-14-144 15,0 0 336-15,70 40 0 0,-70-40 0 0,0 0 0 16,68 35-80-16,-68-35 0 0,0 0-16 0,69 35 0 16,-48-23-48-16,-21-12-16 0,0 0 0 0,0 0 0 15,89 42-32-15,-66-33 0 0,-2-1 0 0,-2 1 0 0,2 0-144 16,2-2 0-16,-23-7 0 0,0 0 128 0,0 0-128 0,92 33 0 16,-92-33 0-16,0 0 0 0,0 0 0 0,84 26 0 15,-84-26 144-15,0 0-144 0,0 0 256 0,88 12 0 16,-88-12-16-16,0 0 0 0,0 0-240 0,105-14 176 15,-105 14-176-15,0 0 160 0,85-29-160 0,-85 29 160 16,0 0-160-16,84-35 160 0,-84 35-160 0,0 0 0 16,75-35 0-16,-75 35 128 0,0 0-128 0,75-37 0 15,-75 37 0-15,0 0 0 0,0 0 0 0,85-29 0 16,-85 29 0-16,0 0 0 0,0 0 0 0,0 0 0 16,91-26 0-16,-91 26 0 0,0 0 0 0,0 0 0 15,0 0 0-15,92-28 0 0,-74 19 0 0,-4-3 0 16,0 1 0-16,-1-2 0 0,3-3 0 0,-2 2 0 0,-2-3 0 0,4-1 0 15,1 1 0-15,-1-2 0 0,2-2 0 0,-1-2 0 16,2 6-128-16,-1-6 128 0,-1-3 0 0,0 5 0 16,-4 2 0-16,1-2-144 0,-4 3 144 0,2 1 0 15,-3 7-240-15,-6-3 64 0,3 1 16 0,-6 5 0 32,1 0-592-32,-2 5-112 0,-6 2-32 0,-2 2 0 15,-2 2-1312-15,-2 4-272 0,-1 1-48 0,-2 2-10272 0</inkml:trace>
  <inkml:trace contextRef="#ctx0" brushRef="#br0" timeOffset="36458.5">22446 8702 14735 0,'-11'0'640'0,"10"-2"160"0,-3-1-640 0,2 3-160 0,4-4 0 0,2-1 0 0,-1 1 816 0,4-1 128 15,4-7 16-15,3-2 16 0,8-5-320 0,-1-2-64 16,3 0-16-16,1 2 0 0,-1-2 496 0,2 2 80 15,-1 2 32-15,-1-1 0 0,1-3 160 0,-6 4 48 16,2 1 0-16,-4-1 0 0,1 1-144 0,-5 2-32 16,1 2 0-16,-1 5 0 0,-3 0-544 0,2 2-112 15,-3 1-32-15,0 8 0 0,-4-4-272 0,2 5-64 16,0 2-16-16,0 0 0 0,-2 5 112 0,0 2 32 0,2 3 0 0,-2 1 0 16,4-1-144-16,0 1-32 0,1-1 0 0,3 1 0 15,0-1-144-15,3-3 0 16,-2 0 144-16,4 3-144 0,-5-3 0 0,3-2 0 0,0 1 0 0,0-3-128 31,-3-1-304-31,0-1-48 0,2-1-16 0,1-5-10512 0,-2-2-2096 0</inkml:trace>
  <inkml:trace contextRef="#ctx0" brushRef="#br0" timeOffset="38836.61">22338 7551 7359 0,'-2'0'656'0,"2"0"-528"15,2 0-128-15,1-4 0 0,-3 4 0 0,0 0 0 16,4-2 0-16,-4-1 0 0,0 3-192 0,0-2-112 15,-4-1-16-15,4 3-16 0,-3 0 1120 0,1-4 240 16,-1 4 32-16,-1-2 16 0,2 2 304 0,-3-3 64 16,2-1 16-16,-1 4 0 0,-1 0-544 0,-2-1-96 15,2 2-32-15,0-1 0 0,-4 4 176 0,4-4 16 0,1 5 16 0,-1-5 0 16,1 4-240-16,1 1-48 0,1 0-16 0,-3-1 0 16,1 4-496-16,-1-2-192 0,2 2 128 0,-3 1-128 15,3 3 0-15,0-3 128 16,-1 5-128-16,-1-2 0 0,3 2 304 0,-1 0-32 0,-1 3 0 0,2-3 0 15,2 2-128-15,0-2-16 0,0 0-128 0,0-2 192 16,0 2-192-16,0-5 0 0,0 3 0 0,0-4-160 16,0-2 160-16,2-1 0 0,2-2-144 0,-1 3 144 15,2-6 0-15,-1 3 0 0,1-3 0 0,4-3 0 16,-1 3-128-16,-2-2 128 0,2-2 0 0,5 1 0 16,-5 3-256-16,3-5 0 0,1 5 16 0,-2-4 0 0,3 2 16 0,-1-1 0 15,2 0 0-15,0-3 0 0,0 3 224 0,1 1-144 16,-1-1 144-16,0-3-128 0,-14 6-192 0,0 0-48 15,0 0 0-15,0 0 0 16,79-22-608-16,-62 15-128 0,-5-2-32 0,-12 9-4752 16,0 0-944-16</inkml:trace>
  <inkml:trace contextRef="#ctx0" brushRef="#br0" timeOffset="39087.64">22632 7493 14735 0,'-3'0'640'0,"1"0"160"0,4 4-640 0,-2-4-160 0,3 1 0 0,-3-1 0 16,0 4 0-16,0 5 0 0,0 3 0 0,0 2 128 16,-3 5 512-16,1 2 112 0,-1 1 16 0,3 1 0 15,-4 3 112-15,2-1 16 0,2-1 16 0,2 6 0 16,2 1-496-16,-1 4-96 0,-3 1-32 0,2 3 0 15,-2 1 432-15,0 0 96 0,0 3 16 0,3 1 0 16,-3-4-208-16,4 0-48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6:4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18110 14032 17503 0,'-14'5'1552'0,"6"0"-1232"0,8-1-320 0,1-4 0 15,3 0 1104-15,-1 0 176 0,-1 5 16 0,5-2 16 16,7 2-1312-16,0-5-192 0,-14 0-80 0,0 0-16 31,0 0-992-31,84 9-208 0,-84-9-48 0,0 0 0 16,0 0 704-16,0 0 144 0,61 56 32 0,-61-33 0 0,-6 4 944 0,-1 3 192 0,2 7 32 0,-9 1 16 16,2 7 976-16,-2 4 192 0,-3 3 32 0,-1 0 16 15,1 2-320-15,-1 2-64 0,6-4-16 0,2-1 0 16,1-2-448-16,4-6-112 0,5 6-16 0,0-9 0 0,9 2-544 15,-3 0-224-15,5 1 176 0,3 1-176 0,0 1 0 0,-2-1-208 16,2 3 16-16,-5-6 0 16,1 3-192-16,-1 0-16 15,0-8-16-15,-2 2 0 0,-2-1 416 0,0-2 128 0,2 0 0 0,-5 0 0 0,1-1 576 0,-3-6 112 16,4 2 16-16,-4-8 16 0,0 1-80 0,5-5-32 16,-3-1 0-16,5-3 0 0,-4-5-224 0,4-1-64 15,0-4 0-15,-7-4 0 0,0 0-448 0,0 0 128 16,0 0-128-16,85-4 0 15,-85 4-368-15,0 0-112 0,88-22-32 0,-88 22 0 16,66-18-64-16,-66 18-32 0,0 0 0 0,92-17 0 0,-92 17 224 0,0 0 64 16,84 0 0-16,-84 0 0 0,0 0 320 0,83 17 208 0,-83-17-16 15,0 0-16-15,98 14 400 0,-98-14 64 0,87 12 32 16,-87-12 0-16,103 6-288 0,-103-6-48 0,118 0-16 0,-118 0 0 16,124 0-320-16,-124 0 0 0,124-6 0 0,-124 6 0 15,127-8 0-15,-127 8 0 0,129-9 0 0,-129 9 0 16,145-9-192-16,-65 9 32 0,-80 0 16 0,146 0 0 15,-146 0 144-15,127 14 0 0,-127-14 0 0,136 18 0 16,-136-18 0-16,150 21 304 0,-70-9-48 0,1-2-16 16,-81-10 272-16,162 26 48 0,-162-26 16 0,163 18 0 15,-75-13-192-15,9-5-48 0,4-2 0 0,-3-1 0 16,-6 3-336-16,-10-4 128 0,0 4-128 0,2 0 0 16,4 0 0-16,1 0 0 0,2 0 0 0,-2 0-128 15,-89 0 128-15,158 7 0 0,-158-7 0 0,157 9 128 0,-75-4 144 0,5 0 48 16,4-1 0-16,-4 1 0 0,-3 0-16 0,-1-1 0 15,1 4 0-15,5-4 0 0,0-4-304 0,6-4 160 16,7-4-160-16,-5 3 128 0,-3-4-128 0,-1-3 0 16,-3-2 0-16,10-4 0 0,6-3-320 0,-2-1 48 15,1-1 16-15,-7 6 0 0,-6-2-96 16,-3 1-16-16,3 2 0 0,2-1 0 0,4 3 176 0,-2 4 48 16,-9 1 0-16,2-3 0 0,-6 3 144 0,3 0 0 15,1 4 128-15,-4 2-128 0,1 3 0 0,0 0 128 16,-84 0-128-16,141 14 0 0,-141-14 0 0,125 17 0 15,-125-17 0-15,119 24 0 0,-119-24-128 0,127 25 128 0,-127-25-128 16,126 21 128-16,-126-21 0 0,113 22 0 0,-113-22 0 0,103 21-128 31,-103-21 128-31,99 14 0 0,-99-14 0 0,94 9 0 0,-94-9 0 0,84 9 128 0,-84-9-128 0,75 8 0 16,-75-8 0-16,0 0 144 0,87 12-144 0,-87-12 0 16,0 0 0-16,0 0 0 0,0 0 0 0,0 0-144 31,0 0-432-31,0 0-64 0,0 0-32 0,0 0 0 0,35-24 352 0,-48 15 64 0,5-1 0 0,-6-6 16 15,2 2 480-15,-2-3 80 0,0-6 32 0,-2 2 0 16,2-3 32-16,0-6 0 16,-3 2 0-16,3-6 0 0,-2-5-384 0,6-1 128 0,-4-3-128 15,3-6 0-15,4 0-320 0,-1-5-128 16,1-3-16-16,1-4-16 0,1-2-96 0,-4-1 0 0,2-3-16 0,-1 1 0 0,-1 0 1040 0,-1-4 224 16,-3 4 32-16,3 0 16 15,-2 3-1344-15,-2-3-272 0,5 0-48 16,-3 3-16-16,3-1 1296 0,0 1 256 0,4 2 48 0,0 7 16 0,0 2-336 0,-2 3-64 15,2 4 0-15,-4 3-16 0,-3 2-240 0,1 0 0 16,-1 5 0-16,0 0 0 0,3 4 256 0,-1-1-64 16,1 5 0-16,0-3 0 0,0 0 0 0,-3 8 0 15,2-1 0-15,-2 2 0 0,-2 2-192 0,0-2 144 16,-2 4-144-16,-1-2 128 0,-3 5 96 0,0-2 16 16,-3 6 0-16,-3-3 0 15,-2 5 176-15,-7-1 32 0,0 4 16 0,-5-4 0 0,0 5-48 0,-4-1-16 0,1 5 0 0,-2-3 0 16,1 6-224-16,-5-3-48 0,2 0-128 0,-3 5 192 15,1-5-192-15,-3 4 0 0,-6-1 0 0,-3-1 0 16,-2-2-192-16,-1 0-16 0,3-2-16 0,2-1 0 16,1 3 0-16,-3 0 0 0,0 0 0 0,-2 0 0 15,-3 0 48-15,-5 0 16 0,-4 0 0 0,-5-4 0 16,-2-1 160-16,-2 2 0 0,0 3 0 0,4 0 0 16,-5 0 0-16,-1 3 0 0,-4-6 0 0,-2 3 0 15,-1-5 0-15,1 1 0 0,3 8 0 0,-3 1 0 16,1 2 0-16,-8-2-160 0,-8 0 160 0,3 2-160 0,6-2-112 15,-3 6-32-15,0-2 0 0,-2 3 0 0,-3 0 304 0,1-3 0 16,3-4 0-16,6-2 0 0,3 3 0 0,6-3 0 31,2 2 128-31,-7-3-128 0,-3-2 0 0,1-2 128 0,0 2-128 0,-2 0 0 0,4 6 0 0,-2-1 0 16,-4 3 0-16,-6 1 0 0,1 3 0 0,-3 1 0 16,-1 2 0-16,6 3 0 0,0-3 144 0,-3 3 48 15,1-3 0-15,2 3 0 0,12-1 128 0,0-1 48 16,7-2 0-16,2-5 0 0,5-1-240 0,-9 3-128 15,4 1 128-15,-2-3-128 0,9 3-192 16,0-2-96-16,3 2-32 0,4-3 0 16,7 0-128-16,-6 0-48 0,3-1 0 0,-5 1 0 0,1 0 368 0,0 1 128 0,5-1 0 0,3 0-144 15,6-4 144-15,-2 3 0 0,0 5 0 0,2-5 0 16,3 6 128-16,-5 0 16 0,2 2 0 0,-4-2 0 16,-3 3 160-16,-1-3 16 0,1 4 16 0,2-1 0 15,-1 6-336-15,1 3 0 0,-3 0 0 0,5 9-17216 16</inkml:trace>
  <inkml:trace contextRef="#ctx0" brushRef="#br0" timeOffset="14953.42">12048 9993 11967 0,'0'0'1072'0,"2"0"-864"0,1 0-208 0,1 0 0 16,-1 1 1904-16,2-1 336 0,6 0 64 0,6 0 0 0,-17 0-720 0,0 0-160 0,0 0-16 0,99-8-16 47,-99 8-1520-47,0 0-320 0,0 0-48 0,95-20-16 16,-95 20-336-16,0 0-80 0,0 0-16 0,94-29-5456 0,-94 29-1088 0</inkml:trace>
  <inkml:trace contextRef="#ctx0" brushRef="#br0" timeOffset="18167.54">4851 10729 3679 0,'-10'0'320'0,"3"-3"-320"15,3 1 0-15,-1-1 0 0,3 3 704 0,2-4 80 16,0 4 16-16,0-2 0 0,-2-5 0 0,2 2 0 0,0-4 0 0,0 1 0 15,0 4-800-15,-3-1 0 0,1 5 0 0,-1-2 0 16,-3 4 0-16,-2 2 192 0,-4 4-48 16,-1 1 0-16,-1 1 176 0,0-1 48 0,-3 3 0 0,3 0 0 15,2-1 80-15,0-2 32 0,3-1 0 0,2 5 0 16,3-3 224-16,-1-1 32 0,5-1 16 0,0 5 0 16,0-3-432-16,5 6-64 0,-1-2-32 0,1 0 0 15,4 3-224-15,-6 4 0 0,4-2 0 0,0 2 0 16,2 5 0-16,-4 0 0 0,1 2 0 0,0 3 0 15,3-1 0-15,-4 1 128 0,4 1 0 16,2 3 16-16,-1-6 592 0,4 3 112 0,-4-1 32 0,4 0 0 0,-1-1-32 16,1-2 0-16,1 3 0 0,-1 2 0 0,4-5-464 0,-6 2-112 15,3-8-16-15,1-3 0 0,2 2-32 0,-1-3-16 16,6-4 0-16,-1 0 0 0,1-6 112 0,1-1 32 16,-24-7 0-16,0 0 0 0,0 0 32 0,112-15 0 15,-77 1 0-15,-4-9 0 0,6 2-160 0,1-5-32 16,-3 3 0-16,0-3 0 0,5-2 16 0,-5-1 0 15,1 3 0-15,-1-6 0 0,-4 1-48 0,-4 0-16 16,-1 1 0-16,-7-3 0 0,2 0-144 0,-11-2 0 16,1 4-192-16,-6-4 192 15,-3 3-768-15,-4 1-16 0,-5-4-16 0,-3 4 0 0,-3 0 432 0,-1 1 96 0,-5-3 16 16,0 3 0-16,0-1 512 0,-2 1 96 0,2-1 32 0,-2 0 0 16,2-1 336-16,-4-3 80 0,2 1 16 0,-1 6 0 15,-1 2-128-15,-2 1-32 0,-1 11 0 0,-2 6 0 16,-3 6-224-16,-2 4-48 0,-4 10-16 0,-3 7 0 15,-8 5-112-15,-3 4 0 0,0 7-16 0,-1 0 0 16,0 0-432-16,0-7-96 0,1-2-16 0,4-5-9552 31,10-11-1904-31</inkml:trace>
  <inkml:trace contextRef="#ctx0" brushRef="#br0" timeOffset="36285.24">11377 10090 6447 0,'0'0'576'0,"0"-3"-576"0,0 3 0 0,2-2 0 16,1 2 0-16,-3-4 0 0,4 4-160 0,-3-3 160 15,3-2 0-15,-1 1 0 0,3 4 192 0,-6 0-64 16,3 0 1040-16,-3 0 208 0,2 4 32 0,1-1 16 15,-3 2 48-15,0-1 0 0,0 1 0 0,-3 4 0 16,1 3-336-16,2-2-64 0,0 3-16 0,0-3 0 16,2 7-288-16,1-1-48 0,1 0-16 0,1 1 0 15,-3 1-256-15,5 3-64 0,-4-2-16 0,2 7 0 16,4-2-112-16,-4 4 0 0,1-2-16 0,1 6 0 0,1-3 192 16,-2 3 32-16,-1 4 16 0,0-1 0 0,2 3-32 0,-5-1 0 15,1-2 0-15,1 0 0 0,-4-4-176 0,0 0-32 16,1 1-16-16,-2-3 0 0,1-3-224 0,-6-3 0 15,3 3 0-15,-2-3-160 16,1-6-512-16,1 1-96 0,-1-1-32 0,4-7 0 16,0-1-608-16,2-9-112 0</inkml:trace>
  <inkml:trace contextRef="#ctx0" brushRef="#br0" timeOffset="37010.33">12071 10121 3679 0,'3'0'320'0,"-1"0"-320"15,1-1 0-15,1-3 0 0,-3 1 288 0,6 1-16 16,0-5 0-16,9-3 0 0,-16 10 624 0,0 0 128 16,0 0 32-16,72-56 0 0,-72 56 432 0,0 0 96 15,0 0 16-15,62-54 0 0,-46 40-384 0,1 2-64 0,-3-1 0 0,4 3-16 16,-6 3-496-16,2 2-112 0,-4 1-16 0,3-1 0 16,-5 5-64-16,1 0-32 0,1 5 0 0,-1 2 0 15,0-1 64-15,0 2 16 0,-1 6 0 0,1-2 0 16,0 2 128-16,-1 4 16 0,1-1 16 0,-4 6 0 15,2-2-160-15,-3-2-48 0,1 5 0 0,-5 1 0 16,5 1-32-16,-1 0-16 0,-4 5 0 0,0-5 0 16,-4 4 112-16,1-2 32 0,-2 1 0 0,-4-1 0 15,0 2-400-15,-5-2-144 0,0 1 0 0,-3 3 144 16,-4-1-144-16,0-5 0 0,2 4 0 0,-7-8 0 16,3-1-176-16,0-5 176 0,-1 1-128 0,5-4 128 0,1 1-320 15,1-7 32-15,5-2 0 0,-2 4 0 16,5-8-16-16,0-2 0 0,4-3 0 0,0-1 0 0,1 0-16 0,-1-4-16 15,5 0 0-15,-3-3 0 0,6 0 144 0,-3-6 48 16,5 4 0-16,4-3 0 0,0 0 144 0,1-3 192 16,3 0-32-16,0 2-16 0,-13 18 112 0,0 0 32 15,0 0 0-15,79-49 0 0,-79 49 176 0,0 0 48 16,0 0 0-16,92 9 0 0,-73 3 416 0,2 2 96 16,2 4 0-16,-2-1 16 0,-2 2 80 0,2 2 16 15,2-4 0-15,1 1 0 0,0 1-480 0,3-7-80 0,2 2-32 0,-29-14 0 16,63 21-304-16,-63-21-64 15,0 0-16-15,96 5 0 16,-96-5-672-16,0 0-128 0</inkml:trace>
  <inkml:trace contextRef="#ctx0" brushRef="#br0" timeOffset="38959.65">10100 10116 1839 0,'-16'5'160'0,"7"-5"-160"16,1 4 0-16,1-4 0 0,5 0 592 0,-2-4 96 15,3 4 16-15,-3-1 0 0,-3-3 160 0,-2-5 32 16,1 1 16-16,1-4 0 0,0 3-624 0,2-5-128 15,-4 5-32-15,4-1 0 0,-4-2-128 0,0 3 0 16,0 4 0-16,-3-2-176 0,4 1 176 0,-3 3 0 16,2 3 0-16,-3 0 0 0,3-2 192 0,1 2 128 15,3 0 32-15,-1-3 0 0,5 3 320 0,-1 0 64 16,4-4 16-16,-1 4 0 0,5 0-128 0,-1-5-32 16,2 5 0-16,1-3 0 0,3-3-16 0,1 5 0 0,-3-3 0 0,0 4 0 15,1 0-288-15,2 4-64 16,-3 1-16-16,0 5 0 0,-1 2-208 0,1 2 0 0,-4 4 0 0,4 4 0 15,-4 8 416-15,2-4-16 0,-2 6 0 0,1 2 0 16,-3 3 48-16,1 3 0 0,-3 7 0 16,-1 2 0-16,0 0 240 0,-1 3 48 0,-1 9 16 0,0-2 0 15,2-2-32-15,-3 1 0 0,3-1 0 0,0 3 0 16,3-6-176-16,-1 0-32 0,5-2-16 0,-2-3 0 16,4-6-192-16,-4-3-48 0,4-5 0 0,-2 0 0 15,1-7-256-15,-1-2 0 0,0-9 0 0,-3 1 0 16,1-6 0-16,-3-7 0 0,1 4 0 0,1-6 0 0,-3-1 0 15,3-2 0-15,-4 0 0 0,0-5 0 16,3 1 0-16,-1-4 0 0,2-3 0 0,-1-4 0 0,2-5 0 0,-1 0-304 16,3-7 64-16,2 0 16 15,-2-3-304-15,1 2-64 0,1-2-16 0,0-4 0 16,-1 2-160-16,3-3-48 0,1 4 0 0,-3-6 0 0,-1 3 400 0,6-1 80 16,-5 3 16-16,3 1 0 0,-1 2 320 0,-3 6 0 15,1 0 0-15,-2 6 0 0,0 8 0 0,0 4 0 16,-2 5 0-16,-1 5 0 0,1 0 416 0,4 9 48 15,-1 2 16-15,1-2 0 0,2 3 736 0,4 1 128 16,3 1 48-16,-1 2 0 0,2 0-736 0,4-2-144 0,-2-2-16 16,0-3-16-16,1 4-480 0,1-1 0 0,0 0 0 0,3 4 0 31,-5-2-512-31,2 2-32 0,-4-1-16 0,-2-3 0 0,1 6 160 0,-5-3 16 16,3-2 16-16,-2-4 0 15,-2 0-688-15,-1-2-144 0</inkml:trace>
  <inkml:trace contextRef="#ctx0" brushRef="#br0" timeOffset="39305.65">11100 9970 1839 0,'-9'-12'0'0,"6"6"160"0,1-1-160 0,-3-1 0 16,1 3 0-16,4 1 0 0,-5-1 288 0,-4-4 32 15,-3-5 0-15,-9 0 0 0,-5 6 96 0,2 4 32 16,-2 8 0-16,-1 4 0 0,5 6 1280 0,-4 9 256 16,1 3 48-16,6 5 16 0,-4 1 176 0,6 6 32 15,0-1 16-15,-1 3 0 0,4-2-480 0,-2 5-80 0,6 3-32 0,-2 6 0 16,3-3-592-16,4 5-112 15,1-2-16-15,3 6-16 0,1 2-432 0,1 3-96 0,6 3-16 16,-1 1 0-16,6 2-400 0,2 1 0 16,3-2 0-16,1 1 0 0,1-2 0 0,5-1-272 0,1 0 64 0,4-3 16 31,3 3-752-31,4-7-144 0,6-8-16 0,0-3-7200 0,8-4-1424 0</inkml:trace>
  <inkml:trace contextRef="#ctx0" brushRef="#br0" timeOffset="39793.61">12842 9736 11055 0,'-12'14'480'0,"5"-5"112"0,4 0-464 0,-1-4-128 0,4 0 0 0,0-1 0 16,0 1 544-16,4 4 96 16,-2 8 0-16,5 4 16 0,-2 7-288 0,3 2-64 0,5 1-16 0,-5 0 0 15,6 8 512-15,-1-3 96 0,6 4 32 0,-2 4 0 16,4-1 48-16,2 3 16 0,3 4 0 0,-4-5 0 16,6 8-384-16,-3-5-80 0,1 6-16 0,-3 4 0 15,1-2 32-15,-5-2 0 0,-3-6 0 0,-4 5 0 0,-3-5-224 16,-6 5-64-16,-3-8 0 0,-3 4 0 0,-3-1-256 0,-6 3-144 15,-7-1 16-15,-5 3 0 32,-4 8-512-32,-11-4-112 0,-2 1-16 0,-3-4 0 0,2-2-512 0,0-7-128 0,1 2 0 0,2-10-7344 15</inkml:trace>
  <inkml:trace contextRef="#ctx0" brushRef="#br0" timeOffset="40453.3">13315 10311 2751 0,'3'4'256'0,"-3"-4"-256"0,0 0 0 0,5-4 0 15,-5 4 608-15,4-1 80 0,1-3 16 0,4 1 0 16,5-6 368-16,3 0 80 0,4-5 0 0,2 2 16 15,-1 2-176-15,1 1-32 0,-2-3-16 0,2 3 0 32,-1 0 48-32,3 4 16 0,-1 0 0 0,0-2 0 15,3 2-176-15,-27 5-16 0,0 0-16 0,0 0 0 0,106-23-416 0,-83 18-96 16,-6 1-16-16,-3 1-6176 16,0 3-1248-16</inkml:trace>
  <inkml:trace contextRef="#ctx0" brushRef="#br0" timeOffset="40641.87">13433 10576 13823 0,'4'0'608'0,"1"-2"128"0,-2-1-592 0,3-2-144 0,2 1 0 0,-2-1 0 15,6-2 592-15,10-9 96 0,-22 16 16 0,81-59 0 16,-81 59-384-16,109-71-64 0,-109 71 0 0,101-63-16 15,-101 63-240-15,86-58-208 0,-86 58 32 0,73-48-7312 16</inkml:trace>
  <inkml:trace contextRef="#ctx0" brushRef="#br0" timeOffset="41097.75">14470 9919 16575 0,'-5'4'1472'0,"3"-4"-1168"16,2 0-304-16,0 0 0 0,0 0 448 0,0 0 48 15,-2 3 0-15,-1-1 0 16,-2 7-1392-16,-4 3-288 0,-5 5-48 0,2 3-16 15,-2 0-448-15,0 3-96 0,2 3 0 0,-2 0-16 0,2 0 2064 0,1 2 432 16,1 2 80-16,1 1 0 0,2-1 1088 0,0 1 192 0,5 4 64 0,-1 0 0 16,3-2-496-16,3 5-80 0,2-1-32 0,1-2 0 15,6 0-976-15,-2-4-192 0,6-5-32 0,1-5-16 16,1-4-288-16,5-6 0 16,-1 1 0-16,1-7 0 15,1 0-384-15,4-1-16 0,-5-4-16 0,-23 0 0 16,0 0 0-16,0 0 0 0,113-40 0 0,-113 40 0 0,0 0 256 0,85-61 160 0,-64 38-192 0,-3-3 192 15,-8 0 0-15,-1-2 0 0,-2 2 0 0,-2 0 0 16,-1-4 480-16,1-1 96 0,-5-4 32 0,0-1 0 16,0 1 272-16,0-2 48 0,-5-5 16 0,1 2 0 15,-1-3-368-15,-7 3-64 0,3-2 0 0,-8 4-16 16,-1 3-496-16,-5 9 0 0,-3 6 0 0,-2 12 0 0,-1 4 0 16,-6 13 0-16,-2 5-208 0,-3 12-12256 15</inkml:trace>
  <inkml:trace contextRef="#ctx0" brushRef="#br0" timeOffset="43124.75">13602 8622 5919 0,'0'0'528'0,"-2"0"-528"0,2 0 0 0,0 0 0 0,0 0 576 0,0 0 16 15,0 3 0-15,0-3 16 0,-3 0 352 0,3 0 64 16,0-3 0-16,0 3 16 0,0-4-288 0,0 4-64 16,3-5-16-16,-3 2 16 0,2-3-560 0,2 1-128 15,-4-2 0-15,3 2 0 16,-1 0 0-16,1 1-192 0,1 4 48 0,-4 0 16 0,0 0-16 0,0 4 0 15,0 1 0-15,0 0 16 0,-4 4 256 0,4-2 48 16,-5 2 16-16,5-1 0 0,-3 3 128 0,-3-3 48 16,3 5 0-16,3-3 16 0,0 2-384 0,0-7 0 15,0 4 0-15,3-2 0 0,3-5 0 0,-3 1-192 16,2 1 32-16,1-8 32 0,-1 4-144 0,2-5-32 16,-2 2 0-16,0-3 16 0,2-1 96 0,-3 2 0 15,1 2 16-15,0-2 0 0,-1-1 464 0,1-1 96 16,-2 2 0-16,3-4 64 0,-3 4-128 0,-1-4 0 0,3 1-16 0,2-1 0 15,-3 4-304-15,1-2 0 0,0-2 0 0,0 4 0 16,2 0 0-16,-3 1 0 0,1-1 0 0,-5 5 0 16,2 0 0-16,-2 0 0 0,-2 5-160 0,2-1 160 15,-4 6 0-15,-1-1 256 16,0 7-32-16,-2-3-16 0,2 1 224 0,0 0 32 0,1 4 16 0,-1-3 0 16,3-1-128-16,0 0-32 0,2 0 0 0,2-2 0 15,2-3-144-15,1 0-48 0,2-4 0 0,-2-5 0 16,4 4-128-16,-2-1 0 0,3-3 0 0,-1 0 0 15,0-3 0-15,1 3 0 0,1 0 0 0,-1-6 0 16,2-1 0-16,2-1 240 0,-2-1-48 0,-3-5 0 16,5 5 0-16,-5-5 0 0,-1 2 0 0,-2-2 0 15,2 2-192-15,-4-2 144 0,-4 4-144 0,0-3 128 16,0 5-128-16,-4-4 0 0,-1 3 0 0,-2 4 0 0,0-4-192 0,0 0 192 16,-2 1-160-16,1 2 160 0,3-2 0 0,-1 4 0 15,-1-1-128-15,6 1 128 0,-3-1 0 0,4 2 0 16,0 3 0-16,0 0 0 15,4 0 0-15,-4 0 0 0,0 3 0 16,0 1 0-16,-4-3 0 0,4 6 0 0,0-1 0 0,-3-1 0 0,1 4 448 0,2-3 0 16,-4 0-16-16,4 2 0 0,0-2 0 0,0-1 0 15,0-2 0-15,0-3 0 0,4 4-432 0,-2-2 0 0,1-2 128 0,-3 0-128 16,4-2 0-16,-4 2 0 0,5 0 0 0,-5-4 0 16,3 4 0-16,-1-3 0 0,2 1 0 0,-3-1 0 15,3-3 0-15,-1 1 0 16,-1 2 0-16,0-1 0 0,-2-1 0 0,0 2 0 0,0 1 0 0,-2-2 0 15,0 4-128-15,2 0 128 0,-3 0 0 0,1-3 0 16,0 3 0-16,1 0-176 0,1-2 176 0,-6 2-128 16,3 2 128-16,-2-2 0 0,-4 3 0 0,2 3 0 15,-2 2 0-15,-1-1 0 0,1 4 128 0,0 1-128 16,1-2 224-16,-1 2-32 0,0 2 0 0,-3-1 0 16,5-3 0-16,0-1 0 0,2-2 0 0,0-2 0 0,1 4-192 0,1-4 0 15,1-2 0-15,2-3 0 31,0 0-688-31,0 0-80 0,5-3 0 0,-3-2-9472 0</inkml:trace>
  <inkml:trace contextRef="#ctx0" brushRef="#br0" timeOffset="53400.89">13879 8639 911 0,'-5'0'0'0,"5"0"0"0,-5 0 0 0,3 0 0 0,0 0 384 0,2 0 0 15,-5 4 0-15,2-4 0 0,-6 1 192 0,0-1 16 16,-3 4 16-16,3-1 0 0,4-1 128 0,0-2 32 16,-2 4 0-16,2-4 0 0,3 0-128 0,0 0 0 15,2 1-16-15,0 3 0 0,-2-4-496 0,4 3-128 16,-4-6 0-16,-1 6 0 0,1-3 128 0,0 2-128 15,1-2 160-15,1 0-160 0,-4 0 336 0,3 4-16 16,-1-4-16-16,0 0 0 0,-3 3 80 0,3-1 0 16,0 1 16-16,-3 1 0 0,2 1 112 0,-1-2 0 15,2 3 16-15,-1-1 0 0,-2-2-96 16,1 3-32-16,1 2 0 0,1-4 0 0,2 1-80 0,0 0-32 16,0-1 0-16,2 1 0 0,1-5 224 0,1 3 32 15,1-3 16-15,4 0 0 0,-4 0-192 0,2-3-48 16,0 3 0-16,0-2 0 0,1-1-48 0,-2 3-16 0,-1-4 0 0,2 4 0 31,-2 0 160-31,-1 0 32 0,-3 4 0 0,3-4 0 0,-4 3 32 0,0-1 16 0,0 1 0 0,0 1 0 16,0 1 0-16,-4-1 0 0,3-3 0 0,1 3 0 15,0 1-112-15,0-5-32 0,0 4 0 0,1-4 0 16,3 3-208-16,-1-3-144 0,3 0 192 0,-3-3-192 16,2 3 0-16,0 0 0 0,2-4 0 0,-1 4 0 15,2-2 0-15,-2 2 0 0,2 0 0 0,-4 0 0 16,5 2 0-16,-4 2 0 0,3-4 0 0,-2 5 0 15,-1-2 352-15,2 6-32 0,-4-4-16 0,3 4 0 16,2 0 16-16,-2-1 0 0,-3 5 0 0,2-3 0 0,0-1 16 0,2-1 16 16,-1-2 0-16,-1 2 0 0,2 1 0 0,0-5 0 15,2 1 0-15,3-2 0 16,-4 1-160-16,5-3-48 0,-3-1 0 0,2 4 0 0,-1-4-144 0,-1 3 0 16,4-1 0-16,-5-2 128 0,5 4 80 0,-4-4 16 15,2 5 0-15,1-5 0 0,-3 3 64 0,2-3 16 16,1 4 0-16,0-2 0 0,0-2-112 0,1 0 0 15,0 0-16-15,-2 0 0 0,3-2-48 0,-2 2 0 16,1-4 0-16,1 4 0 0,-4 0-128 0,1 0 128 16,0 4-128-16,-1-2 128 0,1-2-128 0,-2 0 192 0,2 3-192 15,1-3 192-15,1 4-16 0,-2-3 0 16,2-1 0-16,3 0 0 0,-3 0-176 0,-2 0 160 0,2-1-160 16,-3 1 160-16,1-4-160 0,-2 4 0 0,2 0 0 0,1 0 0 15,-3-3 0-15,2 3 160 0,-6-2-160 0,6 2 160 16,-4 0 0-16,1 0 0 0,2 2 0 0,-1-2 0 31,1 0-160-31,1 3 128 0,-5-3-128 0,3 4 128 0,4-3-128 0,-5-1 0 0,5 0 0 0,-2-1 0 16,2-3 0-16,0 4 0 0,2-5 0 0,-3-2 0 15,5 2 0-15,-4-4 0 0,0 0 0 0,0 1 0 16,3-1 0-16,-3 0 0 0,2 4 0 0,1 0 0 16,-3-2 0-16,4 1 0 0,-6 3 0 0,2-2 0 15,3 0 0-15,1 1 0 0,-4 1 0 0,3-3 0 16,-3 3 0-16,3 3 0 0,-3-2 0 0,0-1 0 0,2-1-160 0,-6 2 160 15,3-1 0-15,-1-2-144 0,2-1-48 0,-6 0-16 16,3 0 0-16,-2 3 0 0,1-2 16 0,0 1 16 16,-1-5 0-16,0 1 0 0,3-1 176 0,-1 0 0 15,1-1 0-15,-2-2-128 0,2 3 128 0,-3 0 0 32,0 4 0-32,0-4 0 0,1 1 0 0,-1 2 0 0,-1-1 0 0,-1 0-128 0,2 0 128 0,0-1 0 15,-4 2 0-15,4 1-128 0,-6-2 128 0,2 2 0 16,1 2 0-16,-1-3 0 0,-2 1 0 0,3 2 0 15,-3-3 0-15,2 3 0 0,-1-2 0 0,-1 1 0 16,3-1 0-16,-1 0 0 0,2-2 0 0,0-2 0 0,1 4 0 16,-1-4 0-16,2 0 0 0,0 1 0 0,0 3 0 0,-4-4 128 31,3 4-128-31,-4-2 0 0,3 1 0 0,0-2 0 0,-2 2 0 0,2 0 0 0,-2 0 0 0,1-2 0 16,-1 2 0-16,2-2 0 0,1-1 0 0,-2 0 0 15,2 4 0-15,-4-4 0 0,3 2 0 0,-4-1 0 31,1 2-416-31,-4-2-160 0,0 2-16 0,0 3-16 16,0-2-2064-16,-5 0-400 0,3 1-96 0,0 1-9040 0</inkml:trace>
  <inkml:trace contextRef="#ctx0" brushRef="#br0" timeOffset="53801.63">15366 8502 6447 0,'-9'10'272'0,"4"-6"80"0,-2-3-352 0,2 3 0 31,1-1 0-31,2-1 0 0,2-2 976 0,-7 0 128 0,0 3 32 0,0 1 0 0,2-4 240 0,-2 0 48 16,6-4 16-16,1 1 0 0,3-6 240 0,2 2 48 31,0-5 16-31,4 0 0 0,3-2-368 0,-1-3-80 16,1 3-16-16,0-4 0 0,2-3-288 0,0 4-64 15,0 3-16-15,0-3 0 0,2 3-304 0,-6 1-64 0,6 3-16 0,-2 1 0 16,-2 1-80-16,-2-1 0 0,3 5-16 15,-1-1 0-15,2 5-144 0,-6 0-32 0,1 0 0 0,-2 5 0 16,2-1 0-16,-2 1-16 16,2 4 0-16,-1-4 0 0,1 7-80 0,0 0-16 0,-1-1 0 0,-2 1 0 15,2 2-144-15,1 3 128 0,0 1-128 0,-1-1 128 16,-2 1-128-16,2 1 160 0,-2-2-160 0,-3 1 160 16,1 3-16-16,-3-4 0 0,3 0 0 0,-8 1 0 15,4-1 48-15,-1-1 0 0,1 5 0 0,-4-4 0 16,4 1 64-16,-3-1 32 0,1 0 0 0,2-3 0 15,0 0 0-15,0-1 0 0,0-3 0 0,0-1 0 16,0-1-160-16,2-1-128 0,1-1 144 0,1-6-144 16,-4 0 0-16,1 0-128 0,3-4-16 0,-1-1 0 15,3 0-1408-15,-1-8-288 0,3 1-48 16,6-2-13648-16</inkml:trace>
  <inkml:trace contextRef="#ctx0" brushRef="#br0" timeOffset="55861.23">15570 8503 6447 0,'-6'4'576'0,"3"1"-576"0,1-5 0 0,-1 4 0 16,3-4 864-16,-4 0 64 0,-1 5 16 0,-4 0 0 16,1 2 80-16,2-2 32 0,-1-5 0 0,6 4 0 15,2-8-176-15,6 1-48 16,2 1 0-16,0-5 0 0,1 2-384 0,4-4-64 0,2 4-32 0,-6-4 0 16,6 6-32-16,-6-3-16 0,3 6 0 0,-5-3 0 15,1 6 656-15,0 1 128 0,-4-2 16 0,0 5 16 16,2-2 128-16,-2 4 32 0,-1-1 0 0,-4 3 0 15,2-3-352-15,-2 5-64 0,3-1-16 0,-3-2 0 16,0 4-272-16,4-2-64 0,-3 1-16 0,3 0 0 16,1 1 80-16,2-1 32 0,0 1 0 0,0-6 0 0,2 4-96 0,-1-1-32 15,3 1 0-15,1 0 0 0,5 2-208 0,-4-3-32 16,2 4-16-16,1-4 0 0,0 4-16 0,-1-4 0 16,-1 3 0-16,0-2 0 0,2 2 0 0,-2-2 0 15,0 2 0-15,-2-5 0 0,2 5-80 0,-2-2 0 16,2-3-128-16,-2 5 192 0,2-6-192 0,0 4 128 15,0-1-128-15,-2-2 0 16,2 3 0-16,-2-3 128 0,2 3-128 0,0-2 0 0,2-1 0 0,-2 3 0 16,0-1 0-16,0-3 0 0,2 4 144 0,-3 2-144 15,1-1 128-15,4-3-128 0,-1 6 0 0,1-6 0 0,-1 2 0 16,1-1 0-16,-1 1 0 0,0-3 0 0,-3-1 0 0,4 1 0 16,-1-4 0-16,-3-1 0 0,4 1 0 0,-1-1 0 15,0-1 144-15,1-3-144 16,-2-3 160-16,1 3-160 0,0-6 128 0,-1-1-128 0,1 2 0 0,1-4 144 15,-1 1-144-15,-1-1 0 0,0 0 0 0,-1 1 128 16,1-1-128-16,2 0 0 0,-1 0 0 0,-1 1 128 16,1-1-128-16,0-1 0 0,1-3 0 0,3 5 0 15,-4-1 0-15,-17 9 0 0,0 0 0 0,0 0 0 32,75-40 0-32,-61 28 0 0,4 1-144 0,-8-1 144 15,6-2 0-15,-6 2-192 0,6-2 192 0,-2-3-160 0,-2 3 160 0,5-4 0 16,3-3 0-16,-20 21-128 0,0 0 128 0,61-62-128 0,-61 62 128 0,0 0-128 0,71-67-32 0,-71 67 0 15,0 0 0-15,63-61 0 0,-42 44 160 0,-7 3-192 32,-2 0 192-32,0 2-192 0,-2 3 192 0,-1 1 0 15,0 2 0-15,-4 3 0 0,-1-2 0 0,-1 5 0 16,-1-4 0-16,1 4 0 0,-1 0 0 0,1 0 0 16,1-2 0-16,-1-1-192 15,3 3-576-15,-5-5-112 0,6 1-16 0,-3-4-16 16,3-1-1616-16,2-2-320 0</inkml:trace>
  <inkml:trace contextRef="#ctx0" brushRef="#br0" timeOffset="56266.78">17166 8556 3967 0,'-7'0'176'0,"2"-4"32"0,-1 4-208 0,3 0 0 0,1 0 0 0,-1 0 0 15,3 0 1328-15,-6 4 208 0,-2-4 64 0,1 0 0 0,0 3 784 0,3-3 176 16,4-3 16-16,4 3 16 0,3-6-368 0,3-1-80 16,4-1-16-16,4-1 0 0,4-5-960 0,-3-3-192 15,-19 17-32-15,0 0-16 0,74-54-704 0,-74 54-224 16,0 0 128-16,71-56-128 0,-71 56 0 0,0 0 0 15,0 0 0-15,103-51 0 0,-103 51 0 0,0 0 0 16,0 0 0-16,101-29 0 0,-101 29 0 0,0 0 0 16,0 0 0-16,0 0 0 0,101-5 0 0,-87 13 0 15,-4 1 0-15,-3 1 0 0,0 3 0 0,-1 1 0 16,-6 6 0-16,3 0 0 0,-3 4 288 0,0-1 48 16,0 3 16-16,0 0 0 0,2-3 416 0,1 3 96 15,1-4 16-15,1 4 0 0,-2-3-144 0,3 0-32 0,-1-6 0 0,0 1 0 16,2-1-256-16,-3-3-48 0,1-2-16 0,-2-3 0 15,3-4-592-15,-1-5-128 0,4 0-32 0,-1-5-16400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10:28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7T23:11:26.401"/>
    </inkml:context>
  </inkml:definitions>
  <inkml:trace contextRef="#ctx0" brushRef="#br0">11541 4478 5519 0,'-5'4'496'0,"-2"1"-496"0,5-5 0 0,2 3 0 16,0-3 576-16,0 4 32 0,0 1 0 0,0 4 0 0,0 0-400 0,0 4-80 15,5-4 0-15,0 3-128 0,2-3-160 0,2 0-144 16,0 1-16-16,-2-3-16 0,3 4 336 0,-3-4 192 16,0 1-32-16,2-1 0 0,-2 5 512 0,0-3 96 15,1 0 32-15,1 0 0 16,0 3-96-16,-4-2-32 0,4 2 0 0,-4-1 0 0,2 1-304 0,-2 2-64 16,4-2-16-16,-6 7 0 0,4-1-128 0,0 6-32 15,-5 1 0-15,0 4 0 0,0 3 240 0,-2 6 32 16,-2 4 16-16,-2 1 0 15,-3 6 160-15,0-6 16 0,0 1 16 0,-1-4 0 0,6 0-176 0,-7-2-48 16,2-3 0-16,0-2 0 0,4 0-384 0,-4-5 0 0,5 2 0 16,-3-11 0-1,1 4-304-15,4-11-80 0,2 2-32 0,2-11-7744 0</inkml:trace>
  <inkml:trace contextRef="#ctx0" brushRef="#br0" timeOffset="613.41">12208 4548 4607 0,'0'5'192'0,"4"-1"64"0,-4 1-256 0,3-2 0 16,-3-3 0-16,0 4 0 0,2-2 0 0,1 1 0 16,1 2 0-16,1-1 0 0,-1 1 0 0,-3-5 0 15,3 0-128-15,-2-2 128 0,-1-1 0 0,1 3 0 16,-2-4-144-16,4 2 144 0,-4-4 1440 0,1 4 336 16,3-2 64-16,-1-1 16 0,2-2 352 0,2 5 80 15,4-3 16-15,-2-2 32 0,-1 5-1072 0,5-5-224 16,0 6-32-16,5-6-16 0,-4 5-688 0,3-1-144 15,1 3-32-15,-1-4 48 0,1 4-176 0,-1 0 0 0,0 0-192 0,-3 0 192 16,4 4-192-16,-8 1 192 0,2 3-160 0,-3 1 160 16,0 5 0-16,-6 4 0 0,3-1-128 0,-6 9 128 15,1-3 0-15,-2 6 0 16,1 6 0-16,-6 0 0 0,3 2 0 0,-6 3 160 0,-3 3-32 0,-2 2 16 16,-3 2-16-16,-3 2-128 0,-1 0 192 0,-5 0-64 15,-2-2 128-15,-1-5 32 0,-3-4 0 0,1-7 32 16,0 4-64-16,1-4-32 0,-5 1 0 0,4-3 0 15,0-1-224-15,4-7 0 0,1 2 0 0,4-1 0 0,-1-6 0 0,5-2 0 16,6-5 0-16,2-6-128 16,6-3 128-16,4-7 0 0,2-3-144 0,5-6 144 15,4-3-432-15,1-7-16 16,5-4 0-16,2-3 0 0,6-5 448 0,3 3 0 0,3-2 0 0,4 3 0 0,3-1 144 0,2 9 16 16,4 0 0-16,-2 8 0 0,-2 4-160 0,-5 5 0 15,-4 4-192-15,-5 2 192 0,-26 3-304 0,0 0 64 16,0 0 16-16,91 17 0 0,-91-17 224 0,0 0 208 15,0 0-32-15,85 44-16 16,-85-44 416-16,0 0 64 0,82 40 32 0,-82-40 0 0,0 0-368 0,115 35-80 31,-115-35-16-31,101 19-8016 0,-101-19-1616 0</inkml:trace>
  <inkml:trace contextRef="#ctx0" brushRef="#br0" timeOffset="1936.41">10544 4191 10127 0,'-9'0'896'0,"6"-2"-704"16,1 4-192-16,2-2 0 0,2 3 496 0,0-3 64 15,3 6 16-15,0-1 0 0,7 3-320 0,2 8-48 16,0 3-16-16,0-1 0 15,-2 4-1072-15,-3-1-208 0,-4 0-64 0,-1-2 0 16,-4-1 128-16,-6 4 32 0,3-1 0 0,-2-2 0 0,-4 6 1472 0,0-3 288 16,1 5 64-16,-5 0 16 0,3 5 496 0,-2-3 112 0,0 8 16 0,-2 1 0 15,0 2-704-15,0 4-128 0,1 5-16 0,-4-4-16 16,3 7-608-16,-3-3 0 0,3 3 0 16,-2-3 0-16,6 0 0 0,-3-2 0 15,3-2 192-15,0 2-64 0,3-2 400 0,-2 1 96 0,0 1 16 0,0-2 0 16,2-1-352-16,2-4-64 0,2 0-16 0,1-6 0 15,-3-4-208-15,3-7 0 0,0-6 0 0,-3-5 0 16,5-5 0-16,-2-3 0 0,2-1 0 0,0-6 0 16,2-2 0-16,0-1 0 0,1-6 0 0,-3 0 0 15,2-5 144-15,1-8 96 0,4-1 16 0,0-4 0 16,2 3 48-16,3-7 16 0,1 3 0 0,2 0 0 0,-3-1-464 16,6 1-96-16,3-2-16 0,1 2 0 15,1 4 0-15,3 0 0 0,-3 4 0 0,3-1 0 0,0 1 32 0,2 6 0 16,2-1 0-16,-4 4 0 0,-4 0 32 0,1 2 16 15,1 7 0-15,-1-4 0 0,3 6 176 0,-7 3 224 16,4 0-48-16,-2 3-16 16,-4 2 368-16,1 4 80 0,-4 3 16 0,-2 2 0 0,2 4 144 0,-9 4 16 15,0 4 16-15,-3 0 0 0,-4 6-272 0,1-1-48 16,-5 4-16-16,-2 0 0 0,-1 5-464 0,-3-2 0 16,0-1-128-16,1 3 128 0,-1 0 0 0,2-2 0 0,6-1 0 0,-1-2 0 15,5 0 0-15,0-4-160 0,5 0 160 0,-1-5-11008 16</inkml:trace>
  <inkml:trace contextRef="#ctx0" brushRef="#br0" timeOffset="2376.16">11227 4182 1839 0,'-12'12'0'0,"7"-1"160"0,-1 1-160 0,3 0 0 16,3-7 0-16,-4 4 0 0,1 0 0 0,-2 8 0 15,-4 9 0-15,-1 6 0 0,-6 4 512 0,0-3 32 16,-1 0 0-16,1-3 0 0,-1-2 752 0,-1 2 160 16,1-4 16-16,1 2 16 0,-1-2 80 0,1 0 16 15,2 3 0-15,0-1 0 0,2-2-240 0,2 6-64 0,1 3 0 16,-3-1 0-16,3 6-704 0,0 1-160 0,0 7-32 0,1 1 0 31,3 0-384-31,-4 1 0 0,4 1 0 0,-2-2 0 0,5-2 0 0,-5 1 0 0,5 1 0 0,-1 0 0 16,6 3 0-16,-1 0 0 0,5-1 0 0,3 1 0 15,3 0-144-15,-13-52 144 0,38 101 0 0,-38-101 0 16,49 86-192-16,-49-86 192 0,62 82-192 0,-62-82 192 31,63 68-752-31,-63-68-32 0</inkml:trace>
  <inkml:trace contextRef="#ctx0" brushRef="#br0" timeOffset="2910.64">12855 4027 9215 0,'-4'0'816'0,"4"4"-656"0,0-3-160 0,4 3 0 15,1-1 0-15,-2-1 160 0,4 2-160 0,4 4 160 0,-11-8-160 0,0 0-192 16,0 0 32-16,89 86 16 0,-89-86-32 0,0 0 0 31,57 83 0-31,-57-83 0 0,0 0 1168 0,40 101 224 0,-40-101 64 0,18 75 0 0,-18-75 64 0,17 78 32 16,-13-32 0-16,1-6 0 15,0 3-304-15,-1 4-64 0,1 4-16 0,-2 6 0 0,-3 4-416 0,0 4-64 16,0 3-32-16,-3 1 0 16,-2-2-352-16,-4-1-128 0,-5-5 0 0,-2-4 144 0,2-3-144 0,-7-2 0 15,-3 2 0-15,-2-1 0 0,0-5-256 0,-4 1 64 16,2-5 0-16,-1-8 16 0,1-1-96 0,-2-5-32 16,0-4 0-16,3-3 0 15,4-3-400-15,-3-4-64 0,3 2-32 0,0-6-7952 0</inkml:trace>
  <inkml:trace contextRef="#ctx0" brushRef="#br0" timeOffset="3413.34">13747 4490 8287 0,'-9'0'736'0,"4"-3"-592"0,1 3-144 0,8 0 0 16,-2 0 1184-16,1 0 208 0,6 0 32 0,0 0 16 15,8 0-1056-15,4 0-224 0,7 0-32 0,-2 0-128 32,0 0-416-32,-2-2-192 0,1-1-32 0,1 3-16 0,-2-6 928 0,3 3 192 0,2-2 48 0,-1 1 0 15,5-1 512-15,-1 0 96 0,2-2 32 0,-1 2 0 16,6 5-352-16,-4-4-64 0,-35 4-16 0,66 0 0 31,-66 0-1040-31,63 4-192 0,-63-4-64 0,0 0-7776 0</inkml:trace>
  <inkml:trace contextRef="#ctx0" brushRef="#br0" timeOffset="3648.82">13614 4839 30399 0,'-8'0'2704'0,"8"0"-2160"16,3 3-544-16,6-3 0 0,0 0 576 0,5 0 0 15,5-3 0-15,12 3 0 16,11 0-2432-16,3-4-496 0,2-1-80 0,-7 0-32 16,-3 0-1392-16,1-4-288 0,-1-3-48 0,1 3-16 0,2 0 3312 0,0-3 672 15,0 3 224-15,6 4-144 0,1-4 1616 0,0 4 320 0,0 0 64 0,0-2 0 16,2 5-864-16,-2-1-176 16,-5 3-48-16,-4-4 0 15,-7 8-1824-15,1-4-368 0,-32 0-80 0,0 0-16 0</inkml:trace>
  <inkml:trace contextRef="#ctx0" brushRef="#br0" timeOffset="4089.02">15251 4363 20271 0,'-16'-5'896'0,"6"2"192"0,3 3-880 0,1-2-208 15,5 2 0-15,-3 2 0 0,1-2 160 0,-3 3-16 16,-7 6 0-16,-8-1 0 16,-2 6-1248-16,-3-1-256 0,0 6-48 0,0-2-16 0,-1 1 1040 0,3 2 224 15,3 3 160-15,-2-2-208 0,3 2 640 0,0-1 128 16,3 4 16-16,-1 2 16 0,3 5 320 0,1-1 64 16,3-1 16-16,3 4 0 0,-1 1-544 0,6-1-128 15,1 4 0-15,4-3-16 0,3-1-304 0,2 0 0 16,-7-35 0-16,0 0 0 0,42 85 0 0,-42-85-224 15,0 0 64-15,66 66 16 16,-66-66-320-16,0 0-64 0,87 42-16 0,-87-42 0 0,71 11 400 0,-71-11 144 0,74-6 0 0,-40 1-144 16,1-3 688-16,-2-8 144 0,0 2 16 0,4-4 16 15,-6-1-80-15,4-5 0 0,-3 1-16 0,-1-3 0 16,-1-2-256-16,-4-3-48 0,-2-2-16 0,1-4 0 16,1 2-48-16,-9-5 0 0,2 2 0 0,-3-4 0 15,-2 0 384-15,-4 2 80 0,-1 0 16 0,-5-3 0 16,-4 3-336-16,-6 0-64 0,-2 3-16 0,-13 4 0 15,-2 5-320-15,-12 7-320 0,-3 7 64 0,-7 6 16 16,-4 11-1472 0,-12 8-288-16</inkml:trace>
  <inkml:trace contextRef="#ctx0" brushRef="#br0" timeOffset="6867.42">13693 8610 5519 0,'-9'3'496'0,"0"-3"-496"16,6 5 0-16,-2-5 0 16,5 4 928-16,0-4 96 0,-4 3 0 0,2-1 16 0,-1 1-592 0,-2 3-112 15,1 2-16-15,-3-4-16 16,6 1-672-16,-6-1-128 0,1-4-16 0,1 0-16 0,2 0 256 0,1 0 48 31,-2-4 16-31,4 4 0 0,0-5 368 0,4 1 80 16,-2 3 16-16,1-6 0 0,-3 5 160 0,2-5 32 15,0 5 16-15,-1-1 0 0,3-1 0 0,-4-1 0 0,0 5 0 0,0-3 0 16,2 1-208-16,-4-2-64 0,2 4 0 0,0 0 0 16,-4 0-384-16,3 0-64 0,-3 0-32 0,1 4 0 31,-3-2-272-31,1-2-48 0,-2 3-16 0,2 2 0 0,0-5 624 0,1 4 0 0,3 1 0 0,-1-2 0 15,4 1 784-15,-2-2 128 0,5 5 32 0,-3-2 0 16,1 0-48-16,6-1 0 0,-6 4 0 0,2-2 0 16,1 2-640-16,-1 1-128 0,-3 0-128 0,3-4 192 15,-2 7 0-15,3-7 0 0,-3 4 0 0,-1 0 0 16,1-4-64-16,1 4 0 0,1-2 0 0,-3-2 0 16,5 4 272-16,-2-4 48 0,0-2 16 0,2 3 0 15,0-3 64-15,0 2 16 0,2-5 0 0,-4 0 0 0,0 4-272 0,-1-4-48 16,1 0-16-16,-3-4 0 0,3 4-208 15,-5-2 0-15,2-1 0 0,-2 3 0 0,-2-3 0 0,2-3 0 16,-7 6 0-16,5-5-160 0,-5 2 160 0,2-3 0 16,0 3 0-16,-4-2 0 0,2 1 0 0,0-1 0 15,-2 1 0-15,1-1 0 0,-1 2 0 0,0-1 0 16,1-1 0-16,-1 0 0 0,0 1-256 0,4-1 48 16,-2 0 0-16,2-2 0 0,-1 5-112 0,3-5 0 15,-2 5-16-15,1-1 0 0,1 3 336 0,1-4-144 16,-5 4 144-16,5 0 0 0,-3 0 0 0,2 4 0 0,-4 1 0 15,0-1 0-15,0 1 224 0,-2 4 0 0,-1-1 0 0,1 1 0 16,0-4 64-16,0 7 16 0,1-3 0 0,2 0 0 16,3 0 80-16,0 3 0 0,1-4 16 15,2-1 0-15,5 2 80 0,-5 0 16 0,5-2 0 0,0-2 0 16,4 0-304-16,-2-1-64 0,2-1-128 0,0-1 192 16,1 1-192-16,-1-3 0 0,3 0 0 0,-2 0 0 15,-1-3 192-15,2 3-64 0,-1-5-128 0,-1 1 192 16,3 3 0-16,-3-6-16 0,-1 5 0 0,1-5 0 15,0 2 64-15,-1-1 16 0,-1-1 0 0,0 2 0 16,-1-3-256-16,-1 2 128 0,0 1-128 0,2-2 0 16,-5 2 0-16,0 0 0 0,-1-2 0 0,-1-2 0 15,-1 7 0-15,-1-5-288 0,-3 2 64 0,1 3 16 0,-1-5-48 16,0 2-16-16,-1 2 0 0,3-3 0 0,-1 3 272 0,3-2 0 16,1 1-128-16,-4-1 128 0,8 5 0 0,-4 0 0 15,5 0 0-15,-2 3 0 0,-1-1 0 0,5-2 128 16,-5 7-128-16,3-5 0 0,2 5 0 0,-3-5 0 15,3 5 0-15,0-6 0 0,-4 6 0 0,2-5 0 16,0 3 0-16,1-5-160 0,-3 4 160 0,2-1 0 16,-1-1 0-16,-1 1-128 0,3 1 128 0,-3-2 224 15,2 5-48-15,-5-6-16 0,4 6 192 0,-4-5 32 16,2 5 16-16,-2-5 0 0,0 5-144 0,-2-5-48 16,2 4 0-16,-4-4 0 0,1 2-208 0,1-3 0 15,-1-1-192-15,-3 0 192 0,3 0-432 0,-1-1 32 16,3-3 0-16,-3-1 0 0,4 2 400 0,-3-3-160 15,3 1 160-15,0-2 0 0,0 2 0 0,-2-4 0 0,2 4 160 16,0-2-32-16,0 2 80 0,0 1 32 0,0-3 0 0,0 0 0 16,-4-1-240-16,4 2 0 0,0-2 128 0,-1 2-128 15,2-1 0-15,-2-1-240 0,-1 3 48 0,2 1 16 16,-2-1-176-16,2 0-32 0,-3 1-16 0,1-1 0 16,0 0 208-16,2 1 32 0,2 1 16 0,3-3 0 15,-5 6 144-15,4-3 0 0,1 1 0 0,0-1 0 16,4 3 0-16,-4 0 0 0,4 0 0 0,0-4 0 15,3 4-384-15,-4 0 0 0,3 0 0 0,1 0 0 16,0-1-512 0,-1 1-112-16,1-4-16 0,-2 4 0 0,1-3-512 15,-1 3-128-15,3 0 0 0,-5-2-16 0,1-2-160 0,0 4-16 16</inkml:trace>
  <inkml:trace contextRef="#ctx0" brushRef="#br0" timeOffset="11959.97">13653 8667 1839 0,'0'4'160'0,"-2"-4"-160"0,2 0 0 0,0 0 0 0,0 0 288 0,0 0 32 15,-2 3 0-15,2-1 0 0,-5-2-320 0,2 3 0 16,-1-3 128-16,-1 0-128 0,5 0 384 0,-5 0 0 16,5-3 16-16,-2 3 0 0,2 0 80 0,0-2 16 15,2-1 0-15,-1 3 0 0,3 0 80 0,-4 0 32 16,3 3 0-16,-1-1 0 0,-2 1-32 0,0 1-16 15,-2 1 0-15,1 0 0 16,1 2-112-16,-2 2 0 0,2 1-16 0,0-1 0 0,-4 0 432 0,4 5 96 16,4-2 0-16,1-3 16 0,-5-9-112 0,0 0-32 15,0 0 0-15,0 0 0 0,61 54-208 0,-61-54-48 16,0 0-16-16,0 0 0 0,0 0-112 0,94 34 0 16,-94-34-16-16,0 0 0 15,0 0 80-15,79 23 32 0,-79-23 0 0,0 0 0 0,0 0-160 0,0 0-48 0,92 30 0 16,-92-30 0-16,0 0-80 0,0 0 0 0,0 0-16 0,0 0 0 15,84 45-48-15,-72-36 0 0,2-1 0 0,-6 1 0 16,1 0 112-16,0-2 16 0,1 0 0 0,3 1 0 16,-5 5 48-16,1-5 16 15,1 1 0-15,-10-9 0 0,0 0 0 0,0 0 16 0,0 0 0 0,0 0 0 32,96 37-48-32,-96-37-16 0,0 0 0 0,0 0 0 15,86 12-16-15,-86-12-16 0,0 0 0 0,0 0 0 0,92 0-96 0,-92 0-16 16,0 0 0-16,0 0 0 0,75-9-192 0,-59 6 176 15,-2-3-176-15,-1-2 160 0,1 2-160 0,-1-2 0 16,1 3 0-16,-2-4 0 0,-2 2 240 0,1-2 16 16,3 4 0-16,-6-4 0 0,1 4 64 0,2 0 32 15,1-2 0-15,-2-2 0 0,2 4-112 0,1 0-32 16,0-4 0-16,1 0 0 0,0-3-208 0,2 2 0 16,-2-3 0-16,-2 1 0 0,2 3 0 0,-2-4 0 15,2 4 0-15,-5-5 0 0,5 5 0 0,-5-3 0 16,1 3 0-16,1 1 0 0,-1-3 0 0,2-1 0 15,-3 3 0-15,0 1 0 0,-1-1 0 0,1 0 0 16,-4 4 0-16,1-4 0 0,-3 6 0 0,0-3 0 16,-3 1 0-16,0-2 0 0,0 2 0 0,-1 0 0 15,1 1 0-15,-2-1 0 0,2 2 256 0,0-3 64 0,0 3 16 16,0-2 0-16,0 1-176 0,0-1-32 0,0 0-128 0,2-2 192 16,-2 5-192-16,0-5 0 0,0 2 0 0,0 0 0 15,0 1 0-15,0-1 0 0,-2 0 0 0,2-2 0 16,-3 1 0-16,3 3 0 0,-2-2 0 0,0 1 0 15,0-1 0-15,2 2 0 0,0 3 0 0,0-6 0 16,0 3 0-16,0 1 0 0,2-1 0 0,0-1 0 16,3-1 0-16,0 0 0 0,0 1 0 0,2-4 0 15,2 2 0-15,0-2-128 0,1 2 128 0,-1-2 0 16,3 1-176-16,-7 1 32 0,2 1 0 0,0-2 0 0,0 2-112 0,-3 0 0 16,1 0-16-16,0-2 0 15,-1 1-336-15,1 1-64 16,0-2-16-16,0-1 0 0,2 2-272 0,2-2-64 0,-4-1-16 0,2 0 0 15,2 0-656-15,2 4-128 0,-6-3-32 0,3 2-9920 16</inkml:trace>
  <inkml:trace contextRef="#ctx0" brushRef="#br0" timeOffset="12432.96">14738 8627 3679 0,'-12'-5'160'0,"3"1"32"0,1 3-192 0,4-3 0 0,3 1 0 0,1 3 0 16,0-6-368-16,0 3-112 0,-6-6-32 0,3 2 0 15,-2-2 512-15,1 3 0 0,-3 0 0 0,5 3 160 16,-3 1-160-16,3 2 0 0,2 0 0 0,2 2 0 15,0-2 208-15,1 3 16 0,1-3 0 0,1 6 32 16,0-6 1680-16,1 3 352 0,2 0 64 0,1-1 32 16,3-2-192-16,0 0-32 0,2 0-16 0,0 0 0 0,4-2-992 0,-4-1-208 15,-14 3-48-15,0 0 0 0,57-17-640 0,-57 17-128 16,0 0-128-16,58-21 192 0,-37 12-48 0,-4 0 0 16,-17 9 0-16,0 0 0 0,58-19 112 0,-58 19 32 15,45-17 0-15,-45 17 0 0,49-18-288 0,-49 18 0 16,48-14 0-16,-48 14 0 0,0 0 0 15,67-21 0-15,-67 21 0 0,0 0 0 0,0 0 0 0,82-5 0 16,-82 5 0-16,0 0-144 0,0 0 144 0,0 0 0 16,92 21 0-16,-92-21 0 0,0 0 0 0,0 0 0 15,0 0 0-15,0 0-128 0,57 59 128 0,-57-41 0 0,0 4 0 0,-7 5 0 16,0-1 368-16,-3 8 0 0,0 3 0 0,-3 1 0 16,5-3 592-16,1 2 112 0,3 3 16 0,1-5 16 15,6 0-576-15,2-4-112 0,-5-31-32 0,0 0-9328 16,46 64-1872-1</inkml:trace>
  <inkml:trace contextRef="#ctx1" brushRef="#br0">28594 13741 0,'0'0'0,"24"-197"16,51-47-1,-87 166 1,-35 76 0,-46 25-1,8 31 1,28 10 0,34-15-1,23-13 1,9-4-16,-4-29 15,4-3 17,11-31-32,3 22 15,-4 6 1,-7-8 0,-8-4-1,-6 1 1</inkml:trace>
  <inkml:trace contextRef="#ctx0" brushRef="#br0" timeOffset="58958.65">18366 4503 2751 0,'4'0'256'0,"-4"-4"-256"15,2 4 0-15,-2 0 0 0,0-3 320 0,1 3 32 16,1-2 0-16,2-5 0 0,-3 2 352 0,3-1 64 15,-4 1 0-15,0-2 16 0,0 2 704 0,0 0 144 16,-4-2 32-16,3 2 0 0,1-1-512 0,0-1-112 16,-4 6-16-16,4-3 0 0,-2 1-336 0,2 1-80 15,-1 2-16-15,1 0 0 0,1 0 176 0,1 0 48 0,-2 0 0 16,4 2 0-16,1-2-352 0,-2 0-64 0,6 3-16 0,-4-3 0 16,4 0-384-16,0 4 0 0,-1-4 128 0,1 0-128 15,3 1 0-15,2-1 0 0,0 4 0 0,-2-1 128 16,-12-3 192-16,0 0 16 0,0 0 16 0,0 0 0 15,0 0-176-15,103 20-48 16,-103-20 0-16,0 0 0 16,0 0-128-16,0 0 0 0,93-11-160 0,-76 4 160 0,-3-2 0 0,3 1 0 0,-4-1-128 0,1-1 128 15,-4 1 0-15,-3-3 0 0,2 3 0 0,-6 0-144 0,2 1 144 16,-8-3-128-16,3-1 128 0,-5 3-128 16,-1-1-288-16,-1-2-48 0,-3-2-16 0,-2-2 0 15,0 5 144-15,-4-2 16 0,0 0 16 0,-3 5 0 0,2-1 160 0,-1 4 144 16,1-2-208-16,-1 7 80 15,4 0 128-15,-3 3 0 16,0 6 0-16,1 0 0 0,5 5 416 0,-2 1 16 16,4 4 0-16,2 4 0 0,0 1 304 0,3 1 64 15,4 4 16-15,-5-2 0 0,3 0-64 0,1 8-16 16,-5 9 0-16,3-4 0 0,3-2-96 0,0-1-32 16,2 1 0-16,5-5 0 0,5-3-336 0,2-4-64 15,-14-26-16-15,0 0 0 0,63 57-192 0,-63-57 0 16,0 0-144-16,0 0 144 15,101 18-832-15,-79-27-80 0,-22 9-16 0,53-23 0 16,-27 3-704-16,-4-3-144 0,4-3-16 0,1-4-16 16,1-1-704-16,-4-1-144 0</inkml:trace>
  <inkml:trace contextRef="#ctx0" brushRef="#br0" timeOffset="59948.82">19147 4231 2751 0,'9'-19'128'0,"-6"10"16"0,-1 6-144 0,-2 1 0 0,-2 4 0 0,2-2 0 15,-3 3 1280-15,-2 2 240 0,-4 9 32 0,-5 4 16 16,-2 8 704-16,2 0 144 0,0 0 16 0,2 2 16 15,2-2-528-15,1 0-96 0,2 0-32 0,2-3 0 16,0 3-1040-16,1 0-224 0,4-3-32 0,-3 1-16 16,3 1-80-16,3-5-16 0,-1 3 0 0,0 0 0 15,3-6-208-15,-3-1-48 0,1-1-128 0,2-2 192 0,-1 1-192 0,-1-6-128 16,-1 1 128-16,0-2-208 16,-2-5-96-16,2-2-16 0,-2 0 0 0,-2-6 0 15,4-2-272-15,1-1-64 0,-1-3-16 0,1-7 0 0,2-2 288 0,2 2 48 16,-1-2 16-16,2-5 0 0,3 0 160 0,-1-2 160 15,4-7-208-15,0 0 80 0,0 0 128 0,0 2 0 16,2 0 0-16,-4-4 0 0,7 3 0 0,-7 4 0 16,4 2 0-16,0 11 0 0,-6 3 0 0,-1 7 0 15,-2 7 0-15,-2 3 0 0,-5 6 336 0,0 3 48 16,0 6 16-16,-5 1 0 0,1 7 1008 0,-1 0 208 16,0 2 48-16,-2 1 0 0,2 3-928 0,-4 3-176 0,0-4-48 15,2 4 0-15,6-4-512 0,-5-1 0 0,6-2 0 0,2-7 0 16,3 1-192-16,2-4 0 0,5-4 0 0,2-2 0 31,0-2-816-31,4-6-144 0,-1-4-48 0,1-4 0 16,-1-6-464-16,0-2-112 0,-1-2-16 0,0 0 0 15,-2-2 720-15,0-3 144 0,3-7 32 0,-1-4 0 0,1 2 112 16,-3-7 16-16,4 1 16 0,-8 2 0 0,4-3 432 0,-4 4 96 0,1 0 16 0,-2 1 0 16,-1 2 208-16,1 2 0 0,-4 5 0 0,0 7 0 15,-1 6 0-15,-1 2 208 0,-3 12-64 0,0 6-16 16,-5 2 768-16,2 8 128 0,-4 4 48 0,0 4 0 0,0 1 528 15,2 6 128-15,-1-2 0 0,-1 3 16 0,2-5-848 0,3 2-160 16,2-9-32-16,6 0-16 0,-1-3-688 0,-2-2 0 16,6-7-176-16,2-2 48 15,1-3-496-15,2-4-80 0,-14-5-32 0,0 0 0 16,0 0 32-16,0 0 0 0,87-18 0 0,-70 6 0 16,1-2 0-16,-1-5 0 0,2-5 0 0,2-4 0 15,2-2-192-15,-4-3-16 0,5-5-16 0,-1-2 0 16,0-4-144-16,-2-1-16 0,1-2-16 0,-4 3 0 0,-4 4 592 0,0 4 128 15,-2 1 32-15,-4 5 0 0,-2 8 480 0,-3 4 80 16,-1 10 32-16,-2 2 0 0,-2 6 912 0,-3 6 176 16,-2 6 32-16,-2 9 16 0,-1 3 720 0,-6 6 144 0,0 6 16 0,-3 8 16 15,0 5-528-15,0 3-96 0,0 2-32 0,0 2 0 16,1-2-592-16,-1 1-112 0,3-4-16 0,2 6-16 16,0 8-368-16,2-3-80 0,0 5-16 0,3-1 0 15,4-2-144-15,0-5-16 0,1-3-16 0,1-7 0 16,1-4-240-16,2-6 0 0,0-3 0 0,0-5-160 15,0-1-80-15,0-12-16 0,4-5 0 0,-3-7 0 32,3-6-656-32,-1-6-144 0,3-4-32 0,-6-11 0 0,5 0-128 15,0-10-48-15,2-1 0 0,-2-11 0 0,4-2 384 0,0-8 80 0,3-8 16 0,2-5 0 16,3-5 416-16,1-4 96 0,4 0 16 0,-1-3 0 0,4-2 256 0,4-1 0 16,-3 1-128-16,2 2 128 0,-2 8 0 15,-3 13 0-15,-2 17 0 0,-4 8 0 0,-3 11 0 0,-1 8 0 16,-5 4 128-16,1 5-128 0,0 4 688 0,-4 4 32 15,0 1 16-15,-1 4 0 0,1 3 368 0,-2-3 80 16,1 5 16-16,-2 3 0 0,1-3-512 0,-1 3-112 16,0 4 0-16,-2 2-16 0,1 0-48 0,-2 1 0 15,-1 4 0-15,0-2 0 0,-3 5 48 0,-2-5 0 16,2 6 0-16,-8-6 0 0,3 4-336 0,-2-6-64 16,-2 2-16-16,0-2 0 0,2-4-144 0,-2-3 0 15,2-5-192-15,-2-7 192 16,5-1-1072-16,0-4-80 0,0-7-32 0,4-2 0 15,2-8-1040-15,3-2-208 0,3-11-32 0,6-5-8368 0</inkml:trace>
  <inkml:trace contextRef="#ctx0" brushRef="#br0" timeOffset="60153.12">20417 3393 18431 0,'-5'12'1632'0,"2"-3"-1312"0,3-4-320 0,0 2 0 15,3-2 864-15,-6 6 96 0,-1 10 32 0,-4 14 0 16,-3 13-32-16,-1 10-16 0,-2 3 0 0,2-2 0 0,3-3 608 0,-1 1 128 16,1 6 32-16,4 1 0 0,1-1-928 0,1 3-176 15,1 0-32-15,2 4-16 0,2-2-560 16,-2-2 0-16,3 0 0 0,1-5 0 0,1-3-320 0,4-6-64 16,-1-3 0-16,3-4-14096 15</inkml:trace>
  <inkml:trace contextRef="#ctx0" brushRef="#br0" timeOffset="60813.25">20179 4151 22111 0,'-7'5'1968'0,"5"2"-1584"0,6-5-384 0,1-2 0 16,-2 0 704-16,2 0 64 0,4 3 16 0,0 6 0 31,5-4-2016-31,0 4-416 0,1-2-80 0,-15-7 0 16,0 0 800-16,0 0 160 0,86 15 48 0,-86-15 0 0,0 0 848 0,101-5 160 0,-101 5 32 0,84-10 16 15,-84 10-80-15,92-16 0 0,-92 16-16 0,84-23 0 16,-84 23-240-16,71-31 0 0,-43 19-192 0,-4-6 192 16,-6 5-1200-16,-3 0-128 0,-2 3-16 0,-1 1-16 31,-7 1 432-31,-1-1 96 0,-3 4 0 0,3-2 16 0,-4 5 1024 0,0-2 208 0,0 4 32 0,0 0 16 0,-4 6 1136 0,4 1 208 15,-1 1 48-15,1 3 16 0,0 3-208 16,0 3-32-16,-4 4-16 0,4 5 0 0,0 2-256 0,-3 2-48 16,1 6-16-16,-2-1 0 0,1 5-384 0,1-5-80 15,2 0 0-15,0-4-16 0,0 0-432 0,4-4-64 16,3-1-32-16,1-4 0 0,4-4-288 0,1-6 0 16,-13-12 0-16,0 0 0 0,0 0 0 0,89 23 0 15,-89-23-240-15,0 0 80 0,92-27 688 0,-92 27 144 16,59-31 32-16,-29 8 0 15,1 1-1648-15,0-4-320 0,-1-4-64 0,-4-1-16 16,-3-1 624-16,-4 1 112 0,-3-4 32 0,-2 6 0 16,-6-3 0-16,-4 6 16 0,-2 7 0 0,-2 2 0 0,-2 4 560 0,-2 3-128 0,-4 6 128 0,-1 4 0 15,-1 6 576-15,-3 2 160 0,-2 6 32 0,-1 4 16 16,4 3 128-16,-6 6 32 0,1 12 0 0,-1 1 0 16,1 9-368-16,1-2-80 0,4 1-16 0,-2 1 0 15,6 0 80-15,-1 5 16 0,0 3 0 0,0 4 0 16,1-3-288-16,2 3-48 0,3 2-16 0,-4-3 0 15,0 1 224-15,-2-12 32 0,2-9 16 0,-3-3 0 16,-6-11-288-16,-3 0-48 0,-4-3-16 16,-1-2 0-16,-2 1-144 0,-6-4-256 0,1-4 64 0,3-6 16 15,2 1 176-15,3-9 0 0,6-9 128 0,10-5-128 16,5-7 464-16,8-6 32 0,4-12 0 0,11-6 0 16,10-7-304-16,9-9-48 0,7-2-16 0,14-7 0 15,7-4-128-15,11 2-192 0,4 2 32 0,-6 13 16 16,-4 8-544-16,-10 4-96 0,-2 7-32 15,-12 1-16320-15</inkml:trace>
  <inkml:trace contextRef="#ctx0" brushRef="#br0" timeOffset="68089.98">15160 5703 911 0,'-2'3'0'0,"2"-1"0"0,-3-2 0 0,1 0 0 15,2 0 512-15,-2 3 32 0,1-3 0 0,-5 6 0 16,-1-3-48-16,2 2-16 0,0-1 0 0,2 1 0 16,-1-5 0-16,4 0 0 0,0 0 0 0,4 0 0 15,-1 0-352-15,2 0-128 0,-1-3 0 0,1 1 0 16,4 2 0-16,-6-4 0 0,2 4 0 0,1 0 0 16,-1 4 192-16,-3-2-48 0,-1 1-16 0,-1 2 0 15,4-1 336-15,-8 1 64 0,3 4 16 0,-1-2 0 16,2 1 160-16,-2-2 16 0,2-1 16 0,0 3 0 15,-3 1-272-15,3-4-48 0,0 4-16 0,-2 0 0 16,2 0-48-16,0-1-16 0,0 4 0 0,2-3 0 16,-2 0 48-16,0 1 16 0,0 2 0 0,0 1 0 15,0-3 48-15,3 2 16 0,-3 1 0 0,0-3 0 0,0 2-32 0,0-1-16 16,0-3 0-16,0 5 0 0,0-5-256 0,-5 1-160 16,1 1 192-16,-1-1-192 0,2-2 224 0,-3-2-64 15,3 0-16-15,-2-1 0 0,5 1-144 0,-4-5 192 16,1 4-192-16,1-4 192 0,2 0-192 0,0 0 0 15,0 0 0-15,0-4 0 0,2 2 0 0,1-1 0 16,-3-1 0-16,4-1 0 0,1-3 0 0,0-1 0 16,0 4 0-16,2-4 0 0,-3 0-160 0,1-3 160 15,0 2 0-15,-1-3-144 0,-2 1 144 0,1-2 0 16,1 0 0-16,-1 0 0 0,2-3 288 0,4-4-16 16,-4 2 0-16,-1-5 0 0,3 1-272 0,0 0 128 0,1-3-128 0,1 0 0 15,0 3 0-15,-1 1 0 0,1 1 0 0,-4 2 0 16,4 3 0-16,0 2 0 0,0 5 0 0,-1 1 0 15,-3-1 0-15,2 7 0 16,-1-1 0-16,-1 3 0 0,-2 0 352 0,3 0-32 16,-6 0-16-16,3 5 0 0,-3-2 112 0,-3 3 32 0,3 2 0 0,-4 1 0 15,2 0 288-15,-1 3 64 0,-1-2 16 0,3 4 0 16,-3 2-256-16,4-6-48 0,4 3-16 0,-4-1 0 16,5-2-240-16,4-1-64 0,-1 0 0 0,1-4 0 15,1 4-192-15,6-6 0 0,-4 2 0 0,4-1 0 16,0-4 192-16,1 0 64 0,-1 0 0 0,0 0 0 15,1 0 64-15,-3-4 0 0,3 3 16 0,-3-3 0 0,-2 1-144 16,2-3-16-16,0 3-16 0,-1-2 0 0,-5 1-160 0,1-1 128 16,0 0-128-16,-1-4 128 0,-2 6 80 0,-5-3 16 15,3-2 0-15,-1 2 0 0,1-2-96 0,-2 1 0 16,-2-2-128-16,-2 0 192 0,-2 2-192 0,1 0 0 16,-2-1 0-16,-1-1 0 0,-1 0 0 0,-1 1 0 15,1 2 0-15,-2-2 0 0,0 2 0 0,1-2 0 16,-1 2 0-16,0-1 0 0,0 2 0 0,1 2-160 15,-4 3 160-15,3 0-128 0,0 3 128 0,-1 1 0 16,1 4 0-16,-3 1-128 0,3 7-64 0,-3 0 0 16,1 3 0-16,3 7 0 0,-1 0 192 0,4 4 0 15,1 1 160-15,-1 0-160 0,5 6 336 0,2 1-16 0,3-1-16 16,2 1 0-16,-2-1-304 0,4-4 0 0,0-5 128 0,3-2-128 16,2 2 0-16,3-8 0 0,1 1 0 0,-18-21 0 31,0 0-512-31,0 0-64 0,97 37-16 0,-97-37 0 15,0 0-1088-15,93-17-224 0,-93 17-32 0,69-27-16 16,-37 13-736-16,-1-6-160 0,-5-3-32 0,-3 0-4992 0</inkml:trace>
  <inkml:trace contextRef="#ctx0" brushRef="#br0" timeOffset="68703.09">16080 5521 911 0,'-3'6'0'0,"3"-1"0"0,0 2 0 0,0-5 0 0,0 1 704 0,0 1 64 15,0 1 16-15,-2 4 0 0,0 4 272 0,0 5 48 16,-1 5 16-16,0 1 0 0,-3-1 272 16,1-1 48-16,2 1 16 0,1-2 0 15,-2-2-368-15,-1 2-64 0,2 0 0 0,-3-2-16 0,3 4-592 0,-2-6-112 16,-1 0-32-16,3 1 0 0,-4-1-272 0,2-3 128 16,0-2-128-16,-1 1 0 0,3-7 0 0,-2 3 0 15,1-5 0-15,4-4 0 16,0 0-448-16,-3 0 0 0,3-4 0 0,3-1 0 15,-3 0-160-15,2-4-32 0,5 0 0 0,-4 1 0 0,6-5 416 0,0 3 80 16,-1-2 16-16,6-6 0 0,-3 1 128 0,3-2-128 0,1-6 128 0,-1 3-128 16,4-1 128-16,-4-3 0 0,0 7 160 0,-2-7-160 15,2-4 304-15,2-1-48 0,-3-1 0 0,-2 3 0 16,-1 1-16-16,1 2-16 0,-4 8 0 0,0 6 0 16,-4 7 32-16,1 5 0 0,-8 5 0 0,1 2 0 15,1 4 816-15,-3 4 160 0,1 1 48 0,-3 5 0 16,2 1 112-16,0 5 16 15,1-1 16-15,1 3 0 0,1-1-832 0,2 4-160 0,0-6-48 0,0 0 0 16,0 0-384-16,0-3 0 0,2-1 0 0,1-4 0 16,4-4-400-16,0-2 32 0,4-4 16 0,3-2 0 15,0-6-560 1,0-6-112-16,1 1-32 0,1-7 0 0,1-5-400 0,-1-1-80 0,2-4 0 0,-1-1-16 16,-1-3 656-16,1 0 144 0,-1-2 32 0,-2-5 0 15,3-4 192-15,-3 2 32 0,-2 4 16 0,2-4 0 0,-2 4 64 0,2 1 16 16,0 4 0-16,-3-2 0 0,1 6 400 0,0-5 0 15,0 10 0-15,2 0 0 0,-5-1 272 0,0 9-16 16,-2 4 0-16,0 5 0 0,-6 0 544 0,1 5 96 16,-2 1 32-16,-3 6 0 0,3 2 528 0,-7 3 96 15,0 6 32-15,0 1 0 0,-2 4-192 0,0 2-48 16,-1 5 0-16,1-2 0 0,0 1-464 0,1 1-112 16,-1 4 0-16,4-3-16 0,-4-1-496 0,6 0-112 0,-3-7-16 15,3 1 0 1,3-6-128-16,0 0 0 0,5-2 0 0,4-8-176 15,3 1-656-15,0-1-144 0,6-8-32 0,1-2-10560 16</inkml:trace>
  <inkml:trace contextRef="#ctx0" brushRef="#br0" timeOffset="69632.64">16845 5607 3679 0,'-5'-11'160'0,"0"3"32"0,1 2-192 0,1-1 0 0,1 7 0 0,2-1 0 15,-5 1 1312-15,1-4 224 0,-4 4 32 0,-1-3 16 16,-3 6 240-16,1 2 48 0,-1 8 16 0,2-3 0 15,1 6 0-15,0 1 0 0,0 2 0 0,2 4 0 16,2-2-416-16,0 2-96 0,0-1-16 0,1-1 0 0,1 2-528 0,1-2-128 16,2-2 0-16,2 2-16 0,1-7-496 0,-1 3-192 15,5 0 128-15,-2-3-128 0,4-5 0 0,0 3 0 16,3-3 0-16,2-4 0 0,0 0 0 0,0-5-176 16,1 4 176-16,-1-4-128 0,4-4-64 0,-1-2 0 15,-3-1 0-15,0-4 0 0,2-1 192 0,-2-2-160 16,0-2 160-16,-2 1-160 15,2-3 160-15,-4-3 0 0,2 0 0 0,-3-1 128 0,0-1-128 0,0 0 0 0,-4-3 0 16,2-3 0-16,-6 1 0 0,3 2 0 0,-4 0 0 16,3-1 0-16,-3 10 0 0,0 0 128 0,-3 3-128 0,3 3 0 15,0 3 0-15,0 1 0 0,0 1 0 0,0 3 0 16,-4 1-368-16,4-1 16 0,0-1 0 0,0-1 0 31,0 1-704-31,4-1-144 0,-4 0-16 0,0-2-16 16,3 5-432-16,3-3-64 0,-1-2-32 0,0 2 0 15,4 1 672-15,-2-1 128 0,2 5 16 0,-1-3 16 0,1 3 592 0,0-2 112 0,-1 4 32 0,1-2 0 16,2 0 192-16,-4 3 0 0,1 2 0 0,-1-1 0 16,2 1 144-16,0 4-144 0,-1-4 0 0,1 4 144 15,0 3 16-15,-1-3 0 0,-1 5 0 0,0 3 0 16,0 0 688-16,-1 1 144 0,-3 4 32 0,-1-1 0 0,1 2 208 0,1 3 48 16,-4-3 16-16,2 3 0 0,1-3-464 0,-3-1-80 15,2-1-32-15,0-3 0 0,3-1-336 0,-3 2-80 16,4-3-16-16,-2-2 0 0,3-2-288 0,0-2 0 15,2-1 0-15,-1-4 0 0,1 2 0 0,-2-5 0 16,0-2 0-16,-4-2-192 31,3-1-192-31,-3-2-48 0,-1-2 0 0,1 0 0 0,-1-6 256 0,0 5 176 0,0-6-208 0,1-2 80 16,-3-3 288-16,2 2 64 0,0-4 16 0,-1-2 0 0,3-3-48 0,-2 0 0 16,1 1 0-16,1-4 0 0,-4 6 128 0,0 0 0 0,1 3 16 15,-1 2 0-15,0 4-16 0,0 5 0 0,0 4 0 0,-1 2 0 16,-3 3 432-16,4 3 80 0,-5 2 0 0,1 4 16 15,3 2 112-15,-1-3 0 16,0 8 16-16,2-2 0 16,0 0-448-16,2-2-80 0,1 2-32 0,3-2 0 15,1-1-416-15,1 1 0 0,3-3 0 0,3-1 0 16,3-2 0-16,1-1 0 0,-18-5 0 0,0 0 0 16,0 0 0-16,95 0 0 0,-95 0 0 0,0 0 0 15,84-14 0-15,-84 14-144 0,0 0 144 0,77-26 0 16,-53 15-160-16,-1-1 160 0,-6 0-128 0,-3-2 128 15,-2 0 0-15,-1 0 0 0,-4-2 0 0,-2 2 0 16,-3-3 0-16,-4 3 0 0,-2 0 0 0,-1-2 128 0,-7 3-128 0,2 2 0 16,-4-1 0-16,-2 3 128 0,2 6-128 0,-3-3 0 15,-1 6 128-15,1 0-128 0,3 6 336 0,-4 2 0 16,4 5 0-16,-1 1 0 0,4 3-64 0,-4 6-16 16,4-1 0-16,2 4 0 0,-1 0-80 0,6 1-32 15,-1-1 0-15,5 0 0 0,2 2-144 0,1-4 192 16,6-1-192-16,0-4 192 0,1-2-192 0,3-1 0 15,4-2 0-15,-3-4 0 0,-14-10-320 0,0 0 16 16,0 0 0-16,101 21 0 16,-101-21-592-16,0 0-128 0,112-8-32 0,-112 8 0 15,81-14-800-15,-81 14-144 0,75-21-48 0,-75 21 0 16,63-28-896-16,-35 12-176 0,2-3-32 0,-3 2-5456 0</inkml:trace>
  <inkml:trace contextRef="#ctx0" brushRef="#br0" timeOffset="69994.73">18229 5582 2751 0,'0'0'256'0,"0"0"-256"0,0-3 0 0,0 3 0 16,-5-4 1568-16,-2-1 272 0,-4 2 48 0,-1-6 16 15,-9 0-16-15,2 1 0 0,1 2 0 0,1 6 0 16,3 0-528-16,0 4-96 0,4 1-32 0,1 4 0 16,0 3-176-16,2 2-32 0,4 3-16 0,-2 1 0 15,-2 4 256-15,1 1 48 0,3 0 16 0,1 3 0 16,-3 0-128-16,5-3-32 0,-2-2 0 0,2 1 0 16,2-4-704-16,0-1-144 0,1 0-16 0,-1-3-16 15,1 4-288-15,3-4 0 0,1-2 0 0,-2-3 0 0,0-4 0 0,2 2-144 16,3-2 144-16,-1-5-128 0,3 0-160 0,-3-3-32 15,2-3 0-15,1-2 0 0,0-5 64 0,-2-1 0 16,3-3 0-16,1-2 0 0,-6-2 256 0,1-5-192 16,0 0 192-16,-1-6-160 0,3 1 160 0,-2-4 224 15,-1-1-48-15,-1-6-16 0,4 2 16 0,-3-6 0 16,1-2 0-16,3-5 0 0,-1-1-176 0,-3-1 0 16,-1 2 0-16,-1 8 0 0,-3 5 0 0,-6 9 0 15,3 6 0-15,-6 6 0 0,1 7 480 0,2 3 64 16,-2 8 16-16,1 1 0 0,-1 5 352 0,1 4 80 15,1 4 16-15,-1 10 0 0,3 2-528 0,-6 6-96 0,5 5-32 16,-3 4 0-16,1 8-224 0,1 6-128 0,6-2 128 16,-6 9-128-16,6 1 192 0,-3 1-48 0,5 3 0 0,2-1 0 15,7-3 80-15,4-4 16 0,4 3 0 0,10-9 0 16,6-7-240-16</inkml:trace>
  <inkml:trace contextRef="#ctx0" brushRef="#br0" timeOffset="85016.55">13858 8596 5519 0,'-1'5'496'0,"-3"4"-496"15,2-6 0-15,2-3 0 0,-1 4 480 0,-1-3 0 16,-3 6 0-16,1 2 0 0,-4 1-208 0,-1-1-32 15,-3 0-16-15,3-4 0 0,2-1-48 0,-2 1-16 16,1-5 0-16,-1 0 0 0,0 3 528 0,0-3 96 16,1 5 32-16,-1-1 0 0,-3-1 384 0,1-1 80 15,3 5 0-15,-1-5 16 0,0 1-160 0,0 3-48 16,2-3 0-16,0 1 0 0,4-3-752 0,-4 3-144 16,5-4-48-16,-3 0 0 0,2 3-144 0,3-3 0 15,0 0 0-15,0 0 0 0,3 0 0 0,-1 0 0 0,1 2 0 0,-1-2 0 16,0 0 160-1,0 5 48-15,-2-5 16 0,0 4 0 0,-2 1-32 0,0-5 0 0,0 3 0 0,-5 3 0 16,0-3-48-16,0 1-16 16,-1 1 0-16,-3-2 0 0,2 3 192 0,1-3 16 0,-1 2 16 0,0-1 0 15,1-2 16-15,1 1 0 0,1 0 0 0,5-1 0 16,-3-2 208-16,1 0 32 0,3 0 16 0,0 0 0 16,3 0-240-16,-3-2-32 0,4-1-16 0,-4-2 0 15,5 1-528-15,-3-4-96 0,-1-1-32 0,5 0 0 31,-5 0-224-31,3 1-48 0,-1-6-16 0,1 2 0 0,1-6 384 0,4 4 80 0,-4-3 16 0,-2-1 0 16,3 4 272-16,-3 2 64 0,-1 4 16 0,-2-1 0 0,-2 4 160 0,2 1 48 16,-3 2 0-16,-3 2 0 0,0 0-432 0,-1 0 0 15,-2 2 0-15,-2-2 0 16,1 4-496-16,1 1-80 0,-3 2 0 0,2-2-16 0,1 0 400 0,0 4 192 16,0 0-192-16,2-1 192 0,2 5 464 0,0 1 224 15,0-1 32-15,-2 5 16 16,2-1-32-16,-1 1 0 0,1 3 0 0,2-4 0 0,-4-3-208 0,5 0-48 15,-2 0-16-15,3-2 0 0,1 0-240 0,0-7-64 16,1 4 0-16,3-4 0 0,1-1-128 0,4-4 0 16,0-4 0-16,3 3 0 0,2-6 208 0,3-2 16 15,1-5 0-15,1 2 0 0,3-2-224 0,-1-3 0 0,5-1 0 16,-5 4 0-16,2 0-352 0,3-3 32 16,-3 3 16-16,-2-4 0 0,-2 3 48 0,0-3 0 0,-2 4 0 0,-1 4 0 15,-2-2 256-15,-5-2 0 0,1 2 0 0,-3 1 0 16,2 4-192-16,-9 2 192 0,2 2-192 0,-2 3 192 15,0 0 0-15,-2 3 0 0,2 2 0 0,0-1 0 16,0 4-128-16,-4 1 128 0,3 2 0 0,-3-3 0 16,1 8-240-16,-2-6 64 0,-1 4 16 0,3 4 0 15,-6-6 160-15,0 2 0 0,1 2 0 0,-3-6 0 16,3 2 176-16,-5-1 64 0,5 1 16 0,-5-3 0 16,8-1 240-16,-5 1 48 0,6-4 16 0,-1 0 0 15,5-5 160-15,0 4 48 0,2-4 0 0,1-4 0 0,-1 4-384 16,5-1-80-16,-2-5-16 0,0 0 0 0,2 0-288 0,-1 1 0 15,-1-4 128-15,2 1-128 0,0-1 0 0,0-3 0 16,1 3-128-16,-4-5 128 16,1 5-288-16,0-3 32 0,-1 3 16 0,1 1 0 0,-1-1 112 0,-3-1 128 15,3 6-208-15,-4-1 80 16,3 1-432-16,-6-1-80 16,3 5 0-16,-5-3-14096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44:35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21633 6081 4607 0,'-10'7'400'0,"3"-3"-400"0,5-2 0 0,2-2 0 15,2 0 0-15,-4 1-192 0,2 1 0 0,-7-2 16 0,2 4 176 0,0-3 0 16,3 3 0-16,-5-2 0 0,2-1 0 0,1-1-144 16,3 0 144-16,-5 0 0 0,6 0 0 0,0 0 176 15,4-1-32-15,-2 1 16 0,1 0 1024 0,-1 0 208 16,3 1 32-16,-1 1 48 0,1 0-240 0,-2 0-32 16,4-1-16-16,0-1 0 0,-2 0-816 0,1 2-176 15,2-2-16-15,-2 0-16 0,1 0-160 0,1 0 0 16,1-2 0-16,0 2-176 0,-1 0-16 0,3 0-16 15,-2-1 0-15,1-1 0 0,1 0 688 0,1 2 144 0,2-2 16 0,0 2 16 16,-14 0 560-16,0 0 96 16,0 0 32-16,0 0 0 0,82-3-704 0,-82 3-144 15,0 0-32-15,0 0 0 0,81-9-464 0,-81 9 0 16,0 0 0-16,0 0 0 0,95-17 0 0,-95 17 0 0,0 0 0 0,0 0 0 16,87-16 288-16,-68 13 16 0,-2-1 0 0,2-1 0 15,1 0 224-15,-3 1 48 0,-3 2 16 0,-2 2 0 16,0 0-80-16,-3 0-32 0,2 2 0 0,-5 0 0 15,0 3-208-15,-1-1-32 0,-3-1-16 0,-2 1 0 16,0 2-224-16,-2 0 144 0,-3-1-144 0,-1 4 128 0,1-2-128 0,-2-2 0 16,0 4 144-16,0-2-144 15,-3-1 192-15,1 3-48 0,-5 0 0 0,0 3 0 0,0 0 128 0,-5 0 32 16,0 4 0-16,-2-2 0 16,-2 2-304-16,-3-4 0 0,-2 4 0 0,1-1 0 0,-7-3 0 15,3-1 0-15,0 5 0 0,1-2-144 16,4-4 144-16,-2 4 0 0,5-2 0 0,2-3 0 0,4 5 0 0,0-6 0 15,3 3 0-15,3-4 0 0,4 2 0 0,2-4 0 16,3 0 0-16,2 2 0 0,0-2 0 0,4-3 0 16,1 0-128-16,2 1 128 15,2-1-512-15,3-2 0 0,2 3-16 0,3-6 0 0,-17 3 240 0,0 0 48 0,0 0 16 0,0 0 0 16,103 3 224-16,-103-3 128 0,0 0 0 16,0 0-128-16,94 11 416 0,-94-11-32 0,0 0 0 0,0 0 0 15,0 0-240-15,100 17-144 16,-100-17 160-16,0 0-160 0,0 0 0 0,0 0 0 0,0 0 0 0,88 13 0 15,-75-12 0-15,-6 1 0 16,0 1 0-16,-2-1 0 0,0 2 0 0,-2 1 0 0,-1-2 0 16,-4 1 0-16,1-1 0 0,-3 6 0 15,1-2 0-15,-6-2 144 0,-1 6-144 0,-4-3 0 0,-2 5 0 16,-5-1 0-16,-3 0 0 0,-4 4 0 0,-2-2 0 16,-8 1 0-16,-9-1 0 0,0 0 0 0,-2 2 144 15,0-4-144-15,4-3 432 0,1-1 16 0,6-1 0 0,1-1 0 16,2 4 336-16,4-3 80 0</inkml:trace>
  <inkml:trace contextRef="#ctx0" brushRef="#br0" timeOffset="4291.28">28996 10075 8527 0,'16'-7'768'0,"-6"2"-624"0,-3 2-144 0,-2-1 0 15,2 4 0-15,-7 0 0 0,4 0 1120 0,4 0 304 16,-8 0 64-16,0 0 16 0,0 0 928 0,0 0 192 31,82 14 48-31,-82-14 0 0,0 0-1136 0,0 0-208 16,0 0-48-16,0 0-16 0,51 54-1024 0,-48-47-240 0,-1 5 0 0,-2-5 0 0,2 2-160 0,1-4-32 16,2-3-16-16,4 0 0 15,-9-2 208-15,0 0-192 0,0 0 192 0,0 0-192 16,80-11 672-16,-80 11 144 0,58-17 16 0,-58 17 16 15,73-21-80-15,-73 21-32 0,89-28 0 0,-89 28 0 16,89-26-544-16,-89 26 0 0,89-33 0 0,-89 33-144 16,89-35-1472-16,-89 35-304 0</inkml:trace>
  <inkml:trace contextRef="#ctx0" brushRef="#br0" timeOffset="5826.32">18546 14806 7359 0,'-11'7'656'0,"4"-4"-528"0,2-1-128 0,0 0 0 0,3-1 496 0,2-1 64 16,-2 4 16-16,0-4 0 0,1 3 496 0,-3-1 96 16,2 2 32-16,1-4 0 15,2 1-880-15,-2-1-160 0,1 2-32 0,0 0-128 0,1 1 0 0,-2-1 0 16,1 2 0-16,0-1 0 0,-4 1 464 0,2-1 48 16,2 6 0-16,0-4 0 15,-1 5 320-15,1-1 64 0,1 3 0 0,1-1 16 16,3 1-96-16,-3 2-32 0,3-2 0 0,1 5 0 0,2 1-272 0,1 3-48 15,3 1-16-15,-1 3 0 16,-1 1-448-16,2 7 0 0,-5 4 0 0,0 3 0 0,0 3 0 0,-3 8-208 16,-1 3 32-16,-3 0 16 15,-1-2-544-15,-3-2-128 0,1 1 0 0,-6 1-16 0,2-3 144 16,-2 5 48-16,-1 2 0 0,-2-2 0 0,-2 1 400 0,-2 3 64 16,-3-1 32-16,1-4 0 0,-1-10 160 0,2-3 144 0,3-3-16 15,0-4-128-15,3-9 832 0,1-6 64 0,5-3 16 0,1-8 0 0,4-1-400 16,4-5-64-16,1-4-32 0,4-4 0 0,-2 0-576 0,5-7-112 15,0-3-32-15,0-4 0 32,4-2-336-32,1-7-64 0,1 4 0 0,1-7-16 0,2-3 368 0,-2-3 80 15,2-4 16-15,0-6 0 0,0 5 256 0,1-4-128 16,1 1 128-16,0 0 0 0,1 3 0 0,2 2 0 0,2 4 0 0,5 3 0 16,-5 2 128-16,-2 10-128 0,-1 4 0 0,-4 5 0 0,-4 11 0 0,-1 3 0 15,-8 5 0 1,-1 9 0-16,0 2-208 0,-3 6-48 0,-1 6 0 15,1 4 0-15,-3 4 256 0,3 2 256 0,-2 4-48 0,1 2-16 16,1 1 816-16,1 0 144 0,0 2 48 0,0 0 0 0,1 2-176 0,1 0-16 16,-6-4-16-16,3-3 0 0,1 2-640 15,4-11-128-15,-4-4-32 0,2-8-7808 0,3-3-1584 16</inkml:trace>
  <inkml:trace contextRef="#ctx0" brushRef="#br0" timeOffset="6154.09">19961 14882 23039 0,'-14'11'2048'0,"5"-2"-1648"16,4-6-400-16,3-3 0 0,2 2 1296 0,-4 1 176 15,-4 2 48-15,-10 8 0 0,-3 1-640 0,-3 0-128 16,1-2-32-16,-1 2 0 16,-4-6-1680-16,2 6-320 0,1 2-80 0,-4 0-16 15,1 3-1152-15,0 3-224 0,0 3-64 0,-1 4 0 16,1 3 1088-16,-4-1 192 0,6 6 64 0,-5 1 0 0,6 7 1616 0,-2-1 336 16,4-1 64-16,0 6 16 0,4-2 848 0,0 4 160 15,5-1 32-15,2 4 16 0,5 4-400 0,2 3-64 16,3 0-32-16,4 0 0 0,1 8-784 0,6-6-144 0,3 0-48 0,2-8-6928 15,5-8-1376-15</inkml:trace>
  <inkml:trace contextRef="#ctx0" brushRef="#br0" timeOffset="6442.58">20363 15098 25791 0,'-12'28'1152'0,"1"-10"224"0,4-3-1104 0,2-1-272 15,3-2 0-15,2-5 0 0,-1 7 1104 0,-3 9 176 0,-1 12 16 0,-5 10 16 16,1 7-1120-16,-5 4-192 15,-2-2 0-15,-1-2-192 16,-2 2-1840-16,-2-1-352 0,2 4-80 0,-1 4-16 16,1-2 352-16,-2 2 64 0,2-2 16 0,2 2 0 0,1 0 1568 0,2-5 320 15,0-5 160-15,4-6-160 0,3-9 160 0,5-8-128 0</inkml:trace>
  <inkml:trace contextRef="#ctx0" brushRef="#br0" timeOffset="6858.82">20828 15212 29487 0,'-12'26'1296'0,"3"-11"288"0,6 3-1264 0,-2-4-320 0,3-9 0 0,2 4 0 15,0-2 768-15,-4 10 112 0,1 11 16 0,0 7 0 16,-3 7-1168-16,-2-1-240 0,2-1-32 0,-4-1-16 15,1 1-2352-15,0-2-480 0,-1 9-80 0,1-3-32 16,1 1 672-16,1 4 128 0,0-4 16 0,3 6 16 0,2-3 2672 0,4-2 640 16,2-6 80-16,1-4 16 15,5-3 1440-15,4-10 304 0,0-2 48 0,5-4 16 0,2-3-400 0,-21-14-80 16,0 0-16-16,0 0 0 0,117-2-1088 0,-117 2-240 0,78-38-32 16,-78 38-16-16,91-66-512 0,-47 26-160 0,3-5 0 0,-2-6 0 15,-3-3-144-15,-4 0-144 0,-6 0-32 0,-8 2 0 16,-5 0-304-1,-7-1-64-15,-5 3-16 0,-3 3 0 0,-6-5 320 0,-3 5 48 0,-4-2 16 16,-5-3 0-16,-5 1 320 0,-9 2 0 16,-2 6 0-16,-6 3 128 0,-6 7 0 0,2 1-128 0,-2 11 192 15,0 4-64-15,0 6-128 0,-1 4 0 16,-1 7 0-16,1 7 0 0,3 2-816 16,-4 3-144-16,8 6-16 0,4-3-16 0,3 8-1344 0,9-4-272 0,6 0-48 0,9-5-4608 15</inkml:trace>
  <inkml:trace contextRef="#ctx0" brushRef="#br0" timeOffset="7159.41">22043 14477 23039 0,'-4'8'1024'0,"1"-2"192"0,1-1-960 0,2-4-256 0,0 3 0 0,0-1 0 0,2 1 1248 0,0 3 208 0,1 5 32 15,2 6 16-15,-1 2-768 0,1 5-160 0,-1 3-16 0,-1 0-16 32,2 6-544-32,-6 1 0 0,-3 4-160 0,-1 1 160 0,0 1-160 0,-4 5 160 15,2-3 0-15,0 2-144 16,-3 8 400-16,-3 1 96 0,1 1 16 0,0 5 0 0,-2-1-64 0,0 2-16 16,-3 3 0-16,-4-3 0 0,2-2-48 0,-11 4-16 15,2 0 0-15,-5-2 0 0,0 3-32 0,0-1 0 16,1-2 0-16,-1-2 0 0,5-3-48 0,0-2-16 15,4-2 0-15,1-10 0 0,8-4-272 0,3-5-64 16,6-10-16-16,8-6-14736 0</inkml:trace>
  <inkml:trace contextRef="#ctx0" brushRef="#br0" timeOffset="7496.8">22729 15248 8287 0,'-13'11'368'0,"0"-4"80"0,3-4-448 0,6 1 0 0,3-1 0 0,-3-1 0 15,2 1 1472-15,-1 2 224 0,-4 1 32 0,5 4 16 0,0-1-528 0,4 3-128 16,5 0 0-16,5-5-16 0,2 4-672 0,6-3-128 16,2-2-16-16,-22-6-16 0,0 0 208 0,0 0 64 15,112 10 0-15,-112-10 0 0,0 0-160 0,101-5-32 16,-101 5 0-16,0 0 0 0,103-11-144 0,-103 11-48 16,0 0 0-16,108-14 0 0,-108 14-128 0,0 0 0 15,104-19-160-15,-104 19 160 16,0 0-752-16,80-36-48 0</inkml:trace>
  <inkml:trace contextRef="#ctx0" brushRef="#br0" timeOffset="7730.04">22766 15642 19343 0,'-31'31'1728'0,"10"-10"-1392"16,5-2-336-16,7-8 0 0,4-4 1600 0,3-6 240 0,2 3 48 15,-3 1 16-15,-1 7-560 0,3-5-96 0,2 0-32 0,6-7 0 16,2-7-2064-16,7 0-432 0,-2-5-64 0,1 0-32 31,-15 12-720-31,0 0-144 0,0 0-16 0,86-49-16 0,-86 49 1888 0,0 0 384 0,83-36 0 0,-83 36 0 0,0 0 1840 0,105-20 256 16,-105 20 48-16,0 0 16 0,120-14-912 0,-120 14-176 16,89-3-48-16,-89 3-9200 15,93 0-1840-15</inkml:trace>
  <inkml:trace contextRef="#ctx0" brushRef="#br0" timeOffset="8097.8">24394 15165 16575 0,'-14'5'736'0,"3"-3"160"0,3-1-720 0,2 1-176 0,5-2 0 0,-1 0 0 0,0 2 1600 0,-1-2 304 32,-8 5 48-32,2-3 16 0,-5 3-1072 0,2 0-192 0,2 6-64 0,-2-1 0 15,1 4-640-15,1 5 0 0,-2 2 0 0,1 2 0 0,2 5 0 0,-1-2 0 16,-1 5 0-1,3-3 0-15,-4 5 576 0,-1 2 64 0,1 0 32 0,2 1 0 16,1 1 144-16,-5-1 16 16,4 3 16-16,-3 1 0 0,3 2-208 0,-1-2-64 0,1 7 0 15,1-2 0-15,1-3-224 0,1 5-48 0,0-4-16 0,1-6 0 16,1-2-512-16,3-9-96 0,2-5-32 0,4-6 0 16,3-1-2064-1,2-10-400-15</inkml:trace>
  <inkml:trace contextRef="#ctx0" brushRef="#br0" timeOffset="8469.94">24936 15262 22111 0,'0'2'976'0,"0"-2"208"0,1 2-944 0,-1-2-240 0,0 0 0 0,-1 0 0 0,1 1 1200 0,-2-1 192 16,-2 4 32-16,-4 1 16 0,-1 4-736 0,-5 1-128 15,0 2-48-15,-2 6 0 16,-1 1-896-16,1 7-176 0,-3 0-32 0,0 6-16 16,-4 1 32-16,4 3 16 0,-2 3 0 0,4 2 0 0,3 3 992 0,0-2 192 15,5 6 32-15,6-2 16 0,3-3 384 0,3 3 80 16,6-5 0-16,5-4 16 0,-2 0-800 0,5-4-176 16,3-4-16-16,2 1-16 0,3-9-160 0,-1-2 0 15,-24-19 0-15,0 0 0 0,94 33 0 0,-94-33 240 0,0 0-16 0,120-12 0 16,-120 12 304-16,89-37 64 0,-89 37 16 0,96-62 0 15,-47 16-128-15,0-3-32 0,0-6 0 16,-6-3 0-16,-5-1-192 0,-8-2-64 0,-6 2 0 0,-6 0 0 16,-6 1-192-16,-8-1 0 0,-8 0 0 0,-5-2 0 15,-8-2-288-15,-6 6 0 0,-5 1 0 0,-13 14 0 32,-3 7-672-32,-8 13-144 0,-4 8-32 0,-5 14-8944 0,-4 14-1792 0</inkml:trace>
  <inkml:trace contextRef="#ctx0" brushRef="#br0" timeOffset="11888.52">23217 16842 10127 0,'-8'7'896'0,"4"-4"-704"16,2 4-192-16,2-5 0 0,2-2 1104 0,-2 2 192 0,-2 1 48 0,-1 4 0 15,1 2-432-15,0-2-80 0,-1 0 0 0,1-2-16 16,-1-1-816-16,1-3-272 0,0 1 0 16,-1 2 0-1,1-1-176-15,-3 0-48 0,1 3 0 0,1-5 0 0,1 8 320 0,0-2 176 16,1 4-192-16,-1-3 192 0,2 4 192 0,0-1 160 0,0 5 32 16,0 1 0-16,0 0 256 0,0 4 64 0,0 0 16 0,0 7 0 15,0 0-480-15,0 0-112 0,0 1 0 0,0 3-128 16,-2-3-320-16,2 5-192 15,-3 4-16-15,3 2-7456 0</inkml:trace>
  <inkml:trace contextRef="#ctx0" brushRef="#br0" timeOffset="12188.78">22827 17262 9215 0,'-10'17'816'0,"1"-5"-656"16,4-1-160-16,3-3 0 0,4-4 3264 0,-1-2 608 16,5-1 128-16,1 5 32 0,3 4-2112 0,7-1-400 0,4 1-96 0,-21-10-16 15,0 0-1216-15,0 0-192 0,96 19-128 0,-96-19 128 16,0 0-1360-16,0 0-160 0,86 9-16 0,-86-9-16 31,0 0 16-31,0 0 0 0,89 10 0 0,-89-10 0 0,0 0 1056 0,88-3 224 0,-88 3 32 0,0 0 16 0,124-17 352 0,-124 17 80 16,85-28 16-16,-85 28 0 0,81-32-240 15</inkml:trace>
  <inkml:trace contextRef="#ctx0" brushRef="#br0" timeOffset="13135.11">23420 16972 2751 0,'0'6'256'0,"0"-3"-256"0,0-3 0 0,0 2 0 0,3 0 672 0,-3-1 96 16,2 8 0-16,-2-2 16 0,3 5 432 0,1 0 96 16,-1-1 16-16,4 3 0 15,-3-4 80-15,-1 4 32 0,1-2 0 0,-1 1 0 0,2 1-80 0,-5 3-16 16,0 0 0-16,0 3 0 0,-3 0-640 0,-4 0-128 16,0 2-16-16,-4 4-16 15,-2-1-848-15,-1-3-160 0,-4 10-48 0,2-6-8896 0</inkml:trace>
  <inkml:trace contextRef="#ctx0" brushRef="#br0" timeOffset="13770.94">24517 16952 8287 0,'-5'-4'736'0,"3"1"-592"0,2 1-144 0,0 2 0 15,0-2 128-15,0-1 0 0,0-3 0 0,-1-4 0 16,-3-4-128-16,2-3 0 0</inkml:trace>
  <inkml:trace contextRef="#ctx0" brushRef="#br0" timeOffset="14587.95">22954 16943 19343 0,'-10'17'1728'0,"5"-3"-1392"0,3-7-336 0,4-3 0 15,-1 1 1728-15,1 2 288 0,0 9 48 0,1 8 16 16,6 4-864-16,5-4-192 16,2-5-16-16,3-6-16 15,-19-13-1312-15,0 0-256 0,0 0-48 0,99 1-16 16,-99-1-704-16,0 0-128 0,0 0-48 0,0 0 0 16,98-8 960-16,-88 8 192 0,-3 1 48 0,-5 5 0 15,-4 0 592-15,-5 0 128 0,-2 6 32 0,-6-2 0 0,-4 4 528 0,-2 4 128 16,-2-1 0-16,0 1 16 0,-3 1-640 0,0 2-128 15,0-2-16-15,0 2-16 0,0 5-176 0,1-2-128 16,3-1 192-16,2-2-192 0,7 1 576 0,-1-2 16 16,5-1 0-16,5-5 0 0,3 1-16 0,4-8-16 15,6 0 0-15,1-3 0 0,6-4-320 0,-16 0-64 16,0 0-16-16,0 0 0 0,106-33 16 0,-106 33 0 16,65-37 0-16,-65 37 0 0,69-40-176 0,-69 40 192 15,67-44-192-15,-67 44 192 16,54-47-544-16,-33 28-96 0,-6 2-32 0,-4 3 0 15,-4 2-368-15,-4 0-80 0,-1 5-16 0,-6-2 0 0,-2 5 448 0,-5 3 96 0,1 2 16 0,-8 3 0 16,-1 5 384-16,-5 3-128 0,-1 0 128 0,-3 7 0 16,-1 4-368-16,-1 6 16 0,-1 4 0 0,-2 6 0 15,-2 3 144-15,0-1 16 0,0 10 16 0,4-8 0 16,5-3 176-16,6-3 0 0,6-6 0 0,7-11-11456 16</inkml:trace>
  <inkml:trace contextRef="#ctx0" brushRef="#br0" timeOffset="15122.07">24188 16748 10127 0,'0'5'896'0,"-2"-3"-704"16,2 1-192-16,0-1 0 0,0 1 1072 0,-1 1 176 15,1 3 32-15,-4 7 16 0,1 3-400 0,1 2-64 16,-3 2-32-16,1 0 0 0,1-2-800 0,-3 2 0 0,3-2-224 0,-2 4 48 31,-2 3-208-31,3-1-64 0,-4-3 0 0,2 6 0 0,1 0 576 0,-4 9 96 0,1-1 32 0,-1 4 0 16,2 7 848-16,2 2 176 0,-2 7 48 0,0-1 0 15,0 3-368-15,-2-2-64 0,4-1 0 0,-4-1-16 16,2-5-880-16,4-4 0 0,1-1 0 0,-3-2-128 16,3-2-1184-1,2-9-224-15</inkml:trace>
  <inkml:trace contextRef="#ctx0" brushRef="#br0" timeOffset="15423.57">23745 17342 19343 0,'-33'35'1728'0,"11"-13"-1392"16,2 3-336-16,8-15 0 0,9-1 2880 0,1-6 512 16,0 2 112-16,-3 4 16 0,-2 2-1680 0,0 4-336 0,7-6-64 0,0-2-16 31,7-7-2176-31,4-7-432 0,3 0-96 0,3-5 0 16,-17 12-928-16,0 0-176 0,0 0-48 0,101-42 0 15,-101 42 1456-15,0 0 272 0,103-19 64 0,-103 19 16 0,89-5 1296 0,-89 5 256 0,92-6 48 0,-92 6 16 16,0 0 272-16,129-8 48 0,-129 8 16 0,0 0 0 15,115-7-912-15,-115 7-176 0,0 0-48 0,113-12 0 32,-113 12-544-32,0 0-112 0,115-23-32 0,-115 23-12576 0</inkml:trace>
  <inkml:trace contextRef="#ctx0" brushRef="#br0" timeOffset="15649.56">25112 16993 27647 0,'-9'13'2448'0,"5"-3"-1952"16,6-6-496-16,0-4 0 0,3-2 1728 0,-1 2 256 15,3 2 64-15,1-1 0 0,6-1-1664 0,4-1-384 16,-18 1 0-16,0 0 0 16,0 0-3456-16,73-28-704 0,-63 26-128 0,1 4-16 15,-4 5 272-15,-4 7 64 0,-3 10 16 0,-2 9 0 0,-3 11 4880 0,0 8 976 0,-7 7 192 16,1 9 32-16,1 2 1648 0,-1 1 320 0,3-1 64 0,1-9 0 15,2-7-2304-15,3-9-448 0</inkml:trace>
  <inkml:trace contextRef="#ctx0" brushRef="#br0" timeOffset="30033.53">23801 6081 911 0,'0'-3'0'0,"2"3"0"0,0-2 0 0,-2 4 0 0,0-2 240 0,1 0-48 15,1-2 0-15,2-1 0 0,-1-1-192 0,1-1 128 16,-1 2-128-16,-1 1 0 0,1 0 176 0,-1-1-176 0,0 1 192 0,-2 0-192 0,0-1 0 0,0 1 0 15,-2-2 0-15,0 3 0 0,1-3 768 0,-1 1 80 16,0-3 16-16,0 5 16 16,-3-1 400-16,3 0 96 0,-1 2 16 0,-1 0 16 15,3 2-256-15,-1 0-64 16,0-1 0-16,2 5 32 0,-2-3-800 0,-1-1-176 16,1 1-16-16,2-3 0 0,-2 2-128 0,1 0 0 15,1 0 0-15,0-2 0 0,-2 0 0 0,2 0 0 16,-2 3-144-16,0-3 144 0,1 2 0 0,-1 0 0 15,-3 1 160-15,1 1-160 0,3-3 624 0,-3 4 16 16,2-1 0-16,1-1 0 0,1 1-16 0,-2-2-16 0,2 5 0 0,-4-2 16 16,3 0-464-16,-3-1-160 0,-1 3 0 0,1 0 176 15,3-2-176-15,-6 5 0 0,3-1 0 0,-1 3 0 16,2-1 0-16,-4-1-192 0,0 7 192 0,-2-1-144 16,0 3-48-16,-1 2 0 0,-3 2 0 0,-2 3 48 15,-1 4 144-15,-3-1-160 0,2 2 160 0,-1 3-160 16,2-3 416-16,2-7 64 0,4 1 32 0,3-6 0 15,-2-3-96-15,4-4 0 0,3-5-16 0,1-6-9120 16</inkml:trace>
  <inkml:trace contextRef="#ctx0" brushRef="#br0" timeOffset="30805.15">24218 6020 4607 0,'5'-1'400'0,"-2"-1"-400"0,1 2 0 0,1-2 0 16,-3 0 384-16,1 1 0 0,4-4 0 0,5 1 0 0,1 1-208 0,-5-3-48 0,1 5-128 0,-7-3 240 15,-2 8-240-15,-2-1 0 0,-7 1 0 16,2 1 0-16,-1 2 0 0,-3 0 0 0,3-2 0 0,-1 5 0 16,0-3 992-16,0 4 256 0,1-2 48 0,1 1 16 15,0-3 48-15,0 3 16 16,2-1 0-16,-2 2 32 0,1-3-704 0,-1 3-128 0,0-3-48 0,2 5 0 15,-2-3-368-15,2 2-160 16,-2 0 128-16,2-1 0 0,0 6-128 0,3-3 0 0,-5 0 0 0,3-2-128 16,1 4 128-16,1 3 0 0,0-3-144 15,2 1 144-15,2 2 0 0,0 2 256 0,3 0-64 16,2-2 16-16,-2 2 384 0,2-2 80 0,2 1 16 16,-2-3 0-16,0 2-512 0,2-1-176 0,3-1 0 0,-5-3 192 0,5-2-192 0,-3 0 0 15,3 1 0-15,-3-6 0 0,5 1 0 0,1-3 0 16,3 1 144-16,-1-6 16 0,-1 0 368 0,3-6 80 31,0 1 16-31,0-3 0 0,2-1-96 0,0-3-16 0,0-4 0 16,2-3 48-16,3 1-16 0,0-3 0 0,0 2 0 15,4-2 0-15,-1-1-288 0,3-4-64 16,1 0-16-16,-5-4 0 0,0 2-176 0,-4-2 192 0,-1 6-192 0,-8 0 192 0,-2-2-192 0,-8 5-144 0,-4-2 144 16,-4 4-208-1,0-2 32-15,-10-2 16 0,-1 1 0 0,-5-3 0 16,-3 4-16-16,-5 2 0 0,-2 0 0 0,-3 0 0 0,-1 3 176 0,-3 4 0 0,-3-2 128 15,1 2-128 1,0 7 0-16,-4 3 0 0,-3 5 0 0,1 4-128 31,0 7-512-31,3 2-80 0,2 0-32 0,4-1-10512 0</inkml:trace>
  <inkml:trace contextRef="#ctx0" brushRef="#br0" timeOffset="31918.66">28987 10894 4607 0,'-5'-2'400'0,"-2"2"-400"16,3 0 0-16,1 2 0 0,1 0 1392 0,-3-2 192 15,-4 3 32-15,-6-1 16 0,-6 7 672 0,-2-1 128 16,0 4 16-16,-3-3 16 0,4 7-784 0,1-4-144 15,1 0-48-15,1 2 0 0,5 0-624 0,0-4-128 16,0 3-32-16,1-3 0 0,2-1-208 0,1 0-48 16,1-2-16-16,2-4 0 0,5 0-48 0,2-1 0 15,2 3 0-15,3-5 0 0,4 0-192 0,-9 0-64 16,0 0 0-16,0 0 0 0,0 0 160 0,106-17 32 16,-106 17 0-16,0 0 0 0,117-33 128 0,-117 33 16 0,89-33 16 0,-89 33 0 15,106-37-480-15,-106 37 0 0,115-36 0 0,-115 36 0 16,127-33 0-16,-127 33-160 0,147-30 0 0,-147 30 0 15,144-17 32-15,-144 17 0 0,140-6 0 0,-140 6 0 16,144 4 128-16,-144-4-128 0,152 3 128 0,-72-6-14448 16</inkml:trace>
  <inkml:trace contextRef="#ctx0" brushRef="#br0" timeOffset="41829.51">28081 16264 14735 0,'-9'7'1312'0,"2"0"-1056"0,6-4-256 0,1-3 0 0,1-2 1168 0,-2 2 176 0,-1 4 48 0,0-3 0 15,-3 3-1008-15,0-2-208 16,1 1-48-16,2-3 0 16,1-3-1216-16,-1 3-256 0,2 3-64 0,-4-1 0 15,1 3 576-15,1 0 128 0,-1 8 0 0,1-5 16 0,-2 6 1504 0,4 0 288 16,-5 2 64-16,3-4 16 0,2 4 608 0,0 3 128 16,6-2 32-16,-5 2 0 0,3 1-800 0,-1 2-144 15,-1 3-48-15,-2 1 0 0,0-2-768 0,0 6-192 16,-3 3 0-16,-1-2 0 15,2 6-432-15,-5-1-128 0,1 1-16 0,0 1-16 0,-4 1 208 0,1 1 64 16,-1 3 0-16,1-1 0 0,-3-2 320 0,0 0 0 16,1 0 0-16,-1-2 0 0,3-1 0 0,2-2 0 15,0-4 0-15,2-6 0 16,0-4-560-16,1-2-32 0,1-5-16 0,5-9-9504 0</inkml:trace>
  <inkml:trace contextRef="#ctx0" brushRef="#br0" timeOffset="42354.39">28544 16391 8287 0,'2'0'736'0,"2"-2"-592"15,1-3-144-15,-2 1 0 0,3 3 736 0,-1-5 112 16,-5 6 32-16,0 0 0 0,0 0-880 0,68-57 0 0,-68 57-128 0,0 0 0 31,45-42-736-31,-45 42-144 0,0 0-16 0,0 0-16 0,0 0 1392 0,0 0 288 0,7 12 48 0,-7-1 16 16,2-4 2336-16,3 1 480 0,-5-8 80 0,0 0 32 15,0 0-560-15,61 25-128 16,-61-25 0-16,0 0-16 0,94-2-1456 0,-94 2-272 0,79-10-64 0,-79 10-16 16,83-7-720-16,-83 7-144 15,86-16-16-15,-86 16-16 0,85-21-224 0,-85 21 0 16,78-17 0-16,-78 17 0 0,0 0-304 0,102-18 0 0,-102 18 0 0,0 0 0 0,78 0 80 16,-78 0 16-16,0 0 0 0,0 0 0 15,56 25 208-15,-51-12 0 0,-3 3 192 0,-4 0-192 16,0 1 480-16,-5 2-16 0,0 6 0 0,-3-3 0 0,-1 8-128 15,-1 0-16-15,-2 3-16 0,0-2 0 16,-1 4-176-16,1 3-128 0,-4 2 192 0,-1 4-192 0,2 1 0 0,-3 0 0 16,1 2 0-16,-2 2 0 0,0-3 0 15,2 2 0-15,0 1-128 0,0-5 128 0,3-8-160 16,-1-3 160-16,-2-5-160 0,6-5 160 16,1-4-832-16,2-3-80 0,3-4-16 0,2-7-15520 15</inkml:trace>
  <inkml:trace contextRef="#ctx0" brushRef="#br0" timeOffset="42869.25">30669 16227 3679 0,'-4'-2'320'0,"2"1"-320"0,2 1 0 0,0 0 0 15,0 1 512-15,-1 1 16 0,1-2 16 0,-7 5 0 0,2 7-160 0,-2 2-16 16,0 7-16-16,-4 4 0 0,2 3 928 0,1 1 176 15,-1 8 32-15,-1 3 16 0,-1 5 1040 0,1 0 208 16,-4 6 32-16,-2-4 16 0,2 5-400 0,-2-3-80 16,-1-4-16-16,3-5 0 0,4 0-1456 0,-3-1-288 15,1-3-64-15,3-1-16 16,-1-2-1104-16,3-2-208 0,0-1-64 0,2 1 0 16,0-4-64-16,3 0-32 0,0-4 0 0,2-4 0 15,-5-5-160-15,5-5-48 0,2-4 0 0,1-3-8992 16</inkml:trace>
  <inkml:trace contextRef="#ctx0" brushRef="#br0" timeOffset="43117.41">30271 16568 28559 0,'-33'37'2544'0,"11"-14"-2032"0,2-1-512 0,13-11 0 15,2-6 1680-15,9-2 240 0,-4 1 64 0,0 1 0 16,0 6-784-16,1-1-160 0,6 0-16 0,-7-10-16 16,0 0-1584-16,0 0-304 0,63 20-64 0,-63-20-16 15,0 0-96-15,70 10-32 16,-70-10 0-16,0 0 0 0,99 11 912 0,-99-11 176 0,86 0 0 0,-86 0 0 0,101 0 880 16,-101 0 80-16,116-6 32 0,-116 6 0 0,126-12-512 0,-126 12-96 15,113-24-32-15,-113 24-11152 16,98-39-2224-16</inkml:trace>
  <inkml:trace contextRef="#ctx0" brushRef="#br0" timeOffset="43741.15">31970 16408 22111 0,'-7'9'1968'0,"6"0"-1584"16,2-6-384-16,3-5 0 0,1 1 1200 0,2-1 144 16,-7 2 48-16,0 0 0 15,0 0-1904-15,0 0-384 0,0 0-80 0,72-26-16 16,-72 26-2560-16,0 0-512 0,0 0-96 0,5-19-32 16,-12 20 2144-16,-2 6 448 0,-1 4 64 0,-3 3 32 0,-4 1 3424 0,1 3 704 0,1 1 128 0,-1 2 16 15,0 0 944-15,2 0 176 0,-1 1 32 0,2-1 16 0,0 4-1952 0,0-5-384 16,1 5-64-1,3-4-32-15,1 3-1504 0,-1 0-240 16,6-1-80-16,-6-2 0 0,5-2-1136 16,1-1-208-16,3-1-64 0,2-7 0 15,3 4 192-15,4-3 16 0,-1-4 16 0,-8-7 0 16,0 0 864-16,0 0 160 0,0 0 32 0,100 3 16 0,-100-3 432 0,0 0 0 0,101-26 0 0,-101 26 128 16,80-33 208-16,-80 33 48 0,92-40 16 0,-92 40 0 15,93-52-976-15,-93 52-208 0</inkml:trace>
  <inkml:trace contextRef="#ctx0" brushRef="#br0" timeOffset="44019.73">32319 16210 18431 0,'-17'14'1632'0,"3"-2"-1312"16,8-4-320-16,6-4 0 0,0 3 1840 0,-7 2 288 15,-3 10 64-15,-6 12 16 0,-1 9-832 0,-2 4-160 16,5 6-48-16,3-4 0 0,1 6-784 0,1 2-176 16,2 5-16-16,-2 0-16 0,1 7 192 0,-3 1 32 15,1 4 16-15,-2 2 0 0,-6 0-416 0,2-1 0 16,-1-1-144-16,1-1 144 15,-1-8-976-15,-1-4-96 0,3-8-16 0,1-9-12208 0</inkml:trace>
  <inkml:trace contextRef="#ctx0" brushRef="#br0" timeOffset="47985.46">27609 17875 11967 0,'5'1'1072'0,"0"-1"-864"15,2 0-208-15,-3 0 0 0,1 0 976 0,4 0 160 16,-9 0 16-16,0 0 16 0,0 0-496 0,95 6-96 0,-95-6-32 0,0 0 0 16,91 3-544-16,-91-3 0 15,0 0 0-15,80 2 0 0,-80-2 0 0,0 0-176 0,0 0 176 16,87 14-160-16,-87-14 16 0,0 0 0 16,0 0 0-16,0 0 0 0,72 33 144 0,-72-33 0 0,0 0 128 0,0 0-5248 15,0 0-1024-15</inkml:trace>
  <inkml:trace contextRef="#ctx0" brushRef="#br0" timeOffset="48271.47">27375 18220 19343 0,'-7'3'1728'0,"4"-3"-1392"16,5 0-336-16,1 0 0 0,2-2 1040 0,2 1 144 16,-7 1 32-16,0 0 0 0,0 0-944 0,0 0-272 15,84-34 128-15,-84 34-128 16,0 0-768-16,85-24-208 0,-85 24-48 0,0 0-16 0,84-16 752 0,-84 16 160 16,0 0 128-16,85 2-192 0,-85-2 1024 0,0 0 208 0,84 16 48 0,-84-16 0 15,0 0-416-15,0 0-80 0,97 21-16 16,-97-21-11696-16</inkml:trace>
  <inkml:trace contextRef="#ctx0" brushRef="#br0" timeOffset="48809.47">28903 17836 28559 0,'-3'7'1264'0,"3"-5"272"0,7-2-1232 0,-4-3-304 0,-3 3 0 0,0 0 0 0,0 0 144 0,0 0-16 15,65-40-128-15,-65 40 192 16,71-49-1632-16,-71 49-336 0,77-52-64 0,-77 52-16 15,68-37-1024-15,-68 37-224 0,0 0-32 0,78-24-16 0,-78 24 2304 0,0 0 464 16,0 0 80-16,93 5 32 0,-93-5 2496 0,0 0 496 16,0 0 96-16,80 38 32 0,-80-38-208 0,0 0-32 15,49 47-16-15,-49-47 0 0,14 35-1392 0,-9-16-288 16,-10 0-48-16,-4 2-16 0,-3 2-720 0,-6-1-128 16,-6 6 0-16,-2 0 0 15,-6 4-832-15,-2 1-96 0,-7 7-16 0,0 0 0 0,-3 2 128 16,-1-1 32-16,-4 5 0 0,2-3 0 0,3-1 352 0,-4-4 80 0,2-3 16 0,3-2 0 0,-1-3 336 15,4-6 0-15,2-3 0 0,3-5 0 16,5-4-144-16,4-2-16 0,5-6 0 0,4-4 0 16,5-2-16-16,5-5 0 0,3-3 0 0,4-6 0 0,5-1 176 0,2-4 0 31,6 0 0-31,0-2 0 0,-13 23 0 0,37-49 0 0,-37 49 0 0,51-48 0 0,-51 48 0 16,55-47 0-16,-55 47 0 0,60-32 0 0,-60 32 0 0,0 0-128 15,82-28 128-15,-82 28-192 16,0 0 320-16,90-8 64 0,-90 8 16 0,0 0 0 15,105-2 1072-15,-105 2 224 0,83 0 32 0,-83 0 16 0,96 2-592 0,-96-2-112 16,106-5-16-16,-106 5-16 16,112-13-1136-16,-112 13-240 0,105-21-32 0,-105 21-13392 15</inkml:trace>
  <inkml:trace contextRef="#ctx0" brushRef="#br0" timeOffset="49048.39">30461 17664 21183 0,'0'9'944'0,"0"-4"192"0,0 0-912 0,0 2-224 16,2-2 0-16,-2-1 0 0,0 4 1664 0,0 3 272 15,0 10 64-15,-2 10 16 0,-1 8-112 0,-2 2-32 16,-9 12 0-16,-2 4 0 0,-5 9-1024 0,-7 4-208 15,-3 7-32-15,-4 4-16 0,-2 0-272 0,3-3-64 16,6 0-16-16,0-5 0 0,12-6-240 0,9-13 0 16,9-9-144-16,-2-45-16768 0</inkml:trace>
  <inkml:trace contextRef="#ctx0" brushRef="#br0" timeOffset="70210.32">16913 5958 2751 0,'5'5'256'0,"-2"-3"-256"0,1-1 0 0,-2 1 0 0,-1 3 0 0,1-1 176 16,0 1-176-16</inkml:trace>
  <inkml:trace contextRef="#ctx0" brushRef="#br0" timeOffset="70621.89">16613 6165 10127 0,'-7'-2'448'0,"4"-3"96"0,3 2-544 0,-2 1 0 0,2 0 0 0,0-1 0 16,2-1 592-16,-2-5 16 16,1 2 0-16,1-6 0 0,-2-3-480 0,2 4-128 15,-2-1 0-15,0 0 0 0,0 4 0 0,0-2 0 16,-2 6 0-16,2-4 0 0,-2 6 160 0,1-1 112 16,1 1 32-16,-6 3 0 0,1 0 624 0,-2 2 128 0,4 1 32 0,-6 1 0 15,2 4-64-15,-2-1 0 0,1 4 0 16,2-4 0-16,-1 3-384 0,2-1-96 0,0 0-16 0,5-2 0 15,0 0-368-15,-4 5-160 0,3-5 128 0,1 3-128 16,1-1 0-16,-1 3 0 16,4 2 128-16,-4 2-128 0,0-1 368 0,0 5 32 15,0 2 16-15,0 3 0 0,-4-1-32 0,3 9 0 0,-3 2 0 0,-1 0 0 0,0 3-384 0,-7 0 0 16,1 1 0-16,-3 1 0 16,0 2 0-16,-2-4 0 0,-1 4 0 0,-2-4 0 31,0 0-512-31,0-1 0 0,1-4 16 0,2-3-6832 0,6-6-1376 0</inkml:trace>
  <inkml:trace contextRef="#ctx0" brushRef="#br0" timeOffset="71286.28">16752 6052 10127 0,'-5'2'896'0,"0"-1"-704"0,3-1-192 0,2 0 0 15,0-1 496-15,-2 1 64 0,-1-2 16 0,-2 0 0 16,-2-1-416-16,-2 1-160 0,2 0 128 0,-2 0-128 15,2 2 640-15,0 2 32 0,0 0 16 0,1 3 0 16,0 0-64-16,1 1-16 0,3 2 0 0,1-1 0 16,-3 0-208-16,8 2-32 0,-3-2-16 0,3 2 0 15,1-2 496-15,4-2 112 0,-2 2 0 0,5-2 16 16,-3 0 160-16,3 2 16 0,2 0 16 0,0-3 0 0,-14-4-192 0,0 0-32 16,0 0-16-16,80 20 0 0,-80-20-544 0,0 0-96 15,0 0-32-15,101 6 0 16,-101-6-256-16,0 0 0 0,0 0-176 0,101-12 176 15,-101 12-272-15,0 0 48 0,0 0 16 0,84-18 0 0,-72 13 208 0,0 0 0 16,-3 1-160-16,-4 2 160 0,0 2-208 16,-3 0 16-16,0 0 16 0,-2 0 0 0,0 4-160 0,-2-2-48 15,2 3 0-15,-2-2 0 0,0 3 128 0,1-3 0 16,-1 6 16-16,2-2 0 0,0 5 240 0,-2 2 0 16,-3 0 0-16,3 3 0 0,-1 4 448 0,-2 5 144 15,3 0 32-15,-7 7 0 0,4 1 32 0,-4-3 16 0,2 5 0 16,-2 1 0-16,-1 5-240 0,1 1-48 15,-6 1-16-15,2-4 0 0,-1 0 368 0,2-3 80 0,4-1 16 0,2-13 0 16,5-4-624-16</inkml:trace>
  <inkml:trace contextRef="#ctx0" brushRef="#br0" timeOffset="76466.39">22250 6954 4607 0,'0'0'400'0,"0"0"-400"0,4 2 0 0,-2-2 0 0,-2 0 496 0,1 0 16 15,1 2 0-15,1-1 0 0,1 1-512 0,-1 0-160 0,1 1 0 0,-4 2 0 32,0-1-288-32,-4-2-64 0,3 1-16 0,-1-3 0 0,2 2 720 0,-2-2 128 0,4 3 48 0,-4-3 0 15,2 2 528-15,-2 2 128 16,1-4 0-16,-1 1 16 0,-1 3-16 0,3-2 0 0,-6-1 0 15,1 1 0-15,2 2-736 0,-1 3-160 16,-1-4-128-16,0 0 192 0,1-1-320 0,-1 2-64 0,3-3-16 0,-3 5 0 16,3-5 48-16,0 1 16 15,2 0 0-15,-1-2 0 0,2 3 144 0,-1-3 0 0,2 2 0 0,-2 0 0 16,2 3 0-16,3-3 0 0,-5 1 0 0,4 3 0 16,-3-3 0-16,3 2 0 0,-1 0 0 0,4-1 0 15,-5-2 0-15,3 1 0 0,2 2 0 0,-1-3 0 16,0 2 0-16,0-3 0 0,1 1 0 0,0 0 0 15,0 1 0-15,-2 1 0 0,0-1 0 0,0-1 128 16,-1 0-128-16,1-2 0 0,-3 0 0 0,1 0 0 0,-1 0 144 0,1 0 64 16,-1 0 16-16,0 0 0 0,1 0 272 0,-1-2 48 15,0 2 16-15,0-2 0 0,-1 1-192 0,1-1-48 16,2-2 0-16,-3 3 0 16,3-3 0-16,-2 2 0 0,-1-1 0 0,3-2 0 15,-1-2-112-15,-1 3-16 0,2-1-16 0,-1-2 0 0,-1 4-48 0,0-3 0 0,-2 1 0 0,1-2 0 31,-1 2-128-31,0 0 0 0,0-4 0 0,-1 5 0 0,-1 1-272 0,-3-2-48 0,-1 1 0 0,1 1 0 32,0 3-272-32,-4-2-64 0,2 4-16 0,-2 0 0 0,2 3 416 0,2-2 64 0,-3 1 32 0,2-1 0 15,3 1 464-15,-2 3 80 0,3 0 32 0,0-4 0 16,-1 6 464-16,1 0 80 16,0-1 32-16,0 3 0 0,1 3-320 0,-1-2-64 15,-3 0-16-15,3 4 0 0,4-6-336 0,-2 1-80 0,5-3-16 0,-2-1 0 16,4-2-160-16,4-3 0 0,-6 3-192 0,7-5 192 15,-3-1-224-15,1-6 80 0,3 3 16 0,-3-4 0 16,4-1 128-16,-5-3 0 0,3 3 0 0,-3-7 0 0,1 6 272 16,-1-4 96-16,3-2 16 0,-2-1 0 15,3-1 96-15,-1 1 32 0,0 0 0 0,0-1 0 16,2 2-336-16,0-1-176 0,0 1 192 0,-2 1-192 0,2-1 0 0,-7 6 0 16,0 1 0-16,-2 0 0 31,-3 2-448-31,-7 4 0 0,1 1 0 0,-4 0 0 0,1 2-288 0,-5 0-48 0,-1 4-16 15,-2-1 0-15,2 6 448 0,-4-2 96 0,3 5 0 0,-2-2 16 16,4 4 368-16,2-1 80 0,-1-1 16 0,1 2 0 0,3-4 336 0,2 1 64 16,1 3 16-16,2-7 0 15,2 5-448-15,0-4-192 0,2 3 160 0,2-4-160 16,1 2-768-16,0-4-240 0,-1-2-48 0,3 3-7776 0</inkml:trace>
  <inkml:trace contextRef="#ctx0" brushRef="#br0" timeOffset="79940.69">7951 8279 911 0,'-16'7'0'0,"4"2"0"0,3-4 0 0,4-1 0 0,0 3 224 0,-4 2-32 16,-12 6-16-16,-14 10 0 0,-3 9-16 0,-6 3 0 15,6-2 0-15,6-4 0 0,3-5 96 0,4-3 0 16,5-2 16-16,0 0 0 0,1 1 128 0,-3 1 32 16,2 1 0-16,5-1 0 15,-3 1 64-15,-1 1 16 0,5-2 0 0,0 1 0 0,4 4-32 0,-1-2 0 16,4 2 0-16,0-2 0 0,6-3 32 0,2 4 0 0,6-2 0 0,2-4 0 16,5 0-192-16,3-1-48 0,6 5 0 0,0-4 0 15,-23-21-272-15,0 0 0 0,83 62 0 0,-56-42 0 16,-1-3 0-16,-4 2-176 0,1-1 176 15,-2-3-160-15,-4 4 160 0,4-3 0 16,-2 2 0-16,-1-1 0 0,-1-1 0 0,2 3 0 16,1 0 0-16,0 2 0 0,0-2 144 0,1 0 64 0,3 2 16 0,0 0 0 15,1 2 240 1,-25-23 48-16,0 0 16 0,83 68 0 16,-83-68-176-16,0 0-32 0,98 48-16 0,-98-48 0 0,0 0-304 0,113 37 0 0,-113-37 0 0,0 0 0 0,114 19 0 0,-114-19 0 15,0 0 160-15,118-5-160 16,-118 5 320-1,84-19-32-15,-84 19 0 0,87-30 0 0,-87 30-48 0,96-31-16 16,-96 31 0-16,101-35 0 0,-101 35-96 0,101-37 0 16,-101 37-128-16,92-36 192 0,-55 17-192 0,1-2 144 15,-1-2-144-15,-1-1 128 0,-6 3-128 0,5 0 0 16,-2-2 0-16,2 1 0 0,-4-3 0 0,0 4 0 16,3 2 0-16,-5 0 128 0,3 2 208 0,-5-3 48 15,3 1 0-15,-2 0 0 0,2-2 16 0,-4 2 16 16,-4-2 0-16,-6 0 0 0,1 4-160 0,-6-2-16 0,-2-1-16 15,-4 1 0-15,-2 4-96 0,-3-1 0 0,-1 0-128 0,-1 2 192 16,-7-1-192-16,0-1 176 0,1-1-176 0,-8-1 160 16,0-3 160-16,-6 2 48 0,-3-2 0 0,-3-3 0 15,-3-2-176-15,-2 0-48 0,-2-4 0 0,2 4 0 16,-4-7-144-16,4 3 0 0,2-3 0 0,0 0 0 16,-4-4 0-16,2 1 0 0,-1-3 0 0,0-1 0 15,2 4 0-15,-3-3 0 0,2 3 0 0,-2 1 0 16,-1 5-144-16,-6 3 144 0,-3 2 0 0,-4 1 0 0,-2 5-240 15,-4 3 64-15,2 6 16 0,-2 6 0 16,1 4-320-16,-4 2-64 0,-1 12-16 0,3 1 0 16,-1 6 16-16,1 5 0 0,-2 2 0 0,2 2 0 15,4 6-64-15,5 1-16 0</inkml:trace>
  <inkml:trace contextRef="#ctx0" brushRef="#br0" timeOffset="80967.75">24113 6625 6447 0,'-16'0'576'0,"8"0"-576"0,2 0 0 0,6 0 0 0,0 0 1216 0,2 0 128 31,2 0 16-31,-1 0 16 0,6-2-1184 0,0-1-192 0,3-1-144 0,-5-3 144 15,3 4-1440-15,-6-3-160 0,-3 1-48 0,-1-2 0 32,-1 2 432-32,-1 2 96 0,-3-1 16 0,0-1 0 0,-2 3 2256 0,0 0 448 15,3 2 80-15,1 0 32 0,3 2-112 0,0 2 0 16,1 3-16-16,10 5-4688 16,-11-5-928-16</inkml:trace>
  <inkml:trace contextRef="#ctx0" brushRef="#br0" timeOffset="81731.7">27739 6445 22111 0,'-15'2'1968'0,"11"-2"-1584"0,4 0-384 0,0 0 0 16,4 0 0-16,-3-2 0 0,-1 2 0 0,-8-8 0 0</inkml:trace>
  <inkml:trace contextRef="#ctx0" brushRef="#br0" timeOffset="82287.36">16639 6541 7359 0,'0'4'656'0,"0"-1"-528"0,2 1-128 0,0-1 0 16,1 2 0-16,2 1 0 0,4 4-160 0,7 4 160 0,-16-14 0 0,0 0-144 15,76 68 144-15,-76-68 0 0</inkml:trace>
  <inkml:trace contextRef="#ctx0" brushRef="#br0" timeOffset="97070.97">29172 11679 911 0,'-5'-3'0'0,"-1"1"0"0,3 0 0 0,-1 1 0 0,3 1 720 0,-3 0 64 15,1 0 16-15,-4 0 0 0,-5 0-144 0,-1 0-16 16,-4 1-16-16,1-1 0 0,2 0-624 0,0 0 0 16,2 2 0-16,0-2 0 0,-2 5-128 0,2-3 0 15,0 0 0-15,-2 0 0 16,1-1 304-16,-2 3 64 0,1-2 16 0,-2 1 0 15,4 4 480-15,-5-4 96 0,-3 1 32 0,1-4 0 0,2 3-368 0,-2 3-80 16,-1-3-16-16,3-1 0 0,5 1 80 0,3-1 16 0,-1-2 0 0,6 0 0 16,2 2 80-16,4 0 32 0,3-2 0 0,4 0 0 15,-9 0-432-15,0 0-176 0,0 0 128 0,58-4-128 16,-58 4 0-16,0 0 0 0,69-5 0 0,-69 5 0 16,58-9 128-16,-58 9 160 0,68-9 32 0,-68 9 0 15,80-17 704-15,-35 5 128 0,4 1 48 16,2-3 0-16,4 1 336 0,6-1 64 0,9-2 0 0,5-3 16 15,5 1-624-15,-3-1-128 0,-1-2-32 16,1-3 0-16,3 1-672 0,-3 2-160 16,3 0 0-16,0 1-12928 0</inkml:trace>
  <inkml:trace contextRef="#ctx0" brushRef="#br0" timeOffset="105487.93">15395 17305 16575 0,'2'0'1472'0,"1"0"-1168"16,1-2-304-16,-1 1 0 15,2 1 224-15,1-2-16 0,4-2 0 0,-10 4 0 16,0 0-528-16,0 0-96 0,77-27-32 0,-77 27 0 31,0 0-656-31,0 0-144 0,0 0-32 0,83-7 0 0,-83 7 816 0,0 0 144 0,0 0 48 0,0 0 0 16,63 33 736-16,-52-23 160 0,-1 6 16 0,0-2 16 16,-1 3 320-16,2 1 64 0,3 1 16 0,-6-2 0 15,3 4-272-15,-4 0-48 0,0 0-16 0,-4 3 0 16,-6 6-304-16,-4-2-64 0,0 5-16 0,-11 2 0 15,-1 1-608-15,-2 3-128 0,-8 1-32 0,-3 0 0 16,1 3-480-16,-2-3-112 0,0 2 0 0,0-2-16 16,-1-2 96-16,3 1 32 0,1-1 0 0,1-5 0 0,4-1 544 15,1-6 112-15,1-2 32 0,2-5 0 0,6-1 368 0,4-4 80 16,-1-6 16-16,7-1 0 0,-2-5 480 0,3-4 112 16,4-5 0-16,2 2 16 0,5-4-160 0,-2-3-48 15,4-4 0-15,3-3 0 0,1 0-208 0,0-2-48 16,3-3-16-16,3-6 0 0,0 2 144 0,2 1 48 15,4 2 0-15,-6 1 0 0,-19 24-240 0,0 0-64 16,66-47 0-16,-66 47 0 0,0 0-256 0,0 0 0 16,0 0-208-16,0 0 80 0,94 5-128 0,-82 9 0 0,4 3-16 15,-5 2 0-15,1 2 944 0,2-1 192 16,-4 2 32-16,2 1 16 0,6-2 256 0,-6-4 48 16,5-3 16-16,-17-14 0 0,0 0-816 0,0 0-160 0,93 30-48 15,-93-30-8480-15,0 0-1712 0</inkml:trace>
  <inkml:trace contextRef="#ctx0" brushRef="#br0" timeOffset="105904.87">16352 17105 23951 0,'-6'19'1056'0,"5"-10"224"0,1 1-1024 0,1-5-256 0,3-3 0 0,1 0 0 0,-1 0 272 0,6 3 0 0,4 2 0 0,-14-7 0 31,0 0-1376-31,0 0-288 0,59 42-48 0,-52-27-16 16,-7 4-1808-16,-5 2-352 0,0 2-80 0,-6 7-16 15,-1 3 2096-15,0-2 400 0,-2 4 96 0,4-2 16 0,1-2 3088 0,2-1 640 0,2 1 112 0,3-6 16 16,2-1 688-16,0 2 128 16,2-3 16-16,3-2 16 0,0-2-1616 0,4-7-320 0,-1-3-64 0,5 1 0 15,-3-5-1072-15,4-1-208 16,-14-4-32-16,0 0-16 0,0 0-272 0,0 0-176 0,85-2 32 0,-85 2 0 31,0 0-304-31,0 0-48 0,84-29-16 0,-84 29 0 0,0 0 256 0,73-44 64 0,-73 44 0 0,0 0 0 0,75-50 48 0,-75 50 16 16,51-42 0-16,-51 42 0 31,49-42-256-31,-49 42-32 0,45-52-16 0,-22 22-11792 0</inkml:trace>
  <inkml:trace contextRef="#ctx0" brushRef="#br0" timeOffset="106170.52">17139 16955 17503 0,'-14'12'1552'0,"6"0"-1232"0,4-6-320 0,4-1 0 16,2-3 2128-16,-2 5 368 0,-4 7 80 0,-3 10 16 31,0 6-992-31,2 1-208 0,-2 4-48 0,0 0 0 0,2-2-1344 0,-4 3 0 16,-1 4-256-16,-6 4 16 0,-1 5-528 0,-2 3-128 0,-4 5 0 0,-3 3-16 0,1 2 912 0,1 4 0 15,-7 6 192-15,3 6-16 16,-5 4 1072-16,1-2 224 0,4 4 32 0,-3-13 16 0,7-5-400 0,-1-6-80 15,4-8-16-15,7-10 0 32,0-9-1024-32,7-9-448 0,2-6 16 0,4-13-15744 15</inkml:trace>
  <inkml:trace contextRef="#ctx0" brushRef="#br0" timeOffset="106519.59">17976 16831 8287 0,'-12'4'736'0,"3"1"-592"0,5-3-144 0,3 0 0 15,-1-1 1888-15,-3 3 352 0,-2 5 64 0,-9 3 0 0,-7 7-544 0,-1 4-112 16,0 6-32-16,1 1 0 0,-3 1-1168 0,0 7-256 16,-1 9-32-16,1-1-16 0,2 6 320 0,1 2 64 15,-1 0 16-15,1 2 0 0,2 1 496 0,0 1 112 16,0-1 0-16,2 4 16 0,0 0-96 0,0 3-32 16,2-1 0-16,-1-2 0 0,2 2-704 0,1-6-144 15,4 1-16-15,-4-4-16 0,2-5-448 0,5-2-96 16,-6-6 0-16,2-4-16 15,1-7-768-15,1-3-160 0,1-6-16 0,2-5-11536 0</inkml:trace>
  <inkml:trace contextRef="#ctx0" brushRef="#br0" timeOffset="106789.99">17314 17521 35935 0,'-14'33'1600'0,"7"-14"320"0,1-3-1536 0,6-4-384 0,4-8 0 0,3-3 0 0,0 1 784 0,7 3 96 15,-14-5 16-15,0 0 0 0,85 18-896 0,-85-18 0 16,0 0-256-16,110 5 64 16,-110-5-1520-16,0 0-304 0,99 14-64 0,-99-14-16 15,0 0 800-15,87 24 144 0,-87-24 48 0,0 0 0 0,89 25 1104 0,-89-25 0 16,0 0 128-16,0 0 0 0,108 14-128 0,-108-14 0 15,0 0 0-15,98-18-12288 16</inkml:trace>
  <inkml:trace contextRef="#ctx0" brushRef="#br0" timeOffset="107282.18">18920 17256 24127 0,'0'9'528'0,"-2"-2"112"0,2-3 32 0,2-3 0 0,-2-2-544 0,4-1-128 0,-1 0 0 0,2-5 0 16,4 2 2160-16,0-9 400 0,0 2 64 0,-4-6 32 15,-5 1-1824-15,-2-1-384 0,-3-1-64 0,-7-2 0 16,1 4-1088-16,-3 0-192 0,-3-1-64 0,-2 4 0 16,-2-1-480-1,-2 4-96-15,0 1-32 0,2 4 0 0,-1 1 928 0,1 3 192 0,2 4 48 0,-2 5 0 0,3 0 1072 0,-1 7 224 16,0 4 32-16,2 2 16 15,-1 7 64-15,1 0 16 0,-1 6 0 0,1 2 0 0,1 5-576 16,4 0-128-16,0 4 0 0,7 3-16 0,-1-7-304 16,5 2 0-1,6-6 0-15,-2-1-144 0,6-5-240 0,2 0-64 0,1-6 0 16,2 2 0-16,3-7 144 0,1-5 32 0,1 0 0 0,-19-14 0 16,0 0 272-16,0 0 0 0,82 21 0 15,-82-21 0-15,0 0 0 0,0 0 224 0,85-23-32 0,-85 23-16 0,0 0 80 0,63-43 0 16,-63 43 16-16,43-44 0 0,-43 44-80 0,40-47-32 0,-22 21 0 15,1 0 0 1,-2 0-160-16,-4 0 0 0,-1 3 0 0,-2 4 0 16,-1 5-400-16,-4 3-16 0,-1 3 0 0,-4 4 0 15,-2 4-288-15,-2 4-48 0,-1 4-16 0,2 3 0 0,-6 3 512 0,0 5 112 0,-1 4 16 0,1 5 0 16,-1-1 656-16,1 7 144 16,-3 2 32-16,0 2 0 15,-1 6 624-15,1 6 128 0,-2 3 16 0,2 2 16 0,-5 6-224 0,1 0-48 0,-3 9-16 0,-2 0 0 16,0-4-528-16,-3 2-96 15,1-5-32-15,2-6 0 0,4-5-320 0,3-12-64 16,5-10-16-16,4-11-12480 16,5-10-2496-16</inkml:trace>
  <inkml:trace contextRef="#ctx0" brushRef="#br0" timeOffset="111282.17">19635 17338 911 0,'1'9'0'0,"-1"-6"0"0,2 1 0 0,-2-2 0 0,2-1 720 0,0-1 64 16,-2 0 16-16,1 2 0 0,3 5-224 0,-1-2-32 15,3 1-16-15,-6-1 0 0,1 2-240 0,1 0-48 16,0-4-16-16,0 6 0 0,1-4 336 0,-3-1 64 16,-2 3 16-16,1-4 0 0,1 2 336 0,-2-3 80 15,0 5 16-15,2-4 0 0,-2 3-112 0,2-3-32 16,-1 4 0-16,2-2 0 0,3 1-160 0,1-3-16 16,2 2-16-16,2 1 0 0,3-1-416 0,-12-5-96 15,0 0-16-15,0 0 0 0,0 0-208 0,92 17 0 16,-92-17 0-16,0 0 0 0,89 2 0 0,-89-2 0 15,0 0 0-15,119-17 0 16,-119 17-448-16,85-20 0 0,-85 20 16 0,91-26 0 16,-91 26-208-16,95-31-64 0</inkml:trace>
  <inkml:trace contextRef="#ctx0" brushRef="#br0" timeOffset="111707.28">20011 17688 18431 0,'-10'13'816'0,"3"-3"160"0,3-3-784 0,2-2-192 0,2-3 0 0,0-2 0 16,2 2 832-16,2-1 128 16,-4 3 32-16,0-2 0 0,3 1-288 0,-1 2-64 15,1-3-16-15,1 2 0 0,1-3-624 0,-3 3 0 16,1-2 0-16,3 4 0 0,-3 0 0 0,4-1 0 0,-4 0 0 0,3 4 128 0,4-2 64 0,-1 2 0 31,1-2 16-31,8-4 0 0,-4 2 480 0,-14-5 80 0,0 0 32 0,0 0 0 0,92-5-416 0,-92 5-64 16,0 0-32-16,98-21 0 15,-98 21-912-15,0 0-176 0</inkml:trace>
  <inkml:trace contextRef="#ctx0" brushRef="#br0" timeOffset="112344.4">21023 17183 12895 0,'-8'4'576'0,"1"-4"112"0,3 1-560 0,1-1-128 0,1 0 0 0,0 0 0 0,1 0 672 0,-1 2 96 15,-3 0 32-15,-1 3 0 0,1 0 80 0,2 1 16 16,3-3 0-16,3 4 0 16,4-2-16-16,4-3 0 0,1 2 0 0,-12-4 0 0,0 0 160 0,0 0 48 15,0 0 0-15,97 13 0 16,-97-13-192-16,0 0-48 0,0 0 0 0,0 0 0 0,82 18-464 0,-73-15-80 15,-2 6-32 1,-4-2 0-16,-3 2-272 0,-5 5 0 0,0-2 0 0,-5 2-144 0,-3 0 144 0,-4 3-192 16,0 2 192-16,-4 0-192 15,-2 2-48-15,-1 2-16 0,1 0 0 16,-5 1 0-16,5-1 64 0,1 1 16 0,-3 0 0 16,3-1 0-16,1-2-16 0,3-2-16 0,3-1 0 0,2 1 0 31,5-5-352-31,1-4-64 0,3 1-16 0,4-6 0 0,0 5 80 0,2-5 16 0,1 1 0 0,3 1 0 0,2 0 256 0,-4-2 48 0,5 2 16 15,-2 0 0 1,1-4 352-16,1 4 64 0,1 0 0 0,1-2 16 16,-1 4 0-16,-1-4 0 0,-2 2 0 0,4 2 0 15,-6-2-208-15,0 5 0 0,-2-3 0 0,3 3 0 16,-5 0 0-16,1-3 0 0,2 7 0 0,-3-8 144 16,1 6 80-16,2-2 16 0,-1-1 0 0,-1 3 0 0,0-2 80 0,-1-5 32 15,1 5 0-15,-2-5 0 0,0 4 32 0,-2-3 0 16,-1 3 0-16,-2-2 0 0,-2-3-192 0,0 1-48 15,-7-1 0-15,-2 4 0 16,-1-3-672-16,-4 2-144 0,-2 1-32 0,0-1 0 16,-4 1 128-16,0 1 32 0,1-1 0 0,-2 4 0 0,4-2 544 0,-6 1 176 15,4 2 0-15,-2 4 0 0,2-1 400 0,0-1 96 16,0 2 16-16,2-1 0 0,4-1-448 0,-1-1-96 16,6 1-16-16,-3-6-8032 15,4 5-1616-15</inkml:trace>
  <inkml:trace contextRef="#ctx0" brushRef="#br0" timeOffset="113125.45">21747 17131 14735 0,'-2'0'1312'0,"-2"0"-1056"0,3 0-256 0,-1 0 0 16,2 0 240-16,-4 0-16 0,-1 0 0 0,-3 0 0 15,-5 3-848-15,-2-1-160 0,-3 5-48 0,-1-3 0 16,0 1 368-16,0 4 64 0,1-2 16 0,-1 0 0 16,3 1 976-16,1-1 208 0,3 4 32 0,-2-4 16 15,5 3 672-15,0-3 128 0,6-2 16 0,3 4 16 0,1-4 304 0,3 4 48 16,3-4 16-16,3 0 0 0,-1 1-752 0,5 1-144 16,-14-7-16-16,0 0-16 0,0 0-672 0,0 0-144 15,91 24-32-15,-91-24 0 0,0 0-272 0,0 0-144 16,0 0 16-16,69 35 0 15,-62-28-592-15,-1 3-112 0,-5-1-32 0,-2 5 0 16,-3-2 336-16,-3-2 64 0,0 8 16 0,-3-4 0 16,-3 1 656-16,3 1 144 0,-2-4 32 0,0 4 0 15,-1-2 448-15,1 2 80 0,2-4 32 0,-1 4 0 16,1-4-480-16,-1-2-80 0,4 2-32 0,-1-3 0 16,2 5-352-16,-1-4 0 0,1 1 0 0,2 3 0 15,1 0-208-15,-1-4-64 0,2 6-16 0,4-4 0 0,3 4 64 0,-1-4 16 0,3 5 0 0,3 1 0 16,6 1 336-16,0 0 80 15,6 0 16-15,-3-1 0 0,-19-18 288 0,51 38 64 16,-51-38 16-16,49 35 0 0,-49-35-240 0,0 0-48 16,62 42-16-16,-46-27 0 0,-4 1-288 0,-6 1 0 15,-5 1 0-15,-2 1 0 0,-6 0 224 0,-7 0-64 16,-4 2-16-16,-6 0 0 0,-4 0 464 0,-7 2 96 16,-5 1 0-16,-4-3 16 0,3-2-144 0,-5-3-48 15,6-6 0-15,2-5 0 0,5-1-400 0,8-11-128 16,6 2 0-16,7-11-18080 0</inkml:trace>
  <inkml:trace contextRef="#ctx0" brushRef="#br0" timeOffset="128597.11">29100 12501 17503 0,'-10'2'1552'0,"1"0"-1232"16,6 1-320-16,3-1 0 0,0-2 1376 0,-2 2 224 15,-7 1 32-15,-3 3 16 0,-4 4-1088 0,-3-1-224 0,0 3-32 0,0-3-16 16,-2 1-288-16,2-3 0 0,3 4-128 0,-1-6 128 0,-1 0 0 0,-1 2 0 16,2-4 0-16,-1 1 0 0,3 1 736 0,-1 2 192 15,0 0 32 1,2-3 16-16,4 4 224 0,1-2 32 0,2 2 16 0,5-1 0 15,2-2-640-15,0-5-128 0,0 0-32 0,0 0 0 0,0 0-304 0,0 0-144 16,89 37 128-16,-89-37-128 16,77-4 0-16,-77 4 0 0,106-22 0 0,-40 1 0 0,6-3-240 0,13-4 80 15,16-7 16-15,11-5 0 0,10-9 144 0,-2 2-192 16,-3-4 192-16,0 1-9920 16,3-1-1856-16</inkml:trace>
  <inkml:trace contextRef="#ctx0" brushRef="#br0" timeOffset="130134.71">25284 6108 8287 0,'-5'5'736'0,"1"-2"-592"0,4 1-144 0,-1-3 0 15,1 5 0-15,-2-3 0 0,0 2 144 0,-7 9-144 16,2 0-192-16,4-2-128 0,-4 2 0 0,4-7-16 15,1 2-80-15,2-5-16 0,2-3 0 0,1 1 0 16,1-2 800-16,2-2 144 0,1 1 48 0,2-5 0 0,-2-1 960 0,0 2 192 16,4 0 32-16,-3-4 16 15,3 4 112-15,3-4 32 0,-4 1 0 0,4 2 0 16,2 3-896-16,1-2-176 0,2 1-48 0,-19 4 0 0,0 0-784 0,0 0 0 16,0 0 0-16,86 0-144 0,-74 4-160 0,2 3-16 15,-4 0-16-15,3 0 0 16,-3 0 0-16,0 1 0 0,-1 3 0 0,0-4 0 15,-2 7 336-15,0-4 0 0,-2 0 0 0,-1 6 0 0,-1 2 0 0,-3 4 0 16,-3 8 0-16,-4 6 0 0,-6 8 0 0,-6-1 0 16,-5 8 0-16,-8 0 0 0,-4-3-176 0,-6 3 48 0,-2-6 0 15,-4 0 0-15,2-1-176 0,3-4-16 16,3 2-16-16,3-7 0 16,6-2-384-16,-1-9-80 0,8 0-16 0,1-4 0 0,2-8 512 0,4 0 112 15,5-7 0-15,1-1 16 0,4-3 496 0,4-4 112 0,-2 1 16 16,3-5 0-16,2-3 336 0,2-2 80 0,3-4 16 0,2-3 0 15,0 0-496-15,5-8-80 16,2 3-32-16,3-2 0 0,-3 0-272 0,2 1 0 16,5-1 0-16,2-2 0 0,-3 4 0 0,1 1 0 0,2 6-208 0,-2 1 80 15,0 2-48-15,0 6 0 0,-21 8 0 0,0 0 0 16,0 0 176-16,82-14 0 0,-82 14 0 0,0 0 128 0,0 0-128 0,78 17 0 16,-78-17 0-16,0 0 0 0,0 0 0 15,0 0 0-15,99 19 128 0,-99-19-128 31,0 0-512-31,0 0-192 0</inkml:trace>
  <inkml:trace contextRef="#ctx0" brushRef="#br0" timeOffset="130571.49">25990 5966 9215 0,'-18'-1'400'0,"8"1"96"0,1 0-496 0,4 0 0 0,0 0 0 16,3 0 0-16,0 0 240 0,-3 0-48 15,0 0-16-15,-6 0 0 0,4 3-544 0,-3-1-96 0,5 3-32 0,1 0 0 0,1-1 320 0,1-1 176 16,2 4-192-16,0-1 192 0,5-3 1568 0,-3 2 416 15,2 2 96-15,1 0 16 16,2 4 208-16,-4-3 32 0,1 5 16 0,1-3 0 0,-2 2-1008 0,3-1-208 31,-3-1-48-31,1 6 0 0,-4-4-800 0,0-2-160 16,-2 6-128-16,-2-4 144 0,3 0-144 0,-1 2 0 0,-5 0 144 0,3-3-144 0,-1 3 320 0,-2-2-16 16,2-2 0-16,-2 4 0 0,0-2 976 0,0 1 192 15,2 6 32-15,-4 0 16 0,4 0-1200 0,0 4-320 16,5-2 0-16,0-4 0 15,1-1 0-15,8-2 0 0,2 1 0 0,-11-15 0 16,0 0-1120-16,0 0-224 0,80 30-32 0,-80-30-16 16,0 0-320-16,87-5-64 0,-87 5-16 0,0 0 0 15,94-18-320-15,-94 18-64 16,56-19 0-16,-35 11-5936 0</inkml:trace>
  <inkml:trace contextRef="#ctx0" brushRef="#br0" timeOffset="130935.93">26462 5987 5679 0,'4'-1'512'0,"-3"1"-512"0,1 0 0 0,-2 0 0 16,0 1 352-16,2-1-32 0,-2 2 0 0,2 5 32 15,1 0 2400-15,-1 5 496 0,-2 4 80 0,0 5 64 16,0 3-1200-16,-2 2-240 0,-5 6-48 0,-2 3-16 15,-1 3-1552-15,-6 4-336 0,1 3 0 0,-8 5 0 32,2 6-1248-32,-5 7-208 0,3 0-32 0,-6 1-16 0,2 4 352 0,1 7 64 15,2 7 0-15,1 10-4256 0,6 6-864 0</inkml:trace>
  <inkml:trace contextRef="#ctx0" brushRef="#br0" timeOffset="172893.24">10002 15023 11055 0,'-7'4'976'0,"3"-1"-784"15,4-1-192-15,0-2 0 0,4 0 704 0,-3 2 112 0,1 1 16 0,2 1 0 16,3-2-432-16,0 1-80 0,3 2 0 0,-1-3-16 16,1 0-1392-16,-1-2-288 0,0 2-48 0,-4-1-16 15,2 1 256-15,-2 3 48 16,-3 4 16-16,-2-4 0 0,0 4 1824 0,0-2 384 0,0-2 64 0,2 4 0 0,-2-2 752 0,1-5 144 15,6 3 16-15,0 0 16 16,4-3-560-16,1-2-112 0,4 0-32 0,-2-4 0 0,3 1-912 0,0-1-176 31,1 3-32-31,-3-1-16 0,3-2-240 0,-4 1-208 0,-2-2 32 0,-2 5 16 16,-1 0-384-16,0 0-80 16,-4 3-16-16,0 1 0 0,1-3 352 0,-5 1 64 15,-2 2 16-15,1 4 0 0,0 1 208 0,-6 1 256 16,1-1-48-16,0 5-16 0,-4 2 448 0,0-2 96 15,1 3 16-15,-3 0 0 0,-1-1-80 0,2 3-16 0,-6-3 0 16,0 1 0-16,1-1-384 0,-3 2-80 0,-1-5 0 0,0 3-16 31,-2 2-1072-31,-2-3-192 0,1 3-64 0,2-3 0 16,1 1-240-16,0-4-48 0,2 6-16 0,-1-4 0 0,4-4 1040 0,2 2 208 0,3-1 32 0,4-3 16 16,-2 1 816-16,5 0 176 0,4-4 16 0,3 2 16 15,1 0-112-15,2-4-32 0,3 4 0 0,3 0 0 16,-2-3-256-16,-12-4-48 0,0 0-16 0,0 0 0 15,0 0-208-15,105 28-32 0,-105-28-16 0,0 0 0 16,85 22-144-16,-85-22 128 0,0 0-128 0,84 28 128 0,-84-28 80 16,0 0 16-16,0 0 0 0,92 44 0 0,-82-34 0 0,-1 2 0 15,-7-1 0-15,-2 4 0 0,-2 3-224 0,-7-1 128 16,-1 2-128-16,-6 1 0 0,-1 1 160 16,-2-1-160-16,-4 1 160 0,-3 4-160 0,-2-3 416 0,2-2-16 15,1-1 0-15,3-4 0 0,3-2-160 0,-1-3-48 16,3-3 0-16,1 0 0 0,6-4-192 0,-4-3 0 15,5-3 0-15,1-8-8432 16,2 3-1616-16</inkml:trace>
  <inkml:trace contextRef="#ctx0" brushRef="#br0" timeOffset="173374.8">11253 14872 9215 0,'-5'3'816'0,"-2"3"-656"0,3-5-160 0,2 1 0 15,1 0 1520-15,-3 1 272 0,-5 3 48 0,-1 8 16 16,-7 3 352-16,-4 6 80 0,-4 8 16 15,3 2 0-15,-1 5-544 0,0 2-96 16,2 4-32-16,-1 3 0 0,3 0-400 0,1-5-80 0,6 1 0 0,3-10-16 16,6 1-880-16,3-7-256 0,3 0 128 0,2-5-128 15,-3 4-1792-15,-2 0-448 16,0 1-64-16,-2 2-32 16,-3 3-1360-16,0-3-272 0,-2 6-48 0,2-2-16 0,-4 5 2144 15,2 1 416-15,-5 1 96 0,3-4 16 0,2-3 2112 0,4-5 416 0,4-5 96 0,12-9-5440 16</inkml:trace>
  <inkml:trace contextRef="#ctx0" brushRef="#br0" timeOffset="174245.76">12312 14623 6447 0,'-24'16'576'0,"6"-6"-576"0,5 4 0 15,4-9 0-15,5 0 2944 0,4-3 496 16,-1 2 80-16,-3 1 32 0,1 9-1904 0,-1 0-384 0,2-2-80 0,4 2-16 31,0-4-1360-31,1 1-256 0,3 1-64 0,-1-3-16 0,-2 5-624 16,3 0-112-16,-3 3-16 0,-1 2-16 0,3 2 864 0,-5 3 176 15,0 2 48-15,0 6 0 0,-5 6 1216 0,3 0 240 0,-1 4 48 0,-3 7 16 16,-1 2 112-16,0 1 32 0,0 4 0 0,-3-1 0 16,1-2-432-16,-1-1-96 0,1-2-16 0,-1-4 0 15,1-6-912-15,0-6 0 0,2-7-192 0,2-1-12720 16</inkml:trace>
  <inkml:trace contextRef="#ctx0" brushRef="#br0" timeOffset="174529.62">11983 15015 17503 0,'-14'2'768'0,"9"-2"176"0,-2 1-752 0,3-1-192 0,4 0 0 0,0-1 0 16,2-1 1472-16,-2 0 272 0,2-3 48 0,1 1 16 16,3 4-512-16,-5-1-96 0,3 2-32 0,-2 1 0 15,3 9-624-15,0-3-128 0,-2 6-32 0,3 4 0 16,1-1 400-16,1 4 80 0,3 2 16 0,1-3 0 16,4 1-352-16,-16-21-64 0,0 0-16 0,73 58 0 15,-73-58-448-15,80 33 0 0,-80-33 0 0,115 31 0 16,-115-31-256-16,146 18-32 0,-146-18-16 0,154 3 0 15,-154-3-208-15,167-16-32 0,-69-1-16 0,11-9-13632 16</inkml:trace>
  <inkml:trace contextRef="#ctx0" brushRef="#br0" timeOffset="203103.18">14295 14367 8287 0,'-5'17'736'0,"3"-3"-592"0,2-5-144 0,2 0 0 0,3-6 4992 0,2-1 976 16,-1 1 192-16,8 6 48 0,-14-9-4896 0,0 0-976 16,78 44-192-16,-78-44-144 31,0 0-3040-31,91 52-720 0,-91-52-144 0,0 0-16 0,80 45 368 0,-80-45 80 0,0 0 16 0,96 30-576 0</inkml:trace>
  <inkml:trace contextRef="#ctx0" brushRef="#br0" timeOffset="204251.61">9231 17154 12895 0,'-15'8'1152'0,"4"-2"-928"16,6-5-224-16,2 1 0 0,1 0 896 0,-3 3 144 0,-8 0 32 0,-6 4 0 16,-5 5-400-16,-1-2-80 15,6-5-16-15,4-2 0 0,4 2-576 0,2-7 0 0,6 0 0 0,1-7-128 0,4 2 128 16,3 0-128-16,2-4 128 0,2 0-128 0,1-1 128 0,2 3 0 15,6-3 0-15,-1 1-128 0,-1-3 464 16,1 5 112-16,-17 7 0 0,0 0 16 0,0 0 304 0,79-25 64 16,-79 25 16-16,0 0 0 15,0 0-496-15,90 5-96 0,-90-5-32 0,0 0 0 16,89 25-80-16,-89-25-16 0,0 0 0 0,115 33 0 0,-115-33 224 16,91 14 32-16,-91-14 16 0,85 9 0 15,-85-9-272-15,0 0-128 0,114 1 128 0,-114-1-128 16,0 0-384-16,87-5-176 0</inkml:trace>
  <inkml:trace contextRef="#ctx0" brushRef="#br0" timeOffset="204521.26">9399 17399 12895 0,'0'2'576'0,"3"-2"112"31,-1 0-560-31,1-2-128 0,3 2 0 0,1 0 0 0,0-2 1472 0,7 1 256 16,-14 1 48-16,0 0 16 0,94-11-240 0,-94 11-32 0,0 0-16 0,122-12 0 16,-122 12-1104-16,0 0-208 0,111 0-64 0,-111 0 0 0,0 0-416 0,115 9-96 15,-115-9 0-15,0 0-16 16,122 22-96-16,-122-22-16 0,86 11 0 0,-86-11-6224 15,90 14-1264-15</inkml:trace>
  <inkml:trace contextRef="#ctx0" brushRef="#br0" timeOffset="206362.31">11138 16434 15023 0</inkml:trace>
  <inkml:trace contextRef="#ctx0" brushRef="#br0" timeOffset="-210682.03">14067 14421 12815 0,'-19'-4'1152'0,"10"1"-928"31,4 1-224-31,5 0 0 0,0 2 0 0,-4-3 0 0,-4 1-192 0,-6-1 192 0,-4-1-160 0,-2 1 160 16,2 3 208-16,2 1 112 0,4 3 0 0,-2-1 64 0,4 4 560 0,1 0 112 16,4-1 32-16,-2 1 32 0,2-2-32 0,1-2 0 15,6-1 0-15,0 0 48 16,3-1-368-16,2-1-80 0,0 0-16 0,2 0 32 15,-1 0-448-15,1 0-112 0,0 0-16 0,1 4 48 0,4-4-176 0,-2 0 0 16,2-4 0-16,-2 3 0 0,2-1 416 0,2 0 16 16,-16 2 0-16,0 0 16 15,0 0 304-15,0 0 48 0,113-17 16 0,-113 17 32 16,0 0 96-16,94-9 16 0,-94 9 0 0,0 0 32 0,115-12-560 0,-115 12-112 16,0 0-32-16,107 2 32 15,-107-2-320-15,0 0 0 0,0 0 0 0,90 24-144 0,-74-13-96 0,-4-5-16 16,-5 5 0-16,0-2 48 0,-3 3 208 0,-4-5-144 15,0 5 144-15,-6-5-128 0,-1 7 128 0,-3-4 0 16,-4 3 0-16,-3 0-128 0,-3 5 128 0,0-2 0 16,-8 3 0-16,-5 0 0 15,-1 2-384-15,-2 0-64 0,-1 0 0 0,-1-1 0 16,1 5-208-16,2-2-48 0,6-3-16 0,1 0 0 0,5-1 464 0,4-4 112 0,3-1 16 16,4-3 0-16,4 1-96 0,1-5-16 15,1-2 0-15,6 2 0 0,0-3-64 0,4-1-16 16,-1-1 0-16,3 1 0 0,2 1 320 0,3-1 0 15,1-1 0-15,0-2 0 0,4 2 320 0,-16-2-48 16,0 0 0-16,0 0 0 0,92-21-272 0,-92 21 0 16,0 0 128-16,94-38-128 0,-94 38 0 0,0 0 0 0,103-42 0 15,-103 42 0-15,0 0 0 0,75-32 0 0,-58 25 128 16,-6 2-128-16,-2 3 0 0,-4 2 0 0,0 2 0 16,-7 3 0-16,-1 2 0 0,-4 0 0 0,-2 9 0 0,-8 0 0 15,1 3 144-15,-5 2-144 0,-7 8 0 0,-1 3 144 16,-4 3 112-16,-4 5 0 0,-3 5 16 0,0 0 0 15,-7 11 320-15,1 3 64 0,-1 4 16 0,-3-2 0 16,-1 2 48-16,-3-6 16 0,0 4 0 0,0-9 0 16,4-3-352-16,-4-12-80 0,5-11-16 0,5-5 0 15,6-4-928-15,5-7-192 0</inkml:trace>
  <inkml:trace contextRef="#ctx0" brushRef="#br0" timeOffset="-210156.12">15254 14424 10127 0,'3'-3'896'0,"3"-1"-704"0,-5-1-192 0,4-2 0 15,1 4 144-15,1-4 0 0,0-5 0 0,7-8 0 16,5-4-144-16,-2-2 0 0,-3 5 0 0,-7 4 128 0,-2 8-128 0,-3 2 0 16,-4 7 0-16,-1 2 0 15,-1 3 0-15,-4 0 0 0,-1 9 128 0,-2-2 0 16,1 2 2400-16,-6 5 480 0,-1 4 80 0,-1 0 32 0,-2 3-496 0,-3 3-112 15,-3 1-16-15,-4 3 0 0,-1 5-1456 0,-6 1-288 16,-1 9-64-16,0-2-16 0,1 1-672 0,-3 0 0 16,0 3 0-16,1 3 0 15,5-1-768-15,0 5-16 0,1 6-16 0,2 1 0 16,1 3 0-16,2-3 0 0,8 4 0 0,0-7 0 0,3-5 512 0,8-9 96 0,4-2 32 0,9-5 0 16,6-5 736-16,2-9 128 0,9-7 48 0,-21-19 0 15,0 0-272-15,92 23-48 0,-92-23-16 0,0 0 0 16,114-32-416-16,-114 32 0 0,76-55-224 0,-41 20 80 15,-2-2-208-15,-3-5-32 0,-6-1-16 0,-6-1 0 16,-8 1 160-16,-5-2 48 0,-5 3 0 16,-10 5 0-16,-7 9 192 0,-8 0 128 0,-4 9 0 0,-6 2-128 15,-4 8 768-15,1 0 64 16,1 8 0-16,3 6 0 0,-3 4-272 0,6 5-48 0,1 5-16 0,4 0-10288 16,3 4-2048-16</inkml:trace>
  <inkml:trace contextRef="#ctx0" brushRef="#br0" timeOffset="-205876.18">11302 16577 4607 0,'-9'4'400'0,"4"-3"-400"15,-1 3 0-15,3-4 0 0,1 0 1088 0,2 0 128 0,0 0 16 0,-2 0 16 0,1 2 336 0,-3-2 64 16,3 0 16-16,-5 0 0 15,5-2-336-15,1 2-64 0,-2-2-16 0,2 2 0 16,0-2-352-16,-2 2-64 16,2 0 0-16,0 2-16 0,-2 0-416 0,-1 3-80 0,-1 2 0 0,-1 0-16 0,0 5 48 0,-4-1 16 15,-1 3 0-15,1 5 0 16,-5 0-16-16,0 4 0 0,0 3 0 0,0 0 0 0,-1-2 160 0,-1 7 16 16,0 1 16-16,1 3 0 15,-3 0 112-15,2 1 32 0,-1 6 0 0,-2 0 0 0,1 1-224 0,-1 9-32 16,0 4-16-16,-2 3 0 0,-2 2-96 0,1 7-32 15,-3-1 0-15,3 2 0 0,3-3-288 16,-8 1 128-16,5 2-128 0,-1-6 0 16,4-2 0-16,3-7-144 0,4 0-16 0,2-7 0 15,3-4-96-15,3-2-32 0,4-7 0 0,4-6 0 0,3 0 288 0,3-9-192 16,8-3 192-16,2-6-160 16,-20-10 160-16,0 0 224 0,91 11-48 0,-91-11-16 0,0 0 288 0,127-35 64 15,-127 35 16-15,96-52 0 0,-54 19-144 0,3-7-48 16,-3-6 0-16,-2-6 0 0,-2 7-336 0,-6-4 128 15,-10 5-128-15,-2-6 0 16,-6 3-320-16,-9 0-128 0,-5 2-16 0,-7 1-16 16,-9 9-944-16,-5 2-192 0,-8 4-48 0,-6 8 0 15,-4 10 640-15,-6 2 112 0,-2 13 16 0,-3 10 16 0,-6 7 640 0,0 8 240 0,-5 3-176 0,9 4 176 16,8-1 0-16,8 2 0 0,9-1 0 0,10-4 0 16,8-6 320-16,9-5 0 0,9-4 0 0,8-3-11424 15</inkml:trace>
  <inkml:trace contextRef="#ctx0" brushRef="#br0" timeOffset="-205150.28">12152 16692 19343 0,'2'0'1728'0,"-2"-2"-1392"0,1-3-336 0,1 2 0 16,0 1 416-16,0-2 16 0,1-3 0 0,1-5 0 15,1-3-432-15,-5-3 0 0,2 4 0 0,-4 2 0 16,0 0-192-16,-5 5-112 0,0 0-16 0,4 2-16 0,-4 5 496 0,2-2 96 16,3 0 32-16,0 2 0 0,2 0 1008 0,4-2 208 15,1 1 32-15,2 1 16 0,3-2 48 16,4 2 16-16,4-2 0 0,1-3 0 15,-19 5-400-15,0 0-96 0,0 0-16 0,116-12 0 0,-116 12-464 0,0 0-112 16,109-11-16-16,-109 11 0 0,0 0-336 0,101-14-176 16,-101 14 160-16,0 0-160 0,88-7 0 0,-88 7 0 15,0 0 0-15,0 0 0 16,89 0-400-16,-75 0-32 16,0 4 0-16,-2-2 0 0,1 5 32 0,-3-2 0 0,2 0 0 0,-3 2 0 0,3 0 400 0,-5 0 0 15,4 2 0-15,-6-2-128 0,2 1 384 0,0 3 64 16,-5-1 32-16,-1 1 0 0,-1 4-64 0,-3 3-16 15,-4 3 0-15,-2 0 0 0,-3 8-272 0,-4 4 128 0,-3 0-128 0,-4 11 0 16,-1 5 0-16,-7 10 0 0,-6 12 0 16,-3 8 0-16,2 8 0 0,-4 3 0 0,0 4-160 0,-2-1 160 15,4-8 592-15,4-8 192 0,6-9 48 16,4-21 0-16,14-9-432 0,5-15-80 16,16-16 0-16,-9-7-18448 0</inkml:trace>
  <inkml:trace contextRef="#ctx0" brushRef="#br0" timeOffset="-169296.57">7801 7184 1839 0,'-9'5'160'0,"4"-3"-160"0,0 1 0 0,5 1 0 15,-6-2 432-15,1 1 48 0,-4 6 16 0,-5 3 0 16,-5 4-368-16,-2-1-128 0,4-2 0 0,0 0 0 0,1-2 128 0,4-2-128 15,1-2 0-15,1 0 0 0,1 0 384 16,0-4-32-16,1 6 0 0,2-4 0 0,-6 0 112 0,5 2 32 16,-7-2 0-16,4-1 0 15,-1-1-144-15,-1 4-32 0,3-3 0 0,-3-1 0 0,5 1-16 0,-3-3-16 16,1 5 0-16,2-6 0 0,0 1 96 0,2-1 0 16,-2 0 16-16,3 2 0 0,1 0 96 0,1 0 16 15,1-2 0-15,1 1 0 16,1-1-80-16,3 0-16 0,-1 2 0 0,2-2 0 0,2 0-224 0,2 0-32 15,2 0-16-15,3 0 0 16,-1-2-16-16,3 2-128 0,3-3 192 0,-1-1-64 16,3 3 112-16,-2 1 16 0,-2-2 0 0,1 2 0 15,3 0 112-15,-2-4 16 0,0 4 16 0,0-3 0 0,0 1 240 0,2 2 32 16,-2-1 16-16,4-3 0 0,-2 2 16 0,3-1 0 16,-3-2 0-16,4 1 0 0,-25 4-336 0,0 0-64 15,0 0-16-15,118-26 0 0,-118 26-288 0,73-30 160 16,-73 30-160-16,87-29 128 0,-87 29-128 0,86-37 0 15,-86 37 0-15,80-35 0 0,-80 35 0 0,64-31 0 0,-34 17 0 0,-4 4 0 16,0-3 0-16,-1 6 0 0,-1-1 0 0,-3 4 0 0,-2-1 320 16,-1 3 96-16,4 1 16 0,-3-1 0 15,-3-2 160-15,3 3 48 0,-1 1 0 0,1-4 0 0,0 4-160 0,4-2-32 32,-2-1 0-32,-2 1 0 0,5-1-256 0,1-4-48 0,1 5-16 0,-4-3 0 15,3 3-128-15,-3-1 0 0,3-3 0 0,-6 5 0 0,0-1 224 0,-1 0-32 16,1 2-16-16,-5-2 0 0,0 1 144 0,0-1 48 15,0 0 0-15,-4-3 0 16,2 1-176-16,-1 3-16 0,-1-3-16 0,2 1 0 0,-3 1-160 16,1-2 0-16,-3 3 0 0,2 1 0 31,0 0-432-31,0 0-160 0,-1 1-48 0,1-2-12928 0</inkml:trace>
  <inkml:trace contextRef="#ctx0" brushRef="#br0" timeOffset="-151588.31">7768 7236 4607 0,'-23'12'400'0,"7"-1"-400"0,4-4 0 0,3 0 0 16,6-4 768-16,-1-1 64 0,1 0 0 0,-4 1 16 0,-3 1-80 0,-1 1 0 16,1-2-16-16,1-4 0 31,4-1-1440-31,3-7-272 0,2 1-64 0,2-6-16 0,3 0 864 0,0-2 176 15,4 2 0-15,0-2 0 0,4 1 0 0,-6-1 0 16,0 2 0-16,-1 5 0 0,-1-3 0 0,-2 5 0 16,1-2 0-16,1 4 0 0,-3 2 1184 0,3-2 288 0,2-2 64 0,2 3 16 0,1-1-400 0,2 0-96 15,4 1-16-15,0 2 16 16,1 1-896-16,-3 2-160 0,5 5 0 0,-3-3 0 31,1 2-688-31,-1-1-16 0,7 5 0 0,-4-2 16 0,2-4 240 0,3 0 32 0,-24-3 16 16,0 0 0-1,0 0-48-15,126 0-16 0,-126 0 0 0,0 0 16 0,122-24 176 0,-122 24 32 0,78-29 16 0,-43 6 0 16,2 0 224-16,-29 8-144 0</inkml:trace>
  <inkml:trace contextRef="#ctx0" brushRef="#br0" timeOffset="-151210.81">7396 8083 7359 0,'-12'19'656'0,"0"-5"-528"0,7-2-128 0,5-9 0 16,0 3 1536-16,-5 4 256 16,-2 9 64-16,0 7 16 0,-4 9-528 0,8 0-96 0,4-11-32 15,5-4 0-15,2-5-1216 0,5-3 0 0,1-6-176 0,0-1 0 16,1 2-144-16,-3-2-48 0,2-3 0 0,2 0 0 16,0-1 368-16,3-1 0 0,2-3-144 0,5-4 144 15,-26 7 480-15,0 0 160 0,106-47 16 0,-64 24 16 16,-42 23-352-16,89-56-80 0,-89 56-16 0,97-57 0 15,-97 57-864 1,117-59-160-16,-117 59-32 0,133-56-4480 0,-133 56-896 0</inkml:trace>
  <inkml:trace contextRef="#ctx0" brushRef="#br0" timeOffset="-150759.6">7503 9521 9215 0,'2'2'816'0,"1"-2"-656"0,2-2-160 0,0 1 0 16,2-3 1280-16,4-1 240 0,5 0 32 0,10-4 16 0,-26 9-208 15,0 0-32-15,120-47-16 0,-120 47 0 16,82-38-1840-16,-82 38-368 0,77-33-80 0,-77 33-16 16,0 0-576-16,108-46-112 0,-108 46-32 0,0 0 0 15,106-35 912-15,-106 35 176 0,0 0 48 0,103-7 0 16,-103 7 576-16,0 0 0 0,97 7 144 0,-97-7-16 16,0 0-128-16,0 0 0 0,115 23 0 0,-115-23 0 15,0 0 0-15,0 0 0 0</inkml:trace>
  <inkml:trace contextRef="#ctx0" brushRef="#br0" timeOffset="-150365.31">7555 10504 24879 0,'-33'19'1088'0,"14"-7"256"0,5-3-1088 0,9-2-256 0,5-7 0 0,3-2 0 16,8-2 1024-16,-1-1 160 0,14-7 32 0,-24 12 0 16,82-42-960-16,-82 42-256 0,103-57 0 0,-103 57 0 15,110-65-2528-15,-110 65-592 0,108-64-112 0,-108 64-32 16,111-61-432-16,-111 61-80 0,119-56-32 0,-119 56 0 16,115-42 2976-16,-115 42 576 0,96-31 256 0,-96 31-192 15,0 0 1408-15,108-23 272 0,-108 23 64 0,0 0 16 0,0 0-1376 0,108 0-192 16,-108 0-192-16,0 0 48 0</inkml:trace>
  <inkml:trace contextRef="#ctx0" brushRef="#br0" timeOffset="-150048.52">7670 11671 16575 0,'-12'10'1472'0,"5"-6"-1168"0,7-6-304 0,3-7 0 0,1 4 320 0,1-2 16 16,0-7 0-16,2-7 0 31,7-9-944-31,4-4-192 0,-1-3-32 0,2 2-16 0,-3 0 656 0,-2 6 192 0,0 1 0 0,-2 7 0 31,-5 5-3328-31,0 4-592 0,0 3-128 0,-2 2-32 0,2 6 5632 0,2 1 1136 0,1-2 208 0,2 4 96 0,4-2 976 0,2 1 192 16,4 1 32-16,4 3 16 0,-26-5-1664 0,0 0-336 16,107 7-64-16,-107-7-16 0,99 13-1472 0,-99-13-288 15,120 12-64-15,-120-12-10416 16,133 0-2064-16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15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44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0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how many comparisons does binary search on an array of </a:t>
            </a:r>
            <a:r>
              <a:rPr lang="en-CA" b="1" dirty="0"/>
              <a:t>n</a:t>
            </a:r>
            <a:r>
              <a:rPr lang="en-CA" dirty="0"/>
              <a:t> items?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26CD20-BA4B-9E7B-9C9A-59788D7569DA}"/>
                  </a:ext>
                </a:extLst>
              </p14:cNvPr>
              <p14:cNvContentPartPr/>
              <p14:nvPr/>
            </p14:nvContentPartPr>
            <p14:xfrm>
              <a:off x="8330040" y="4388040"/>
              <a:ext cx="3102120" cy="924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26CD20-BA4B-9E7B-9C9A-59788D756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680" y="4378680"/>
                <a:ext cx="312084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how many comparisons does binary search on an array of </a:t>
            </a:r>
            <a:r>
              <a:rPr lang="en-CA" b="1" dirty="0"/>
              <a:t>n</a:t>
            </a:r>
            <a:r>
              <a:rPr lang="en-CA" dirty="0"/>
              <a:t> items?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/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>
                    <a:highlight>
                      <a:srgbClr val="FFFF00"/>
                    </a:highlight>
                  </a:rPr>
                  <a:t>comparisons in the worst case.</a:t>
                </a:r>
                <a:br>
                  <a:rPr lang="en-CA" dirty="0"/>
                </a:br>
                <a:r>
                  <a:rPr lang="en-CA" dirty="0"/>
                  <a:t>That’s because each comparison</a:t>
                </a:r>
                <a:br>
                  <a:rPr lang="en-CA" dirty="0"/>
                </a:br>
                <a:r>
                  <a:rPr lang="en-CA" dirty="0"/>
                  <a:t>discards </a:t>
                </a:r>
                <a:r>
                  <a:rPr lang="en-CA" b="1" dirty="0"/>
                  <a:t>half</a:t>
                </a:r>
                <a:r>
                  <a:rPr lang="en-CA" dirty="0"/>
                  <a:t> the remaining values.</a:t>
                </a:r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blipFill>
                <a:blip r:embed="rId2"/>
                <a:stretch>
                  <a:fillRect t="-3974" r="-926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70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795C-05F8-6279-3E70-6B9F0709E8F8}"/>
              </a:ext>
            </a:extLst>
          </p:cNvPr>
          <p:cNvSpPr txBox="1"/>
          <p:nvPr/>
        </p:nvSpPr>
        <p:spPr>
          <a:xfrm>
            <a:off x="6914945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42EE4-D95F-FD6E-7353-652C58C22836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562BC-DFC7-E232-8773-AD2B384DF69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16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half the length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even.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n=6, middle = 3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odd</a:t>
                </a:r>
                <a:r>
                  <a:rPr lang="en-CA" dirty="0"/>
                  <a:t>?</a:t>
                </a:r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n=5, middle = 2.5</a:t>
              </a:r>
              <a:endParaRPr lang="en-AU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A11D08C-A4D0-76FC-C754-8386E87628BE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20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half the length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even.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n=6, middle = 3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odd</a:t>
                </a:r>
                <a:r>
                  <a:rPr lang="en-CA" dirty="0"/>
                  <a:t>?</a:t>
                </a:r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n=5, middle = 2.5 </a:t>
              </a:r>
              <a:r>
                <a:rPr lang="en-CA" dirty="0">
                  <a:highlight>
                    <a:srgbClr val="FFFF00"/>
                  </a:highlight>
                </a:rPr>
                <a:t>= 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837D50E-866E-8504-CC97-249960480F29}"/>
              </a:ext>
            </a:extLst>
          </p:cNvPr>
          <p:cNvSpPr/>
          <p:nvPr/>
        </p:nvSpPr>
        <p:spPr>
          <a:xfrm rot="5400000">
            <a:off x="6587809" y="5239857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077234-9787-9506-53A8-6FA84C2B00DD}"/>
              </a:ext>
            </a:extLst>
          </p:cNvPr>
          <p:cNvSpPr txBox="1"/>
          <p:nvPr/>
        </p:nvSpPr>
        <p:spPr>
          <a:xfrm>
            <a:off x="6020631" y="5758476"/>
            <a:ext cx="1627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ighlight>
                  <a:srgbClr val="FFFF00"/>
                </a:highlight>
              </a:rPr>
              <a:t>Truncate the .5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F1540-6B25-DF26-EC7A-7777E41E105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37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BCD1E0-CB97-DD0B-3094-DC96D8C6927F}"/>
              </a:ext>
            </a:extLst>
          </p:cNvPr>
          <p:cNvSpPr txBox="1"/>
          <p:nvPr/>
        </p:nvSpPr>
        <p:spPr>
          <a:xfrm>
            <a:off x="5053951" y="20400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60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C304D2-BFFF-8561-9659-1203B2BB6DB8}"/>
              </a:ext>
            </a:extLst>
          </p:cNvPr>
          <p:cNvSpPr txBox="1"/>
          <p:nvPr/>
        </p:nvSpPr>
        <p:spPr>
          <a:xfrm>
            <a:off x="605139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54166-916D-3076-59DA-EA3C774E21B5}"/>
              </a:ext>
            </a:extLst>
          </p:cNvPr>
          <p:cNvSpPr txBox="1"/>
          <p:nvPr/>
        </p:nvSpPr>
        <p:spPr>
          <a:xfrm>
            <a:off x="674576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960C776-4F89-596B-7CC3-94AB7BA34A2C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846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4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B979E8-44C0-CF6F-8949-9EBCDAED278C}"/>
              </a:ext>
            </a:extLst>
          </p:cNvPr>
          <p:cNvCxnSpPr>
            <a:cxnSpLocks/>
          </p:cNvCxnSpPr>
          <p:nvPr/>
        </p:nvCxnSpPr>
        <p:spPr>
          <a:xfrm flipH="1">
            <a:off x="5649591" y="4158215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AF9504-7EA6-90DB-DB80-EF196B7E725D}"/>
              </a:ext>
            </a:extLst>
          </p:cNvPr>
          <p:cNvCxnSpPr>
            <a:cxnSpLocks/>
          </p:cNvCxnSpPr>
          <p:nvPr/>
        </p:nvCxnSpPr>
        <p:spPr>
          <a:xfrm flipH="1">
            <a:off x="6474149" y="4149941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261B9F-1214-89EE-29DA-AB844854DC87}"/>
              </a:ext>
            </a:extLst>
          </p:cNvPr>
          <p:cNvSpPr txBox="1"/>
          <p:nvPr/>
        </p:nvSpPr>
        <p:spPr>
          <a:xfrm>
            <a:off x="4945490" y="5211247"/>
            <a:ext cx="21834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comparison cuts the array in half, and so soon all elements are gone.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8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array initial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blipFill>
                <a:blip r:embed="rId2"/>
                <a:stretch>
                  <a:fillRect l="-1720" t="-10000" r="-129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/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blipFill>
                <a:blip r:embed="rId3"/>
                <a:stretch>
                  <a:fillRect l="-1216" r="-608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/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blipFill>
                <a:blip r:embed="rId4"/>
                <a:stretch>
                  <a:fillRect l="-1028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/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blipFill>
                <a:blip r:embed="rId5"/>
                <a:stretch>
                  <a:fillRect l="-1011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/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blipFill>
                <a:blip r:embed="rId6"/>
                <a:stretch>
                  <a:fillRect l="-1097" r="-549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A79F9A5-F8F8-336B-A46F-242F790AE575}"/>
              </a:ext>
            </a:extLst>
          </p:cNvPr>
          <p:cNvSpPr txBox="1"/>
          <p:nvPr/>
        </p:nvSpPr>
        <p:spPr>
          <a:xfrm>
            <a:off x="7060768" y="460805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76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2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 dirty="0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1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 dirty="0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E65D8872-DC7E-01CC-1951-E0D486E4EA15}"/>
              </a:ext>
            </a:extLst>
          </p:cNvPr>
          <p:cNvSpPr/>
          <p:nvPr/>
        </p:nvSpPr>
        <p:spPr>
          <a:xfrm>
            <a:off x="7185660" y="4961644"/>
            <a:ext cx="914400" cy="349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66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97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Take base 2 logs </a:t>
            </a:r>
            <a:br>
              <a:rPr lang="en-CA" dirty="0"/>
            </a:br>
            <a:r>
              <a:rPr lang="en-CA" dirty="0"/>
              <a:t>of all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01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Take base 2 logs </a:t>
            </a:r>
            <a:br>
              <a:rPr lang="en-CA" dirty="0"/>
            </a:br>
            <a:r>
              <a:rPr lang="en-CA" dirty="0"/>
              <a:t>of all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/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6EE713-066C-EC33-1C4B-9FF98EFE2BA6}"/>
              </a:ext>
            </a:extLst>
          </p:cNvPr>
          <p:cNvSpPr/>
          <p:nvPr/>
        </p:nvSpPr>
        <p:spPr>
          <a:xfrm rot="18802495">
            <a:off x="7122378" y="5170446"/>
            <a:ext cx="2142524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B350C-B11F-F74D-C54B-4DD01AC46DD7}"/>
              </a:ext>
            </a:extLst>
          </p:cNvPr>
          <p:cNvSpPr txBox="1"/>
          <p:nvPr/>
        </p:nvSpPr>
        <p:spPr>
          <a:xfrm rot="18886172">
            <a:off x="7418440" y="5066781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Simplify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C80AD3-0AE4-74BB-1358-42B3F8B09AF8}"/>
              </a:ext>
            </a:extLst>
          </p:cNvPr>
          <p:cNvSpPr/>
          <p:nvPr/>
        </p:nvSpPr>
        <p:spPr>
          <a:xfrm rot="5400000">
            <a:off x="9949495" y="465838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96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implies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/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means that in the </a:t>
                </a:r>
                <a:r>
                  <a:rPr lang="en-CA" b="1" dirty="0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is between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dirty="0"/>
                  <a:t>, and so does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comparisons in the </a:t>
                </a:r>
                <a:r>
                  <a:rPr lang="en-AU" b="1" dirty="0"/>
                  <a:t>worst case</a:t>
                </a:r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blipFill>
                <a:blip r:embed="rId5"/>
                <a:stretch>
                  <a:fillRect l="-668" t="-3289" r="-120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0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Putting</a:t>
                </a:r>
                <a:r>
                  <a:rPr lang="en-CA" dirty="0"/>
                  <a:t> and </a:t>
                </a:r>
                <a:r>
                  <a:rPr lang="en-CA" b="1" dirty="0"/>
                  <a:t>removing</a:t>
                </a:r>
                <a:r>
                  <a:rPr lang="en-CA" dirty="0"/>
                  <a:t> is still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since they require making or filling a gap by shifting array elements.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blipFill>
                <a:blip r:embed="rId2"/>
                <a:stretch>
                  <a:fillRect l="-855" t="-3061" r="-2137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BB1551-2822-5DEB-8501-DC89899A2DA9}"/>
                  </a:ext>
                </a:extLst>
              </p14:cNvPr>
              <p14:cNvContentPartPr/>
              <p14:nvPr/>
            </p14:nvContentPartPr>
            <p14:xfrm>
              <a:off x="2989080" y="2326320"/>
              <a:ext cx="1337040" cy="2852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BB1551-2822-5DEB-8501-DC89899A2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9720" y="2316960"/>
                <a:ext cx="1355760" cy="28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CA" dirty="0"/>
                  <a:t>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3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24753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0982F-16E0-0D64-617F-66DF03F20196}"/>
                  </a:ext>
                </a:extLst>
              </p14:cNvPr>
              <p14:cNvContentPartPr/>
              <p14:nvPr/>
            </p14:nvContentPartPr>
            <p14:xfrm>
              <a:off x="1686600" y="3016800"/>
              <a:ext cx="7689240" cy="34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0982F-16E0-0D64-617F-66DF03F20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240" y="3007440"/>
                <a:ext cx="7707960" cy="35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DD9071-C91C-980F-69EF-BB5E1AC965B9}"/>
                  </a:ext>
                </a:extLst>
              </p14:cNvPr>
              <p14:cNvContentPartPr/>
              <p14:nvPr/>
            </p14:nvContentPartPr>
            <p14:xfrm>
              <a:off x="1001880" y="3310200"/>
              <a:ext cx="8002440" cy="308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DD9071-C91C-980F-69EF-BB5E1AC96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520" y="3300840"/>
                <a:ext cx="8021160" cy="31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</a:t>
            </a:r>
            <a:r>
              <a:rPr lang="en-CA" b="1" dirty="0"/>
              <a:t>linear search </a:t>
            </a:r>
            <a:r>
              <a:rPr lang="en-CA" dirty="0"/>
              <a:t>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DF0EDB-2FD0-CFF5-9825-7C5B6051ED26}"/>
                  </a:ext>
                </a:extLst>
              </p14:cNvPr>
              <p14:cNvContentPartPr/>
              <p14:nvPr/>
            </p14:nvContentPartPr>
            <p14:xfrm>
              <a:off x="1051200" y="2614680"/>
              <a:ext cx="7273080" cy="380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DF0EDB-2FD0-CFF5-9825-7C5B6051E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840" y="2605320"/>
                <a:ext cx="729180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start to cluster together in long sequences, slowing down the operations.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1FCD74-7270-C538-4E10-D1BC42024137}"/>
                  </a:ext>
                </a:extLst>
              </p14:cNvPr>
              <p14:cNvContentPartPr/>
              <p14:nvPr/>
            </p14:nvContentPartPr>
            <p14:xfrm>
              <a:off x="1679760" y="2981520"/>
              <a:ext cx="7968960" cy="2727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1FCD74-7270-C538-4E10-D1BC42024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400" y="2972160"/>
                <a:ext cx="7987680" cy="27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2081FE-A653-E1FD-A039-C737395091EE}"/>
                  </a:ext>
                </a:extLst>
              </p14:cNvPr>
              <p14:cNvContentPartPr/>
              <p14:nvPr/>
            </p14:nvContentPartPr>
            <p14:xfrm>
              <a:off x="3707280" y="1221480"/>
              <a:ext cx="6622560" cy="372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2081FE-A653-E1FD-A039-C73739509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920" y="1212120"/>
                <a:ext cx="6641280" cy="37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</a:t>
            </a:r>
            <a:r>
              <a:rPr lang="en-CA" b="1" dirty="0"/>
              <a:t>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</a:t>
            </a:r>
            <a:r>
              <a:rPr lang="en-CA" b="1" dirty="0"/>
              <a:t>prime</a:t>
            </a:r>
            <a:r>
              <a:rPr lang="en-CA" dirty="0"/>
              <a:t>, otherwise might not find an empty location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41BD9-7E2C-3FFB-90DB-1ACC214C376A}"/>
              </a:ext>
            </a:extLst>
          </p:cNvPr>
          <p:cNvSpPr txBox="1"/>
          <p:nvPr/>
        </p:nvSpPr>
        <p:spPr>
          <a:xfrm>
            <a:off x="5782491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2A0B3-40A5-DCE0-4AE3-6D4B19FDC004}"/>
              </a:ext>
            </a:extLst>
          </p:cNvPr>
          <p:cNvSpPr txBox="1"/>
          <p:nvPr/>
        </p:nvSpPr>
        <p:spPr>
          <a:xfrm>
            <a:off x="5782491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0</a:t>
            </a:r>
            <a:endParaRPr lang="en-AU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65A01-F72C-FB28-4D04-B53F08E00941}"/>
              </a:ext>
            </a:extLst>
          </p:cNvPr>
          <p:cNvSpPr txBox="1"/>
          <p:nvPr/>
        </p:nvSpPr>
        <p:spPr>
          <a:xfrm>
            <a:off x="6409508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94D67-F3F8-6D04-CAAF-6E82DE0E4A56}"/>
              </a:ext>
            </a:extLst>
          </p:cNvPr>
          <p:cNvSpPr txBox="1"/>
          <p:nvPr/>
        </p:nvSpPr>
        <p:spPr>
          <a:xfrm>
            <a:off x="6409508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1</a:t>
            </a:r>
            <a:endParaRPr lang="en-AU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41997-3A97-22D0-1B1A-613D1399E2CB}"/>
              </a:ext>
            </a:extLst>
          </p:cNvPr>
          <p:cNvSpPr txBox="1"/>
          <p:nvPr/>
        </p:nvSpPr>
        <p:spPr>
          <a:xfrm>
            <a:off x="7036525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E5E7B-B906-5DBA-004E-858214011B99}"/>
              </a:ext>
            </a:extLst>
          </p:cNvPr>
          <p:cNvSpPr txBox="1"/>
          <p:nvPr/>
        </p:nvSpPr>
        <p:spPr>
          <a:xfrm>
            <a:off x="7036525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2</a:t>
            </a:r>
            <a:endParaRPr lang="en-AU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FFBCB-ABF1-FED6-C89E-936CF4C5C848}"/>
              </a:ext>
            </a:extLst>
          </p:cNvPr>
          <p:cNvSpPr txBox="1"/>
          <p:nvPr/>
        </p:nvSpPr>
        <p:spPr>
          <a:xfrm>
            <a:off x="8917576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D64C-77DB-DE93-71A5-1FBA2A4DB6C7}"/>
              </a:ext>
            </a:extLst>
          </p:cNvPr>
          <p:cNvSpPr txBox="1"/>
          <p:nvPr/>
        </p:nvSpPr>
        <p:spPr>
          <a:xfrm>
            <a:off x="8917576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5</a:t>
            </a:r>
            <a:endParaRPr lang="en-AU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E975E-3E0D-9664-5184-278FF30FB312}"/>
              </a:ext>
            </a:extLst>
          </p:cNvPr>
          <p:cNvSpPr txBox="1"/>
          <p:nvPr/>
        </p:nvSpPr>
        <p:spPr>
          <a:xfrm>
            <a:off x="7663542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1B093-F1D0-7E97-FC8B-779AD763541F}"/>
              </a:ext>
            </a:extLst>
          </p:cNvPr>
          <p:cNvSpPr txBox="1"/>
          <p:nvPr/>
        </p:nvSpPr>
        <p:spPr>
          <a:xfrm>
            <a:off x="7663542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3</a:t>
            </a:r>
            <a:endParaRPr lang="en-AU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D1A38-CB3F-793D-27F3-CDF6DECD8C9A}"/>
              </a:ext>
            </a:extLst>
          </p:cNvPr>
          <p:cNvSpPr txBox="1"/>
          <p:nvPr/>
        </p:nvSpPr>
        <p:spPr>
          <a:xfrm>
            <a:off x="8290559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B224F-9420-C9A7-4829-E5F69E7E8270}"/>
              </a:ext>
            </a:extLst>
          </p:cNvPr>
          <p:cNvSpPr txBox="1"/>
          <p:nvPr/>
        </p:nvSpPr>
        <p:spPr>
          <a:xfrm>
            <a:off x="8290559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4</a:t>
            </a:r>
            <a:endParaRPr lang="en-AU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FF765-16C9-A73C-BC7D-282E7C5E4E65}"/>
              </a:ext>
            </a:extLst>
          </p:cNvPr>
          <p:cNvSpPr txBox="1"/>
          <p:nvPr/>
        </p:nvSpPr>
        <p:spPr>
          <a:xfrm>
            <a:off x="9544593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16F67-FC3D-C949-C5EB-544917226C1C}"/>
              </a:ext>
            </a:extLst>
          </p:cNvPr>
          <p:cNvSpPr txBox="1"/>
          <p:nvPr/>
        </p:nvSpPr>
        <p:spPr>
          <a:xfrm>
            <a:off x="9544593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6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543EB-ADB8-DFD8-4ED7-4FE7D02F39E7}"/>
              </a:ext>
            </a:extLst>
          </p:cNvPr>
          <p:cNvSpPr txBox="1"/>
          <p:nvPr/>
        </p:nvSpPr>
        <p:spPr>
          <a:xfrm>
            <a:off x="9556535" y="3214665"/>
            <a:ext cx="20263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keys:</a:t>
            </a:r>
          </a:p>
          <a:p>
            <a:pPr algn="ctr"/>
            <a:r>
              <a:rPr lang="en-CA" dirty="0"/>
              <a:t>3</a:t>
            </a:r>
          </a:p>
          <a:p>
            <a:pPr algn="ctr"/>
            <a:r>
              <a:rPr lang="en-CA" dirty="0"/>
              <a:t>10</a:t>
            </a:r>
          </a:p>
          <a:p>
            <a:pPr algn="ctr"/>
            <a:r>
              <a:rPr lang="en-CA" dirty="0"/>
              <a:t>17</a:t>
            </a:r>
          </a:p>
          <a:p>
            <a:pPr algn="ctr"/>
            <a:r>
              <a:rPr lang="en-CA" dirty="0"/>
              <a:t>24</a:t>
            </a:r>
          </a:p>
          <a:p>
            <a:pPr algn="ctr"/>
            <a:r>
              <a:rPr lang="en-CA" dirty="0"/>
              <a:t>31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Use hash(key) = key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B32221-0303-B064-3309-E2ABD490FF50}"/>
                  </a:ext>
                </a:extLst>
              </p14:cNvPr>
              <p14:cNvContentPartPr/>
              <p14:nvPr/>
            </p14:nvContentPartPr>
            <p14:xfrm>
              <a:off x="2640240" y="2132280"/>
              <a:ext cx="8994960" cy="4610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B32221-0303-B064-3309-E2ABD490FF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0880" y="2122920"/>
                <a:ext cx="9013680" cy="46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464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41BD9-7E2C-3FFB-90DB-1ACC214C376A}"/>
              </a:ext>
            </a:extLst>
          </p:cNvPr>
          <p:cNvSpPr txBox="1"/>
          <p:nvPr/>
        </p:nvSpPr>
        <p:spPr>
          <a:xfrm>
            <a:off x="5782491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highlight>
                  <a:srgbClr val="FFFF00"/>
                </a:highlight>
              </a:rPr>
              <a:t>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2A0B3-40A5-DCE0-4AE3-6D4B19FDC004}"/>
              </a:ext>
            </a:extLst>
          </p:cNvPr>
          <p:cNvSpPr txBox="1"/>
          <p:nvPr/>
        </p:nvSpPr>
        <p:spPr>
          <a:xfrm>
            <a:off x="5782491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0</a:t>
            </a:r>
            <a:endParaRPr lang="en-AU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65A01-F72C-FB28-4D04-B53F08E00941}"/>
              </a:ext>
            </a:extLst>
          </p:cNvPr>
          <p:cNvSpPr txBox="1"/>
          <p:nvPr/>
        </p:nvSpPr>
        <p:spPr>
          <a:xfrm>
            <a:off x="6409508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94D67-F3F8-6D04-CAAF-6E82DE0E4A56}"/>
              </a:ext>
            </a:extLst>
          </p:cNvPr>
          <p:cNvSpPr txBox="1"/>
          <p:nvPr/>
        </p:nvSpPr>
        <p:spPr>
          <a:xfrm>
            <a:off x="6409508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1</a:t>
            </a:r>
            <a:endParaRPr lang="en-AU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41997-3A97-22D0-1B1A-613D1399E2CB}"/>
              </a:ext>
            </a:extLst>
          </p:cNvPr>
          <p:cNvSpPr txBox="1"/>
          <p:nvPr/>
        </p:nvSpPr>
        <p:spPr>
          <a:xfrm>
            <a:off x="7036525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E5E7B-B906-5DBA-004E-858214011B99}"/>
              </a:ext>
            </a:extLst>
          </p:cNvPr>
          <p:cNvSpPr txBox="1"/>
          <p:nvPr/>
        </p:nvSpPr>
        <p:spPr>
          <a:xfrm>
            <a:off x="7036525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2</a:t>
            </a:r>
            <a:endParaRPr lang="en-AU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FFBCB-ABF1-FED6-C89E-936CF4C5C848}"/>
              </a:ext>
            </a:extLst>
          </p:cNvPr>
          <p:cNvSpPr txBox="1"/>
          <p:nvPr/>
        </p:nvSpPr>
        <p:spPr>
          <a:xfrm>
            <a:off x="8917576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highlight>
                  <a:srgbClr val="FFFF00"/>
                </a:highlight>
              </a:rPr>
              <a:t>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D64C-77DB-DE93-71A5-1FBA2A4DB6C7}"/>
              </a:ext>
            </a:extLst>
          </p:cNvPr>
          <p:cNvSpPr txBox="1"/>
          <p:nvPr/>
        </p:nvSpPr>
        <p:spPr>
          <a:xfrm>
            <a:off x="8917576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5</a:t>
            </a:r>
            <a:endParaRPr lang="en-AU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E975E-3E0D-9664-5184-278FF30FB312}"/>
              </a:ext>
            </a:extLst>
          </p:cNvPr>
          <p:cNvSpPr txBox="1"/>
          <p:nvPr/>
        </p:nvSpPr>
        <p:spPr>
          <a:xfrm>
            <a:off x="7663542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1B093-F1D0-7E97-FC8B-779AD763541F}"/>
              </a:ext>
            </a:extLst>
          </p:cNvPr>
          <p:cNvSpPr txBox="1"/>
          <p:nvPr/>
        </p:nvSpPr>
        <p:spPr>
          <a:xfrm>
            <a:off x="7663542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3</a:t>
            </a:r>
            <a:endParaRPr lang="en-AU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D1A38-CB3F-793D-27F3-CDF6DECD8C9A}"/>
              </a:ext>
            </a:extLst>
          </p:cNvPr>
          <p:cNvSpPr txBox="1"/>
          <p:nvPr/>
        </p:nvSpPr>
        <p:spPr>
          <a:xfrm>
            <a:off x="8290559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B224F-9420-C9A7-4829-E5F69E7E8270}"/>
              </a:ext>
            </a:extLst>
          </p:cNvPr>
          <p:cNvSpPr txBox="1"/>
          <p:nvPr/>
        </p:nvSpPr>
        <p:spPr>
          <a:xfrm>
            <a:off x="8290559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4</a:t>
            </a:r>
            <a:endParaRPr lang="en-AU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FF765-16C9-A73C-BC7D-282E7C5E4E65}"/>
              </a:ext>
            </a:extLst>
          </p:cNvPr>
          <p:cNvSpPr txBox="1"/>
          <p:nvPr/>
        </p:nvSpPr>
        <p:spPr>
          <a:xfrm>
            <a:off x="9544593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16F67-FC3D-C949-C5EB-544917226C1C}"/>
              </a:ext>
            </a:extLst>
          </p:cNvPr>
          <p:cNvSpPr txBox="1"/>
          <p:nvPr/>
        </p:nvSpPr>
        <p:spPr>
          <a:xfrm>
            <a:off x="9544593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6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543EB-ADB8-DFD8-4ED7-4FE7D02F39E7}"/>
              </a:ext>
            </a:extLst>
          </p:cNvPr>
          <p:cNvSpPr txBox="1"/>
          <p:nvPr/>
        </p:nvSpPr>
        <p:spPr>
          <a:xfrm>
            <a:off x="9556535" y="3214665"/>
            <a:ext cx="20263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keys:</a:t>
            </a:r>
          </a:p>
          <a:p>
            <a:pPr algn="ctr"/>
            <a:r>
              <a:rPr lang="en-CA" dirty="0"/>
              <a:t>3</a:t>
            </a:r>
          </a:p>
          <a:p>
            <a:pPr algn="ctr"/>
            <a:r>
              <a:rPr lang="en-CA" dirty="0"/>
              <a:t>10</a:t>
            </a:r>
          </a:p>
          <a:p>
            <a:pPr algn="ctr"/>
            <a:r>
              <a:rPr lang="en-CA" dirty="0"/>
              <a:t>17</a:t>
            </a:r>
          </a:p>
          <a:p>
            <a:pPr algn="ctr"/>
            <a:r>
              <a:rPr lang="en-CA" dirty="0"/>
              <a:t>24</a:t>
            </a:r>
          </a:p>
          <a:p>
            <a:pPr algn="ctr"/>
            <a:r>
              <a:rPr lang="en-CA" dirty="0"/>
              <a:t>31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Use hash(key) =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06C3D-3118-DD5C-B1F7-AD031210AA43}"/>
              </a:ext>
            </a:extLst>
          </p:cNvPr>
          <p:cNvSpPr txBox="1"/>
          <p:nvPr/>
        </p:nvSpPr>
        <p:spPr>
          <a:xfrm>
            <a:off x="7431250" y="2852825"/>
            <a:ext cx="59908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dirty="0">
                <a:highlight>
                  <a:srgbClr val="FFFF00"/>
                </a:highlight>
              </a:rPr>
              <a:t>31</a:t>
            </a:r>
            <a:r>
              <a:rPr lang="en-CA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73921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it’s relatively complex, and so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2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</a:t>
            </a:r>
            <a:r>
              <a:rPr lang="en-CA" b="1" dirty="0"/>
              <a:t>good hash function </a:t>
            </a:r>
            <a:r>
              <a:rPr lang="en-CA" dirty="0"/>
              <a:t>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If some bits in the key are ignored, then keys that differ only in the ignored bits will have the same hash value</a:t>
            </a:r>
          </a:p>
          <a:p>
            <a:pPr lvl="2"/>
            <a:r>
              <a:rPr lang="en-CA" dirty="0"/>
              <a:t>More keys with the same hash value means collisions are more likely!</a:t>
            </a:r>
          </a:p>
          <a:p>
            <a:pPr lvl="1"/>
            <a:r>
              <a:rPr lang="en-CA" b="1" dirty="0"/>
              <a:t>Gives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78A375-3A25-AB1A-17E4-D20E39FB7C05}"/>
                  </a:ext>
                </a:extLst>
              </p14:cNvPr>
              <p14:cNvContentPartPr/>
              <p14:nvPr/>
            </p14:nvContentPartPr>
            <p14:xfrm>
              <a:off x="620640" y="3269160"/>
              <a:ext cx="1031760" cy="29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78A375-3A25-AB1A-17E4-D20E39FB7C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280" y="3259800"/>
                <a:ext cx="1050480" cy="29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hash(key) </a:t>
            </a:r>
            <a:r>
              <a:rPr lang="en-CA" dirty="0"/>
              <a:t>must always return the same value when you give it the same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12714-4505-1FDB-DC2C-BCD1B22496B9}"/>
              </a:ext>
            </a:extLst>
          </p:cNvPr>
          <p:cNvSpPr txBox="1"/>
          <p:nvPr/>
        </p:nvSpPr>
        <p:spPr>
          <a:xfrm>
            <a:off x="396435" y="4821969"/>
            <a:ext cx="26515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programming language terminology, this says that the hash function must be a </a:t>
            </a:r>
            <a:r>
              <a:rPr lang="en-CA" b="1" dirty="0"/>
              <a:t>pure function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8AA810-758F-F885-975C-FA763536A42A}"/>
                  </a:ext>
                </a:extLst>
              </p14:cNvPr>
              <p14:cNvContentPartPr/>
              <p14:nvPr/>
            </p14:nvContentPartPr>
            <p14:xfrm>
              <a:off x="923760" y="1894680"/>
              <a:ext cx="11117880" cy="426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8AA810-758F-F885-975C-FA763536A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1885320"/>
                <a:ext cx="11136600" cy="42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hash(key) </a:t>
            </a:r>
            <a:r>
              <a:rPr lang="en-CA" dirty="0"/>
              <a:t>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any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E3F970-B7C9-2443-3578-69A0A40EDB13}"/>
                  </a:ext>
                </a:extLst>
              </p14:cNvPr>
              <p14:cNvContentPartPr/>
              <p14:nvPr/>
            </p14:nvContentPartPr>
            <p14:xfrm>
              <a:off x="5908680" y="1991160"/>
              <a:ext cx="5242320" cy="3449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E3F970-B7C9-2443-3578-69A0A40ED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9320" y="1981800"/>
                <a:ext cx="5261040" cy="34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hash(key) </a:t>
            </a:r>
            <a:r>
              <a:rPr lang="en-CA" dirty="0"/>
              <a:t>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BA1EF4-6ADA-7FF1-89EB-E02ED4035C8B}"/>
                  </a:ext>
                </a:extLst>
              </p14:cNvPr>
              <p14:cNvContentPartPr/>
              <p14:nvPr/>
            </p14:nvContentPartPr>
            <p14:xfrm>
              <a:off x="9245160" y="2043360"/>
              <a:ext cx="2480400" cy="885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BA1EF4-6ADA-7FF1-89EB-E02ED4035C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5800" y="2034000"/>
                <a:ext cx="2499120" cy="9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and efficient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E99948-ABAA-A6D9-94B3-9B90AAE8DCA9}"/>
                  </a:ext>
                </a:extLst>
              </p14:cNvPr>
              <p14:cNvContentPartPr/>
              <p14:nvPr/>
            </p14:nvContentPartPr>
            <p14:xfrm>
              <a:off x="3783600" y="3877200"/>
              <a:ext cx="1166400" cy="12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E99948-ABAA-A6D9-94B3-9B90AAE8D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4240" y="3867840"/>
                <a:ext cx="11851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3720AD-81FE-F77F-AD50-6D2D3C5A7090}"/>
                  </a:ext>
                </a:extLst>
              </p14:cNvPr>
              <p14:cNvContentPartPr/>
              <p14:nvPr/>
            </p14:nvContentPartPr>
            <p14:xfrm>
              <a:off x="7193160" y="1931040"/>
              <a:ext cx="1395720" cy="981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3720AD-81FE-F77F-AD50-6D2D3C5A70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3800" y="1921680"/>
                <a:ext cx="1414440" cy="10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BDAAB-8F1D-CEC2-9404-0EDCCB8DD645}"/>
              </a:ext>
            </a:extLst>
          </p:cNvPr>
          <p:cNvSpPr txBox="1"/>
          <p:nvPr/>
        </p:nvSpPr>
        <p:spPr>
          <a:xfrm>
            <a:off x="5910470" y="5145799"/>
            <a:ext cx="2252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adequate, but not great, hash functions for strings.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81C47-38A2-4FB2-2322-0763897119E2}"/>
                  </a:ext>
                </a:extLst>
              </p:cNvPr>
              <p:cNvSpPr txBox="1"/>
              <p:nvPr/>
            </p:nvSpPr>
            <p:spPr>
              <a:xfrm>
                <a:off x="3459670" y="5292546"/>
                <a:ext cx="268930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is some fixed constant </a:t>
                </a:r>
                <a:r>
                  <a:rPr lang="en-CA" b="1" dirty="0"/>
                  <a:t>int</a:t>
                </a:r>
                <a:r>
                  <a:rPr lang="en-CA" dirty="0"/>
                  <a:t>, e.g. the book suggests 33, 37, 39, and 41 can be good values for a.</a:t>
                </a:r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81C47-38A2-4FB2-2322-07638971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670" y="5292546"/>
                <a:ext cx="2689300" cy="1200329"/>
              </a:xfrm>
              <a:prstGeom prst="rect">
                <a:avLst/>
              </a:prstGeom>
              <a:blipFill>
                <a:blip r:embed="rId5"/>
                <a:stretch>
                  <a:fillRect l="-907" t="-2538" r="-2041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C95193-ACB8-5743-20F0-FE1FA36B44AB}"/>
                  </a:ext>
                </a:extLst>
              </p:cNvPr>
              <p:cNvSpPr txBox="1"/>
              <p:nvPr/>
            </p:nvSpPr>
            <p:spPr>
              <a:xfrm>
                <a:off x="7508931" y="5280794"/>
                <a:ext cx="3086182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Typically need to run experiments on real-world data to find good values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, and other hashing constants.</a:t>
                </a:r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C95193-ACB8-5743-20F0-FE1FA36B4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31" y="5280794"/>
                <a:ext cx="3086182" cy="1200329"/>
              </a:xfrm>
              <a:prstGeom prst="rect">
                <a:avLst/>
              </a:prstGeom>
              <a:blipFill>
                <a:blip r:embed="rId6"/>
                <a:stretch>
                  <a:fillRect t="-2538" r="-1581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7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8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B3BEF-B82C-7D8D-3214-5CAFDCB2D8DB}"/>
              </a:ext>
            </a:extLst>
          </p:cNvPr>
          <p:cNvSpPr txBox="1"/>
          <p:nvPr/>
        </p:nvSpPr>
        <p:spPr>
          <a:xfrm>
            <a:off x="6746420" y="1184927"/>
            <a:ext cx="337279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Hash functions in the form of a polynomial can be evaluated quickly using a neat trick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6AC0A-DE43-D386-CF8D-3EF883453115}"/>
                  </a:ext>
                </a:extLst>
              </p:cNvPr>
              <p:cNvSpPr txBox="1"/>
              <p:nvPr/>
            </p:nvSpPr>
            <p:spPr>
              <a:xfrm>
                <a:off x="2194689" y="4726978"/>
                <a:ext cx="584429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dirty="0">
                  <a:solidFill>
                    <a:srgbClr val="9DA5B4"/>
                  </a:solidFill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solidFill>
                                        <a:srgbClr val="9DA5B4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solidFill>
                                        <a:srgbClr val="9DA5B4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solidFill>
                                        <a:srgbClr val="9DA5B4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CA" sz="2800" i="1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2800" i="1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i="1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sz="2800" i="1">
                              <a:solidFill>
                                <a:srgbClr val="9DA5B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srgbClr val="9DA5B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i="1">
                              <a:solidFill>
                                <a:srgbClr val="9DA5B4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CA" sz="2800" i="1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800" i="1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  <m:r>
                                <a:rPr lang="en-CA" sz="2800" i="1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sz="2800" i="1">
                              <a:solidFill>
                                <a:srgbClr val="9DA5B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2800" i="1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="0" dirty="0">
                  <a:solidFill>
                    <a:srgbClr val="9DA5B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6AC0A-DE43-D386-CF8D-3EF88345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89" y="4726978"/>
                <a:ext cx="5844292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6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7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0A5CE0-7F8E-6A25-921F-15C4BAEC8011}"/>
                  </a:ext>
                </a:extLst>
              </p:cNvPr>
              <p:cNvSpPr txBox="1"/>
              <p:nvPr/>
            </p:nvSpPr>
            <p:spPr>
              <a:xfrm>
                <a:off x="7746302" y="4551809"/>
                <a:ext cx="30542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3+2+1=6</m:t>
                    </m:r>
                  </m:oMath>
                </a14:m>
                <a:r>
                  <a:rPr lang="en-CA" dirty="0"/>
                  <a:t> multiplications</a:t>
                </a:r>
                <a:endParaRPr lang="en-A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0A5CE0-7F8E-6A25-921F-15C4BAEC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302" y="4551809"/>
                <a:ext cx="3054219" cy="369332"/>
              </a:xfrm>
              <a:prstGeom prst="rect">
                <a:avLst/>
              </a:prstGeom>
              <a:blipFill>
                <a:blip r:embed="rId8"/>
                <a:stretch>
                  <a:fillRect t="-10000" r="-2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2E9945-45EF-1705-EC49-8E7F2FE1FBF0}"/>
              </a:ext>
            </a:extLst>
          </p:cNvPr>
          <p:cNvCxnSpPr>
            <a:stCxn id="3" idx="1"/>
          </p:cNvCxnSpPr>
          <p:nvPr/>
        </p:nvCxnSpPr>
        <p:spPr>
          <a:xfrm flipH="1">
            <a:off x="6851374" y="4736475"/>
            <a:ext cx="89492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77EC70-3A96-5922-1327-BBED8A2950F5}"/>
              </a:ext>
            </a:extLst>
          </p:cNvPr>
          <p:cNvSpPr txBox="1"/>
          <p:nvPr/>
        </p:nvSpPr>
        <p:spPr>
          <a:xfrm>
            <a:off x="8929025" y="5922427"/>
            <a:ext cx="17356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D814AB-5DD6-5232-1427-C40BCF545DB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898296" y="6107093"/>
            <a:ext cx="103072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B8195A-AB4F-66E2-D954-C6D9682CB5B0}"/>
                  </a:ext>
                </a:extLst>
              </p14:cNvPr>
              <p14:cNvContentPartPr/>
              <p14:nvPr/>
            </p14:nvContentPartPr>
            <p14:xfrm>
              <a:off x="440640" y="1842120"/>
              <a:ext cx="10096560" cy="4751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B8195A-AB4F-66E2-D954-C6D9682CB5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280" y="1832760"/>
                <a:ext cx="10115280" cy="47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08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	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	If no entry has k as a key, (k, v) is added.</a:t>
            </a:r>
            <a:br>
              <a:rPr lang="en-CA" dirty="0"/>
            </a:br>
            <a:r>
              <a:rPr lang="en-CA" dirty="0"/>
              <a:t>	If an entry does have k as a key,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	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	Returns the value associated with key.</a:t>
            </a:r>
            <a:br>
              <a:rPr lang="en-CA" dirty="0"/>
            </a:br>
            <a:r>
              <a:rPr lang="en-CA" dirty="0"/>
              <a:t>	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	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	If no entry with key, then does nothing.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D23CE72-0CFE-013A-219F-32D4EB9C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704" y="4694445"/>
            <a:ext cx="3876061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poly[],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a)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poly[0];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result * a + poly[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579C70-D440-59B5-E429-2EB74A407897}"/>
              </a:ext>
            </a:extLst>
          </p:cNvPr>
          <p:cNvCxnSpPr>
            <a:cxnSpLocks/>
          </p:cNvCxnSpPr>
          <p:nvPr/>
        </p:nvCxnSpPr>
        <p:spPr>
          <a:xfrm flipH="1">
            <a:off x="6745357" y="4244898"/>
            <a:ext cx="3087327" cy="8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5901F7-1CED-2E38-A77D-ED7B5448A7EC}"/>
                  </a:ext>
                </a:extLst>
              </p:cNvPr>
              <p:cNvSpPr txBox="1"/>
              <p:nvPr/>
            </p:nvSpPr>
            <p:spPr>
              <a:xfrm>
                <a:off x="7125380" y="5435340"/>
                <a:ext cx="2689300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Horners</a:t>
                </a:r>
                <a:r>
                  <a:rPr lang="en-CA" dirty="0"/>
                  <a:t> rule calculates the powers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as it goes.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5901F7-1CED-2E38-A77D-ED7B5448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80" y="5435340"/>
                <a:ext cx="2689300" cy="646331"/>
              </a:xfrm>
              <a:prstGeom prst="rect">
                <a:avLst/>
              </a:prstGeom>
              <a:blipFill>
                <a:blip r:embed="rId7"/>
                <a:stretch>
                  <a:fillRect l="-1814" t="-5660" r="-3401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1BED8B4-5969-7A67-50AE-4BC277488492}"/>
              </a:ext>
            </a:extLst>
          </p:cNvPr>
          <p:cNvSpPr txBox="1"/>
          <p:nvPr/>
        </p:nvSpPr>
        <p:spPr>
          <a:xfrm>
            <a:off x="409549" y="4760432"/>
            <a:ext cx="2120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assumes that the zero-power term is at </a:t>
            </a:r>
            <a:r>
              <a:rPr lang="en-CA" b="1" dirty="0"/>
              <a:t>poly[0]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8342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72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Cryptographic 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Cryptographic hash functions</a:t>
            </a:r>
            <a:r>
              <a:rPr lang="en-CA" dirty="0"/>
              <a:t> have properties useful in cryptography</a:t>
            </a:r>
          </a:p>
          <a:p>
            <a:pPr lvl="1"/>
            <a:r>
              <a:rPr lang="en-CA" dirty="0"/>
              <a:t>The chance of two different keys hashing to the same value is extremely low</a:t>
            </a:r>
          </a:p>
          <a:p>
            <a:pPr lvl="2"/>
            <a:r>
              <a:rPr lang="en-CA" dirty="0"/>
              <a:t>So practically speaking, keys with different hash values are almost certainly different</a:t>
            </a:r>
          </a:p>
          <a:p>
            <a:pPr lvl="1"/>
            <a:r>
              <a:rPr lang="en-CA" dirty="0"/>
              <a:t>Given a particular hash value, finding a key that hashes to it is infeasible</a:t>
            </a:r>
          </a:p>
          <a:p>
            <a:r>
              <a:rPr lang="en-CA" dirty="0"/>
              <a:t>Cryptographic hash functions are can be used for </a:t>
            </a:r>
            <a:r>
              <a:rPr lang="en-CA" b="1" dirty="0"/>
              <a:t>digital signatures</a:t>
            </a:r>
            <a:r>
              <a:rPr lang="en-CA" dirty="0"/>
              <a:t>, e.g. they can provide strong evidence that a message is from a particular sender</a:t>
            </a:r>
          </a:p>
          <a:p>
            <a:r>
              <a:rPr lang="en-CA" dirty="0"/>
              <a:t>The </a:t>
            </a:r>
            <a:r>
              <a:rPr lang="en-CA" b="1" dirty="0"/>
              <a:t>Git version control </a:t>
            </a:r>
            <a:r>
              <a:rPr lang="en-CA" dirty="0"/>
              <a:t>system use a cryptographic hash function to name content</a:t>
            </a:r>
          </a:p>
          <a:p>
            <a:pPr lvl="1"/>
            <a:r>
              <a:rPr lang="en-CA" dirty="0"/>
              <a:t>In Git, files and folders are associate with their hash</a:t>
            </a:r>
          </a:p>
          <a:p>
            <a:pPr lvl="1"/>
            <a:r>
              <a:rPr lang="en-CA" dirty="0"/>
              <a:t>By using a cryptographic hash function, there is practically no concern about two different files hashing to the same value</a:t>
            </a:r>
          </a:p>
          <a:p>
            <a:r>
              <a:rPr lang="en-CA" dirty="0"/>
              <a:t>Cryptographic hash functions are usually </a:t>
            </a:r>
            <a:r>
              <a:rPr lang="en-CA" b="1" dirty="0"/>
              <a:t>too slow </a:t>
            </a:r>
            <a:r>
              <a:rPr lang="en-CA" dirty="0"/>
              <a:t>to be used in hash tables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2" descr="Illustration of a sleek and modern logo for a cryptographic hash function. The design features a stylized padlock made of intricate digital circuits, radiating a subtle glow. Inside the padlock, a series of binary numbers (0s and 1s) can be seen, representing the encryption process. The overall color scheme leans towards cool blues and silvers, symbolizing security, technology, and trust.">
            <a:extLst>
              <a:ext uri="{FF2B5EF4-FFF2-40B4-BE49-F238E27FC236}">
                <a16:creationId xmlns:a16="http://schemas.microsoft.com/office/drawing/2014/main" id="{DC3921C2-7342-0962-30FE-B4EC639FA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Illustration of a sleek and modern logo for a cryptographic hash function. The design features a stylized padlock made of intricate digital circuits, radiating a subtle glow. Inside the padlock, a series of binary numbers (0s and 1s) can be seen, representing the encryption process. The overall color scheme leans towards cool blues and silvers, symbolizing security, technology, and trust.">
            <a:extLst>
              <a:ext uri="{FF2B5EF4-FFF2-40B4-BE49-F238E27FC236}">
                <a16:creationId xmlns:a16="http://schemas.microsoft.com/office/drawing/2014/main" id="{77A0D892-B5DC-014A-D4B1-5AE4F7E3AB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29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486A9E-0A36-4039-C3D3-83EC3C80C213}"/>
                  </a:ext>
                </a:extLst>
              </p14:cNvPr>
              <p14:cNvContentPartPr/>
              <p14:nvPr/>
            </p14:nvContentPartPr>
            <p14:xfrm>
              <a:off x="2230200" y="1666080"/>
              <a:ext cx="1522800" cy="353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486A9E-0A36-4039-C3D3-83EC3C80C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840" y="1656720"/>
                <a:ext cx="1541520" cy="35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Slow!</a:t>
                </a:r>
                <a:br>
                  <a:rPr lang="en-CA" dirty="0"/>
                </a:br>
                <a:r>
                  <a:rPr lang="en-CA" dirty="0"/>
                  <a:t>Operations need to do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linear search to find an entry.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blipFill>
                <a:blip r:embed="rId2"/>
                <a:stretch>
                  <a:fillRect t="-3046" r="-101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Members xmlns="9a2eabdb-1ee4-4f92-bdbc-dad65dc958ef" xsi:nil="true"/>
    <Templates xmlns="9a2eabdb-1ee4-4f92-bdbc-dad65dc958ef" xsi:nil="true"/>
    <Self_Registration_Enabled xmlns="9a2eabdb-1ee4-4f92-bdbc-dad65dc958ef" xsi:nil="true"/>
    <Has_Leaders_Only_SectionGroup xmlns="9a2eabdb-1ee4-4f92-bdbc-dad65dc958ef" xsi:nil="true"/>
    <Leaders xmlns="9a2eabdb-1ee4-4f92-bdbc-dad65dc958ef">
      <UserInfo>
        <DisplayName/>
        <AccountId xsi:nil="true"/>
        <AccountType/>
      </UserInfo>
    </Leaders>
    <Is_Collaboration_Space_Locked xmlns="9a2eabdb-1ee4-4f92-bdbc-dad65dc958ef" xsi:nil="true"/>
    <Teams_Channel_Section_Location xmlns="9a2eabdb-1ee4-4f92-bdbc-dad65dc958ef" xsi:nil="true"/>
    <Math_Settings xmlns="9a2eabdb-1ee4-4f92-bdbc-dad65dc958ef" xsi:nil="true"/>
    <LMS_Mappings xmlns="9a2eabdb-1ee4-4f92-bdbc-dad65dc958ef" xsi:nil="true"/>
    <Members xmlns="9a2eabdb-1ee4-4f92-bdbc-dad65dc958ef">
      <UserInfo>
        <DisplayName/>
        <AccountId xsi:nil="true"/>
        <AccountType/>
      </UserInfo>
    </Members>
    <Member_Groups xmlns="9a2eabdb-1ee4-4f92-bdbc-dad65dc958ef">
      <UserInfo>
        <DisplayName/>
        <AccountId xsi:nil="true"/>
        <AccountType/>
      </UserInfo>
    </Member_Groups>
    <FolderType xmlns="9a2eabdb-1ee4-4f92-bdbc-dad65dc958ef" xsi:nil="true"/>
    <Owner xmlns="9a2eabdb-1ee4-4f92-bdbc-dad65dc958ef">
      <UserInfo>
        <DisplayName/>
        <AccountId xsi:nil="true"/>
        <AccountType/>
      </UserInfo>
    </Owner>
    <Distribution_Groups xmlns="9a2eabdb-1ee4-4f92-bdbc-dad65dc958ef" xsi:nil="true"/>
    <AppVersion xmlns="9a2eabdb-1ee4-4f92-bdbc-dad65dc958ef" xsi:nil="true"/>
    <TeamsChannelId xmlns="9a2eabdb-1ee4-4f92-bdbc-dad65dc958ef" xsi:nil="true"/>
    <Invited_Leaders xmlns="9a2eabdb-1ee4-4f92-bdbc-dad65dc958ef" xsi:nil="true"/>
    <DefaultSectionNames xmlns="9a2eabdb-1ee4-4f92-bdbc-dad65dc958ef" xsi:nil="true"/>
    <NotebookType xmlns="9a2eabdb-1ee4-4f92-bdbc-dad65dc958ef" xsi:nil="true"/>
    <IsNotebookLocked xmlns="9a2eabdb-1ee4-4f92-bdbc-dad65dc958ef" xsi:nil="true"/>
    <_activity xmlns="9a2eabdb-1ee4-4f92-bdbc-dad65dc958ef" xsi:nil="true"/>
    <CultureName xmlns="9a2eabdb-1ee4-4f92-bdbc-dad65dc958e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7EFDBBD78874BBE2BEABF02A0DB53" ma:contentTypeVersion="38" ma:contentTypeDescription="Create a new document." ma:contentTypeScope="" ma:versionID="66f89e0e07f7c5526b155af3614dc4c3">
  <xsd:schema xmlns:xsd="http://www.w3.org/2001/XMLSchema" xmlns:xs="http://www.w3.org/2001/XMLSchema" xmlns:p="http://schemas.microsoft.com/office/2006/metadata/properties" xmlns:ns3="9a2eabdb-1ee4-4f92-bdbc-dad65dc958ef" xmlns:ns4="05d46fc5-6089-4754-94c0-384530543e15" targetNamespace="http://schemas.microsoft.com/office/2006/metadata/properties" ma:root="true" ma:fieldsID="3c674fb3330ddfde3e3d5cc30f91fdf4" ns3:_="" ns4:_="">
    <xsd:import namespace="9a2eabdb-1ee4-4f92-bdbc-dad65dc958ef"/>
    <xsd:import namespace="05d46fc5-6089-4754-94c0-384530543e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Self_Registration_Enabled" minOccurs="0"/>
                <xsd:element ref="ns3:Has_Leaders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eabdb-1ee4-4f92-bdbc-dad65dc95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0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1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2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5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6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8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4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4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46fc5-6089-4754-94c0-384530543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CB42EE-AA76-4737-B9DF-5C52254144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FA3355-340C-415C-AA09-37FC6599C285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05d46fc5-6089-4754-94c0-384530543e15"/>
    <ds:schemaRef ds:uri="9a2eabdb-1ee4-4f92-bdbc-dad65dc958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EFF877-EBF4-4BAF-975E-9888B5EAE4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2eabdb-1ee4-4f92-bdbc-dad65dc958ef"/>
    <ds:schemaRef ds:uri="05d46fc5-6089-4754-94c0-384530543e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6920</Words>
  <Application>Microsoft Office PowerPoint</Application>
  <PresentationFormat>Widescreen</PresentationFormat>
  <Paragraphs>968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Quadratic Hashing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  <vt:lpstr>Cryptographic Hash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4</cp:revision>
  <cp:lastPrinted>2023-11-01T20:47:21Z</cp:lastPrinted>
  <dcterms:created xsi:type="dcterms:W3CDTF">2023-06-22T21:45:49Z</dcterms:created>
  <dcterms:modified xsi:type="dcterms:W3CDTF">2023-11-02T00:58:11Z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0x0101003B87EFDBBD78874BBE2BEABF02A0DB53</vt:lpwstr>
  </property>
</Properties>
</file>