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0" r:id="rId13"/>
    <p:sldId id="361" r:id="rId14"/>
    <p:sldId id="362" r:id="rId15"/>
    <p:sldId id="367" r:id="rId16"/>
    <p:sldId id="365" r:id="rId17"/>
    <p:sldId id="370" r:id="rId18"/>
    <p:sldId id="371" r:id="rId19"/>
    <p:sldId id="366" r:id="rId20"/>
    <p:sldId id="368" r:id="rId21"/>
    <p:sldId id="372" r:id="rId22"/>
    <p:sldId id="373" r:id="rId23"/>
    <p:sldId id="374" r:id="rId24"/>
    <p:sldId id="375" r:id="rId25"/>
    <p:sldId id="378" r:id="rId26"/>
    <p:sldId id="376" r:id="rId27"/>
    <p:sldId id="377" r:id="rId28"/>
    <p:sldId id="433" r:id="rId29"/>
    <p:sldId id="379" r:id="rId30"/>
    <p:sldId id="382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4" r:id="rId51"/>
    <p:sldId id="407" r:id="rId52"/>
    <p:sldId id="406" r:id="rId53"/>
    <p:sldId id="403" r:id="rId54"/>
    <p:sldId id="413" r:id="rId55"/>
    <p:sldId id="432" r:id="rId56"/>
    <p:sldId id="415" r:id="rId57"/>
    <p:sldId id="416" r:id="rId58"/>
    <p:sldId id="417" r:id="rId59"/>
    <p:sldId id="419" r:id="rId60"/>
    <p:sldId id="422" r:id="rId61"/>
    <p:sldId id="423" r:id="rId62"/>
    <p:sldId id="410" r:id="rId63"/>
    <p:sldId id="418" r:id="rId64"/>
    <p:sldId id="408" r:id="rId65"/>
    <p:sldId id="411" r:id="rId66"/>
    <p:sldId id="412" r:id="rId67"/>
    <p:sldId id="425" r:id="rId68"/>
    <p:sldId id="427" r:id="rId69"/>
    <p:sldId id="426" r:id="rId70"/>
    <p:sldId id="428" r:id="rId71"/>
    <p:sldId id="429" r:id="rId72"/>
    <p:sldId id="430" r:id="rId73"/>
    <p:sldId id="431" r:id="rId7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7638D-695C-41F8-A03D-805D2C8D7B6C}" v="13" dt="2023-10-10T23:19:30.562"/>
    <p1510:client id="{D8F30964-E4C2-4EB0-98F1-37F47CC9DC97}" v="11" dt="2023-10-10T22:09:48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96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187638D-695C-41F8-A03D-805D2C8D7B6C}"/>
    <pc:docChg chg="undo custSel modSld">
      <pc:chgData name="Toby Donaldson" userId="2e6e5431-bb17-4c41-9985-d39c50d83c73" providerId="ADAL" clId="{8187638D-695C-41F8-A03D-805D2C8D7B6C}" dt="2023-10-10T23:19:53.873" v="109" actId="20577"/>
      <pc:docMkLst>
        <pc:docMk/>
      </pc:docMkLst>
      <pc:sldChg chg="modSp mod">
        <pc:chgData name="Toby Donaldson" userId="2e6e5431-bb17-4c41-9985-d39c50d83c73" providerId="ADAL" clId="{8187638D-695C-41F8-A03D-805D2C8D7B6C}" dt="2023-10-10T23:08:29.888" v="16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187638D-695C-41F8-A03D-805D2C8D7B6C}" dt="2023-10-10T23:08:17.903" v="11" actId="2057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8187638D-695C-41F8-A03D-805D2C8D7B6C}" dt="2023-10-10T23:08:19.757" v="12" actId="2057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8187638D-695C-41F8-A03D-805D2C8D7B6C}" dt="2023-10-10T23:08:22.589" v="13" actId="2057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8187638D-695C-41F8-A03D-805D2C8D7B6C}" dt="2023-10-10T23:08:29.888" v="16" actId="2057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8187638D-695C-41F8-A03D-805D2C8D7B6C}" dt="2023-10-10T23:08:25.703" v="14" actId="2057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8187638D-695C-41F8-A03D-805D2C8D7B6C}" dt="2023-10-10T23:08:27.599" v="15" actId="2057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8187638D-695C-41F8-A03D-805D2C8D7B6C}" dt="2023-10-10T23:07:38.629" v="10" actId="113"/>
          <ac:spMkLst>
            <pc:docMk/>
            <pc:sldMk cId="285952125" sldId="366"/>
            <ac:spMk id="23" creationId="{68B5B707-049F-C56F-B34B-2D3409004F88}"/>
          </ac:spMkLst>
        </pc:spChg>
      </pc:sldChg>
      <pc:sldChg chg="addSp delSp modSp mod">
        <pc:chgData name="Toby Donaldson" userId="2e6e5431-bb17-4c41-9985-d39c50d83c73" providerId="ADAL" clId="{8187638D-695C-41F8-A03D-805D2C8D7B6C}" dt="2023-10-10T23:08:47.591" v="18"/>
        <pc:sldMkLst>
          <pc:docMk/>
          <pc:sldMk cId="703976646" sldId="368"/>
        </pc:sldMkLst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5" creationId="{E626DC83-BBB4-5B3B-2D7E-B562EEB9B19C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6" creationId="{23D795E3-8C2F-E99B-9CFD-D26E9434DE56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8" creationId="{F54923D8-DCB1-FEB5-C4C5-E1869DD71C6D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9" creationId="{50B991BA-840B-44D0-6700-3C8490C78D2C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1" creationId="{E9546012-A87F-5C56-CE84-C4DDB30D220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2" creationId="{B1456CA7-240B-E0A5-BF09-E29F78951D7B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4" creationId="{38E29683-F72C-2C67-0986-294DDB9834D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5" creationId="{480FCDA8-1226-8621-A057-0787D362C9F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7" creationId="{2B00CC8D-4957-B38F-3C48-B36202CEF839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8" creationId="{A6F22DAE-374F-F0C5-78E0-4807DF1DA8BB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40" creationId="{35962750-ABD0-6F3B-6850-4727CFAD1CD1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41" creationId="{B47FF0D3-87F1-B3EF-65FD-E1AFFA09117C}"/>
          </ac:spMkLst>
        </pc:s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5" creationId="{A5DA99BD-BCDF-C9CA-6B98-16EE592ABE2A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8" creationId="{DB4034FF-6C1E-2C8D-B5DE-A5A8F9E70C42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1" creationId="{DCF6BF01-E1DA-CA99-7585-6F966596E59E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4" creationId="{8B3699BF-46D1-F424-B669-AF6646A51678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7" creationId="{F3D16606-2133-9343-5CB5-19816F854CAB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20" creationId="{772E1CBA-9CCA-1A45-AA7F-617E5A98DFA4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24" creationId="{3A7A1397-A78B-2AF1-321E-FE199860C320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27" creationId="{36AFF9E4-A8F8-5115-7CA8-4E194588FC81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0" creationId="{6B38E619-C4C1-066C-2600-A15EC59D041A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3" creationId="{1A5C7B5F-02F2-847F-A1F1-5BA0489D6461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6" creationId="{FC72CE8B-9546-074C-EED6-5855586C9CA7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9" creationId="{F5EA1796-262F-DD0D-40B9-0B56E57F6D8B}"/>
          </ac:grpSpMkLst>
        </pc:grpChg>
      </pc:sldChg>
      <pc:sldChg chg="addSp modSp mod">
        <pc:chgData name="Toby Donaldson" userId="2e6e5431-bb17-4c41-9985-d39c50d83c73" providerId="ADAL" clId="{8187638D-695C-41F8-A03D-805D2C8D7B6C}" dt="2023-10-10T23:09:27.148" v="28" actId="1076"/>
        <pc:sldMkLst>
          <pc:docMk/>
          <pc:sldMk cId="1332570226" sldId="372"/>
        </pc:sldMkLst>
        <pc:spChg chg="add mod">
          <ac:chgData name="Toby Donaldson" userId="2e6e5431-bb17-4c41-9985-d39c50d83c73" providerId="ADAL" clId="{8187638D-695C-41F8-A03D-805D2C8D7B6C}" dt="2023-10-10T23:09:27.148" v="28" actId="1076"/>
          <ac:spMkLst>
            <pc:docMk/>
            <pc:sldMk cId="1332570226" sldId="372"/>
            <ac:spMk id="5" creationId="{54F358E9-1D13-A8D1-EBDE-95FD5E4C8348}"/>
          </ac:spMkLst>
        </pc:spChg>
      </pc:sldChg>
      <pc:sldChg chg="addSp modSp">
        <pc:chgData name="Toby Donaldson" userId="2e6e5431-bb17-4c41-9985-d39c50d83c73" providerId="ADAL" clId="{8187638D-695C-41F8-A03D-805D2C8D7B6C}" dt="2023-10-10T23:09:42.540" v="29"/>
        <pc:sldMkLst>
          <pc:docMk/>
          <pc:sldMk cId="3240710291" sldId="373"/>
        </pc:sldMkLst>
        <pc:spChg chg="add mod">
          <ac:chgData name="Toby Donaldson" userId="2e6e5431-bb17-4c41-9985-d39c50d83c73" providerId="ADAL" clId="{8187638D-695C-41F8-A03D-805D2C8D7B6C}" dt="2023-10-10T23:09:42.540" v="29"/>
          <ac:spMkLst>
            <pc:docMk/>
            <pc:sldMk cId="3240710291" sldId="373"/>
            <ac:spMk id="35" creationId="{48EEF0D0-C9D9-BAD0-AFDD-2D0CF4F22371}"/>
          </ac:spMkLst>
        </pc:spChg>
      </pc:sldChg>
      <pc:sldChg chg="modSp mod">
        <pc:chgData name="Toby Donaldson" userId="2e6e5431-bb17-4c41-9985-d39c50d83c73" providerId="ADAL" clId="{8187638D-695C-41F8-A03D-805D2C8D7B6C}" dt="2023-10-10T23:10:52.469" v="70"/>
        <pc:sldMkLst>
          <pc:docMk/>
          <pc:sldMk cId="2750575065" sldId="374"/>
        </pc:sldMkLst>
        <pc:spChg chg="mod">
          <ac:chgData name="Toby Donaldson" userId="2e6e5431-bb17-4c41-9985-d39c50d83c73" providerId="ADAL" clId="{8187638D-695C-41F8-A03D-805D2C8D7B6C}" dt="2023-10-10T23:10:52.469" v="70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8187638D-695C-41F8-A03D-805D2C8D7B6C}" dt="2023-10-10T23:12:08.601" v="72" actId="113"/>
        <pc:sldMkLst>
          <pc:docMk/>
          <pc:sldMk cId="1917867446" sldId="377"/>
        </pc:sldMkLst>
        <pc:spChg chg="mod">
          <ac:chgData name="Toby Donaldson" userId="2e6e5431-bb17-4c41-9985-d39c50d83c73" providerId="ADAL" clId="{8187638D-695C-41F8-A03D-805D2C8D7B6C}" dt="2023-10-10T23:12:08.601" v="72" actId="113"/>
          <ac:spMkLst>
            <pc:docMk/>
            <pc:sldMk cId="1917867446" sldId="377"/>
            <ac:spMk id="20" creationId="{70376B4E-5F79-A545-EF9D-B48C2033404E}"/>
          </ac:spMkLst>
        </pc:spChg>
      </pc:sldChg>
      <pc:sldChg chg="modSp mod">
        <pc:chgData name="Toby Donaldson" userId="2e6e5431-bb17-4c41-9985-d39c50d83c73" providerId="ADAL" clId="{8187638D-695C-41F8-A03D-805D2C8D7B6C}" dt="2023-10-10T23:13:14.281" v="93" actId="20577"/>
        <pc:sldMkLst>
          <pc:docMk/>
          <pc:sldMk cId="2385793512" sldId="379"/>
        </pc:sldMkLst>
        <pc:spChg chg="mod">
          <ac:chgData name="Toby Donaldson" userId="2e6e5431-bb17-4c41-9985-d39c50d83c73" providerId="ADAL" clId="{8187638D-695C-41F8-A03D-805D2C8D7B6C}" dt="2023-10-10T23:13:14.281" v="93" actId="20577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187638D-695C-41F8-A03D-805D2C8D7B6C}" dt="2023-10-10T23:12:53.732" v="75" actId="14100"/>
          <ac:spMkLst>
            <pc:docMk/>
            <pc:sldMk cId="2385793512" sldId="379"/>
            <ac:spMk id="42" creationId="{B7E8C029-9E89-065B-4F68-1F4DAAC8FE70}"/>
          </ac:spMkLst>
        </pc:spChg>
      </pc:sldChg>
      <pc:sldChg chg="addSp delSp modSp mod">
        <pc:chgData name="Toby Donaldson" userId="2e6e5431-bb17-4c41-9985-d39c50d83c73" providerId="ADAL" clId="{8187638D-695C-41F8-A03D-805D2C8D7B6C}" dt="2023-10-10T23:14:59.247" v="97"/>
        <pc:sldMkLst>
          <pc:docMk/>
          <pc:sldMk cId="4122653192" sldId="388"/>
        </pc:sldMkLst>
        <pc:spChg chg="add mod">
          <ac:chgData name="Toby Donaldson" userId="2e6e5431-bb17-4c41-9985-d39c50d83c73" providerId="ADAL" clId="{8187638D-695C-41F8-A03D-805D2C8D7B6C}" dt="2023-10-10T23:14:59.247" v="97"/>
          <ac:spMkLst>
            <pc:docMk/>
            <pc:sldMk cId="4122653192" sldId="388"/>
            <ac:spMk id="7" creationId="{FBE102AD-A93B-D5BB-F41D-8B12FF4AC659}"/>
          </ac:spMkLst>
        </pc:spChg>
        <pc:spChg chg="del mod">
          <ac:chgData name="Toby Donaldson" userId="2e6e5431-bb17-4c41-9985-d39c50d83c73" providerId="ADAL" clId="{8187638D-695C-41F8-A03D-805D2C8D7B6C}" dt="2023-10-10T23:14:36.285" v="95" actId="21"/>
          <ac:spMkLst>
            <pc:docMk/>
            <pc:sldMk cId="4122653192" sldId="388"/>
            <ac:spMk id="9" creationId="{2BD0044D-0B04-CAC0-102F-44660D4D0C7D}"/>
          </ac:spMkLst>
        </pc:spChg>
        <pc:spChg chg="del">
          <ac:chgData name="Toby Donaldson" userId="2e6e5431-bb17-4c41-9985-d39c50d83c73" providerId="ADAL" clId="{8187638D-695C-41F8-A03D-805D2C8D7B6C}" dt="2023-10-10T23:14:53.597" v="96" actId="21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8187638D-695C-41F8-A03D-805D2C8D7B6C}" dt="2023-10-10T23:16:37.741" v="98" actId="113"/>
        <pc:sldMkLst>
          <pc:docMk/>
          <pc:sldMk cId="2653799750" sldId="399"/>
        </pc:sldMkLst>
        <pc:spChg chg="mod">
          <ac:chgData name="Toby Donaldson" userId="2e6e5431-bb17-4c41-9985-d39c50d83c73" providerId="ADAL" clId="{8187638D-695C-41F8-A03D-805D2C8D7B6C}" dt="2023-10-10T23:16:37.741" v="98" actId="113"/>
          <ac:spMkLst>
            <pc:docMk/>
            <pc:sldMk cId="2653799750" sldId="399"/>
            <ac:spMk id="49" creationId="{F4866D0A-1ED4-8D6A-D717-6EDDA3C77977}"/>
          </ac:spMkLst>
        </pc:spChg>
      </pc:sldChg>
      <pc:sldChg chg="modSp mod">
        <pc:chgData name="Toby Donaldson" userId="2e6e5431-bb17-4c41-9985-d39c50d83c73" providerId="ADAL" clId="{8187638D-695C-41F8-A03D-805D2C8D7B6C}" dt="2023-10-10T23:19:53.873" v="109" actId="20577"/>
        <pc:sldMkLst>
          <pc:docMk/>
          <pc:sldMk cId="1481583490" sldId="412"/>
        </pc:sldMkLst>
        <pc:graphicFrameChg chg="mod modGraphic">
          <ac:chgData name="Toby Donaldson" userId="2e6e5431-bb17-4c41-9985-d39c50d83c73" providerId="ADAL" clId="{8187638D-695C-41F8-A03D-805D2C8D7B6C}" dt="2023-10-10T23:19:53.873" v="109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delSp mod">
        <pc:chgData name="Toby Donaldson" userId="2e6e5431-bb17-4c41-9985-d39c50d83c73" providerId="ADAL" clId="{8187638D-695C-41F8-A03D-805D2C8D7B6C}" dt="2023-10-10T23:18:53.410" v="99" actId="21"/>
        <pc:sldMkLst>
          <pc:docMk/>
          <pc:sldMk cId="594494111" sldId="418"/>
        </pc:sldMkLst>
        <pc:spChg chg="del">
          <ac:chgData name="Toby Donaldson" userId="2e6e5431-bb17-4c41-9985-d39c50d83c73" providerId="ADAL" clId="{8187638D-695C-41F8-A03D-805D2C8D7B6C}" dt="2023-10-10T23:18:53.410" v="99" actId="21"/>
          <ac:spMkLst>
            <pc:docMk/>
            <pc:sldMk cId="594494111" sldId="418"/>
            <ac:spMk id="9" creationId="{70539E31-9438-6F84-D04E-5F367A3AD43D}"/>
          </ac:spMkLst>
        </pc:spChg>
      </pc:sldChg>
    </pc:docChg>
  </pc:docChgLst>
  <pc:docChgLst>
    <pc:chgData name="Toby Donaldson" userId="2e6e5431-bb17-4c41-9985-d39c50d83c73" providerId="ADAL" clId="{D987F6E1-5CE4-4BD7-B1ED-78F8C5A2677C}"/>
    <pc:docChg chg="undo custSel addSld delSld modSld sldOrd">
      <pc:chgData name="Toby Donaldson" userId="2e6e5431-bb17-4c41-9985-d39c50d83c73" providerId="ADAL" clId="{D987F6E1-5CE4-4BD7-B1ED-78F8C5A2677C}" dt="2023-06-23T20:40:10.937" v="169" actId="20577"/>
      <pc:docMkLst>
        <pc:docMk/>
      </pc:docMkLst>
      <pc:sldChg chg="modSp mod">
        <pc:chgData name="Toby Donaldson" userId="2e6e5431-bb17-4c41-9985-d39c50d83c73" providerId="ADAL" clId="{D987F6E1-5CE4-4BD7-B1ED-78F8C5A2677C}" dt="2023-06-20T18:47:09.598" v="14" actId="20577"/>
        <pc:sldMkLst>
          <pc:docMk/>
          <pc:sldMk cId="192311415" sldId="349"/>
        </pc:sldMkLst>
        <pc:spChg chg="mod">
          <ac:chgData name="Toby Donaldson" userId="2e6e5431-bb17-4c41-9985-d39c50d83c73" providerId="ADAL" clId="{D987F6E1-5CE4-4BD7-B1ED-78F8C5A2677C}" dt="2023-06-20T18:47:09.598" v="14" actId="20577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987F6E1-5CE4-4BD7-B1ED-78F8C5A2677C}" dt="2023-06-20T18:47:28.976" v="16" actId="20577"/>
        <pc:sldMkLst>
          <pc:docMk/>
          <pc:sldMk cId="289510281" sldId="350"/>
        </pc:sldMkLst>
        <pc:spChg chg="mod">
          <ac:chgData name="Toby Donaldson" userId="2e6e5431-bb17-4c41-9985-d39c50d83c73" providerId="ADAL" clId="{D987F6E1-5CE4-4BD7-B1ED-78F8C5A2677C}" dt="2023-06-20T18:47:28.976" v="16" actId="20577"/>
          <ac:spMkLst>
            <pc:docMk/>
            <pc:sldMk cId="289510281" sldId="350"/>
            <ac:spMk id="7" creationId="{3958845C-3398-5A53-E8E1-6A6471030352}"/>
          </ac:spMkLst>
        </pc:spChg>
      </pc:sldChg>
      <pc:sldChg chg="modSp mod">
        <pc:chgData name="Toby Donaldson" userId="2e6e5431-bb17-4c41-9985-d39c50d83c73" providerId="ADAL" clId="{D987F6E1-5CE4-4BD7-B1ED-78F8C5A2677C}" dt="2023-06-20T18:48:01.548" v="28" actId="20577"/>
        <pc:sldMkLst>
          <pc:docMk/>
          <pc:sldMk cId="3528080031" sldId="351"/>
        </pc:sldMkLst>
        <pc:spChg chg="mod">
          <ac:chgData name="Toby Donaldson" userId="2e6e5431-bb17-4c41-9985-d39c50d83c73" providerId="ADAL" clId="{D987F6E1-5CE4-4BD7-B1ED-78F8C5A2677C}" dt="2023-06-20T18:48:01.548" v="28" actId="20577"/>
          <ac:spMkLst>
            <pc:docMk/>
            <pc:sldMk cId="3528080031" sldId="351"/>
            <ac:spMk id="6" creationId="{7DAADCAC-B117-2D11-A688-EFC8841162B5}"/>
          </ac:spMkLst>
        </pc:spChg>
      </pc:sldChg>
      <pc:sldChg chg="addSp delSp modSp mod">
        <pc:chgData name="Toby Donaldson" userId="2e6e5431-bb17-4c41-9985-d39c50d83c73" providerId="ADAL" clId="{D987F6E1-5CE4-4BD7-B1ED-78F8C5A2677C}" dt="2023-06-20T18:49:48.075" v="40" actId="1076"/>
        <pc:sldMkLst>
          <pc:docMk/>
          <pc:sldMk cId="2723260068" sldId="356"/>
        </pc:sldMkLst>
        <pc:spChg chg="add del">
          <ac:chgData name="Toby Donaldson" userId="2e6e5431-bb17-4c41-9985-d39c50d83c73" providerId="ADAL" clId="{D987F6E1-5CE4-4BD7-B1ED-78F8C5A2677C}" dt="2023-06-20T18:49:30.240" v="30" actId="22"/>
          <ac:spMkLst>
            <pc:docMk/>
            <pc:sldMk cId="2723260068" sldId="356"/>
            <ac:spMk id="3" creationId="{51069C82-C8A3-526F-9668-CB28EAD97EED}"/>
          </ac:spMkLst>
        </pc:spChg>
        <pc:spChg chg="add mod">
          <ac:chgData name="Toby Donaldson" userId="2e6e5431-bb17-4c41-9985-d39c50d83c73" providerId="ADAL" clId="{D987F6E1-5CE4-4BD7-B1ED-78F8C5A2677C}" dt="2023-06-20T18:49:48.075" v="40" actId="1076"/>
          <ac:spMkLst>
            <pc:docMk/>
            <pc:sldMk cId="2723260068" sldId="356"/>
            <ac:spMk id="6" creationId="{EA599CF5-1699-8F74-D6FF-5AC9C1983DD4}"/>
          </ac:spMkLst>
        </pc:spChg>
      </pc:sldChg>
      <pc:sldChg chg="addSp modSp">
        <pc:chgData name="Toby Donaldson" userId="2e6e5431-bb17-4c41-9985-d39c50d83c73" providerId="ADAL" clId="{D987F6E1-5CE4-4BD7-B1ED-78F8C5A2677C}" dt="2023-06-20T18:49:55.940" v="41"/>
        <pc:sldMkLst>
          <pc:docMk/>
          <pc:sldMk cId="2820886963" sldId="357"/>
        </pc:sldMkLst>
        <pc:spChg chg="add mod">
          <ac:chgData name="Toby Donaldson" userId="2e6e5431-bb17-4c41-9985-d39c50d83c73" providerId="ADAL" clId="{D987F6E1-5CE4-4BD7-B1ED-78F8C5A2677C}" dt="2023-06-20T18:49:55.940" v="41"/>
          <ac:spMkLst>
            <pc:docMk/>
            <pc:sldMk cId="2820886963" sldId="357"/>
            <ac:spMk id="9" creationId="{C3552114-57D1-6A98-8547-B6B5CCD171F6}"/>
          </ac:spMkLst>
        </pc:spChg>
      </pc:sldChg>
      <pc:sldChg chg="modSp mod">
        <pc:chgData name="Toby Donaldson" userId="2e6e5431-bb17-4c41-9985-d39c50d83c73" providerId="ADAL" clId="{D987F6E1-5CE4-4BD7-B1ED-78F8C5A2677C}" dt="2023-06-20T18:50:17.411" v="42" actId="113"/>
        <pc:sldMkLst>
          <pc:docMk/>
          <pc:sldMk cId="2614943118" sldId="358"/>
        </pc:sldMkLst>
        <pc:spChg chg="mod">
          <ac:chgData name="Toby Donaldson" userId="2e6e5431-bb17-4c41-9985-d39c50d83c73" providerId="ADAL" clId="{D987F6E1-5CE4-4BD7-B1ED-78F8C5A2677C}" dt="2023-06-20T18:50:17.411" v="42" actId="113"/>
          <ac:spMkLst>
            <pc:docMk/>
            <pc:sldMk cId="2614943118" sldId="358"/>
            <ac:spMk id="2" creationId="{5A64DDE5-BED7-BBF9-848E-9D2825600A0C}"/>
          </ac:spMkLst>
        </pc:spChg>
      </pc:sldChg>
      <pc:sldChg chg="addSp modSp">
        <pc:chgData name="Toby Donaldson" userId="2e6e5431-bb17-4c41-9985-d39c50d83c73" providerId="ADAL" clId="{D987F6E1-5CE4-4BD7-B1ED-78F8C5A2677C}" dt="2023-06-20T18:51:49.166" v="46"/>
        <pc:sldMkLst>
          <pc:docMk/>
          <pc:sldMk cId="2298068593" sldId="365"/>
        </pc:sldMkLst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6" creationId="{18908D2C-0019-369E-80E2-B8BDC200265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7" creationId="{BF2B8948-CFEC-810D-A3F9-2D3E92C615B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9" creationId="{2487CEBF-F37C-E3CB-9850-29884DA4AD1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0" creationId="{0DF3A17B-6066-F50C-FC13-C90690144B6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2" creationId="{A0022897-D21E-C7EB-FD11-1FAD0BA023CA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3" creationId="{B34FE353-934F-FBD6-785F-EA7D19BA80E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5" creationId="{39407B6D-FE4F-D9DC-845C-2E8AEA6DEE2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6" creationId="{D02F80F7-8B8C-5507-F832-01EF41FAB1AB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8" creationId="{9062EAD3-FD0D-231F-C77A-486AF73E52A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9" creationId="{1BECB53B-0C93-AFB9-62D3-B507BB8A97B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1" creationId="{37A79588-12BF-E40A-CCB9-9A25EF7D9F1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2" creationId="{90293BBA-9AB8-3CB8-FC4D-6C4DB9CF1173}"/>
          </ac:spMkLst>
        </pc:s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5" creationId="{D96D5AAB-2838-6D6C-7FBE-421EBDBE62A3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8" creationId="{6978F71E-23DC-DB00-B232-1864411E01CF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1" creationId="{99D5B79F-D13D-473D-5A25-4247185D091A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4" creationId="{EB2C4198-5D81-EAE2-776F-0C4F3BB80EB5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7" creationId="{BF9BEB85-3C9B-BF66-276D-1100A6EB151D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20" creationId="{FBF8CFF3-2B35-8131-EA46-5559ED290448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2:20.027" v="48" actId="1076"/>
        <pc:sldMkLst>
          <pc:docMk/>
          <pc:sldMk cId="285952125" sldId="366"/>
        </pc:sldMkLst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7" creationId="{8E6C2182-42D5-2772-7DFF-EAD9AFAE4DE2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0" creationId="{21E98A9F-02CF-18D0-87BA-A0005FB20100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3" creationId="{6D527C77-124C-C1A7-6A87-2EF4718F5A35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6" creationId="{22620301-7CB7-F4E9-2DE2-C52BFBFB475F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9" creationId="{8171FD76-8F3E-88E6-2C5D-7D301F26D941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2" creationId="{C46C6846-0116-683D-4099-7638BE64CB43}"/>
          </ac:spMkLst>
        </pc:s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5" creationId="{A7E96881-8077-1F6E-ACE0-7EC2EF3596A7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8" creationId="{38A39926-6A06-F49A-BD2D-5224E0CD9F59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1" creationId="{57FC2696-2C92-F53A-3954-BFA1F4432DBE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4" creationId="{39040979-972B-2CE4-F130-EEE46AF803C3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7" creationId="{C5327AF8-F87E-5C16-B2A4-554116DCC2B5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20" creationId="{BD044877-AC28-9B51-6A88-4BFBDE8FB65E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1:39.789" v="45" actId="1076"/>
        <pc:sldMkLst>
          <pc:docMk/>
          <pc:sldMk cId="4027339764" sldId="367"/>
        </pc:sldMkLst>
        <pc:spChg chg="mod">
          <ac:chgData name="Toby Donaldson" userId="2e6e5431-bb17-4c41-9985-d39c50d83c73" providerId="ADAL" clId="{D987F6E1-5CE4-4BD7-B1ED-78F8C5A2677C}" dt="2023-06-20T18:51:27.999" v="43" actId="14100"/>
          <ac:spMkLst>
            <pc:docMk/>
            <pc:sldMk cId="4027339764" sldId="367"/>
            <ac:spMk id="3" creationId="{84DA8459-E9F3-24C6-B365-13876F576B92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6" creationId="{7106CB04-7383-1F08-86AA-1BF33D7BFFF9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7" creationId="{C011ADAB-B0E3-2573-9990-1BE55F81461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9" creationId="{C17338F0-E552-AD23-9AD9-44D78623370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0" creationId="{48CB3F61-7A4E-48A2-90E5-64BA94BFF2D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2" creationId="{EA5A3736-1D4A-E29C-0DDE-40FBDF4F837E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3" creationId="{C8241DB1-26D0-903E-00CC-4EC664D9B045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5" creationId="{25F62285-4CFE-A1A1-E7D0-657FA5F2DD5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6" creationId="{0D79C9AE-9D20-A325-1AEA-06C584E7EAC8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8" creationId="{F29A5943-682E-7FCA-3FAC-EE5A544D51E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9" creationId="{A333CFCA-1019-F92D-87AD-D68D6C3A9370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1" creationId="{E4A45C93-42B2-C999-6E44-F5CF6967261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2" creationId="{B926B34E-F6EA-BA10-3158-412FAC34CAA6}"/>
          </ac:spMkLst>
        </pc:s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5" creationId="{E9DEA82F-810F-ABE4-C58B-B36C28DDF467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8" creationId="{985897F9-4430-B3D5-EC8B-6AE13E4EAE56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1" creationId="{CC93EF38-A7D6-9EEC-64F7-CAACD2AD7A81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4" creationId="{2E07AE7C-62AC-0757-41F9-9B749AC0EC8A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7" creationId="{F1A903AF-01F5-8EFA-6F31-37C688D4524F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20" creationId="{77DCA82C-D34A-7970-9EB2-E2917FAE3F5E}"/>
          </ac:grpSpMkLst>
        </pc:grpChg>
      </pc:sldChg>
      <pc:sldChg chg="addSp modSp">
        <pc:chgData name="Toby Donaldson" userId="2e6e5431-bb17-4c41-9985-d39c50d83c73" providerId="ADAL" clId="{D987F6E1-5CE4-4BD7-B1ED-78F8C5A2677C}" dt="2023-06-20T18:52:23.941" v="49"/>
        <pc:sldMkLst>
          <pc:docMk/>
          <pc:sldMk cId="703976646" sldId="368"/>
        </pc:sldMkLst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6" creationId="{0E850B40-1CBB-DEA4-0FA8-D42E5DAEEEF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7" creationId="{5083368A-B335-247A-09D6-F9AEFCA9C432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9" creationId="{B48029DC-8652-D557-DA13-FFC6C593D038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0" creationId="{13FD3F21-6BE8-61B6-E65A-FD4462C2B6E7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2" creationId="{A02224CD-6C5E-2DDC-78F1-E728B6A2141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3" creationId="{D5B735F0-0DA1-ECC6-56F5-20B865BB2A1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5" creationId="{0FEC2467-AE90-25C4-E3A5-37B423BE99D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6" creationId="{4BDEA6AE-8D9B-249E-6E7B-5D8828FBD12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8" creationId="{72A35DC1-1FF5-5460-F213-3ED5D787530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9" creationId="{7D3E17CB-6284-B670-7FBF-3C7C72C310E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1" creationId="{3074CA45-EA16-9A2E-8E5C-8990856EFB3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2" creationId="{46B1557F-16BA-6A04-2EA3-35FBB54D92CF}"/>
          </ac:spMkLst>
        </pc:s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5" creationId="{A5DA99BD-BCDF-C9CA-6B98-16EE592ABE2A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8" creationId="{DB4034FF-6C1E-2C8D-B5DE-A5A8F9E70C42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1" creationId="{DCF6BF01-E1DA-CA99-7585-6F966596E59E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4" creationId="{8B3699BF-46D1-F424-B669-AF6646A51678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7" creationId="{F3D16606-2133-9343-5CB5-19816F854CAB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20" creationId="{772E1CBA-9CCA-1A45-AA7F-617E5A98DFA4}"/>
          </ac:grpSpMkLst>
        </pc:grpChg>
      </pc:sldChg>
      <pc:sldChg chg="modSp mod">
        <pc:chgData name="Toby Donaldson" userId="2e6e5431-bb17-4c41-9985-d39c50d83c73" providerId="ADAL" clId="{D987F6E1-5CE4-4BD7-B1ED-78F8C5A2677C}" dt="2023-06-20T18:52:59.397" v="56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987F6E1-5CE4-4BD7-B1ED-78F8C5A2677C}" dt="2023-06-20T18:52:59.397" v="56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D987F6E1-5CE4-4BD7-B1ED-78F8C5A2677C}" dt="2023-06-23T18:37:37.641" v="160" actId="114"/>
        <pc:sldMkLst>
          <pc:docMk/>
          <pc:sldMk cId="2385793512" sldId="379"/>
        </pc:sldMkLst>
        <pc:spChg chg="mod">
          <ac:chgData name="Toby Donaldson" userId="2e6e5431-bb17-4c41-9985-d39c50d83c73" providerId="ADAL" clId="{D987F6E1-5CE4-4BD7-B1ED-78F8C5A2677C}" dt="2023-06-23T18:37:37.641" v="160" actId="114"/>
          <ac:spMkLst>
            <pc:docMk/>
            <pc:sldMk cId="2385793512" sldId="379"/>
            <ac:spMk id="42" creationId="{B7E8C029-9E89-065B-4F68-1F4DAAC8FE70}"/>
          </ac:spMkLst>
        </pc:spChg>
      </pc:sldChg>
      <pc:sldChg chg="del">
        <pc:chgData name="Toby Donaldson" userId="2e6e5431-bb17-4c41-9985-d39c50d83c73" providerId="ADAL" clId="{D987F6E1-5CE4-4BD7-B1ED-78F8C5A2677C}" dt="2023-06-20T19:09:30.388" v="61" actId="2696"/>
        <pc:sldMkLst>
          <pc:docMk/>
          <pc:sldMk cId="2554296244" sldId="381"/>
        </pc:sldMkLst>
      </pc:sldChg>
      <pc:sldChg chg="modSp mod">
        <pc:chgData name="Toby Donaldson" userId="2e6e5431-bb17-4c41-9985-d39c50d83c73" providerId="ADAL" clId="{D987F6E1-5CE4-4BD7-B1ED-78F8C5A2677C}" dt="2023-06-20T19:10:22.683" v="6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D987F6E1-5CE4-4BD7-B1ED-78F8C5A2677C}" dt="2023-06-20T19:10:22.683" v="6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del">
        <pc:chgData name="Toby Donaldson" userId="2e6e5431-bb17-4c41-9985-d39c50d83c73" providerId="ADAL" clId="{D987F6E1-5CE4-4BD7-B1ED-78F8C5A2677C}" dt="2023-06-20T19:09:48.022" v="62" actId="2696"/>
        <pc:sldMkLst>
          <pc:docMk/>
          <pc:sldMk cId="4038111191" sldId="383"/>
        </pc:sldMkLst>
      </pc:sldChg>
      <pc:sldChg chg="addSp delSp modSp mod">
        <pc:chgData name="Toby Donaldson" userId="2e6e5431-bb17-4c41-9985-d39c50d83c73" providerId="ADAL" clId="{D987F6E1-5CE4-4BD7-B1ED-78F8C5A2677C}" dt="2023-06-21T04:18:58.245" v="94" actId="21"/>
        <pc:sldMkLst>
          <pc:docMk/>
          <pc:sldMk cId="3750792691" sldId="387"/>
        </pc:sldMkLst>
        <pc:spChg chg="add del mod">
          <ac:chgData name="Toby Donaldson" userId="2e6e5431-bb17-4c41-9985-d39c50d83c73" providerId="ADAL" clId="{D987F6E1-5CE4-4BD7-B1ED-78F8C5A2677C}" dt="2023-06-21T04:18:54.662" v="93"/>
          <ac:spMkLst>
            <pc:docMk/>
            <pc:sldMk cId="3750792691" sldId="387"/>
            <ac:spMk id="7" creationId="{41B5C377-E21B-B357-A42C-2BAACB9ECAEC}"/>
          </ac:spMkLst>
        </pc:spChg>
        <pc:spChg chg="add del">
          <ac:chgData name="Toby Donaldson" userId="2e6e5431-bb17-4c41-9985-d39c50d83c73" providerId="ADAL" clId="{D987F6E1-5CE4-4BD7-B1ED-78F8C5A2677C}" dt="2023-06-21T04:18:58.245" v="94" actId="21"/>
          <ac:spMkLst>
            <pc:docMk/>
            <pc:sldMk cId="3750792691" sldId="387"/>
            <ac:spMk id="52" creationId="{2B594376-47AE-43F6-6F88-E4E07782B57F}"/>
          </ac:spMkLst>
        </pc:spChg>
      </pc:sldChg>
      <pc:sldChg chg="addSp delSp modSp mod">
        <pc:chgData name="Toby Donaldson" userId="2e6e5431-bb17-4c41-9985-d39c50d83c73" providerId="ADAL" clId="{D987F6E1-5CE4-4BD7-B1ED-78F8C5A2677C}" dt="2023-06-21T04:19:00.747" v="96" actId="1076"/>
        <pc:sldMkLst>
          <pc:docMk/>
          <pc:sldMk cId="4122653192" sldId="388"/>
        </pc:sldMkLst>
        <pc:spChg chg="add del mod">
          <ac:chgData name="Toby Donaldson" userId="2e6e5431-bb17-4c41-9985-d39c50d83c73" providerId="ADAL" clId="{D987F6E1-5CE4-4BD7-B1ED-78F8C5A2677C}" dt="2023-06-21T04:19:00.747" v="96" actId="1076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D987F6E1-5CE4-4BD7-B1ED-78F8C5A2677C}" dt="2023-06-20T19:11:29.744" v="69" actId="14100"/>
        <pc:sldMkLst>
          <pc:docMk/>
          <pc:sldMk cId="2910127581" sldId="391"/>
        </pc:sldMkLst>
        <pc:spChg chg="mod">
          <ac:chgData name="Toby Donaldson" userId="2e6e5431-bb17-4c41-9985-d39c50d83c73" providerId="ADAL" clId="{D987F6E1-5CE4-4BD7-B1ED-78F8C5A2677C}" dt="2023-06-20T19:11:29.744" v="69" actId="14100"/>
          <ac:spMkLst>
            <pc:docMk/>
            <pc:sldMk cId="2910127581" sldId="391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D987F6E1-5CE4-4BD7-B1ED-78F8C5A2677C}" dt="2023-06-20T19:12:17.146" v="70" actId="113"/>
        <pc:sldMkLst>
          <pc:docMk/>
          <pc:sldMk cId="199073715" sldId="393"/>
        </pc:sldMkLst>
        <pc:spChg chg="mod">
          <ac:chgData name="Toby Donaldson" userId="2e6e5431-bb17-4c41-9985-d39c50d83c73" providerId="ADAL" clId="{D987F6E1-5CE4-4BD7-B1ED-78F8C5A2677C}" dt="2023-06-20T19:12:17.146" v="70" actId="113"/>
          <ac:spMkLst>
            <pc:docMk/>
            <pc:sldMk cId="199073715" sldId="393"/>
            <ac:spMk id="47" creationId="{ACDE9C6E-5148-51BD-9AC0-E1D5E7B12903}"/>
          </ac:spMkLst>
        </pc:spChg>
      </pc:sldChg>
      <pc:sldChg chg="modSp add del">
        <pc:chgData name="Toby Donaldson" userId="2e6e5431-bb17-4c41-9985-d39c50d83c73" providerId="ADAL" clId="{D987F6E1-5CE4-4BD7-B1ED-78F8C5A2677C}" dt="2023-06-23T20:40:10.937" v="169" actId="20577"/>
        <pc:sldMkLst>
          <pc:docMk/>
          <pc:sldMk cId="1998242673" sldId="408"/>
        </pc:sldMkLst>
        <pc:spChg chg="mod">
          <ac:chgData name="Toby Donaldson" userId="2e6e5431-bb17-4c41-9985-d39c50d83c73" providerId="ADAL" clId="{D987F6E1-5CE4-4BD7-B1ED-78F8C5A2677C}" dt="2023-06-23T20:40:10.937" v="169" actId="20577"/>
          <ac:spMkLst>
            <pc:docMk/>
            <pc:sldMk cId="1998242673" sldId="408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524777246" sldId="408"/>
        </pc:sldMkLst>
      </pc:sldChg>
      <pc:sldChg chg="del">
        <pc:chgData name="Toby Donaldson" userId="2e6e5431-bb17-4c41-9985-d39c50d83c73" providerId="ADAL" clId="{D987F6E1-5CE4-4BD7-B1ED-78F8C5A2677C}" dt="2023-06-20T21:40:36.679" v="72" actId="2696"/>
        <pc:sldMkLst>
          <pc:docMk/>
          <pc:sldMk cId="2066998986" sldId="409"/>
        </pc:sldMkLst>
      </pc:sldChg>
      <pc:sldChg chg="delSp modSp add del mod ord">
        <pc:chgData name="Toby Donaldson" userId="2e6e5431-bb17-4c41-9985-d39c50d83c73" providerId="ADAL" clId="{D987F6E1-5CE4-4BD7-B1ED-78F8C5A2677C}" dt="2023-06-21T04:19:33.391" v="101"/>
        <pc:sldMkLst>
          <pc:docMk/>
          <pc:sldMk cId="1552621511" sldId="410"/>
        </pc:sldMkLst>
        <pc:spChg chg="del">
          <ac:chgData name="Toby Donaldson" userId="2e6e5431-bb17-4c41-9985-d39c50d83c73" providerId="ADAL" clId="{D987F6E1-5CE4-4BD7-B1ED-78F8C5A2677C}" dt="2023-06-20T21:41:14.803" v="77" actId="21"/>
          <ac:spMkLst>
            <pc:docMk/>
            <pc:sldMk cId="1552621511" sldId="410"/>
            <ac:spMk id="5" creationId="{822128CC-019F-8B97-8E50-E50689234864}"/>
          </ac:spMkLst>
        </pc:spChg>
        <pc:spChg chg="del">
          <ac:chgData name="Toby Donaldson" userId="2e6e5431-bb17-4c41-9985-d39c50d83c73" providerId="ADAL" clId="{D987F6E1-5CE4-4BD7-B1ED-78F8C5A2677C}" dt="2023-06-20T21:41:17.548" v="78" actId="21"/>
          <ac:spMkLst>
            <pc:docMk/>
            <pc:sldMk cId="1552621511" sldId="410"/>
            <ac:spMk id="6" creationId="{1B2DC482-6FD2-B92E-6024-87D6B3E76C7D}"/>
          </ac:spMkLst>
        </pc:spChg>
        <pc:spChg chg="del mod">
          <ac:chgData name="Toby Donaldson" userId="2e6e5431-bb17-4c41-9985-d39c50d83c73" providerId="ADAL" clId="{D987F6E1-5CE4-4BD7-B1ED-78F8C5A2677C}" dt="2023-06-20T21:41:20.561" v="79" actId="21"/>
          <ac:spMkLst>
            <pc:docMk/>
            <pc:sldMk cId="1552621511" sldId="410"/>
            <ac:spMk id="7" creationId="{AD9C0A90-0508-1604-7833-3CCAAFF8A78E}"/>
          </ac:spMkLst>
        </pc:spChg>
        <pc:spChg chg="del">
          <ac:chgData name="Toby Donaldson" userId="2e6e5431-bb17-4c41-9985-d39c50d83c73" providerId="ADAL" clId="{D987F6E1-5CE4-4BD7-B1ED-78F8C5A2677C}" dt="2023-06-20T21:41:23.657" v="80" actId="21"/>
          <ac:spMkLst>
            <pc:docMk/>
            <pc:sldMk cId="1552621511" sldId="410"/>
            <ac:spMk id="8" creationId="{921F1C00-8047-C632-A21A-2E194E6CF3C3}"/>
          </ac:spMkLst>
        </pc:spChg>
        <pc:spChg chg="del">
          <ac:chgData name="Toby Donaldson" userId="2e6e5431-bb17-4c41-9985-d39c50d83c73" providerId="ADAL" clId="{D987F6E1-5CE4-4BD7-B1ED-78F8C5A2677C}" dt="2023-06-20T21:41:29.686" v="81" actId="21"/>
          <ac:spMkLst>
            <pc:docMk/>
            <pc:sldMk cId="1552621511" sldId="410"/>
            <ac:spMk id="9" creationId="{70539E31-9438-6F84-D04E-5F367A3AD43D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225473427" sldId="410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585436807" sldId="411"/>
        </pc:sldMkLst>
      </pc:sldChg>
      <pc:sldChg chg="modSp add del">
        <pc:chgData name="Toby Donaldson" userId="2e6e5431-bb17-4c41-9985-d39c50d83c73" providerId="ADAL" clId="{D987F6E1-5CE4-4BD7-B1ED-78F8C5A2677C}" dt="2023-06-23T20:40:00.610" v="165" actId="20577"/>
        <pc:sldMkLst>
          <pc:docMk/>
          <pc:sldMk cId="743025199" sldId="411"/>
        </pc:sldMkLst>
        <pc:spChg chg="mod">
          <ac:chgData name="Toby Donaldson" userId="2e6e5431-bb17-4c41-9985-d39c50d83c73" providerId="ADAL" clId="{D987F6E1-5CE4-4BD7-B1ED-78F8C5A2677C}" dt="2023-06-23T20:40:00.610" v="165" actId="20577"/>
          <ac:spMkLst>
            <pc:docMk/>
            <pc:sldMk cId="743025199" sldId="411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1140734788" sldId="412"/>
        </pc:sldMkLst>
      </pc:sldChg>
      <pc:sldChg chg="modSp add del ord">
        <pc:chgData name="Toby Donaldson" userId="2e6e5431-bb17-4c41-9985-d39c50d83c73" providerId="ADAL" clId="{D987F6E1-5CE4-4BD7-B1ED-78F8C5A2677C}" dt="2023-06-21T04:19:18.531" v="99"/>
        <pc:sldMkLst>
          <pc:docMk/>
          <pc:sldMk cId="1481583490" sldId="412"/>
        </pc:sldMkLst>
        <pc:graphicFrameChg chg="mod">
          <ac:chgData name="Toby Donaldson" userId="2e6e5431-bb17-4c41-9985-d39c50d83c73" providerId="ADAL" clId="{D987F6E1-5CE4-4BD7-B1ED-78F8C5A2677C}" dt="2023-06-20T21:42:19.176" v="83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 del ord">
        <pc:chgData name="Toby Donaldson" userId="2e6e5431-bb17-4c41-9985-d39c50d83c73" providerId="ADAL" clId="{D987F6E1-5CE4-4BD7-B1ED-78F8C5A2677C}" dt="2023-06-21T04:19:33.391" v="101"/>
        <pc:sldMkLst>
          <pc:docMk/>
          <pc:sldMk cId="594494111" sldId="41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692134487" sldId="418"/>
        </pc:sldMkLst>
      </pc:sldChg>
      <pc:sldChg chg="modSp mod">
        <pc:chgData name="Toby Donaldson" userId="2e6e5431-bb17-4c41-9985-d39c50d83c73" providerId="ADAL" clId="{D987F6E1-5CE4-4BD7-B1ED-78F8C5A2677C}" dt="2023-06-23T18:18:54.250" v="108" actId="1076"/>
        <pc:sldMkLst>
          <pc:docMk/>
          <pc:sldMk cId="2456484428" sldId="422"/>
        </pc:sldMkLst>
        <pc:spChg chg="mod">
          <ac:chgData name="Toby Donaldson" userId="2e6e5431-bb17-4c41-9985-d39c50d83c73" providerId="ADAL" clId="{D987F6E1-5CE4-4BD7-B1ED-78F8C5A2677C}" dt="2023-06-23T18:18:54.250" v="108" actId="1076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D987F6E1-5CE4-4BD7-B1ED-78F8C5A2677C}" dt="2023-06-23T18:18:51.210" v="107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delSp del mod">
        <pc:chgData name="Toby Donaldson" userId="2e6e5431-bb17-4c41-9985-d39c50d83c73" providerId="ADAL" clId="{D987F6E1-5CE4-4BD7-B1ED-78F8C5A2677C}" dt="2023-06-23T18:17:34.700" v="106" actId="2696"/>
        <pc:sldMkLst>
          <pc:docMk/>
          <pc:sldMk cId="1316247648" sldId="424"/>
        </pc:sldMkLst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5" creationId="{29BE18B7-65DF-43E7-D5C8-A0BCF3B0F4B2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6" creationId="{324236D7-C9CA-9819-4AB2-BD4FA06ECF77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7" creationId="{E52E8B52-3BC7-B407-6648-BE41C4379183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8" creationId="{F6C13632-41D3-5F70-1A69-86EA0BB5F268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9" creationId="{6928D446-C8D7-5849-89E6-6842982377CD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0" creationId="{E641384A-C8D4-6BB1-4538-1AD1463CB76F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1" creationId="{B4683D2C-0EB3-0867-BFBE-232FE2D320A1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2" creationId="{B1BD6A9D-FD86-66BF-A39B-F67CCCDF778B}"/>
          </ac:spMkLst>
        </pc:spChg>
      </pc:sldChg>
      <pc:sldChg chg="add">
        <pc:chgData name="Toby Donaldson" userId="2e6e5431-bb17-4c41-9985-d39c50d83c73" providerId="ADAL" clId="{D987F6E1-5CE4-4BD7-B1ED-78F8C5A2677C}" dt="2023-06-23T17:54:13.821" v="104" actId="2890"/>
        <pc:sldMkLst>
          <pc:docMk/>
          <pc:sldMk cId="642281763" sldId="432"/>
        </pc:sldMkLst>
      </pc:sldChg>
      <pc:sldChg chg="add del">
        <pc:chgData name="Toby Donaldson" userId="2e6e5431-bb17-4c41-9985-d39c50d83c73" providerId="ADAL" clId="{D987F6E1-5CE4-4BD7-B1ED-78F8C5A2677C}" dt="2023-06-23T17:53:10.873" v="103" actId="2696"/>
        <pc:sldMkLst>
          <pc:docMk/>
          <pc:sldMk cId="3048811641" sldId="432"/>
        </pc:sldMkLst>
      </pc:sldChg>
      <pc:sldChg chg="addSp delSp modSp new mod">
        <pc:chgData name="Toby Donaldson" userId="2e6e5431-bb17-4c41-9985-d39c50d83c73" providerId="ADAL" clId="{D987F6E1-5CE4-4BD7-B1ED-78F8C5A2677C}" dt="2023-06-23T18:41:50.898" v="161" actId="1076"/>
        <pc:sldMkLst>
          <pc:docMk/>
          <pc:sldMk cId="3263585400" sldId="433"/>
        </pc:sldMkLst>
        <pc:spChg chg="del">
          <ac:chgData name="Toby Donaldson" userId="2e6e5431-bb17-4c41-9985-d39c50d83c73" providerId="ADAL" clId="{D987F6E1-5CE4-4BD7-B1ED-78F8C5A2677C}" dt="2023-06-23T18:36:47.735" v="112" actId="21"/>
          <ac:spMkLst>
            <pc:docMk/>
            <pc:sldMk cId="3263585400" sldId="433"/>
            <ac:spMk id="2" creationId="{EFD6A67D-8AA7-0833-DBF3-367220DED507}"/>
          </ac:spMkLst>
        </pc:spChg>
        <pc:spChg chg="del">
          <ac:chgData name="Toby Donaldson" userId="2e6e5431-bb17-4c41-9985-d39c50d83c73" providerId="ADAL" clId="{D987F6E1-5CE4-4BD7-B1ED-78F8C5A2677C}" dt="2023-06-23T18:36:45.706" v="111" actId="21"/>
          <ac:spMkLst>
            <pc:docMk/>
            <pc:sldMk cId="3263585400" sldId="433"/>
            <ac:spMk id="3" creationId="{DDA861E2-9DC2-ED62-DD57-651181CA20A2}"/>
          </ac:spMkLst>
        </pc:spChg>
        <pc:spChg chg="add mod">
          <ac:chgData name="Toby Donaldson" userId="2e6e5431-bb17-4c41-9985-d39c50d83c73" providerId="ADAL" clId="{D987F6E1-5CE4-4BD7-B1ED-78F8C5A2677C}" dt="2023-06-23T18:41:50.898" v="161" actId="1076"/>
          <ac:spMkLst>
            <pc:docMk/>
            <pc:sldMk cId="3263585400" sldId="433"/>
            <ac:spMk id="5" creationId="{814FDE49-66C3-33F5-B74C-DCE0476AAD76}"/>
          </ac:spMkLst>
        </pc:spChg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  <pc:docChgLst>
    <pc:chgData name="Toby Donaldson" userId="2e6e5431-bb17-4c41-9985-d39c50d83c73" providerId="ADAL" clId="{8FAA0405-CD06-4D0D-AE20-600DBA1F7D65}"/>
    <pc:docChg chg="undo custSel addSld delSld modSld sldOrd">
      <pc:chgData name="Toby Donaldson" userId="2e6e5431-bb17-4c41-9985-d39c50d83c73" providerId="ADAL" clId="{8FAA0405-CD06-4D0D-AE20-600DBA1F7D65}" dt="2023-06-20T03:00:10.131" v="9673" actId="113"/>
      <pc:docMkLst>
        <pc:docMk/>
      </pc:docMkLst>
      <pc:sldChg chg="modSp mod">
        <pc:chgData name="Toby Donaldson" userId="2e6e5431-bb17-4c41-9985-d39c50d83c73" providerId="ADAL" clId="{8FAA0405-CD06-4D0D-AE20-600DBA1F7D65}" dt="2023-06-19T17:41:54.756" v="4455" actId="20577"/>
        <pc:sldMkLst>
          <pc:docMk/>
          <pc:sldMk cId="526246408" sldId="256"/>
        </pc:sldMkLst>
        <pc:spChg chg="mod">
          <ac:chgData name="Toby Donaldson" userId="2e6e5431-bb17-4c41-9985-d39c50d83c73" providerId="ADAL" clId="{8FAA0405-CD06-4D0D-AE20-600DBA1F7D65}" dt="2023-06-19T17:41:54.756" v="4455" actId="20577"/>
          <ac:spMkLst>
            <pc:docMk/>
            <pc:sldMk cId="526246408" sldId="256"/>
            <ac:spMk id="2" creationId="{2991E635-9C12-1FB1-849D-9CBEE2F28135}"/>
          </ac:spMkLst>
        </pc:spChg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31806296" sldId="26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91649212" sldId="27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970976012" sldId="28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40742714" sldId="28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915701506" sldId="28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822892395" sldId="28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77985743" sldId="28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3665527" sldId="28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097814" sldId="29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250622663" sldId="30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88499443" sldId="30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98745306" sldId="31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949730" sldId="31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080349204" sldId="31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185851" sldId="31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7827137" sldId="32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13990540" sldId="32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83955888" sldId="32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659807515" sldId="32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01305800" sldId="32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99445055" sldId="32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56276275" sldId="32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258717851" sldId="33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56942588" sldId="33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077400411" sldId="33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25308393" sldId="33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408486048" sldId="33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82739517" sldId="33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23537678" sldId="33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57969845" sldId="33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8534796" sldId="34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0347799" sldId="34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08505302" sldId="34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680349918" sldId="34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19272845" sldId="34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29372783" sldId="34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856553767" sldId="346"/>
        </pc:sldMkLst>
      </pc:sldChg>
      <pc:sldChg chg="modSp add del mod">
        <pc:chgData name="Toby Donaldson" userId="2e6e5431-bb17-4c41-9985-d39c50d83c73" providerId="ADAL" clId="{8FAA0405-CD06-4D0D-AE20-600DBA1F7D65}" dt="2023-06-19T23:52:39.826" v="9067" actId="2696"/>
        <pc:sldMkLst>
          <pc:docMk/>
          <pc:sldMk cId="526096545" sldId="347"/>
        </pc:sldMkLst>
        <pc:spChg chg="mod">
          <ac:chgData name="Toby Donaldson" userId="2e6e5431-bb17-4c41-9985-d39c50d83c73" providerId="ADAL" clId="{8FAA0405-CD06-4D0D-AE20-600DBA1F7D65}" dt="2023-06-19T01:43:49.503" v="57" actId="20577"/>
          <ac:spMkLst>
            <pc:docMk/>
            <pc:sldMk cId="526096545" sldId="347"/>
            <ac:spMk id="2" creationId="{2991E635-9C12-1FB1-849D-9CBEE2F28135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1:51:42.850" v="217" actId="2696"/>
        <pc:sldMkLst>
          <pc:docMk/>
          <pc:sldMk cId="2532002796" sldId="348"/>
        </pc:sldMkLst>
        <pc:spChg chg="del">
          <ac:chgData name="Toby Donaldson" userId="2e6e5431-bb17-4c41-9985-d39c50d83c73" providerId="ADAL" clId="{8FAA0405-CD06-4D0D-AE20-600DBA1F7D65}" dt="2023-06-19T01:44:51.073" v="60" actId="21"/>
          <ac:spMkLst>
            <pc:docMk/>
            <pc:sldMk cId="2532002796" sldId="348"/>
            <ac:spMk id="2" creationId="{866FF390-CAF3-96FC-B520-638B97E3C2C5}"/>
          </ac:spMkLst>
        </pc:spChg>
        <pc:spChg chg="del">
          <ac:chgData name="Toby Donaldson" userId="2e6e5431-bb17-4c41-9985-d39c50d83c73" providerId="ADAL" clId="{8FAA0405-CD06-4D0D-AE20-600DBA1F7D65}" dt="2023-06-19T01:44:52.042" v="61"/>
          <ac:spMkLst>
            <pc:docMk/>
            <pc:sldMk cId="2532002796" sldId="348"/>
            <ac:spMk id="3" creationId="{12250902-2802-4AE5-87EA-92A7049A8F00}"/>
          </ac:spMkLst>
        </pc:spChg>
        <pc:spChg chg="add mod">
          <ac:chgData name="Toby Donaldson" userId="2e6e5431-bb17-4c41-9985-d39c50d83c73" providerId="ADAL" clId="{8FAA0405-CD06-4D0D-AE20-600DBA1F7D65}" dt="2023-06-19T01:45:14.312" v="107" actId="113"/>
          <ac:spMkLst>
            <pc:docMk/>
            <pc:sldMk cId="2532002796" sldId="348"/>
            <ac:spMk id="5" creationId="{4806EEF0-70A6-9868-EA82-A80DF2D83B74}"/>
          </ac:spMkLst>
        </pc:spChg>
        <pc:spChg chg="add del mod">
          <ac:chgData name="Toby Donaldson" userId="2e6e5431-bb17-4c41-9985-d39c50d83c73" providerId="ADAL" clId="{8FAA0405-CD06-4D0D-AE20-600DBA1F7D65}" dt="2023-06-19T01:44:55.003" v="62" actId="21"/>
          <ac:spMkLst>
            <pc:docMk/>
            <pc:sldMk cId="2532002796" sldId="348"/>
            <ac:spMk id="6" creationId="{23A25215-D231-50C1-7577-196EB3721A57}"/>
          </ac:spMkLst>
        </pc:spChg>
        <pc:spChg chg="add del mod">
          <ac:chgData name="Toby Donaldson" userId="2e6e5431-bb17-4c41-9985-d39c50d83c73" providerId="ADAL" clId="{8FAA0405-CD06-4D0D-AE20-600DBA1F7D65}" dt="2023-06-19T01:48:02.643" v="116" actId="21"/>
          <ac:spMkLst>
            <pc:docMk/>
            <pc:sldMk cId="2532002796" sldId="348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53:55.333" v="9197" actId="1076"/>
        <pc:sldMkLst>
          <pc:docMk/>
          <pc:sldMk cId="192311415" sldId="349"/>
        </pc:sldMkLst>
        <pc:spChg chg="add mod">
          <ac:chgData name="Toby Donaldson" userId="2e6e5431-bb17-4c41-9985-d39c50d83c73" providerId="ADAL" clId="{8FAA0405-CD06-4D0D-AE20-600DBA1F7D65}" dt="2023-06-19T23:53:55.333" v="9197" actId="1076"/>
          <ac:spMkLst>
            <pc:docMk/>
            <pc:sldMk cId="192311415" sldId="349"/>
            <ac:spMk id="2" creationId="{2AB64C4E-7C72-48C9-5AA1-E6872F856ACD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2" creationId="{FDA53997-DEA9-96E4-BFB6-7A007586899B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3" creationId="{86A81283-3B6B-6DD1-8A6B-E1EED49D9E14}"/>
          </ac:spMkLst>
        </pc:spChg>
        <pc:spChg chg="mod">
          <ac:chgData name="Toby Donaldson" userId="2e6e5431-bb17-4c41-9985-d39c50d83c73" providerId="ADAL" clId="{8FAA0405-CD06-4D0D-AE20-600DBA1F7D65}" dt="2023-06-19T04:05:56.845" v="2838" actId="1076"/>
          <ac:spMkLst>
            <pc:docMk/>
            <pc:sldMk cId="192311415" sldId="349"/>
            <ac:spMk id="5" creationId="{4806EEF0-70A6-9868-EA82-A80DF2D83B74}"/>
          </ac:spMkLst>
        </pc:spChg>
        <pc:spChg chg="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4:05:44.928" v="2837" actId="20577"/>
        <pc:sldMkLst>
          <pc:docMk/>
          <pc:sldMk cId="289510281" sldId="350"/>
        </pc:sldMkLst>
        <pc:spChg chg="mod">
          <ac:chgData name="Toby Donaldson" userId="2e6e5431-bb17-4c41-9985-d39c50d83c73" providerId="ADAL" clId="{8FAA0405-CD06-4D0D-AE20-600DBA1F7D65}" dt="2023-06-19T04:05:44.928" v="2837" actId="20577"/>
          <ac:spMkLst>
            <pc:docMk/>
            <pc:sldMk cId="289510281" sldId="350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3" creationId="{86A81283-3B6B-6DD1-8A6B-E1EED49D9E14}"/>
          </ac:spMkLst>
        </pc:spChg>
        <pc:spChg chg="add del mod">
          <ac:chgData name="Toby Donaldson" userId="2e6e5431-bb17-4c41-9985-d39c50d83c73" providerId="ADAL" clId="{8FAA0405-CD06-4D0D-AE20-600DBA1F7D65}" dt="2023-06-19T01:52:37.771" v="228" actId="21"/>
          <ac:spMkLst>
            <pc:docMk/>
            <pc:sldMk cId="289510281" sldId="350"/>
            <ac:spMk id="6" creationId="{DD6C1CE4-D585-7EAC-CB9B-1AAC09E236E8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7" creationId="{3958845C-3398-5A53-E8E1-6A6471030352}"/>
          </ac:spMkLst>
        </pc:spChg>
      </pc:sldChg>
      <pc:sldChg chg="add del">
        <pc:chgData name="Toby Donaldson" userId="2e6e5431-bb17-4c41-9985-d39c50d83c73" providerId="ADAL" clId="{8FAA0405-CD06-4D0D-AE20-600DBA1F7D65}" dt="2023-06-19T01:52:42.637" v="229" actId="2696"/>
        <pc:sldMkLst>
          <pc:docMk/>
          <pc:sldMk cId="2145373661" sldId="351"/>
        </pc:sldMkLst>
      </pc:sldChg>
      <pc:sldChg chg="addSp delSp modSp add mod">
        <pc:chgData name="Toby Donaldson" userId="2e6e5431-bb17-4c41-9985-d39c50d83c73" providerId="ADAL" clId="{8FAA0405-CD06-4D0D-AE20-600DBA1F7D65}" dt="2023-06-19T01:58:33.393" v="577" actId="1076"/>
        <pc:sldMkLst>
          <pc:docMk/>
          <pc:sldMk cId="3528080031" sldId="351"/>
        </pc:sldMkLst>
        <pc:spChg chg="mod">
          <ac:chgData name="Toby Donaldson" userId="2e6e5431-bb17-4c41-9985-d39c50d83c73" providerId="ADAL" clId="{8FAA0405-CD06-4D0D-AE20-600DBA1F7D65}" dt="2023-06-19T01:58:12.225" v="574" actId="14100"/>
          <ac:spMkLst>
            <pc:docMk/>
            <pc:sldMk cId="3528080031" sldId="351"/>
            <ac:spMk id="2" creationId="{FDA53997-DEA9-96E4-BFB6-7A007586899B}"/>
          </ac:spMkLst>
        </pc:spChg>
        <pc:spChg chg="del">
          <ac:chgData name="Toby Donaldson" userId="2e6e5431-bb17-4c41-9985-d39c50d83c73" providerId="ADAL" clId="{8FAA0405-CD06-4D0D-AE20-600DBA1F7D65}" dt="2023-06-19T01:57:26.402" v="566" actId="21"/>
          <ac:spMkLst>
            <pc:docMk/>
            <pc:sldMk cId="3528080031" sldId="351"/>
            <ac:spMk id="3" creationId="{86A81283-3B6B-6DD1-8A6B-E1EED49D9E14}"/>
          </ac:spMkLst>
        </pc:spChg>
        <pc:spChg chg="del mod">
          <ac:chgData name="Toby Donaldson" userId="2e6e5431-bb17-4c41-9985-d39c50d83c73" providerId="ADAL" clId="{8FAA0405-CD06-4D0D-AE20-600DBA1F7D65}" dt="2023-06-19T01:58:06.678" v="572" actId="21"/>
          <ac:spMkLst>
            <pc:docMk/>
            <pc:sldMk cId="3528080031" sldId="351"/>
            <ac:spMk id="5" creationId="{4806EEF0-70A6-9868-EA82-A80DF2D83B74}"/>
          </ac:spMkLst>
        </pc:spChg>
        <pc:spChg chg="add mod">
          <ac:chgData name="Toby Donaldson" userId="2e6e5431-bb17-4c41-9985-d39c50d83c73" providerId="ADAL" clId="{8FAA0405-CD06-4D0D-AE20-600DBA1F7D65}" dt="2023-06-19T01:58:33.393" v="577" actId="1076"/>
          <ac:spMkLst>
            <pc:docMk/>
            <pc:sldMk cId="3528080031" sldId="351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1:57:57.790" v="571" actId="208"/>
          <ac:spMkLst>
            <pc:docMk/>
            <pc:sldMk cId="3528080031" sldId="351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2:03:30.039" v="921" actId="20577"/>
        <pc:sldMkLst>
          <pc:docMk/>
          <pc:sldMk cId="62543480" sldId="352"/>
        </pc:sldMkLst>
        <pc:spChg chg="mod">
          <ac:chgData name="Toby Donaldson" userId="2e6e5431-bb17-4c41-9985-d39c50d83c73" providerId="ADAL" clId="{8FAA0405-CD06-4D0D-AE20-600DBA1F7D65}" dt="2023-06-19T02:01:31.747" v="843" actId="1076"/>
          <ac:spMkLst>
            <pc:docMk/>
            <pc:sldMk cId="62543480" sldId="352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2:03:30.039" v="921" actId="20577"/>
          <ac:spMkLst>
            <pc:docMk/>
            <pc:sldMk cId="62543480" sldId="352"/>
            <ac:spMk id="6" creationId="{7DAADCAC-B117-2D11-A688-EFC8841162B5}"/>
          </ac:spMkLst>
        </pc:spChg>
        <pc:spChg chg="del">
          <ac:chgData name="Toby Donaldson" userId="2e6e5431-bb17-4c41-9985-d39c50d83c73" providerId="ADAL" clId="{8FAA0405-CD06-4D0D-AE20-600DBA1F7D65}" dt="2023-06-19T02:01:06.764" v="828" actId="21"/>
          <ac:spMkLst>
            <pc:docMk/>
            <pc:sldMk cId="62543480" sldId="352"/>
            <ac:spMk id="7" creationId="{3958845C-3398-5A53-E8E1-6A6471030352}"/>
          </ac:spMkLst>
        </pc:spChg>
        <pc:spChg chg="add mod">
          <ac:chgData name="Toby Donaldson" userId="2e6e5431-bb17-4c41-9985-d39c50d83c73" providerId="ADAL" clId="{8FAA0405-CD06-4D0D-AE20-600DBA1F7D65}" dt="2023-06-19T02:02:42.436" v="869" actId="1076"/>
          <ac:spMkLst>
            <pc:docMk/>
            <pc:sldMk cId="62543480" sldId="352"/>
            <ac:spMk id="9" creationId="{F8D3AD55-A039-07B6-09F0-8572F09AC732}"/>
          </ac:spMkLst>
        </pc:spChg>
        <pc:spChg chg="add mod">
          <ac:chgData name="Toby Donaldson" userId="2e6e5431-bb17-4c41-9985-d39c50d83c73" providerId="ADAL" clId="{8FAA0405-CD06-4D0D-AE20-600DBA1F7D65}" dt="2023-06-19T02:02:18.872" v="863" actId="1076"/>
          <ac:spMkLst>
            <pc:docMk/>
            <pc:sldMk cId="62543480" sldId="352"/>
            <ac:spMk id="10" creationId="{230FC248-8C06-923B-6B7C-162320F40A1E}"/>
          </ac:spMkLst>
        </pc:spChg>
        <pc:spChg chg="add mod">
          <ac:chgData name="Toby Donaldson" userId="2e6e5431-bb17-4c41-9985-d39c50d83c73" providerId="ADAL" clId="{8FAA0405-CD06-4D0D-AE20-600DBA1F7D65}" dt="2023-06-19T02:02:50.168" v="871" actId="1076"/>
          <ac:spMkLst>
            <pc:docMk/>
            <pc:sldMk cId="62543480" sldId="352"/>
            <ac:spMk id="13" creationId="{46654F15-E8F7-5CE6-5AC8-B75FC4AC7962}"/>
          </ac:spMkLst>
        </pc:spChg>
        <pc:spChg chg="add mod">
          <ac:chgData name="Toby Donaldson" userId="2e6e5431-bb17-4c41-9985-d39c50d83c73" providerId="ADAL" clId="{8FAA0405-CD06-4D0D-AE20-600DBA1F7D65}" dt="2023-06-19T02:02:56.663" v="873" actId="1076"/>
          <ac:spMkLst>
            <pc:docMk/>
            <pc:sldMk cId="62543480" sldId="352"/>
            <ac:spMk id="14" creationId="{1A73CFC5-31F7-A0CD-C812-08838F9FE0D3}"/>
          </ac:spMkLst>
        </pc:spChg>
        <pc:cxnChg chg="add mod">
          <ac:chgData name="Toby Donaldson" userId="2e6e5431-bb17-4c41-9985-d39c50d83c73" providerId="ADAL" clId="{8FAA0405-CD06-4D0D-AE20-600DBA1F7D65}" dt="2023-06-19T02:02:27.447" v="865" actId="14100"/>
          <ac:cxnSpMkLst>
            <pc:docMk/>
            <pc:sldMk cId="62543480" sldId="352"/>
            <ac:cxnSpMk id="5" creationId="{D46D3367-B051-84A6-66DE-A3CCEE153462}"/>
          </ac:cxnSpMkLst>
        </pc:cxnChg>
        <pc:cxnChg chg="add del mod">
          <ac:chgData name="Toby Donaldson" userId="2e6e5431-bb17-4c41-9985-d39c50d83c73" providerId="ADAL" clId="{8FAA0405-CD06-4D0D-AE20-600DBA1F7D65}" dt="2023-06-19T02:02:30.317" v="866" actId="21"/>
          <ac:cxnSpMkLst>
            <pc:docMk/>
            <pc:sldMk cId="62543480" sldId="352"/>
            <ac:cxnSpMk id="8" creationId="{EA867A88-515B-4B97-012B-E4E913C0B7CB}"/>
          </ac:cxnSpMkLst>
        </pc:cxnChg>
        <pc:cxnChg chg="add mod">
          <ac:chgData name="Toby Donaldson" userId="2e6e5431-bb17-4c41-9985-d39c50d83c73" providerId="ADAL" clId="{8FAA0405-CD06-4D0D-AE20-600DBA1F7D65}" dt="2023-06-19T02:02:38.383" v="868" actId="1076"/>
          <ac:cxnSpMkLst>
            <pc:docMk/>
            <pc:sldMk cId="62543480" sldId="352"/>
            <ac:cxnSpMk id="12" creationId="{7CFBA4EA-B2B1-ABF3-1D16-3862763D321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02:05:03.162" v="1030" actId="20577"/>
        <pc:sldMkLst>
          <pc:docMk/>
          <pc:sldMk cId="1574620270" sldId="353"/>
        </pc:sldMkLst>
        <pc:spChg chg="add mod">
          <ac:chgData name="Toby Donaldson" userId="2e6e5431-bb17-4c41-9985-d39c50d83c73" providerId="ADAL" clId="{8FAA0405-CD06-4D0D-AE20-600DBA1F7D65}" dt="2023-06-19T02:05:03.162" v="1030" actId="20577"/>
          <ac:spMkLst>
            <pc:docMk/>
            <pc:sldMk cId="1574620270" sldId="353"/>
            <ac:spMk id="3" creationId="{5D65A45C-DF10-BEE0-A394-E0F4164F1F7C}"/>
          </ac:spMkLst>
        </pc:spChg>
      </pc:sldChg>
      <pc:sldChg chg="modSp add mod">
        <pc:chgData name="Toby Donaldson" userId="2e6e5431-bb17-4c41-9985-d39c50d83c73" providerId="ADAL" clId="{8FAA0405-CD06-4D0D-AE20-600DBA1F7D65}" dt="2023-06-19T02:05:24.123" v="1038" actId="113"/>
        <pc:sldMkLst>
          <pc:docMk/>
          <pc:sldMk cId="2038621535" sldId="354"/>
        </pc:sldMkLst>
        <pc:spChg chg="mod">
          <ac:chgData name="Toby Donaldson" userId="2e6e5431-bb17-4c41-9985-d39c50d83c73" providerId="ADAL" clId="{8FAA0405-CD06-4D0D-AE20-600DBA1F7D65}" dt="2023-06-19T02:05:24.123" v="1038" actId="113"/>
          <ac:spMkLst>
            <pc:docMk/>
            <pc:sldMk cId="2038621535" sldId="354"/>
            <ac:spMk id="3" creationId="{5D65A45C-DF10-BEE0-A394-E0F4164F1F7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02:08:14.258" v="1139" actId="208"/>
        <pc:sldMkLst>
          <pc:docMk/>
          <pc:sldMk cId="349815780" sldId="355"/>
        </pc:sldMkLst>
        <pc:spChg chg="mod">
          <ac:chgData name="Toby Donaldson" userId="2e6e5431-bb17-4c41-9985-d39c50d83c73" providerId="ADAL" clId="{8FAA0405-CD06-4D0D-AE20-600DBA1F7D65}" dt="2023-06-19T02:08:14.258" v="1139" actId="208"/>
          <ac:spMkLst>
            <pc:docMk/>
            <pc:sldMk cId="349815780" sldId="355"/>
            <ac:spMk id="3" creationId="{5D65A45C-DF10-BEE0-A394-E0F4164F1F7C}"/>
          </ac:spMkLst>
        </pc:spChg>
        <pc:spChg chg="add mod">
          <ac:chgData name="Toby Donaldson" userId="2e6e5431-bb17-4c41-9985-d39c50d83c73" providerId="ADAL" clId="{8FAA0405-CD06-4D0D-AE20-600DBA1F7D65}" dt="2023-06-19T02:08:08.315" v="1138" actId="1076"/>
          <ac:spMkLst>
            <pc:docMk/>
            <pc:sldMk cId="349815780" sldId="355"/>
            <ac:spMk id="7" creationId="{5695A07C-EF74-A851-2D64-784B0FCCD17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3:40:32.833" v="1827" actId="1076"/>
        <pc:sldMkLst>
          <pc:docMk/>
          <pc:sldMk cId="2723260068" sldId="356"/>
        </pc:sldMkLst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2" creationId="{FDA53997-DEA9-96E4-BFB6-7A007586899B}"/>
          </ac:spMkLst>
        </pc:spChg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3" creationId="{5D65A45C-DF10-BEE0-A394-E0F4164F1F7C}"/>
          </ac:spMkLst>
        </pc:spChg>
        <pc:spChg chg="del">
          <ac:chgData name="Toby Donaldson" userId="2e6e5431-bb17-4c41-9985-d39c50d83c73" providerId="ADAL" clId="{8FAA0405-CD06-4D0D-AE20-600DBA1F7D65}" dt="2023-06-19T02:08:28.408" v="1141" actId="21"/>
          <ac:spMkLst>
            <pc:docMk/>
            <pc:sldMk cId="2723260068" sldId="356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3:31:55.902" v="1360" actId="1076"/>
          <ac:spMkLst>
            <pc:docMk/>
            <pc:sldMk cId="2723260068" sldId="356"/>
            <ac:spMk id="7" creationId="{5695A07C-EF74-A851-2D64-784B0FCCD17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8" creationId="{C0C60C42-C528-A86D-211A-0BD9BD8B900F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9" creationId="{F8D3AD55-A039-07B6-09F0-8572F09AC732}"/>
          </ac:spMkLst>
        </pc:spChg>
        <pc:spChg chg="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10" creationId="{230FC248-8C06-923B-6B7C-162320F40A1E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1" creationId="{7228217D-C1D3-1D0A-0D39-47FBFF411FBB}"/>
          </ac:spMkLst>
        </pc:spChg>
        <pc:spChg chg="del mod">
          <ac:chgData name="Toby Donaldson" userId="2e6e5431-bb17-4c41-9985-d39c50d83c73" providerId="ADAL" clId="{8FAA0405-CD06-4D0D-AE20-600DBA1F7D65}" dt="2023-06-19T03:31:00.651" v="1351" actId="21"/>
          <ac:spMkLst>
            <pc:docMk/>
            <pc:sldMk cId="2723260068" sldId="356"/>
            <ac:spMk id="13" creationId="{46654F15-E8F7-5CE6-5AC8-B75FC4AC7962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14" creationId="{1A73CFC5-31F7-A0CD-C812-08838F9FE0D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5" creationId="{D6BE4200-CCA1-FCA9-6041-9C0C93088CB2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6" creationId="{B1132ADB-ED81-47D8-290D-5CA3EC0C43E2}"/>
          </ac:spMkLst>
        </pc:spChg>
        <pc:spChg chg="add mod">
          <ac:chgData name="Toby Donaldson" userId="2e6e5431-bb17-4c41-9985-d39c50d83c73" providerId="ADAL" clId="{8FAA0405-CD06-4D0D-AE20-600DBA1F7D65}" dt="2023-06-19T03:31:40.950" v="1357" actId="20577"/>
          <ac:spMkLst>
            <pc:docMk/>
            <pc:sldMk cId="2723260068" sldId="356"/>
            <ac:spMk id="21" creationId="{7DA9CF11-ED23-B06E-841C-D9FB7D090F5E}"/>
          </ac:spMkLst>
        </pc:spChg>
        <pc:spChg chg="add mod">
          <ac:chgData name="Toby Donaldson" userId="2e6e5431-bb17-4c41-9985-d39c50d83c73" providerId="ADAL" clId="{8FAA0405-CD06-4D0D-AE20-600DBA1F7D65}" dt="2023-06-19T03:24:27.851" v="1207" actId="164"/>
          <ac:spMkLst>
            <pc:docMk/>
            <pc:sldMk cId="2723260068" sldId="356"/>
            <ac:spMk id="23" creationId="{CF0B166D-A832-E398-C268-B9DB3C569F83}"/>
          </ac:spMkLst>
        </pc:spChg>
        <pc:spChg chg="mod">
          <ac:chgData name="Toby Donaldson" userId="2e6e5431-bb17-4c41-9985-d39c50d83c73" providerId="ADAL" clId="{8FAA0405-CD06-4D0D-AE20-600DBA1F7D65}" dt="2023-06-19T03:24:31.764" v="1209"/>
          <ac:spMkLst>
            <pc:docMk/>
            <pc:sldMk cId="2723260068" sldId="356"/>
            <ac:spMk id="27" creationId="{DAD1BEDD-59D5-32A1-E495-DA4AD27A40B8}"/>
          </ac:spMkLst>
        </pc:spChg>
        <pc:spChg chg="mod">
          <ac:chgData name="Toby Donaldson" userId="2e6e5431-bb17-4c41-9985-d39c50d83c73" providerId="ADAL" clId="{8FAA0405-CD06-4D0D-AE20-600DBA1F7D65}" dt="2023-06-19T03:31:37.782" v="1356" actId="20577"/>
          <ac:spMkLst>
            <pc:docMk/>
            <pc:sldMk cId="2723260068" sldId="356"/>
            <ac:spMk id="29" creationId="{E9BDE1EB-06FB-B632-E7D4-86D233AEEE31}"/>
          </ac:spMkLst>
        </pc:spChg>
        <pc:spChg chg="mod">
          <ac:chgData name="Toby Donaldson" userId="2e6e5431-bb17-4c41-9985-d39c50d83c73" providerId="ADAL" clId="{8FAA0405-CD06-4D0D-AE20-600DBA1F7D65}" dt="2023-06-19T03:24:44.380" v="1215"/>
          <ac:spMkLst>
            <pc:docMk/>
            <pc:sldMk cId="2723260068" sldId="356"/>
            <ac:spMk id="32" creationId="{9889A6EC-3B07-9410-CF19-1057A01019D5}"/>
          </ac:spMkLst>
        </pc:spChg>
        <pc:spChg chg="mod">
          <ac:chgData name="Toby Donaldson" userId="2e6e5431-bb17-4c41-9985-d39c50d83c73" providerId="ADAL" clId="{8FAA0405-CD06-4D0D-AE20-600DBA1F7D65}" dt="2023-06-19T03:31:44.688" v="1358" actId="20577"/>
          <ac:spMkLst>
            <pc:docMk/>
            <pc:sldMk cId="2723260068" sldId="356"/>
            <ac:spMk id="34" creationId="{FEC835FB-5BF2-F3A4-1EE1-CD67E877564F}"/>
          </ac:spMkLst>
        </pc:spChg>
        <pc:spChg chg="mod">
          <ac:chgData name="Toby Donaldson" userId="2e6e5431-bb17-4c41-9985-d39c50d83c73" providerId="ADAL" clId="{8FAA0405-CD06-4D0D-AE20-600DBA1F7D65}" dt="2023-06-19T03:25:01.256" v="1221"/>
          <ac:spMkLst>
            <pc:docMk/>
            <pc:sldMk cId="2723260068" sldId="356"/>
            <ac:spMk id="37" creationId="{B5FCD619-A9F7-D9C1-8003-008BBA332405}"/>
          </ac:spMkLst>
        </pc:spChg>
        <pc:spChg chg="mod">
          <ac:chgData name="Toby Donaldson" userId="2e6e5431-bb17-4c41-9985-d39c50d83c73" providerId="ADAL" clId="{8FAA0405-CD06-4D0D-AE20-600DBA1F7D65}" dt="2023-06-19T03:25:07.795" v="1227" actId="20577"/>
          <ac:spMkLst>
            <pc:docMk/>
            <pc:sldMk cId="2723260068" sldId="356"/>
            <ac:spMk id="39" creationId="{7C0B74B3-5137-DD45-034A-2E39B3EA891E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42" creationId="{DEE4DFD4-7760-0E18-23F8-E397062A43ED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5" creationId="{EEA59D3D-C2FE-C3E4-B12F-5B5CBC40C1BE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7" creationId="{1701FBB2-6987-5B26-ED7E-7D11C33B3BD9}"/>
          </ac:spMkLst>
        </pc:spChg>
        <pc:spChg chg="add del mod">
          <ac:chgData name="Toby Donaldson" userId="2e6e5431-bb17-4c41-9985-d39c50d83c73" providerId="ADAL" clId="{8FAA0405-CD06-4D0D-AE20-600DBA1F7D65}" dt="2023-06-19T03:39:58.835" v="1824" actId="21"/>
          <ac:spMkLst>
            <pc:docMk/>
            <pc:sldMk cId="2723260068" sldId="356"/>
            <ac:spMk id="54" creationId="{4C758E64-56F4-807B-524D-AAEB4ABAA324}"/>
          </ac:spMkLst>
        </pc:spChg>
        <pc:spChg chg="add 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57" creationId="{7F7227BD-B9DE-9099-2861-7D8077EAD8E3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69" creationId="{7E7C6AFC-3E08-8A36-C0B2-19D2C71DF2EC}"/>
          </ac:spMkLst>
        </pc:spChg>
        <pc:spChg chg="add del mod">
          <ac:chgData name="Toby Donaldson" userId="2e6e5431-bb17-4c41-9985-d39c50d83c73" providerId="ADAL" clId="{8FAA0405-CD06-4D0D-AE20-600DBA1F7D65}" dt="2023-06-19T03:33:02.362" v="1439" actId="21"/>
          <ac:spMkLst>
            <pc:docMk/>
            <pc:sldMk cId="2723260068" sldId="356"/>
            <ac:spMk id="70" creationId="{CBB48501-27F9-EF5A-CAD2-2BBA047E1200}"/>
          </ac:spMkLst>
        </pc:spChg>
        <pc:spChg chg="add mod">
          <ac:chgData name="Toby Donaldson" userId="2e6e5431-bb17-4c41-9985-d39c50d83c73" providerId="ADAL" clId="{8FAA0405-CD06-4D0D-AE20-600DBA1F7D65}" dt="2023-06-19T03:39:53.361" v="1823" actId="20577"/>
          <ac:spMkLst>
            <pc:docMk/>
            <pc:sldMk cId="2723260068" sldId="356"/>
            <ac:spMk id="71" creationId="{C170DFBF-4E68-CBEE-6685-AADA0DE1CA25}"/>
          </ac:spMkLst>
        </pc:spChg>
        <pc:grpChg chg="add mod">
          <ac:chgData name="Toby Donaldson" userId="2e6e5431-bb17-4c41-9985-d39c50d83c73" providerId="ADAL" clId="{8FAA0405-CD06-4D0D-AE20-600DBA1F7D65}" dt="2023-06-19T03:24:27.851" v="1207" actId="164"/>
          <ac:grpSpMkLst>
            <pc:docMk/>
            <pc:sldMk cId="2723260068" sldId="356"/>
            <ac:grpSpMk id="22" creationId="{157E98BE-C5DB-DD15-6FE6-1F304DBE3CDD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4" creationId="{1918DEC2-BC79-151A-F7B8-5408D440D348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5" creationId="{72FEDA37-0B05-6F2C-3D0D-7FD79BCA1B65}"/>
          </ac:grpSpMkLst>
        </pc:grpChg>
        <pc:grpChg chg="mod">
          <ac:chgData name="Toby Donaldson" userId="2e6e5431-bb17-4c41-9985-d39c50d83c73" providerId="ADAL" clId="{8FAA0405-CD06-4D0D-AE20-600DBA1F7D65}" dt="2023-06-19T03:24:31.764" v="1209"/>
          <ac:grpSpMkLst>
            <pc:docMk/>
            <pc:sldMk cId="2723260068" sldId="356"/>
            <ac:grpSpMk id="26" creationId="{FE5B4C0E-0F58-873D-0F67-F493A8798507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0" creationId="{68F855C5-572D-B26C-7A80-C5F695B04C0B}"/>
          </ac:grpSpMkLst>
        </pc:grpChg>
        <pc:grpChg chg="mod">
          <ac:chgData name="Toby Donaldson" userId="2e6e5431-bb17-4c41-9985-d39c50d83c73" providerId="ADAL" clId="{8FAA0405-CD06-4D0D-AE20-600DBA1F7D65}" dt="2023-06-19T03:24:44.380" v="1215"/>
          <ac:grpSpMkLst>
            <pc:docMk/>
            <pc:sldMk cId="2723260068" sldId="356"/>
            <ac:grpSpMk id="31" creationId="{51F50877-FA2B-A7D5-0F5C-59D96E0F737B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5" creationId="{92367180-5052-A5BE-1104-A2822CF1D92B}"/>
          </ac:grpSpMkLst>
        </pc:grpChg>
        <pc:grpChg chg="mod">
          <ac:chgData name="Toby Donaldson" userId="2e6e5431-bb17-4c41-9985-d39c50d83c73" providerId="ADAL" clId="{8FAA0405-CD06-4D0D-AE20-600DBA1F7D65}" dt="2023-06-19T03:25:01.256" v="1221"/>
          <ac:grpSpMkLst>
            <pc:docMk/>
            <pc:sldMk cId="2723260068" sldId="356"/>
            <ac:grpSpMk id="36" creationId="{BC8702EC-A7FD-7DE3-AADA-FFF53EFEF44C}"/>
          </ac:grpSpMkLst>
        </pc:grpChg>
        <pc:grpChg chg="add del mod">
          <ac:chgData name="Toby Donaldson" userId="2e6e5431-bb17-4c41-9985-d39c50d83c73" providerId="ADAL" clId="{8FAA0405-CD06-4D0D-AE20-600DBA1F7D65}" dt="2023-06-19T03:28:03.918" v="1278" actId="165"/>
          <ac:grpSpMkLst>
            <pc:docMk/>
            <pc:sldMk cId="2723260068" sldId="356"/>
            <ac:grpSpMk id="43" creationId="{B16C3045-9848-7A4B-FA52-9D1B18B290D5}"/>
          </ac:grpSpMkLst>
        </pc:grpChg>
        <pc:grpChg chg="del mod topLvl">
          <ac:chgData name="Toby Donaldson" userId="2e6e5431-bb17-4c41-9985-d39c50d83c73" providerId="ADAL" clId="{8FAA0405-CD06-4D0D-AE20-600DBA1F7D65}" dt="2023-06-19T03:28:17.252" v="1280" actId="165"/>
          <ac:grpSpMkLst>
            <pc:docMk/>
            <pc:sldMk cId="2723260068" sldId="356"/>
            <ac:grpSpMk id="44" creationId="{5E78AA56-9AD2-9766-0E14-B539A247FCA6}"/>
          </ac:grpSpMkLst>
        </pc:grpChg>
        <pc:picChg chg="add mod">
          <ac:chgData name="Toby Donaldson" userId="2e6e5431-bb17-4c41-9985-d39c50d83c73" providerId="ADAL" clId="{8FAA0405-CD06-4D0D-AE20-600DBA1F7D65}" dt="2023-06-19T03:32:10.066" v="1362" actId="1076"/>
          <ac:picMkLst>
            <pc:docMk/>
            <pc:sldMk cId="2723260068" sldId="356"/>
            <ac:picMk id="18" creationId="{218E18C0-C343-9442-984F-3030F63AAC57}"/>
          </ac:picMkLst>
        </pc:picChg>
        <pc:picChg chg="add mod">
          <ac:chgData name="Toby Donaldson" userId="2e6e5431-bb17-4c41-9985-d39c50d83c73" providerId="ADAL" clId="{8FAA0405-CD06-4D0D-AE20-600DBA1F7D65}" dt="2023-06-19T03:24:02.934" v="1203" actId="208"/>
          <ac:picMkLst>
            <pc:docMk/>
            <pc:sldMk cId="2723260068" sldId="356"/>
            <ac:picMk id="20" creationId="{B591D1B6-9AAE-B7B0-C285-DCB30FA38F90}"/>
          </ac:picMkLst>
        </pc:picChg>
        <pc:picChg chg="mod">
          <ac:chgData name="Toby Donaldson" userId="2e6e5431-bb17-4c41-9985-d39c50d83c73" providerId="ADAL" clId="{8FAA0405-CD06-4D0D-AE20-600DBA1F7D65}" dt="2023-06-19T03:24:31.764" v="1209"/>
          <ac:picMkLst>
            <pc:docMk/>
            <pc:sldMk cId="2723260068" sldId="356"/>
            <ac:picMk id="28" creationId="{22D40CF5-EC65-DE1A-F31F-55562ACDE6D4}"/>
          </ac:picMkLst>
        </pc:picChg>
        <pc:picChg chg="mod">
          <ac:chgData name="Toby Donaldson" userId="2e6e5431-bb17-4c41-9985-d39c50d83c73" providerId="ADAL" clId="{8FAA0405-CD06-4D0D-AE20-600DBA1F7D65}" dt="2023-06-19T03:24:44.380" v="1215"/>
          <ac:picMkLst>
            <pc:docMk/>
            <pc:sldMk cId="2723260068" sldId="356"/>
            <ac:picMk id="33" creationId="{8361FAB0-DBDB-33D9-83A0-96A165B80AF6}"/>
          </ac:picMkLst>
        </pc:picChg>
        <pc:picChg chg="mod">
          <ac:chgData name="Toby Donaldson" userId="2e6e5431-bb17-4c41-9985-d39c50d83c73" providerId="ADAL" clId="{8FAA0405-CD06-4D0D-AE20-600DBA1F7D65}" dt="2023-06-19T03:25:01.256" v="1221"/>
          <ac:picMkLst>
            <pc:docMk/>
            <pc:sldMk cId="2723260068" sldId="356"/>
            <ac:picMk id="38" creationId="{67087071-F40F-26B0-2E3D-E12222625A73}"/>
          </ac:picMkLst>
        </pc:picChg>
        <pc:picChg chg="mod topLvl">
          <ac:chgData name="Toby Donaldson" userId="2e6e5431-bb17-4c41-9985-d39c50d83c73" providerId="ADAL" clId="{8FAA0405-CD06-4D0D-AE20-600DBA1F7D65}" dt="2023-06-19T03:40:32.833" v="1827" actId="1076"/>
          <ac:picMkLst>
            <pc:docMk/>
            <pc:sldMk cId="2723260068" sldId="356"/>
            <ac:picMk id="46" creationId="{9F18F30D-E9E4-5E3B-CF47-51CD4B27CECB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59" creationId="{0320F330-3C10-41C8-7830-B5E90AAD71AC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0" creationId="{57E4BC1D-2690-A81A-A0CE-608A3C553405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1" creationId="{4BEE3665-AC65-A82E-CD7D-A630D83522E0}"/>
          </ac:picMkLst>
        </pc:picChg>
        <pc:picChg chg="add del mod">
          <ac:chgData name="Toby Donaldson" userId="2e6e5431-bb17-4c41-9985-d39c50d83c73" providerId="ADAL" clId="{8FAA0405-CD06-4D0D-AE20-600DBA1F7D65}" dt="2023-06-19T03:30:53.565" v="1349" actId="21"/>
          <ac:picMkLst>
            <pc:docMk/>
            <pc:sldMk cId="2723260068" sldId="356"/>
            <ac:picMk id="62" creationId="{28F88DD1-0C60-73B8-ADD2-3B31D53B53C2}"/>
          </ac:picMkLst>
        </pc:picChg>
        <pc:cxnChg chg="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5" creationId="{D46D3367-B051-84A6-66DE-A3CCEE153462}"/>
          </ac:cxnSpMkLst>
        </pc:cxnChg>
        <pc:cxnChg chg="del mod">
          <ac:chgData name="Toby Donaldson" userId="2e6e5431-bb17-4c41-9985-d39c50d83c73" providerId="ADAL" clId="{8FAA0405-CD06-4D0D-AE20-600DBA1F7D65}" dt="2023-06-19T03:26:53.340" v="1246" actId="21"/>
          <ac:cxnSpMkLst>
            <pc:docMk/>
            <pc:sldMk cId="2723260068" sldId="356"/>
            <ac:cxnSpMk id="12" creationId="{7CFBA4EA-B2B1-ABF3-1D16-3862763D3219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41" creationId="{9C1C8743-679F-4C5A-A762-1A07DE630360}"/>
          </ac:cxnSpMkLst>
        </pc:cxnChg>
        <pc:cxnChg chg="add del mod">
          <ac:chgData name="Toby Donaldson" userId="2e6e5431-bb17-4c41-9985-d39c50d83c73" providerId="ADAL" clId="{8FAA0405-CD06-4D0D-AE20-600DBA1F7D65}" dt="2023-06-19T03:40:00.781" v="1825" actId="21"/>
          <ac:cxnSpMkLst>
            <pc:docMk/>
            <pc:sldMk cId="2723260068" sldId="356"/>
            <ac:cxnSpMk id="49" creationId="{FE13C4F0-EFD2-7051-9BF7-723C20CF72A4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4" creationId="{0E2A18CA-8FEB-C054-56EF-7AD47F9F5DBC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6" creationId="{2D82DA6D-B1CB-36F2-F42A-D0B1B0E7553D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8" creationId="{A6A735D6-8478-ECD9-5C77-DF440951F04C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3:40:38.629" v="1828"/>
        <pc:sldMkLst>
          <pc:docMk/>
          <pc:sldMk cId="2820886963" sldId="357"/>
        </pc:sldMkLst>
        <pc:spChg chg="add mod">
          <ac:chgData name="Toby Donaldson" userId="2e6e5431-bb17-4c41-9985-d39c50d83c73" providerId="ADAL" clId="{8FAA0405-CD06-4D0D-AE20-600DBA1F7D65}" dt="2023-06-19T03:34:05.149" v="1474" actId="1076"/>
          <ac:spMkLst>
            <pc:docMk/>
            <pc:sldMk cId="2820886963" sldId="357"/>
            <ac:spMk id="2" creationId="{73F9ECCF-B8DE-0366-8E33-E530DEDC22EE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6" creationId="{1A357F82-F5D1-A0D1-A68B-3B8A08D6FCDC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8" creationId="{9690EAA8-F294-F516-236D-3BF346E59DAA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5" creationId="{EEA59D3D-C2FE-C3E4-B12F-5B5CBC40C1BE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7" creationId="{1701FBB2-6987-5B26-ED7E-7D11C33B3BD9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54" creationId="{4C758E64-56F4-807B-524D-AAEB4ABAA324}"/>
          </ac:spMkLst>
        </pc:spChg>
        <pc:spChg chg="mod">
          <ac:chgData name="Toby Donaldson" userId="2e6e5431-bb17-4c41-9985-d39c50d83c73" providerId="ADAL" clId="{8FAA0405-CD06-4D0D-AE20-600DBA1F7D65}" dt="2023-06-19T03:36:32.158" v="1475" actId="14100"/>
          <ac:spMkLst>
            <pc:docMk/>
            <pc:sldMk cId="2820886963" sldId="357"/>
            <ac:spMk id="69" creationId="{7E7C6AFC-3E08-8A36-C0B2-19D2C71DF2EC}"/>
          </ac:spMkLst>
        </pc:spChg>
        <pc:spChg chg="mod">
          <ac:chgData name="Toby Donaldson" userId="2e6e5431-bb17-4c41-9985-d39c50d83c73" providerId="ADAL" clId="{8FAA0405-CD06-4D0D-AE20-600DBA1F7D65}" dt="2023-06-19T03:36:55.291" v="1502" actId="20577"/>
          <ac:spMkLst>
            <pc:docMk/>
            <pc:sldMk cId="2820886963" sldId="357"/>
            <ac:spMk id="71" creationId="{C170DFBF-4E68-CBEE-6685-AADA0DE1CA25}"/>
          </ac:spMkLst>
        </pc:spChg>
        <pc:picChg chg="add mod">
          <ac:chgData name="Toby Donaldson" userId="2e6e5431-bb17-4c41-9985-d39c50d83c73" providerId="ADAL" clId="{8FAA0405-CD06-4D0D-AE20-600DBA1F7D65}" dt="2023-06-19T03:40:38.629" v="1828"/>
          <ac:picMkLst>
            <pc:docMk/>
            <pc:sldMk cId="2820886963" sldId="357"/>
            <ac:picMk id="3" creationId="{9A7D0567-980F-19C6-C569-2822F8C01F09}"/>
          </ac:picMkLst>
        </pc:picChg>
        <pc:picChg chg="del">
          <ac:chgData name="Toby Donaldson" userId="2e6e5431-bb17-4c41-9985-d39c50d83c73" providerId="ADAL" clId="{8FAA0405-CD06-4D0D-AE20-600DBA1F7D65}" dt="2023-06-19T03:40:25.042" v="1826" actId="21"/>
          <ac:picMkLst>
            <pc:docMk/>
            <pc:sldMk cId="2820886963" sldId="357"/>
            <ac:picMk id="46" creationId="{9F18F30D-E9E4-5E3B-CF47-51CD4B27CECB}"/>
          </ac:picMkLst>
        </pc:picChg>
        <pc:cxnChg chg="del">
          <ac:chgData name="Toby Donaldson" userId="2e6e5431-bb17-4c41-9985-d39c50d83c73" providerId="ADAL" clId="{8FAA0405-CD06-4D0D-AE20-600DBA1F7D65}" dt="2023-06-19T03:40:25.042" v="1826" actId="21"/>
          <ac:cxnSpMkLst>
            <pc:docMk/>
            <pc:sldMk cId="2820886963" sldId="357"/>
            <ac:cxnSpMk id="49" creationId="{FE13C4F0-EFD2-7051-9BF7-723C20CF72A4}"/>
          </ac:cxnSpMkLst>
        </pc:cxnChg>
      </pc:sldChg>
      <pc:sldChg chg="modSp new mod">
        <pc:chgData name="Toby Donaldson" userId="2e6e5431-bb17-4c41-9985-d39c50d83c73" providerId="ADAL" clId="{8FAA0405-CD06-4D0D-AE20-600DBA1F7D65}" dt="2023-06-19T03:42:06.463" v="1932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FAA0405-CD06-4D0D-AE20-600DBA1F7D65}" dt="2023-06-19T03:37:20.413" v="1556" actId="20577"/>
          <ac:spMkLst>
            <pc:docMk/>
            <pc:sldMk cId="2614943118" sldId="35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3:42:06.463" v="1932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3:55:19.208" v="2638" actId="2696"/>
        <pc:sldMkLst>
          <pc:docMk/>
          <pc:sldMk cId="1313042492" sldId="359"/>
        </pc:sldMkLst>
        <pc:spChg chg="del mod">
          <ac:chgData name="Toby Donaldson" userId="2e6e5431-bb17-4c41-9985-d39c50d83c73" providerId="ADAL" clId="{8FAA0405-CD06-4D0D-AE20-600DBA1F7D65}" dt="2023-06-19T03:43:27.572" v="1966" actId="21"/>
          <ac:spMkLst>
            <pc:docMk/>
            <pc:sldMk cId="1313042492" sldId="359"/>
            <ac:spMk id="2" creationId="{E3F4673B-818B-0BF4-2B86-8F6E558E2746}"/>
          </ac:spMkLst>
        </pc:spChg>
        <pc:spChg chg="del">
          <ac:chgData name="Toby Donaldson" userId="2e6e5431-bb17-4c41-9985-d39c50d83c73" providerId="ADAL" clId="{8FAA0405-CD06-4D0D-AE20-600DBA1F7D65}" dt="2023-06-19T03:43:32.825" v="1968" actId="21"/>
          <ac:spMkLst>
            <pc:docMk/>
            <pc:sldMk cId="1313042492" sldId="359"/>
            <ac:spMk id="3" creationId="{16F48547-0143-7CB8-B427-FB3D1284A0ED}"/>
          </ac:spMkLst>
        </pc:spChg>
        <pc:spChg chg="add mod">
          <ac:chgData name="Toby Donaldson" userId="2e6e5431-bb17-4c41-9985-d39c50d83c73" providerId="ADAL" clId="{8FAA0405-CD06-4D0D-AE20-600DBA1F7D65}" dt="2023-06-19T03:46:54.384" v="2112" actId="113"/>
          <ac:spMkLst>
            <pc:docMk/>
            <pc:sldMk cId="1313042492" sldId="359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43:30.637" v="1967" actId="21"/>
          <ac:spMkLst>
            <pc:docMk/>
            <pc:sldMk cId="1313042492" sldId="359"/>
            <ac:spMk id="7" creationId="{C9F010AA-E2BE-B4E5-D7C8-B1963DEB62B3}"/>
          </ac:spMkLst>
        </pc:spChg>
        <pc:spChg chg="add mod">
          <ac:chgData name="Toby Donaldson" userId="2e6e5431-bb17-4c41-9985-d39c50d83c73" providerId="ADAL" clId="{8FAA0405-CD06-4D0D-AE20-600DBA1F7D65}" dt="2023-06-19T03:46:27.029" v="2106" actId="20577"/>
          <ac:spMkLst>
            <pc:docMk/>
            <pc:sldMk cId="1313042492" sldId="359"/>
            <ac:spMk id="8" creationId="{19502990-7F54-18D8-3FCC-833702398A5C}"/>
          </ac:spMkLst>
        </pc:spChg>
        <pc:spChg chg="add mod">
          <ac:chgData name="Toby Donaldson" userId="2e6e5431-bb17-4c41-9985-d39c50d83c73" providerId="ADAL" clId="{8FAA0405-CD06-4D0D-AE20-600DBA1F7D65}" dt="2023-06-19T03:45:19.641" v="2083" actId="164"/>
          <ac:spMkLst>
            <pc:docMk/>
            <pc:sldMk cId="1313042492" sldId="359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19T03:46:30.108" v="2107" actId="20577"/>
          <ac:spMkLst>
            <pc:docMk/>
            <pc:sldMk cId="1313042492" sldId="359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19T03:46:08.307" v="2100" actId="20577"/>
          <ac:spMkLst>
            <pc:docMk/>
            <pc:sldMk cId="1313042492" sldId="359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19T03:46:31.116" v="2108" actId="20577"/>
          <ac:spMkLst>
            <pc:docMk/>
            <pc:sldMk cId="1313042492" sldId="359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19T03:46:11.096" v="2101" actId="20577"/>
          <ac:spMkLst>
            <pc:docMk/>
            <pc:sldMk cId="1313042492" sldId="359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19T03:46:45.364" v="2111" actId="20577"/>
          <ac:spMkLst>
            <pc:docMk/>
            <pc:sldMk cId="1313042492" sldId="359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19T03:46:21.381" v="2105" actId="20577"/>
          <ac:spMkLst>
            <pc:docMk/>
            <pc:sldMk cId="1313042492" sldId="359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19T03:46:34.262" v="2109" actId="20577"/>
          <ac:spMkLst>
            <pc:docMk/>
            <pc:sldMk cId="1313042492" sldId="359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19T03:46:12.868" v="2102" actId="20577"/>
          <ac:spMkLst>
            <pc:docMk/>
            <pc:sldMk cId="1313042492" sldId="359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19T03:46:37.831" v="2110" actId="20577"/>
          <ac:spMkLst>
            <pc:docMk/>
            <pc:sldMk cId="1313042492" sldId="359"/>
            <ac:spMk id="24" creationId="{1C68704C-2748-F593-70AE-EACB2EC2BC99}"/>
          </ac:spMkLst>
        </pc:spChg>
        <pc:spChg chg="mod">
          <ac:chgData name="Toby Donaldson" userId="2e6e5431-bb17-4c41-9985-d39c50d83c73" providerId="ADAL" clId="{8FAA0405-CD06-4D0D-AE20-600DBA1F7D65}" dt="2023-06-19T03:46:15.652" v="2103" actId="20577"/>
          <ac:spMkLst>
            <pc:docMk/>
            <pc:sldMk cId="1313042492" sldId="359"/>
            <ac:spMk id="25" creationId="{94B0E67D-7082-C329-AB8A-F704E18052B3}"/>
          </ac:spMkLst>
        </pc:s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0" creationId="{81638397-959E-295A-098E-C71769E3EF28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1" creationId="{3B8C7E2D-EBFA-C8CF-7ACE-249AF7A1E0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4" creationId="{E238476E-4DBC-3BC5-B64B-5017D3CB642F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7" creationId="{F0F54C5D-6FDF-DD35-45C3-C1392B49AB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0" creationId="{ED27CBE0-7E01-865B-D931-21AC6D1A97AE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3" creationId="{AD4DD713-33E0-35CF-4721-37DF8CCCD87C}"/>
          </ac:grpSpMkLst>
        </pc:grpChg>
      </pc:sldChg>
      <pc:sldChg chg="addSp delSp modSp add mod">
        <pc:chgData name="Toby Donaldson" userId="2e6e5431-bb17-4c41-9985-d39c50d83c73" providerId="ADAL" clId="{8FAA0405-CD06-4D0D-AE20-600DBA1F7D65}" dt="2023-06-19T03:57:40.031" v="2644" actId="21"/>
        <pc:sldMkLst>
          <pc:docMk/>
          <pc:sldMk cId="779406024" sldId="360"/>
        </pc:sldMkLst>
        <pc:spChg chg="add del mod">
          <ac:chgData name="Toby Donaldson" userId="2e6e5431-bb17-4c41-9985-d39c50d83c73" providerId="ADAL" clId="{8FAA0405-CD06-4D0D-AE20-600DBA1F7D65}" dt="2023-06-19T03:47:57.819" v="2121" actId="21"/>
          <ac:spMkLst>
            <pc:docMk/>
            <pc:sldMk cId="779406024" sldId="360"/>
            <ac:spMk id="2" creationId="{F180714B-BE76-FE9A-4519-5EC864A1580F}"/>
          </ac:spMkLst>
        </pc:spChg>
        <pc:spChg chg="add del mod">
          <ac:chgData name="Toby Donaldson" userId="2e6e5431-bb17-4c41-9985-d39c50d83c73" providerId="ADAL" clId="{8FAA0405-CD06-4D0D-AE20-600DBA1F7D65}" dt="2023-06-19T03:57:40.031" v="2644" actId="21"/>
          <ac:spMkLst>
            <pc:docMk/>
            <pc:sldMk cId="779406024" sldId="360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49:42.264" v="2306" actId="20577"/>
          <ac:spMkLst>
            <pc:docMk/>
            <pc:sldMk cId="779406024" sldId="360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8" creationId="{D9BF5655-A51A-DAA8-ECD6-112574BDFC6C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9" creationId="{0645B38C-5319-EADB-913B-C0924E1B0019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0" creationId="{6364BCAA-6441-1FA4-86D7-F820DD3A72F2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1" creationId="{BE498FDB-4096-8415-5CED-270499990483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2" creationId="{DCB11DEC-1014-33E7-C077-161DE483FD91}"/>
          </ac:spMkLst>
        </pc:s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3" creationId="{AD4DD713-33E0-35CF-4721-37DF8CCCD87C}"/>
          </ac:grpSpMkLst>
        </pc:grpChg>
        <pc:cxnChg chg="add del">
          <ac:chgData name="Toby Donaldson" userId="2e6e5431-bb17-4c41-9985-d39c50d83c73" providerId="ADAL" clId="{8FAA0405-CD06-4D0D-AE20-600DBA1F7D65}" dt="2023-06-19T03:52:25.392" v="2496" actId="11529"/>
          <ac:cxnSpMkLst>
            <pc:docMk/>
            <pc:sldMk cId="779406024" sldId="360"/>
            <ac:cxnSpMk id="7" creationId="{AD869C3F-60C6-5A88-8D9D-656E7CF8830E}"/>
          </ac:cxnSpMkLst>
        </pc:cxnChg>
        <pc:cxnChg chg="add del mod">
          <ac:chgData name="Toby Donaldson" userId="2e6e5431-bb17-4c41-9985-d39c50d83c73" providerId="ADAL" clId="{8FAA0405-CD06-4D0D-AE20-600DBA1F7D65}" dt="2023-06-19T03:57:36.375" v="2643" actId="478"/>
          <ac:cxnSpMkLst>
            <pc:docMk/>
            <pc:sldMk cId="779406024" sldId="360"/>
            <ac:cxnSpMk id="27" creationId="{6794D513-3224-8640-EE6B-8FA0402D35F4}"/>
          </ac:cxnSpMkLst>
        </pc:cxnChg>
      </pc:sldChg>
      <pc:sldChg chg="modSp add mod">
        <pc:chgData name="Toby Donaldson" userId="2e6e5431-bb17-4c41-9985-d39c50d83c73" providerId="ADAL" clId="{8FAA0405-CD06-4D0D-AE20-600DBA1F7D65}" dt="2023-06-19T03:58:58.086" v="2656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FAA0405-CD06-4D0D-AE20-600DBA1F7D65}" dt="2023-06-19T03:58:58.086" v="2656" actId="20577"/>
          <ac:spMkLst>
            <pc:docMk/>
            <pc:sldMk cId="2179044737" sldId="361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8" creationId="{D9BF5655-A51A-DAA8-ECD6-112574BDFC6C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9" creationId="{0645B38C-5319-EADB-913B-C0924E1B0019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0" creationId="{6364BCAA-6441-1FA4-86D7-F820DD3A72F2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1" creationId="{BE498FDB-4096-8415-5CED-270499990483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2" creationId="{DCB11DEC-1014-33E7-C077-161DE483FD91}"/>
          </ac:spMkLst>
        </pc:spChg>
        <pc:cxnChg chg="mod">
          <ac:chgData name="Toby Donaldson" userId="2e6e5431-bb17-4c41-9985-d39c50d83c73" providerId="ADAL" clId="{8FAA0405-CD06-4D0D-AE20-600DBA1F7D65}" dt="2023-06-19T03:58:19.597" v="2655" actId="1076"/>
          <ac:cxnSpMkLst>
            <pc:docMk/>
            <pc:sldMk cId="2179044737" sldId="361"/>
            <ac:cxnSpMk id="27" creationId="{6794D513-3224-8640-EE6B-8FA0402D35F4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04:03:14.071" v="2783" actId="14100"/>
        <pc:sldMkLst>
          <pc:docMk/>
          <pc:sldMk cId="1844616663" sldId="362"/>
        </pc:sldMkLst>
        <pc:spChg chg="del">
          <ac:chgData name="Toby Donaldson" userId="2e6e5431-bb17-4c41-9985-d39c50d83c73" providerId="ADAL" clId="{8FAA0405-CD06-4D0D-AE20-600DBA1F7D65}" dt="2023-06-19T04:00:46.328" v="2662" actId="21"/>
          <ac:spMkLst>
            <pc:docMk/>
            <pc:sldMk cId="1844616663" sldId="362"/>
            <ac:spMk id="2" creationId="{08F4CE19-08D2-B190-FE4C-EE8FF4621A02}"/>
          </ac:spMkLst>
        </pc:spChg>
        <pc:spChg chg="del">
          <ac:chgData name="Toby Donaldson" userId="2e6e5431-bb17-4c41-9985-d39c50d83c73" providerId="ADAL" clId="{8FAA0405-CD06-4D0D-AE20-600DBA1F7D65}" dt="2023-06-19T04:00:51.048" v="2663" actId="21"/>
          <ac:spMkLst>
            <pc:docMk/>
            <pc:sldMk cId="1844616663" sldId="362"/>
            <ac:spMk id="3" creationId="{B31F959F-A30E-CD77-1D8F-C4B8036A7D0F}"/>
          </ac:spMkLst>
        </pc:spChg>
        <pc:spChg chg="add mod">
          <ac:chgData name="Toby Donaldson" userId="2e6e5431-bb17-4c41-9985-d39c50d83c73" providerId="ADAL" clId="{8FAA0405-CD06-4D0D-AE20-600DBA1F7D65}" dt="2023-06-19T04:02:22.430" v="2676" actId="1076"/>
          <ac:spMkLst>
            <pc:docMk/>
            <pc:sldMk cId="1844616663" sldId="362"/>
            <ac:spMk id="8" creationId="{26BD6B01-F7B5-6561-357C-A086B85AD826}"/>
          </ac:spMkLst>
        </pc:spChg>
        <pc:spChg chg="add mod">
          <ac:chgData name="Toby Donaldson" userId="2e6e5431-bb17-4c41-9985-d39c50d83c73" providerId="ADAL" clId="{8FAA0405-CD06-4D0D-AE20-600DBA1F7D65}" dt="2023-06-19T04:02:58.483" v="2781" actId="1076"/>
          <ac:spMkLst>
            <pc:docMk/>
            <pc:sldMk cId="1844616663" sldId="362"/>
            <ac:spMk id="9" creationId="{5D5696AA-C9AE-E21B-2B9A-0AC1EDCB83A9}"/>
          </ac:spMkLst>
        </pc:spChg>
        <pc:picChg chg="add del">
          <ac:chgData name="Toby Donaldson" userId="2e6e5431-bb17-4c41-9985-d39c50d83c73" providerId="ADAL" clId="{8FAA0405-CD06-4D0D-AE20-600DBA1F7D65}" dt="2023-06-19T04:00:44.539" v="2661" actId="21"/>
          <ac:picMkLst>
            <pc:docMk/>
            <pc:sldMk cId="1844616663" sldId="362"/>
            <ac:picMk id="6" creationId="{20AAFFC3-28B1-7385-361A-A7A583F1190A}"/>
          </ac:picMkLst>
        </pc:picChg>
        <pc:cxnChg chg="add mod">
          <ac:chgData name="Toby Donaldson" userId="2e6e5431-bb17-4c41-9985-d39c50d83c73" providerId="ADAL" clId="{8FAA0405-CD06-4D0D-AE20-600DBA1F7D65}" dt="2023-06-19T04:03:14.071" v="2783" actId="14100"/>
          <ac:cxnSpMkLst>
            <pc:docMk/>
            <pc:sldMk cId="1844616663" sldId="362"/>
            <ac:cxnSpMk id="11" creationId="{4DA62FFC-C5AA-035E-CF33-C9A32D536B7B}"/>
          </ac:cxnSpMkLst>
        </pc:cxnChg>
      </pc:sldChg>
      <pc:sldChg chg="new del">
        <pc:chgData name="Toby Donaldson" userId="2e6e5431-bb17-4c41-9985-d39c50d83c73" providerId="ADAL" clId="{8FAA0405-CD06-4D0D-AE20-600DBA1F7D65}" dt="2023-06-19T03:56:08.568" v="2642" actId="2696"/>
        <pc:sldMkLst>
          <pc:docMk/>
          <pc:sldMk cId="1931686232" sldId="362"/>
        </pc:sldMkLst>
      </pc:sldChg>
      <pc:sldChg chg="modSp add del mod ord">
        <pc:chgData name="Toby Donaldson" userId="2e6e5431-bb17-4c41-9985-d39c50d83c73" providerId="ADAL" clId="{8FAA0405-CD06-4D0D-AE20-600DBA1F7D65}" dt="2023-06-19T04:06:38.860" v="2842" actId="2696"/>
        <pc:sldMkLst>
          <pc:docMk/>
          <pc:sldMk cId="9257241" sldId="363"/>
        </pc:sldMkLst>
        <pc:spChg chg="mod">
          <ac:chgData name="Toby Donaldson" userId="2e6e5431-bb17-4c41-9985-d39c50d83c73" providerId="ADAL" clId="{8FAA0405-CD06-4D0D-AE20-600DBA1F7D65}" dt="2023-06-19T04:05:12.912" v="2834" actId="113"/>
          <ac:spMkLst>
            <pc:docMk/>
            <pc:sldMk cId="9257241" sldId="363"/>
            <ac:spMk id="5" creationId="{75E0075D-37B0-5B45-80F6-43204765F185}"/>
          </ac:spMkLst>
        </pc:spChg>
      </pc:sldChg>
      <pc:sldChg chg="new del">
        <pc:chgData name="Toby Donaldson" userId="2e6e5431-bb17-4c41-9985-d39c50d83c73" providerId="ADAL" clId="{8FAA0405-CD06-4D0D-AE20-600DBA1F7D65}" dt="2023-06-19T04:04:42.070" v="2785" actId="680"/>
        <pc:sldMkLst>
          <pc:docMk/>
          <pc:sldMk cId="3992762809" sldId="363"/>
        </pc:sldMkLst>
      </pc:sldChg>
      <pc:sldChg chg="modSp add del mod ord">
        <pc:chgData name="Toby Donaldson" userId="2e6e5431-bb17-4c41-9985-d39c50d83c73" providerId="ADAL" clId="{8FAA0405-CD06-4D0D-AE20-600DBA1F7D65}" dt="2023-06-19T04:16:34.681" v="3622" actId="2696"/>
        <pc:sldMkLst>
          <pc:docMk/>
          <pc:sldMk cId="2893551947" sldId="364"/>
        </pc:sldMkLst>
        <pc:spChg chg="mod">
          <ac:chgData name="Toby Donaldson" userId="2e6e5431-bb17-4c41-9985-d39c50d83c73" providerId="ADAL" clId="{8FAA0405-CD06-4D0D-AE20-600DBA1F7D65}" dt="2023-06-19T04:09:36.725" v="3202" actId="113"/>
          <ac:spMkLst>
            <pc:docMk/>
            <pc:sldMk cId="2893551947" sldId="364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09:30.310" v="3201" actId="20577"/>
          <ac:spMkLst>
            <pc:docMk/>
            <pc:sldMk cId="2893551947" sldId="364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35.015" v="4153" actId="13926"/>
        <pc:sldMkLst>
          <pc:docMk/>
          <pc:sldMk cId="2298068593" sldId="365"/>
        </pc:sldMkLst>
        <pc:spChg chg="mod">
          <ac:chgData name="Toby Donaldson" userId="2e6e5431-bb17-4c41-9985-d39c50d83c73" providerId="ADAL" clId="{8FAA0405-CD06-4D0D-AE20-600DBA1F7D65}" dt="2023-06-19T04:19:10.777" v="3699" actId="207"/>
          <ac:spMkLst>
            <pc:docMk/>
            <pc:sldMk cId="2298068593" sldId="365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35.015" v="4153" actId="13926"/>
          <ac:spMkLst>
            <pc:docMk/>
            <pc:sldMk cId="2298068593" sldId="365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20.872" v="3701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FAA0405-CD06-4D0D-AE20-600DBA1F7D65}" dt="2023-06-19T04:19:20.872" v="370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6:16.212" v="3618" actId="20577"/>
          <ac:spMkLst>
            <pc:docMk/>
            <pc:sldMk cId="285952125" sldId="366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07.350" v="3698" actId="207"/>
        <pc:sldMkLst>
          <pc:docMk/>
          <pc:sldMk cId="4027339764" sldId="367"/>
        </pc:sldMkLst>
        <pc:spChg chg="mod">
          <ac:chgData name="Toby Donaldson" userId="2e6e5431-bb17-4c41-9985-d39c50d83c73" providerId="ADAL" clId="{8FAA0405-CD06-4D0D-AE20-600DBA1F7D65}" dt="2023-06-19T04:19:07.350" v="3698" actId="207"/>
          <ac:spMkLst>
            <pc:docMk/>
            <pc:sldMk cId="4027339764" sldId="367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7:15.644" v="3634" actId="20577"/>
          <ac:spMkLst>
            <pc:docMk/>
            <pc:sldMk cId="4027339764" sldId="367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20.148" v="4149" actId="13926"/>
        <pc:sldMkLst>
          <pc:docMk/>
          <pc:sldMk cId="703976646" sldId="368"/>
        </pc:sldMkLst>
        <pc:spChg chg="mod">
          <ac:chgData name="Toby Donaldson" userId="2e6e5431-bb17-4c41-9985-d39c50d83c73" providerId="ADAL" clId="{8FAA0405-CD06-4D0D-AE20-600DBA1F7D65}" dt="2023-06-19T04:19:00.592" v="3697" actId="20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20.148" v="4149" actId="13926"/>
          <ac:spMkLst>
            <pc:docMk/>
            <pc:sldMk cId="703976646" sldId="368"/>
            <ac:spMk id="3" creationId="{84DA8459-E9F3-24C6-B365-13876F576B92}"/>
          </ac:spMkLst>
        </pc:spChg>
      </pc:sldChg>
      <pc:sldChg chg="addSp delSp modSp add del mod ord">
        <pc:chgData name="Toby Donaldson" userId="2e6e5431-bb17-4c41-9985-d39c50d83c73" providerId="ADAL" clId="{8FAA0405-CD06-4D0D-AE20-600DBA1F7D65}" dt="2023-06-19T04:30:51.028" v="4145" actId="2696"/>
        <pc:sldMkLst>
          <pc:docMk/>
          <pc:sldMk cId="873787607" sldId="369"/>
        </pc:sldMkLst>
        <pc:spChg chg="add mod">
          <ac:chgData name="Toby Donaldson" userId="2e6e5431-bb17-4c41-9985-d39c50d83c73" providerId="ADAL" clId="{8FAA0405-CD06-4D0D-AE20-600DBA1F7D65}" dt="2023-06-19T04:21:42.138" v="3861" actId="20577"/>
          <ac:spMkLst>
            <pc:docMk/>
            <pc:sldMk cId="873787607" sldId="369"/>
            <ac:spMk id="2" creationId="{FE1EFA54-DCFA-9127-BEB2-272B83C450B3}"/>
          </ac:spMkLst>
        </pc:spChg>
        <pc:spChg chg="del mod">
          <ac:chgData name="Toby Donaldson" userId="2e6e5431-bb17-4c41-9985-d39c50d83c73" providerId="ADAL" clId="{8FAA0405-CD06-4D0D-AE20-600DBA1F7D65}" dt="2023-06-19T04:21:04.889" v="3768" actId="21"/>
          <ac:spMkLst>
            <pc:docMk/>
            <pc:sldMk cId="873787607" sldId="369"/>
            <ac:spMk id="5" creationId="{75E0075D-37B0-5B45-80F6-43204765F185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28" creationId="{D9BF5655-A51A-DAA8-ECD6-112574BDFC6C}"/>
          </ac:spMkLst>
        </pc:spChg>
        <pc:spChg chg="del">
          <ac:chgData name="Toby Donaldson" userId="2e6e5431-bb17-4c41-9985-d39c50d83c73" providerId="ADAL" clId="{8FAA0405-CD06-4D0D-AE20-600DBA1F7D65}" dt="2023-06-19T04:20:27.260" v="3752" actId="21"/>
          <ac:spMkLst>
            <pc:docMk/>
            <pc:sldMk cId="873787607" sldId="369"/>
            <ac:spMk id="29" creationId="{0645B38C-5319-EADB-913B-C0924E1B0019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0" creationId="{6364BCAA-6441-1FA4-86D7-F820DD3A72F2}"/>
          </ac:spMkLst>
        </pc:spChg>
        <pc:spChg chg="del">
          <ac:chgData name="Toby Donaldson" userId="2e6e5431-bb17-4c41-9985-d39c50d83c73" providerId="ADAL" clId="{8FAA0405-CD06-4D0D-AE20-600DBA1F7D65}" dt="2023-06-19T04:20:29.483" v="3753" actId="21"/>
          <ac:spMkLst>
            <pc:docMk/>
            <pc:sldMk cId="873787607" sldId="369"/>
            <ac:spMk id="31" creationId="{BE498FDB-4096-8415-5CED-270499990483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2" creationId="{DCB11DEC-1014-33E7-C077-161DE483FD91}"/>
          </ac:spMkLst>
        </pc:spChg>
        <pc:cxnChg chg="del">
          <ac:chgData name="Toby Donaldson" userId="2e6e5431-bb17-4c41-9985-d39c50d83c73" providerId="ADAL" clId="{8FAA0405-CD06-4D0D-AE20-600DBA1F7D65}" dt="2023-06-19T04:20:31.053" v="3754" actId="21"/>
          <ac:cxnSpMkLst>
            <pc:docMk/>
            <pc:sldMk cId="873787607" sldId="369"/>
            <ac:cxnSpMk id="27" creationId="{6794D513-3224-8640-EE6B-8FA0402D35F4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4:30:40.200" v="4144" actId="21"/>
        <pc:sldMkLst>
          <pc:docMk/>
          <pc:sldMk cId="2587347907" sldId="370"/>
        </pc:sldMkLst>
        <pc:spChg chg="mod">
          <ac:chgData name="Toby Donaldson" userId="2e6e5431-bb17-4c41-9985-d39c50d83c73" providerId="ADAL" clId="{8FAA0405-CD06-4D0D-AE20-600DBA1F7D65}" dt="2023-06-19T04:30:12.383" v="4141" actId="1076"/>
          <ac:spMkLst>
            <pc:docMk/>
            <pc:sldMk cId="2587347907" sldId="370"/>
            <ac:spMk id="3" creationId="{6B722D80-563A-282F-6B67-6493860AC3FA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5" creationId="{CC86EF9F-AE17-5776-788D-4EF0344652C3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6" creationId="{5C43A14C-9531-FDC6-8453-CB15381C6005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7" creationId="{025E6299-FC93-C718-7E87-854EF0F81E11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6" creationId="{AA62727D-8500-D2C5-E2D8-7B0683E5C842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7" creationId="{CF276396-5527-8BC3-5B94-8FA3ACE13289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8" creationId="{CAAB80C8-9705-9C01-91EA-7DB968762654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9" creationId="{6EC1AA15-2612-E5CF-AAF5-D861D251E44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0" creationId="{D0634CDB-60C2-955D-4E03-3AF4BA39D438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1" creationId="{792646EA-ACD8-D426-820E-DC1F06463AFB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2" creationId="{6B0A74FF-B76C-1E8C-E02D-AFD6CD00ED27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3" creationId="{241FECB6-3648-65CA-98B1-344C5F9CB86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4" creationId="{EC86AC2B-072B-8492-F218-B70EEE31A338}"/>
          </ac:spMkLst>
        </pc:spChg>
      </pc:sldChg>
      <pc:sldChg chg="add">
        <pc:chgData name="Toby Donaldson" userId="2e6e5431-bb17-4c41-9985-d39c50d83c73" providerId="ADAL" clId="{8FAA0405-CD06-4D0D-AE20-600DBA1F7D65}" dt="2023-06-19T04:30:26.162" v="4143" actId="2890"/>
        <pc:sldMkLst>
          <pc:docMk/>
          <pc:sldMk cId="479231566" sldId="371"/>
        </pc:sldMkLst>
      </pc:sldChg>
      <pc:sldChg chg="modSp add mod ord">
        <pc:chgData name="Toby Donaldson" userId="2e6e5431-bb17-4c41-9985-d39c50d83c73" providerId="ADAL" clId="{8FAA0405-CD06-4D0D-AE20-600DBA1F7D65}" dt="2023-06-19T04:32:04.209" v="4172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FAA0405-CD06-4D0D-AE20-600DBA1F7D65}" dt="2023-06-19T04:32:04.209" v="4172" actId="20577"/>
          <ac:spMkLst>
            <pc:docMk/>
            <pc:sldMk cId="1332570226" sldId="372"/>
            <ac:spMk id="2" creationId="{FE1EFA54-DCFA-9127-BEB2-272B83C450B3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33:56.788" v="4204" actId="20577"/>
        <pc:sldMkLst>
          <pc:docMk/>
          <pc:sldMk cId="3240710291" sldId="373"/>
        </pc:sldMkLst>
        <pc:spChg chg="mod">
          <ac:chgData name="Toby Donaldson" userId="2e6e5431-bb17-4c41-9985-d39c50d83c73" providerId="ADAL" clId="{8FAA0405-CD06-4D0D-AE20-600DBA1F7D65}" dt="2023-06-19T04:32:13.599" v="4179" actId="20577"/>
          <ac:spMkLst>
            <pc:docMk/>
            <pc:sldMk cId="3240710291" sldId="373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04:32:41.933" v="4181" actId="20577"/>
          <ac:spMkLst>
            <pc:docMk/>
            <pc:sldMk cId="3240710291" sldId="373"/>
            <ac:spMk id="26" creationId="{AA62727D-8500-D2C5-E2D8-7B0683E5C842}"/>
          </ac:spMkLst>
        </pc:spChg>
        <pc:spChg chg="mod">
          <ac:chgData name="Toby Donaldson" userId="2e6e5431-bb17-4c41-9985-d39c50d83c73" providerId="ADAL" clId="{8FAA0405-CD06-4D0D-AE20-600DBA1F7D65}" dt="2023-06-19T04:33:22.424" v="4187" actId="20577"/>
          <ac:spMkLst>
            <pc:docMk/>
            <pc:sldMk cId="3240710291" sldId="373"/>
            <ac:spMk id="27" creationId="{CF276396-5527-8BC3-5B94-8FA3ACE13289}"/>
          </ac:spMkLst>
        </pc:spChg>
        <pc:spChg chg="mod">
          <ac:chgData name="Toby Donaldson" userId="2e6e5431-bb17-4c41-9985-d39c50d83c73" providerId="ADAL" clId="{8FAA0405-CD06-4D0D-AE20-600DBA1F7D65}" dt="2023-06-19T04:33:25.831" v="4188" actId="20577"/>
          <ac:spMkLst>
            <pc:docMk/>
            <pc:sldMk cId="3240710291" sldId="373"/>
            <ac:spMk id="28" creationId="{CAAB80C8-9705-9C01-91EA-7DB968762654}"/>
          </ac:spMkLst>
        </pc:spChg>
        <pc:spChg chg="mod">
          <ac:chgData name="Toby Donaldson" userId="2e6e5431-bb17-4c41-9985-d39c50d83c73" providerId="ADAL" clId="{8FAA0405-CD06-4D0D-AE20-600DBA1F7D65}" dt="2023-06-19T04:32:57.541" v="4185" actId="20577"/>
          <ac:spMkLst>
            <pc:docMk/>
            <pc:sldMk cId="3240710291" sldId="373"/>
            <ac:spMk id="30" creationId="{D0634CDB-60C2-955D-4E03-3AF4BA39D438}"/>
          </ac:spMkLst>
        </pc:spChg>
        <pc:spChg chg="mod">
          <ac:chgData name="Toby Donaldson" userId="2e6e5431-bb17-4c41-9985-d39c50d83c73" providerId="ADAL" clId="{8FAA0405-CD06-4D0D-AE20-600DBA1F7D65}" dt="2023-06-19T04:33:39.241" v="4193" actId="20577"/>
          <ac:spMkLst>
            <pc:docMk/>
            <pc:sldMk cId="3240710291" sldId="373"/>
            <ac:spMk id="32" creationId="{6B0A74FF-B76C-1E8C-E02D-AFD6CD00ED27}"/>
          </ac:spMkLst>
        </pc:spChg>
        <pc:spChg chg="mod">
          <ac:chgData name="Toby Donaldson" userId="2e6e5431-bb17-4c41-9985-d39c50d83c73" providerId="ADAL" clId="{8FAA0405-CD06-4D0D-AE20-600DBA1F7D65}" dt="2023-06-19T04:33:56.788" v="4204" actId="20577"/>
          <ac:spMkLst>
            <pc:docMk/>
            <pc:sldMk cId="3240710291" sldId="373"/>
            <ac:spMk id="34" creationId="{EC86AC2B-072B-8492-F218-B70EEE31A338}"/>
          </ac:spMkLst>
        </pc:spChg>
      </pc:sldChg>
      <pc:sldChg chg="modSp new mod">
        <pc:chgData name="Toby Donaldson" userId="2e6e5431-bb17-4c41-9985-d39c50d83c73" providerId="ADAL" clId="{8FAA0405-CD06-4D0D-AE20-600DBA1F7D65}" dt="2023-06-19T04:35:45.557" v="4449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8FAA0405-CD06-4D0D-AE20-600DBA1F7D65}" dt="2023-06-19T04:35:08.661" v="4353" actId="20577"/>
          <ac:spMkLst>
            <pc:docMk/>
            <pc:sldMk cId="2750575065" sldId="374"/>
            <ac:spMk id="2" creationId="{CEB5C744-BC48-E200-ABEC-EC3EF32E35B9}"/>
          </ac:spMkLst>
        </pc:spChg>
        <pc:spChg chg="mod">
          <ac:chgData name="Toby Donaldson" userId="2e6e5431-bb17-4c41-9985-d39c50d83c73" providerId="ADAL" clId="{8FAA0405-CD06-4D0D-AE20-600DBA1F7D65}" dt="2023-06-19T04:35:45.557" v="4449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17:46:13.717" v="4540"/>
        <pc:sldMkLst>
          <pc:docMk/>
          <pc:sldMk cId="2107750000" sldId="375"/>
        </pc:sldMkLst>
        <pc:spChg chg="mod">
          <ac:chgData name="Toby Donaldson" userId="2e6e5431-bb17-4c41-9985-d39c50d83c73" providerId="ADAL" clId="{8FAA0405-CD06-4D0D-AE20-600DBA1F7D65}" dt="2023-06-19T17:43:40.680" v="4500" actId="14100"/>
          <ac:spMkLst>
            <pc:docMk/>
            <pc:sldMk cId="2107750000" sldId="375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19T17:43:27.209" v="4460" actId="21"/>
          <ac:spMkLst>
            <pc:docMk/>
            <pc:sldMk cId="2107750000" sldId="375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6" creationId="{83F9DA12-EEB9-A23E-B4FF-83A1DF25C9B9}"/>
          </ac:spMkLst>
        </pc:spChg>
        <pc:spChg chg="mod">
          <ac:chgData name="Toby Donaldson" userId="2e6e5431-bb17-4c41-9985-d39c50d83c73" providerId="ADAL" clId="{8FAA0405-CD06-4D0D-AE20-600DBA1F7D65}" dt="2023-06-19T17:46:02.012" v="4528" actId="20577"/>
          <ac:spMkLst>
            <pc:docMk/>
            <pc:sldMk cId="2107750000" sldId="375"/>
            <ac:spMk id="7" creationId="{615FE6A9-2043-9F56-0785-25B7A5729E59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27" creationId="{F895BE5A-B5C9-BCB2-EB96-E55262E5C299}"/>
          </ac:spMkLst>
        </pc:spChg>
        <pc:spChg chg="mod">
          <ac:chgData name="Toby Donaldson" userId="2e6e5431-bb17-4c41-9985-d39c50d83c73" providerId="ADAL" clId="{8FAA0405-CD06-4D0D-AE20-600DBA1F7D65}" dt="2023-06-19T17:46:11.950" v="4535" actId="20577"/>
          <ac:spMkLst>
            <pc:docMk/>
            <pc:sldMk cId="2107750000" sldId="375"/>
            <ac:spMk id="28" creationId="{DFCA9CAD-CBF2-F407-0E32-0EBDB28C7E3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0" creationId="{B5C4331F-C081-E92A-F3EE-AC0E7F217769}"/>
          </ac:spMkLst>
        </pc:spChg>
        <pc:spChg chg="mod">
          <ac:chgData name="Toby Donaldson" userId="2e6e5431-bb17-4c41-9985-d39c50d83c73" providerId="ADAL" clId="{8FAA0405-CD06-4D0D-AE20-600DBA1F7D65}" dt="2023-06-19T17:46:05.033" v="4530" actId="20577"/>
          <ac:spMkLst>
            <pc:docMk/>
            <pc:sldMk cId="2107750000" sldId="375"/>
            <ac:spMk id="31" creationId="{A077F06C-D7E3-DF59-544B-F5BB8CF595A3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3" creationId="{332077C5-23BD-5950-382A-761C413DCC76}"/>
          </ac:spMkLst>
        </pc:spChg>
        <pc:spChg chg="mod">
          <ac:chgData name="Toby Donaldson" userId="2e6e5431-bb17-4c41-9985-d39c50d83c73" providerId="ADAL" clId="{8FAA0405-CD06-4D0D-AE20-600DBA1F7D65}" dt="2023-06-19T17:46:13.261" v="4536" actId="20577"/>
          <ac:spMkLst>
            <pc:docMk/>
            <pc:sldMk cId="2107750000" sldId="375"/>
            <ac:spMk id="34" creationId="{970F8CAE-879E-844C-BE8B-4A616E8D356F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6" creationId="{86EAA196-CBB5-DE2B-4E5E-EF72E1F3F884}"/>
          </ac:spMkLst>
        </pc:spChg>
        <pc:spChg chg="mod">
          <ac:chgData name="Toby Donaldson" userId="2e6e5431-bb17-4c41-9985-d39c50d83c73" providerId="ADAL" clId="{8FAA0405-CD06-4D0D-AE20-600DBA1F7D65}" dt="2023-06-19T17:46:06.326" v="4531" actId="20577"/>
          <ac:spMkLst>
            <pc:docMk/>
            <pc:sldMk cId="2107750000" sldId="375"/>
            <ac:spMk id="37" creationId="{B0D22126-9DC1-17AE-8E64-50BE2772165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9" creationId="{EEC8B015-6BDE-CF7A-2B27-0B3BE5E4EBCA}"/>
          </ac:spMkLst>
        </pc:spChg>
        <pc:spChg chg="mod">
          <ac:chgData name="Toby Donaldson" userId="2e6e5431-bb17-4c41-9985-d39c50d83c73" providerId="ADAL" clId="{8FAA0405-CD06-4D0D-AE20-600DBA1F7D65}" dt="2023-06-19T17:46:09.231" v="4533" actId="20577"/>
          <ac:spMkLst>
            <pc:docMk/>
            <pc:sldMk cId="2107750000" sldId="375"/>
            <ac:spMk id="40" creationId="{B27DE039-89B8-EA2D-AACC-726D8E018A5B}"/>
          </ac:spMkLst>
        </pc:spChg>
        <pc:spChg chg="add mod">
          <ac:chgData name="Toby Donaldson" userId="2e6e5431-bb17-4c41-9985-d39c50d83c73" providerId="ADAL" clId="{8FAA0405-CD06-4D0D-AE20-600DBA1F7D65}" dt="2023-06-19T17:45:26.579" v="4519" actId="1076"/>
          <ac:spMkLst>
            <pc:docMk/>
            <pc:sldMk cId="2107750000" sldId="375"/>
            <ac:spMk id="42" creationId="{0AD6F1B7-1B33-4A8B-9518-B883BF4275D9}"/>
          </ac:spMkLst>
        </pc:spChg>
        <pc:spChg chg="add del mod">
          <ac:chgData name="Toby Donaldson" userId="2e6e5431-bb17-4c41-9985-d39c50d83c73" providerId="ADAL" clId="{8FAA0405-CD06-4D0D-AE20-600DBA1F7D65}" dt="2023-06-19T17:46:13.717" v="4540"/>
          <ac:spMkLst>
            <pc:docMk/>
            <pc:sldMk cId="2107750000" sldId="375"/>
            <ac:spMk id="43" creationId="{96E29F3A-B4F9-78F7-1C07-FBAA471B058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0" creationId="{6E93AC40-31D7-402E-538E-C52CC79B6308}"/>
          </ac:spMkLst>
        </pc:spChg>
        <pc:spChg chg="mod">
          <ac:chgData name="Toby Donaldson" userId="2e6e5431-bb17-4c41-9985-d39c50d83c73" providerId="ADAL" clId="{8FAA0405-CD06-4D0D-AE20-600DBA1F7D65}" dt="2023-06-19T17:46:10.845" v="4534" actId="20577"/>
          <ac:spMkLst>
            <pc:docMk/>
            <pc:sldMk cId="2107750000" sldId="375"/>
            <ac:spMk id="51" creationId="{DF4FAD53-3712-1FB1-DE91-DE455FCDD86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4" creationId="{1E130922-1B99-2C63-ACAC-C0704D0FA43E}"/>
          </ac:spMkLst>
        </pc:spChg>
        <pc:spChg chg="mod">
          <ac:chgData name="Toby Donaldson" userId="2e6e5431-bb17-4c41-9985-d39c50d83c73" providerId="ADAL" clId="{8FAA0405-CD06-4D0D-AE20-600DBA1F7D65}" dt="2023-06-19T17:46:07.793" v="4532" actId="20577"/>
          <ac:spMkLst>
            <pc:docMk/>
            <pc:sldMk cId="2107750000" sldId="375"/>
            <ac:spMk id="55" creationId="{6E61CD28-E341-36ED-936D-00D5E1262DA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8" creationId="{DD0D5805-1BC9-820D-F78B-02610038AB34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9" creationId="{70C57328-6439-C168-384C-6815E7912E3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1" creationId="{D2F1307B-7B58-B1BF-64B7-4DCD1B5BC6E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2" creationId="{52F0A28B-9639-F5AF-45C7-BAC0AB0991E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4" creationId="{BF66DDE9-E9E1-75D8-D69D-D9C87D2A9AA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5" creationId="{01897FC6-B091-1323-BF55-751B0D89828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7" creationId="{518E28AE-0F36-0096-95FB-53098A48B062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8" creationId="{BCDF2DC1-D73B-54EC-C29E-FD20CA1A4F0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0" creationId="{BF0ADE27-5727-7FE8-97C3-5BC32A8436D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1" creationId="{9701304A-ACA8-BAD1-3607-B67D430CB78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3" creationId="{E4F44081-5C08-C364-BBD3-32EF32788CC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4" creationId="{A2C6B744-1221-FF47-35DB-247D89FAEECA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6" creationId="{D4826C41-1F73-8402-8C0B-595320E62902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7" creationId="{2E34513A-5929-49FD-1C03-DE1060E5845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4" creationId="{C9C5CC2A-D3DC-9815-31F4-6EBD8BCA631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5" creationId="{BD2FD5F6-A409-052D-EE0A-38DB4AC0551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8" creationId="{9CE32D6E-B00E-21FF-799B-1BF4AD91FAD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9" creationId="{664DFAA3-15C9-7178-1415-912BF702C11E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2" creationId="{0D683ACE-4A91-EE06-F772-FAC82F111D33}"/>
          </ac:spMkLst>
        </pc:spChg>
        <pc:spChg chg="mod">
          <ac:chgData name="Toby Donaldson" userId="2e6e5431-bb17-4c41-9985-d39c50d83c73" providerId="ADAL" clId="{8FAA0405-CD06-4D0D-AE20-600DBA1F7D65}" dt="2023-06-19T17:45:51.883" v="4522" actId="20577"/>
          <ac:spMkLst>
            <pc:docMk/>
            <pc:sldMk cId="2107750000" sldId="375"/>
            <ac:spMk id="93" creationId="{1E7BEE66-9265-268B-9EC0-C58D773D1E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5" creationId="{0AAE818F-60B4-8025-E5AE-1293BF2B1D57}"/>
          </ac:spMkLst>
        </pc:spChg>
        <pc:spChg chg="mod">
          <ac:chgData name="Toby Donaldson" userId="2e6e5431-bb17-4c41-9985-d39c50d83c73" providerId="ADAL" clId="{8FAA0405-CD06-4D0D-AE20-600DBA1F7D65}" dt="2023-06-19T17:45:55.228" v="4524" actId="20577"/>
          <ac:spMkLst>
            <pc:docMk/>
            <pc:sldMk cId="2107750000" sldId="375"/>
            <ac:spMk id="96" creationId="{415ED0DF-67D4-3540-DE49-2EF08095AB4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8" creationId="{8BED5278-F421-7512-8A41-9E532DF632C9}"/>
          </ac:spMkLst>
        </pc:spChg>
        <pc:spChg chg="mod">
          <ac:chgData name="Toby Donaldson" userId="2e6e5431-bb17-4c41-9985-d39c50d83c73" providerId="ADAL" clId="{8FAA0405-CD06-4D0D-AE20-600DBA1F7D65}" dt="2023-06-19T17:45:59.764" v="4527" actId="20577"/>
          <ac:spMkLst>
            <pc:docMk/>
            <pc:sldMk cId="2107750000" sldId="375"/>
            <ac:spMk id="99" creationId="{F31D05EE-F6EB-5603-D95C-290C6CD0133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1" creationId="{772F7952-3098-773B-B630-04345B1FE82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2" creationId="{63DA655D-32F7-E309-D10C-A5FC12466D5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4" creationId="{F4243CB8-A933-1990-518A-8AB58A08020B}"/>
          </ac:spMkLst>
        </pc:spChg>
        <pc:spChg chg="mod">
          <ac:chgData name="Toby Donaldson" userId="2e6e5431-bb17-4c41-9985-d39c50d83c73" providerId="ADAL" clId="{8FAA0405-CD06-4D0D-AE20-600DBA1F7D65}" dt="2023-06-19T17:45:57.715" v="4526" actId="20577"/>
          <ac:spMkLst>
            <pc:docMk/>
            <pc:sldMk cId="2107750000" sldId="375"/>
            <ac:spMk id="105" creationId="{BDD18E36-BE28-AEA6-9F94-07DA8EE66E1B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7" creationId="{C8197786-0747-C47F-7464-D00A146264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8" creationId="{4CE1B1C1-1910-FC42-C0D1-4B97341B6E7A}"/>
          </ac:spMkLst>
        </pc:spChg>
        <pc:spChg chg="add mod">
          <ac:chgData name="Toby Donaldson" userId="2e6e5431-bb17-4c41-9985-d39c50d83c73" providerId="ADAL" clId="{8FAA0405-CD06-4D0D-AE20-600DBA1F7D65}" dt="2023-06-19T17:45:33.186" v="4520" actId="1076"/>
          <ac:spMkLst>
            <pc:docMk/>
            <pc:sldMk cId="2107750000" sldId="375"/>
            <ac:spMk id="110" creationId="{3011FE83-9E31-4501-C912-3B7DF2B5D3DB}"/>
          </ac:spMkLst>
        </pc:spChg>
        <pc:spChg chg="add del mod">
          <ac:chgData name="Toby Donaldson" userId="2e6e5431-bb17-4c41-9985-d39c50d83c73" providerId="ADAL" clId="{8FAA0405-CD06-4D0D-AE20-600DBA1F7D65}" dt="2023-06-19T17:46:13.717" v="4538"/>
          <ac:spMkLst>
            <pc:docMk/>
            <pc:sldMk cId="2107750000" sldId="375"/>
            <ac:spMk id="111" creationId="{B820447E-DAD4-3C5F-361F-958F897CFF67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18" creationId="{EDA8F9F4-F7F7-65CF-D57B-B3696EF281FB}"/>
          </ac:spMkLst>
        </pc:spChg>
        <pc:spChg chg="mod">
          <ac:chgData name="Toby Donaldson" userId="2e6e5431-bb17-4c41-9985-d39c50d83c73" providerId="ADAL" clId="{8FAA0405-CD06-4D0D-AE20-600DBA1F7D65}" dt="2023-06-19T17:45:56.160" v="4525" actId="20577"/>
          <ac:spMkLst>
            <pc:docMk/>
            <pc:sldMk cId="2107750000" sldId="375"/>
            <ac:spMk id="119" creationId="{A6FE62AD-87B9-C80C-EC0D-8013108FD91F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2" creationId="{09C7C8DF-E0C1-BD6C-DD4E-6E5E03B0C90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3" creationId="{B0A72E3F-9618-B86E-17D8-1B4DC579681C}"/>
          </ac:spMkLst>
        </pc:s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" creationId="{9B479607-D43A-8FA6-089E-79120FA05D36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0" creationId="{81638397-959E-295A-098E-C71769E3EF28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1" creationId="{3B8C7E2D-EBFA-C8CF-7ACE-249AF7A1E0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4" creationId="{E238476E-4DBC-3BC5-B64B-5017D3CB642F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7" creationId="{F0F54C5D-6FDF-DD35-45C3-C1392B49AB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0" creationId="{ED27CBE0-7E01-865B-D931-21AC6D1A97AE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6" creationId="{230F6D2D-E10D-780D-21AC-90D41F576705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9" creationId="{53C9AA13-286E-B7BC-4749-1A105EC71F80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2" creationId="{F11E4C09-CD3B-E3A7-284A-95A66E01D1CF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5" creationId="{6C36BE4A-F2DB-BF8C-744B-66C6479F8DF1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8" creationId="{3BCEBA6B-8DEB-A639-4551-CAD076DE72EB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49" creationId="{995426FB-356F-FDF3-5ED9-076E8192F2FE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3" creationId="{A853D238-D3F8-942D-AC42-2237EE58AB62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57" creationId="{1F8100EF-6DA5-4839-E2D2-5A173F80557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0" creationId="{42847B09-5138-9928-BD21-FAA45B639DE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3" creationId="{9889A66E-FDA8-EABB-0A09-B77A0A82482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6" creationId="{0F808DE3-1746-20D7-F8FB-AE706F7217E0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9" creationId="{AFF7ACBE-2870-1B42-15D5-F2AAAA9128D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72" creationId="{C94D4344-2F06-4A92-D8BE-33E12262F4F9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3" creationId="{6F286224-B7F6-A672-BC6B-E26142681297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7" creationId="{9F201871-2A7A-490C-20FF-E669943399DA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1" creationId="{0AB5853B-2C7F-AA2C-696C-B2D79A96A953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4" creationId="{35196572-EE6E-24A9-EFE1-D69E43788B60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7" creationId="{8676076F-B846-2481-C556-2B779FDCC0A1}"/>
          </ac:grpSpMkLst>
        </pc:grpChg>
        <pc:grpChg chg="add del mod">
          <ac:chgData name="Toby Donaldson" userId="2e6e5431-bb17-4c41-9985-d39c50d83c73" providerId="ADAL" clId="{8FAA0405-CD06-4D0D-AE20-600DBA1F7D65}" dt="2023-06-19T17:44:49.448" v="4511" actId="21"/>
          <ac:grpSpMkLst>
            <pc:docMk/>
            <pc:sldMk cId="2107750000" sldId="375"/>
            <ac:grpSpMk id="100" creationId="{90B9C45A-03F3-6B99-B7DF-8AB76D1A7376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03" creationId="{FA5F2288-DF33-AF98-3837-958DA67D5F77}"/>
          </ac:grpSpMkLst>
        </pc:grpChg>
        <pc:grpChg chg="add del mod">
          <ac:chgData name="Toby Donaldson" userId="2e6e5431-bb17-4c41-9985-d39c50d83c73" providerId="ADAL" clId="{8FAA0405-CD06-4D0D-AE20-600DBA1F7D65}" dt="2023-06-19T17:44:45.493" v="4509" actId="21"/>
          <ac:grpSpMkLst>
            <pc:docMk/>
            <pc:sldMk cId="2107750000" sldId="375"/>
            <ac:grpSpMk id="106" creationId="{AE70C683-2B5A-0781-83BC-27122E9693E9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17" creationId="{75289DC1-0119-5A53-B0BA-5BF190AD8601}"/>
          </ac:grpSpMkLst>
        </pc:grpChg>
        <pc:grpChg chg="add del mod">
          <ac:chgData name="Toby Donaldson" userId="2e6e5431-bb17-4c41-9985-d39c50d83c73" providerId="ADAL" clId="{8FAA0405-CD06-4D0D-AE20-600DBA1F7D65}" dt="2023-06-19T17:44:41.575" v="4507" actId="21"/>
          <ac:grpSpMkLst>
            <pc:docMk/>
            <pc:sldMk cId="2107750000" sldId="375"/>
            <ac:grpSpMk id="121" creationId="{85A145DA-5B45-DB4E-CCB0-6F39080634C3}"/>
          </ac:grpSpMkLst>
        </pc:grp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1" creationId="{3FFFCD2F-7A5F-28A1-78D9-3A2514068D36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4" creationId="{7CAF2122-E255-82F0-716C-DFA02682B772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5" creationId="{8A0CEBED-727E-DF14-92C7-5C6239F9F88A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6" creationId="{DFD170AD-A345-092A-4663-AD40A3C6D805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7" creationId="{F7504DC7-10B1-B6B5-8E12-85B7C907F84C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8" creationId="{BB1D9F54-CEA6-D56E-285B-323B0BA8231E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2" creationId="{2E8A5DEA-1504-856B-BD2D-A3B2FFEDD3E4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6" creationId="{2B9C5D65-037D-3C3B-D8D7-B71C8F2D5F37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5" creationId="{F9E501A1-31CD-D25F-B0C6-C88BBC0B7F8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8" creationId="{F566D387-335D-D17B-485E-C83CBDAFFB01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9" creationId="{4901883C-5689-D0B3-7643-226735CF233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0" creationId="{5D47DF0D-DCA7-090C-BADC-8895BACB8BA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1" creationId="{77EE445F-9EDB-74E6-B487-347D562AA2F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2" creationId="{4B252C19-F1FA-2320-5F06-C6706BDE08D9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6" creationId="{EE73FD2F-92AB-E24F-26E8-E525587F372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90" creationId="{6C012EAC-DC96-CDE7-574F-167A9E71806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09" creationId="{2B75D09E-6348-4EB2-E058-095355192C6A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2" creationId="{4477D0CD-9647-83A3-205E-C109A5E4891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3" creationId="{731672B6-C276-81A9-13A9-5E67437C23EF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4" creationId="{35FC1D00-67CD-8F08-0583-6CA3BC8C6EE0}"/>
          </ac:cxnSpMkLst>
        </pc:cxnChg>
        <pc:cxnChg chg="add del mod">
          <ac:chgData name="Toby Donaldson" userId="2e6e5431-bb17-4c41-9985-d39c50d83c73" providerId="ADAL" clId="{8FAA0405-CD06-4D0D-AE20-600DBA1F7D65}" dt="2023-06-19T17:44:47.159" v="4510" actId="21"/>
          <ac:cxnSpMkLst>
            <pc:docMk/>
            <pc:sldMk cId="2107750000" sldId="375"/>
            <ac:cxnSpMk id="115" creationId="{3B96C116-F34B-504F-7D40-9BB9AEC13BB3}"/>
          </ac:cxnSpMkLst>
        </pc:cxnChg>
        <pc:cxnChg chg="add del mod">
          <ac:chgData name="Toby Donaldson" userId="2e6e5431-bb17-4c41-9985-d39c50d83c73" providerId="ADAL" clId="{8FAA0405-CD06-4D0D-AE20-600DBA1F7D65}" dt="2023-06-19T17:44:51.497" v="4512" actId="21"/>
          <ac:cxnSpMkLst>
            <pc:docMk/>
            <pc:sldMk cId="2107750000" sldId="375"/>
            <ac:cxnSpMk id="116" creationId="{15164873-949C-1C0E-D1B8-11C4D627D9C1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20" creationId="{33EC5327-33DA-2C28-D6B9-9F3181DC92E0}"/>
          </ac:cxnSpMkLst>
        </pc:cxnChg>
        <pc:cxnChg chg="add del mod">
          <ac:chgData name="Toby Donaldson" userId="2e6e5431-bb17-4c41-9985-d39c50d83c73" providerId="ADAL" clId="{8FAA0405-CD06-4D0D-AE20-600DBA1F7D65}" dt="2023-06-19T17:44:43.715" v="4508" actId="21"/>
          <ac:cxnSpMkLst>
            <pc:docMk/>
            <pc:sldMk cId="2107750000" sldId="375"/>
            <ac:cxnSpMk id="124" creationId="{DFAB8396-4111-1F6B-F9C3-E4AACB69B207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0:22.377" v="4778" actId="1076"/>
        <pc:sldMkLst>
          <pc:docMk/>
          <pc:sldMk cId="3436960552" sldId="376"/>
        </pc:sldMkLst>
        <pc:spChg chg="mod">
          <ac:chgData name="Toby Donaldson" userId="2e6e5431-bb17-4c41-9985-d39c50d83c73" providerId="ADAL" clId="{8FAA0405-CD06-4D0D-AE20-600DBA1F7D65}" dt="2023-06-19T17:50:17.216" v="4777" actId="14100"/>
          <ac:spMkLst>
            <pc:docMk/>
            <pc:sldMk cId="3436960552" sldId="376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19T17:50:22.377" v="4778" actId="1076"/>
          <ac:spMkLst>
            <pc:docMk/>
            <pc:sldMk cId="3436960552" sldId="376"/>
            <ac:spMk id="3" creationId="{E27B1C7A-A278-5E95-0B9C-CEAB925F1AB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17:55:02.396" v="4904" actId="113"/>
        <pc:sldMkLst>
          <pc:docMk/>
          <pc:sldMk cId="1917867446" sldId="377"/>
        </pc:sldMkLst>
        <pc:spChg chg="mod">
          <ac:chgData name="Toby Donaldson" userId="2e6e5431-bb17-4c41-9985-d39c50d83c73" providerId="ADAL" clId="{8FAA0405-CD06-4D0D-AE20-600DBA1F7D65}" dt="2023-06-19T17:51:32.900" v="4796" actId="20577"/>
          <ac:spMkLst>
            <pc:docMk/>
            <pc:sldMk cId="1917867446" sldId="37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8" creationId="{4E7890C1-93C2-14F9-E202-A2AB42ABA535}"/>
          </ac:spMkLst>
        </pc:spChg>
        <pc:spChg chg="mod">
          <ac:chgData name="Toby Donaldson" userId="2e6e5431-bb17-4c41-9985-d39c50d83c73" providerId="ADAL" clId="{8FAA0405-CD06-4D0D-AE20-600DBA1F7D65}" dt="2023-06-19T17:48:28.038" v="4635" actId="1076"/>
          <ac:spMkLst>
            <pc:docMk/>
            <pc:sldMk cId="1917867446" sldId="377"/>
            <ac:spMk id="9" creationId="{DEB2CE79-D64B-CD41-CFBA-425D3A99088E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11" creationId="{B72D84C5-E3FB-F88E-5E79-3F5B9E6492F3}"/>
          </ac:spMkLst>
        </pc:spChg>
        <pc:spChg chg="mod">
          <ac:chgData name="Toby Donaldson" userId="2e6e5431-bb17-4c41-9985-d39c50d83c73" providerId="ADAL" clId="{8FAA0405-CD06-4D0D-AE20-600DBA1F7D65}" dt="2023-06-19T17:48:32.661" v="4636" actId="1076"/>
          <ac:spMkLst>
            <pc:docMk/>
            <pc:sldMk cId="1917867446" sldId="377"/>
            <ac:spMk id="12" creationId="{092B1734-4E8B-7225-52C0-8CEA3BD4CC05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3" creationId="{57078B4C-32AD-185A-C495-3BDDD7088F6C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4" creationId="{20CE6331-1E0E-B670-7A69-820E73C22F55}"/>
          </ac:spMkLst>
        </pc:spChg>
        <pc:spChg chg="add mod">
          <ac:chgData name="Toby Donaldson" userId="2e6e5431-bb17-4c41-9985-d39c50d83c73" providerId="ADAL" clId="{8FAA0405-CD06-4D0D-AE20-600DBA1F7D65}" dt="2023-06-19T17:51:51.939" v="4804" actId="208"/>
          <ac:spMkLst>
            <pc:docMk/>
            <pc:sldMk cId="1917867446" sldId="377"/>
            <ac:spMk id="18" creationId="{CA870DD8-14B4-716B-9D5D-A5248B6A321C}"/>
          </ac:spMkLst>
        </pc:spChg>
        <pc:spChg chg="add mod">
          <ac:chgData name="Toby Donaldson" userId="2e6e5431-bb17-4c41-9985-d39c50d83c73" providerId="ADAL" clId="{8FAA0405-CD06-4D0D-AE20-600DBA1F7D65}" dt="2023-06-19T17:51:38.324" v="4803" actId="20577"/>
          <ac:spMkLst>
            <pc:docMk/>
            <pc:sldMk cId="1917867446" sldId="377"/>
            <ac:spMk id="19" creationId="{55067CF7-C01D-42B6-0026-0139202672D9}"/>
          </ac:spMkLst>
        </pc:spChg>
        <pc:spChg chg="add mod">
          <ac:chgData name="Toby Donaldson" userId="2e6e5431-bb17-4c41-9985-d39c50d83c73" providerId="ADAL" clId="{8FAA0405-CD06-4D0D-AE20-600DBA1F7D65}" dt="2023-06-19T17:52:38.590" v="4848" actId="1076"/>
          <ac:spMkLst>
            <pc:docMk/>
            <pc:sldMk cId="1917867446" sldId="377"/>
            <ac:spMk id="20" creationId="{70376B4E-5F79-A545-EF9D-B48C2033404E}"/>
          </ac:spMkLst>
        </pc:spChg>
        <pc:spChg chg="add mod">
          <ac:chgData name="Toby Donaldson" userId="2e6e5431-bb17-4c41-9985-d39c50d83c73" providerId="ADAL" clId="{8FAA0405-CD06-4D0D-AE20-600DBA1F7D65}" dt="2023-06-19T17:52:32.797" v="4847" actId="1076"/>
          <ac:spMkLst>
            <pc:docMk/>
            <pc:sldMk cId="1917867446" sldId="377"/>
            <ac:spMk id="21" creationId="{0C821650-C2AC-4F2D-C7FA-D7BDBBCB498D}"/>
          </ac:spMkLst>
        </pc:spChg>
        <pc:spChg chg="add mod">
          <ac:chgData name="Toby Donaldson" userId="2e6e5431-bb17-4c41-9985-d39c50d83c73" providerId="ADAL" clId="{8FAA0405-CD06-4D0D-AE20-600DBA1F7D65}" dt="2023-06-19T17:55:02.396" v="4904" actId="113"/>
          <ac:spMkLst>
            <pc:docMk/>
            <pc:sldMk cId="1917867446" sldId="377"/>
            <ac:spMk id="22" creationId="{CA92131F-0A35-B835-11AE-7FEDC6E8621D}"/>
          </ac:spMkLst>
        </pc:spChg>
        <pc:spChg chg="add mod">
          <ac:chgData name="Toby Donaldson" userId="2e6e5431-bb17-4c41-9985-d39c50d83c73" providerId="ADAL" clId="{8FAA0405-CD06-4D0D-AE20-600DBA1F7D65}" dt="2023-06-19T17:55:01.208" v="4903" actId="113"/>
          <ac:spMkLst>
            <pc:docMk/>
            <pc:sldMk cId="1917867446" sldId="377"/>
            <ac:spMk id="58" creationId="{A2E398E8-ECDB-2F80-FCD1-B5C57E36F639}"/>
          </ac:spMkLst>
        </pc:s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3" creationId="{8289A0EA-B5CE-FC03-F2C5-79C059285B05}"/>
          </ac:grpSpMkLst>
        </pc:gr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10" creationId="{3C2D9E7B-5EE7-A5BE-1520-FBBC4B8F6E49}"/>
          </ac:grpSpMkLst>
        </pc:grpChg>
        <pc:cxnChg chg="add del mod">
          <ac:chgData name="Toby Donaldson" userId="2e6e5431-bb17-4c41-9985-d39c50d83c73" providerId="ADAL" clId="{8FAA0405-CD06-4D0D-AE20-600DBA1F7D65}" dt="2023-06-19T17:47:48.684" v="4622" actId="21"/>
          <ac:cxnSpMkLst>
            <pc:docMk/>
            <pc:sldMk cId="1917867446" sldId="377"/>
            <ac:cxnSpMk id="15" creationId="{20B20B49-E52A-4AEA-24B2-2089A066F8E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6" creationId="{DD874FD9-FE5A-4806-763A-5716D98D50C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7" creationId="{ABE03D08-A0F5-7E3D-6E0C-1677E5E63983}"/>
          </ac:cxnSpMkLst>
        </pc:cxnChg>
        <pc:cxnChg chg="add mod">
          <ac:chgData name="Toby Donaldson" userId="2e6e5431-bb17-4c41-9985-d39c50d83c73" providerId="ADAL" clId="{8FAA0405-CD06-4D0D-AE20-600DBA1F7D65}" dt="2023-06-19T17:54:22.045" v="4885" actId="14100"/>
          <ac:cxnSpMkLst>
            <pc:docMk/>
            <pc:sldMk cId="1917867446" sldId="377"/>
            <ac:cxnSpMk id="24" creationId="{30421E14-6960-62BA-59D8-669DCED5B359}"/>
          </ac:cxnSpMkLst>
        </pc:cxnChg>
        <pc:cxnChg chg="add mod">
          <ac:chgData name="Toby Donaldson" userId="2e6e5431-bb17-4c41-9985-d39c50d83c73" providerId="ADAL" clId="{8FAA0405-CD06-4D0D-AE20-600DBA1F7D65}" dt="2023-06-19T17:54:52.837" v="4902" actId="14100"/>
          <ac:cxnSpMkLst>
            <pc:docMk/>
            <pc:sldMk cId="1917867446" sldId="377"/>
            <ac:cxnSpMk id="59" creationId="{8002D9E6-D16D-36C2-21D9-9C14F110466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8:39.123" v="5210" actId="14100"/>
        <pc:sldMkLst>
          <pc:docMk/>
          <pc:sldMk cId="2608695129" sldId="378"/>
        </pc:sldMkLst>
        <pc:spChg chg="add mod">
          <ac:chgData name="Toby Donaldson" userId="2e6e5431-bb17-4c41-9985-d39c50d83c73" providerId="ADAL" clId="{8FAA0405-CD06-4D0D-AE20-600DBA1F7D65}" dt="2023-06-19T17:57:42.929" v="5137" actId="1076"/>
          <ac:spMkLst>
            <pc:docMk/>
            <pc:sldMk cId="2608695129" sldId="378"/>
            <ac:spMk id="3" creationId="{84416B10-52F4-C19B-D09E-43B74E2A4429}"/>
          </ac:spMkLst>
        </pc:spChg>
        <pc:spChg chg="add mod">
          <ac:chgData name="Toby Donaldson" userId="2e6e5431-bb17-4c41-9985-d39c50d83c73" providerId="ADAL" clId="{8FAA0405-CD06-4D0D-AE20-600DBA1F7D65}" dt="2023-06-19T17:58:29.130" v="5208" actId="1076"/>
          <ac:spMkLst>
            <pc:docMk/>
            <pc:sldMk cId="2608695129" sldId="378"/>
            <ac:spMk id="8" creationId="{35C15A42-19BA-B9AD-B4A0-AF20CAAFBEC3}"/>
          </ac:spMkLst>
        </pc:spChg>
        <pc:cxnChg chg="add mod">
          <ac:chgData name="Toby Donaldson" userId="2e6e5431-bb17-4c41-9985-d39c50d83c73" providerId="ADAL" clId="{8FAA0405-CD06-4D0D-AE20-600DBA1F7D65}" dt="2023-06-19T17:58:39.123" v="5210" actId="14100"/>
          <ac:cxnSpMkLst>
            <pc:docMk/>
            <pc:sldMk cId="2608695129" sldId="378"/>
            <ac:cxnSpMk id="10" creationId="{34756110-C037-51D6-4980-BDDE7E1367D6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20:18:12.918" v="6034" actId="1076"/>
        <pc:sldMkLst>
          <pc:docMk/>
          <pc:sldMk cId="2385793512" sldId="379"/>
        </pc:sldMkLst>
        <pc:spChg chg="mod">
          <ac:chgData name="Toby Donaldson" userId="2e6e5431-bb17-4c41-9985-d39c50d83c73" providerId="ADAL" clId="{8FAA0405-CD06-4D0D-AE20-600DBA1F7D65}" dt="2023-06-19T18:00:12.559" v="5222" actId="20577"/>
          <ac:spMkLst>
            <pc:docMk/>
            <pc:sldMk cId="2385793512" sldId="379"/>
            <ac:spMk id="2" creationId="{9FF80AAC-D2AC-1F65-E994-44E10D9743A2}"/>
          </ac:spMkLst>
        </pc:spChg>
        <pc:spChg chg="mod">
          <ac:chgData name="Toby Donaldson" userId="2e6e5431-bb17-4c41-9985-d39c50d83c73" providerId="ADAL" clId="{8FAA0405-CD06-4D0D-AE20-600DBA1F7D65}" dt="2023-06-19T20:18:07.797" v="6033" actId="14100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6" creationId="{64492884-4B63-7434-075F-BCBE3508BBD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7" creationId="{C1C7CA3E-790C-3F7D-9CB9-F079A80B436D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9" creationId="{079D093B-946C-B901-EC58-D0A6301B9D6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0" creationId="{6AC7222B-6B47-A897-5E11-16AECF9895E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2" creationId="{7D93E568-C327-7B22-87AA-1C5B5159611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3" creationId="{9D620562-2A77-743A-E7E0-EE206B3E5CC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5" creationId="{E4421A34-BD33-5361-A6C1-C0ACB8D3B98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6" creationId="{E17421C3-3595-78E6-746B-37F6D371913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8" creationId="{3EE4975E-5139-61B3-C383-46465391FD5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9" creationId="{0B181010-B376-37FA-2CCF-4C4AC31DD275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1" creationId="{A0BAC52B-3CBA-9C57-C142-A393ACFC760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2" creationId="{9A145E8F-7078-7CCB-748C-5BB65D273475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4" creationId="{C3760570-80D7-B651-9ABC-912279C90883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5" creationId="{6C8980C8-7196-8A2F-560A-5A238F76FC04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2" creationId="{A5E44FBF-9CE1-BAC2-CA45-DD3E3F9AB9B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3" creationId="{8DEFB282-A382-8B38-808D-49C5CB991A1E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6" creationId="{5678265D-5C9C-28C7-0258-EBE33D574B5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7" creationId="{55828891-21A3-5027-3A5B-3485900BE140}"/>
          </ac:spMkLst>
        </pc:spChg>
        <pc:spChg chg="add del mod">
          <ac:chgData name="Toby Donaldson" userId="2e6e5431-bb17-4c41-9985-d39c50d83c73" providerId="ADAL" clId="{8FAA0405-CD06-4D0D-AE20-600DBA1F7D65}" dt="2023-06-19T20:17:39.512" v="6027" actId="21"/>
          <ac:spMkLst>
            <pc:docMk/>
            <pc:sldMk cId="2385793512" sldId="379"/>
            <ac:spMk id="40" creationId="{EA2870B1-2D44-EF75-C52E-210C6256C4F6}"/>
          </ac:spMkLst>
        </pc:spChg>
        <pc:spChg chg="add mod">
          <ac:chgData name="Toby Donaldson" userId="2e6e5431-bb17-4c41-9985-d39c50d83c73" providerId="ADAL" clId="{8FAA0405-CD06-4D0D-AE20-600DBA1F7D65}" dt="2023-06-19T18:11:41.348" v="5777" actId="113"/>
          <ac:spMkLst>
            <pc:docMk/>
            <pc:sldMk cId="2385793512" sldId="379"/>
            <ac:spMk id="41" creationId="{24445474-1E59-C753-2208-A180CED17AE4}"/>
          </ac:spMkLst>
        </pc:spChg>
        <pc:spChg chg="add mod">
          <ac:chgData name="Toby Donaldson" userId="2e6e5431-bb17-4c41-9985-d39c50d83c73" providerId="ADAL" clId="{8FAA0405-CD06-4D0D-AE20-600DBA1F7D65}" dt="2023-06-19T20:18:12.918" v="6034" actId="1076"/>
          <ac:spMkLst>
            <pc:docMk/>
            <pc:sldMk cId="2385793512" sldId="379"/>
            <ac:spMk id="42" creationId="{B7E8C029-9E89-065B-4F68-1F4DAAC8FE70}"/>
          </ac:spMkLst>
        </pc:s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5" creationId="{FA285958-B3AA-FA8E-CFDF-35341B68A64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8" creationId="{8E9FC588-B6B1-CFF5-4878-8B3B12A500E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1" creationId="{19A03E68-3EA6-7257-7D86-290CBE9EEDA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4" creationId="{B6539F7F-1E7E-8085-968A-FE51FC4B5FAB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7" creationId="{44A9295F-754A-882B-1496-66D954BBD8B3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20" creationId="{EFA9BBBE-0BB9-2056-792F-04FE674EEEE0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1" creationId="{551EF6A2-558F-7FA6-556B-9B6D802ADE98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5" creationId="{6BC1E63B-3D9D-13BB-F4B4-B1B6AD4252D1}"/>
          </ac:grpSpMkLst>
        </pc:grp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3" creationId="{36C6DDE8-FA6A-C278-7B18-2FC7C97DD4FF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6" creationId="{E512913C-A07A-BC04-65D8-0D2AA25DD513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7" creationId="{BE4526B2-8E05-04BD-F230-E978B89ECBF6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8" creationId="{A972E5D7-BEAA-D8C6-B2CE-6C1D15AF96C4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9" creationId="{A6C01CAF-5CFE-76D6-0CE0-119BA5F1AFDB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0" creationId="{522A92C3-58F5-BB0B-58C6-D17B1BF0CD5D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4" creationId="{44DDB7A5-9401-488C-EBD3-69D83189DBA5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8" creationId="{8178E793-C2E9-FBE5-C83A-41A5146A9E45}"/>
          </ac:cxnSpMkLst>
        </pc:cxnChg>
        <pc:cxnChg chg="add del mod">
          <ac:chgData name="Toby Donaldson" userId="2e6e5431-bb17-4c41-9985-d39c50d83c73" providerId="ADAL" clId="{8FAA0405-CD06-4D0D-AE20-600DBA1F7D65}" dt="2023-06-19T18:01:06.440" v="5360" actId="21"/>
          <ac:cxnSpMkLst>
            <pc:docMk/>
            <pc:sldMk cId="2385793512" sldId="379"/>
            <ac:cxnSpMk id="39" creationId="{77DF1A9A-E7BE-FDA9-A99A-D08A3058B77A}"/>
          </ac:cxnSpMkLst>
        </pc:cxnChg>
      </pc:sldChg>
      <pc:sldChg chg="modSp add del mod ord">
        <pc:chgData name="Toby Donaldson" userId="2e6e5431-bb17-4c41-9985-d39c50d83c73" providerId="ADAL" clId="{8FAA0405-CD06-4D0D-AE20-600DBA1F7D65}" dt="2023-06-19T20:08:18.688" v="5786" actId="2696"/>
        <pc:sldMkLst>
          <pc:docMk/>
          <pc:sldMk cId="2962560554" sldId="380"/>
        </pc:sldMkLst>
        <pc:spChg chg="mod">
          <ac:chgData name="Toby Donaldson" userId="2e6e5431-bb17-4c41-9985-d39c50d83c73" providerId="ADAL" clId="{8FAA0405-CD06-4D0D-AE20-600DBA1F7D65}" dt="2023-06-19T20:07:43.444" v="5782" actId="20577"/>
          <ac:spMkLst>
            <pc:docMk/>
            <pc:sldMk cId="2962560554" sldId="380"/>
            <ac:spMk id="2" creationId="{5A64DDE5-BED7-BBF9-848E-9D2825600A0C}"/>
          </ac:spMkLst>
        </pc:spChg>
      </pc:sldChg>
      <pc:sldChg chg="add ord">
        <pc:chgData name="Toby Donaldson" userId="2e6e5431-bb17-4c41-9985-d39c50d83c73" providerId="ADAL" clId="{8FAA0405-CD06-4D0D-AE20-600DBA1F7D65}" dt="2023-06-19T20:08:12.703" v="5785"/>
        <pc:sldMkLst>
          <pc:docMk/>
          <pc:sldMk cId="2554296244" sldId="381"/>
        </pc:sldMkLst>
      </pc:sldChg>
      <pc:sldChg chg="addSp modSp add mod ord">
        <pc:chgData name="Toby Donaldson" userId="2e6e5431-bb17-4c41-9985-d39c50d83c73" providerId="ADAL" clId="{8FAA0405-CD06-4D0D-AE20-600DBA1F7D65}" dt="2023-06-19T20:10:55.562" v="5895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FAA0405-CD06-4D0D-AE20-600DBA1F7D65}" dt="2023-06-19T20:10:49.963" v="5894" actId="20577"/>
          <ac:spMkLst>
            <pc:docMk/>
            <pc:sldMk cId="459997258" sldId="382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0:10:30.355" v="5891" actId="1076"/>
          <ac:spMkLst>
            <pc:docMk/>
            <pc:sldMk cId="459997258" sldId="382"/>
            <ac:spMk id="5" creationId="{BD927CD9-4161-FDF6-9A3C-A2AEB8141AFA}"/>
          </ac:spMkLst>
        </pc:spChg>
        <pc:cxnChg chg="add">
          <ac:chgData name="Toby Donaldson" userId="2e6e5431-bb17-4c41-9985-d39c50d83c73" providerId="ADAL" clId="{8FAA0405-CD06-4D0D-AE20-600DBA1F7D65}" dt="2023-06-19T20:10:34.428" v="5892" actId="11529"/>
          <ac:cxnSpMkLst>
            <pc:docMk/>
            <pc:sldMk cId="459997258" sldId="382"/>
            <ac:cxnSpMk id="7" creationId="{B8133817-A337-FF42-D370-CFC9563BFC0B}"/>
          </ac:cxnSpMkLst>
        </pc:cxnChg>
        <pc:cxnChg chg="add mod">
          <ac:chgData name="Toby Donaldson" userId="2e6e5431-bb17-4c41-9985-d39c50d83c73" providerId="ADAL" clId="{8FAA0405-CD06-4D0D-AE20-600DBA1F7D65}" dt="2023-06-19T20:10:55.562" v="5895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add">
        <pc:chgData name="Toby Donaldson" userId="2e6e5431-bb17-4c41-9985-d39c50d83c73" providerId="ADAL" clId="{8FAA0405-CD06-4D0D-AE20-600DBA1F7D65}" dt="2023-06-19T20:09:29.439" v="5790" actId="2890"/>
        <pc:sldMkLst>
          <pc:docMk/>
          <pc:sldMk cId="4038111191" sldId="383"/>
        </pc:sldMkLst>
      </pc:sldChg>
      <pc:sldChg chg="addSp delSp modSp add mod">
        <pc:chgData name="Toby Donaldson" userId="2e6e5431-bb17-4c41-9985-d39c50d83c73" providerId="ADAL" clId="{8FAA0405-CD06-4D0D-AE20-600DBA1F7D65}" dt="2023-06-19T22:54:52.572" v="7316" actId="122"/>
        <pc:sldMkLst>
          <pc:docMk/>
          <pc:sldMk cId="2709983985" sldId="384"/>
        </pc:sldMkLst>
        <pc:spChg chg="del">
          <ac:chgData name="Toby Donaldson" userId="2e6e5431-bb17-4c41-9985-d39c50d83c73" providerId="ADAL" clId="{8FAA0405-CD06-4D0D-AE20-600DBA1F7D65}" dt="2023-06-19T20:12:44.152" v="5897" actId="21"/>
          <ac:spMkLst>
            <pc:docMk/>
            <pc:sldMk cId="2709983985" sldId="384"/>
            <ac:spMk id="2" creationId="{5A64DDE5-BED7-BBF9-848E-9D2825600A0C}"/>
          </ac:spMkLst>
        </pc:spChg>
        <pc:spChg chg="del">
          <ac:chgData name="Toby Donaldson" userId="2e6e5431-bb17-4c41-9985-d39c50d83c73" providerId="ADAL" clId="{8FAA0405-CD06-4D0D-AE20-600DBA1F7D65}" dt="2023-06-19T20:13:14.242" v="5908" actId="21"/>
          <ac:spMkLst>
            <pc:docMk/>
            <pc:sldMk cId="2709983985" sldId="384"/>
            <ac:spMk id="3" creationId="{84DA8459-E9F3-24C6-B365-13876F576B92}"/>
          </ac:spMkLst>
        </pc:spChg>
        <pc:spChg chg="del">
          <ac:chgData name="Toby Donaldson" userId="2e6e5431-bb17-4c41-9985-d39c50d83c73" providerId="ADAL" clId="{8FAA0405-CD06-4D0D-AE20-600DBA1F7D65}" dt="2023-06-19T20:13:18.535" v="5910" actId="21"/>
          <ac:spMkLst>
            <pc:docMk/>
            <pc:sldMk cId="2709983985" sldId="384"/>
            <ac:spMk id="5" creationId="{BD927CD9-4161-FDF6-9A3C-A2AEB8141AFA}"/>
          </ac:spMkLst>
        </pc:spChg>
        <pc:spChg chg="add del mod">
          <ac:chgData name="Toby Donaldson" userId="2e6e5431-bb17-4c41-9985-d39c50d83c73" providerId="ADAL" clId="{8FAA0405-CD06-4D0D-AE20-600DBA1F7D65}" dt="2023-06-19T20:12:45.802" v="5898" actId="21"/>
          <ac:spMkLst>
            <pc:docMk/>
            <pc:sldMk cId="2709983985" sldId="384"/>
            <ac:spMk id="8" creationId="{D4B3546B-CCAB-398E-7326-5CEFB06FC469}"/>
          </ac:spMkLst>
        </pc:spChg>
        <pc:spChg chg="add mod">
          <ac:chgData name="Toby Donaldson" userId="2e6e5431-bb17-4c41-9985-d39c50d83c73" providerId="ADAL" clId="{8FAA0405-CD06-4D0D-AE20-600DBA1F7D65}" dt="2023-06-19T20:13:08.568" v="5907" actId="1076"/>
          <ac:spMkLst>
            <pc:docMk/>
            <pc:sldMk cId="2709983985" sldId="384"/>
            <ac:spMk id="10" creationId="{4FB89F36-87C0-1011-B61D-CC9700F7690D}"/>
          </ac:spMkLst>
        </pc:spChg>
        <pc:spChg chg="add del mod">
          <ac:chgData name="Toby Donaldson" userId="2e6e5431-bb17-4c41-9985-d39c50d83c73" providerId="ADAL" clId="{8FAA0405-CD06-4D0D-AE20-600DBA1F7D65}" dt="2023-06-19T20:13:16.359" v="5909" actId="21"/>
          <ac:spMkLst>
            <pc:docMk/>
            <pc:sldMk cId="2709983985" sldId="384"/>
            <ac:spMk id="12" creationId="{3C2BF860-DFC1-D367-A34F-C92F135EB673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4" creationId="{63BE8A81-8D96-6C7B-FF14-E3149C2C7F9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7" creationId="{EE94F269-4161-0627-7B05-C42A1B22691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8" creationId="{7A254F5C-4612-C0CB-4697-EC47D381289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0" creationId="{4CF1F513-E899-BF06-491A-219210DDE47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1" creationId="{E5CA1C5D-1D31-80CB-3A4B-F5BD2EDE163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3" creationId="{8E32B627-0DD2-F4E8-AAF8-BB33784077B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4" creationId="{AD3C7E64-A36C-9B44-F23C-3F8B72347C95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6" creationId="{7608F690-7427-59AB-34A7-6595EA47018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9" creationId="{6CB495F0-48E1-D99A-EF88-C1B9D1C6546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30" creationId="{B5F0DF90-5458-5461-A91E-1AC649CC1B5F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2" creationId="{E889CE32-8277-D28E-155B-621E622158A6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0" creationId="{E0550101-A002-46FA-2894-0618817E409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1" creationId="{CBDF7014-80FA-CC69-CCE0-4529C024F5C4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4" creationId="{588F84ED-F2DD-EF98-6D75-DA5DFA6B06C9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5" creationId="{4D40A89E-9602-8B2F-ABE3-5DCCD2F44CB9}"/>
          </ac:spMkLst>
        </pc:spChg>
        <pc:spChg chg="add mod">
          <ac:chgData name="Toby Donaldson" userId="2e6e5431-bb17-4c41-9985-d39c50d83c73" providerId="ADAL" clId="{8FAA0405-CD06-4D0D-AE20-600DBA1F7D65}" dt="2023-06-19T22:54:52.572" v="7316" actId="122"/>
          <ac:spMkLst>
            <pc:docMk/>
            <pc:sldMk cId="2709983985" sldId="384"/>
            <ac:spMk id="51" creationId="{A6FE0E29-0C34-27A1-7841-2BD6498DAC0B}"/>
          </ac:spMkLst>
        </pc:spChg>
        <pc:spChg chg="add del mod">
          <ac:chgData name="Toby Donaldson" userId="2e6e5431-bb17-4c41-9985-d39c50d83c73" providerId="ADAL" clId="{8FAA0405-CD06-4D0D-AE20-600DBA1F7D65}" dt="2023-06-19T20:24:26.564" v="6223" actId="21"/>
          <ac:spMkLst>
            <pc:docMk/>
            <pc:sldMk cId="2709983985" sldId="384"/>
            <ac:spMk id="52" creationId="{2B594376-47AE-43F6-6F88-E4E07782B57F}"/>
          </ac:spMkLst>
        </pc:spChg>
        <pc:spChg chg="add del mod">
          <ac:chgData name="Toby Donaldson" userId="2e6e5431-bb17-4c41-9985-d39c50d83c73" providerId="ADAL" clId="{8FAA0405-CD06-4D0D-AE20-600DBA1F7D65}" dt="2023-06-19T22:28:52.947" v="6454" actId="21"/>
          <ac:spMkLst>
            <pc:docMk/>
            <pc:sldMk cId="2709983985" sldId="384"/>
            <ac:spMk id="53" creationId="{285B3749-C01D-B1F2-E7BF-F9952D7040EE}"/>
          </ac:spMkLst>
        </pc:spChg>
        <pc:spChg chg="add mod">
          <ac:chgData name="Toby Donaldson" userId="2e6e5431-bb17-4c41-9985-d39c50d83c73" providerId="ADAL" clId="{8FAA0405-CD06-4D0D-AE20-600DBA1F7D65}" dt="2023-06-19T22:29:51.040" v="6466" actId="14100"/>
          <ac:spMkLst>
            <pc:docMk/>
            <pc:sldMk cId="2709983985" sldId="384"/>
            <ac:spMk id="54" creationId="{CED1C7D8-686D-BCEE-4A33-186B7CE46B68}"/>
          </ac:spMkLst>
        </pc:s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3" creationId="{AE0F3D9B-B3C1-1D67-FB0A-8A083A1ADCFB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6" creationId="{052267AC-93E2-E85F-3EED-FE2ABB1715CF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9" creationId="{9182C24E-ACC6-7FA9-9E19-D10246A470A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2" creationId="{2BC110BA-F804-681A-45D6-9CF8ED40734E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5" creationId="{56175C4E-8704-3A23-887A-5B025B11B267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8" creationId="{AC0BFFE5-8ED0-ACD5-D589-504F0D5C7942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39" creationId="{50789EBA-98BF-26D9-33DD-DFA2F22ABDC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43" creationId="{94AA1F53-AFD9-86CD-B516-881D284E354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50" creationId="{FFC40362-18D7-2195-4BAD-302C439B0F5F}"/>
          </ac:grpSpMkLst>
        </pc:grp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7" creationId="{B8133817-A337-FF42-D370-CFC9563BFC0B}"/>
          </ac:cxnSpMkLst>
        </pc:cxn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9" creationId="{E84DF3DA-F594-E9E0-EB77-7B53FDA7082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1" creationId="{55A5DB7C-E205-784D-2C41-8AD58611556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4" creationId="{A672C065-ACF7-B1BB-658C-CABEBC77804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5" creationId="{29FBC9D1-5A6E-4C2F-94B2-1FD78619DD29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6" creationId="{88E8C681-73F6-69C6-4BB6-76F587DA3FE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7" creationId="{3DE190FD-05CB-6F3C-0E0B-F45FCB62A62A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8" creationId="{B75BEA4C-37B3-592C-705E-30C33CB4942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2" creationId="{54181C67-5C6C-DF8D-DD01-56E70070EBF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6" creationId="{11E7B57D-928B-B227-F43B-74B886B375C6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45.058" v="7311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FAA0405-CD06-4D0D-AE20-600DBA1F7D65}" dt="2023-06-19T20:20:37.642" v="6044" actId="208"/>
          <ac:spMkLst>
            <pc:docMk/>
            <pc:sldMk cId="819031479" sldId="385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20:54.693" v="6046" actId="20577"/>
          <ac:spMkLst>
            <pc:docMk/>
            <pc:sldMk cId="819031479" sldId="385"/>
            <ac:spMk id="5" creationId="{55BA5644-B59E-0439-C483-C10E46326892}"/>
          </ac:spMkLst>
        </pc:spChg>
        <pc:spChg chg="add mod">
          <ac:chgData name="Toby Donaldson" userId="2e6e5431-bb17-4c41-9985-d39c50d83c73" providerId="ADAL" clId="{8FAA0405-CD06-4D0D-AE20-600DBA1F7D65}" dt="2023-06-19T20:21:44.731" v="6139" actId="1076"/>
          <ac:spMkLst>
            <pc:docMk/>
            <pc:sldMk cId="819031479" sldId="385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0:22:00.874" v="6145" actId="688"/>
          <ac:spMkLst>
            <pc:docMk/>
            <pc:sldMk cId="819031479" sldId="385"/>
            <ac:spMk id="9" creationId="{F29A8FB6-909E-420D-008B-9CF8414AEF02}"/>
          </ac:spMkLst>
        </pc:spChg>
        <pc:spChg chg="add del mod">
          <ac:chgData name="Toby Donaldson" userId="2e6e5431-bb17-4c41-9985-d39c50d83c73" providerId="ADAL" clId="{8FAA0405-CD06-4D0D-AE20-600DBA1F7D65}" dt="2023-06-19T22:30:00.119" v="6468" actId="21"/>
          <ac:spMkLst>
            <pc:docMk/>
            <pc:sldMk cId="819031479" sldId="385"/>
            <ac:spMk id="11" creationId="{4778FAFE-EC8D-3350-F5B6-6EBDAB94D3BE}"/>
          </ac:spMkLst>
        </pc:spChg>
        <pc:spChg chg="add mod">
          <ac:chgData name="Toby Donaldson" userId="2e6e5431-bb17-4c41-9985-d39c50d83c73" providerId="ADAL" clId="{8FAA0405-CD06-4D0D-AE20-600DBA1F7D65}" dt="2023-06-19T22:29:57.675" v="6467"/>
          <ac:spMkLst>
            <pc:docMk/>
            <pc:sldMk cId="819031479" sldId="385"/>
            <ac:spMk id="12" creationId="{1D14C994-6EF2-60C7-9738-432CD4B9462D}"/>
          </ac:spMkLst>
        </pc:spChg>
        <pc:spChg chg="mod">
          <ac:chgData name="Toby Donaldson" userId="2e6e5431-bb17-4c41-9985-d39c50d83c73" providerId="ADAL" clId="{8FAA0405-CD06-4D0D-AE20-600DBA1F7D65}" dt="2023-06-19T22:54:45.058" v="7311" actId="20577"/>
          <ac:spMkLst>
            <pc:docMk/>
            <pc:sldMk cId="819031479" sldId="385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0:24:22.799" v="6222" actId="21"/>
          <ac:spMkLst>
            <pc:docMk/>
            <pc:sldMk cId="819031479" sldId="385"/>
            <ac:spMk id="52" creationId="{2B594376-47AE-43F6-6F88-E4E07782B57F}"/>
          </ac:spMkLst>
        </pc:spChg>
        <pc:grpChg chg="add mod">
          <ac:chgData name="Toby Donaldson" userId="2e6e5431-bb17-4c41-9985-d39c50d83c73" providerId="ADAL" clId="{8FAA0405-CD06-4D0D-AE20-600DBA1F7D65}" dt="2023-06-19T20:20:14.827" v="6041" actId="1076"/>
          <ac:grpSpMkLst>
            <pc:docMk/>
            <pc:sldMk cId="819031479" sldId="385"/>
            <ac:grpSpMk id="2" creationId="{7EA4A8B4-8A8B-7530-C6D5-B552C48FAB53}"/>
          </ac:grpSpMkLst>
        </pc:grpChg>
        <pc:cxnChg chg="add mod">
          <ac:chgData name="Toby Donaldson" userId="2e6e5431-bb17-4c41-9985-d39c50d83c73" providerId="ADAL" clId="{8FAA0405-CD06-4D0D-AE20-600DBA1F7D65}" dt="2023-06-19T20:22:59.282" v="6148" actId="208"/>
          <ac:cxnSpMkLst>
            <pc:docMk/>
            <pc:sldMk cId="819031479" sldId="385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9.432" v="7307" actId="20577"/>
        <pc:sldMkLst>
          <pc:docMk/>
          <pc:sldMk cId="1789975005" sldId="386"/>
        </pc:sldMkLst>
        <pc:spChg chg="add del mod">
          <ac:chgData name="Toby Donaldson" userId="2e6e5431-bb17-4c41-9985-d39c50d83c73" providerId="ADAL" clId="{8FAA0405-CD06-4D0D-AE20-600DBA1F7D65}" dt="2023-06-19T22:30:05.883" v="6470"/>
          <ac:spMkLst>
            <pc:docMk/>
            <pc:sldMk cId="1789975005" sldId="386"/>
            <ac:spMk id="7" creationId="{12E48F38-C29C-3725-97CB-A3DE824DF874}"/>
          </ac:spMkLst>
        </pc:spChg>
        <pc:spChg chg="mod">
          <ac:chgData name="Toby Donaldson" userId="2e6e5431-bb17-4c41-9985-d39c50d83c73" providerId="ADAL" clId="{8FAA0405-CD06-4D0D-AE20-600DBA1F7D65}" dt="2023-06-19T22:24:59.660" v="6283" actId="20577"/>
          <ac:spMkLst>
            <pc:docMk/>
            <pc:sldMk cId="1789975005" sldId="386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2:30:15.281" v="6471"/>
          <ac:spMkLst>
            <pc:docMk/>
            <pc:sldMk cId="1789975005" sldId="386"/>
            <ac:spMk id="11" creationId="{8A74C78E-0537-D6A7-5F11-8319372D3BF4}"/>
          </ac:spMkLst>
        </pc:spChg>
        <pc:spChg chg="mod">
          <ac:chgData name="Toby Donaldson" userId="2e6e5431-bb17-4c41-9985-d39c50d83c73" providerId="ADAL" clId="{8FAA0405-CD06-4D0D-AE20-600DBA1F7D65}" dt="2023-06-19T22:54:39.432" v="7307" actId="20577"/>
          <ac:spMkLst>
            <pc:docMk/>
            <pc:sldMk cId="1789975005" sldId="386"/>
            <ac:spMk id="51" creationId="{A6FE0E29-0C34-27A1-7841-2BD6498DAC0B}"/>
          </ac:spMkLst>
        </pc:spChg>
        <pc:spChg chg="del mod">
          <ac:chgData name="Toby Donaldson" userId="2e6e5431-bb17-4c41-9985-d39c50d83c73" providerId="ADAL" clId="{8FAA0405-CD06-4D0D-AE20-600DBA1F7D65}" dt="2023-06-19T22:30:17.395" v="6472" actId="21"/>
          <ac:spMkLst>
            <pc:docMk/>
            <pc:sldMk cId="1789975005" sldId="386"/>
            <ac:spMk id="52" creationId="{2B594376-47AE-43F6-6F88-E4E07782B57F}"/>
          </ac:spMkLst>
        </pc:spChg>
        <pc:cxnChg chg="mod">
          <ac:chgData name="Toby Donaldson" userId="2e6e5431-bb17-4c41-9985-d39c50d83c73" providerId="ADAL" clId="{8FAA0405-CD06-4D0D-AE20-600DBA1F7D65}" dt="2023-06-19T20:22:42.143" v="6147" actId="208"/>
          <ac:cxnSpMkLst>
            <pc:docMk/>
            <pc:sldMk cId="1789975005" sldId="386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4.195" v="7303" actId="20577"/>
        <pc:sldMkLst>
          <pc:docMk/>
          <pc:sldMk cId="3750792691" sldId="387"/>
        </pc:sldMkLst>
        <pc:spChg chg="mod">
          <ac:chgData name="Toby Donaldson" userId="2e6e5431-bb17-4c41-9985-d39c50d83c73" providerId="ADAL" clId="{8FAA0405-CD06-4D0D-AE20-600DBA1F7D65}" dt="2023-06-19T20:58:54.256" v="6243" actId="208"/>
          <ac:spMkLst>
            <pc:docMk/>
            <pc:sldMk cId="3750792691" sldId="387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59:39.102" v="6248" actId="20577"/>
          <ac:spMkLst>
            <pc:docMk/>
            <pc:sldMk cId="3750792691" sldId="387"/>
            <ac:spMk id="5" creationId="{55BA5644-B59E-0439-C483-C10E46326892}"/>
          </ac:spMkLst>
        </pc:spChg>
        <pc:spChg chg="add del">
          <ac:chgData name="Toby Donaldson" userId="2e6e5431-bb17-4c41-9985-d39c50d83c73" providerId="ADAL" clId="{8FAA0405-CD06-4D0D-AE20-600DBA1F7D65}" dt="2023-06-19T20:56:29.958" v="6229" actId="11529"/>
          <ac:spMkLst>
            <pc:docMk/>
            <pc:sldMk cId="3750792691" sldId="387"/>
            <ac:spMk id="7" creationId="{D13BC522-16D9-40BD-09FE-8B04C3120387}"/>
          </ac:spMkLst>
        </pc:spChg>
        <pc:spChg chg="del">
          <ac:chgData name="Toby Donaldson" userId="2e6e5431-bb17-4c41-9985-d39c50d83c73" providerId="ADAL" clId="{8FAA0405-CD06-4D0D-AE20-600DBA1F7D65}" dt="2023-06-19T20:55:58.782" v="6227" actId="21"/>
          <ac:spMkLst>
            <pc:docMk/>
            <pc:sldMk cId="3750792691" sldId="387"/>
            <ac:spMk id="8" creationId="{91FFDCEC-1AE6-3150-18BB-0A6E00E2CC80}"/>
          </ac:spMkLst>
        </pc:spChg>
        <pc:spChg chg="del">
          <ac:chgData name="Toby Donaldson" userId="2e6e5431-bb17-4c41-9985-d39c50d83c73" providerId="ADAL" clId="{8FAA0405-CD06-4D0D-AE20-600DBA1F7D65}" dt="2023-06-19T20:58:09.451" v="6238" actId="21"/>
          <ac:spMkLst>
            <pc:docMk/>
            <pc:sldMk cId="3750792691" sldId="387"/>
            <ac:spMk id="9" creationId="{F29A8FB6-909E-420D-008B-9CF8414AEF02}"/>
          </ac:spMkLst>
        </pc:spChg>
        <pc:spChg chg="add del">
          <ac:chgData name="Toby Donaldson" userId="2e6e5431-bb17-4c41-9985-d39c50d83c73" providerId="ADAL" clId="{8FAA0405-CD06-4D0D-AE20-600DBA1F7D65}" dt="2023-06-19T20:56:55.376" v="6231" actId="11529"/>
          <ac:spMkLst>
            <pc:docMk/>
            <pc:sldMk cId="3750792691" sldId="387"/>
            <ac:spMk id="11" creationId="{F5632F6F-EEC2-BB09-C3A9-445700DD528A}"/>
          </ac:spMkLst>
        </pc:spChg>
        <pc:spChg chg="add del">
          <ac:chgData name="Toby Donaldson" userId="2e6e5431-bb17-4c41-9985-d39c50d83c73" providerId="ADAL" clId="{8FAA0405-CD06-4D0D-AE20-600DBA1F7D65}" dt="2023-06-19T20:57:03.673" v="6233" actId="11529"/>
          <ac:spMkLst>
            <pc:docMk/>
            <pc:sldMk cId="3750792691" sldId="387"/>
            <ac:spMk id="12" creationId="{BDB898A8-57B5-7565-4018-2EFC4DCBABB3}"/>
          </ac:spMkLst>
        </pc:spChg>
        <pc:spChg chg="mod">
          <ac:chgData name="Toby Donaldson" userId="2e6e5431-bb17-4c41-9985-d39c50d83c73" providerId="ADAL" clId="{8FAA0405-CD06-4D0D-AE20-600DBA1F7D65}" dt="2023-06-19T22:23:22.153" v="6276" actId="207"/>
          <ac:spMkLst>
            <pc:docMk/>
            <pc:sldMk cId="3750792691" sldId="387"/>
            <ac:spMk id="27" creationId="{9415FC6F-8641-13A7-48D8-676681992CBC}"/>
          </ac:spMkLst>
        </pc:spChg>
        <pc:spChg chg="add del mod">
          <ac:chgData name="Toby Donaldson" userId="2e6e5431-bb17-4c41-9985-d39c50d83c73" providerId="ADAL" clId="{8FAA0405-CD06-4D0D-AE20-600DBA1F7D65}" dt="2023-06-19T22:23:04.488" v="6275" actId="21"/>
          <ac:spMkLst>
            <pc:docMk/>
            <pc:sldMk cId="3750792691" sldId="387"/>
            <ac:spMk id="47" creationId="{F4CC7002-6E34-C6A7-F9CB-984FB7E5001D}"/>
          </ac:spMkLst>
        </pc:spChg>
        <pc:spChg chg="add del">
          <ac:chgData name="Toby Donaldson" userId="2e6e5431-bb17-4c41-9985-d39c50d83c73" providerId="ADAL" clId="{8FAA0405-CD06-4D0D-AE20-600DBA1F7D65}" dt="2023-06-19T22:22:23.542" v="6265" actId="22"/>
          <ac:spMkLst>
            <pc:docMk/>
            <pc:sldMk cId="3750792691" sldId="387"/>
            <ac:spMk id="49" creationId="{99E9CBBA-2581-7A17-769A-C384FF4628E8}"/>
          </ac:spMkLst>
        </pc:spChg>
        <pc:spChg chg="mod">
          <ac:chgData name="Toby Donaldson" userId="2e6e5431-bb17-4c41-9985-d39c50d83c73" providerId="ADAL" clId="{8FAA0405-CD06-4D0D-AE20-600DBA1F7D65}" dt="2023-06-19T22:54:34.195" v="7303" actId="20577"/>
          <ac:spMkLst>
            <pc:docMk/>
            <pc:sldMk cId="3750792691" sldId="387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22:58.495" v="6274" actId="14100"/>
          <ac:spMkLst>
            <pc:docMk/>
            <pc:sldMk cId="3750792691" sldId="387"/>
            <ac:spMk id="53" creationId="{F3F07374-B3E0-90E1-FA30-54150A5931A0}"/>
          </ac:spMkLst>
        </pc:spChg>
        <pc:spChg chg="add del mod">
          <ac:chgData name="Toby Donaldson" userId="2e6e5431-bb17-4c41-9985-d39c50d83c73" providerId="ADAL" clId="{8FAA0405-CD06-4D0D-AE20-600DBA1F7D65}" dt="2023-06-19T22:30:24.172" v="6474"/>
          <ac:spMkLst>
            <pc:docMk/>
            <pc:sldMk cId="3750792691" sldId="387"/>
            <ac:spMk id="54" creationId="{DB46E7D8-8870-C477-03C7-1F662B207E96}"/>
          </ac:spMkLst>
        </pc:spChg>
        <pc:cxnChg chg="mod">
          <ac:chgData name="Toby Donaldson" userId="2e6e5431-bb17-4c41-9985-d39c50d83c73" providerId="ADAL" clId="{8FAA0405-CD06-4D0D-AE20-600DBA1F7D65}" dt="2023-06-19T20:58:44.478" v="6242" actId="692"/>
          <ac:cxnSpMkLst>
            <pc:docMk/>
            <pc:sldMk cId="3750792691" sldId="387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28.346" v="7299" actId="20577"/>
        <pc:sldMkLst>
          <pc:docMk/>
          <pc:sldMk cId="4122653192" sldId="388"/>
        </pc:sldMkLst>
        <pc:spChg chg="add del">
          <ac:chgData name="Toby Donaldson" userId="2e6e5431-bb17-4c41-9985-d39c50d83c73" providerId="ADAL" clId="{8FAA0405-CD06-4D0D-AE20-600DBA1F7D65}" dt="2023-06-19T20:59:58.617" v="6253" actId="11529"/>
          <ac:spMkLst>
            <pc:docMk/>
            <pc:sldMk cId="4122653192" sldId="388"/>
            <ac:spMk id="7" creationId="{C66D3C0E-878F-A585-841D-C1D2F1DA615B}"/>
          </ac:spMkLst>
        </pc:spChg>
        <pc:spChg chg="add mod">
          <ac:chgData name="Toby Donaldson" userId="2e6e5431-bb17-4c41-9985-d39c50d83c73" providerId="ADAL" clId="{8FAA0405-CD06-4D0D-AE20-600DBA1F7D65}" dt="2023-06-19T22:14:17.561" v="6263" actId="1076"/>
          <ac:spMkLst>
            <pc:docMk/>
            <pc:sldMk cId="4122653192" sldId="388"/>
            <ac:spMk id="8" creationId="{B0B41B49-2639-6830-35DE-FC08C298BBC7}"/>
          </ac:spMkLst>
        </pc:spChg>
        <pc:spChg chg="add mod">
          <ac:chgData name="Toby Donaldson" userId="2e6e5431-bb17-4c41-9985-d39c50d83c73" providerId="ADAL" clId="{8FAA0405-CD06-4D0D-AE20-600DBA1F7D65}" dt="2023-06-19T22:30:33.993" v="6475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FAA0405-CD06-4D0D-AE20-600DBA1F7D65}" dt="2023-06-19T22:25:38.500" v="6286" actId="20577"/>
          <ac:spMkLst>
            <pc:docMk/>
            <pc:sldMk cId="4122653192" sldId="388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25:34.142" v="6285" actId="207"/>
          <ac:spMkLst>
            <pc:docMk/>
            <pc:sldMk cId="4122653192" sldId="388"/>
            <ac:spMk id="33" creationId="{52CEF9D9-D0A5-67E0-F759-38528B050E18}"/>
          </ac:spMkLst>
        </pc:spChg>
        <pc:spChg chg="del mod">
          <ac:chgData name="Toby Donaldson" userId="2e6e5431-bb17-4c41-9985-d39c50d83c73" providerId="ADAL" clId="{8FAA0405-CD06-4D0D-AE20-600DBA1F7D65}" dt="2023-06-19T20:59:53.830" v="6251" actId="21"/>
          <ac:spMkLst>
            <pc:docMk/>
            <pc:sldMk cId="4122653192" sldId="388"/>
            <ac:spMk id="47" creationId="{F4CC7002-6E34-C6A7-F9CB-984FB7E5001D}"/>
          </ac:spMkLst>
        </pc:spChg>
        <pc:spChg chg="mod">
          <ac:chgData name="Toby Donaldson" userId="2e6e5431-bb17-4c41-9985-d39c50d83c73" providerId="ADAL" clId="{8FAA0405-CD06-4D0D-AE20-600DBA1F7D65}" dt="2023-06-19T22:54:28.346" v="7299" actId="20577"/>
          <ac:spMkLst>
            <pc:docMk/>
            <pc:sldMk cId="4122653192" sldId="388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22.824" v="7295" actId="20577"/>
        <pc:sldMkLst>
          <pc:docMk/>
          <pc:sldMk cId="4170483133" sldId="389"/>
        </pc:sldMkLst>
        <pc:spChg chg="add mod">
          <ac:chgData name="Toby Donaldson" userId="2e6e5431-bb17-4c41-9985-d39c50d83c73" providerId="ADAL" clId="{8FAA0405-CD06-4D0D-AE20-600DBA1F7D65}" dt="2023-06-19T22:30:37.237" v="6476"/>
          <ac:spMkLst>
            <pc:docMk/>
            <pc:sldMk cId="4170483133" sldId="389"/>
            <ac:spMk id="7" creationId="{CD4FDF1C-CA19-FC3E-0768-4D0A62D09A28}"/>
          </ac:spMkLst>
        </pc:spChg>
        <pc:spChg chg="mod">
          <ac:chgData name="Toby Donaldson" userId="2e6e5431-bb17-4c41-9985-d39c50d83c73" providerId="ADAL" clId="{8FAA0405-CD06-4D0D-AE20-600DBA1F7D65}" dt="2023-06-19T22:26:34.066" v="6295" actId="1076"/>
          <ac:spMkLst>
            <pc:docMk/>
            <pc:sldMk cId="4170483133" sldId="389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22.824" v="7295" actId="20577"/>
          <ac:spMkLst>
            <pc:docMk/>
            <pc:sldMk cId="4170483133" sldId="389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40.636" v="6477" actId="21"/>
          <ac:spMkLst>
            <pc:docMk/>
            <pc:sldMk cId="4170483133" sldId="389"/>
            <ac:spMk id="52" creationId="{2B594376-47AE-43F6-6F88-E4E07782B57F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12.775" v="7291" actId="20577"/>
        <pc:sldMkLst>
          <pc:docMk/>
          <pc:sldMk cId="3377118574" sldId="390"/>
        </pc:sldMkLst>
        <pc:spChg chg="add mod">
          <ac:chgData name="Toby Donaldson" userId="2e6e5431-bb17-4c41-9985-d39c50d83c73" providerId="ADAL" clId="{8FAA0405-CD06-4D0D-AE20-600DBA1F7D65}" dt="2023-06-19T22:30:50.442" v="6478"/>
          <ac:spMkLst>
            <pc:docMk/>
            <pc:sldMk cId="3377118574" sldId="390"/>
            <ac:spMk id="7" creationId="{E9C0B29C-406F-A7C3-5F24-83B42873C8E7}"/>
          </ac:spMkLst>
        </pc:spChg>
        <pc:spChg chg="del">
          <ac:chgData name="Toby Donaldson" userId="2e6e5431-bb17-4c41-9985-d39c50d83c73" providerId="ADAL" clId="{8FAA0405-CD06-4D0D-AE20-600DBA1F7D65}" dt="2023-06-19T22:26:49.633" v="6297" actId="21"/>
          <ac:spMkLst>
            <pc:docMk/>
            <pc:sldMk cId="3377118574" sldId="390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12.775" v="7291" actId="20577"/>
          <ac:spMkLst>
            <pc:docMk/>
            <pc:sldMk cId="3377118574" sldId="390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53.155" v="6479" actId="21"/>
          <ac:spMkLst>
            <pc:docMk/>
            <pc:sldMk cId="3377118574" sldId="390"/>
            <ac:spMk id="52" creationId="{2B594376-47AE-43F6-6F88-E4E07782B57F}"/>
          </ac:spMkLst>
        </pc:spChg>
      </pc:sldChg>
      <pc:sldChg chg="delSp modSp add mod">
        <pc:chgData name="Toby Donaldson" userId="2e6e5431-bb17-4c41-9985-d39c50d83c73" providerId="ADAL" clId="{8FAA0405-CD06-4D0D-AE20-600DBA1F7D65}" dt="2023-06-19T22:32:53.198" v="6494" actId="1076"/>
        <pc:sldMkLst>
          <pc:docMk/>
          <pc:sldMk cId="2910127581" sldId="391"/>
        </pc:sldMkLst>
        <pc:spChg chg="del">
          <ac:chgData name="Toby Donaldson" userId="2e6e5431-bb17-4c41-9985-d39c50d83c73" providerId="ADAL" clId="{8FAA0405-CD06-4D0D-AE20-600DBA1F7D65}" dt="2023-06-19T22:32:49.507" v="6493" actId="21"/>
          <ac:spMkLst>
            <pc:docMk/>
            <pc:sldMk cId="2910127581" sldId="391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1:39.994" v="6482" actId="207"/>
          <ac:spMkLst>
            <pc:docMk/>
            <pc:sldMk cId="2910127581" sldId="39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32:53.198" v="6494" actId="1076"/>
          <ac:spMkLst>
            <pc:docMk/>
            <pc:sldMk cId="2910127581" sldId="391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4:47.886" v="6506" actId="13926"/>
        <pc:sldMkLst>
          <pc:docMk/>
          <pc:sldMk cId="4244637870" sldId="392"/>
        </pc:sldMkLst>
        <pc:spChg chg="mod">
          <ac:chgData name="Toby Donaldson" userId="2e6e5431-bb17-4c41-9985-d39c50d83c73" providerId="ADAL" clId="{8FAA0405-CD06-4D0D-AE20-600DBA1F7D65}" dt="2023-06-19T22:32:01.819" v="6484"/>
          <ac:spMkLst>
            <pc:docMk/>
            <pc:sldMk cId="4244637870" sldId="392"/>
            <ac:spMk id="9" creationId="{B388B527-17D5-9CA0-B267-BE31CF4CE474}"/>
          </ac:spMkLst>
        </pc:spChg>
        <pc:spChg chg="del">
          <ac:chgData name="Toby Donaldson" userId="2e6e5431-bb17-4c41-9985-d39c50d83c73" providerId="ADAL" clId="{8FAA0405-CD06-4D0D-AE20-600DBA1F7D65}" dt="2023-06-19T22:32:59.054" v="6496" actId="21"/>
          <ac:spMkLst>
            <pc:docMk/>
            <pc:sldMk cId="4244637870" sldId="392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2:20.616" v="6488" actId="20577"/>
          <ac:spMkLst>
            <pc:docMk/>
            <pc:sldMk cId="4244637870" sldId="39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2:34:47.886" v="6506" actId="13926"/>
          <ac:spMkLst>
            <pc:docMk/>
            <pc:sldMk cId="4244637870" sldId="392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32:25.566" v="6490" actId="20577"/>
          <ac:spMkLst>
            <pc:docMk/>
            <pc:sldMk cId="4244637870" sldId="392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32:32.441" v="6492" actId="20577"/>
          <ac:spMkLst>
            <pc:docMk/>
            <pc:sldMk cId="4244637870" sldId="392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33:05.859" v="6497"/>
          <ac:spMkLst>
            <pc:docMk/>
            <pc:sldMk cId="4244637870" sldId="392"/>
            <ac:spMk id="47" creationId="{ACDE9C6E-5148-51BD-9AC0-E1D5E7B12903}"/>
          </ac:spMkLst>
        </pc:spChg>
        <pc:spChg chg="add del">
          <ac:chgData name="Toby Donaldson" userId="2e6e5431-bb17-4c41-9985-d39c50d83c73" providerId="ADAL" clId="{8FAA0405-CD06-4D0D-AE20-600DBA1F7D65}" dt="2023-06-19T22:33:30.370" v="6499" actId="11529"/>
          <ac:spMkLst>
            <pc:docMk/>
            <pc:sldMk cId="4244637870" sldId="392"/>
            <ac:spMk id="48" creationId="{9E52052F-3787-BA9B-2ED4-516B3641700B}"/>
          </ac:spMkLst>
        </pc:spChg>
        <pc:spChg chg="add del">
          <ac:chgData name="Toby Donaldson" userId="2e6e5431-bb17-4c41-9985-d39c50d83c73" providerId="ADAL" clId="{8FAA0405-CD06-4D0D-AE20-600DBA1F7D65}" dt="2023-06-19T22:33:50.811" v="6501" actId="11529"/>
          <ac:spMkLst>
            <pc:docMk/>
            <pc:sldMk cId="4244637870" sldId="392"/>
            <ac:spMk id="49" creationId="{554BE2B4-C426-6511-DDC9-237B30EE69BB}"/>
          </ac:spMkLst>
        </pc:spChg>
        <pc:spChg chg="del">
          <ac:chgData name="Toby Donaldson" userId="2e6e5431-bb17-4c41-9985-d39c50d83c73" providerId="ADAL" clId="{8FAA0405-CD06-4D0D-AE20-600DBA1F7D65}" dt="2023-06-19T22:32:57.397" v="6495" actId="21"/>
          <ac:spMkLst>
            <pc:docMk/>
            <pc:sldMk cId="4244637870" sldId="392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34:30.142" v="6505" actId="693"/>
          <ac:spMkLst>
            <pc:docMk/>
            <pc:sldMk cId="4244637870" sldId="392"/>
            <ac:spMk id="52" creationId="{457D6FD9-04BD-D387-BC26-A2FDED245252}"/>
          </ac:spMkLst>
        </pc:spChg>
        <pc:grpChg chg="add mod">
          <ac:chgData name="Toby Donaldson" userId="2e6e5431-bb17-4c41-9985-d39c50d83c73" providerId="ADAL" clId="{8FAA0405-CD06-4D0D-AE20-600DBA1F7D65}" dt="2023-06-19T22:32:05.774" v="6485" actId="1076"/>
          <ac:grpSpMkLst>
            <pc:docMk/>
            <pc:sldMk cId="4244637870" sldId="392"/>
            <ac:grpSpMk id="8" creationId="{FC8D5118-5BEF-E1D5-E973-31DD8853583B}"/>
          </ac:grpSpMkLst>
        </pc:grpChg>
        <pc:cxnChg chg="add mod">
          <ac:chgData name="Toby Donaldson" userId="2e6e5431-bb17-4c41-9985-d39c50d83c73" providerId="ADAL" clId="{8FAA0405-CD06-4D0D-AE20-600DBA1F7D65}" dt="2023-06-19T22:32:05.774" v="6485" actId="1076"/>
          <ac:cxnSpMkLst>
            <pc:docMk/>
            <pc:sldMk cId="4244637870" sldId="392"/>
            <ac:cxnSpMk id="12" creationId="{A96573DF-EA93-47CA-08E7-95FDB25935E1}"/>
          </ac:cxnSpMkLst>
        </pc:cxnChg>
      </pc:sldChg>
      <pc:sldChg chg="modSp add mod">
        <pc:chgData name="Toby Donaldson" userId="2e6e5431-bb17-4c41-9985-d39c50d83c73" providerId="ADAL" clId="{8FAA0405-CD06-4D0D-AE20-600DBA1F7D65}" dt="2023-06-19T22:35:20.119" v="6555" actId="20577"/>
        <pc:sldMkLst>
          <pc:docMk/>
          <pc:sldMk cId="199073715" sldId="393"/>
        </pc:sldMkLst>
        <pc:spChg chg="mod">
          <ac:chgData name="Toby Donaldson" userId="2e6e5431-bb17-4c41-9985-d39c50d83c73" providerId="ADAL" clId="{8FAA0405-CD06-4D0D-AE20-600DBA1F7D65}" dt="2023-06-19T22:35:20.119" v="6555" actId="20577"/>
          <ac:spMkLst>
            <pc:docMk/>
            <pc:sldMk cId="199073715" sldId="393"/>
            <ac:spMk id="47" creationId="{ACDE9C6E-5148-51BD-9AC0-E1D5E7B1290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9:22.862" v="6913" actId="113"/>
        <pc:sldMkLst>
          <pc:docMk/>
          <pc:sldMk cId="763452559" sldId="394"/>
        </pc:sldMkLst>
        <pc:spChg chg="del">
          <ac:chgData name="Toby Donaldson" userId="2e6e5431-bb17-4c41-9985-d39c50d83c73" providerId="ADAL" clId="{8FAA0405-CD06-4D0D-AE20-600DBA1F7D65}" dt="2023-06-19T22:36:45.174" v="6703" actId="21"/>
          <ac:spMkLst>
            <pc:docMk/>
            <pc:sldMk cId="763452559" sldId="394"/>
            <ac:spMk id="7" creationId="{E9C0B29C-406F-A7C3-5F24-83B42873C8E7}"/>
          </ac:spMkLst>
        </pc:spChg>
        <pc:spChg chg="add">
          <ac:chgData name="Toby Donaldson" userId="2e6e5431-bb17-4c41-9985-d39c50d83c73" providerId="ADAL" clId="{8FAA0405-CD06-4D0D-AE20-600DBA1F7D65}" dt="2023-06-19T22:35:59.617" v="6559" actId="11529"/>
          <ac:spMkLst>
            <pc:docMk/>
            <pc:sldMk cId="763452559" sldId="394"/>
            <ac:spMk id="49" creationId="{2E275024-4053-589C-0770-62C22AD68D65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1" creationId="{8E611EB6-FF14-8547-7E4B-448E5D707ACB}"/>
          </ac:spMkLst>
        </pc:spChg>
        <pc:spChg chg="add del mod">
          <ac:chgData name="Toby Donaldson" userId="2e6e5431-bb17-4c41-9985-d39c50d83c73" providerId="ADAL" clId="{8FAA0405-CD06-4D0D-AE20-600DBA1F7D65}" dt="2023-06-19T22:37:03.037" v="6707" actId="21"/>
          <ac:spMkLst>
            <pc:docMk/>
            <pc:sldMk cId="763452559" sldId="394"/>
            <ac:spMk id="53" creationId="{5990D768-ECF4-F95C-039C-5A44EF8F2383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4" creationId="{4C3DDD15-5EA4-132A-8FB9-670E2FC31499}"/>
          </ac:spMkLst>
        </pc:spChg>
        <pc:spChg chg="add mod">
          <ac:chgData name="Toby Donaldson" userId="2e6e5431-bb17-4c41-9985-d39c50d83c73" providerId="ADAL" clId="{8FAA0405-CD06-4D0D-AE20-600DBA1F7D65}" dt="2023-06-19T22:39:22.862" v="6913" actId="113"/>
          <ac:spMkLst>
            <pc:docMk/>
            <pc:sldMk cId="763452559" sldId="394"/>
            <ac:spMk id="55" creationId="{38C89E59-B153-3163-1706-327633588D34}"/>
          </ac:spMkLst>
        </pc:spChg>
        <pc:cxnChg chg="add del">
          <ac:chgData name="Toby Donaldson" userId="2e6e5431-bb17-4c41-9985-d39c50d83c73" providerId="ADAL" clId="{8FAA0405-CD06-4D0D-AE20-600DBA1F7D65}" dt="2023-06-19T22:35:52.101" v="6558" actId="21"/>
          <ac:cxnSpMkLst>
            <pc:docMk/>
            <pc:sldMk cId="763452559" sldId="394"/>
            <ac:cxnSpMk id="48" creationId="{FC3C2594-0A0C-4FD4-57F5-3027C0882864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23:11:20.078" v="7778" actId="113"/>
        <pc:sldMkLst>
          <pc:docMk/>
          <pc:sldMk cId="3018047399" sldId="395"/>
        </pc:sldMkLst>
        <pc:spChg chg="add mod">
          <ac:chgData name="Toby Donaldson" userId="2e6e5431-bb17-4c41-9985-d39c50d83c73" providerId="ADAL" clId="{8FAA0405-CD06-4D0D-AE20-600DBA1F7D65}" dt="2023-06-19T22:39:32.492" v="6915" actId="13926"/>
          <ac:spMkLst>
            <pc:docMk/>
            <pc:sldMk cId="3018047399" sldId="395"/>
            <ac:spMk id="7" creationId="{AE0ECBF3-4645-6AEE-0DDE-66B2B8C2A050}"/>
          </ac:spMkLst>
        </pc:spChg>
        <pc:spChg chg="mod">
          <ac:chgData name="Toby Donaldson" userId="2e6e5431-bb17-4c41-9985-d39c50d83c73" providerId="ADAL" clId="{8FAA0405-CD06-4D0D-AE20-600DBA1F7D65}" dt="2023-06-19T23:11:20.078" v="7778" actId="113"/>
          <ac:spMkLst>
            <pc:docMk/>
            <pc:sldMk cId="3018047399" sldId="395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39:17.284" v="6912" actId="113"/>
          <ac:spMkLst>
            <pc:docMk/>
            <pc:sldMk cId="3018047399" sldId="395"/>
            <ac:spMk id="55" creationId="{38C89E59-B153-3163-1706-327633588D3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1:23.443" v="7779" actId="113"/>
        <pc:sldMkLst>
          <pc:docMk/>
          <pc:sldMk cId="3559577232" sldId="396"/>
        </pc:sldMkLst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10" creationId="{C3388612-A615-4DBE-5F1C-03AD960CEC5B}"/>
          </ac:spMkLst>
        </pc:spChg>
        <pc:spChg chg="mod">
          <ac:chgData name="Toby Donaldson" userId="2e6e5431-bb17-4c41-9985-d39c50d83c73" providerId="ADAL" clId="{8FAA0405-CD06-4D0D-AE20-600DBA1F7D65}" dt="2023-06-19T23:11:23.443" v="7779" actId="113"/>
          <ac:spMkLst>
            <pc:docMk/>
            <pc:sldMk cId="3559577232" sldId="396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49" creationId="{2E275024-4053-589C-0770-62C22AD68D65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40:19.353" v="6917" actId="21"/>
          <ac:spMkLst>
            <pc:docMk/>
            <pc:sldMk cId="3559577232" sldId="396"/>
            <ac:spMk id="52" creationId="{457D6FD9-04BD-D387-BC26-A2FDED245252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4" creationId="{4C3DDD15-5EA4-132A-8FB9-670E2FC31499}"/>
          </ac:spMkLst>
        </pc:spChg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2:42:45.638" v="6937"/>
          <ac:spMkLst>
            <pc:docMk/>
            <pc:sldMk cId="3559577232" sldId="396"/>
            <ac:spMk id="65" creationId="{EAECAC75-AF72-3503-672C-B047CADB1D04}"/>
          </ac:spMkLst>
        </pc:spChg>
        <pc:spChg chg="mod">
          <ac:chgData name="Toby Donaldson" userId="2e6e5431-bb17-4c41-9985-d39c50d83c73" providerId="ADAL" clId="{8FAA0405-CD06-4D0D-AE20-600DBA1F7D65}" dt="2023-06-19T22:48:28.688" v="7084" actId="1076"/>
          <ac:spMkLst>
            <pc:docMk/>
            <pc:sldMk cId="3559577232" sldId="396"/>
            <ac:spMk id="66" creationId="{63B5AF75-93D7-00B5-3C25-2A3EE7AE8F3E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69" creationId="{CC078579-49CA-F75B-83A2-4557D8F37C74}"/>
          </ac:spMkLst>
        </pc:spChg>
        <pc:spChg chg="add mod">
          <ac:chgData name="Toby Donaldson" userId="2e6e5431-bb17-4c41-9985-d39c50d83c73" providerId="ADAL" clId="{8FAA0405-CD06-4D0D-AE20-600DBA1F7D65}" dt="2023-06-19T22:48:00.075" v="7078" actId="113"/>
          <ac:spMkLst>
            <pc:docMk/>
            <pc:sldMk cId="3559577232" sldId="396"/>
            <ac:spMk id="97" creationId="{14F23419-26B2-BD9E-5F70-42EE0EAB510B}"/>
          </ac:spMkLst>
        </pc:s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" creationId="{7EA4A8B4-8A8B-7530-C6D5-B552C48FAB53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8" creationId="{FC8D5118-5BEF-E1D5-E973-31DD8853583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3" creationId="{AE0F3D9B-B3C1-1D67-FB0A-8A083A1ADCF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6" creationId="{052267AC-93E2-E85F-3EED-FE2ABB1715CF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9" creationId="{9182C24E-ACC6-7FA9-9E19-D10246A470A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2" creationId="{2BC110BA-F804-681A-45D6-9CF8ED40734E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5" creationId="{56175C4E-8704-3A23-887A-5B025B11B267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8" creationId="{AC0BFFE5-8ED0-ACD5-D589-504F0D5C7942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39" creationId="{50789EBA-98BF-26D9-33DD-DFA2F22ABDC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43" creationId="{94AA1F53-AFD9-86CD-B516-881D284E354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50" creationId="{FFC40362-18D7-2195-4BAD-302C439B0F5F}"/>
          </ac:grpSpMkLst>
        </pc:grpChg>
        <pc:grpChg chg="add mod">
          <ac:chgData name="Toby Donaldson" userId="2e6e5431-bb17-4c41-9985-d39c50d83c73" providerId="ADAL" clId="{8FAA0405-CD06-4D0D-AE20-600DBA1F7D65}" dt="2023-06-19T22:48:23.177" v="7083" actId="1076"/>
          <ac:grpSpMkLst>
            <pc:docMk/>
            <pc:sldMk cId="3559577232" sldId="396"/>
            <ac:grpSpMk id="64" creationId="{053DC016-B5B0-9A73-DDF4-FEE489605573}"/>
          </ac:grpSpMkLst>
        </pc:grp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6" creationId="{92A8FA1A-CD02-3BBF-468E-012A32D2396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12" creationId="{A96573DF-EA93-47CA-08E7-95FDB25935E1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1" creationId="{55A5DB7C-E205-784D-2C41-8AD58611556C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4" creationId="{A672C065-ACF7-B1BB-658C-CABEBC77804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5" creationId="{29FBC9D1-5A6E-4C2F-94B2-1FD78619DD2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6" creationId="{88E8C681-73F6-69C6-4BB6-76F587DA3FE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7" creationId="{3DE190FD-05CB-6F3C-0E0B-F45FCB62A62A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8" creationId="{B75BEA4C-37B3-592C-705E-30C33CB4942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2" creationId="{54181C67-5C6C-DF8D-DD01-56E70070EBF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6" creationId="{11E7B57D-928B-B227-F43B-74B886B375C6}"/>
          </ac:cxnSpMkLst>
        </pc:cxnChg>
        <pc:cxnChg chg="add del">
          <ac:chgData name="Toby Donaldson" userId="2e6e5431-bb17-4c41-9985-d39c50d83c73" providerId="ADAL" clId="{8FAA0405-CD06-4D0D-AE20-600DBA1F7D65}" dt="2023-06-19T22:41:09.725" v="6924" actId="11529"/>
          <ac:cxnSpMkLst>
            <pc:docMk/>
            <pc:sldMk cId="3559577232" sldId="396"/>
            <ac:cxnSpMk id="53" creationId="{51BDC844-4BED-7F48-9F89-4A270FB95F7C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57" creationId="{3AD338C9-69DA-44C8-E867-95E08C1986D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0" creationId="{2A9C58AF-84B7-EE28-AEFF-1EBD6C6FEEB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1" creationId="{DA911D82-E787-7511-0099-D3155F50F1DD}"/>
          </ac:cxnSpMkLst>
        </pc:cxnChg>
        <pc:cxnChg chg="add mod">
          <ac:chgData name="Toby Donaldson" userId="2e6e5431-bb17-4c41-9985-d39c50d83c73" providerId="ADAL" clId="{8FAA0405-CD06-4D0D-AE20-600DBA1F7D65}" dt="2023-06-19T22:48:23.177" v="7083" actId="1076"/>
          <ac:cxnSpMkLst>
            <pc:docMk/>
            <pc:sldMk cId="3559577232" sldId="396"/>
            <ac:cxnSpMk id="67" creationId="{0C6EA21E-DFFB-6642-A5C6-279191D63F1E}"/>
          </ac:cxnSpMkLst>
        </pc:cxnChg>
        <pc:cxnChg chg="add del">
          <ac:chgData name="Toby Donaldson" userId="2e6e5431-bb17-4c41-9985-d39c50d83c73" providerId="ADAL" clId="{8FAA0405-CD06-4D0D-AE20-600DBA1F7D65}" dt="2023-06-19T22:44:39.249" v="6972" actId="11529"/>
          <ac:cxnSpMkLst>
            <pc:docMk/>
            <pc:sldMk cId="3559577232" sldId="396"/>
            <ac:cxnSpMk id="71" creationId="{EE8CB0E0-0CF9-D341-512C-25C29EBF9901}"/>
          </ac:cxnSpMkLst>
        </pc:cxnChg>
        <pc:cxnChg chg="add mod">
          <ac:chgData name="Toby Donaldson" userId="2e6e5431-bb17-4c41-9985-d39c50d83c73" providerId="ADAL" clId="{8FAA0405-CD06-4D0D-AE20-600DBA1F7D65}" dt="2023-06-19T22:49:04.310" v="7086" actId="208"/>
          <ac:cxnSpMkLst>
            <pc:docMk/>
            <pc:sldMk cId="3559577232" sldId="396"/>
            <ac:cxnSpMk id="73" creationId="{6342BF10-8B5E-065B-DB94-8D3BFB55F3FF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4" creationId="{6E5822E3-F21E-E5BD-5E1B-71F30DAFE9E6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7" creationId="{F724C67A-FDD1-2357-0891-BE53E15D7D0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9" creationId="{CBD2DF52-DFFD-E93B-0E79-F89CEB8A0185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1" creationId="{2A3301A1-9E4D-1CDA-F3C3-75405E910F6D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2" creationId="{EB12BDB5-D68A-BE81-5732-D0E0A478A202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4" creationId="{6C72FB79-E47A-BECC-DCC6-6A766759031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6" creationId="{0606986B-72A4-CEE0-D77F-BACF431F3153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9" creationId="{185B283E-0508-4C94-D275-315CBC8C4334}"/>
          </ac:cxnSpMkLst>
        </pc:cxnChg>
        <pc:cxnChg chg="add mod">
          <ac:chgData name="Toby Donaldson" userId="2e6e5431-bb17-4c41-9985-d39c50d83c73" providerId="ADAL" clId="{8FAA0405-CD06-4D0D-AE20-600DBA1F7D65}" dt="2023-06-19T22:47:55.006" v="7077" actId="14100"/>
          <ac:cxnSpMkLst>
            <pc:docMk/>
            <pc:sldMk cId="3559577232" sldId="396"/>
            <ac:cxnSpMk id="93" creationId="{23B33F78-5228-64FF-6736-D4944FA5EB8A}"/>
          </ac:cxnSpMkLst>
        </pc:cxnChg>
        <pc:cxnChg chg="add mod">
          <ac:chgData name="Toby Donaldson" userId="2e6e5431-bb17-4c41-9985-d39c50d83c73" providerId="ADAL" clId="{8FAA0405-CD06-4D0D-AE20-600DBA1F7D65}" dt="2023-06-19T22:49:25.930" v="7093" actId="14100"/>
          <ac:cxnSpMkLst>
            <pc:docMk/>
            <pc:sldMk cId="3559577232" sldId="396"/>
            <ac:cxnSpMk id="100" creationId="{173468FE-83D7-0CB9-041D-548A67F53429}"/>
          </ac:cxnSpMkLst>
        </pc:cxnChg>
        <pc:cxnChg chg="add mod">
          <ac:chgData name="Toby Donaldson" userId="2e6e5431-bb17-4c41-9985-d39c50d83c73" providerId="ADAL" clId="{8FAA0405-CD06-4D0D-AE20-600DBA1F7D65}" dt="2023-06-19T22:50:33.352" v="7112" actId="14100"/>
          <ac:cxnSpMkLst>
            <pc:docMk/>
            <pc:sldMk cId="3559577232" sldId="396"/>
            <ac:cxnSpMk id="103" creationId="{128E6D35-43F8-39F2-8D4A-F7ABA6D60B67}"/>
          </ac:cxnSpMkLst>
        </pc:cxnChg>
        <pc:cxnChg chg="add mod">
          <ac:chgData name="Toby Donaldson" userId="2e6e5431-bb17-4c41-9985-d39c50d83c73" providerId="ADAL" clId="{8FAA0405-CD06-4D0D-AE20-600DBA1F7D65}" dt="2023-06-19T22:49:48.783" v="7101" actId="14100"/>
          <ac:cxnSpMkLst>
            <pc:docMk/>
            <pc:sldMk cId="3559577232" sldId="396"/>
            <ac:cxnSpMk id="106" creationId="{48879E6B-3B96-FC1B-2EE5-9CCB19425791}"/>
          </ac:cxnSpMkLst>
        </pc:cxnChg>
        <pc:cxnChg chg="add mod">
          <ac:chgData name="Toby Donaldson" userId="2e6e5431-bb17-4c41-9985-d39c50d83c73" providerId="ADAL" clId="{8FAA0405-CD06-4D0D-AE20-600DBA1F7D65}" dt="2023-06-19T22:50:52.327" v="7115" actId="14100"/>
          <ac:cxnSpMkLst>
            <pc:docMk/>
            <pc:sldMk cId="3559577232" sldId="396"/>
            <ac:cxnSpMk id="110" creationId="{BC32BE56-B130-245D-3CAF-9ED986607BCC}"/>
          </ac:cxnSpMkLst>
        </pc:cxnChg>
        <pc:cxnChg chg="add mod">
          <ac:chgData name="Toby Donaldson" userId="2e6e5431-bb17-4c41-9985-d39c50d83c73" providerId="ADAL" clId="{8FAA0405-CD06-4D0D-AE20-600DBA1F7D65}" dt="2023-06-19T22:50:10.402" v="7107" actId="14100"/>
          <ac:cxnSpMkLst>
            <pc:docMk/>
            <pc:sldMk cId="3559577232" sldId="396"/>
            <ac:cxnSpMk id="113" creationId="{937A24A6-D942-3420-6616-8D72788CF9AC}"/>
          </ac:cxnSpMkLst>
        </pc:cxnChg>
        <pc:cxnChg chg="add mod">
          <ac:chgData name="Toby Donaldson" userId="2e6e5431-bb17-4c41-9985-d39c50d83c73" providerId="ADAL" clId="{8FAA0405-CD06-4D0D-AE20-600DBA1F7D65}" dt="2023-06-19T22:50:24.660" v="7111" actId="14100"/>
          <ac:cxnSpMkLst>
            <pc:docMk/>
            <pc:sldMk cId="3559577232" sldId="396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2:56:15.595" v="7407" actId="14100"/>
        <pc:sldMkLst>
          <pc:docMk/>
          <pc:sldMk cId="4093582635" sldId="397"/>
        </pc:sldMkLst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55:32.231" v="7323" actId="1076"/>
          <ac:spMkLst>
            <pc:docMk/>
            <pc:sldMk cId="4093582635" sldId="397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2:52:41.996" v="7271" actId="13926"/>
          <ac:spMkLst>
            <pc:docMk/>
            <pc:sldMk cId="4093582635" sldId="397"/>
            <ac:spMk id="15" creationId="{09EDE7DF-E715-D56B-C837-8675681C2400}"/>
          </ac:spMkLst>
        </pc:spChg>
        <pc:spChg chg="del mod">
          <ac:chgData name="Toby Donaldson" userId="2e6e5431-bb17-4c41-9985-d39c50d83c73" providerId="ADAL" clId="{8FAA0405-CD06-4D0D-AE20-600DBA1F7D65}" dt="2023-06-19T22:51:54.789" v="7151" actId="21"/>
          <ac:spMkLst>
            <pc:docMk/>
            <pc:sldMk cId="4093582635" sldId="397"/>
            <ac:spMk id="47" creationId="{ACDE9C6E-5148-51BD-9AC0-E1D5E7B12903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49" creationId="{2E275024-4053-589C-0770-62C22AD68D65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52:38.310" v="7270" actId="21"/>
          <ac:spMkLst>
            <pc:docMk/>
            <pc:sldMk cId="4093582635" sldId="397"/>
            <ac:spMk id="52" creationId="{457D6FD9-04BD-D387-BC26-A2FDED245252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4" creationId="{4C3DDD15-5EA4-132A-8FB9-670E2FC31499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55" creationId="{38C89E59-B153-3163-1706-327633588D34}"/>
          </ac:spMkLst>
        </pc:spChg>
        <pc:spChg chg="add del mod">
          <ac:chgData name="Toby Donaldson" userId="2e6e5431-bb17-4c41-9985-d39c50d83c73" providerId="ADAL" clId="{8FAA0405-CD06-4D0D-AE20-600DBA1F7D65}" dt="2023-06-19T22:55:13.796" v="7320"/>
          <ac:spMkLst>
            <pc:docMk/>
            <pc:sldMk cId="4093582635" sldId="397"/>
            <ac:spMk id="63" creationId="{FA4C4D03-70F5-58FD-2CC1-310263D2FB49}"/>
          </ac:spMkLst>
        </pc:spChg>
        <pc:spChg chg="add mod">
          <ac:chgData name="Toby Donaldson" userId="2e6e5431-bb17-4c41-9985-d39c50d83c73" providerId="ADAL" clId="{8FAA0405-CD06-4D0D-AE20-600DBA1F7D65}" dt="2023-06-19T22:55:14.640" v="7321"/>
          <ac:spMkLst>
            <pc:docMk/>
            <pc:sldMk cId="4093582635" sldId="397"/>
            <ac:spMk id="64" creationId="{7A474C79-7ADA-3710-82F1-8468EE5675A5}"/>
          </ac:spMkLst>
        </pc:spChg>
        <pc:spChg chg="add mod">
          <ac:chgData name="Toby Donaldson" userId="2e6e5431-bb17-4c41-9985-d39c50d83c73" providerId="ADAL" clId="{8FAA0405-CD06-4D0D-AE20-600DBA1F7D65}" dt="2023-06-19T22:56:15.595" v="7407" actId="14100"/>
          <ac:spMkLst>
            <pc:docMk/>
            <pc:sldMk cId="4093582635" sldId="397"/>
            <ac:spMk id="65" creationId="{8FDB58E4-7616-9EA8-F4E8-C5B20FD71766}"/>
          </ac:spMkLst>
        </pc:s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6" creationId="{11E7B57D-928B-B227-F43B-74B886B375C6}"/>
          </ac:cxnSpMkLst>
        </pc:cxnChg>
        <pc:cxnChg chg="add mod">
          <ac:chgData name="Toby Donaldson" userId="2e6e5431-bb17-4c41-9985-d39c50d83c73" providerId="ADAL" clId="{8FAA0405-CD06-4D0D-AE20-600DBA1F7D65}" dt="2023-06-19T22:53:55.781" v="7279" actId="14100"/>
          <ac:cxnSpMkLst>
            <pc:docMk/>
            <pc:sldMk cId="4093582635" sldId="397"/>
            <ac:cxnSpMk id="53" creationId="{DE6810A0-9F0A-536C-6C74-938E2E27D270}"/>
          </ac:cxnSpMkLst>
        </pc:cxnChg>
        <pc:cxnChg chg="add mod">
          <ac:chgData name="Toby Donaldson" userId="2e6e5431-bb17-4c41-9985-d39c50d83c73" providerId="ADAL" clId="{8FAA0405-CD06-4D0D-AE20-600DBA1F7D65}" dt="2023-06-19T22:54:01.259" v="7281" actId="14100"/>
          <ac:cxnSpMkLst>
            <pc:docMk/>
            <pc:sldMk cId="4093582635" sldId="397"/>
            <ac:cxnSpMk id="56" creationId="{15C909E9-C0AE-0602-3464-5462FF8401B5}"/>
          </ac:cxnSpMkLst>
        </pc:cxnChg>
      </pc:sldChg>
      <pc:sldChg chg="addSp delSp 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028061621" sldId="398"/>
        </pc:sldMkLst>
        <pc:spChg chg="add mod">
          <ac:chgData name="Toby Donaldson" userId="2e6e5431-bb17-4c41-9985-d39c50d83c73" providerId="ADAL" clId="{8FAA0405-CD06-4D0D-AE20-600DBA1F7D65}" dt="2023-06-19T22:59:14.737" v="7519" actId="20577"/>
          <ac:spMkLst>
            <pc:docMk/>
            <pc:sldMk cId="2028061621" sldId="398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8:58.524" v="7492" actId="20577"/>
          <ac:spMkLst>
            <pc:docMk/>
            <pc:sldMk cId="2028061621" sldId="398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8:55.544" v="7491" actId="20577"/>
          <ac:spMkLst>
            <pc:docMk/>
            <pc:sldMk cId="2028061621" sldId="398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58:38.520" v="7487" actId="14100"/>
          <ac:spMkLst>
            <pc:docMk/>
            <pc:sldMk cId="2028061621" sldId="398"/>
            <ac:spMk id="47" creationId="{AF98179D-92F4-AD6A-3654-2111EC99464B}"/>
          </ac:spMkLst>
        </pc:sp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6" creationId="{15C909E9-C0AE-0602-3464-5462FF8401B5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3:04:19.941" v="7591" actId="21"/>
        <pc:sldMkLst>
          <pc:docMk/>
          <pc:sldMk cId="3379417721" sldId="398"/>
        </pc:sldMkLst>
        <pc:spChg chg="add del">
          <ac:chgData name="Toby Donaldson" userId="2e6e5431-bb17-4c41-9985-d39c50d83c73" providerId="ADAL" clId="{8FAA0405-CD06-4D0D-AE20-600DBA1F7D65}" dt="2023-06-19T23:03:07.204" v="7535" actId="11529"/>
          <ac:spMkLst>
            <pc:docMk/>
            <pc:sldMk cId="3379417721" sldId="398"/>
            <ac:spMk id="7" creationId="{615584BD-0AC2-5A3C-3FA8-5A1340FFC872}"/>
          </ac:spMkLst>
        </pc:spChg>
        <pc:spChg chg="add del">
          <ac:chgData name="Toby Donaldson" userId="2e6e5431-bb17-4c41-9985-d39c50d83c73" providerId="ADAL" clId="{8FAA0405-CD06-4D0D-AE20-600DBA1F7D65}" dt="2023-06-19T23:03:22.068" v="7537" actId="11529"/>
          <ac:spMkLst>
            <pc:docMk/>
            <pc:sldMk cId="3379417721" sldId="398"/>
            <ac:spMk id="47" creationId="{1AAD1A2C-64DB-9512-4EA0-3991033D16DB}"/>
          </ac:spMkLst>
        </pc:spChg>
        <pc:spChg chg="add mod">
          <ac:chgData name="Toby Donaldson" userId="2e6e5431-bb17-4c41-9985-d39c50d83c73" providerId="ADAL" clId="{8FAA0405-CD06-4D0D-AE20-600DBA1F7D65}" dt="2023-06-19T23:03:49.770" v="7540" actId="692"/>
          <ac:spMkLst>
            <pc:docMk/>
            <pc:sldMk cId="3379417721" sldId="398"/>
            <ac:spMk id="48" creationId="{430563B2-55BB-67EA-9929-BE36556D785F}"/>
          </ac:spMkLst>
        </pc:spChg>
        <pc:spChg chg="add mod">
          <ac:chgData name="Toby Donaldson" userId="2e6e5431-bb17-4c41-9985-d39c50d83c73" providerId="ADAL" clId="{8FAA0405-CD06-4D0D-AE20-600DBA1F7D65}" dt="2023-06-19T23:04:16.762" v="7590" actId="20577"/>
          <ac:spMkLst>
            <pc:docMk/>
            <pc:sldMk cId="3379417721" sldId="398"/>
            <ac:spMk id="49" creationId="{F4866D0A-1ED4-8D6A-D717-6EDDA3C77977}"/>
          </ac:spMkLst>
        </pc:spChg>
        <pc:spChg chg="del">
          <ac:chgData name="Toby Donaldson" userId="2e6e5431-bb17-4c41-9985-d39c50d83c73" providerId="ADAL" clId="{8FAA0405-CD06-4D0D-AE20-600DBA1F7D65}" dt="2023-06-19T23:04:19.941" v="7591" actId="21"/>
          <ac:spMkLst>
            <pc:docMk/>
            <pc:sldMk cId="3379417721" sldId="398"/>
            <ac:spMk id="65" creationId="{8FDB58E4-7616-9EA8-F4E8-C5B20FD71766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6:40.741" v="7699" actId="14100"/>
        <pc:sldMkLst>
          <pc:docMk/>
          <pc:sldMk cId="2653799750" sldId="399"/>
        </pc:sldMkLst>
        <pc:spChg chg="add mod">
          <ac:chgData name="Toby Donaldson" userId="2e6e5431-bb17-4c41-9985-d39c50d83c73" providerId="ADAL" clId="{8FAA0405-CD06-4D0D-AE20-600DBA1F7D65}" dt="2023-06-19T23:06:40.741" v="7699" actId="14100"/>
          <ac:spMkLst>
            <pc:docMk/>
            <pc:sldMk cId="2653799750" sldId="399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4:47.926" v="7596" actId="20577"/>
          <ac:spMkLst>
            <pc:docMk/>
            <pc:sldMk cId="2653799750" sldId="399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4:42.939" v="7595" actId="207"/>
          <ac:spMkLst>
            <pc:docMk/>
            <pc:sldMk cId="2653799750" sldId="399"/>
            <ac:spMk id="15" creationId="{09EDE7DF-E715-D56B-C837-8675681C2400}"/>
          </ac:spMkLst>
        </pc:spChg>
        <pc:spChg chg="del">
          <ac:chgData name="Toby Donaldson" userId="2e6e5431-bb17-4c41-9985-d39c50d83c73" providerId="ADAL" clId="{8FAA0405-CD06-4D0D-AE20-600DBA1F7D65}" dt="2023-06-19T23:04:51.114" v="7597" actId="21"/>
          <ac:spMkLst>
            <pc:docMk/>
            <pc:sldMk cId="2653799750" sldId="399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06:27.176" v="7693" actId="1076"/>
          <ac:spMkLst>
            <pc:docMk/>
            <pc:sldMk cId="2653799750" sldId="399"/>
            <ac:spMk id="49" creationId="{F4866D0A-1ED4-8D6A-D717-6EDDA3C77977}"/>
          </ac:spMkLst>
        </pc:sp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3129591497" sldId="399"/>
        </pc:sldMkLst>
        <pc:spChg chg="mod">
          <ac:chgData name="Toby Donaldson" userId="2e6e5431-bb17-4c41-9985-d39c50d83c73" providerId="ADAL" clId="{8FAA0405-CD06-4D0D-AE20-600DBA1F7D65}" dt="2023-06-19T22:59:44.999" v="7525" actId="1076"/>
          <ac:spMkLst>
            <pc:docMk/>
            <pc:sldMk cId="3129591497" sldId="399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9:31.812" v="7522"/>
          <ac:spMkLst>
            <pc:docMk/>
            <pc:sldMk cId="3129591497" sldId="399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9:29.176" v="7521" actId="21"/>
          <ac:spMkLst>
            <pc:docMk/>
            <pc:sldMk cId="3129591497" sldId="399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59:41.740" v="7524" actId="14100"/>
          <ac:spMkLst>
            <pc:docMk/>
            <pc:sldMk cId="3129591497" sldId="399"/>
            <ac:spMk id="47" creationId="{AF98179D-92F4-AD6A-3654-2111EC99464B}"/>
          </ac:spMkLst>
        </pc:sp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203702300" sldId="400"/>
        </pc:sldMkLst>
        <pc:spChg chg="mod">
          <ac:chgData name="Toby Donaldson" userId="2e6e5431-bb17-4c41-9985-d39c50d83c73" providerId="ADAL" clId="{8FAA0405-CD06-4D0D-AE20-600DBA1F7D65}" dt="2023-06-19T23:00:32.861" v="7531" actId="1076"/>
          <ac:spMkLst>
            <pc:docMk/>
            <pc:sldMk cId="2203702300" sldId="400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3:00:06.124" v="7527" actId="21"/>
          <ac:spMkLst>
            <pc:docMk/>
            <pc:sldMk cId="2203702300" sldId="400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0:08.982" v="7528"/>
          <ac:spMkLst>
            <pc:docMk/>
            <pc:sldMk cId="2203702300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0:27.029" v="7530" actId="14100"/>
          <ac:spMkLst>
            <pc:docMk/>
            <pc:sldMk cId="2203702300" sldId="400"/>
            <ac:spMk id="47" creationId="{AF98179D-92F4-AD6A-3654-2111EC99464B}"/>
          </ac:spMkLst>
        </pc:spChg>
      </pc:sldChg>
      <pc:sldChg chg="modSp add mod">
        <pc:chgData name="Toby Donaldson" userId="2e6e5431-bb17-4c41-9985-d39c50d83c73" providerId="ADAL" clId="{8FAA0405-CD06-4D0D-AE20-600DBA1F7D65}" dt="2023-06-19T23:07:55.356" v="7710" actId="1076"/>
        <pc:sldMkLst>
          <pc:docMk/>
          <pc:sldMk cId="4261043479" sldId="400"/>
        </pc:sldMkLst>
        <pc:spChg chg="mod">
          <ac:chgData name="Toby Donaldson" userId="2e6e5431-bb17-4c41-9985-d39c50d83c73" providerId="ADAL" clId="{8FAA0405-CD06-4D0D-AE20-600DBA1F7D65}" dt="2023-06-19T23:07:46.493" v="7709" actId="14100"/>
          <ac:spMkLst>
            <pc:docMk/>
            <pc:sldMk cId="4261043479" sldId="400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7:07.735" v="7703" actId="207"/>
          <ac:spMkLst>
            <pc:docMk/>
            <pc:sldMk cId="4261043479" sldId="400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3:07:20.078" v="7705" actId="207"/>
          <ac:spMkLst>
            <pc:docMk/>
            <pc:sldMk cId="4261043479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7:55.356" v="7710" actId="1076"/>
          <ac:spMkLst>
            <pc:docMk/>
            <pc:sldMk cId="4261043479" sldId="400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9:07.629" v="7724" actId="1076"/>
        <pc:sldMkLst>
          <pc:docMk/>
          <pc:sldMk cId="2596666704" sldId="401"/>
        </pc:sldMkLst>
        <pc:spChg chg="add del mod">
          <ac:chgData name="Toby Donaldson" userId="2e6e5431-bb17-4c41-9985-d39c50d83c73" providerId="ADAL" clId="{8FAA0405-CD06-4D0D-AE20-600DBA1F7D65}" dt="2023-06-19T23:09:03.100" v="7723" actId="14100"/>
          <ac:spMkLst>
            <pc:docMk/>
            <pc:sldMk cId="2596666704" sldId="401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8:17.616" v="7713" actId="207"/>
          <ac:spMkLst>
            <pc:docMk/>
            <pc:sldMk cId="2596666704" sldId="401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8:25.127" v="7715" actId="207"/>
          <ac:spMkLst>
            <pc:docMk/>
            <pc:sldMk cId="2596666704" sldId="40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9:07.629" v="7724" actId="1076"/>
          <ac:spMkLst>
            <pc:docMk/>
            <pc:sldMk cId="2596666704" sldId="401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0:56.072" v="7777" actId="20577"/>
        <pc:sldMkLst>
          <pc:docMk/>
          <pc:sldMk cId="1876412655" sldId="402"/>
        </pc:sldMkLst>
        <pc:spChg chg="del">
          <ac:chgData name="Toby Donaldson" userId="2e6e5431-bb17-4c41-9985-d39c50d83c73" providerId="ADAL" clId="{8FAA0405-CD06-4D0D-AE20-600DBA1F7D65}" dt="2023-06-19T23:09:16.798" v="7726" actId="21"/>
          <ac:spMkLst>
            <pc:docMk/>
            <pc:sldMk cId="1876412655" sldId="402"/>
            <ac:spMk id="7" creationId="{E09A116B-DA62-FAA0-9BEF-A496C2BAF5F7}"/>
          </ac:spMkLst>
        </pc:spChg>
        <pc:spChg chg="mod topLvl">
          <ac:chgData name="Toby Donaldson" userId="2e6e5431-bb17-4c41-9985-d39c50d83c73" providerId="ADAL" clId="{8FAA0405-CD06-4D0D-AE20-600DBA1F7D65}" dt="2023-06-19T23:09:53.458" v="7731" actId="692"/>
          <ac:spMkLst>
            <pc:docMk/>
            <pc:sldMk cId="1876412655" sldId="402"/>
            <ac:spMk id="9" creationId="{B388B527-17D5-9CA0-B267-BE31CF4CE474}"/>
          </ac:spMkLst>
        </pc:spChg>
        <pc:spChg chg="mod topLvl">
          <ac:chgData name="Toby Donaldson" userId="2e6e5431-bb17-4c41-9985-d39c50d83c73" providerId="ADAL" clId="{8FAA0405-CD06-4D0D-AE20-600DBA1F7D65}" dt="2023-06-19T23:09:47.986" v="7730" actId="165"/>
          <ac:spMkLst>
            <pc:docMk/>
            <pc:sldMk cId="1876412655" sldId="40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9:20.614" v="7727" actId="207"/>
          <ac:spMkLst>
            <pc:docMk/>
            <pc:sldMk cId="1876412655" sldId="402"/>
            <ac:spMk id="27" creationId="{9415FC6F-8641-13A7-48D8-676681992CBC}"/>
          </ac:spMkLst>
        </pc:spChg>
        <pc:spChg chg="add mod">
          <ac:chgData name="Toby Donaldson" userId="2e6e5431-bb17-4c41-9985-d39c50d83c73" providerId="ADAL" clId="{8FAA0405-CD06-4D0D-AE20-600DBA1F7D65}" dt="2023-06-19T23:10:56.072" v="7777" actId="20577"/>
          <ac:spMkLst>
            <pc:docMk/>
            <pc:sldMk cId="1876412655" sldId="402"/>
            <ac:spMk id="47" creationId="{5D6D5FC0-4961-7618-7A12-04CA7188597C}"/>
          </ac:spMkLst>
        </pc:spChg>
        <pc:spChg chg="del">
          <ac:chgData name="Toby Donaldson" userId="2e6e5431-bb17-4c41-9985-d39c50d83c73" providerId="ADAL" clId="{8FAA0405-CD06-4D0D-AE20-600DBA1F7D65}" dt="2023-06-19T23:09:26.370" v="7728" actId="21"/>
          <ac:spMkLst>
            <pc:docMk/>
            <pc:sldMk cId="1876412655" sldId="402"/>
            <ac:spMk id="49" creationId="{F4866D0A-1ED4-8D6A-D717-6EDDA3C77977}"/>
          </ac:spMkLst>
        </pc:spChg>
        <pc:grpChg chg="del">
          <ac:chgData name="Toby Donaldson" userId="2e6e5431-bb17-4c41-9985-d39c50d83c73" providerId="ADAL" clId="{8FAA0405-CD06-4D0D-AE20-600DBA1F7D65}" dt="2023-06-19T23:09:47.986" v="7730" actId="165"/>
          <ac:grpSpMkLst>
            <pc:docMk/>
            <pc:sldMk cId="1876412655" sldId="402"/>
            <ac:grpSpMk id="8" creationId="{FC8D5118-5BEF-E1D5-E973-31DD8853583B}"/>
          </ac:grpSpMkLst>
        </pc:grpChg>
        <pc:cxnChg chg="mod">
          <ac:chgData name="Toby Donaldson" userId="2e6e5431-bb17-4c41-9985-d39c50d83c73" providerId="ADAL" clId="{8FAA0405-CD06-4D0D-AE20-600DBA1F7D65}" dt="2023-06-19T23:09:34.725" v="7729" actId="692"/>
          <ac:cxnSpMkLst>
            <pc:docMk/>
            <pc:sldMk cId="1876412655" sldId="402"/>
            <ac:cxnSpMk id="12" creationId="{A96573DF-EA93-47CA-08E7-95FDB25935E1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24:27.217" v="8181" actId="1076"/>
        <pc:sldMkLst>
          <pc:docMk/>
          <pc:sldMk cId="1547373081" sldId="403"/>
        </pc:sldMkLst>
        <pc:spChg chg="add mod">
          <ac:chgData name="Toby Donaldson" userId="2e6e5431-bb17-4c41-9985-d39c50d83c73" providerId="ADAL" clId="{8FAA0405-CD06-4D0D-AE20-600DBA1F7D65}" dt="2023-06-19T23:22:58.854" v="8155" actId="692"/>
          <ac:spMkLst>
            <pc:docMk/>
            <pc:sldMk cId="1547373081" sldId="403"/>
            <ac:spMk id="2" creationId="{AB917712-7EC2-2A02-79E2-5AEA460F69E7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3" creationId="{AE377E1E-4103-E0AE-2FA8-CC464D54706D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5" creationId="{8B9FB6DB-5FE2-8696-0F25-5253FCA56947}"/>
          </ac:spMkLst>
        </pc:spChg>
        <pc:spChg chg="del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7" creationId="{AE0ECBF3-4645-6AEE-0DDE-66B2B8C2A050}"/>
          </ac:spMkLst>
        </pc:spChg>
        <pc:spChg chg="del mod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3:22:06.482" v="8150" actId="20577"/>
          <ac:spMkLst>
            <pc:docMk/>
            <pc:sldMk cId="1547373081" sldId="403"/>
            <ac:spMk id="66" creationId="{63B5AF75-93D7-00B5-3C25-2A3EE7AE8F3E}"/>
          </ac:spMkLst>
        </pc:spChg>
        <pc:spChg chg="mod">
          <ac:chgData name="Toby Donaldson" userId="2e6e5431-bb17-4c41-9985-d39c50d83c73" providerId="ADAL" clId="{8FAA0405-CD06-4D0D-AE20-600DBA1F7D65}" dt="2023-06-19T23:23:34.704" v="8159" actId="20577"/>
          <ac:spMkLst>
            <pc:docMk/>
            <pc:sldMk cId="1547373081" sldId="403"/>
            <ac:spMk id="97" creationId="{14F23419-26B2-BD9E-5F70-42EE0EAB510B}"/>
          </ac:spMkLst>
        </pc:sp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73" creationId="{6342BF10-8B5E-065B-DB94-8D3BFB55F3FF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0" creationId="{173468FE-83D7-0CB9-041D-548A67F53429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3" creationId="{128E6D35-43F8-39F2-8D4A-F7ABA6D60B67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6" creationId="{48879E6B-3B96-FC1B-2EE5-9CCB19425791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10" creationId="{BC32BE56-B130-245D-3CAF-9ED986607BC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3" creationId="{937A24A6-D942-3420-6616-8D72788CF9A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19:00.285" v="8103" actId="21"/>
        <pc:sldMkLst>
          <pc:docMk/>
          <pc:sldMk cId="3953143879" sldId="404"/>
        </pc:sldMkLst>
        <pc:spChg chg="add mod">
          <ac:chgData name="Toby Donaldson" userId="2e6e5431-bb17-4c41-9985-d39c50d83c73" providerId="ADAL" clId="{8FAA0405-CD06-4D0D-AE20-600DBA1F7D65}" dt="2023-06-19T23:18:38.390" v="8101"/>
          <ac:spMkLst>
            <pc:docMk/>
            <pc:sldMk cId="3953143879" sldId="404"/>
            <ac:spMk id="7" creationId="{0428714B-D531-5065-D0FB-3717C7466E79}"/>
          </ac:spMkLst>
        </pc:spChg>
        <pc:spChg chg="mod">
          <ac:chgData name="Toby Donaldson" userId="2e6e5431-bb17-4c41-9985-d39c50d83c73" providerId="ADAL" clId="{8FAA0405-CD06-4D0D-AE20-600DBA1F7D65}" dt="2023-06-19T23:13:08.951" v="7892" actId="14100"/>
          <ac:spMkLst>
            <pc:docMk/>
            <pc:sldMk cId="3953143879" sldId="404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3:14:31.715" v="7921" actId="1076"/>
          <ac:spMkLst>
            <pc:docMk/>
            <pc:sldMk cId="3953143879" sldId="404"/>
            <ac:spMk id="48" creationId="{430563B2-55BB-67EA-9929-BE36556D785F}"/>
          </ac:spMkLst>
        </pc:spChg>
        <pc:spChg chg="del mod">
          <ac:chgData name="Toby Donaldson" userId="2e6e5431-bb17-4c41-9985-d39c50d83c73" providerId="ADAL" clId="{8FAA0405-CD06-4D0D-AE20-600DBA1F7D65}" dt="2023-06-19T23:18:33.247" v="8100" actId="21"/>
          <ac:spMkLst>
            <pc:docMk/>
            <pc:sldMk cId="3953143879" sldId="404"/>
            <ac:spMk id="49" creationId="{F4866D0A-1ED4-8D6A-D717-6EDDA3C77977}"/>
          </ac:spMkLst>
        </pc:spChg>
        <pc:spChg chg="del mod">
          <ac:chgData name="Toby Donaldson" userId="2e6e5431-bb17-4c41-9985-d39c50d83c73" providerId="ADAL" clId="{8FAA0405-CD06-4D0D-AE20-600DBA1F7D65}" dt="2023-06-19T23:19:00.285" v="8103" actId="21"/>
          <ac:spMkLst>
            <pc:docMk/>
            <pc:sldMk cId="3953143879" sldId="404"/>
            <ac:spMk id="64" creationId="{7A474C79-7ADA-3710-82F1-8468EE5675A5}"/>
          </ac:spMkLst>
        </pc:s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6" creationId="{11E7B57D-928B-B227-F43B-74B886B375C6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3" creationId="{DE6810A0-9F0A-536C-6C74-938E2E27D270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12:37.417" v="7834" actId="2696"/>
        <pc:sldMkLst>
          <pc:docMk/>
          <pc:sldMk cId="4140966974" sldId="404"/>
        </pc:sldMkLst>
        <pc:spChg chg="mod">
          <ac:chgData name="Toby Donaldson" userId="2e6e5431-bb17-4c41-9985-d39c50d83c73" providerId="ADAL" clId="{8FAA0405-CD06-4D0D-AE20-600DBA1F7D65}" dt="2023-06-19T23:12:19.530" v="7833" actId="14100"/>
          <ac:spMkLst>
            <pc:docMk/>
            <pc:sldMk cId="4140966974" sldId="404"/>
            <ac:spMk id="10" creationId="{198B2A6E-51A9-7520-C4A6-774BBFCA9ABF}"/>
          </ac:spMkLst>
        </pc:spChg>
      </pc:sldChg>
      <pc:sldChg chg="delSp add del mod ord">
        <pc:chgData name="Toby Donaldson" userId="2e6e5431-bb17-4c41-9985-d39c50d83c73" providerId="ADAL" clId="{8FAA0405-CD06-4D0D-AE20-600DBA1F7D65}" dt="2023-06-19T23:14:56.721" v="7925" actId="2696"/>
        <pc:sldMkLst>
          <pc:docMk/>
          <pc:sldMk cId="4174142123" sldId="405"/>
        </pc:sldMkLst>
        <pc:spChg chg="del">
          <ac:chgData name="Toby Donaldson" userId="2e6e5431-bb17-4c41-9985-d39c50d83c73" providerId="ADAL" clId="{8FAA0405-CD06-4D0D-AE20-600DBA1F7D65}" dt="2023-06-19T23:14:04.981" v="7918" actId="21"/>
          <ac:spMkLst>
            <pc:docMk/>
            <pc:sldMk cId="4174142123" sldId="405"/>
            <ac:spMk id="7" creationId="{E09A116B-DA62-FAA0-9BEF-A496C2BAF5F7}"/>
          </ac:spMkLst>
        </pc:spChg>
        <pc:spChg chg="del">
          <ac:chgData name="Toby Donaldson" userId="2e6e5431-bb17-4c41-9985-d39c50d83c73" providerId="ADAL" clId="{8FAA0405-CD06-4D0D-AE20-600DBA1F7D65}" dt="2023-06-19T23:14:07.996" v="7919" actId="21"/>
          <ac:spMkLst>
            <pc:docMk/>
            <pc:sldMk cId="4174142123" sldId="405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21:52.992" v="8149"/>
        <pc:sldMkLst>
          <pc:docMk/>
          <pc:sldMk cId="2665976433" sldId="406"/>
        </pc:sldMkLst>
        <pc:spChg chg="add mod">
          <ac:chgData name="Toby Donaldson" userId="2e6e5431-bb17-4c41-9985-d39c50d83c73" providerId="ADAL" clId="{8FAA0405-CD06-4D0D-AE20-600DBA1F7D65}" dt="2023-06-19T23:16:06.742" v="7933" actId="693"/>
          <ac:spMkLst>
            <pc:docMk/>
            <pc:sldMk cId="2665976433" sldId="406"/>
            <ac:spMk id="7" creationId="{610A8B96-A88C-5BE5-F8A1-2153D1DC541F}"/>
          </ac:spMkLst>
        </pc:spChg>
        <pc:spChg chg="mod">
          <ac:chgData name="Toby Donaldson" userId="2e6e5431-bb17-4c41-9985-d39c50d83c73" providerId="ADAL" clId="{8FAA0405-CD06-4D0D-AE20-600DBA1F7D65}" dt="2023-06-19T23:15:23.650" v="7929" actId="20577"/>
          <ac:spMkLst>
            <pc:docMk/>
            <pc:sldMk cId="2665976433" sldId="406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15:20.488" v="7928" actId="13926"/>
          <ac:spMkLst>
            <pc:docMk/>
            <pc:sldMk cId="2665976433" sldId="406"/>
            <ac:spMk id="15" creationId="{09EDE7DF-E715-D56B-C837-8675681C2400}"/>
          </ac:spMkLst>
        </pc:spChg>
        <pc:spChg chg="add 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7" creationId="{98A6AC41-401B-1024-53BF-694D06B80E29}"/>
          </ac:spMkLst>
        </pc:spChg>
        <pc:spChg chg="del">
          <ac:chgData name="Toby Donaldson" userId="2e6e5431-bb17-4c41-9985-d39c50d83c73" providerId="ADAL" clId="{8FAA0405-CD06-4D0D-AE20-600DBA1F7D65}" dt="2023-06-19T23:15:11.455" v="7926" actId="21"/>
          <ac:spMkLst>
            <pc:docMk/>
            <pc:sldMk cId="2665976433" sldId="406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9" creationId="{F4866D0A-1ED4-8D6A-D717-6EDDA3C77977}"/>
          </ac:spMkLst>
        </pc:spChg>
        <pc:spChg chg="add">
          <ac:chgData name="Toby Donaldson" userId="2e6e5431-bb17-4c41-9985-d39c50d83c73" providerId="ADAL" clId="{8FAA0405-CD06-4D0D-AE20-600DBA1F7D65}" dt="2023-06-19T23:17:04.579" v="8046" actId="11529"/>
          <ac:spMkLst>
            <pc:docMk/>
            <pc:sldMk cId="2665976433" sldId="406"/>
            <ac:spMk id="51" creationId="{AEB6BD1B-351D-4D88-8313-F283FF41BB5E}"/>
          </ac:spMkLst>
        </pc:spChg>
        <pc:spChg chg="add del mod">
          <ac:chgData name="Toby Donaldson" userId="2e6e5431-bb17-4c41-9985-d39c50d83c73" providerId="ADAL" clId="{8FAA0405-CD06-4D0D-AE20-600DBA1F7D65}" dt="2023-06-19T23:21:46.422" v="8148" actId="21"/>
          <ac:spMkLst>
            <pc:docMk/>
            <pc:sldMk cId="2665976433" sldId="406"/>
            <ac:spMk id="52" creationId="{3AB7CF26-DDD8-11C2-A75C-71F9FC190FCF}"/>
          </ac:spMkLst>
        </pc:spChg>
        <pc:spChg chg="add mod">
          <ac:chgData name="Toby Donaldson" userId="2e6e5431-bb17-4c41-9985-d39c50d83c73" providerId="ADAL" clId="{8FAA0405-CD06-4D0D-AE20-600DBA1F7D65}" dt="2023-06-19T23:19:39.405" v="8124" actId="1076"/>
          <ac:spMkLst>
            <pc:docMk/>
            <pc:sldMk cId="2665976433" sldId="406"/>
            <ac:spMk id="54" creationId="{C01AEB2F-6EE6-708C-E227-3F77A0539761}"/>
          </ac:spMkLst>
        </pc:spChg>
        <pc:spChg chg="add mod">
          <ac:chgData name="Toby Donaldson" userId="2e6e5431-bb17-4c41-9985-d39c50d83c73" providerId="ADAL" clId="{8FAA0405-CD06-4D0D-AE20-600DBA1F7D65}" dt="2023-06-19T23:19:14.563" v="8105" actId="1076"/>
          <ac:spMkLst>
            <pc:docMk/>
            <pc:sldMk cId="2665976433" sldId="406"/>
            <ac:spMk id="55" creationId="{7694F9EA-32F2-B712-8C41-C8DAAD2EDE76}"/>
          </ac:spMkLst>
        </pc:spChg>
        <pc:spChg chg="add mod">
          <ac:chgData name="Toby Donaldson" userId="2e6e5431-bb17-4c41-9985-d39c50d83c73" providerId="ADAL" clId="{8FAA0405-CD06-4D0D-AE20-600DBA1F7D65}" dt="2023-06-19T23:21:52.992" v="8149"/>
          <ac:spMkLst>
            <pc:docMk/>
            <pc:sldMk cId="2665976433" sldId="406"/>
            <ac:spMk id="57" creationId="{3732BD00-36F2-59C8-4804-DAFA863C9A00}"/>
          </ac:spMkLst>
        </pc:spChg>
        <pc:spChg chg="del">
          <ac:chgData name="Toby Donaldson" userId="2e6e5431-bb17-4c41-9985-d39c50d83c73" providerId="ADAL" clId="{8FAA0405-CD06-4D0D-AE20-600DBA1F7D65}" dt="2023-06-19T23:18:54.872" v="8102" actId="21"/>
          <ac:spMkLst>
            <pc:docMk/>
            <pc:sldMk cId="2665976433" sldId="406"/>
            <ac:spMk id="64" creationId="{7A474C79-7ADA-3710-82F1-8468EE5675A5}"/>
          </ac:spMkLst>
        </pc:sp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6" creationId="{15C909E9-C0AE-0602-3464-5462FF8401B5}"/>
          </ac:cxnSpMkLst>
        </pc:cxnChg>
      </pc:sldChg>
      <pc:sldChg chg="delSp modSp add mod ord">
        <pc:chgData name="Toby Donaldson" userId="2e6e5431-bb17-4c41-9985-d39c50d83c73" providerId="ADAL" clId="{8FAA0405-CD06-4D0D-AE20-600DBA1F7D65}" dt="2023-06-19T23:21:36.707" v="8147" actId="1076"/>
        <pc:sldMkLst>
          <pc:docMk/>
          <pc:sldMk cId="1713280575" sldId="407"/>
        </pc:sldMkLst>
        <pc:spChg chg="mod">
          <ac:chgData name="Toby Donaldson" userId="2e6e5431-bb17-4c41-9985-d39c50d83c73" providerId="ADAL" clId="{8FAA0405-CD06-4D0D-AE20-600DBA1F7D65}" dt="2023-06-19T23:21:36.707" v="8147" actId="1076"/>
          <ac:spMkLst>
            <pc:docMk/>
            <pc:sldMk cId="1713280575" sldId="407"/>
            <ac:spMk id="52" creationId="{3AB7CF26-DDD8-11C2-A75C-71F9FC190FCF}"/>
          </ac:spMkLst>
        </pc:spChg>
        <pc:spChg chg="del">
          <ac:chgData name="Toby Donaldson" userId="2e6e5431-bb17-4c41-9985-d39c50d83c73" providerId="ADAL" clId="{8FAA0405-CD06-4D0D-AE20-600DBA1F7D65}" dt="2023-06-19T23:19:53.426" v="8126" actId="21"/>
          <ac:spMkLst>
            <pc:docMk/>
            <pc:sldMk cId="1713280575" sldId="407"/>
            <ac:spMk id="55" creationId="{7694F9EA-32F2-B712-8C41-C8DAAD2EDE76}"/>
          </ac:spMkLst>
        </pc:spChg>
      </pc:sldChg>
      <pc:sldChg chg="add del">
        <pc:chgData name="Toby Donaldson" userId="2e6e5431-bb17-4c41-9985-d39c50d83c73" providerId="ADAL" clId="{8FAA0405-CD06-4D0D-AE20-600DBA1F7D65}" dt="2023-06-19T23:25:09.785" v="8183" actId="2696"/>
        <pc:sldMkLst>
          <pc:docMk/>
          <pc:sldMk cId="1747776481" sldId="408"/>
        </pc:sldMkLst>
      </pc:sldChg>
      <pc:sldChg chg="addSp delSp modSp add mod">
        <pc:chgData name="Toby Donaldson" userId="2e6e5431-bb17-4c41-9985-d39c50d83c73" providerId="ADAL" clId="{8FAA0405-CD06-4D0D-AE20-600DBA1F7D65}" dt="2023-06-19T23:38:40.973" v="8693" actId="1076"/>
        <pc:sldMkLst>
          <pc:docMk/>
          <pc:sldMk cId="1998242673" sldId="408"/>
        </pc:sldMkLst>
        <pc:spChg chg="mod">
          <ac:chgData name="Toby Donaldson" userId="2e6e5431-bb17-4c41-9985-d39c50d83c73" providerId="ADAL" clId="{8FAA0405-CD06-4D0D-AE20-600DBA1F7D65}" dt="2023-06-19T23:25:38.019" v="8196" actId="14100"/>
          <ac:spMkLst>
            <pc:docMk/>
            <pc:sldMk cId="1998242673" sldId="408"/>
            <ac:spMk id="2" creationId="{FE1EFA54-DCFA-9127-BEB2-272B83C450B3}"/>
          </ac:spMkLst>
        </pc:spChg>
        <pc:spChg chg="add del mod">
          <ac:chgData name="Toby Donaldson" userId="2e6e5431-bb17-4c41-9985-d39c50d83c73" providerId="ADAL" clId="{8FAA0405-CD06-4D0D-AE20-600DBA1F7D65}" dt="2023-06-19T23:27:15.496" v="8218" actId="21"/>
          <ac:spMkLst>
            <pc:docMk/>
            <pc:sldMk cId="1998242673" sldId="408"/>
            <ac:spMk id="5" creationId="{733EB081-E6DF-5DD6-918E-102BA137B8BF}"/>
          </ac:spMkLst>
        </pc:spChg>
        <pc:spChg chg="add del mod">
          <ac:chgData name="Toby Donaldson" userId="2e6e5431-bb17-4c41-9985-d39c50d83c73" providerId="ADAL" clId="{8FAA0405-CD06-4D0D-AE20-600DBA1F7D65}" dt="2023-06-19T23:27:34.858" v="8225" actId="21"/>
          <ac:spMkLst>
            <pc:docMk/>
            <pc:sldMk cId="1998242673" sldId="408"/>
            <ac:spMk id="6" creationId="{EADDF1C1-DB99-0BC5-9CF6-5B7345E35D91}"/>
          </ac:spMkLst>
        </pc:spChg>
        <pc:spChg chg="add mod">
          <ac:chgData name="Toby Donaldson" userId="2e6e5431-bb17-4c41-9985-d39c50d83c73" providerId="ADAL" clId="{8FAA0405-CD06-4D0D-AE20-600DBA1F7D65}" dt="2023-06-19T23:28:16.946" v="8242" actId="20577"/>
          <ac:spMkLst>
            <pc:docMk/>
            <pc:sldMk cId="1998242673" sldId="408"/>
            <ac:spMk id="7" creationId="{6AB481E7-3398-FFA4-1798-7083EBA1118B}"/>
          </ac:spMkLst>
        </pc:spChg>
        <pc:spChg chg="add mod">
          <ac:chgData name="Toby Donaldson" userId="2e6e5431-bb17-4c41-9985-d39c50d83c73" providerId="ADAL" clId="{8FAA0405-CD06-4D0D-AE20-600DBA1F7D65}" dt="2023-06-19T23:27:22.415" v="8220" actId="1076"/>
          <ac:spMkLst>
            <pc:docMk/>
            <pc:sldMk cId="1998242673" sldId="408"/>
            <ac:spMk id="26" creationId="{119FB0E5-AF9B-D20A-F056-283C33C63B38}"/>
          </ac:spMkLst>
        </pc:spChg>
        <pc:spChg chg="add mod">
          <ac:chgData name="Toby Donaldson" userId="2e6e5431-bb17-4c41-9985-d39c50d83c73" providerId="ADAL" clId="{8FAA0405-CD06-4D0D-AE20-600DBA1F7D65}" dt="2023-06-19T23:27:28.617" v="8222" actId="1076"/>
          <ac:spMkLst>
            <pc:docMk/>
            <pc:sldMk cId="1998242673" sldId="408"/>
            <ac:spMk id="27" creationId="{77E082AB-5123-2484-2448-9029C488CEB8}"/>
          </ac:spMkLst>
        </pc:spChg>
        <pc:spChg chg="add mod">
          <ac:chgData name="Toby Donaldson" userId="2e6e5431-bb17-4c41-9985-d39c50d83c73" providerId="ADAL" clId="{8FAA0405-CD06-4D0D-AE20-600DBA1F7D65}" dt="2023-06-19T23:27:38.209" v="8226" actId="1076"/>
          <ac:spMkLst>
            <pc:docMk/>
            <pc:sldMk cId="1998242673" sldId="408"/>
            <ac:spMk id="28" creationId="{A18C2B86-555B-A558-8645-0D3E6F40FBF0}"/>
          </ac:spMkLst>
        </pc:spChg>
        <pc:spChg chg="add mod">
          <ac:chgData name="Toby Donaldson" userId="2e6e5431-bb17-4c41-9985-d39c50d83c73" providerId="ADAL" clId="{8FAA0405-CD06-4D0D-AE20-600DBA1F7D65}" dt="2023-06-19T23:28:11.754" v="8240" actId="20577"/>
          <ac:spMkLst>
            <pc:docMk/>
            <pc:sldMk cId="1998242673" sldId="408"/>
            <ac:spMk id="29" creationId="{598DB661-424D-96DB-A613-0929C7A51C21}"/>
          </ac:spMkLst>
        </pc:spChg>
        <pc:spChg chg="add mod">
          <ac:chgData name="Toby Donaldson" userId="2e6e5431-bb17-4c41-9985-d39c50d83c73" providerId="ADAL" clId="{8FAA0405-CD06-4D0D-AE20-600DBA1F7D65}" dt="2023-06-19T23:28:30.513" v="8250" actId="20577"/>
          <ac:spMkLst>
            <pc:docMk/>
            <pc:sldMk cId="1998242673" sldId="408"/>
            <ac:spMk id="30" creationId="{BD920F40-3A28-42C2-5D10-EE2D18F7C815}"/>
          </ac:spMkLst>
        </pc:spChg>
        <pc:spChg chg="add del">
          <ac:chgData name="Toby Donaldson" userId="2e6e5431-bb17-4c41-9985-d39c50d83c73" providerId="ADAL" clId="{8FAA0405-CD06-4D0D-AE20-600DBA1F7D65}" dt="2023-06-19T23:34:35.208" v="8492" actId="11529"/>
          <ac:spMkLst>
            <pc:docMk/>
            <pc:sldMk cId="1998242673" sldId="408"/>
            <ac:spMk id="31" creationId="{3DA41866-03DA-13CA-8055-E8A31C49197B}"/>
          </ac:spMkLst>
        </pc:spChg>
        <pc:spChg chg="add mod">
          <ac:chgData name="Toby Donaldson" userId="2e6e5431-bb17-4c41-9985-d39c50d83c73" providerId="ADAL" clId="{8FAA0405-CD06-4D0D-AE20-600DBA1F7D65}" dt="2023-06-19T23:34:44.084" v="8494" actId="1076"/>
          <ac:spMkLst>
            <pc:docMk/>
            <pc:sldMk cId="1998242673" sldId="408"/>
            <ac:spMk id="32" creationId="{3B6B45EF-ED5D-6FF3-BBE6-DF1AB0B3C1E7}"/>
          </ac:spMkLst>
        </pc:spChg>
        <pc:spChg chg="add mod">
          <ac:chgData name="Toby Donaldson" userId="2e6e5431-bb17-4c41-9985-d39c50d83c73" providerId="ADAL" clId="{8FAA0405-CD06-4D0D-AE20-600DBA1F7D65}" dt="2023-06-19T23:37:15.295" v="8613" actId="1076"/>
          <ac:spMkLst>
            <pc:docMk/>
            <pc:sldMk cId="1998242673" sldId="408"/>
            <ac:spMk id="33" creationId="{AC0E539E-C094-AF0D-857F-B123F7EF0137}"/>
          </ac:spMkLst>
        </pc:spChg>
        <pc:spChg chg="add mod">
          <ac:chgData name="Toby Donaldson" userId="2e6e5431-bb17-4c41-9985-d39c50d83c73" providerId="ADAL" clId="{8FAA0405-CD06-4D0D-AE20-600DBA1F7D65}" dt="2023-06-19T23:36:23.113" v="8600" actId="1076"/>
          <ac:spMkLst>
            <pc:docMk/>
            <pc:sldMk cId="1998242673" sldId="408"/>
            <ac:spMk id="34" creationId="{9D8ACD1A-AF75-CABB-832A-E981DC28F552}"/>
          </ac:spMkLst>
        </pc:spChg>
        <pc:spChg chg="add mod">
          <ac:chgData name="Toby Donaldson" userId="2e6e5431-bb17-4c41-9985-d39c50d83c73" providerId="ADAL" clId="{8FAA0405-CD06-4D0D-AE20-600DBA1F7D65}" dt="2023-06-19T23:37:13.632" v="8612" actId="1076"/>
          <ac:spMkLst>
            <pc:docMk/>
            <pc:sldMk cId="1998242673" sldId="408"/>
            <ac:spMk id="35" creationId="{3BCD45F2-70F2-8C13-9174-0B5B4A04D49F}"/>
          </ac:spMkLst>
        </pc:spChg>
        <pc:spChg chg="add mod">
          <ac:chgData name="Toby Donaldson" userId="2e6e5431-bb17-4c41-9985-d39c50d83c73" providerId="ADAL" clId="{8FAA0405-CD06-4D0D-AE20-600DBA1F7D65}" dt="2023-06-19T23:37:26.210" v="8615" actId="1076"/>
          <ac:spMkLst>
            <pc:docMk/>
            <pc:sldMk cId="1998242673" sldId="408"/>
            <ac:spMk id="36" creationId="{1A85AC01-86B6-C3AE-C210-743252D3A97D}"/>
          </ac:spMkLst>
        </pc:spChg>
        <pc:spChg chg="add mod">
          <ac:chgData name="Toby Donaldson" userId="2e6e5431-bb17-4c41-9985-d39c50d83c73" providerId="ADAL" clId="{8FAA0405-CD06-4D0D-AE20-600DBA1F7D65}" dt="2023-06-19T23:38:40.973" v="8693" actId="1076"/>
          <ac:spMkLst>
            <pc:docMk/>
            <pc:sldMk cId="1998242673" sldId="408"/>
            <ac:spMk id="37" creationId="{F41B150D-78BF-61AE-B79F-951FE19CB1F4}"/>
          </ac:spMkLst>
        </pc:spChg>
      </pc:sldChg>
      <pc:sldChg chg="add del">
        <pc:chgData name="Toby Donaldson" userId="2e6e5431-bb17-4c41-9985-d39c50d83c73" providerId="ADAL" clId="{8FAA0405-CD06-4D0D-AE20-600DBA1F7D65}" dt="2023-06-19T23:29:03.867" v="8252" actId="2696"/>
        <pc:sldMkLst>
          <pc:docMk/>
          <pc:sldMk cId="221199616" sldId="409"/>
        </pc:sldMkLst>
      </pc:sldChg>
      <pc:sldChg chg="modSp add mod">
        <pc:chgData name="Toby Donaldson" userId="2e6e5431-bb17-4c41-9985-d39c50d83c73" providerId="ADAL" clId="{8FAA0405-CD06-4D0D-AE20-600DBA1F7D65}" dt="2023-06-19T23:29:35.447" v="8261" actId="207"/>
        <pc:sldMkLst>
          <pc:docMk/>
          <pc:sldMk cId="2066998986" sldId="409"/>
        </pc:sldMkLst>
        <pc:spChg chg="mod">
          <ac:chgData name="Toby Donaldson" userId="2e6e5431-bb17-4c41-9985-d39c50d83c73" providerId="ADAL" clId="{8FAA0405-CD06-4D0D-AE20-600DBA1F7D65}" dt="2023-06-19T23:29:35.447" v="8261" actId="207"/>
          <ac:spMkLst>
            <pc:docMk/>
            <pc:sldMk cId="2066998986" sldId="409"/>
            <ac:spMk id="2" creationId="{5A64DDE5-BED7-BBF9-848E-9D2825600A0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34:06.222" v="8490" actId="113"/>
        <pc:sldMkLst>
          <pc:docMk/>
          <pc:sldMk cId="1552621511" sldId="410"/>
        </pc:sldMkLst>
        <pc:spChg chg="mod">
          <ac:chgData name="Toby Donaldson" userId="2e6e5431-bb17-4c41-9985-d39c50d83c73" providerId="ADAL" clId="{8FAA0405-CD06-4D0D-AE20-600DBA1F7D65}" dt="2023-06-19T23:34:06.222" v="8490" actId="113"/>
          <ac:spMkLst>
            <pc:docMk/>
            <pc:sldMk cId="1552621511" sldId="410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3:30:16.252" v="8266" actId="1076"/>
          <ac:spMkLst>
            <pc:docMk/>
            <pc:sldMk cId="1552621511" sldId="410"/>
            <ac:spMk id="5" creationId="{822128CC-019F-8B97-8E50-E50689234864}"/>
          </ac:spMkLst>
        </pc:spChg>
        <pc:spChg chg="add mod">
          <ac:chgData name="Toby Donaldson" userId="2e6e5431-bb17-4c41-9985-d39c50d83c73" providerId="ADAL" clId="{8FAA0405-CD06-4D0D-AE20-600DBA1F7D65}" dt="2023-06-19T23:30:30.624" v="8274" actId="20577"/>
          <ac:spMkLst>
            <pc:docMk/>
            <pc:sldMk cId="1552621511" sldId="410"/>
            <ac:spMk id="6" creationId="{1B2DC482-6FD2-B92E-6024-87D6B3E76C7D}"/>
          </ac:spMkLst>
        </pc:spChg>
        <pc:spChg chg="add mod">
          <ac:chgData name="Toby Donaldson" userId="2e6e5431-bb17-4c41-9985-d39c50d83c73" providerId="ADAL" clId="{8FAA0405-CD06-4D0D-AE20-600DBA1F7D65}" dt="2023-06-19T23:30:38.779" v="8276" actId="1076"/>
          <ac:spMkLst>
            <pc:docMk/>
            <pc:sldMk cId="1552621511" sldId="410"/>
            <ac:spMk id="7" creationId="{AD9C0A90-0508-1604-7833-3CCAAFF8A78E}"/>
          </ac:spMkLst>
        </pc:spChg>
        <pc:spChg chg="add mod">
          <ac:chgData name="Toby Donaldson" userId="2e6e5431-bb17-4c41-9985-d39c50d83c73" providerId="ADAL" clId="{8FAA0405-CD06-4D0D-AE20-600DBA1F7D65}" dt="2023-06-19T23:30:44.183" v="8278" actId="1076"/>
          <ac:spMkLst>
            <pc:docMk/>
            <pc:sldMk cId="1552621511" sldId="410"/>
            <ac:spMk id="8" creationId="{921F1C00-8047-C632-A21A-2E194E6CF3C3}"/>
          </ac:spMkLst>
        </pc:spChg>
        <pc:spChg chg="add mod">
          <ac:chgData name="Toby Donaldson" userId="2e6e5431-bb17-4c41-9985-d39c50d83c73" providerId="ADAL" clId="{8FAA0405-CD06-4D0D-AE20-600DBA1F7D65}" dt="2023-06-19T23:31:23.513" v="8292" actId="1076"/>
          <ac:spMkLst>
            <pc:docMk/>
            <pc:sldMk cId="1552621511" sldId="410"/>
            <ac:spMk id="9" creationId="{70539E31-9438-6F84-D04E-5F367A3AD43D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40:19.342" v="8789" actId="207"/>
        <pc:sldMkLst>
          <pc:docMk/>
          <pc:sldMk cId="743025199" sldId="411"/>
        </pc:sldMkLst>
        <pc:spChg chg="add mod">
          <ac:chgData name="Toby Donaldson" userId="2e6e5431-bb17-4c41-9985-d39c50d83c73" providerId="ADAL" clId="{8FAA0405-CD06-4D0D-AE20-600DBA1F7D65}" dt="2023-06-19T23:40:19.342" v="8789" actId="207"/>
          <ac:spMkLst>
            <pc:docMk/>
            <pc:sldMk cId="743025199" sldId="411"/>
            <ac:spMk id="5" creationId="{90332C19-8D5B-F250-1EE0-3F524A3A8F97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23:52:26.694" v="9066" actId="1076"/>
        <pc:sldMkLst>
          <pc:docMk/>
          <pc:sldMk cId="1481583490" sldId="412"/>
        </pc:sldMkLst>
        <pc:spChg chg="mod">
          <ac:chgData name="Toby Donaldson" userId="2e6e5431-bb17-4c41-9985-d39c50d83c73" providerId="ADAL" clId="{8FAA0405-CD06-4D0D-AE20-600DBA1F7D65}" dt="2023-06-19T23:40:58.514" v="8799" actId="20577"/>
          <ac:spMkLst>
            <pc:docMk/>
            <pc:sldMk cId="1481583490" sldId="412"/>
            <ac:spMk id="2" creationId="{5A64DDE5-BED7-BBF9-848E-9D2825600A0C}"/>
          </ac:spMkLst>
        </pc:spChg>
        <pc:spChg chg="del mod">
          <ac:chgData name="Toby Donaldson" userId="2e6e5431-bb17-4c41-9985-d39c50d83c73" providerId="ADAL" clId="{8FAA0405-CD06-4D0D-AE20-600DBA1F7D65}" dt="2023-06-19T23:48:09.925" v="8989" actId="21"/>
          <ac:spMkLst>
            <pc:docMk/>
            <pc:sldMk cId="1481583490" sldId="412"/>
            <ac:spMk id="3" creationId="{84DA8459-E9F3-24C6-B365-13876F576B92}"/>
          </ac:spMkLst>
        </pc:spChg>
        <pc:spChg chg="add del mod">
          <ac:chgData name="Toby Donaldson" userId="2e6e5431-bb17-4c41-9985-d39c50d83c73" providerId="ADAL" clId="{8FAA0405-CD06-4D0D-AE20-600DBA1F7D65}" dt="2023-06-19T23:48:12.537" v="8990" actId="21"/>
          <ac:spMkLst>
            <pc:docMk/>
            <pc:sldMk cId="1481583490" sldId="412"/>
            <ac:spMk id="7" creationId="{AB34E0DC-9A66-C79E-3AB3-6C8A1ADDC0DE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8" creationId="{407B6262-A050-FF34-F341-1E06BB542796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9" creationId="{1A7BC14E-02CC-480C-C23E-E8062E8419B9}"/>
          </ac:spMkLst>
        </pc:spChg>
        <pc:graphicFrameChg chg="add mod modGraphic">
          <ac:chgData name="Toby Donaldson" userId="2e6e5431-bb17-4c41-9985-d39c50d83c73" providerId="ADAL" clId="{8FAA0405-CD06-4D0D-AE20-600DBA1F7D65}" dt="2023-06-19T23:52:26.694" v="9066" actId="1076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Sp delSp modSp add mod ord">
        <pc:chgData name="Toby Donaldson" userId="2e6e5431-bb17-4c41-9985-d39c50d83c73" providerId="ADAL" clId="{8FAA0405-CD06-4D0D-AE20-600DBA1F7D65}" dt="2023-06-20T03:00:00.426" v="9670" actId="113"/>
        <pc:sldMkLst>
          <pc:docMk/>
          <pc:sldMk cId="1713072026" sldId="413"/>
        </pc:sldMkLst>
        <pc:spChg chg="mod">
          <ac:chgData name="Toby Donaldson" userId="2e6e5431-bb17-4c41-9985-d39c50d83c73" providerId="ADAL" clId="{8FAA0405-CD06-4D0D-AE20-600DBA1F7D65}" dt="2023-06-20T03:00:00.426" v="9670" actId="113"/>
          <ac:spMkLst>
            <pc:docMk/>
            <pc:sldMk cId="1713072026" sldId="413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" creationId="{FDA688CA-B28F-AC6F-7EBD-448F8FD4346E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7" creationId="{6AB481E7-3398-FFA4-1798-7083EBA1118B}"/>
          </ac:spMkLst>
        </pc:spChg>
        <pc:spChg chg="mod">
          <ac:chgData name="Toby Donaldson" userId="2e6e5431-bb17-4c41-9985-d39c50d83c73" providerId="ADAL" clId="{8FAA0405-CD06-4D0D-AE20-600DBA1F7D65}" dt="2023-06-20T00:14:42.564" v="9302" actId="20577"/>
          <ac:spMkLst>
            <pc:docMk/>
            <pc:sldMk cId="1713072026" sldId="413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14:43.612" v="9303" actId="20577"/>
          <ac:spMkLst>
            <pc:docMk/>
            <pc:sldMk cId="1713072026" sldId="413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14:44.676" v="9304" actId="20577"/>
          <ac:spMkLst>
            <pc:docMk/>
            <pc:sldMk cId="1713072026" sldId="413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15:00.246" v="9309" actId="20577"/>
          <ac:spMkLst>
            <pc:docMk/>
            <pc:sldMk cId="1713072026" sldId="413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14:46.538" v="9305" actId="20577"/>
          <ac:spMkLst>
            <pc:docMk/>
            <pc:sldMk cId="1713072026" sldId="413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14:58.703" v="9308" actId="20577"/>
          <ac:spMkLst>
            <pc:docMk/>
            <pc:sldMk cId="1713072026" sldId="413"/>
            <ac:spMk id="24" creationId="{1C68704C-2748-F593-70AE-EACB2EC2BC99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6" creationId="{119FB0E5-AF9B-D20A-F056-283C33C63B3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7" creationId="{77E082AB-5123-2484-2448-9029C488CEB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8" creationId="{A18C2B86-555B-A558-8645-0D3E6F40FBF0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9" creationId="{598DB661-424D-96DB-A613-0929C7A51C21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0" creationId="{BD920F40-3A28-42C2-5D10-EE2D18F7C81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1" creationId="{5BD3D306-63AA-EA2D-6A13-1C1AAEB9F36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2" creationId="{3B6B45EF-ED5D-6FF3-BBE6-DF1AB0B3C1E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3" creationId="{AC0E539E-C094-AF0D-857F-B123F7EF013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4" creationId="{9D8ACD1A-AF75-CABB-832A-E981DC28F552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5" creationId="{3BCD45F2-70F2-8C13-9174-0B5B4A04D49F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6" creationId="{1A85AC01-86B6-C3AE-C210-743252D3A97D}"/>
          </ac:spMkLst>
        </pc:spChg>
        <pc:spChg chg="del">
          <ac:chgData name="Toby Donaldson" userId="2e6e5431-bb17-4c41-9985-d39c50d83c73" providerId="ADAL" clId="{8FAA0405-CD06-4D0D-AE20-600DBA1F7D65}" dt="2023-06-20T00:11:54.757" v="9202" actId="21"/>
          <ac:spMkLst>
            <pc:docMk/>
            <pc:sldMk cId="1713072026" sldId="413"/>
            <ac:spMk id="37" creationId="{F41B150D-78BF-61AE-B79F-951FE19CB1F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9" creationId="{3EBB2D61-FF76-EF87-5CD0-249E27A6388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0" creationId="{EA6A0DB7-466C-AE55-ED35-CC8E3ECC5AA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2" creationId="{3BA8F209-E19D-FD29-94D1-8A2FC1E3940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3" creationId="{A7D9DC3E-8F52-C104-10B6-01C14F74F482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5" creationId="{7A33E916-1D2E-58B7-C1DF-E55F2BE41D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6" creationId="{54D9E13C-B8C8-FE98-A845-1916947D5E7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8" creationId="{BAED64C8-9567-EEA2-F387-5443213B965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9" creationId="{6AD39496-2019-A7F3-88A5-B5925B6684A0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1" creationId="{0EAD3DD0-AF46-AE2A-0625-E8219E94630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2" creationId="{978859B4-399F-A424-D0F6-E1280E64DB4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5" creationId="{82DAC97A-675A-1C45-3174-FCC90480097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6" creationId="{B003E519-C785-560C-B5CD-568B911B6F5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3" creationId="{3453F538-8101-818A-CB40-2BCAD65F7FF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4" creationId="{89339D67-6DD2-F958-6D45-EBE4FBA4F89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7" creationId="{CBB0B4E7-7AFF-50AA-4303-9898D1691988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8" creationId="{B7854401-9868-A8E3-6BD0-0F8351387AC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1" creationId="{D9C953D0-A481-207B-8B17-B3FB6724E6A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2" creationId="{BF93DF8B-B3A7-CB41-AADB-84D93BC55153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5" creationId="{F213836B-E146-8233-F940-0BE3E7F4B6D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6" creationId="{E14252BD-21DA-296F-5D3B-685CED901E6D}"/>
          </ac:spMkLst>
        </pc:spChg>
        <pc:spChg chg="mod">
          <ac:chgData name="Toby Donaldson" userId="2e6e5431-bb17-4c41-9985-d39c50d83c73" providerId="ADAL" clId="{8FAA0405-CD06-4D0D-AE20-600DBA1F7D65}" dt="2023-06-20T00:15:01.824" v="9310" actId="20577"/>
          <ac:spMkLst>
            <pc:docMk/>
            <pc:sldMk cId="1713072026" sldId="413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13:04.318" v="9272" actId="20577"/>
          <ac:spMkLst>
            <pc:docMk/>
            <pc:sldMk cId="1713072026" sldId="413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15:03.355" v="9311" actId="20577"/>
          <ac:spMkLst>
            <pc:docMk/>
            <pc:sldMk cId="1713072026" sldId="413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13:14.087" v="9275" actId="20577"/>
          <ac:spMkLst>
            <pc:docMk/>
            <pc:sldMk cId="1713072026" sldId="413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15:04.834" v="9312" actId="20577"/>
          <ac:spMkLst>
            <pc:docMk/>
            <pc:sldMk cId="1713072026" sldId="413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13:20.442" v="9278" actId="20577"/>
          <ac:spMkLst>
            <pc:docMk/>
            <pc:sldMk cId="1713072026" sldId="413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15:06.018" v="9313" actId="20577"/>
          <ac:spMkLst>
            <pc:docMk/>
            <pc:sldMk cId="1713072026" sldId="413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13:30.804" v="9281" actId="20577"/>
          <ac:spMkLst>
            <pc:docMk/>
            <pc:sldMk cId="1713072026" sldId="413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15:07.924" v="9314" actId="20577"/>
          <ac:spMkLst>
            <pc:docMk/>
            <pc:sldMk cId="1713072026" sldId="413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13:43.268" v="9285" actId="20577"/>
          <ac:spMkLst>
            <pc:docMk/>
            <pc:sldMk cId="1713072026" sldId="413"/>
            <ac:spMk id="94" creationId="{09D1A166-3B07-84DB-9AFF-10B2822D5111}"/>
          </ac:spMkLst>
        </pc:spChg>
        <pc:spChg chg="add mod">
          <ac:chgData name="Toby Donaldson" userId="2e6e5431-bb17-4c41-9985-d39c50d83c73" providerId="ADAL" clId="{8FAA0405-CD06-4D0D-AE20-600DBA1F7D65}" dt="2023-06-20T00:17:10.993" v="9335" actId="14100"/>
          <ac:spMkLst>
            <pc:docMk/>
            <pc:sldMk cId="1713072026" sldId="413"/>
            <ac:spMk id="95" creationId="{29BE18B7-65DF-43E7-D5C8-A0BCF3B0F4B2}"/>
          </ac:spMkLst>
        </pc:spChg>
        <pc:spChg chg="add mod">
          <ac:chgData name="Toby Donaldson" userId="2e6e5431-bb17-4c41-9985-d39c50d83c73" providerId="ADAL" clId="{8FAA0405-CD06-4D0D-AE20-600DBA1F7D65}" dt="2023-06-20T00:16:42.038" v="9327" actId="14100"/>
          <ac:spMkLst>
            <pc:docMk/>
            <pc:sldMk cId="1713072026" sldId="413"/>
            <ac:spMk id="96" creationId="{324236D7-C9CA-9819-4AB2-BD4FA06ECF77}"/>
          </ac:spMkLst>
        </pc:spChg>
        <pc:spChg chg="add mod">
          <ac:chgData name="Toby Donaldson" userId="2e6e5431-bb17-4c41-9985-d39c50d83c73" providerId="ADAL" clId="{8FAA0405-CD06-4D0D-AE20-600DBA1F7D65}" dt="2023-06-20T00:16:52.675" v="9330" actId="14100"/>
          <ac:spMkLst>
            <pc:docMk/>
            <pc:sldMk cId="1713072026" sldId="413"/>
            <ac:spMk id="97" creationId="{E52E8B52-3BC7-B407-6648-BE41C4379183}"/>
          </ac:spMkLst>
        </pc:spChg>
        <pc:spChg chg="add mod">
          <ac:chgData name="Toby Donaldson" userId="2e6e5431-bb17-4c41-9985-d39c50d83c73" providerId="ADAL" clId="{8FAA0405-CD06-4D0D-AE20-600DBA1F7D65}" dt="2023-06-20T00:17:05.202" v="9334" actId="14100"/>
          <ac:spMkLst>
            <pc:docMk/>
            <pc:sldMk cId="1713072026" sldId="413"/>
            <ac:spMk id="98" creationId="{F6C13632-41D3-5F70-1A69-86EA0BB5F268}"/>
          </ac:spMkLst>
        </pc:spChg>
        <pc:spChg chg="add mod">
          <ac:chgData name="Toby Donaldson" userId="2e6e5431-bb17-4c41-9985-d39c50d83c73" providerId="ADAL" clId="{8FAA0405-CD06-4D0D-AE20-600DBA1F7D65}" dt="2023-06-20T00:18:02.539" v="9356" actId="1076"/>
          <ac:spMkLst>
            <pc:docMk/>
            <pc:sldMk cId="1713072026" sldId="413"/>
            <ac:spMk id="99" creationId="{6928D446-C8D7-5849-89E6-6842982377CD}"/>
          </ac:spMkLst>
        </pc:spChg>
        <pc:spChg chg="add mod">
          <ac:chgData name="Toby Donaldson" userId="2e6e5431-bb17-4c41-9985-d39c50d83c73" providerId="ADAL" clId="{8FAA0405-CD06-4D0D-AE20-600DBA1F7D65}" dt="2023-06-20T00:17:56.899" v="9355" actId="1076"/>
          <ac:spMkLst>
            <pc:docMk/>
            <pc:sldMk cId="1713072026" sldId="413"/>
            <ac:spMk id="100" creationId="{E641384A-C8D4-6BB1-4538-1AD1463CB76F}"/>
          </ac:spMkLst>
        </pc:spChg>
        <pc:spChg chg="add mod">
          <ac:chgData name="Toby Donaldson" userId="2e6e5431-bb17-4c41-9985-d39c50d83c73" providerId="ADAL" clId="{8FAA0405-CD06-4D0D-AE20-600DBA1F7D65}" dt="2023-06-20T00:17:54.345" v="9354" actId="1076"/>
          <ac:spMkLst>
            <pc:docMk/>
            <pc:sldMk cId="1713072026" sldId="413"/>
            <ac:spMk id="101" creationId="{B4683D2C-0EB3-0867-BFBE-232FE2D320A1}"/>
          </ac:spMkLst>
        </pc:spChg>
        <pc:spChg chg="add mod">
          <ac:chgData name="Toby Donaldson" userId="2e6e5431-bb17-4c41-9985-d39c50d83c73" providerId="ADAL" clId="{8FAA0405-CD06-4D0D-AE20-600DBA1F7D65}" dt="2023-06-20T00:17:47.134" v="9353" actId="20577"/>
          <ac:spMkLst>
            <pc:docMk/>
            <pc:sldMk cId="1713072026" sldId="413"/>
            <ac:spMk id="102" creationId="{B1BD6A9D-FD86-66BF-A39B-F67CCCDF778B}"/>
          </ac:spMkLst>
        </pc:s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38" creationId="{C6F71CB2-C847-E31E-6963-3BFCC23A7F82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1" creationId="{97CAEDED-2196-52DB-2301-1FD346C600A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4" creationId="{352F91E7-BD75-33FB-F178-92F2686AB781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7" creationId="{0C33FEA6-BBE8-1087-3F62-C5B851C3D9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0" creationId="{251E0874-A2AF-C19C-8521-2BAEAD2205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4" creationId="{4506BA76-F5DA-9C39-23B2-9989259C81A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2" creationId="{A47BF156-DB0D-72DF-3919-462C4198194D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6" creationId="{0F43AB26-F003-17D9-F4B2-75BDDE228299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0" creationId="{6C5B45DA-C810-2634-92CB-0F625198152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4" creationId="{2388A5CB-E243-1F7A-31CB-EAD5CAFDE206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0" creationId="{49E73A0D-2D65-DB9B-674E-3942FD770137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3" creationId="{47800C46-169A-155B-5D72-7213C6DF7208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6" creationId="{E9DAF984-0CE8-2107-496C-C8CEFFDF298A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9" creationId="{D9EDD36F-61C7-F5E8-2B7E-038D7C3066E1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92" creationId="{7440A567-19AD-51FA-06D6-2C58FE3291AB}"/>
          </ac:grpSpMkLst>
        </pc:grp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3" creationId="{997829A8-BD1A-66F3-4900-9A42D693584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7" creationId="{D58D49F1-9D59-A7E1-6B6E-441E9041E5F4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8" creationId="{200B22A1-60EB-C779-991E-594298D22A73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9" creationId="{0566895E-79CD-2FA6-89D7-1EEEFA92FD8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0" creationId="{E460EB33-B362-A9C3-A7F0-F96845542999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1" creationId="{C06F0664-CAE4-A18C-A1D2-A8813C6DC437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5" creationId="{81C03B50-910E-6794-37F9-C70AA489BF95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9" creationId="{A6848CC8-1D15-3427-E768-A50E86A5591F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3" creationId="{BEEFDEFF-E6F3-85ED-07A5-21E898E50E26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7" creationId="{86B47405-7FFF-5207-0FDE-23002C400DD2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8" creationId="{05D8A8FA-897E-2101-B9A4-3986BBC85E70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9" creationId="{4EEB5CD0-18B5-97E1-36EC-8D1F7507D781}"/>
          </ac:cxnSpMkLst>
        </pc:cxnChg>
      </pc:sldChg>
      <pc:sldChg chg="add del">
        <pc:chgData name="Toby Donaldson" userId="2e6e5431-bb17-4c41-9985-d39c50d83c73" providerId="ADAL" clId="{8FAA0405-CD06-4D0D-AE20-600DBA1F7D65}" dt="2023-06-20T00:26:22.872" v="9525" actId="2696"/>
        <pc:sldMkLst>
          <pc:docMk/>
          <pc:sldMk cId="178107580" sldId="414"/>
        </pc:sldMkLst>
      </pc:sldChg>
      <pc:sldChg chg="addSp modSp add mod">
        <pc:chgData name="Toby Donaldson" userId="2e6e5431-bb17-4c41-9985-d39c50d83c73" providerId="ADAL" clId="{8FAA0405-CD06-4D0D-AE20-600DBA1F7D65}" dt="2023-06-20T03:00:04.127" v="9671" actId="113"/>
        <pc:sldMkLst>
          <pc:docMk/>
          <pc:sldMk cId="3692526904" sldId="415"/>
        </pc:sldMkLst>
        <pc:spChg chg="mod">
          <ac:chgData name="Toby Donaldson" userId="2e6e5431-bb17-4c41-9985-d39c50d83c73" providerId="ADAL" clId="{8FAA0405-CD06-4D0D-AE20-600DBA1F7D65}" dt="2023-06-20T03:00:04.127" v="9671" actId="113"/>
          <ac:spMkLst>
            <pc:docMk/>
            <pc:sldMk cId="3692526904" sldId="415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20T00:18:58.117" v="9361" actId="1076"/>
          <ac:spMkLst>
            <pc:docMk/>
            <pc:sldMk cId="3692526904" sldId="415"/>
            <ac:spMk id="3" creationId="{71659BBA-B0F2-D561-355D-9EB430606601}"/>
          </ac:spMkLst>
        </pc:spChg>
        <pc:spChg chg="add mod">
          <ac:chgData name="Toby Donaldson" userId="2e6e5431-bb17-4c41-9985-d39c50d83c73" providerId="ADAL" clId="{8FAA0405-CD06-4D0D-AE20-600DBA1F7D65}" dt="2023-06-20T00:19:17.093" v="9367" actId="1076"/>
          <ac:spMkLst>
            <pc:docMk/>
            <pc:sldMk cId="3692526904" sldId="415"/>
            <ac:spMk id="7" creationId="{BA908205-88C2-E9D2-6812-D26AB817D63A}"/>
          </ac:spMkLst>
        </pc:spChg>
        <pc:spChg chg="mod">
          <ac:chgData name="Toby Donaldson" userId="2e6e5431-bb17-4c41-9985-d39c50d83c73" providerId="ADAL" clId="{8FAA0405-CD06-4D0D-AE20-600DBA1F7D65}" dt="2023-06-20T00:21:54.470" v="9404" actId="207"/>
          <ac:spMkLst>
            <pc:docMk/>
            <pc:sldMk cId="3692526904" sldId="415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20T00:22:00.248" v="9405" actId="207"/>
          <ac:spMkLst>
            <pc:docMk/>
            <pc:sldMk cId="3692526904" sldId="415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20T00:22:03.724" v="9406" actId="207"/>
          <ac:spMkLst>
            <pc:docMk/>
            <pc:sldMk cId="3692526904" sldId="415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20T00:22:12.449" v="9409" actId="207"/>
          <ac:spMkLst>
            <pc:docMk/>
            <pc:sldMk cId="3692526904" sldId="415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20T00:22:06.717" v="9407" actId="207"/>
          <ac:spMkLst>
            <pc:docMk/>
            <pc:sldMk cId="3692526904" sldId="415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20T00:22:09.346" v="9408" actId="207"/>
          <ac:spMkLst>
            <pc:docMk/>
            <pc:sldMk cId="3692526904" sldId="415"/>
            <ac:spMk id="25" creationId="{94B0E67D-7082-C329-AB8A-F704E18052B3}"/>
          </ac:spMkLst>
        </pc:spChg>
        <pc:spChg chg="add mod">
          <ac:chgData name="Toby Donaldson" userId="2e6e5431-bb17-4c41-9985-d39c50d83c73" providerId="ADAL" clId="{8FAA0405-CD06-4D0D-AE20-600DBA1F7D65}" dt="2023-06-20T00:19:27.825" v="9370" actId="20577"/>
          <ac:spMkLst>
            <pc:docMk/>
            <pc:sldMk cId="3692526904" sldId="415"/>
            <ac:spMk id="26" creationId="{45636605-2642-A32F-1AD2-ACE1B50B48B3}"/>
          </ac:spMkLst>
        </pc:spChg>
        <pc:spChg chg="add mod">
          <ac:chgData name="Toby Donaldson" userId="2e6e5431-bb17-4c41-9985-d39c50d83c73" providerId="ADAL" clId="{8FAA0405-CD06-4D0D-AE20-600DBA1F7D65}" dt="2023-06-20T00:19:42.244" v="9373" actId="20577"/>
          <ac:spMkLst>
            <pc:docMk/>
            <pc:sldMk cId="3692526904" sldId="415"/>
            <ac:spMk id="27" creationId="{B178EB34-42FE-4FB3-6A0B-74BC16EE60D5}"/>
          </ac:spMkLst>
        </pc:spChg>
        <pc:spChg chg="add mod">
          <ac:chgData name="Toby Donaldson" userId="2e6e5431-bb17-4c41-9985-d39c50d83c73" providerId="ADAL" clId="{8FAA0405-CD06-4D0D-AE20-600DBA1F7D65}" dt="2023-06-20T00:19:54.151" v="9377" actId="20577"/>
          <ac:spMkLst>
            <pc:docMk/>
            <pc:sldMk cId="3692526904" sldId="415"/>
            <ac:spMk id="28" creationId="{891C23C7-C45B-5861-AE45-F5917FED5CBB}"/>
          </ac:spMkLst>
        </pc:spChg>
        <pc:spChg chg="add mod">
          <ac:chgData name="Toby Donaldson" userId="2e6e5431-bb17-4c41-9985-d39c50d83c73" providerId="ADAL" clId="{8FAA0405-CD06-4D0D-AE20-600DBA1F7D65}" dt="2023-06-20T00:20:05.832" v="9380" actId="20577"/>
          <ac:spMkLst>
            <pc:docMk/>
            <pc:sldMk cId="3692526904" sldId="415"/>
            <ac:spMk id="29" creationId="{486120B2-6C65-AF89-97D6-650368097D7D}"/>
          </ac:spMkLst>
        </pc:spChg>
        <pc:spChg chg="add mod">
          <ac:chgData name="Toby Donaldson" userId="2e6e5431-bb17-4c41-9985-d39c50d83c73" providerId="ADAL" clId="{8FAA0405-CD06-4D0D-AE20-600DBA1F7D65}" dt="2023-06-20T00:20:34.477" v="9385" actId="1076"/>
          <ac:spMkLst>
            <pc:docMk/>
            <pc:sldMk cId="3692526904" sldId="415"/>
            <ac:spMk id="30" creationId="{E0582761-63EA-B3F5-354E-CA7D49C5D197}"/>
          </ac:spMkLst>
        </pc:spChg>
        <pc:spChg chg="add mod">
          <ac:chgData name="Toby Donaldson" userId="2e6e5431-bb17-4c41-9985-d39c50d83c73" providerId="ADAL" clId="{8FAA0405-CD06-4D0D-AE20-600DBA1F7D65}" dt="2023-06-20T00:20:52.235" v="9388" actId="20577"/>
          <ac:spMkLst>
            <pc:docMk/>
            <pc:sldMk cId="3692526904" sldId="415"/>
            <ac:spMk id="32" creationId="{4575E82C-81C5-AC3B-F0F3-5518B6837339}"/>
          </ac:spMkLst>
        </pc:spChg>
        <pc:spChg chg="add mod">
          <ac:chgData name="Toby Donaldson" userId="2e6e5431-bb17-4c41-9985-d39c50d83c73" providerId="ADAL" clId="{8FAA0405-CD06-4D0D-AE20-600DBA1F7D65}" dt="2023-06-20T00:21:07.493" v="9393" actId="20577"/>
          <ac:spMkLst>
            <pc:docMk/>
            <pc:sldMk cId="3692526904" sldId="415"/>
            <ac:spMk id="33" creationId="{E5153CDE-99F5-5358-04EC-88BC2C403242}"/>
          </ac:spMkLst>
        </pc:spChg>
        <pc:spChg chg="add mod">
          <ac:chgData name="Toby Donaldson" userId="2e6e5431-bb17-4c41-9985-d39c50d83c73" providerId="ADAL" clId="{8FAA0405-CD06-4D0D-AE20-600DBA1F7D65}" dt="2023-06-20T00:21:27.854" v="9398" actId="20577"/>
          <ac:spMkLst>
            <pc:docMk/>
            <pc:sldMk cId="3692526904" sldId="415"/>
            <ac:spMk id="34" creationId="{0BE086BA-37FE-E700-0D37-A27C690C9C0D}"/>
          </ac:spMkLst>
        </pc:spChg>
        <pc:spChg chg="add mod">
          <ac:chgData name="Toby Donaldson" userId="2e6e5431-bb17-4c41-9985-d39c50d83c73" providerId="ADAL" clId="{8FAA0405-CD06-4D0D-AE20-600DBA1F7D65}" dt="2023-06-20T00:21:48.261" v="9403" actId="1076"/>
          <ac:spMkLst>
            <pc:docMk/>
            <pc:sldMk cId="3692526904" sldId="415"/>
            <ac:spMk id="35" creationId="{9F769C18-AFA3-BFB3-2898-DBCEA444279F}"/>
          </ac:spMkLst>
        </pc:spChg>
        <pc:spChg chg="mod">
          <ac:chgData name="Toby Donaldson" userId="2e6e5431-bb17-4c41-9985-d39c50d83c73" providerId="ADAL" clId="{8FAA0405-CD06-4D0D-AE20-600DBA1F7D65}" dt="2023-06-20T00:22:14.623" v="9410" actId="207"/>
          <ac:spMkLst>
            <pc:docMk/>
            <pc:sldMk cId="3692526904" sldId="415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22:17.263" v="9411" actId="207"/>
          <ac:spMkLst>
            <pc:docMk/>
            <pc:sldMk cId="3692526904" sldId="415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22:20.032" v="9412" actId="207"/>
          <ac:spMkLst>
            <pc:docMk/>
            <pc:sldMk cId="3692526904" sldId="415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22:22.638" v="9413" actId="207"/>
          <ac:spMkLst>
            <pc:docMk/>
            <pc:sldMk cId="3692526904" sldId="415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22:26.574" v="9414" actId="207"/>
          <ac:spMkLst>
            <pc:docMk/>
            <pc:sldMk cId="3692526904" sldId="415"/>
            <ac:spMk id="94" creationId="{09D1A166-3B07-84DB-9AFF-10B2822D5111}"/>
          </ac:spMkLst>
        </pc:spChg>
        <pc:spChg chg="mod">
          <ac:chgData name="Toby Donaldson" userId="2e6e5431-bb17-4c41-9985-d39c50d83c73" providerId="ADAL" clId="{8FAA0405-CD06-4D0D-AE20-600DBA1F7D65}" dt="2023-06-20T00:20:57.677" v="9391" actId="1076"/>
          <ac:spMkLst>
            <pc:docMk/>
            <pc:sldMk cId="3692526904" sldId="415"/>
            <ac:spMk id="96" creationId="{324236D7-C9CA-9819-4AB2-BD4FA06ECF77}"/>
          </ac:spMkLst>
        </pc:spChg>
      </pc:sldChg>
      <pc:sldChg chg="addSp modSp add mod">
        <pc:chgData name="Toby Donaldson" userId="2e6e5431-bb17-4c41-9985-d39c50d83c73" providerId="ADAL" clId="{8FAA0405-CD06-4D0D-AE20-600DBA1F7D65}" dt="2023-06-20T03:00:07.092" v="9672" actId="113"/>
        <pc:sldMkLst>
          <pc:docMk/>
          <pc:sldMk cId="3969925464" sldId="416"/>
        </pc:sldMkLst>
        <pc:spChg chg="mod">
          <ac:chgData name="Toby Donaldson" userId="2e6e5431-bb17-4c41-9985-d39c50d83c73" providerId="ADAL" clId="{8FAA0405-CD06-4D0D-AE20-600DBA1F7D65}" dt="2023-06-20T03:00:07.092" v="9672" actId="113"/>
          <ac:spMkLst>
            <pc:docMk/>
            <pc:sldMk cId="3969925464" sldId="416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2:45.778" v="9416" actId="20577"/>
          <ac:spMkLst>
            <pc:docMk/>
            <pc:sldMk cId="3969925464" sldId="416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22:48.831" v="9417" actId="20577"/>
          <ac:spMkLst>
            <pc:docMk/>
            <pc:sldMk cId="3969925464" sldId="416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22:50.921" v="9419" actId="20577"/>
          <ac:spMkLst>
            <pc:docMk/>
            <pc:sldMk cId="3969925464" sldId="416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23:00.092" v="9423" actId="20577"/>
          <ac:spMkLst>
            <pc:docMk/>
            <pc:sldMk cId="3969925464" sldId="416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22:55.093" v="9420" actId="20577"/>
          <ac:spMkLst>
            <pc:docMk/>
            <pc:sldMk cId="3969925464" sldId="416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22:57.786" v="9421" actId="20577"/>
          <ac:spMkLst>
            <pc:docMk/>
            <pc:sldMk cId="3969925464" sldId="416"/>
            <ac:spMk id="24" creationId="{1C68704C-2748-F593-70AE-EACB2EC2BC99}"/>
          </ac:spMkLst>
        </pc:spChg>
        <pc:spChg chg="add mod">
          <ac:chgData name="Toby Donaldson" userId="2e6e5431-bb17-4c41-9985-d39c50d83c73" providerId="ADAL" clId="{8FAA0405-CD06-4D0D-AE20-600DBA1F7D65}" dt="2023-06-20T00:23:39.129" v="9514" actId="20577"/>
          <ac:spMkLst>
            <pc:docMk/>
            <pc:sldMk cId="3969925464" sldId="416"/>
            <ac:spMk id="36" creationId="{DADA2218-3FB1-3D4F-EC88-B4A525283479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78" creationId="{3E621D58-5BAA-0DEA-6389-FAD1136ED64F}"/>
          </ac:spMkLst>
        </pc:spChg>
        <pc:spChg chg="mod">
          <ac:chgData name="Toby Donaldson" userId="2e6e5431-bb17-4c41-9985-d39c50d83c73" providerId="ADAL" clId="{8FAA0405-CD06-4D0D-AE20-600DBA1F7D65}" dt="2023-06-20T00:24:08.578" v="9517" actId="20577"/>
          <ac:spMkLst>
            <pc:docMk/>
            <pc:sldMk cId="3969925464" sldId="416"/>
            <ac:spMk id="79" creationId="{A04B1D09-C59C-1A25-CAAD-555F91A4656F}"/>
          </ac:spMkLst>
        </pc:spChg>
        <pc:spChg chg="mod">
          <ac:chgData name="Toby Donaldson" userId="2e6e5431-bb17-4c41-9985-d39c50d83c73" providerId="ADAL" clId="{8FAA0405-CD06-4D0D-AE20-600DBA1F7D65}" dt="2023-06-20T00:23:01.874" v="9425" actId="20577"/>
          <ac:spMkLst>
            <pc:docMk/>
            <pc:sldMk cId="3969925464" sldId="416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23:05.833" v="9426" actId="20577"/>
          <ac:spMkLst>
            <pc:docMk/>
            <pc:sldMk cId="3969925464" sldId="416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23:09.255" v="9427" actId="20577"/>
          <ac:spMkLst>
            <pc:docMk/>
            <pc:sldMk cId="3969925464" sldId="416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23:12.514" v="9428" actId="20577"/>
          <ac:spMkLst>
            <pc:docMk/>
            <pc:sldMk cId="3969925464" sldId="416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23:16.962" v="9429" actId="20577"/>
          <ac:spMkLst>
            <pc:docMk/>
            <pc:sldMk cId="3969925464" sldId="416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4" creationId="{5643F682-AD34-1E5A-8FA8-047F42D25079}"/>
          </ac:spMkLst>
        </pc:spChg>
        <pc:spChg chg="mod">
          <ac:chgData name="Toby Donaldson" userId="2e6e5431-bb17-4c41-9985-d39c50d83c73" providerId="ADAL" clId="{8FAA0405-CD06-4D0D-AE20-600DBA1F7D65}" dt="2023-06-20T00:24:25.546" v="9521" actId="1076"/>
          <ac:spMkLst>
            <pc:docMk/>
            <pc:sldMk cId="3969925464" sldId="416"/>
            <ac:spMk id="105" creationId="{166EC377-4E5B-5D4E-22A7-64F5044DB1F8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8" creationId="{DC1CE06A-D112-2EAB-0A6A-8E8AED6DA951}"/>
          </ac:spMkLst>
        </pc:spChg>
        <pc:spChg chg="mod">
          <ac:chgData name="Toby Donaldson" userId="2e6e5431-bb17-4c41-9985-d39c50d83c73" providerId="ADAL" clId="{8FAA0405-CD06-4D0D-AE20-600DBA1F7D65}" dt="2023-06-20T00:24:21.177" v="9520" actId="1076"/>
          <ac:spMkLst>
            <pc:docMk/>
            <pc:sldMk cId="3969925464" sldId="416"/>
            <ac:spMk id="109" creationId="{B6074BAF-ED69-63AD-AE49-69BB1195396D}"/>
          </ac:spMkLst>
        </pc:spChg>
        <pc:spChg chg="add mod">
          <ac:chgData name="Toby Donaldson" userId="2e6e5431-bb17-4c41-9985-d39c50d83c73" providerId="ADAL" clId="{8FAA0405-CD06-4D0D-AE20-600DBA1F7D65}" dt="2023-06-20T00:24:29.634" v="9522" actId="20577"/>
          <ac:spMkLst>
            <pc:docMk/>
            <pc:sldMk cId="3969925464" sldId="416"/>
            <ac:spMk id="111" creationId="{2038083E-AA9A-74B8-6983-1DC0D6B18CCA}"/>
          </ac:spMkLst>
        </pc:spChg>
        <pc:spChg chg="add mod">
          <ac:chgData name="Toby Donaldson" userId="2e6e5431-bb17-4c41-9985-d39c50d83c73" providerId="ADAL" clId="{8FAA0405-CD06-4D0D-AE20-600DBA1F7D65}" dt="2023-06-20T00:24:32.618" v="9523" actId="20577"/>
          <ac:spMkLst>
            <pc:docMk/>
            <pc:sldMk cId="3969925464" sldId="416"/>
            <ac:spMk id="112" creationId="{49F22F45-65DD-349E-37B5-E1A055E86857}"/>
          </ac:spMkLst>
        </pc:spChg>
        <pc:spChg chg="add mod">
          <ac:chgData name="Toby Donaldson" userId="2e6e5431-bb17-4c41-9985-d39c50d83c73" providerId="ADAL" clId="{8FAA0405-CD06-4D0D-AE20-600DBA1F7D65}" dt="2023-06-20T00:24:35.659" v="9524" actId="20577"/>
          <ac:spMkLst>
            <pc:docMk/>
            <pc:sldMk cId="3969925464" sldId="416"/>
            <ac:spMk id="113" creationId="{81FD9BE7-1CAC-80FA-BCAC-DEFCAFBCA870}"/>
          </ac:spMkLst>
        </pc:s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3" creationId="{C6D3D725-B5F8-33A1-B4F3-8AEE16BE46A6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7" creationId="{BE8070BE-E9EA-55F3-CF29-BE4191CDB08B}"/>
          </ac:grpSpMkLst>
        </pc:grp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06" creationId="{04F1DC6E-D712-AA45-8C43-0AD94D4F06DD}"/>
          </ac:cxnSpMkLst>
        </pc:cxn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10" creationId="{7AA1312D-7DF8-784C-C505-7C73966F1D52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20T03:00:10.131" v="9673" actId="113"/>
        <pc:sldMkLst>
          <pc:docMk/>
          <pc:sldMk cId="4285787113" sldId="417"/>
        </pc:sldMkLst>
        <pc:spChg chg="mod">
          <ac:chgData name="Toby Donaldson" userId="2e6e5431-bb17-4c41-9985-d39c50d83c73" providerId="ADAL" clId="{8FAA0405-CD06-4D0D-AE20-600DBA1F7D65}" dt="2023-06-20T03:00:10.131" v="9673" actId="113"/>
          <ac:spMkLst>
            <pc:docMk/>
            <pc:sldMk cId="4285787113" sldId="41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6:36.083" v="9530" actId="20577"/>
          <ac:spMkLst>
            <pc:docMk/>
            <pc:sldMk cId="4285787113" sldId="417"/>
            <ac:spMk id="112" creationId="{49F22F45-65DD-349E-37B5-E1A055E86857}"/>
          </ac:spMkLst>
        </pc:spChg>
        <pc:spChg chg="mod">
          <ac:chgData name="Toby Donaldson" userId="2e6e5431-bb17-4c41-9985-d39c50d83c73" providerId="ADAL" clId="{8FAA0405-CD06-4D0D-AE20-600DBA1F7D65}" dt="2023-06-20T00:26:49.591" v="9537" actId="14100"/>
          <ac:spMkLst>
            <pc:docMk/>
            <pc:sldMk cId="4285787113" sldId="417"/>
            <ac:spMk id="113" creationId="{81FD9BE7-1CAC-80FA-BCAC-DEFCAFBCA870}"/>
          </ac:spMkLst>
        </pc:spChg>
        <pc:spChg chg="add mod">
          <ac:chgData name="Toby Donaldson" userId="2e6e5431-bb17-4c41-9985-d39c50d83c73" providerId="ADAL" clId="{8FAA0405-CD06-4D0D-AE20-600DBA1F7D65}" dt="2023-06-20T00:27:17.065" v="9578" actId="1076"/>
          <ac:spMkLst>
            <pc:docMk/>
            <pc:sldMk cId="4285787113" sldId="417"/>
            <ac:spMk id="114" creationId="{B4653458-93B8-E7B5-B5EC-A6B1C69F9170}"/>
          </ac:spMkLst>
        </pc:spChg>
        <pc:spChg chg="add mod">
          <ac:chgData name="Toby Donaldson" userId="2e6e5431-bb17-4c41-9985-d39c50d83c73" providerId="ADAL" clId="{8FAA0405-CD06-4D0D-AE20-600DBA1F7D65}" dt="2023-06-20T00:28:05.622" v="9669" actId="1076"/>
          <ac:spMkLst>
            <pc:docMk/>
            <pc:sldMk cId="4285787113" sldId="417"/>
            <ac:spMk id="115" creationId="{9EEEB3EB-8767-711F-A6B3-9E5E27183294}"/>
          </ac:spMkLst>
        </pc:sp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A098011-B311-4904-AB26-F28C2F880FB9}"/>
    <pc:docChg chg="undo custSel addSld delSld modSld sldOrd addSection delSection modSection">
      <pc:chgData name="Toby Donaldson" userId="2e6e5431-bb17-4c41-9985-d39c50d83c73" providerId="ADAL" clId="{FA098011-B311-4904-AB26-F28C2F880FB9}" dt="2023-06-21T18:38:45.010" v="1126" actId="1076"/>
      <pc:docMkLst>
        <pc:docMk/>
      </pc:docMkLst>
      <pc:sldChg chg="ord">
        <pc:chgData name="Toby Donaldson" userId="2e6e5431-bb17-4c41-9985-d39c50d83c73" providerId="ADAL" clId="{FA098011-B311-4904-AB26-F28C2F880FB9}" dt="2023-06-21T04:20:48.280" v="3"/>
        <pc:sldMkLst>
          <pc:docMk/>
          <pc:sldMk cId="1998242673" sldId="408"/>
        </pc:sldMkLst>
      </pc:sldChg>
      <pc:sldChg chg="modSp mod ord">
        <pc:chgData name="Toby Donaldson" userId="2e6e5431-bb17-4c41-9985-d39c50d83c73" providerId="ADAL" clId="{FA098011-B311-4904-AB26-F28C2F880FB9}" dt="2023-06-21T04:21:57.239" v="21" actId="20577"/>
        <pc:sldMkLst>
          <pc:docMk/>
          <pc:sldMk cId="743025199" sldId="411"/>
        </pc:sldMkLst>
        <pc:spChg chg="mod">
          <ac:chgData name="Toby Donaldson" userId="2e6e5431-bb17-4c41-9985-d39c50d83c73" providerId="ADAL" clId="{FA098011-B311-4904-AB26-F28C2F880FB9}" dt="2023-06-21T04:21:57.239" v="21" actId="20577"/>
          <ac:spMkLst>
            <pc:docMk/>
            <pc:sldMk cId="743025199" sldId="411"/>
            <ac:spMk id="3" creationId="{6B722D80-563A-282F-6B67-6493860AC3FA}"/>
          </ac:spMkLst>
        </pc:spChg>
        <pc:spChg chg="mod">
          <ac:chgData name="Toby Donaldson" userId="2e6e5431-bb17-4c41-9985-d39c50d83c73" providerId="ADAL" clId="{FA098011-B311-4904-AB26-F28C2F880FB9}" dt="2023-06-21T04:21:26.636" v="5" actId="20577"/>
          <ac:spMkLst>
            <pc:docMk/>
            <pc:sldMk cId="743025199" sldId="411"/>
            <ac:spMk id="5" creationId="{90332C19-8D5B-F250-1EE0-3F524A3A8F97}"/>
          </ac:spMkLst>
        </pc:spChg>
      </pc:sldChg>
      <pc:sldChg chg="addSp modSp mod">
        <pc:chgData name="Toby Donaldson" userId="2e6e5431-bb17-4c41-9985-d39c50d83c73" providerId="ADAL" clId="{FA098011-B311-4904-AB26-F28C2F880FB9}" dt="2023-06-21T07:04:38.743" v="655" actId="1076"/>
        <pc:sldMkLst>
          <pc:docMk/>
          <pc:sldMk cId="1481583490" sldId="412"/>
        </pc:sldMkLst>
        <pc:spChg chg="add">
          <ac:chgData name="Toby Donaldson" userId="2e6e5431-bb17-4c41-9985-d39c50d83c73" providerId="ADAL" clId="{FA098011-B311-4904-AB26-F28C2F880FB9}" dt="2023-06-21T07:03:50.804" v="611" actId="11529"/>
          <ac:spMkLst>
            <pc:docMk/>
            <pc:sldMk cId="1481583490" sldId="412"/>
            <ac:spMk id="3" creationId="{220BA73C-F3BF-D3AA-3064-117519655714}"/>
          </ac:spMkLst>
        </pc:spChg>
        <pc:spChg chg="add mod">
          <ac:chgData name="Toby Donaldson" userId="2e6e5431-bb17-4c41-9985-d39c50d83c73" providerId="ADAL" clId="{FA098011-B311-4904-AB26-F28C2F880FB9}" dt="2023-06-21T07:04:38.743" v="655" actId="1076"/>
          <ac:spMkLst>
            <pc:docMk/>
            <pc:sldMk cId="1481583490" sldId="412"/>
            <ac:spMk id="6" creationId="{6C90A7D7-915E-2DCD-ED0F-C2D50F8CBCCD}"/>
          </ac:spMkLst>
        </pc:spChg>
        <pc:graphicFrameChg chg="mod">
          <ac:chgData name="Toby Donaldson" userId="2e6e5431-bb17-4c41-9985-d39c50d83c73" providerId="ADAL" clId="{FA098011-B311-4904-AB26-F28C2F880FB9}" dt="2023-06-21T04:20:02.520" v="1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delSp mod">
        <pc:chgData name="Toby Donaldson" userId="2e6e5431-bb17-4c41-9985-d39c50d83c73" providerId="ADAL" clId="{FA098011-B311-4904-AB26-F28C2F880FB9}" dt="2023-06-21T06:53:19.740" v="610" actId="21"/>
        <pc:sldMkLst>
          <pc:docMk/>
          <pc:sldMk cId="1713072026" sldId="413"/>
        </pc:sldMkLst>
        <pc:spChg chg="del">
          <ac:chgData name="Toby Donaldson" userId="2e6e5431-bb17-4c41-9985-d39c50d83c73" providerId="ADAL" clId="{FA098011-B311-4904-AB26-F28C2F880FB9}" dt="2023-06-21T06:53:09.365" v="606" actId="21"/>
          <ac:spMkLst>
            <pc:docMk/>
            <pc:sldMk cId="1713072026" sldId="413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06:53:10.767" v="607" actId="21"/>
          <ac:spMkLst>
            <pc:docMk/>
            <pc:sldMk cId="1713072026" sldId="413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06:53:12.844" v="608" actId="21"/>
          <ac:spMkLst>
            <pc:docMk/>
            <pc:sldMk cId="1713072026" sldId="413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06:53:14.420" v="609" actId="21"/>
          <ac:spMkLst>
            <pc:docMk/>
            <pc:sldMk cId="1713072026" sldId="413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2" creationId="{B1BD6A9D-FD86-66BF-A39B-F67CCCDF778B}"/>
          </ac:spMkLst>
        </pc:spChg>
      </pc:sldChg>
      <pc:sldChg chg="modSp mod">
        <pc:chgData name="Toby Donaldson" userId="2e6e5431-bb17-4c41-9985-d39c50d83c73" providerId="ADAL" clId="{FA098011-B311-4904-AB26-F28C2F880FB9}" dt="2023-06-21T05:20:21.654" v="36" actId="20577"/>
        <pc:sldMkLst>
          <pc:docMk/>
          <pc:sldMk cId="3969925464" sldId="416"/>
        </pc:sldMkLst>
        <pc:spChg chg="mod">
          <ac:chgData name="Toby Donaldson" userId="2e6e5431-bb17-4c41-9985-d39c50d83c73" providerId="ADAL" clId="{FA098011-B311-4904-AB26-F28C2F880FB9}" dt="2023-06-21T05:20:21.654" v="36" actId="20577"/>
          <ac:spMkLst>
            <pc:docMk/>
            <pc:sldMk cId="3969925464" sldId="416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0:20.669" v="34" actId="20577"/>
          <ac:spMkLst>
            <pc:docMk/>
            <pc:sldMk cId="3969925464" sldId="416"/>
            <ac:spMk id="113" creationId="{81FD9BE7-1CAC-80FA-BCAC-DEFCAFBCA870}"/>
          </ac:spMkLst>
        </pc:spChg>
      </pc:sldChg>
      <pc:sldChg chg="modSp add del mod">
        <pc:chgData name="Toby Donaldson" userId="2e6e5431-bb17-4c41-9985-d39c50d83c73" providerId="ADAL" clId="{FA098011-B311-4904-AB26-F28C2F880FB9}" dt="2023-06-21T05:20:23.888" v="37" actId="2696"/>
        <pc:sldMkLst>
          <pc:docMk/>
          <pc:sldMk cId="4285787113" sldId="417"/>
        </pc:sldMkLst>
        <pc:spChg chg="mod">
          <ac:chgData name="Toby Donaldson" userId="2e6e5431-bb17-4c41-9985-d39c50d83c73" providerId="ADAL" clId="{FA098011-B311-4904-AB26-F28C2F880FB9}" dt="2023-06-21T05:19:46.297" v="27" actId="14100"/>
          <ac:spMkLst>
            <pc:docMk/>
            <pc:sldMk cId="4285787113" sldId="417"/>
            <ac:spMk id="2" creationId="{FE1EFA54-DCFA-9127-BEB2-272B83C450B3}"/>
          </ac:spMkLst>
        </pc:spChg>
      </pc:sldChg>
      <pc:sldChg chg="modSp">
        <pc:chgData name="Toby Donaldson" userId="2e6e5431-bb17-4c41-9985-d39c50d83c73" providerId="ADAL" clId="{FA098011-B311-4904-AB26-F28C2F880FB9}" dt="2023-06-21T04:43:15.782" v="25" actId="20577"/>
        <pc:sldMkLst>
          <pc:docMk/>
          <pc:sldMk cId="594494111" sldId="418"/>
        </pc:sldMkLst>
        <pc:spChg chg="mod">
          <ac:chgData name="Toby Donaldson" userId="2e6e5431-bb17-4c41-9985-d39c50d83c73" providerId="ADAL" clId="{FA098011-B311-4904-AB26-F28C2F880FB9}" dt="2023-06-21T04:43:15.782" v="25" actId="20577"/>
          <ac:spMkLst>
            <pc:docMk/>
            <pc:sldMk cId="594494111" sldId="418"/>
            <ac:spMk id="7" creationId="{AD9C0A90-0508-1604-7833-3CCAAFF8A78E}"/>
          </ac:spMkLst>
        </pc:spChg>
      </pc:sldChg>
      <pc:sldChg chg="addSp delSp modSp add mod ord">
        <pc:chgData name="Toby Donaldson" userId="2e6e5431-bb17-4c41-9985-d39c50d83c73" providerId="ADAL" clId="{FA098011-B311-4904-AB26-F28C2F880FB9}" dt="2023-06-21T06:36:19.670" v="365" actId="1076"/>
        <pc:sldMkLst>
          <pc:docMk/>
          <pc:sldMk cId="2281099223" sldId="419"/>
        </pc:sldMkLst>
        <pc:spChg chg="mod">
          <ac:chgData name="Toby Donaldson" userId="2e6e5431-bb17-4c41-9985-d39c50d83c73" providerId="ADAL" clId="{FA098011-B311-4904-AB26-F28C2F880FB9}" dt="2023-06-21T06:33:50.987" v="208" actId="1076"/>
          <ac:spMkLst>
            <pc:docMk/>
            <pc:sldMk cId="2281099223" sldId="419"/>
            <ac:spMk id="4" creationId="{CD62F80C-BEFD-F6A4-BFEF-0D8924DB1FBA}"/>
          </ac:spMkLst>
        </pc:spChg>
        <pc:spChg chg="mod">
          <ac:chgData name="Toby Donaldson" userId="2e6e5431-bb17-4c41-9985-d39c50d83c73" providerId="ADAL" clId="{FA098011-B311-4904-AB26-F28C2F880FB9}" dt="2023-06-21T06:35:17.850" v="290" actId="1076"/>
          <ac:spMkLst>
            <pc:docMk/>
            <pc:sldMk cId="2281099223" sldId="419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2" creationId="{49F22F45-65DD-349E-37B5-E1A055E86857}"/>
          </ac:spMkLst>
        </pc:spChg>
        <pc:spChg chg="del mod">
          <ac:chgData name="Toby Donaldson" userId="2e6e5431-bb17-4c41-9985-d39c50d83c73" providerId="ADAL" clId="{FA098011-B311-4904-AB26-F28C2F880FB9}" dt="2023-06-21T06:34:17.547" v="210" actId="21"/>
          <ac:spMkLst>
            <pc:docMk/>
            <pc:sldMk cId="2281099223" sldId="419"/>
            <ac:spMk id="113" creationId="{81FD9BE7-1CAC-80FA-BCAC-DEFCAFBCA870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4" creationId="{16906A14-E77F-D8C7-5091-8ABE21EA24A8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5" creationId="{0226B05E-8285-DE93-8695-66596319C460}"/>
          </ac:spMkLst>
        </pc:spChg>
        <pc:spChg chg="add mod">
          <ac:chgData name="Toby Donaldson" userId="2e6e5431-bb17-4c41-9985-d39c50d83c73" providerId="ADAL" clId="{FA098011-B311-4904-AB26-F28C2F880FB9}" dt="2023-06-21T06:35:34.529" v="294" actId="1076"/>
          <ac:spMkLst>
            <pc:docMk/>
            <pc:sldMk cId="2281099223" sldId="419"/>
            <ac:spMk id="117" creationId="{51ECB168-2F44-2C0A-3032-E2C8A22C0327}"/>
          </ac:spMkLst>
        </pc:spChg>
        <pc:spChg chg="add mod">
          <ac:chgData name="Toby Donaldson" userId="2e6e5431-bb17-4c41-9985-d39c50d83c73" providerId="ADAL" clId="{FA098011-B311-4904-AB26-F28C2F880FB9}" dt="2023-06-21T06:36:19.670" v="365" actId="1076"/>
          <ac:spMkLst>
            <pc:docMk/>
            <pc:sldMk cId="2281099223" sldId="419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37" creationId="{0631D77E-0172-4CB9-FAC2-1CAA41EAB922}"/>
          </ac:grpSpMkLst>
        </pc:grpChg>
        <pc:grpChg chg="del">
          <ac:chgData name="Toby Donaldson" userId="2e6e5431-bb17-4c41-9985-d39c50d83c73" providerId="ADAL" clId="{FA098011-B311-4904-AB26-F28C2F880FB9}" dt="2023-06-21T06:34:17.547" v="210" actId="21"/>
          <ac:grpSpMkLst>
            <pc:docMk/>
            <pc:sldMk cId="2281099223" sldId="419"/>
            <ac:grpSpMk id="103" creationId="{C6D3D725-B5F8-33A1-B4F3-8AEE16BE46A6}"/>
          </ac:grpSpMkLst>
        </pc:gr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107" creationId="{BE8070BE-E9EA-55F3-CF29-BE4191CDB08B}"/>
          </ac:grpSpMkLst>
        </pc:grpChg>
        <pc:cxnChg chg="del mod">
          <ac:chgData name="Toby Donaldson" userId="2e6e5431-bb17-4c41-9985-d39c50d83c73" providerId="ADAL" clId="{FA098011-B311-4904-AB26-F28C2F880FB9}" dt="2023-06-21T06:34:20.923" v="211" actId="21"/>
          <ac:cxnSpMkLst>
            <pc:docMk/>
            <pc:sldMk cId="2281099223" sldId="419"/>
            <ac:cxnSpMk id="106" creationId="{04F1DC6E-D712-AA45-8C43-0AD94D4F06DD}"/>
          </ac:cxnSpMkLst>
        </pc:cxnChg>
        <pc:cxnChg chg="mod">
          <ac:chgData name="Toby Donaldson" userId="2e6e5431-bb17-4c41-9985-d39c50d83c73" providerId="ADAL" clId="{FA098011-B311-4904-AB26-F28C2F880FB9}" dt="2023-06-21T06:35:22.495" v="291" actId="1076"/>
          <ac:cxnSpMkLst>
            <pc:docMk/>
            <pc:sldMk cId="2281099223" sldId="419"/>
            <ac:cxnSpMk id="110" creationId="{7AA1312D-7DF8-784C-C505-7C73966F1D52}"/>
          </ac:cxnSpMkLst>
        </pc:cxnChg>
      </pc:sldChg>
      <pc:sldChg chg="modSp add del mod">
        <pc:chgData name="Toby Donaldson" userId="2e6e5431-bb17-4c41-9985-d39c50d83c73" providerId="ADAL" clId="{FA098011-B311-4904-AB26-F28C2F880FB9}" dt="2023-06-21T06:37:01.847" v="367" actId="2696"/>
        <pc:sldMkLst>
          <pc:docMk/>
          <pc:sldMk cId="1997301211" sldId="420"/>
        </pc:sldMkLst>
        <pc:spChg chg="mod">
          <ac:chgData name="Toby Donaldson" userId="2e6e5431-bb17-4c41-9985-d39c50d83c73" providerId="ADAL" clId="{FA098011-B311-4904-AB26-F28C2F880FB9}" dt="2023-06-21T05:26:38.789" v="111" actId="1076"/>
          <ac:spMkLst>
            <pc:docMk/>
            <pc:sldMk cId="1997301211" sldId="420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5:26:49.390" v="112"/>
          <ac:spMkLst>
            <pc:docMk/>
            <pc:sldMk cId="1997301211" sldId="420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7:18.650" v="117" actId="20577"/>
          <ac:spMkLst>
            <pc:docMk/>
            <pc:sldMk cId="1997301211" sldId="420"/>
            <ac:spMk id="113" creationId="{81FD9BE7-1CAC-80FA-BCAC-DEFCAFBCA870}"/>
          </ac:spMkLst>
        </pc:spChg>
      </pc:sldChg>
      <pc:sldChg chg="delSp modSp add del mod">
        <pc:chgData name="Toby Donaldson" userId="2e6e5431-bb17-4c41-9985-d39c50d83c73" providerId="ADAL" clId="{FA098011-B311-4904-AB26-F28C2F880FB9}" dt="2023-06-21T06:37:19.259" v="368" actId="2696"/>
        <pc:sldMkLst>
          <pc:docMk/>
          <pc:sldMk cId="2291736439" sldId="421"/>
        </pc:sldMkLst>
        <pc:spChg chg="del mod">
          <ac:chgData name="Toby Donaldson" userId="2e6e5431-bb17-4c41-9985-d39c50d83c73" providerId="ADAL" clId="{FA098011-B311-4904-AB26-F28C2F880FB9}" dt="2023-06-21T05:29:00.207" v="126" actId="21"/>
          <ac:spMkLst>
            <pc:docMk/>
            <pc:sldMk cId="2291736439" sldId="421"/>
            <ac:spMk id="114" creationId="{16906A14-E77F-D8C7-5091-8ABE21EA24A8}"/>
          </ac:spMkLst>
        </pc:spChg>
        <pc:spChg chg="mod">
          <ac:chgData name="Toby Donaldson" userId="2e6e5431-bb17-4c41-9985-d39c50d83c73" providerId="ADAL" clId="{FA098011-B311-4904-AB26-F28C2F880FB9}" dt="2023-06-21T05:30:46.508" v="206" actId="20577"/>
          <ac:spMkLst>
            <pc:docMk/>
            <pc:sldMk cId="2291736439" sldId="421"/>
            <ac:spMk id="115" creationId="{0226B05E-8285-DE93-8695-66596319C460}"/>
          </ac:spMkLst>
        </pc:spChg>
      </pc:sldChg>
      <pc:sldChg chg="modSp add mod">
        <pc:chgData name="Toby Donaldson" userId="2e6e5431-bb17-4c41-9985-d39c50d83c73" providerId="ADAL" clId="{FA098011-B311-4904-AB26-F28C2F880FB9}" dt="2023-06-21T06:42:49.470" v="484" actId="14100"/>
        <pc:sldMkLst>
          <pc:docMk/>
          <pc:sldMk cId="2456484428" sldId="422"/>
        </pc:sldMkLst>
        <pc:spChg chg="mod">
          <ac:chgData name="Toby Donaldson" userId="2e6e5431-bb17-4c41-9985-d39c50d83c73" providerId="ADAL" clId="{FA098011-B311-4904-AB26-F28C2F880FB9}" dt="2023-06-21T06:42:49.470" v="484" actId="14100"/>
          <ac:spMkLst>
            <pc:docMk/>
            <pc:sldMk cId="2456484428" sldId="422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9:26.520" v="390" actId="14100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2:27.115" v="483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06:47:40.274" v="604" actId="1076"/>
        <pc:sldMkLst>
          <pc:docMk/>
          <pc:sldMk cId="4167490423" sldId="423"/>
        </pc:sldMkLst>
        <pc:spChg chg="del">
          <ac:chgData name="Toby Donaldson" userId="2e6e5431-bb17-4c41-9985-d39c50d83c73" providerId="ADAL" clId="{FA098011-B311-4904-AB26-F28C2F880FB9}" dt="2023-06-21T06:45:11.066" v="594" actId="21"/>
          <ac:spMkLst>
            <pc:docMk/>
            <pc:sldMk cId="4167490423" sldId="423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4" creationId="{F35539D6-1397-BE4E-FA7F-46B78CA3FBC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5" creationId="{F7D5EA88-944E-EB12-6CD9-ABAD3309D4E4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3" creationId="{D6FD2E6A-5B41-45A8-8A59-25A9C587399A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4" creationId="{21DF17FB-8AD6-09B6-BDC6-EDF53BB455A6}"/>
          </ac:spMkLst>
        </pc:spChg>
        <pc:spChg chg="del">
          <ac:chgData name="Toby Donaldson" userId="2e6e5431-bb17-4c41-9985-d39c50d83c73" providerId="ADAL" clId="{FA098011-B311-4904-AB26-F28C2F880FB9}" dt="2023-06-21T06:45:07.443" v="593" actId="21"/>
          <ac:spMkLst>
            <pc:docMk/>
            <pc:sldMk cId="4167490423" sldId="423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7:40.274" v="604" actId="1076"/>
          <ac:spMkLst>
            <pc:docMk/>
            <pc:sldMk cId="4167490423" sldId="423"/>
            <ac:spMk id="118" creationId="{9B1C48D7-258C-A9AB-788D-43DE5F77FCF3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9" creationId="{8A7A58F7-2DA6-E011-E766-19C0A405E854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20" creationId="{05C960F6-DD2E-C7C0-6507-BF7E91DFC10B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2" creationId="{C967281A-D194-0E97-6375-C0AE772F16E5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3" creationId="{A1FB6632-0DF8-D6FF-008B-D9EB32573898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4" creationId="{7E0A4A79-F1D3-1957-C299-B6ABC313C268}"/>
          </ac:spMkLst>
        </pc:spChg>
        <pc:spChg chg="add mod">
          <ac:chgData name="Toby Donaldson" userId="2e6e5431-bb17-4c41-9985-d39c50d83c73" providerId="ADAL" clId="{FA098011-B311-4904-AB26-F28C2F880FB9}" dt="2023-06-21T06:45:46.172" v="600" actId="1076"/>
          <ac:spMkLst>
            <pc:docMk/>
            <pc:sldMk cId="4167490423" sldId="423"/>
            <ac:spMk id="125" creationId="{6F510077-DEC3-44ED-4EE6-8330D9B78E60}"/>
          </ac:spMkLst>
        </pc:spChg>
        <pc:spChg chg="add mod">
          <ac:chgData name="Toby Donaldson" userId="2e6e5431-bb17-4c41-9985-d39c50d83c73" providerId="ADAL" clId="{FA098011-B311-4904-AB26-F28C2F880FB9}" dt="2023-06-21T06:46:05.152" v="603" actId="207"/>
          <ac:spMkLst>
            <pc:docMk/>
            <pc:sldMk cId="4167490423" sldId="423"/>
            <ac:spMk id="126" creationId="{9A55D497-E3A5-20A6-5369-119B997D0F66}"/>
          </ac:spMkLst>
        </pc:s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3" creationId="{816DF577-DC08-1F40-B4F2-5BA75E3F2800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6" creationId="{CBA4120D-B18A-19F2-5273-2918FF3AA7E9}"/>
          </ac:grpSpMkLst>
        </pc:gr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107" creationId="{BE8070BE-E9EA-55F3-CF29-BE4191CDB08B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16" creationId="{4A3878D0-6A1F-6E95-477B-FDC8D9491B59}"/>
          </ac:grpSpMkLst>
        </pc:grpChg>
        <pc:cxnChg chg="mod">
          <ac:chgData name="Toby Donaldson" userId="2e6e5431-bb17-4c41-9985-d39c50d83c73" providerId="ADAL" clId="{FA098011-B311-4904-AB26-F28C2F880FB9}" dt="2023-06-21T06:45:16.648" v="595" actId="1076"/>
          <ac:cxnSpMkLst>
            <pc:docMk/>
            <pc:sldMk cId="4167490423" sldId="423"/>
            <ac:cxnSpMk id="110" creationId="{7AA1312D-7DF8-784C-C505-7C73966F1D52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15" creationId="{A009399D-1C0E-B824-8974-E5017D358413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21" creationId="{DE21A143-4FA3-D81C-2AFF-E50502EABB87}"/>
          </ac:cxnSpMkLst>
        </pc:cxnChg>
      </pc:sldChg>
      <pc:sldChg chg="add">
        <pc:chgData name="Toby Donaldson" userId="2e6e5431-bb17-4c41-9985-d39c50d83c73" providerId="ADAL" clId="{FA098011-B311-4904-AB26-F28C2F880FB9}" dt="2023-06-21T06:53:05.770" v="605" actId="2890"/>
        <pc:sldMkLst>
          <pc:docMk/>
          <pc:sldMk cId="1316247648" sldId="424"/>
        </pc:sldMkLst>
      </pc:sldChg>
      <pc:sldChg chg="addSp delSp modSp add mod ord">
        <pc:chgData name="Toby Donaldson" userId="2e6e5431-bb17-4c41-9985-d39c50d83c73" providerId="ADAL" clId="{FA098011-B311-4904-AB26-F28C2F880FB9}" dt="2023-06-21T18:30:14.305" v="930" actId="20577"/>
        <pc:sldMkLst>
          <pc:docMk/>
          <pc:sldMk cId="3605747201" sldId="425"/>
        </pc:sldMkLst>
        <pc:spChg chg="mod">
          <ac:chgData name="Toby Donaldson" userId="2e6e5431-bb17-4c41-9985-d39c50d83c73" providerId="ADAL" clId="{FA098011-B311-4904-AB26-F28C2F880FB9}" dt="2023-06-21T18:20:31.143" v="883" actId="20577"/>
          <ac:spMkLst>
            <pc:docMk/>
            <pc:sldMk cId="3605747201" sldId="425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3" creationId="{71659BBA-B0F2-D561-355D-9EB43060660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7" creationId="{BA908205-88C2-E9D2-6812-D26AB817D63A}"/>
          </ac:spMkLst>
        </pc:spChg>
        <pc:spChg chg="mod">
          <ac:chgData name="Toby Donaldson" userId="2e6e5431-bb17-4c41-9985-d39c50d83c73" providerId="ADAL" clId="{FA098011-B311-4904-AB26-F28C2F880FB9}" dt="2023-06-21T18:29:16.997" v="908" actId="20577"/>
          <ac:spMkLst>
            <pc:docMk/>
            <pc:sldMk cId="3605747201" sldId="425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29:18.425" v="909" actId="20577"/>
          <ac:spMkLst>
            <pc:docMk/>
            <pc:sldMk cId="3605747201" sldId="425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29:21.478" v="910" actId="20577"/>
          <ac:spMkLst>
            <pc:docMk/>
            <pc:sldMk cId="3605747201" sldId="425"/>
            <ac:spMk id="15" creationId="{9A4CD7A5-FBE2-A823-AF92-77523528B74B}"/>
          </ac:spMkLst>
        </pc:spChg>
        <pc:spChg chg="mod">
          <ac:chgData name="Toby Donaldson" userId="2e6e5431-bb17-4c41-9985-d39c50d83c73" providerId="ADAL" clId="{FA098011-B311-4904-AB26-F28C2F880FB9}" dt="2023-06-21T18:29:27.817" v="913" actId="20577"/>
          <ac:spMkLst>
            <pc:docMk/>
            <pc:sldMk cId="3605747201" sldId="425"/>
            <ac:spMk id="18" creationId="{D86499DA-727E-BA6E-272A-3B3978DE3F01}"/>
          </ac:spMkLst>
        </pc:spChg>
        <pc:spChg chg="mod">
          <ac:chgData name="Toby Donaldson" userId="2e6e5431-bb17-4c41-9985-d39c50d83c73" providerId="ADAL" clId="{FA098011-B311-4904-AB26-F28C2F880FB9}" dt="2023-06-21T18:29:24.665" v="911" actId="20577"/>
          <ac:spMkLst>
            <pc:docMk/>
            <pc:sldMk cId="3605747201" sldId="425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29:25.954" v="912" actId="20577"/>
          <ac:spMkLst>
            <pc:docMk/>
            <pc:sldMk cId="3605747201" sldId="425"/>
            <ac:spMk id="24" creationId="{1C68704C-2748-F593-70AE-EACB2EC2BC9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6" creationId="{45636605-2642-A32F-1AD2-ACE1B50B48B3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7" creationId="{B178EB34-42FE-4FB3-6A0B-74BC16EE60D5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8" creationId="{891C23C7-C45B-5861-AE45-F5917FED5CBB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9" creationId="{486120B2-6C65-AF89-97D6-650368097D7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0" creationId="{E0582761-63EA-B3F5-354E-CA7D49C5D197}"/>
          </ac:spMkLst>
        </pc:spChg>
        <pc:spChg chg="mod">
          <ac:chgData name="Toby Donaldson" userId="2e6e5431-bb17-4c41-9985-d39c50d83c73" providerId="ADAL" clId="{FA098011-B311-4904-AB26-F28C2F880FB9}" dt="2023-06-21T18:29:45.859" v="919" actId="20577"/>
          <ac:spMkLst>
            <pc:docMk/>
            <pc:sldMk cId="3605747201" sldId="425"/>
            <ac:spMk id="31" creationId="{5BD3D306-63AA-EA2D-6A13-1C1AAEB9F3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2" creationId="{4575E82C-81C5-AC3B-F0F3-5518B683733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3" creationId="{E5153CDE-99F5-5358-04EC-88BC2C403242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4" creationId="{0BE086BA-37FE-E700-0D37-A27C690C9C0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5" creationId="{9F769C18-AFA3-BFB3-2898-DBCEA444279F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18:29:51.103" v="921" actId="20577"/>
          <ac:spMkLst>
            <pc:docMk/>
            <pc:sldMk cId="3605747201" sldId="425"/>
            <ac:spMk id="40" creationId="{EA6A0DB7-466C-AE55-ED35-CC8E3ECC5AAF}"/>
          </ac:spMkLst>
        </pc:spChg>
        <pc:spChg chg="mod">
          <ac:chgData name="Toby Donaldson" userId="2e6e5431-bb17-4c41-9985-d39c50d83c73" providerId="ADAL" clId="{FA098011-B311-4904-AB26-F28C2F880FB9}" dt="2023-06-21T18:30:00.718" v="924" actId="20577"/>
          <ac:spMkLst>
            <pc:docMk/>
            <pc:sldMk cId="3605747201" sldId="425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0:06.844" v="927" actId="20577"/>
          <ac:spMkLst>
            <pc:docMk/>
            <pc:sldMk cId="3605747201" sldId="425"/>
            <ac:spMk id="46" creationId="{54D9E13C-B8C8-FE98-A845-1916947D5E7A}"/>
          </ac:spMkLst>
        </pc:spChg>
        <pc:spChg chg="mod">
          <ac:chgData name="Toby Donaldson" userId="2e6e5431-bb17-4c41-9985-d39c50d83c73" providerId="ADAL" clId="{FA098011-B311-4904-AB26-F28C2F880FB9}" dt="2023-06-21T18:30:02.415" v="925" actId="20577"/>
          <ac:spMkLst>
            <pc:docMk/>
            <pc:sldMk cId="3605747201" sldId="425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0:10.139" v="928" actId="20577"/>
          <ac:spMkLst>
            <pc:docMk/>
            <pc:sldMk cId="3605747201" sldId="425"/>
            <ac:spMk id="52" creationId="{978859B4-399F-A424-D0F6-E1280E64DB44}"/>
          </ac:spMkLst>
        </pc:spChg>
        <pc:spChg chg="mod">
          <ac:chgData name="Toby Donaldson" userId="2e6e5431-bb17-4c41-9985-d39c50d83c73" providerId="ADAL" clId="{FA098011-B311-4904-AB26-F28C2F880FB9}" dt="2023-06-21T18:29:48.984" v="920" actId="20577"/>
          <ac:spMkLst>
            <pc:docMk/>
            <pc:sldMk cId="3605747201" sldId="425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0:03.958" v="926" actId="20577"/>
          <ac:spMkLst>
            <pc:docMk/>
            <pc:sldMk cId="3605747201" sldId="425"/>
            <ac:spMk id="64" creationId="{89339D67-6DD2-F958-6D45-EBE4FBA4F891}"/>
          </ac:spMkLst>
        </pc:spChg>
        <pc:spChg chg="mod">
          <ac:chgData name="Toby Donaldson" userId="2e6e5431-bb17-4c41-9985-d39c50d83c73" providerId="ADAL" clId="{FA098011-B311-4904-AB26-F28C2F880FB9}" dt="2023-06-21T18:30:12.237" v="929" actId="20577"/>
          <ac:spMkLst>
            <pc:docMk/>
            <pc:sldMk cId="3605747201" sldId="425"/>
            <ac:spMk id="68" creationId="{B7854401-9868-A8E3-6BD0-0F8351387ACF}"/>
          </ac:spMkLst>
        </pc:spChg>
        <pc:spChg chg="mod">
          <ac:chgData name="Toby Donaldson" userId="2e6e5431-bb17-4c41-9985-d39c50d83c73" providerId="ADAL" clId="{FA098011-B311-4904-AB26-F28C2F880FB9}" dt="2023-06-21T18:30:14.305" v="930" actId="20577"/>
          <ac:spMkLst>
            <pc:docMk/>
            <pc:sldMk cId="3605747201" sldId="425"/>
            <ac:spMk id="72" creationId="{BF93DF8B-B3A7-CB41-AADB-84D93BC55153}"/>
          </ac:spMkLst>
        </pc:spChg>
        <pc:spChg chg="mod">
          <ac:chgData name="Toby Donaldson" userId="2e6e5431-bb17-4c41-9985-d39c50d83c73" providerId="ADAL" clId="{FA098011-B311-4904-AB26-F28C2F880FB9}" dt="2023-06-21T18:29:29.292" v="914" actId="20577"/>
          <ac:spMkLst>
            <pc:docMk/>
            <pc:sldMk cId="3605747201" sldId="425"/>
            <ac:spMk id="81" creationId="{694D21D4-6626-21D7-D8D3-87A57EC4461C}"/>
          </ac:spMkLst>
        </pc:spChg>
        <pc:spChg chg="mod">
          <ac:chgData name="Toby Donaldson" userId="2e6e5431-bb17-4c41-9985-d39c50d83c73" providerId="ADAL" clId="{FA098011-B311-4904-AB26-F28C2F880FB9}" dt="2023-06-21T18:29:30.523" v="915" actId="20577"/>
          <ac:spMkLst>
            <pc:docMk/>
            <pc:sldMk cId="3605747201" sldId="425"/>
            <ac:spMk id="84" creationId="{429D70D5-DC69-1F28-C782-770ACF05CB48}"/>
          </ac:spMkLst>
        </pc:spChg>
        <pc:spChg chg="mod">
          <ac:chgData name="Toby Donaldson" userId="2e6e5431-bb17-4c41-9985-d39c50d83c73" providerId="ADAL" clId="{FA098011-B311-4904-AB26-F28C2F880FB9}" dt="2023-06-21T18:29:33.172" v="916" actId="20577"/>
          <ac:spMkLst>
            <pc:docMk/>
            <pc:sldMk cId="3605747201" sldId="425"/>
            <ac:spMk id="87" creationId="{ED73B593-3FCF-C280-E97D-A896D6754125}"/>
          </ac:spMkLst>
        </pc:spChg>
        <pc:spChg chg="mod">
          <ac:chgData name="Toby Donaldson" userId="2e6e5431-bb17-4c41-9985-d39c50d83c73" providerId="ADAL" clId="{FA098011-B311-4904-AB26-F28C2F880FB9}" dt="2023-06-21T18:29:34.608" v="917" actId="20577"/>
          <ac:spMkLst>
            <pc:docMk/>
            <pc:sldMk cId="3605747201" sldId="425"/>
            <ac:spMk id="90" creationId="{DA5AC42F-9DD8-F414-A3B0-A437C65CE06F}"/>
          </ac:spMkLst>
        </pc:spChg>
        <pc:spChg chg="del">
          <ac:chgData name="Toby Donaldson" userId="2e6e5431-bb17-4c41-9985-d39c50d83c73" providerId="ADAL" clId="{FA098011-B311-4904-AB26-F28C2F880FB9}" dt="2023-06-21T18:17:18.836" v="661" actId="21"/>
          <ac:spMkLst>
            <pc:docMk/>
            <pc:sldMk cId="3605747201" sldId="425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2" creationId="{B1BD6A9D-FD86-66BF-A39B-F67CCCDF778B}"/>
          </ac:spMkLst>
        </pc:spChg>
        <pc:spChg chg="add del mod">
          <ac:chgData name="Toby Donaldson" userId="2e6e5431-bb17-4c41-9985-d39c50d83c73" providerId="ADAL" clId="{FA098011-B311-4904-AB26-F28C2F880FB9}" dt="2023-06-21T18:19:41.798" v="852"/>
          <ac:spMkLst>
            <pc:docMk/>
            <pc:sldMk cId="3605747201" sldId="425"/>
            <ac:spMk id="103" creationId="{3B31FA28-E27B-4E23-7A7F-3EEBE3F30432}"/>
          </ac:spMkLst>
        </pc:spChg>
        <pc:spChg chg="add mod">
          <ac:chgData name="Toby Donaldson" userId="2e6e5431-bb17-4c41-9985-d39c50d83c73" providerId="ADAL" clId="{FA098011-B311-4904-AB26-F28C2F880FB9}" dt="2023-06-21T18:20:25.074" v="868" actId="1076"/>
          <ac:spMkLst>
            <pc:docMk/>
            <pc:sldMk cId="3605747201" sldId="425"/>
            <ac:spMk id="104" creationId="{481DB45D-E4BF-41FB-0CA2-D13ECD9B32FB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1" creationId="{2038083E-AA9A-74B8-6983-1DC0D6B18CCA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2" creationId="{49F22F45-65DD-349E-37B5-E1A055E8685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7" creationId="{51ECB168-2F44-2C0A-3032-E2C8A22C032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3" creationId="{AD4DD713-33E0-35CF-4721-37DF8CCCD87C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37" creationId="{0631D77E-0172-4CB9-FAC2-1CAA41EAB922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38" creationId="{C6F71CB2-C847-E31E-6963-3BFCC23A7F82}"/>
          </ac:grpSpMkLst>
        </pc:grpChg>
        <pc:grpChg chg="mod">
          <ac:chgData name="Toby Donaldson" userId="2e6e5431-bb17-4c41-9985-d39c50d83c73" providerId="ADAL" clId="{FA098011-B311-4904-AB26-F28C2F880FB9}" dt="2023-06-21T18:29:56.692" v="923" actId="1076"/>
          <ac:grpSpMkLst>
            <pc:docMk/>
            <pc:sldMk cId="3605747201" sldId="425"/>
            <ac:grpSpMk id="41" creationId="{97CAEDED-2196-52DB-2301-1FD346C600AB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4" creationId="{352F91E7-BD75-33FB-F178-92F2686AB781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7" creationId="{0C33FEA6-BBE8-1087-3F62-C5B851C3D9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0" creationId="{251E0874-A2AF-C19C-8521-2BAEAD2205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4" creationId="{4506BA76-F5DA-9C39-23B2-9989259C81A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2" creationId="{A47BF156-DB0D-72DF-3919-462C4198194D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6" creationId="{0F43AB26-F003-17D9-F4B2-75BDDE228299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70" creationId="{6C5B45DA-C810-2634-92CB-0F625198152B}"/>
          </ac:grpSpMkLst>
        </pc:grpChg>
        <pc:grpChg chg="del mod">
          <ac:chgData name="Toby Donaldson" userId="2e6e5431-bb17-4c41-9985-d39c50d83c73" providerId="ADAL" clId="{FA098011-B311-4904-AB26-F28C2F880FB9}" dt="2023-06-21T18:19:44.818" v="853" actId="21"/>
          <ac:grpSpMkLst>
            <pc:docMk/>
            <pc:sldMk cId="3605747201" sldId="425"/>
            <ac:grpSpMk id="74" creationId="{2388A5CB-E243-1F7A-31CB-EAD5CAFDE206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0" creationId="{49E73A0D-2D65-DB9B-674E-3942FD770137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3" creationId="{47800C46-169A-155B-5D72-7213C6DF720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6" creationId="{E9DAF984-0CE8-2107-496C-C8CEFFDF298A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9" creationId="{D9EDD36F-61C7-F5E8-2B7E-038D7C3066E1}"/>
          </ac:grpSpMkLst>
        </pc:grpChg>
        <pc:grpChg chg="del mod">
          <ac:chgData name="Toby Donaldson" userId="2e6e5431-bb17-4c41-9985-d39c50d83c73" providerId="ADAL" clId="{FA098011-B311-4904-AB26-F28C2F880FB9}" dt="2023-06-21T18:19:49.495" v="854" actId="21"/>
          <ac:grpSpMkLst>
            <pc:docMk/>
            <pc:sldMk cId="3605747201" sldId="425"/>
            <ac:grpSpMk id="92" creationId="{7440A567-19AD-51FA-06D6-2C58FE3291AB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107" creationId="{BE8070BE-E9EA-55F3-CF29-BE4191CDB08B}"/>
          </ac:grpSpMkLst>
        </pc:grp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3" creationId="{997829A8-BD1A-66F3-4900-9A42D693584E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7" creationId="{D58D49F1-9D59-A7E1-6B6E-441E9041E5F4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58" creationId="{200B22A1-60EB-C779-991E-594298D22A73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9" creationId="{0566895E-79CD-2FA6-89D7-1EEEFA92FD8E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0" creationId="{E460EB33-B362-A9C3-A7F0-F96845542999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1" creationId="{C06F0664-CAE4-A18C-A1D2-A8813C6DC437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5" creationId="{81C03B50-910E-6794-37F9-C70AA489BF95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9" creationId="{A6848CC8-1D15-3427-E768-A50E86A5591F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73" creationId="{BEEFDEFF-E6F3-85ED-07A5-21E898E50E26}"/>
          </ac:cxnSpMkLst>
        </pc:cxnChg>
        <pc:cxnChg chg="del mod">
          <ac:chgData name="Toby Donaldson" userId="2e6e5431-bb17-4c41-9985-d39c50d83c73" providerId="ADAL" clId="{FA098011-B311-4904-AB26-F28C2F880FB9}" dt="2023-06-21T18:20:42.972" v="884" actId="21"/>
          <ac:cxnSpMkLst>
            <pc:docMk/>
            <pc:sldMk cId="3605747201" sldId="425"/>
            <ac:cxnSpMk id="77" creationId="{86B47405-7FFF-5207-0FDE-23002C400DD2}"/>
          </ac:cxnSpMkLst>
        </pc:cxnChg>
        <pc:cxnChg chg="del mod">
          <ac:chgData name="Toby Donaldson" userId="2e6e5431-bb17-4c41-9985-d39c50d83c73" providerId="ADAL" clId="{FA098011-B311-4904-AB26-F28C2F880FB9}" dt="2023-06-21T18:17:09.265" v="659" actId="21"/>
          <ac:cxnSpMkLst>
            <pc:docMk/>
            <pc:sldMk cId="3605747201" sldId="425"/>
            <ac:cxnSpMk id="110" creationId="{7AA1312D-7DF8-784C-C505-7C73966F1D52}"/>
          </ac:cxnSpMkLst>
        </pc:cxnChg>
      </pc:sldChg>
      <pc:sldChg chg="add">
        <pc:chgData name="Toby Donaldson" userId="2e6e5431-bb17-4c41-9985-d39c50d83c73" providerId="ADAL" clId="{FA098011-B311-4904-AB26-F28C2F880FB9}" dt="2023-06-21T18:29:11.632" v="907" actId="2890"/>
        <pc:sldMkLst>
          <pc:docMk/>
          <pc:sldMk cId="2116532243" sldId="426"/>
        </pc:sldMkLst>
      </pc:sldChg>
      <pc:sldChg chg="add">
        <pc:chgData name="Toby Donaldson" userId="2e6e5431-bb17-4c41-9985-d39c50d83c73" providerId="ADAL" clId="{FA098011-B311-4904-AB26-F28C2F880FB9}" dt="2023-06-21T18:29:39.237" v="918" actId="2890"/>
        <pc:sldMkLst>
          <pc:docMk/>
          <pc:sldMk cId="3994313495" sldId="427"/>
        </pc:sldMkLst>
      </pc:sldChg>
      <pc:sldChg chg="delSp modSp add mod">
        <pc:chgData name="Toby Donaldson" userId="2e6e5431-bb17-4c41-9985-d39c50d83c73" providerId="ADAL" clId="{FA098011-B311-4904-AB26-F28C2F880FB9}" dt="2023-06-21T18:32:35.665" v="1072" actId="21"/>
        <pc:sldMkLst>
          <pc:docMk/>
          <pc:sldMk cId="1818562375" sldId="428"/>
        </pc:sldMkLst>
        <pc:spChg chg="mod">
          <ac:chgData name="Toby Donaldson" userId="2e6e5431-bb17-4c41-9985-d39c50d83c73" providerId="ADAL" clId="{FA098011-B311-4904-AB26-F28C2F880FB9}" dt="2023-06-21T18:32:30.699" v="1071" actId="113"/>
          <ac:spMkLst>
            <pc:docMk/>
            <pc:sldMk cId="1818562375" sldId="428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32:35.665" v="1072" actId="21"/>
          <ac:spMkLst>
            <pc:docMk/>
            <pc:sldMk cId="1818562375" sldId="428"/>
            <ac:spMk id="104" creationId="{481DB45D-E4BF-41FB-0CA2-D13ECD9B32FB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18:35:08.304" v="1091" actId="14100"/>
        <pc:sldMkLst>
          <pc:docMk/>
          <pc:sldMk cId="3039295855" sldId="429"/>
        </pc:sldMkLst>
        <pc:spChg chg="mod">
          <ac:chgData name="Toby Donaldson" userId="2e6e5431-bb17-4c41-9985-d39c50d83c73" providerId="ADAL" clId="{FA098011-B311-4904-AB26-F28C2F880FB9}" dt="2023-06-21T18:34:22.560" v="1081" actId="20577"/>
          <ac:spMkLst>
            <pc:docMk/>
            <pc:sldMk cId="3039295855" sldId="429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4:24.836" v="1082" actId="20577"/>
          <ac:spMkLst>
            <pc:docMk/>
            <pc:sldMk cId="3039295855" sldId="429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4:31.727" v="1083" actId="20577"/>
          <ac:spMkLst>
            <pc:docMk/>
            <pc:sldMk cId="3039295855" sldId="429"/>
            <ac:spMk id="24" creationId="{1C68704C-2748-F593-70AE-EACB2EC2BC99}"/>
          </ac:spMkLst>
        </pc:spChg>
        <pc:spChg chg="mod">
          <ac:chgData name="Toby Donaldson" userId="2e6e5431-bb17-4c41-9985-d39c50d83c73" providerId="ADAL" clId="{FA098011-B311-4904-AB26-F28C2F880FB9}" dt="2023-06-21T18:34:00.082" v="1078" actId="207"/>
          <ac:spMkLst>
            <pc:docMk/>
            <pc:sldMk cId="3039295855" sldId="429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4:14.969" v="1080" actId="207"/>
          <ac:spMkLst>
            <pc:docMk/>
            <pc:sldMk cId="3039295855" sldId="429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4:10.548" v="1079" actId="207"/>
          <ac:spMkLst>
            <pc:docMk/>
            <pc:sldMk cId="3039295855" sldId="429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4:38.968" v="1084" actId="20577"/>
          <ac:spMkLst>
            <pc:docMk/>
            <pc:sldMk cId="3039295855" sldId="429"/>
            <ac:spMk id="90" creationId="{DA5AC42F-9DD8-F414-A3B0-A437C65CE06F}"/>
          </ac:spMkLst>
        </pc:spChg>
        <pc:grpChg chg="del">
          <ac:chgData name="Toby Donaldson" userId="2e6e5431-bb17-4c41-9985-d39c50d83c73" providerId="ADAL" clId="{FA098011-B311-4904-AB26-F28C2F880FB9}" dt="2023-06-21T18:33:55.289" v="1077" actId="21"/>
          <ac:grpSpMkLst>
            <pc:docMk/>
            <pc:sldMk cId="3039295855" sldId="429"/>
            <ac:grpSpMk id="70" creationId="{6C5B45DA-C810-2634-92CB-0F625198152B}"/>
          </ac:grpSpMkLst>
        </pc:grpChg>
        <pc:cxnChg chg="add mod">
          <ac:chgData name="Toby Donaldson" userId="2e6e5431-bb17-4c41-9985-d39c50d83c73" providerId="ADAL" clId="{FA098011-B311-4904-AB26-F28C2F880FB9}" dt="2023-06-21T18:35:08.304" v="1091" actId="14100"/>
          <ac:cxnSpMkLst>
            <pc:docMk/>
            <pc:sldMk cId="3039295855" sldId="429"/>
            <ac:cxnSpMk id="7" creationId="{2F6EC7FD-9284-2547-5068-55BB58B532F1}"/>
          </ac:cxnSpMkLst>
        </pc:cxnChg>
        <pc:cxnChg chg="add mod">
          <ac:chgData name="Toby Donaldson" userId="2e6e5431-bb17-4c41-9985-d39c50d83c73" providerId="ADAL" clId="{FA098011-B311-4904-AB26-F28C2F880FB9}" dt="2023-06-21T18:34:58.330" v="1089" actId="208"/>
          <ac:cxnSpMkLst>
            <pc:docMk/>
            <pc:sldMk cId="3039295855" sldId="429"/>
            <ac:cxnSpMk id="26" creationId="{D97C14E9-297B-4174-1AEC-640F06781323}"/>
          </ac:cxnSpMkLst>
        </pc:cxnChg>
        <pc:cxnChg chg="del mod">
          <ac:chgData name="Toby Donaldson" userId="2e6e5431-bb17-4c41-9985-d39c50d83c73" providerId="ADAL" clId="{FA098011-B311-4904-AB26-F28C2F880FB9}" dt="2023-06-21T18:33:55.289" v="1077" actId="21"/>
          <ac:cxnSpMkLst>
            <pc:docMk/>
            <pc:sldMk cId="3039295855" sldId="429"/>
            <ac:cxnSpMk id="73" creationId="{BEEFDEFF-E6F3-85ED-07A5-21E898E50E26}"/>
          </ac:cxnSpMkLst>
        </pc:cxnChg>
      </pc:sldChg>
      <pc:sldChg chg="delSp modSp add mod">
        <pc:chgData name="Toby Donaldson" userId="2e6e5431-bb17-4c41-9985-d39c50d83c73" providerId="ADAL" clId="{FA098011-B311-4904-AB26-F28C2F880FB9}" dt="2023-06-21T18:36:42.177" v="1112" actId="1076"/>
        <pc:sldMkLst>
          <pc:docMk/>
          <pc:sldMk cId="2955488252" sldId="430"/>
        </pc:sldMkLst>
        <pc:spChg chg="mod">
          <ac:chgData name="Toby Donaldson" userId="2e6e5431-bb17-4c41-9985-d39c50d83c73" providerId="ADAL" clId="{FA098011-B311-4904-AB26-F28C2F880FB9}" dt="2023-06-21T18:36:42.177" v="1112" actId="1076"/>
          <ac:spMkLst>
            <pc:docMk/>
            <pc:sldMk cId="2955488252" sldId="430"/>
            <ac:spMk id="2" creationId="{FE1EFA54-DCFA-9127-BEB2-272B83C450B3}"/>
          </ac:spMkLst>
        </pc:spChg>
        <pc:spChg chg="mod">
          <ac:chgData name="Toby Donaldson" userId="2e6e5431-bb17-4c41-9985-d39c50d83c73" providerId="ADAL" clId="{FA098011-B311-4904-AB26-F28C2F880FB9}" dt="2023-06-21T18:36:08.609" v="1094" actId="207"/>
          <ac:spMkLst>
            <pc:docMk/>
            <pc:sldMk cId="2955488252" sldId="430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6:16.583" v="1096" actId="207"/>
          <ac:spMkLst>
            <pc:docMk/>
            <pc:sldMk cId="2955488252" sldId="430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6:13.538" v="1095" actId="207"/>
          <ac:spMkLst>
            <pc:docMk/>
            <pc:sldMk cId="2955488252" sldId="430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6:01.910" v="1093" actId="21"/>
          <ac:grpSpMkLst>
            <pc:docMk/>
            <pc:sldMk cId="2955488252" sldId="430"/>
            <ac:grpSpMk id="89" creationId="{D9EDD36F-61C7-F5E8-2B7E-038D7C3066E1}"/>
          </ac:grpSpMkLst>
        </pc:grp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7" creationId="{2F6EC7FD-9284-2547-5068-55BB58B532F1}"/>
          </ac:cxnSpMkLst>
        </pc:cxn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26" creationId="{D97C14E9-297B-4174-1AEC-640F06781323}"/>
          </ac:cxnSpMkLst>
        </pc:cxnChg>
      </pc:sldChg>
      <pc:sldChg chg="addSp delSp modSp add mod">
        <pc:chgData name="Toby Donaldson" userId="2e6e5431-bb17-4c41-9985-d39c50d83c73" providerId="ADAL" clId="{FA098011-B311-4904-AB26-F28C2F880FB9}" dt="2023-06-21T18:38:45.010" v="1126" actId="1076"/>
        <pc:sldMkLst>
          <pc:docMk/>
          <pc:sldMk cId="2608097915" sldId="431"/>
        </pc:sldMkLst>
        <pc:spChg chg="mod">
          <ac:chgData name="Toby Donaldson" userId="2e6e5431-bb17-4c41-9985-d39c50d83c73" providerId="ADAL" clId="{FA098011-B311-4904-AB26-F28C2F880FB9}" dt="2023-06-21T18:38:21.742" v="1122" actId="20577"/>
          <ac:spMkLst>
            <pc:docMk/>
            <pc:sldMk cId="2608097915" sldId="431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8:23.911" v="1123" actId="20577"/>
          <ac:spMkLst>
            <pc:docMk/>
            <pc:sldMk cId="2608097915" sldId="431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8:28.626" v="1124" actId="20577"/>
          <ac:spMkLst>
            <pc:docMk/>
            <pc:sldMk cId="2608097915" sldId="431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37:54.496" v="1117" actId="207"/>
          <ac:spMkLst>
            <pc:docMk/>
            <pc:sldMk cId="2608097915" sldId="431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8:13.402" v="1121" actId="20577"/>
          <ac:spMkLst>
            <pc:docMk/>
            <pc:sldMk cId="2608097915" sldId="431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8:00.950" v="1119" actId="20577"/>
          <ac:spMkLst>
            <pc:docMk/>
            <pc:sldMk cId="2608097915" sldId="431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7:41.503" v="1114" actId="21"/>
          <ac:grpSpMkLst>
            <pc:docMk/>
            <pc:sldMk cId="2608097915" sldId="431"/>
            <ac:grpSpMk id="66" creationId="{0F43AB26-F003-17D9-F4B2-75BDDE228299}"/>
          </ac:grpSpMkLst>
        </pc:grp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3" creationId="{D403041F-50E4-140B-8F79-7715F4799E34}"/>
          </ac:cxnSpMkLst>
        </pc:cxn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7" creationId="{3B1705D0-2744-A573-9D6A-507D33D1BF54}"/>
          </ac:cxnSpMkLst>
        </pc:cxnChg>
        <pc:cxnChg chg="del mod">
          <ac:chgData name="Toby Donaldson" userId="2e6e5431-bb17-4c41-9985-d39c50d83c73" providerId="ADAL" clId="{FA098011-B311-4904-AB26-F28C2F880FB9}" dt="2023-06-21T18:37:43.632" v="1115" actId="21"/>
          <ac:cxnSpMkLst>
            <pc:docMk/>
            <pc:sldMk cId="2608097915" sldId="431"/>
            <ac:cxnSpMk id="69" creationId="{A6848CC8-1D15-3427-E768-A50E86A5591F}"/>
          </ac:cxnSpMkLst>
        </pc:cxnChg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D8F30964-E4C2-4EB0-98F1-37F47CC9DC97}"/>
    <pc:docChg chg="custSel modSld">
      <pc:chgData name="Toby Donaldson" userId="2e6e5431-bb17-4c41-9985-d39c50d83c73" providerId="ADAL" clId="{D8F30964-E4C2-4EB0-98F1-37F47CC9DC97}" dt="2023-10-10T22:09:48.873" v="175"/>
      <pc:docMkLst>
        <pc:docMk/>
      </pc:docMkLst>
      <pc:sldChg chg="delSp mod">
        <pc:chgData name="Toby Donaldson" userId="2e6e5431-bb17-4c41-9985-d39c50d83c73" providerId="ADAL" clId="{D8F30964-E4C2-4EB0-98F1-37F47CC9DC97}" dt="2023-10-10T21:58:50.407" v="0" actId="21"/>
        <pc:sldMkLst>
          <pc:docMk/>
          <pc:sldMk cId="192311415" sldId="349"/>
        </pc:sldMkLst>
        <pc:spChg chg="del">
          <ac:chgData name="Toby Donaldson" userId="2e6e5431-bb17-4c41-9985-d39c50d83c73" providerId="ADAL" clId="{D8F30964-E4C2-4EB0-98F1-37F47CC9DC97}" dt="2023-10-10T21:58:50.407" v="0" actId="21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8F30964-E4C2-4EB0-98F1-37F47CC9DC97}" dt="2023-10-10T21:59:19.235" v="2" actId="14100"/>
        <pc:sldMkLst>
          <pc:docMk/>
          <pc:sldMk cId="3528080031" sldId="351"/>
        </pc:sldMkLst>
        <pc:spChg chg="mod">
          <ac:chgData name="Toby Donaldson" userId="2e6e5431-bb17-4c41-9985-d39c50d83c73" providerId="ADAL" clId="{D8F30964-E4C2-4EB0-98F1-37F47CC9DC97}" dt="2023-10-10T21:59:19.235" v="2" actId="14100"/>
          <ac:spMkLst>
            <pc:docMk/>
            <pc:sldMk cId="3528080031" sldId="351"/>
            <ac:spMk id="2" creationId="{FDA53997-DEA9-96E4-BFB6-7A007586899B}"/>
          </ac:spMkLst>
        </pc:spChg>
      </pc:sldChg>
      <pc:sldChg chg="addSp modSp mod">
        <pc:chgData name="Toby Donaldson" userId="2e6e5431-bb17-4c41-9985-d39c50d83c73" providerId="ADAL" clId="{D8F30964-E4C2-4EB0-98F1-37F47CC9DC97}" dt="2023-10-10T22:00:56.116" v="33" actId="1076"/>
        <pc:sldMkLst>
          <pc:docMk/>
          <pc:sldMk cId="62543480" sldId="352"/>
        </pc:sldMkLst>
        <pc:spChg chg="add mod">
          <ac:chgData name="Toby Donaldson" userId="2e6e5431-bb17-4c41-9985-d39c50d83c73" providerId="ADAL" clId="{D8F30964-E4C2-4EB0-98F1-37F47CC9DC97}" dt="2023-10-10T21:59:59.327" v="7" actId="20577"/>
          <ac:spMkLst>
            <pc:docMk/>
            <pc:sldMk cId="62543480" sldId="352"/>
            <ac:spMk id="3" creationId="{9E353A61-0933-D8B5-67D9-21E84315093E}"/>
          </ac:spMkLst>
        </pc:spChg>
        <pc:spChg chg="mod">
          <ac:chgData name="Toby Donaldson" userId="2e6e5431-bb17-4c41-9985-d39c50d83c73" providerId="ADAL" clId="{D8F30964-E4C2-4EB0-98F1-37F47CC9DC97}" dt="2023-10-10T22:00:56.116" v="33" actId="1076"/>
          <ac:spMkLst>
            <pc:docMk/>
            <pc:sldMk cId="62543480" sldId="352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0T22:00:08.852" v="15" actId="20577"/>
          <ac:spMkLst>
            <pc:docMk/>
            <pc:sldMk cId="62543480" sldId="352"/>
            <ac:spMk id="7" creationId="{8173B98E-8561-EB94-30CF-190D596FB943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1:39.687" v="35"/>
        <pc:sldMkLst>
          <pc:docMk/>
          <pc:sldMk cId="1574620270" sldId="353"/>
        </pc:sldMkLst>
        <pc:spChg chg="del">
          <ac:chgData name="Toby Donaldson" userId="2e6e5431-bb17-4c41-9985-d39c50d83c73" providerId="ADAL" clId="{D8F30964-E4C2-4EB0-98F1-37F47CC9DC97}" dt="2023-10-10T22:01:34.171" v="34" actId="21"/>
          <ac:spMkLst>
            <pc:docMk/>
            <pc:sldMk cId="1574620270" sldId="353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0T22:01:39.687" v="35"/>
          <ac:spMkLst>
            <pc:docMk/>
            <pc:sldMk cId="1574620270" sldId="353"/>
            <ac:spMk id="7" creationId="{A5BE5398-85EF-AF0A-573B-9E0B345ED925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1:55.349" v="39"/>
        <pc:sldMkLst>
          <pc:docMk/>
          <pc:sldMk cId="2038621535" sldId="354"/>
        </pc:sldMkLst>
        <pc:spChg chg="del">
          <ac:chgData name="Toby Donaldson" userId="2e6e5431-bb17-4c41-9985-d39c50d83c73" providerId="ADAL" clId="{D8F30964-E4C2-4EB0-98F1-37F47CC9DC97}" dt="2023-10-10T22:01:46.545" v="36" actId="21"/>
          <ac:spMkLst>
            <pc:docMk/>
            <pc:sldMk cId="2038621535" sldId="354"/>
            <ac:spMk id="6" creationId="{7DAADCAC-B117-2D11-A688-EFC8841162B5}"/>
          </ac:spMkLst>
        </pc:spChg>
        <pc:spChg chg="add del mod">
          <ac:chgData name="Toby Donaldson" userId="2e6e5431-bb17-4c41-9985-d39c50d83c73" providerId="ADAL" clId="{D8F30964-E4C2-4EB0-98F1-37F47CC9DC97}" dt="2023-10-10T22:01:49.004" v="38"/>
          <ac:spMkLst>
            <pc:docMk/>
            <pc:sldMk cId="2038621535" sldId="354"/>
            <ac:spMk id="7" creationId="{45809A63-0673-9BA6-95AB-34D35C593FD4}"/>
          </ac:spMkLst>
        </pc:spChg>
        <pc:spChg chg="add mod">
          <ac:chgData name="Toby Donaldson" userId="2e6e5431-bb17-4c41-9985-d39c50d83c73" providerId="ADAL" clId="{D8F30964-E4C2-4EB0-98F1-37F47CC9DC97}" dt="2023-10-10T22:01:55.349" v="39"/>
          <ac:spMkLst>
            <pc:docMk/>
            <pc:sldMk cId="2038621535" sldId="354"/>
            <ac:spMk id="8" creationId="{0789728B-2BD3-ADCB-E11D-B6F0E4B4F097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2:35.739" v="44" actId="1076"/>
        <pc:sldMkLst>
          <pc:docMk/>
          <pc:sldMk cId="349815780" sldId="355"/>
        </pc:sldMkLst>
        <pc:spChg chg="del">
          <ac:chgData name="Toby Donaldson" userId="2e6e5431-bb17-4c41-9985-d39c50d83c73" providerId="ADAL" clId="{D8F30964-E4C2-4EB0-98F1-37F47CC9DC97}" dt="2023-10-10T22:02:02.596" v="40" actId="21"/>
          <ac:spMkLst>
            <pc:docMk/>
            <pc:sldMk cId="349815780" sldId="355"/>
            <ac:spMk id="6" creationId="{7DAADCAC-B117-2D11-A688-EFC8841162B5}"/>
          </ac:spMkLst>
        </pc:spChg>
        <pc:spChg chg="mod">
          <ac:chgData name="Toby Donaldson" userId="2e6e5431-bb17-4c41-9985-d39c50d83c73" providerId="ADAL" clId="{D8F30964-E4C2-4EB0-98F1-37F47CC9DC97}" dt="2023-10-10T22:02:35.739" v="44" actId="1076"/>
          <ac:spMkLst>
            <pc:docMk/>
            <pc:sldMk cId="349815780" sldId="355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0T22:02:08.618" v="41"/>
          <ac:spMkLst>
            <pc:docMk/>
            <pc:sldMk cId="349815780" sldId="355"/>
            <ac:spMk id="8" creationId="{9C29C9A0-AA4C-9AEB-15B1-971838B1B8F9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3:07.644" v="46"/>
        <pc:sldMkLst>
          <pc:docMk/>
          <pc:sldMk cId="2723260068" sldId="356"/>
        </pc:sldMkLst>
        <pc:spChg chg="add mod">
          <ac:chgData name="Toby Donaldson" userId="2e6e5431-bb17-4c41-9985-d39c50d83c73" providerId="ADAL" clId="{D8F30964-E4C2-4EB0-98F1-37F47CC9DC97}" dt="2023-10-10T22:03:07.644" v="46"/>
          <ac:spMkLst>
            <pc:docMk/>
            <pc:sldMk cId="2723260068" sldId="356"/>
            <ac:spMk id="2" creationId="{7F0D245B-3398-3C23-1429-BB65C0C22E1A}"/>
          </ac:spMkLst>
        </pc:spChg>
        <pc:spChg chg="del">
          <ac:chgData name="Toby Donaldson" userId="2e6e5431-bb17-4c41-9985-d39c50d83c73" providerId="ADAL" clId="{D8F30964-E4C2-4EB0-98F1-37F47CC9DC97}" dt="2023-10-10T22:03:01.260" v="45" actId="21"/>
          <ac:spMkLst>
            <pc:docMk/>
            <pc:sldMk cId="2723260068" sldId="356"/>
            <ac:spMk id="7" creationId="{5695A07C-EF74-A851-2D64-784B0FCCD173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3:21.498" v="48"/>
        <pc:sldMkLst>
          <pc:docMk/>
          <pc:sldMk cId="2820886963" sldId="357"/>
        </pc:sldMkLst>
        <pc:spChg chg="del">
          <ac:chgData name="Toby Donaldson" userId="2e6e5431-bb17-4c41-9985-d39c50d83c73" providerId="ADAL" clId="{D8F30964-E4C2-4EB0-98F1-37F47CC9DC97}" dt="2023-10-10T22:03:15.942" v="47" actId="21"/>
          <ac:spMkLst>
            <pc:docMk/>
            <pc:sldMk cId="2820886963" sldId="357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0T22:03:21.498" v="48"/>
          <ac:spMkLst>
            <pc:docMk/>
            <pc:sldMk cId="2820886963" sldId="357"/>
            <ac:spMk id="11" creationId="{387AF95B-A9A1-E873-306C-B65563195F7F}"/>
          </ac:spMkLst>
        </pc:spChg>
      </pc:sldChg>
      <pc:sldChg chg="modSp mod">
        <pc:chgData name="Toby Donaldson" userId="2e6e5431-bb17-4c41-9985-d39c50d83c73" providerId="ADAL" clId="{D8F30964-E4C2-4EB0-98F1-37F47CC9DC97}" dt="2023-10-10T22:03:36.063" v="58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D8F30964-E4C2-4EB0-98F1-37F47CC9DC97}" dt="2023-10-10T22:03:36.063" v="58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modSp mod">
        <pc:chgData name="Toby Donaldson" userId="2e6e5431-bb17-4c41-9985-d39c50d83c73" providerId="ADAL" clId="{D8F30964-E4C2-4EB0-98F1-37F47CC9DC97}" dt="2023-10-10T22:03:50.489" v="59" actId="255"/>
        <pc:sldMkLst>
          <pc:docMk/>
          <pc:sldMk cId="779406024" sldId="360"/>
        </pc:sldMkLst>
        <pc:spChg chg="mod">
          <ac:chgData name="Toby Donaldson" userId="2e6e5431-bb17-4c41-9985-d39c50d83c73" providerId="ADAL" clId="{D8F30964-E4C2-4EB0-98F1-37F47CC9DC97}" dt="2023-10-10T22:03:50.489" v="59" actId="255"/>
          <ac:spMkLst>
            <pc:docMk/>
            <pc:sldMk cId="779406024" sldId="360"/>
            <ac:spMk id="5" creationId="{75E0075D-37B0-5B45-80F6-43204765F185}"/>
          </ac:spMkLst>
        </pc:spChg>
      </pc:sldChg>
      <pc:sldChg chg="modSp mod">
        <pc:chgData name="Toby Donaldson" userId="2e6e5431-bb17-4c41-9985-d39c50d83c73" providerId="ADAL" clId="{D8F30964-E4C2-4EB0-98F1-37F47CC9DC97}" dt="2023-10-10T22:04:16.140" v="60" actId="255"/>
        <pc:sldMkLst>
          <pc:docMk/>
          <pc:sldMk cId="2179044737" sldId="361"/>
        </pc:sldMkLst>
        <pc:spChg chg="mod">
          <ac:chgData name="Toby Donaldson" userId="2e6e5431-bb17-4c41-9985-d39c50d83c73" providerId="ADAL" clId="{D8F30964-E4C2-4EB0-98F1-37F47CC9DC97}" dt="2023-10-10T22:04:16.140" v="60" actId="255"/>
          <ac:spMkLst>
            <pc:docMk/>
            <pc:sldMk cId="2179044737" sldId="361"/>
            <ac:spMk id="5" creationId="{75E0075D-37B0-5B45-80F6-43204765F185}"/>
          </ac:spMkLst>
        </pc:spChg>
      </pc:sldChg>
      <pc:sldChg chg="addSp modSp mod">
        <pc:chgData name="Toby Donaldson" userId="2e6e5431-bb17-4c41-9985-d39c50d83c73" providerId="ADAL" clId="{D8F30964-E4C2-4EB0-98F1-37F47CC9DC97}" dt="2023-10-10T22:09:40.915" v="174" actId="20577"/>
        <pc:sldMkLst>
          <pc:docMk/>
          <pc:sldMk cId="285952125" sldId="366"/>
        </pc:sldMkLst>
        <pc:spChg chg="add mod">
          <ac:chgData name="Toby Donaldson" userId="2e6e5431-bb17-4c41-9985-d39c50d83c73" providerId="ADAL" clId="{D8F30964-E4C2-4EB0-98F1-37F47CC9DC97}" dt="2023-10-10T22:09:40.915" v="174" actId="20577"/>
          <ac:spMkLst>
            <pc:docMk/>
            <pc:sldMk cId="285952125" sldId="366"/>
            <ac:spMk id="23" creationId="{68B5B707-049F-C56F-B34B-2D3409004F88}"/>
          </ac:spMkLst>
        </pc:spChg>
      </pc:sldChg>
      <pc:sldChg chg="addSp modSp">
        <pc:chgData name="Toby Donaldson" userId="2e6e5431-bb17-4c41-9985-d39c50d83c73" providerId="ADAL" clId="{D8F30964-E4C2-4EB0-98F1-37F47CC9DC97}" dt="2023-10-10T22:09:48.873" v="175"/>
        <pc:sldMkLst>
          <pc:docMk/>
          <pc:sldMk cId="703976646" sldId="368"/>
        </pc:sldMkLst>
        <pc:spChg chg="add mod">
          <ac:chgData name="Toby Donaldson" userId="2e6e5431-bb17-4c41-9985-d39c50d83c73" providerId="ADAL" clId="{D8F30964-E4C2-4EB0-98F1-37F47CC9DC97}" dt="2023-10-10T22:09:48.873" v="175"/>
          <ac:spMkLst>
            <pc:docMk/>
            <pc:sldMk cId="703976646" sldId="368"/>
            <ac:spMk id="23" creationId="{A2B37AF5-BE21-F7BC-D685-C5FB79A184C2}"/>
          </ac:spMkLst>
        </pc:spChg>
      </pc:sldChg>
      <pc:sldChg chg="modSp mod">
        <pc:chgData name="Toby Donaldson" userId="2e6e5431-bb17-4c41-9985-d39c50d83c73" providerId="ADAL" clId="{D8F30964-E4C2-4EB0-98F1-37F47CC9DC97}" dt="2023-10-10T22:05:21.170" v="61" actId="255"/>
        <pc:sldMkLst>
          <pc:docMk/>
          <pc:sldMk cId="2587347907" sldId="370"/>
        </pc:sldMkLst>
        <pc:spChg chg="mod">
          <ac:chgData name="Toby Donaldson" userId="2e6e5431-bb17-4c41-9985-d39c50d83c73" providerId="ADAL" clId="{D8F30964-E4C2-4EB0-98F1-37F47CC9DC97}" dt="2023-10-10T22:05:21.170" v="61" actId="255"/>
          <ac:spMkLst>
            <pc:docMk/>
            <pc:sldMk cId="2587347907" sldId="370"/>
            <ac:spMk id="2" creationId="{FE1EFA54-DCFA-9127-BEB2-272B83C450B3}"/>
          </ac:spMkLst>
        </pc:spChg>
      </pc:sldChg>
      <pc:sldChg chg="modSp mod">
        <pc:chgData name="Toby Donaldson" userId="2e6e5431-bb17-4c41-9985-d39c50d83c73" providerId="ADAL" clId="{D8F30964-E4C2-4EB0-98F1-37F47CC9DC97}" dt="2023-10-10T22:05:30.295" v="62" actId="255"/>
        <pc:sldMkLst>
          <pc:docMk/>
          <pc:sldMk cId="479231566" sldId="371"/>
        </pc:sldMkLst>
        <pc:spChg chg="mod">
          <ac:chgData name="Toby Donaldson" userId="2e6e5431-bb17-4c41-9985-d39c50d83c73" providerId="ADAL" clId="{D8F30964-E4C2-4EB0-98F1-37F47CC9DC97}" dt="2023-10-10T22:05:30.295" v="62" actId="255"/>
          <ac:spMkLst>
            <pc:docMk/>
            <pc:sldMk cId="479231566" sldId="371"/>
            <ac:spMk id="2" creationId="{FE1EFA54-DCFA-9127-BEB2-272B83C450B3}"/>
          </ac:spMkLst>
        </pc:sp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3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1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110-888E-4EF1-A942-A82DEEE05C2A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3665-4A3C-490A-8035-DA84951B585D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1518-A2C0-41CE-AF42-8CF99B315868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A72E-8ED7-4139-B338-484455FBF12E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379-87B0-4B73-BC01-F9CAB2AF4F25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1D2-9D90-400E-B928-E6994360A549}" type="datetime1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5252-A518-41E2-8CAA-9BC96EE11987}" type="datetime1">
              <a:rPr lang="en-AU" smtClean="0"/>
              <a:t>10/10/2023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AF43-D2EF-4AAF-ADBB-346344F56530}" type="datetime1">
              <a:rPr lang="en-AU" smtClean="0"/>
              <a:t>10/10/2023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9B3-DD57-4C8A-A4E2-88BD101AB995}" type="datetime1">
              <a:rPr lang="en-AU" smtClean="0"/>
              <a:t>10/10/2023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2A8-B1FD-44AF-90D1-BCB5862A36BC}" type="datetime1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2B0A-131E-42D5-86E3-E6D1C98D5B5A}" type="datetime1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1E0-6FF2-4715-93E9-C53B616B6243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/>
            </a:br>
            <a:r>
              <a:rPr lang="en-CA"/>
              <a:t>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610600" y="2279863"/>
            <a:ext cx="603571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priority value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9ECCF-B8DE-0366-8E33-E530DEDC22EE}"/>
              </a:ext>
            </a:extLst>
          </p:cNvPr>
          <p:cNvSpPr txBox="1"/>
          <p:nvPr/>
        </p:nvSpPr>
        <p:spPr>
          <a:xfrm>
            <a:off x="4617143" y="799707"/>
            <a:ext cx="17971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priority queue</a:t>
            </a:r>
            <a:endParaRPr lang="en-AU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9A7D0567-980F-19C6-C569-2822F8C0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7F82-F5D1-A0D1-A68B-3B8A08D6FCDC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user,  key,</a:t>
            </a:r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0EAA8-F294-F516-236D-3BF346E59DAA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52114-57D1-6A98-8547-B6B5CCD171F6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AF95B-A9A1-E873-306C-B65563195F7F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208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Priority Queue </a:t>
            </a:r>
            <a:r>
              <a:rPr lang="en-CA"/>
              <a:t>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r>
              <a:rPr lang="en-CA" dirty="0"/>
              <a:t>: returns number of items in the priority queue</a:t>
            </a:r>
          </a:p>
          <a:p>
            <a:r>
              <a:rPr lang="en-CA" b="1" dirty="0"/>
              <a:t>insert(x)</a:t>
            </a:r>
            <a:r>
              <a:rPr lang="en-CA" dirty="0"/>
              <a:t>: adds a copy of item </a:t>
            </a:r>
            <a:r>
              <a:rPr lang="en-CA" b="1" dirty="0"/>
              <a:t>x</a:t>
            </a:r>
            <a:r>
              <a:rPr lang="en-CA" dirty="0"/>
              <a:t> to the priority queue</a:t>
            </a:r>
          </a:p>
          <a:p>
            <a:r>
              <a:rPr lang="en-CA" b="1" dirty="0"/>
              <a:t>min()</a:t>
            </a:r>
            <a:r>
              <a:rPr lang="en-CA" dirty="0"/>
              <a:t>: returns a copy of the item with the smallest key value; error if empty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: removes the item </a:t>
            </a:r>
            <a:r>
              <a:rPr lang="en-CA" b="1" dirty="0"/>
              <a:t>min()</a:t>
            </a:r>
            <a:r>
              <a:rPr lang="en-CA" dirty="0"/>
              <a:t> refers to; error if empty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9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794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980847" y="2664569"/>
            <a:ext cx="2908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</a:t>
            </a: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4D513-3224-8640-EE6B-8FA0402D35F4}"/>
              </a:ext>
            </a:extLst>
          </p:cNvPr>
          <p:cNvCxnSpPr/>
          <p:nvPr/>
        </p:nvCxnSpPr>
        <p:spPr>
          <a:xfrm flipH="1">
            <a:off x="3248298" y="2385895"/>
            <a:ext cx="801188" cy="3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BF5655-A51A-DAA8-ECD6-112574BDFC6C}"/>
              </a:ext>
            </a:extLst>
          </p:cNvPr>
          <p:cNvSpPr txBox="1"/>
          <p:nvPr/>
        </p:nvSpPr>
        <p:spPr>
          <a:xfrm>
            <a:off x="4176979" y="2122488"/>
            <a:ext cx="13443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v</a:t>
            </a:r>
            <a:r>
              <a:rPr lang="en-CA"/>
              <a:t> passed by reference</a:t>
            </a:r>
            <a:endParaRPr lang="en-AU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645B38C-5319-EADB-913B-C0924E1B0019}"/>
              </a:ext>
            </a:extLst>
          </p:cNvPr>
          <p:cNvSpPr/>
          <p:nvPr/>
        </p:nvSpPr>
        <p:spPr>
          <a:xfrm>
            <a:off x="3487780" y="3492325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4BCAA-6441-1FA4-86D7-F820DD3A72F2}"/>
              </a:ext>
            </a:extLst>
          </p:cNvPr>
          <p:cNvSpPr txBox="1"/>
          <p:nvPr/>
        </p:nvSpPr>
        <p:spPr>
          <a:xfrm>
            <a:off x="3680498" y="3556613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</a:t>
            </a:r>
            <a:r>
              <a:rPr lang="en-CA" b="1"/>
              <a:t>v</a:t>
            </a:r>
            <a:r>
              <a:rPr lang="en-CA"/>
              <a:t> into the priority queue</a:t>
            </a:r>
            <a:endParaRPr lang="en-AU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E498FDB-4096-8415-5CED-270499990483}"/>
              </a:ext>
            </a:extLst>
          </p:cNvPr>
          <p:cNvSpPr/>
          <p:nvPr/>
        </p:nvSpPr>
        <p:spPr>
          <a:xfrm>
            <a:off x="3709759" y="4881052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11DEC-1014-33E7-C077-161DE483FD91}"/>
              </a:ext>
            </a:extLst>
          </p:cNvPr>
          <p:cNvSpPr txBox="1"/>
          <p:nvPr/>
        </p:nvSpPr>
        <p:spPr>
          <a:xfrm>
            <a:off x="3889592" y="4945340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the priority queue back into </a:t>
            </a:r>
            <a:r>
              <a:rPr lang="en-CA" b="1"/>
              <a:t>v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21790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17B0-1C56-2768-D49C-150917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D6B01-F7B5-6561-357C-A086B85AD826}"/>
              </a:ext>
            </a:extLst>
          </p:cNvPr>
          <p:cNvSpPr txBox="1"/>
          <p:nvPr/>
        </p:nvSpPr>
        <p:spPr>
          <a:xfrm>
            <a:off x="1193074" y="85966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>
                <a:latin typeface="Consolas" panose="020B0609020204030204" pitchFamily="49" charset="0"/>
              </a:rPr>
              <a:t>template &lt;</a:t>
            </a:r>
            <a:r>
              <a:rPr lang="en-AU" sz="2000" err="1">
                <a:latin typeface="Consolas" panose="020B0609020204030204" pitchFamily="49" charset="0"/>
              </a:rPr>
              <a:t>typename</a:t>
            </a:r>
            <a:r>
              <a:rPr lang="en-AU" sz="2000">
                <a:latin typeface="Consolas" panose="020B0609020204030204" pitchFamily="49" charset="0"/>
              </a:rPr>
              <a:t> T&gt;</a:t>
            </a:r>
          </a:p>
          <a:p>
            <a:r>
              <a:rPr lang="en-AU" sz="2000">
                <a:latin typeface="Consolas" panose="020B0609020204030204" pitchFamily="49" charset="0"/>
              </a:rPr>
              <a:t>void </a:t>
            </a:r>
            <a:r>
              <a:rPr lang="en-AU" sz="2000" err="1">
                <a:latin typeface="Consolas" panose="020B0609020204030204" pitchFamily="49" charset="0"/>
              </a:rPr>
              <a:t>pq_sort</a:t>
            </a:r>
            <a:r>
              <a:rPr lang="en-AU" sz="200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AU" sz="2000">
                <a:latin typeface="Consolas" panose="020B0609020204030204" pitchFamily="49" charset="0"/>
              </a:rPr>
              <a:t>{</a:t>
            </a:r>
          </a:p>
          <a:p>
            <a:r>
              <a:rPr lang="en-AU" sz="2000">
                <a:latin typeface="Consolas" panose="020B0609020204030204" pitchFamily="49" charset="0"/>
              </a:rPr>
              <a:t>    </a:t>
            </a:r>
            <a:r>
              <a:rPr lang="en-AU" sz="2000" err="1">
                <a:latin typeface="Consolas" panose="020B0609020204030204" pitchFamily="49" charset="0"/>
              </a:rPr>
              <a:t>priority_queue</a:t>
            </a:r>
            <a:r>
              <a:rPr lang="en-AU" sz="2000">
                <a:latin typeface="Consolas" panose="020B0609020204030204" pitchFamily="49" charset="0"/>
              </a:rPr>
              <a:t>&lt;T&gt; </a:t>
            </a:r>
            <a:r>
              <a:rPr lang="en-AU" sz="2000" err="1">
                <a:latin typeface="Consolas" panose="020B0609020204030204" pitchFamily="49" charset="0"/>
              </a:rPr>
              <a:t>pq</a:t>
            </a:r>
            <a:r>
              <a:rPr lang="en-AU" sz="2000">
                <a:latin typeface="Consolas" panose="020B0609020204030204" pitchFamily="49" charset="0"/>
              </a:rPr>
              <a:t>;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pq.insert</a:t>
            </a:r>
            <a:r>
              <a:rPr lang="en-AU" sz="2000">
                <a:latin typeface="Consolas" panose="020B0609020204030204" pitchFamily="49" charset="0"/>
              </a:rPr>
              <a:t>(v[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 = </a:t>
            </a:r>
            <a:r>
              <a:rPr lang="en-AU" sz="2000" err="1">
                <a:latin typeface="Consolas" panose="020B0609020204030204" pitchFamily="49" charset="0"/>
              </a:rPr>
              <a:t>pq.min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pq.remove_min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r>
              <a:rPr lang="en-AU" sz="2000">
                <a:latin typeface="Consolas" panose="020B0609020204030204" pitchFamily="49" charset="0"/>
              </a:rPr>
              <a:t>}</a:t>
            </a:r>
            <a:endParaRPr lang="en-AU" sz="20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96AA-C9AE-E21B-2B9A-0AC1EDCB83A9}"/>
              </a:ext>
            </a:extLst>
          </p:cNvPr>
          <p:cNvSpPr txBox="1"/>
          <p:nvPr/>
        </p:nvSpPr>
        <p:spPr>
          <a:xfrm>
            <a:off x="7033298" y="2476750"/>
            <a:ext cx="23545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need to remove the value from </a:t>
            </a:r>
            <a:r>
              <a:rPr lang="en-CA" b="1"/>
              <a:t>v</a:t>
            </a:r>
            <a:r>
              <a:rPr lang="en-CA"/>
              <a:t> since it will be over-written in the next loop.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62FFC-C5AA-035E-CF33-C9A32D536B7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76503" y="3076915"/>
            <a:ext cx="2356795" cy="1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8561"/>
          </a:xfrm>
        </p:spPr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endParaRPr lang="en-CA"/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Performance:</a:t>
            </a:r>
            <a:endParaRPr lang="en-CA"/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Performance:</a:t>
            </a:r>
            <a:endParaRPr lang="en-CA"/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DEA82F-810F-ABE4-C58B-B36C28DDF467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06CB04-7383-1F08-86AA-1BF33D7BFF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1ADAB-B0E3-2573-9990-1BE55F81461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897F9-4430-B3D5-EC8B-6AE13E4EAE56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338F0-E552-AD23-9AD9-44D7862337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CB3F61-7A4E-48A2-90E5-64BA94BFF2D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3EF38-A7D6-9EEC-64F7-CAACD2AD7A81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A3736-1D4A-E29C-0DDE-40FBDF4F837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1DB1-26D0-903E-00CC-4EC664D9B04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7AE7C-62AC-0757-41F9-9B749AC0EC8A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F62285-4CFE-A1A1-E7D0-657FA5F2DD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79C9AE-9D20-A325-1AEA-06C584E7EAC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A903AF-01F5-8EFA-6F31-37C688D4524F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A5943-682E-7FCA-3FAC-EE5A544D51E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3CFCA-1019-F92D-87AD-D68D6C3A937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DCA82C-D34A-7970-9EB2-E2917FAE3F5E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45C93-42B2-C999-6E44-F5CF696726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6B34E-F6EA-BA10-3158-412FAC34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 </a:t>
            </a:r>
            <a:r>
              <a:rPr lang="en-CA">
                <a:highlight>
                  <a:srgbClr val="FFFF00"/>
                </a:highlight>
              </a:rPr>
              <a:t>O(1)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 :  </a:t>
            </a:r>
            <a:r>
              <a:rPr lang="en-CA">
                <a:highlight>
                  <a:srgbClr val="FFFF00"/>
                </a:highlight>
              </a:rPr>
              <a:t>O(1)</a:t>
            </a:r>
            <a:r>
              <a:rPr lang="en-CA"/>
              <a:t>   (no re-sizing)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 :  </a:t>
            </a:r>
            <a:r>
              <a:rPr lang="en-CA">
                <a:highlight>
                  <a:srgbClr val="FFFF00"/>
                </a:highlight>
              </a:rPr>
              <a:t>O(n)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   </a:t>
            </a:r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D5AAB-2838-6D6C-7FBE-421EBDBE62A3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08D2C-0019-369E-80E2-B8BDC200265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B8948-CFEC-810D-A3F9-2D3E92C615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78F71E-23DC-DB00-B232-1864411E01CF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7CEBF-F37C-E3CB-9850-29884DA4AD1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F3A17B-6066-F50C-FC13-C90690144B6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D5B79F-D13D-473D-5A25-4247185D091A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22897-D21E-C7EB-FD11-1FAD0BA023C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FE353-934F-FBD6-785F-EA7D19BA80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C4198-5D81-EAE2-776F-0C4F3BB80EB5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07B6D-FE4F-D9DC-845C-2E8AEA6DEE2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2F80F7-8B8C-5507-F832-01EF41FAB1A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BEB85-3C9B-BF66-276D-1100A6EB151D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2EAD3-FD0D-231F-C77A-486AF73E52A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ECB53B-0C93-AFB9-62D3-B507BB8A97B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F8CFF3-2B35-8131-EA46-5559ED290448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A79588-12BF-E40A-CCB9-9A25EF7D9F1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293BBA-9AB8-3CB8-FC4D-6C4DB9CF117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29806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8734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3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blipFill>
                <a:blip r:embed="rId3"/>
                <a:stretch>
                  <a:fillRect t="-4717" r="-3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3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</a:t>
            </a:r>
            <a:br>
              <a:rPr lang="en-CA" b="1" dirty="0"/>
            </a:br>
            <a:r>
              <a:rPr lang="en-CA" dirty="0"/>
              <a:t>using a loop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96881-8077-1F6E-ACE0-7EC2EF3596A7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50DFF1-F3F0-4EB0-B06B-D9613118DBD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C2182-42D5-2772-7DFF-EAD9AFAE4D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9926-6A06-F49A-BD2D-5224E0CD9F59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FCD93-6C94-7AC4-437A-5731E4A59F4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98A9F-02CF-18D0-87BA-A0005FB201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FC2696-2C92-F53A-3954-BFA1F4432DB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17592-5F3B-A319-2575-15608D4276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27C77-124C-C1A7-6A87-2EF4718F5A3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40979-972B-2CE4-F130-EEE46AF803C3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1B2C6-CEB2-AF55-08A0-C5B957D1A9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20301-7CB7-F4E9-2DE2-C52BFBFB47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327AF8-F87E-5C16-B2A4-554116DCC2B5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ED196-4D4F-9865-842D-B4EF75DD97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1FD76-8F3E-88E6-2C5D-7D301F26D94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44877-AC28-9B51-6A88-4BFBDE8FB65E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19E299-6F39-C8CC-379F-9B64AC0DB5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C6846-0116-683D-4099-7638BE64CB4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8B5B707-049F-C56F-B34B-2D3409004F88}"/>
              </a:ext>
            </a:extLst>
          </p:cNvPr>
          <p:cNvSpPr txBox="1"/>
          <p:nvPr/>
        </p:nvSpPr>
        <p:spPr>
          <a:xfrm>
            <a:off x="8749793" y="1163905"/>
            <a:ext cx="290874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Idea</a:t>
            </a:r>
            <a:r>
              <a:rPr lang="en-CA" sz="2000" dirty="0"/>
              <a:t>: keep the vector in sorted order, always inserting new values at the correct place to keep it sorted.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59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5089753" y="2337066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9231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insert at sorted position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O(n)</a:t>
            </a:r>
            <a:br>
              <a:rPr lang="en-CA" b="1">
                <a:highlight>
                  <a:srgbClr val="FFFF00"/>
                </a:highlight>
              </a:rPr>
            </a:br>
            <a:r>
              <a:rPr lang="en-CA"/>
              <a:t>using a loop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 err="1"/>
              <a:t>v.back</a:t>
            </a:r>
            <a:r>
              <a:rPr lang="en-CA"/>
              <a:t>()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 err="1"/>
              <a:t>v.pop_back</a:t>
            </a:r>
            <a:r>
              <a:rPr lang="en-CA"/>
              <a:t>()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37AF5-BE21-F7BC-D685-C5FB79A184C2}"/>
              </a:ext>
            </a:extLst>
          </p:cNvPr>
          <p:cNvSpPr txBox="1"/>
          <p:nvPr/>
        </p:nvSpPr>
        <p:spPr>
          <a:xfrm>
            <a:off x="8749793" y="1163905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Keep the vector in sorted order, always inserting new values at the correct place to keep it sorted.</a:t>
            </a:r>
            <a:endParaRPr lang="en-AU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7A1397-A78B-2AF1-321E-FE199860C320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26DC83-BBB4-5B3B-2D7E-B562EEB9B1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D795E3-8C2F-E99B-9CFD-D26E9434DE5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AFF9E4-A8F8-5115-7CA8-4E194588FC81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923D8-DCB1-FEB5-C4C5-E1869DD71C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B991BA-840B-44D0-6700-3C8490C78D2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38E619-C4C1-066C-2600-A15EC59D041A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546012-A87F-5C56-CE84-C4DDB30D220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456CA7-240B-E0A5-BF09-E29F78951D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5C7B5F-02F2-847F-A1F1-5BA0489D6461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E29683-F72C-2C67-0986-294DDB9834D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0FCDA8-1226-8621-A057-0787D362C9F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72CE8B-9546-074C-EED6-5855586C9CA7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00CC8D-4957-B38F-3C48-B36202CEF83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F22DAE-374F-F0C5-78E0-4807DF1DA8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A1796-262F-DD0D-40B9-0B56E57F6D8B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962750-ABD0-6F3B-6850-4727CFAD1C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7FF0D3-87F1-B3EF-65FD-E1AFFA0911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0397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358E9-1D13-A8D1-EBDE-95FD5E4C8348}"/>
              </a:ext>
            </a:extLst>
          </p:cNvPr>
          <p:cNvSpPr txBox="1"/>
          <p:nvPr/>
        </p:nvSpPr>
        <p:spPr>
          <a:xfrm>
            <a:off x="6488547" y="1064286"/>
            <a:ext cx="3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33257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6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blipFill>
                <a:blip r:embed="rId3"/>
                <a:stretch>
                  <a:fillRect t="-4545" r="-31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8EEF0D0-C9D9-BAD0-AFDD-2D0CF4F22371}"/>
              </a:ext>
            </a:extLst>
          </p:cNvPr>
          <p:cNvSpPr txBox="1"/>
          <p:nvPr/>
        </p:nvSpPr>
        <p:spPr>
          <a:xfrm>
            <a:off x="6488547" y="1064286"/>
            <a:ext cx="3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4071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744-BC48-E200-ABEC-EC3EF32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Implementing Priority Queues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CF51B-C849-E272-B924-FE6C98BD4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The obvious vector implementations are both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  <a:p>
                <a:pPr lvl="1"/>
                <a:r>
                  <a:rPr lang="en-CA" dirty="0"/>
                  <a:t>At least one of insertion or removal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Is there a way to make </a:t>
                </a:r>
                <a:r>
                  <a:rPr lang="en-CA" b="1" dirty="0"/>
                  <a:t>both</a:t>
                </a:r>
                <a:r>
                  <a:rPr lang="en-CA" dirty="0"/>
                  <a:t> insertion and removal fast in a priority queue?</a:t>
                </a: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CF51B-C849-E272-B924-FE6C98BD4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2ABF-870D-5C14-19E2-51AABFC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7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5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416B10-52F4-C19B-D09E-43B74E2A4429}"/>
              </a:ext>
            </a:extLst>
          </p:cNvPr>
          <p:cNvSpPr txBox="1"/>
          <p:nvPr/>
        </p:nvSpPr>
        <p:spPr>
          <a:xfrm>
            <a:off x="3940642" y="4841131"/>
            <a:ext cx="4249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Complete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all levels of the tree have the </a:t>
            </a:r>
            <a:br>
              <a:rPr lang="en-CA"/>
            </a:br>
            <a:r>
              <a:rPr lang="en-CA"/>
              <a:t>max #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leaf nodes are filled in from the left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15A42-19BA-B9AD-B4A0-AF20CAAFBEC3}"/>
              </a:ext>
            </a:extLst>
          </p:cNvPr>
          <p:cNvSpPr txBox="1"/>
          <p:nvPr/>
        </p:nvSpPr>
        <p:spPr>
          <a:xfrm>
            <a:off x="9232297" y="4646922"/>
            <a:ext cx="2142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makes the trees as short as possible, i.e. height O(log n).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56110-C037-51D6-4980-BDDE7E1367D6}"/>
              </a:ext>
            </a:extLst>
          </p:cNvPr>
          <p:cNvCxnSpPr>
            <a:cxnSpLocks/>
          </p:cNvCxnSpPr>
          <p:nvPr/>
        </p:nvCxnSpPr>
        <p:spPr>
          <a:xfrm flipH="1">
            <a:off x="7537175" y="5208546"/>
            <a:ext cx="1602756" cy="3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60" y="700786"/>
            <a:ext cx="17797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numbers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7B1C7A-A278-5E95-0B9C-CEAB925F1AB4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numbers?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96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1775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keys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A0EA-B5CE-FC03-F2C5-79C059285B05}"/>
              </a:ext>
            </a:extLst>
          </p:cNvPr>
          <p:cNvGrpSpPr/>
          <p:nvPr/>
        </p:nvGrpSpPr>
        <p:grpSpPr>
          <a:xfrm>
            <a:off x="4677651" y="4856038"/>
            <a:ext cx="480291" cy="452581"/>
            <a:chOff x="5938529" y="1837286"/>
            <a:chExt cx="480291" cy="4525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890C1-93C2-14F9-E202-A2AB42ABA535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2CE79-D64B-CD41-CFBA-425D3A99088E}"/>
                </a:ext>
              </a:extLst>
            </p:cNvPr>
            <p:cNvSpPr txBox="1"/>
            <p:nvPr/>
          </p:nvSpPr>
          <p:spPr>
            <a:xfrm>
              <a:off x="5976757" y="1878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C1</a:t>
              </a:r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D9E7B-5EE7-A5BE-1520-FBBC4B8F6E49}"/>
              </a:ext>
            </a:extLst>
          </p:cNvPr>
          <p:cNvGrpSpPr/>
          <p:nvPr/>
        </p:nvGrpSpPr>
        <p:grpSpPr>
          <a:xfrm>
            <a:off x="5458266" y="4856038"/>
            <a:ext cx="480291" cy="452581"/>
            <a:chOff x="5931818" y="4562697"/>
            <a:chExt cx="480291" cy="4525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2D84C5-E3FB-F88E-5E79-3F5B9E6492F3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B1734-4E8B-7225-52C0-8CEA3BD4CC05}"/>
                </a:ext>
              </a:extLst>
            </p:cNvPr>
            <p:cNvSpPr txBox="1"/>
            <p:nvPr/>
          </p:nvSpPr>
          <p:spPr>
            <a:xfrm>
              <a:off x="5975118" y="460432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C2</a:t>
              </a:r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078B4C-32AD-185A-C495-3BDDD7088F6C}"/>
              </a:ext>
            </a:extLst>
          </p:cNvPr>
          <p:cNvSpPr/>
          <p:nvPr/>
        </p:nvSpPr>
        <p:spPr>
          <a:xfrm>
            <a:off x="5106571" y="4191761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6331-1E0E-B670-7A69-820E73C22F55}"/>
              </a:ext>
            </a:extLst>
          </p:cNvPr>
          <p:cNvSpPr txBox="1"/>
          <p:nvPr/>
        </p:nvSpPr>
        <p:spPr>
          <a:xfrm>
            <a:off x="5198278" y="4233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74FD9-FE5A-4806-763A-5716D98D50CD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4917797" y="4578063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03D08-A0F5-7E3D-6E0C-1677E5E63983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516525" y="4578063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70DD8-14B4-716B-9D5D-A5248B6A321C}"/>
              </a:ext>
            </a:extLst>
          </p:cNvPr>
          <p:cNvSpPr txBox="1"/>
          <p:nvPr/>
        </p:nvSpPr>
        <p:spPr>
          <a:xfrm>
            <a:off x="3417066" y="5520315"/>
            <a:ext cx="408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For all nodes: child keys are &gt;= parent key</a:t>
            </a:r>
            <a:br>
              <a:rPr lang="en-CA"/>
            </a:br>
            <a:r>
              <a:rPr lang="en-CA"/>
              <a:t>Except for the root (has no parent)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67CF7-C01D-42B6-0026-0139202672D9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key?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76B4E-5F79-A545-EF9D-B48C2033404E}"/>
              </a:ext>
            </a:extLst>
          </p:cNvPr>
          <p:cNvSpPr txBox="1"/>
          <p:nvPr/>
        </p:nvSpPr>
        <p:spPr>
          <a:xfrm>
            <a:off x="8300600" y="5510042"/>
            <a:ext cx="17708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Heap-Order Property</a:t>
            </a:r>
            <a:endParaRPr lang="en-AU" b="1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821650-C2AC-4F2D-C7FA-D7BDBBCB498D}"/>
              </a:ext>
            </a:extLst>
          </p:cNvPr>
          <p:cNvSpPr/>
          <p:nvPr/>
        </p:nvSpPr>
        <p:spPr>
          <a:xfrm rot="10800000">
            <a:off x="7685731" y="5677388"/>
            <a:ext cx="415835" cy="311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2131F-0A35-B835-11AE-7FEDC6E8621D}"/>
              </a:ext>
            </a:extLst>
          </p:cNvPr>
          <p:cNvSpPr txBox="1"/>
          <p:nvPr/>
        </p:nvSpPr>
        <p:spPr>
          <a:xfrm>
            <a:off x="3979538" y="1891523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21E14-6960-62BA-59D8-669DCED5B35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77806" y="2214689"/>
            <a:ext cx="801732" cy="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E398E8-ECDB-2F80-FCD1-B5C57E36F639}"/>
              </a:ext>
            </a:extLst>
          </p:cNvPr>
          <p:cNvSpPr txBox="1"/>
          <p:nvPr/>
        </p:nvSpPr>
        <p:spPr>
          <a:xfrm>
            <a:off x="10285552" y="1772466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2D9E6-D16D-36C2-21D9-9C14F110466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9527857" y="2091444"/>
            <a:ext cx="757695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6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146AB-08C0-DB4E-0CD8-C0DE1CDC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FDE49-66C3-33F5-B74C-DCE0476AAD76}"/>
              </a:ext>
            </a:extLst>
          </p:cNvPr>
          <p:cNvSpPr txBox="1"/>
          <p:nvPr/>
        </p:nvSpPr>
        <p:spPr>
          <a:xfrm>
            <a:off x="4324378" y="1667458"/>
            <a:ext cx="354324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Write down the definition of a </a:t>
            </a:r>
            <a:r>
              <a:rPr lang="en-CA" sz="4000" b="1" dirty="0"/>
              <a:t>heap</a:t>
            </a:r>
            <a:r>
              <a:rPr lang="en-CA" sz="4000" dirty="0"/>
              <a:t>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263585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0AAC-D2AC-1F65-E994-44E10D9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Min Heaps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0AB-53AF-B885-64B9-9EE340BF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93" y="3090677"/>
            <a:ext cx="5849983" cy="2883403"/>
          </a:xfrm>
        </p:spPr>
        <p:txBody>
          <a:bodyPr/>
          <a:lstStyle/>
          <a:p>
            <a:r>
              <a:rPr lang="en-CA" dirty="0"/>
              <a:t>The root of a (min) heap always has the smallest key</a:t>
            </a:r>
          </a:p>
          <a:p>
            <a:r>
              <a:rPr lang="en-CA" dirty="0"/>
              <a:t>The height of a heap with n keys is O(log n) in the worst case</a:t>
            </a:r>
          </a:p>
          <a:p>
            <a:r>
              <a:rPr lang="en-CA" dirty="0"/>
              <a:t>Great data structure for efficiently implementing </a:t>
            </a:r>
            <a:r>
              <a:rPr lang="en-CA" b="1" dirty="0"/>
              <a:t>priority queues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2DDF-665F-5748-E51D-8BBB3AF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285958-B3AA-FA8E-CFDF-35341B68A646}"/>
              </a:ext>
            </a:extLst>
          </p:cNvPr>
          <p:cNvGrpSpPr/>
          <p:nvPr/>
        </p:nvGrpSpPr>
        <p:grpSpPr>
          <a:xfrm>
            <a:off x="9664008" y="1652679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492884-4B63-7434-075F-BCBE3508BBD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7CA3E-790C-3F7D-9CB9-F079A80B436D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FC588-B6B1-CFF5-4878-8B3B12A500E6}"/>
              </a:ext>
            </a:extLst>
          </p:cNvPr>
          <p:cNvGrpSpPr/>
          <p:nvPr/>
        </p:nvGrpSpPr>
        <p:grpSpPr>
          <a:xfrm>
            <a:off x="10386406" y="2358631"/>
            <a:ext cx="480291" cy="452581"/>
            <a:chOff x="7010297" y="3856795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093B-946C-B901-EC58-D0A6301B9D6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7222B-6B47-A897-5E11-16AECF9895E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03E68-3EA6-7257-7D86-290CBE9EEDA6}"/>
              </a:ext>
            </a:extLst>
          </p:cNvPr>
          <p:cNvGrpSpPr/>
          <p:nvPr/>
        </p:nvGrpSpPr>
        <p:grpSpPr>
          <a:xfrm>
            <a:off x="8531664" y="3064533"/>
            <a:ext cx="480291" cy="452581"/>
            <a:chOff x="5938529" y="1837286"/>
            <a:chExt cx="480291" cy="4525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93E568-C327-7B22-87AA-1C5B5159611A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20562-2A77-743A-E7E0-EE206B3E5CCA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39F7F-1E7E-8085-968A-FE51FC4B5FAB}"/>
              </a:ext>
            </a:extLst>
          </p:cNvPr>
          <p:cNvGrpSpPr/>
          <p:nvPr/>
        </p:nvGrpSpPr>
        <p:grpSpPr>
          <a:xfrm>
            <a:off x="10873509" y="3049053"/>
            <a:ext cx="480291" cy="452581"/>
            <a:chOff x="7497400" y="4547217"/>
            <a:chExt cx="480291" cy="4525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21A34-BD33-5361-A6C1-C0ACB8D3B98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7421C3-3595-78E6-746B-37F6D371913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9295F-754A-882B-1496-66D954BBD8B3}"/>
              </a:ext>
            </a:extLst>
          </p:cNvPr>
          <p:cNvGrpSpPr/>
          <p:nvPr/>
        </p:nvGrpSpPr>
        <p:grpSpPr>
          <a:xfrm>
            <a:off x="9312279" y="3064533"/>
            <a:ext cx="480291" cy="452581"/>
            <a:chOff x="5931818" y="4562697"/>
            <a:chExt cx="480291" cy="4525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E4975E-5139-61B3-C383-46465391FD5A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81010-B376-37FA-2CCF-4C4AC31DD275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9BBBE-0BB9-2056-792F-04FE674EEEE0}"/>
              </a:ext>
            </a:extLst>
          </p:cNvPr>
          <p:cNvGrpSpPr/>
          <p:nvPr/>
        </p:nvGrpSpPr>
        <p:grpSpPr>
          <a:xfrm>
            <a:off x="8064458" y="3762474"/>
            <a:ext cx="480291" cy="452581"/>
            <a:chOff x="6642038" y="2715362"/>
            <a:chExt cx="480291" cy="452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BAC52B-3CBA-9C57-C142-A393ACFC760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45E8F-7078-7CCB-748C-5BB65D273475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6DDE8-FA6A-C278-7B18-2FC7C97DD4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0073962" y="2038981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760570-80D7-B651-9ABC-912279C90883}"/>
              </a:ext>
            </a:extLst>
          </p:cNvPr>
          <p:cNvSpPr/>
          <p:nvPr/>
        </p:nvSpPr>
        <p:spPr>
          <a:xfrm>
            <a:off x="8960584" y="2400256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8980C8-7196-8A2F-560A-5A238F76FC04}"/>
              </a:ext>
            </a:extLst>
          </p:cNvPr>
          <p:cNvSpPr txBox="1"/>
          <p:nvPr/>
        </p:nvSpPr>
        <p:spPr>
          <a:xfrm>
            <a:off x="9052291" y="2441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2913C-A07A-BC04-65D8-0D2AA25DD51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9200730" y="2038981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526B2-8E05-04BD-F230-E978B89ECBF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8771810" y="2786558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2E5D7-BEAA-D8C6-B2CE-6C1D15AF96C4}"/>
              </a:ext>
            </a:extLst>
          </p:cNvPr>
          <p:cNvCxnSpPr>
            <a:cxnSpLocks/>
            <a:stCxn id="24" idx="5"/>
            <a:endCxn id="18" idx="0"/>
          </p:cNvCxnSpPr>
          <p:nvPr/>
        </p:nvCxnSpPr>
        <p:spPr>
          <a:xfrm>
            <a:off x="9370538" y="2786558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01CAF-5CFE-76D6-0CE0-119BA5F1AF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8304604" y="3450835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A92C3-58F5-BB0B-58C6-D17B1BF0CD5D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10796360" y="2744933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EF6A2-558F-7FA6-556B-9B6D802ADE98}"/>
              </a:ext>
            </a:extLst>
          </p:cNvPr>
          <p:cNvGrpSpPr/>
          <p:nvPr/>
        </p:nvGrpSpPr>
        <p:grpSpPr>
          <a:xfrm>
            <a:off x="10092894" y="3064533"/>
            <a:ext cx="480291" cy="452581"/>
            <a:chOff x="6721137" y="4562697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4FBF-9CE1-BAC2-CA45-DD3E3F9AB9B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FB282-A382-8B38-808D-49C5CB991A1E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DB7A5-9401-488C-EBD3-69D83189DBA5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10333040" y="2744933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C1E63B-3D9D-13BB-F4B4-B1B6AD4252D1}"/>
              </a:ext>
            </a:extLst>
          </p:cNvPr>
          <p:cNvGrpSpPr/>
          <p:nvPr/>
        </p:nvGrpSpPr>
        <p:grpSpPr>
          <a:xfrm>
            <a:off x="8929865" y="3759756"/>
            <a:ext cx="480291" cy="452581"/>
            <a:chOff x="6642038" y="2715362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78265D-5C9C-28C7-0258-EBE33D574B5F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828891-21A3-5027-3A5B-3485900BE140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793-C2E9-FBE5-C83A-41A5146A9E45}"/>
              </a:ext>
            </a:extLst>
          </p:cNvPr>
          <p:cNvCxnSpPr>
            <a:cxnSpLocks/>
            <a:stCxn id="12" idx="5"/>
            <a:endCxn id="36" idx="0"/>
          </p:cNvCxnSpPr>
          <p:nvPr/>
        </p:nvCxnSpPr>
        <p:spPr>
          <a:xfrm>
            <a:off x="8941618" y="3450835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445474-1E59-C753-2208-A180CED17AE4}"/>
              </a:ext>
            </a:extLst>
          </p:cNvPr>
          <p:cNvSpPr txBox="1"/>
          <p:nvPr/>
        </p:nvSpPr>
        <p:spPr>
          <a:xfrm>
            <a:off x="8362745" y="4742597"/>
            <a:ext cx="274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You could choose to order heaps so that max is at the top instead of the min. That would be a </a:t>
            </a:r>
            <a:r>
              <a:rPr lang="en-CA" sz="1600" b="1"/>
              <a:t>max heap</a:t>
            </a:r>
            <a:r>
              <a:rPr lang="en-CA" sz="1600"/>
              <a:t>. We’re using min heaps in this course.</a:t>
            </a:r>
            <a:endParaRPr lang="en-AU" sz="160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E8C029-9E89-065B-4F68-1F4DAAC8FE70}"/>
              </a:ext>
            </a:extLst>
          </p:cNvPr>
          <p:cNvSpPr txBox="1">
            <a:spLocks/>
          </p:cNvSpPr>
          <p:nvPr/>
        </p:nvSpPr>
        <p:spPr>
          <a:xfrm>
            <a:off x="785973" y="1465935"/>
            <a:ext cx="4352804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 </a:t>
            </a:r>
            <a:r>
              <a:rPr lang="en-CA" b="1" dirty="0"/>
              <a:t>heap</a:t>
            </a:r>
            <a:r>
              <a:rPr lang="en-CA" dirty="0"/>
              <a:t> is a complete binary tree where every node has the </a:t>
            </a:r>
            <a:br>
              <a:rPr lang="en-CA" dirty="0"/>
            </a:br>
            <a:r>
              <a:rPr lang="en-CA" dirty="0"/>
              <a:t>Heap-Order property.</a:t>
            </a:r>
          </a:p>
        </p:txBody>
      </p:sp>
    </p:spTree>
    <p:extLst>
      <p:ext uri="{BB962C8B-B14F-4D97-AF65-F5344CB8AC3E}">
        <p14:creationId xmlns:p14="http://schemas.microsoft.com/office/powerpoint/2010/main" val="238579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421959" y="238301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2597918" y="1855639"/>
            <a:ext cx="7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 </a:t>
            </a:r>
            <a:r>
              <a:rPr lang="en-US" sz="2800" b="1"/>
              <a:t>ADT</a:t>
            </a:r>
            <a:r>
              <a:rPr lang="en-US" sz="2800"/>
              <a:t> is a mathematical model of a data structure that specifies the:</a:t>
            </a:r>
            <a:br>
              <a:rPr lang="en-US" sz="2800"/>
            </a:b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/>
              <a:t>An ADT specifies </a:t>
            </a:r>
            <a:r>
              <a:rPr lang="en-US" sz="2800" b="1"/>
              <a:t>what</a:t>
            </a:r>
            <a:r>
              <a:rPr lang="en-US" sz="2800"/>
              <a:t> each operation does, </a:t>
            </a:r>
            <a:br>
              <a:rPr lang="en-US" sz="2800"/>
            </a:br>
            <a:r>
              <a:rPr lang="en-US" sz="2800"/>
              <a:t>but </a:t>
            </a:r>
            <a:r>
              <a:rPr lang="en-US" sz="2800" b="1"/>
              <a:t>not how </a:t>
            </a:r>
            <a:r>
              <a:rPr lang="en-US" sz="2800"/>
              <a:t>it does it.</a:t>
            </a:r>
            <a:endParaRPr lang="en-AU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137433" y="962900"/>
            <a:ext cx="1449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mathematics is precise!</a:t>
            </a:r>
            <a:endParaRPr lang="en-AU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6A81283-3B6B-6DD1-8A6B-E1EED49D9E14}"/>
              </a:ext>
            </a:extLst>
          </p:cNvPr>
          <p:cNvSpPr/>
          <p:nvPr/>
        </p:nvSpPr>
        <p:spPr>
          <a:xfrm rot="5400000">
            <a:off x="5742184" y="258677"/>
            <a:ext cx="324785" cy="302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br>
              <a:rPr lang="en-CA"/>
            </a:b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7CD9-4161-FDF6-9A3C-A2AEB8141AFA}"/>
              </a:ext>
            </a:extLst>
          </p:cNvPr>
          <p:cNvSpPr txBox="1"/>
          <p:nvPr/>
        </p:nvSpPr>
        <p:spPr>
          <a:xfrm>
            <a:off x="8458540" y="3429000"/>
            <a:ext cx="19568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A min heap can efficiently implement these operations.</a:t>
            </a:r>
            <a:endParaRPr lang="en-AU" sz="16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3817-A337-FF42-D370-CFC9563BFC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96594" y="3030583"/>
            <a:ext cx="1961946" cy="8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DF3DA-F594-E9E0-EB77-7B53FDA708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3844499"/>
            <a:ext cx="2362540" cy="92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97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D1C7D8-686D-BCEE-4A33-186B7CE46B6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983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Start by adding it as a new right-most leaf on the bottom level.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994-6EF2-60C7-9738-432CD4B9462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31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If it is smaller than its parent, then swap it with its parent.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C78E-0537-D6A7-5F11-8319372D3BF4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75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F07374-B3E0-90E1-FA30-54150A5931A0}"/>
              </a:ext>
            </a:extLst>
          </p:cNvPr>
          <p:cNvSpPr/>
          <p:nvPr/>
        </p:nvSpPr>
        <p:spPr>
          <a:xfrm rot="7195701">
            <a:off x="2587394" y="3926620"/>
            <a:ext cx="1418300" cy="6234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92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113018">
            <a:off x="2325690" y="3204869"/>
            <a:ext cx="1637801" cy="7274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102AD-A93B-D5BB-F41D-8B12FF4AC659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653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0051564">
            <a:off x="2414651" y="2419319"/>
            <a:ext cx="1903935" cy="838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DF1C-CA19-FC3E-0768-4D0A62D09A2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483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118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1616485" y="659490"/>
            <a:ext cx="446112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127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3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An </a:t>
            </a:r>
            <a:r>
              <a:rPr lang="en-US" b="1"/>
              <a:t>ADT</a:t>
            </a:r>
            <a:r>
              <a:rPr lang="en-US"/>
              <a:t> is a mathematical model of a data structure that specifies the:</a:t>
            </a:r>
            <a:br>
              <a:rPr lang="en-US"/>
            </a:b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An ADT specifies </a:t>
            </a:r>
            <a:r>
              <a:rPr lang="en-US" b="1"/>
              <a:t>what</a:t>
            </a:r>
            <a:r>
              <a:rPr lang="en-US"/>
              <a:t> each operation does, </a:t>
            </a:r>
            <a:br>
              <a:rPr lang="en-US"/>
            </a:br>
            <a:r>
              <a:rPr lang="en-US"/>
              <a:t>but </a:t>
            </a:r>
            <a:r>
              <a:rPr lang="en-US" b="1"/>
              <a:t>not how </a:t>
            </a:r>
            <a:r>
              <a:rPr lang="en-US"/>
              <a:t>it does it.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385234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 C++, ADTs are often represented as </a:t>
            </a:r>
            <a:r>
              <a:rPr lang="en-CA" sz="2000" b="1" dirty="0"/>
              <a:t>abstract base classes</a:t>
            </a:r>
            <a:r>
              <a:rPr lang="en-CA" sz="2000" dirty="0"/>
              <a:t>.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T front()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8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</a:t>
            </a:r>
            <a:r>
              <a:rPr lang="en-CA" sz="2400" b="1"/>
              <a:t>work</a:t>
            </a:r>
            <a:r>
              <a:rPr lang="en-CA" sz="2400"/>
              <a:t>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73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52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9300754" y="576507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047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7376335" y="5509017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11018184" y="55090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70" y="4838908"/>
            <a:ext cx="263214" cy="307777"/>
            <a:chOff x="6556032" y="2514387"/>
            <a:chExt cx="657868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657868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x</a:t>
              </a:r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x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77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DB58E4-7616-9EA8-F4E8-C5B20FD71766}"/>
              </a:ext>
            </a:extLst>
          </p:cNvPr>
          <p:cNvSpPr txBox="1"/>
          <p:nvPr/>
        </p:nvSpPr>
        <p:spPr>
          <a:xfrm>
            <a:off x="8657492" y="1489735"/>
            <a:ext cx="330842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After removing the root key, how can you make the tree a heap?</a:t>
            </a:r>
          </a:p>
        </p:txBody>
      </p:sp>
    </p:spTree>
    <p:extLst>
      <p:ext uri="{BB962C8B-B14F-4D97-AF65-F5344CB8AC3E}">
        <p14:creationId xmlns:p14="http://schemas.microsoft.com/office/powerpoint/2010/main" val="4093582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5591908" y="2426677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743483" y="4944058"/>
            <a:ext cx="33084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 the last element of the heap into the root.</a:t>
            </a:r>
          </a:p>
        </p:txBody>
      </p:sp>
    </p:spTree>
    <p:extLst>
      <p:ext uri="{BB962C8B-B14F-4D97-AF65-F5344CB8AC3E}">
        <p14:creationId xmlns:p14="http://schemas.microsoft.com/office/powerpoint/2010/main" val="3379417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6133915" y="1359415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Fix the heap by swapping the new root </a:t>
            </a:r>
            <a:r>
              <a:rPr lang="en-CA" sz="1600" b="1" dirty="0"/>
              <a:t>down</a:t>
            </a:r>
            <a:r>
              <a:rPr lang="en-CA" sz="1600" dirty="0"/>
              <a:t>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996994">
            <a:off x="4074412" y="2146977"/>
            <a:ext cx="1865747" cy="783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99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2115046" y="2036797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50975">
            <a:off x="4064973" y="2822257"/>
            <a:ext cx="1490774" cy="80385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848459" y="4886268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7269955">
            <a:off x="4277297" y="3631701"/>
            <a:ext cx="1336177" cy="58666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6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88B527-17D5-9CA0-B267-BE31CF4CE474}"/>
              </a:ext>
            </a:extLst>
          </p:cNvPr>
          <p:cNvSpPr/>
          <p:nvPr/>
        </p:nvSpPr>
        <p:spPr>
          <a:xfrm>
            <a:off x="5265205" y="4059878"/>
            <a:ext cx="480291" cy="4525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97879-9C9D-0A32-85EA-68C69D1B47EA}"/>
              </a:ext>
            </a:extLst>
          </p:cNvPr>
          <p:cNvSpPr txBox="1"/>
          <p:nvPr/>
        </p:nvSpPr>
        <p:spPr>
          <a:xfrm>
            <a:off x="5356912" y="4101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D5FC0-4961-7618-7A12-04CA7188597C}"/>
              </a:ext>
            </a:extLst>
          </p:cNvPr>
          <p:cNvSpPr txBox="1"/>
          <p:nvPr/>
        </p:nvSpPr>
        <p:spPr>
          <a:xfrm>
            <a:off x="5771465" y="4321299"/>
            <a:ext cx="14167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this node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87641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53A61-0933-D8B5-67D9-21E84315093E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3B98E-8561-EB94-30CF-190D596FB943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5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2981490" y="2223394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2981490" y="2223394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3308193" y="2781912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714B-D531-5065-D0FB-3717C7466E79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</p:spTree>
    <p:extLst>
      <p:ext uri="{BB962C8B-B14F-4D97-AF65-F5344CB8AC3E}">
        <p14:creationId xmlns:p14="http://schemas.microsoft.com/office/powerpoint/2010/main" val="3953143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B7CF26-DDD8-11C2-A75C-71F9FC190FCF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80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4F9EA-32F2-B712-8C41-C8DAAD2EDE76}"/>
              </a:ext>
            </a:extLst>
          </p:cNvPr>
          <p:cNvSpPr txBox="1"/>
          <p:nvPr/>
        </p:nvSpPr>
        <p:spPr>
          <a:xfrm>
            <a:off x="10577430" y="50719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2BD00-36F2-59C8-4804-DAFA863C9A00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65976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67" y="4838908"/>
            <a:ext cx="226576" cy="307777"/>
            <a:chOff x="6556032" y="2514387"/>
            <a:chExt cx="566297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461710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root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917712-7EC2-2A02-79E2-5AEA460F69E7}"/>
              </a:ext>
            </a:extLst>
          </p:cNvPr>
          <p:cNvSpPr/>
          <p:nvPr/>
        </p:nvSpPr>
        <p:spPr>
          <a:xfrm>
            <a:off x="3446585" y="2391508"/>
            <a:ext cx="838181" cy="2543907"/>
          </a:xfrm>
          <a:custGeom>
            <a:avLst/>
            <a:gdLst>
              <a:gd name="connsiteX0" fmla="*/ 0 w 838181"/>
              <a:gd name="connsiteY0" fmla="*/ 2543907 h 2543907"/>
              <a:gd name="connsiteX1" fmla="*/ 832338 w 838181"/>
              <a:gd name="connsiteY1" fmla="*/ 750277 h 2543907"/>
              <a:gd name="connsiteX2" fmla="*/ 304800 w 838181"/>
              <a:gd name="connsiteY2" fmla="*/ 0 h 254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181" h="2543907">
                <a:moveTo>
                  <a:pt x="0" y="2543907"/>
                </a:moveTo>
                <a:cubicBezTo>
                  <a:pt x="390769" y="1859084"/>
                  <a:pt x="781538" y="1174262"/>
                  <a:pt x="832338" y="750277"/>
                </a:cubicBezTo>
                <a:cubicBezTo>
                  <a:pt x="883138" y="326292"/>
                  <a:pt x="593969" y="163146"/>
                  <a:pt x="30480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w="lg" len="med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77E1E-4103-E0AE-2FA8-CC464D54706D}"/>
              </a:ext>
            </a:extLst>
          </p:cNvPr>
          <p:cNvSpPr txBox="1"/>
          <p:nvPr/>
        </p:nvSpPr>
        <p:spPr>
          <a:xfrm>
            <a:off x="6985351" y="5393658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B6DB-5FE2-8696-0F25-5253FCA56947}"/>
              </a:ext>
            </a:extLst>
          </p:cNvPr>
          <p:cNvSpPr txBox="1"/>
          <p:nvPr/>
        </p:nvSpPr>
        <p:spPr>
          <a:xfrm>
            <a:off x="10911910" y="53870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373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1713072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2817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26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5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53458-93B8-E7B5-B5EC-A6B1C69F9170}"/>
              </a:ext>
            </a:extLst>
          </p:cNvPr>
          <p:cNvSpPr txBox="1"/>
          <p:nvPr/>
        </p:nvSpPr>
        <p:spPr>
          <a:xfrm>
            <a:off x="7764787" y="557142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The root is always at index 0</a:t>
            </a:r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EEB3EB-8767-711F-A6B3-9E5E27183294}"/>
              </a:ext>
            </a:extLst>
          </p:cNvPr>
          <p:cNvSpPr txBox="1"/>
          <p:nvPr/>
        </p:nvSpPr>
        <p:spPr>
          <a:xfrm>
            <a:off x="5253460" y="5447731"/>
            <a:ext cx="21615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Note</a:t>
            </a:r>
            <a:r>
              <a:rPr lang="en-CA"/>
              <a:t> The textbook treats index 0 as a dummy location and start at index 1.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87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66472" y="34924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0800000">
            <a:off x="9608857" y="4667829"/>
            <a:ext cx="461517" cy="18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10187108" y="4429714"/>
            <a:ext cx="163825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Careful! This could be the left or right child of the parent.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8109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682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/>
              <a:t>____________  item from the queue.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E5398-85EF-AF0A-573B-9E0B345ED92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2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4258209">
            <a:off x="9972786" y="4216707"/>
            <a:ext cx="390462" cy="192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/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CA" sz="1400" dirty="0"/>
                  <a:t> is the </a:t>
                </a:r>
                <a:r>
                  <a:rPr lang="en-CA" sz="1400" b="1" dirty="0"/>
                  <a:t>floor of </a:t>
                </a:r>
                <a14:m>
                  <m:oMath xmlns:m="http://schemas.openxmlformats.org/officeDocument/2006/math">
                    <m:r>
                      <a:rPr lang="en-CA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1400" dirty="0"/>
                  <a:t>,</a:t>
                </a:r>
                <a:br>
                  <a:rPr lang="en-CA" sz="1400" dirty="0"/>
                </a:br>
                <a:r>
                  <a:rPr lang="en-CA" sz="1400" dirty="0"/>
                  <a:t>the biggest integer less than or equal to x</a:t>
                </a:r>
                <a:endParaRPr lang="en-AU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blipFill>
                <a:blip r:embed="rId4"/>
                <a:stretch>
                  <a:fillRect t="-820" b="-7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4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10233971" y="3390846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10222864" y="4454436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10463010" y="3843427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8364613" y="5165122"/>
            <a:ext cx="217840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ambria Math" panose="02040503050406030204" pitchFamily="18" charset="0"/>
              </a:rPr>
              <a:t>left_child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+ 1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 err="1">
                <a:latin typeface="Cambria Math" panose="02040503050406030204" pitchFamily="18" charset="0"/>
              </a:rPr>
              <a:t>right_child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+ 2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>
                <a:latin typeface="Cambria Math" panose="02040503050406030204" pitchFamily="18" charset="0"/>
              </a:rPr>
              <a:t>parent(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floor((i-1)/2)</a:t>
            </a:r>
            <a:endParaRPr lang="en-AU" sz="14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16DF577-DC08-1F40-B4F2-5BA75E3F2800}"/>
              </a:ext>
            </a:extLst>
          </p:cNvPr>
          <p:cNvGrpSpPr/>
          <p:nvPr/>
        </p:nvGrpSpPr>
        <p:grpSpPr>
          <a:xfrm>
            <a:off x="8106155" y="3349434"/>
            <a:ext cx="480291" cy="452581"/>
            <a:chOff x="7010297" y="3856795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5539D6-1397-BE4E-FA7F-46B78CA3FBC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D5EA88-944E-EB12-6CD9-ABAD3309D4E4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A4120D-B18A-19F2-5273-2918FF3AA7E9}"/>
              </a:ext>
            </a:extLst>
          </p:cNvPr>
          <p:cNvGrpSpPr/>
          <p:nvPr/>
        </p:nvGrpSpPr>
        <p:grpSpPr>
          <a:xfrm>
            <a:off x="8870247" y="4051110"/>
            <a:ext cx="480291" cy="452581"/>
            <a:chOff x="7497400" y="4547217"/>
            <a:chExt cx="480291" cy="45258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FD2E6A-5B41-45A8-8A59-25A9C587399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DF17FB-8AD6-09B6-BDC6-EDF53BB455A6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09399D-1C0E-B824-8974-E5017D358413}"/>
              </a:ext>
            </a:extLst>
          </p:cNvPr>
          <p:cNvCxnSpPr>
            <a:cxnSpLocks/>
            <a:stCxn id="104" idx="5"/>
            <a:endCxn id="113" idx="0"/>
          </p:cNvCxnSpPr>
          <p:nvPr/>
        </p:nvCxnSpPr>
        <p:spPr>
          <a:xfrm>
            <a:off x="8516109" y="3735736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A3878D0-6A1F-6E95-477B-FDC8D9491B59}"/>
              </a:ext>
            </a:extLst>
          </p:cNvPr>
          <p:cNvGrpSpPr/>
          <p:nvPr/>
        </p:nvGrpSpPr>
        <p:grpSpPr>
          <a:xfrm>
            <a:off x="7423644" y="4051110"/>
            <a:ext cx="480291" cy="452581"/>
            <a:chOff x="6721137" y="4562697"/>
            <a:chExt cx="480291" cy="4525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A7A58F7-2DA6-E011-E766-19C0A405E854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C960F6-DD2E-C7C0-6507-BF7E91DFC10B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1A143-4FA3-D81C-2AFF-E50502EABB87}"/>
              </a:ext>
            </a:extLst>
          </p:cNvPr>
          <p:cNvCxnSpPr>
            <a:cxnSpLocks/>
            <a:stCxn id="104" idx="3"/>
            <a:endCxn id="119" idx="0"/>
          </p:cNvCxnSpPr>
          <p:nvPr/>
        </p:nvCxnSpPr>
        <p:spPr>
          <a:xfrm flipH="1">
            <a:off x="7663790" y="3735736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67281A-D194-0E97-6375-C0AE772F16E5}"/>
              </a:ext>
            </a:extLst>
          </p:cNvPr>
          <p:cNvSpPr txBox="1"/>
          <p:nvPr/>
        </p:nvSpPr>
        <p:spPr>
          <a:xfrm>
            <a:off x="8588537" y="3349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FB6632-0DF8-D6FF-008B-D9EB32573898}"/>
              </a:ext>
            </a:extLst>
          </p:cNvPr>
          <p:cNvSpPr txBox="1"/>
          <p:nvPr/>
        </p:nvSpPr>
        <p:spPr>
          <a:xfrm>
            <a:off x="7838679" y="40715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0A4A79-F1D3-1957-C299-B6ABC313C268}"/>
              </a:ext>
            </a:extLst>
          </p:cNvPr>
          <p:cNvSpPr txBox="1"/>
          <p:nvPr/>
        </p:nvSpPr>
        <p:spPr>
          <a:xfrm>
            <a:off x="9277987" y="4081902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510077-DEC3-44ED-4EE6-8330D9B78E60}"/>
              </a:ext>
            </a:extLst>
          </p:cNvPr>
          <p:cNvSpPr txBox="1"/>
          <p:nvPr/>
        </p:nvSpPr>
        <p:spPr>
          <a:xfrm>
            <a:off x="7100401" y="4547002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root is always at index 0</a:t>
            </a:r>
            <a:endParaRPr lang="en-AU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A55D497-E3A5-20A6-5369-119B997D0F66}"/>
              </a:ext>
            </a:extLst>
          </p:cNvPr>
          <p:cNvSpPr/>
          <p:nvPr/>
        </p:nvSpPr>
        <p:spPr>
          <a:xfrm>
            <a:off x="6945746" y="3014036"/>
            <a:ext cx="4739809" cy="3195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4904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621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/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/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/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/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941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426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/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is a </a:t>
                </a:r>
                <a:r>
                  <a:rPr lang="en-CA" b="1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/>
                  <a:t>sorting algorithm known as </a:t>
                </a:r>
                <a:r>
                  <a:rPr lang="en-CA" b="1">
                    <a:solidFill>
                      <a:srgbClr val="FF0000"/>
                    </a:solidFill>
                  </a:rPr>
                  <a:t>heapsort</a:t>
                </a:r>
                <a:r>
                  <a:rPr lang="en-CA"/>
                  <a:t>.</a:t>
                </a:r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blipFill>
                <a:blip r:embed="rId10"/>
                <a:stretch>
                  <a:fillRect l="-1173" t="-2010" r="-3226" b="-65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25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Sorting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72862"/>
                  </p:ext>
                </p:extLst>
              </p:nvPr>
            </p:nvGraphicFramePr>
            <p:xfrm>
              <a:off x="3075355" y="2486392"/>
              <a:ext cx="548249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72862"/>
                  </p:ext>
                </p:extLst>
              </p:nvPr>
            </p:nvGraphicFramePr>
            <p:xfrm>
              <a:off x="3075355" y="2486392"/>
              <a:ext cx="548249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108197" r="-2440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108197" r="-970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108197" r="-220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08197" r="-244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08197" r="-970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08197" r="-220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308197" r="-244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308197" r="-970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308197" r="-220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408197" r="-2440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408197" r="-970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408197" r="-220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508197" r="-244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508197" r="-970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508197" r="-220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07B6262-A050-FF34-F341-1E06BB542796}"/>
              </a:ext>
            </a:extLst>
          </p:cNvPr>
          <p:cNvSpPr/>
          <p:nvPr/>
        </p:nvSpPr>
        <p:spPr>
          <a:xfrm rot="5400000">
            <a:off x="6450628" y="324733"/>
            <a:ext cx="192841" cy="4021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C14E-02CC-480C-C23E-E8062E8419B9}"/>
              </a:ext>
            </a:extLst>
          </p:cNvPr>
          <p:cNvSpPr txBox="1"/>
          <p:nvPr/>
        </p:nvSpPr>
        <p:spPr>
          <a:xfrm>
            <a:off x="5228495" y="1905176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implemented as a vector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0BA73C-F3BF-D3AA-3064-117519655714}"/>
              </a:ext>
            </a:extLst>
          </p:cNvPr>
          <p:cNvSpPr/>
          <p:nvPr/>
        </p:nvSpPr>
        <p:spPr>
          <a:xfrm>
            <a:off x="2725783" y="2847703"/>
            <a:ext cx="174171" cy="1480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0A7D7-915E-2DCD-ED0F-C2D50F8CBCCD}"/>
              </a:ext>
            </a:extLst>
          </p:cNvPr>
          <p:cNvSpPr txBox="1"/>
          <p:nvPr/>
        </p:nvSpPr>
        <p:spPr>
          <a:xfrm>
            <a:off x="1216231" y="3264765"/>
            <a:ext cx="150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Priority queue operations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5834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605747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994313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1653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9728B-2BD3-ADCB-E11D-B6F0E4B4F097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215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5623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6EC7FD-9284-2547-5068-55BB58B532F1}"/>
              </a:ext>
            </a:extLst>
          </p:cNvPr>
          <p:cNvCxnSpPr>
            <a:cxnSpLocks/>
          </p:cNvCxnSpPr>
          <p:nvPr/>
        </p:nvCxnSpPr>
        <p:spPr>
          <a:xfrm>
            <a:off x="10284823" y="5435647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C14E9-297B-4174-1AEC-640F06781323}"/>
              </a:ext>
            </a:extLst>
          </p:cNvPr>
          <p:cNvCxnSpPr>
            <a:cxnSpLocks/>
          </p:cNvCxnSpPr>
          <p:nvPr/>
        </p:nvCxnSpPr>
        <p:spPr>
          <a:xfrm flipH="1">
            <a:off x="10398034" y="5435648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958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72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488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73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9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03041F-50E4-140B-8F79-7715F4799E34}"/>
              </a:ext>
            </a:extLst>
          </p:cNvPr>
          <p:cNvCxnSpPr>
            <a:cxnSpLocks/>
          </p:cNvCxnSpPr>
          <p:nvPr/>
        </p:nvCxnSpPr>
        <p:spPr>
          <a:xfrm>
            <a:off x="9616445" y="5515348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1705D0-2744-A573-9D6A-507D33D1BF54}"/>
              </a:ext>
            </a:extLst>
          </p:cNvPr>
          <p:cNvCxnSpPr>
            <a:cxnSpLocks/>
          </p:cNvCxnSpPr>
          <p:nvPr/>
        </p:nvCxnSpPr>
        <p:spPr>
          <a:xfrm flipH="1">
            <a:off x="9729656" y="5515349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9C9A0-AA4C-9AEB-15B1-971838B1B8F9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F18F30D-E9E4-5E3B-CF47-51CD4B27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01FBB2-6987-5B26-ED7E-7D11C33B3BD9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user,  key,</a:t>
            </a:r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59D3D-C2FE-C3E4-B12F-5B5CBC40C1BE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939052" y="2279863"/>
            <a:ext cx="275119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key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9CF5-1699-8F74-D6FF-5AC9C1983DD4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D245B-3398-3C23-1429-BB65C0C22E1A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232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5720</Words>
  <Application>Microsoft Office PowerPoint</Application>
  <PresentationFormat>Widescreen</PresentationFormat>
  <Paragraphs>1380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Office Theme</vt:lpstr>
      <vt:lpstr> Priority Queues and Heaps Chapter 8.1-8.3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Priority Queue Implementation 1: Fast Insertion</vt:lpstr>
      <vt:lpstr>Priority Queue Implementation 1: Fast Insertion</vt:lpstr>
      <vt:lpstr>PowerPoint Presentation</vt:lpstr>
      <vt:lpstr>PowerPoint Presentation</vt:lpstr>
      <vt:lpstr>Priority Queue Implementation 2: Fast Removal</vt:lpstr>
      <vt:lpstr>Priority Queue Implementation 2: Fast Removal</vt:lpstr>
      <vt:lpstr>PowerPoint Presentation</vt:lpstr>
      <vt:lpstr>PowerPoint Presentation</vt:lpstr>
      <vt:lpstr>Implementing Priority Queues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 Heaps</vt:lpstr>
      <vt:lpstr>Priority Queue Abstract Data Type (ADT)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Implementation 3: Heap</vt:lpstr>
      <vt:lpstr>Priority Queue Implementation 3: Heap</vt:lpstr>
      <vt:lpstr>PowerPoint Presentation</vt:lpstr>
      <vt:lpstr>PowerPoint Presentation</vt:lpstr>
      <vt:lpstr>Priority Queue 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2023-10-10T23:20:05Z</dcterms:modified>
</cp:coreProperties>
</file>