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2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281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14" r:id="rId54"/>
    <p:sldId id="316" r:id="rId55"/>
    <p:sldId id="317" r:id="rId56"/>
    <p:sldId id="318" r:id="rId57"/>
    <p:sldId id="355" r:id="rId58"/>
    <p:sldId id="319" r:id="rId59"/>
    <p:sldId id="321" r:id="rId60"/>
    <p:sldId id="320" r:id="rId61"/>
    <p:sldId id="322" r:id="rId62"/>
    <p:sldId id="323" r:id="rId63"/>
    <p:sldId id="324" r:id="rId64"/>
    <p:sldId id="325" r:id="rId65"/>
    <p:sldId id="326" r:id="rId66"/>
    <p:sldId id="327" r:id="rId67"/>
    <p:sldId id="329" r:id="rId68"/>
    <p:sldId id="339" r:id="rId69"/>
    <p:sldId id="328" r:id="rId70"/>
    <p:sldId id="330" r:id="rId71"/>
    <p:sldId id="331" r:id="rId72"/>
    <p:sldId id="336" r:id="rId73"/>
    <p:sldId id="332" r:id="rId74"/>
    <p:sldId id="333" r:id="rId75"/>
    <p:sldId id="334" r:id="rId76"/>
    <p:sldId id="335" r:id="rId77"/>
    <p:sldId id="344" r:id="rId78"/>
    <p:sldId id="337" r:id="rId79"/>
    <p:sldId id="349" r:id="rId80"/>
    <p:sldId id="351" r:id="rId81"/>
    <p:sldId id="350" r:id="rId82"/>
    <p:sldId id="352" r:id="rId83"/>
    <p:sldId id="346" r:id="rId84"/>
    <p:sldId id="347" r:id="rId85"/>
    <p:sldId id="348" r:id="rId86"/>
    <p:sldId id="341" r:id="rId87"/>
    <p:sldId id="353" r:id="rId88"/>
    <p:sldId id="342" r:id="rId89"/>
    <p:sldId id="354" r:id="rId90"/>
    <p:sldId id="345" r:id="rId9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55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4F468-D682-46E3-978E-80171BCEBDD1}" v="1" dt="2023-11-09T00:18:24.856"/>
    <p1510:client id="{BE006B38-7DD5-4F07-8F72-D6EBE4C93F6C}" v="92" dt="2023-11-09T04:32:22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AE4F468-D682-46E3-978E-80171BCEBDD1}"/>
    <pc:docChg chg="modSld">
      <pc:chgData name="Toby Donaldson" userId="2e6e5431-bb17-4c41-9985-d39c50d83c73" providerId="ADAL" clId="{BAE4F468-D682-46E3-978E-80171BCEBDD1}" dt="2023-11-09T00:18:24.856" v="0"/>
      <pc:docMkLst>
        <pc:docMk/>
      </pc:docMkLst>
      <pc:sldChg chg="addSp">
        <pc:chgData name="Toby Donaldson" userId="2e6e5431-bb17-4c41-9985-d39c50d83c73" providerId="ADAL" clId="{BAE4F468-D682-46E3-978E-80171BCEBDD1}" dt="2023-11-09T00:18:24.856" v="0"/>
        <pc:sldMkLst>
          <pc:docMk/>
          <pc:sldMk cId="1165126330" sldId="257"/>
        </pc:sldMkLst>
        <pc:inkChg chg="add">
          <ac:chgData name="Toby Donaldson" userId="2e6e5431-bb17-4c41-9985-d39c50d83c73" providerId="ADAL" clId="{BAE4F468-D682-46E3-978E-80171BCEBDD1}" dt="2023-11-09T00:18:24.856" v="0"/>
          <ac:inkMkLst>
            <pc:docMk/>
            <pc:sldMk cId="1165126330" sldId="257"/>
            <ac:inkMk id="2" creationId="{9F56F42A-108A-37B6-5D50-8CD6989FB7B7}"/>
          </ac:inkMkLst>
        </pc:inkChg>
      </pc:sldChg>
      <pc:sldChg chg="addSp">
        <pc:chgData name="Toby Donaldson" userId="2e6e5431-bb17-4c41-9985-d39c50d83c73" providerId="ADAL" clId="{BAE4F468-D682-46E3-978E-80171BCEBDD1}" dt="2023-11-09T00:18:24.856" v="0"/>
        <pc:sldMkLst>
          <pc:docMk/>
          <pc:sldMk cId="2743231242" sldId="260"/>
        </pc:sldMkLst>
        <pc:inkChg chg="add">
          <ac:chgData name="Toby Donaldson" userId="2e6e5431-bb17-4c41-9985-d39c50d83c73" providerId="ADAL" clId="{BAE4F468-D682-46E3-978E-80171BCEBDD1}" dt="2023-11-09T00:18:24.856" v="0"/>
          <ac:inkMkLst>
            <pc:docMk/>
            <pc:sldMk cId="2743231242" sldId="260"/>
            <ac:inkMk id="2" creationId="{7E74FC13-1888-35EC-94E7-FB181754326B}"/>
          </ac:inkMkLst>
        </pc:inkChg>
      </pc:sldChg>
      <pc:sldChg chg="addSp">
        <pc:chgData name="Toby Donaldson" userId="2e6e5431-bb17-4c41-9985-d39c50d83c73" providerId="ADAL" clId="{BAE4F468-D682-46E3-978E-80171BCEBDD1}" dt="2023-11-09T00:18:24.856" v="0"/>
        <pc:sldMkLst>
          <pc:docMk/>
          <pc:sldMk cId="2037811821" sldId="262"/>
        </pc:sldMkLst>
        <pc:inkChg chg="add">
          <ac:chgData name="Toby Donaldson" userId="2e6e5431-bb17-4c41-9985-d39c50d83c73" providerId="ADAL" clId="{BAE4F468-D682-46E3-978E-80171BCEBDD1}" dt="2023-11-09T00:18:24.856" v="0"/>
          <ac:inkMkLst>
            <pc:docMk/>
            <pc:sldMk cId="2037811821" sldId="262"/>
            <ac:inkMk id="2" creationId="{41E82EF6-F49D-A0B6-C755-1ED5A991C6CA}"/>
          </ac:inkMkLst>
        </pc:inkChg>
      </pc:sldChg>
      <pc:sldChg chg="addSp">
        <pc:chgData name="Toby Donaldson" userId="2e6e5431-bb17-4c41-9985-d39c50d83c73" providerId="ADAL" clId="{BAE4F468-D682-46E3-978E-80171BCEBDD1}" dt="2023-11-09T00:18:24.856" v="0"/>
        <pc:sldMkLst>
          <pc:docMk/>
          <pc:sldMk cId="1226615821" sldId="264"/>
        </pc:sldMkLst>
        <pc:inkChg chg="add">
          <ac:chgData name="Toby Donaldson" userId="2e6e5431-bb17-4c41-9985-d39c50d83c73" providerId="ADAL" clId="{BAE4F468-D682-46E3-978E-80171BCEBDD1}" dt="2023-11-09T00:18:24.856" v="0"/>
          <ac:inkMkLst>
            <pc:docMk/>
            <pc:sldMk cId="1226615821" sldId="264"/>
            <ac:inkMk id="2" creationId="{0D5A18A0-CDAD-01D5-EBC2-D6764DE31605}"/>
          </ac:inkMkLst>
        </pc:inkChg>
      </pc:sldChg>
      <pc:sldChg chg="addSp">
        <pc:chgData name="Toby Donaldson" userId="2e6e5431-bb17-4c41-9985-d39c50d83c73" providerId="ADAL" clId="{BAE4F468-D682-46E3-978E-80171BCEBDD1}" dt="2023-11-09T00:18:24.856" v="0"/>
        <pc:sldMkLst>
          <pc:docMk/>
          <pc:sldMk cId="2914029144" sldId="267"/>
        </pc:sldMkLst>
        <pc:inkChg chg="add">
          <ac:chgData name="Toby Donaldson" userId="2e6e5431-bb17-4c41-9985-d39c50d83c73" providerId="ADAL" clId="{BAE4F468-D682-46E3-978E-80171BCEBDD1}" dt="2023-11-09T00:18:24.856" v="0"/>
          <ac:inkMkLst>
            <pc:docMk/>
            <pc:sldMk cId="2914029144" sldId="267"/>
            <ac:inkMk id="10" creationId="{6F4A75F8-FC89-9DAA-187F-647900F51B5C}"/>
          </ac:inkMkLst>
        </pc:inkChg>
      </pc:sldChg>
      <pc:sldChg chg="addSp">
        <pc:chgData name="Toby Donaldson" userId="2e6e5431-bb17-4c41-9985-d39c50d83c73" providerId="ADAL" clId="{BAE4F468-D682-46E3-978E-80171BCEBDD1}" dt="2023-11-09T00:18:24.856" v="0"/>
        <pc:sldMkLst>
          <pc:docMk/>
          <pc:sldMk cId="555625503" sldId="269"/>
        </pc:sldMkLst>
        <pc:inkChg chg="add">
          <ac:chgData name="Toby Donaldson" userId="2e6e5431-bb17-4c41-9985-d39c50d83c73" providerId="ADAL" clId="{BAE4F468-D682-46E3-978E-80171BCEBDD1}" dt="2023-11-09T00:18:24.856" v="0"/>
          <ac:inkMkLst>
            <pc:docMk/>
            <pc:sldMk cId="555625503" sldId="269"/>
            <ac:inkMk id="13" creationId="{540B03A8-0E05-E381-A54B-83949E6D68FA}"/>
          </ac:inkMkLst>
        </pc:inkChg>
      </pc:sldChg>
      <pc:sldChg chg="addSp">
        <pc:chgData name="Toby Donaldson" userId="2e6e5431-bb17-4c41-9985-d39c50d83c73" providerId="ADAL" clId="{BAE4F468-D682-46E3-978E-80171BCEBDD1}" dt="2023-11-09T00:18:24.856" v="0"/>
        <pc:sldMkLst>
          <pc:docMk/>
          <pc:sldMk cId="2404450913" sldId="274"/>
        </pc:sldMkLst>
        <pc:inkChg chg="add">
          <ac:chgData name="Toby Donaldson" userId="2e6e5431-bb17-4c41-9985-d39c50d83c73" providerId="ADAL" clId="{BAE4F468-D682-46E3-978E-80171BCEBDD1}" dt="2023-11-09T00:18:24.856" v="0"/>
          <ac:inkMkLst>
            <pc:docMk/>
            <pc:sldMk cId="2404450913" sldId="274"/>
            <ac:inkMk id="5" creationId="{9E662615-17DD-46D9-AD09-ED8CF0270A6F}"/>
          </ac:inkMkLst>
        </pc:inkChg>
      </pc:sldChg>
    </pc:docChg>
  </pc:docChgLst>
  <pc:docChgLst>
    <pc:chgData name="Toby Donaldson" userId="2e6e5431-bb17-4c41-9985-d39c50d83c73" providerId="ADAL" clId="{5F2C1C6B-2DBC-4E15-91A6-3FEC5DA0784F}"/>
    <pc:docChg chg="undo redo custSel addSld modSld sldOrd modSection modNotesMaster">
      <pc:chgData name="Toby Donaldson" userId="2e6e5431-bb17-4c41-9985-d39c50d83c73" providerId="ADAL" clId="{5F2C1C6B-2DBC-4E15-91A6-3FEC5DA0784F}" dt="2023-07-14T20:42:38.584" v="842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ord">
        <pc:chgData name="Toby Donaldson" userId="2e6e5431-bb17-4c41-9985-d39c50d83c73" providerId="ADAL" clId="{5F2C1C6B-2DBC-4E15-91A6-3FEC5DA0784F}" dt="2023-07-14T19:50:43.808" v="841"/>
        <pc:sldMkLst>
          <pc:docMk/>
          <pc:sldMk cId="2919309092" sldId="329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919309092" sldId="329"/>
            <ac:inkMk id="2" creationId="{D8A835F6-57E7-7AE2-AB43-371991AEFC4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185427255" sldId="330"/>
            <ac:inkMk id="5" creationId="{FB3B0E23-7DBA-4498-B410-BDDEB79C84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65673566" sldId="331"/>
            <ac:inkMk id="2" creationId="{AF2D7D72-25B0-1394-E30C-A82F3D1CA7EB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54760777" sldId="332"/>
            <ac:inkMk id="2" creationId="{55C9A5A2-B549-95AF-D75E-0E420711A40F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728487016" sldId="333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728487016" sldId="333"/>
            <ac:inkMk id="3" creationId="{4BCA6FF5-14D3-E816-6250-2E3FDBC11B8D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14844584" sldId="334"/>
            <ac:inkMk id="3" creationId="{9AE23742-18C1-8F36-4BE9-A87BAE5DCBF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366105814" sldId="336"/>
            <ac:inkMk id="8" creationId="{84F5B1F5-9EC1-9F52-F88D-59EFCEF7E3A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64800067" sldId="337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64800067" sldId="337"/>
            <ac:inkMk id="5" creationId="{5E79A36C-2E71-4E76-8951-CDD1B36F162B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4T20:42:38.584" v="842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86866469" sldId="341"/>
            <ac:inkMk id="8" creationId="{5AB4DFF2-33C4-A2F8-86E2-2B8B3B19F544}"/>
          </ac:inkMkLst>
        </pc:ink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376339307" sldId="345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376339307" sldId="345"/>
            <ac:inkMk id="5" creationId="{C1EA6020-1217-194F-78C3-559ADD20B451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464346885" sldId="346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464346885" sldId="346"/>
            <ac:inkMk id="3" creationId="{EEF685F1-3538-9254-B9E8-4398E6D160EA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179050156" sldId="349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179050156" sldId="349"/>
            <ac:inkMk id="3" creationId="{D6719CFC-B7B9-0283-D478-6AFAC9BD859C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023792636" sldId="350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23792636" sldId="350"/>
            <ac:inkMk id="3" creationId="{3E330CD8-74A5-F9B6-BFDE-3FD3CA047677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490129198" sldId="353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490129198" sldId="353"/>
            <ac:inkMk id="13" creationId="{46974006-D513-A5E8-9AB8-099D4B97F2E4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1546469517" sldId="354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1546469517" sldId="354"/>
            <ac:inkMk id="12" creationId="{5AA5E06C-79DA-A139-1FBB-14E00251FD25}"/>
          </ac:inkMkLst>
        </pc:ink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4T03:42:23.636" v="5501" actId="113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4T03:38:10.095" v="5461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0.095" v="5461" actId="21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 delSp modSp add mod ord">
        <pc:chgData name="Toby Donaldson" userId="2e6e5431-bb17-4c41-9985-d39c50d83c73" providerId="ADAL" clId="{93EC75E2-D256-4003-B5B9-F26F8E9174A5}" dt="2023-07-14T03:38:18.908" v="5462" actId="21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8.908" v="5462" actId="21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4T03:40:33.100" v="5480" actId="164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6" creationId="{521E47D7-2597-7C32-BC38-3AB20F714376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0" creationId="{1264BD8B-B342-2CF9-8064-183000446B99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1" creationId="{2684CAE8-CDF4-7F19-D231-6D764A5FA169}"/>
          </ac:spMkLst>
        </pc:spChg>
        <pc:spChg chg="add mod topLvl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13" creationId="{A939C3C9-5DB0-086C-E614-BA03AECC8667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4" creationId="{3C00CA89-C434-1570-F0F7-6E232B214722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5" creationId="{1C51C8DB-B8E7-B30E-4561-38C54F49A186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6" creationId="{26C5117A-DF7E-F1EC-A844-241EE4DC96B3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4T03:40:33.100" v="5480" actId="164"/>
          <ac:grpSpMkLst>
            <pc:docMk/>
            <pc:sldMk cId="3086866469" sldId="341"/>
            <ac:grpSpMk id="7" creationId="{307AA1CC-19F1-19B6-014D-5D63251F6248}"/>
          </ac:grpSpMkLst>
        </pc:grpChg>
        <pc:grpChg chg="add del mod">
          <ac:chgData name="Toby Donaldson" userId="2e6e5431-bb17-4c41-9985-d39c50d83c73" providerId="ADAL" clId="{93EC75E2-D256-4003-B5B9-F26F8E9174A5}" dt="2023-07-14T03:40:26.415" v="5479" actId="165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4T03:41:49.740" v="5494" actId="164"/>
        <pc:sldMkLst>
          <pc:docMk/>
          <pc:sldMk cId="810228770" sldId="342"/>
        </pc:sldMkLst>
        <pc:spChg chg="add del mod">
          <ac:chgData name="Toby Donaldson" userId="2e6e5431-bb17-4c41-9985-d39c50d83c73" providerId="ADAL" clId="{93EC75E2-D256-4003-B5B9-F26F8E9174A5}" dt="2023-07-14T03:41:09.508" v="5487"/>
          <ac:spMkLst>
            <pc:docMk/>
            <pc:sldMk cId="810228770" sldId="342"/>
            <ac:spMk id="3" creationId="{2F25E85E-7FBD-169B-2FAE-B8078756A173}"/>
          </ac:spMkLst>
        </pc:spChg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11" creationId="{CBC88AC2-AC47-DA09-C833-358E15A48A57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07.633" v="5485" actId="21"/>
          <ac:spMkLst>
            <pc:docMk/>
            <pc:sldMk cId="810228770" sldId="342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20" creationId="{FAD9BAF0-0EAA-0E62-2C9D-D71FD6C6F14D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10" creationId="{979D0133-59C0-603E-827D-066ED5FC2F79}"/>
          </ac:grpSpMkLst>
        </pc:grpChg>
        <pc:grpChg chg="add del mod">
          <ac:chgData name="Toby Donaldson" userId="2e6e5431-bb17-4c41-9985-d39c50d83c73" providerId="ADAL" clId="{93EC75E2-D256-4003-B5B9-F26F8E9174A5}" dt="2023-07-14T03:41:04.633" v="5484" actId="165"/>
          <ac:grpSpMkLst>
            <pc:docMk/>
            <pc:sldMk cId="810228770" sldId="342"/>
            <ac:grpSpMk id="12" creationId="{5354589B-A186-9C80-EC1E-CF27500DEDB5}"/>
          </ac:grpSpMkLst>
        </pc:gr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21" creationId="{59A3707A-0D27-D4AF-A6B4-AC06347DDBF9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4T03:39:00.468" v="5473" actId="20577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4T03:39:00.468" v="5473" actId="20577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4T03:42:23.636" v="5501" actId="113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4T03:42:23.636" v="5501" actId="113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addSp delSp modSp add mod">
        <pc:chgData name="Toby Donaldson" userId="2e6e5431-bb17-4c41-9985-d39c50d83c73" providerId="ADAL" clId="{93EC75E2-D256-4003-B5B9-F26F8E9174A5}" dt="2023-07-14T03:40:51.740" v="5483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0" creationId="{1264BD8B-B342-2CF9-8064-183000446B99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1" creationId="{2684CAE8-CDF4-7F19-D231-6D764A5FA169}"/>
          </ac:spMkLst>
        </pc:spChg>
        <pc:spChg chg="del mod topLvl">
          <ac:chgData name="Toby Donaldson" userId="2e6e5431-bb17-4c41-9985-d39c50d83c73" providerId="ADAL" clId="{93EC75E2-D256-4003-B5B9-F26F8E9174A5}" dt="2023-07-14T03:40:44.935" v="5482" actId="21"/>
          <ac:spMkLst>
            <pc:docMk/>
            <pc:sldMk cId="490129198" sldId="353"/>
            <ac:spMk id="13" creationId="{A939C3C9-5DB0-086C-E614-BA03AECC8667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4" creationId="{3C00CA89-C434-1570-F0F7-6E232B21472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5" creationId="{1C51C8DB-B8E7-B30E-4561-38C54F49A186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6" creationId="{26C5117A-DF7E-F1EC-A844-241EE4DC96B3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17" creationId="{FAF49D68-767B-9737-FAF2-70D40390573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8" creationId="{DC763BE9-75EB-1680-D718-4AC7C30E77F2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20" creationId="{7530C900-7233-054C-0C6B-3C0B59DF46CF}"/>
          </ac:spMkLst>
        </pc:spChg>
        <pc:grpChg chg="add mod">
          <ac:chgData name="Toby Donaldson" userId="2e6e5431-bb17-4c41-9985-d39c50d83c73" providerId="ADAL" clId="{93EC75E2-D256-4003-B5B9-F26F8E9174A5}" dt="2023-07-14T03:40:51.740" v="5483"/>
          <ac:grpSpMkLst>
            <pc:docMk/>
            <pc:sldMk cId="490129198" sldId="353"/>
            <ac:grpSpMk id="9" creationId="{2999C0D8-0624-EA26-8B3C-63EA7F6482E0}"/>
          </ac:grpSpMkLst>
        </pc:grpChg>
        <pc:grpChg chg="del">
          <ac:chgData name="Toby Donaldson" userId="2e6e5431-bb17-4c41-9985-d39c50d83c73" providerId="ADAL" clId="{93EC75E2-D256-4003-B5B9-F26F8E9174A5}" dt="2023-07-14T03:40:42.459" v="5481" actId="165"/>
          <ac:grpSpMkLst>
            <pc:docMk/>
            <pc:sldMk cId="490129198" sldId="353"/>
            <ac:grpSpMk id="19" creationId="{A8A37869-1CC7-F3A4-EFD4-A110C4F05DE3}"/>
          </ac:grpSpMkLst>
        </pc:gr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addSp delSp modSp add mod">
        <pc:chgData name="Toby Donaldson" userId="2e6e5431-bb17-4c41-9985-d39c50d83c73" providerId="ADAL" clId="{93EC75E2-D256-4003-B5B9-F26F8E9174A5}" dt="2023-07-14T03:41:54.708" v="5495" actId="164"/>
        <pc:sldMkLst>
          <pc:docMk/>
          <pc:sldMk cId="1546469517" sldId="354"/>
        </pc:sldMkLst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6" creationId="{06B3DE6B-C126-792E-7274-E7731DED24F3}"/>
          </ac:spMkLst>
        </pc:spChg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10" creationId="{B59CC3AE-7276-0358-8EA7-6D99C87FDE1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30.507" v="5491" actId="21"/>
          <ac:spMkLst>
            <pc:docMk/>
            <pc:sldMk cId="1546469517" sldId="354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9" creationId="{2D715D24-EF4C-8F77-3253-8FEEF6A46973}"/>
          </ac:spMkLst>
        </pc:s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3" creationId="{DC470B0E-4D39-CDC1-57AE-39FB990E3479}"/>
          </ac:grpSpMkLst>
        </pc:gr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11" creationId="{B8BA8F85-446A-D4BC-81A3-2CD49C6D891D}"/>
          </ac:grpSpMkLst>
        </pc:grpChg>
        <pc:grpChg chg="del">
          <ac:chgData name="Toby Donaldson" userId="2e6e5431-bb17-4c41-9985-d39c50d83c73" providerId="ADAL" clId="{93EC75E2-D256-4003-B5B9-F26F8E9174A5}" dt="2023-07-14T03:41:26.450" v="5490" actId="165"/>
          <ac:grpSpMkLst>
            <pc:docMk/>
            <pc:sldMk cId="1546469517" sldId="354"/>
            <ac:grpSpMk id="12" creationId="{5354589B-A186-9C80-EC1E-CF27500DEDB5}"/>
          </ac:grpSpMkLst>
        </pc:grpChg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E006B38-7DD5-4F07-8F72-D6EBE4C93F6C}"/>
    <pc:docChg chg="undo custSel addSld delSld modSld modSection">
      <pc:chgData name="Toby Donaldson" userId="2e6e5431-bb17-4c41-9985-d39c50d83c73" providerId="ADAL" clId="{BE006B38-7DD5-4F07-8F72-D6EBE4C93F6C}" dt="2023-11-09T04:32:22.124" v="439" actId="20577"/>
      <pc:docMkLst>
        <pc:docMk/>
      </pc:docMkLst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170275916" sldId="25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165126330" sldId="25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165126330" sldId="257"/>
            <ac:inkMk id="2" creationId="{0AF4FE87-69A8-64B7-6499-25D16B906931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122149151" sldId="259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43231242" sldId="26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43231242" sldId="260"/>
            <ac:inkMk id="2" creationId="{5B6DFCCA-7E92-A469-1EE4-4942B498531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284062246" sldId="26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037811821" sldId="26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37811821" sldId="262"/>
            <ac:inkMk id="2" creationId="{7954D464-FE23-CE2A-5425-16ED0A52887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88445450" sldId="26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88445450" sldId="263"/>
            <ac:inkMk id="2" creationId="{21B0F2F0-CA80-65B7-1AB5-E6D659A15EB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26615821" sldId="264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893772560" sldId="26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914029144" sldId="26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4029144" sldId="267"/>
            <ac:inkMk id="10" creationId="{A020A40C-2C3E-7F1B-94D4-BEECCDF4A80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4315593" sldId="26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4315593" sldId="268"/>
            <ac:inkMk id="33" creationId="{B9E59870-C567-D890-DA33-9922E1222CF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55625503" sldId="26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55625503" sldId="269"/>
            <ac:inkMk id="13" creationId="{96735844-8736-83D8-5E02-C50BB45F09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823571246" sldId="27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823571246" sldId="270"/>
            <ac:inkMk id="18" creationId="{D226A211-B582-8326-D539-1E445CD0D1D8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34616673" sldId="27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34616673" sldId="271"/>
            <ac:inkMk id="13" creationId="{EAFAA7B7-2232-7B00-6EE1-35965F3D58A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80430539" sldId="272"/>
        </pc:sldMkLst>
        <pc:spChg chg="mod">
          <ac:chgData name="Toby Donaldson" userId="2e6e5431-bb17-4c41-9985-d39c50d83c73" providerId="ADAL" clId="{BE006B38-7DD5-4F07-8F72-D6EBE4C93F6C}" dt="2023-11-05T01:49:13.771" v="12" actId="113"/>
          <ac:spMkLst>
            <pc:docMk/>
            <pc:sldMk cId="2180430539" sldId="272"/>
            <ac:spMk id="20" creationId="{44B5AFD6-DA93-C5E5-0843-5E53B29C94BD}"/>
          </ac:spMkLst>
        </pc:spChg>
        <pc:spChg chg="mod">
          <ac:chgData name="Toby Donaldson" userId="2e6e5431-bb17-4c41-9985-d39c50d83c73" providerId="ADAL" clId="{BE006B38-7DD5-4F07-8F72-D6EBE4C93F6C}" dt="2023-11-05T01:49:19.890" v="20" actId="113"/>
          <ac:spMkLst>
            <pc:docMk/>
            <pc:sldMk cId="2180430539" sldId="272"/>
            <ac:spMk id="21" creationId="{6EBED7B7-F3C4-2502-358E-63AA82021836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0315991" sldId="27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0315991" sldId="273"/>
            <ac:inkMk id="19" creationId="{1672DF58-AF39-AE15-49C2-B9A26016F9B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04450913" sldId="27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04450913" sldId="274"/>
            <ac:inkMk id="5" creationId="{786F4DFC-8121-FF44-483D-A80342620D0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6964257" sldId="27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6964257" sldId="275"/>
            <ac:inkMk id="12" creationId="{B4B32119-DB63-8099-A107-2597E477C977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74003772" sldId="276"/>
        </pc:sldMkLst>
        <pc:spChg chg="mod">
          <ac:chgData name="Toby Donaldson" userId="2e6e5431-bb17-4c41-9985-d39c50d83c73" providerId="ADAL" clId="{BE006B38-7DD5-4F07-8F72-D6EBE4C93F6C}" dt="2023-11-05T01:46:29.602" v="2" actId="20577"/>
          <ac:spMkLst>
            <pc:docMk/>
            <pc:sldMk cId="1374003772" sldId="276"/>
            <ac:spMk id="23" creationId="{A5EE5DDC-49A5-FB75-10E1-31F6DC06A10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74003772" sldId="276"/>
            <ac:inkMk id="3" creationId="{2E931B8D-C54D-E2E7-0EA8-00622864858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099331548" sldId="27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099331548" sldId="277"/>
            <ac:inkMk id="13" creationId="{FF7B31F8-055C-FBA8-F2C4-ED19C9C668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69145941" sldId="27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69145941" sldId="278"/>
            <ac:inkMk id="2" creationId="{7E22475E-219B-FB38-9493-178DDE71140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984422212" sldId="28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68475254" sldId="28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68475254" sldId="281"/>
            <ac:inkMk id="2" creationId="{0572B1DA-BF4D-00C2-4FE2-06B3A41E86FF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292315240" sldId="28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45029375" sldId="28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45029375" sldId="283"/>
            <ac:inkMk id="6" creationId="{91575022-49FC-DE50-7856-09367F5D837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23077837" sldId="28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23077837" sldId="284"/>
            <ac:inkMk id="2" creationId="{D6EEA427-4721-598A-8E42-0F0080A2965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03378799" sldId="287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537613574" sldId="288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49313580" sldId="289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660809865" sldId="29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95333712" sldId="29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95333712" sldId="291"/>
            <ac:inkMk id="11" creationId="{5924970D-06FC-3123-6311-3BAFBE61ADD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8030018" sldId="29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24005649" sldId="29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24005649" sldId="293"/>
            <ac:inkMk id="2" creationId="{CBB7419E-10DB-FAC3-8868-46B6B559C11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87416737" sldId="29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87416737" sldId="294"/>
            <ac:inkMk id="3" creationId="{FB632A31-C0CB-5822-0AA1-12C57CB05B3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549288588" sldId="29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549288588" sldId="295"/>
            <ac:inkMk id="2" creationId="{BFEBEF8A-7395-9031-77FB-1BA213CC085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421977979" sldId="29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41212145" sldId="29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41212145" sldId="297"/>
            <ac:inkMk id="2" creationId="{79A6B895-2E23-DC57-789F-89F94B9D366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427652211" sldId="298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52366248" sldId="29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52366248" sldId="299"/>
            <ac:inkMk id="2" creationId="{FAF98ECA-F6C8-3287-0790-A44260CF116D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7:21.555" v="36" actId="1076"/>
        <pc:sldMkLst>
          <pc:docMk/>
          <pc:sldMk cId="3508119904" sldId="300"/>
        </pc:sldMkLst>
        <pc:spChg chg="mod">
          <ac:chgData name="Toby Donaldson" userId="2e6e5431-bb17-4c41-9985-d39c50d83c73" providerId="ADAL" clId="{BE006B38-7DD5-4F07-8F72-D6EBE4C93F6C}" dt="2023-11-05T01:57:21.555" v="36" actId="1076"/>
          <ac:spMkLst>
            <pc:docMk/>
            <pc:sldMk cId="3508119904" sldId="300"/>
            <ac:spMk id="2" creationId="{EE3B0025-E335-D527-F0A4-03BD38F599F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508119904" sldId="300"/>
            <ac:inkMk id="3" creationId="{4653CE65-6F56-31AB-46C0-A44D10E9A1DE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8:02.579" v="37" actId="255"/>
        <pc:sldMkLst>
          <pc:docMk/>
          <pc:sldMk cId="805818086" sldId="302"/>
        </pc:sldMkLst>
        <pc:spChg chg="mod">
          <ac:chgData name="Toby Donaldson" userId="2e6e5431-bb17-4c41-9985-d39c50d83c73" providerId="ADAL" clId="{BE006B38-7DD5-4F07-8F72-D6EBE4C93F6C}" dt="2023-11-05T01:58:02.579" v="37" actId="255"/>
          <ac:spMkLst>
            <pc:docMk/>
            <pc:sldMk cId="805818086" sldId="302"/>
            <ac:spMk id="14" creationId="{430E3226-CF22-7FB2-C1CA-462785265F49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171026343" sldId="303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271425619" sldId="30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71425619" sldId="304"/>
            <ac:inkMk id="2" creationId="{B61C7320-DD20-1022-8370-FF89DEE554D6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56393340" sldId="30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652350" sldId="30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652350" sldId="307"/>
            <ac:inkMk id="5" creationId="{A47947E0-B03D-2D91-600F-8402E247D53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238781561" sldId="30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1:55:47.387" v="33" actId="693"/>
        <pc:sldMkLst>
          <pc:docMk/>
          <pc:sldMk cId="4218484555" sldId="309"/>
        </pc:sldMkLst>
        <pc:spChg chg="add mod">
          <ac:chgData name="Toby Donaldson" userId="2e6e5431-bb17-4c41-9985-d39c50d83c73" providerId="ADAL" clId="{BE006B38-7DD5-4F07-8F72-D6EBE4C93F6C}" dt="2023-11-05T01:55:47.387" v="33" actId="693"/>
          <ac:spMkLst>
            <pc:docMk/>
            <pc:sldMk cId="4218484555" sldId="309"/>
            <ac:spMk id="3" creationId="{6CD0358A-9B13-12DB-FE93-0A28559E042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18484555" sldId="309"/>
            <ac:inkMk id="3" creationId="{AF50287C-B413-0770-AE77-56F4D79AE3AB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6:01.498" v="34" actId="20577"/>
        <pc:sldMkLst>
          <pc:docMk/>
          <pc:sldMk cId="1218271227" sldId="310"/>
        </pc:sldMkLst>
        <pc:spChg chg="mod">
          <ac:chgData name="Toby Donaldson" userId="2e6e5431-bb17-4c41-9985-d39c50d83c73" providerId="ADAL" clId="{BE006B38-7DD5-4F07-8F72-D6EBE4C93F6C}" dt="2023-11-05T01:56:01.498" v="34" actId="20577"/>
          <ac:spMkLst>
            <pc:docMk/>
            <pc:sldMk cId="1218271227" sldId="310"/>
            <ac:spMk id="3" creationId="{703CAF7E-A0EA-35EB-8E51-C8F4F019A3B4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1964150" sldId="31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314400209" sldId="31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110352610" sldId="313"/>
        </pc:sldMkLst>
      </pc:sldChg>
      <pc:sldChg chg="delSp modSp mod modTransition">
        <pc:chgData name="Toby Donaldson" userId="2e6e5431-bb17-4c41-9985-d39c50d83c73" providerId="ADAL" clId="{BE006B38-7DD5-4F07-8F72-D6EBE4C93F6C}" dt="2023-11-05T01:59:09.935" v="38"/>
        <pc:sldMkLst>
          <pc:docMk/>
          <pc:sldMk cId="2096680121" sldId="314"/>
        </pc:sldMkLst>
        <pc:spChg chg="mod">
          <ac:chgData name="Toby Donaldson" userId="2e6e5431-bb17-4c41-9985-d39c50d83c73" providerId="ADAL" clId="{BE006B38-7DD5-4F07-8F72-D6EBE4C93F6C}" dt="2023-11-05T01:59:09.935" v="38"/>
          <ac:spMkLst>
            <pc:docMk/>
            <pc:sldMk cId="2096680121" sldId="314"/>
            <ac:spMk id="3" creationId="{F84C790D-A0C0-3CDE-8E32-3D5357E1069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96680121" sldId="314"/>
            <ac:inkMk id="11" creationId="{07A44BA6-5F51-B72B-1ECE-3630A59A60C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484719159" sldId="31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484719159" sldId="316"/>
            <ac:inkMk id="7" creationId="{3867C02A-B1F7-65A3-99EB-190760AC90D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51350017" sldId="317"/>
        </pc:sldMkLst>
      </pc:sldChg>
      <pc:sldChg chg="delSp mod modTransition">
        <pc:chgData name="Toby Donaldson" userId="2e6e5431-bb17-4c41-9985-d39c50d83c73" providerId="ADAL" clId="{BE006B38-7DD5-4F07-8F72-D6EBE4C93F6C}" dt="2023-11-05T02:01:10.474" v="40" actId="21"/>
        <pc:sldMkLst>
          <pc:docMk/>
          <pc:sldMk cId="4255537815" sldId="318"/>
        </pc:sldMkLst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1" creationId="{ED81F819-62A3-B288-0371-AF4F38D06B5D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2" creationId="{FDBC13B0-43D0-CABE-6DC2-AC123BED954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3" creationId="{C1EEB9D2-8429-723B-0D05-D88D3C40C516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4" creationId="{A07893C3-FF04-E70D-68A2-7B067BDED469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5" creationId="{819DD8F7-471F-837A-FA01-E063B5A17D8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6" creationId="{EE4AFB8E-B815-6B5E-3AB3-4A4FA164F3B2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55537815" sldId="318"/>
            <ac:inkMk id="6" creationId="{8BE6017C-9450-35BC-B70B-EE0DCAF213F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58506726" sldId="31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05.126" v="41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BE006B38-7DD5-4F07-8F72-D6EBE4C93F6C}" dt="2023-11-05T02:02:05.126" v="41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54500176" sldId="32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32713793" sldId="32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32713793" sldId="322"/>
            <ac:inkMk id="14" creationId="{73958608-D63A-79DC-5D1A-4A7FDD1A6349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51.443" v="43" actId="1076"/>
        <pc:sldMkLst>
          <pc:docMk/>
          <pc:sldMk cId="1197814370" sldId="323"/>
        </pc:sldMkLst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7" creationId="{42BACD64-3915-676F-E8BF-1EFFA401BD97}"/>
          </ac:spMkLst>
        </pc:spChg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mod modTransition">
        <pc:chgData name="Toby Donaldson" userId="2e6e5431-bb17-4c41-9985-d39c50d83c73" providerId="ADAL" clId="{BE006B38-7DD5-4F07-8F72-D6EBE4C93F6C}" dt="2023-11-05T02:03:02.971" v="46"/>
        <pc:sldMkLst>
          <pc:docMk/>
          <pc:sldMk cId="1328000865" sldId="324"/>
        </pc:sldMkLst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6" creationId="{9A8BB36A-0EDE-6ADC-E377-3A990DCEFF42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2" creationId="{E983D7CC-59C9-1D66-9B45-7415DF933A61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26" creationId="{1F0E2ACD-FB9E-C03C-AA73-D45ABBFF1973}"/>
          </ac:spMkLst>
        </pc:spChg>
      </pc:sldChg>
      <pc:sldChg chg="addSp delSp modSp modTransition">
        <pc:chgData name="Toby Donaldson" userId="2e6e5431-bb17-4c41-9985-d39c50d83c73" providerId="ADAL" clId="{BE006B38-7DD5-4F07-8F72-D6EBE4C93F6C}" dt="2023-11-05T02:02:58.732" v="45"/>
        <pc:sldMkLst>
          <pc:docMk/>
          <pc:sldMk cId="4266968003" sldId="325"/>
        </pc:sldMkLst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2" creationId="{DD11622C-C043-C6A1-5E4E-CACBBD98424D}"/>
          </ac:spMkLst>
        </pc:spChg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3" creationId="{905F3880-5D23-0C7C-ABC8-4F390C85B6DB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7048172" sldId="326"/>
        </pc:sldMkLst>
      </pc:sldChg>
      <pc:sldChg chg="delSp modSp mod modTransition">
        <pc:chgData name="Toby Donaldson" userId="2e6e5431-bb17-4c41-9985-d39c50d83c73" providerId="ADAL" clId="{BE006B38-7DD5-4F07-8F72-D6EBE4C93F6C}" dt="2023-11-05T02:04:52.651" v="66" actId="14100"/>
        <pc:sldMkLst>
          <pc:docMk/>
          <pc:sldMk cId="2800531342" sldId="327"/>
        </pc:sldMkLst>
        <pc:spChg chg="mod">
          <ac:chgData name="Toby Donaldson" userId="2e6e5431-bb17-4c41-9985-d39c50d83c73" providerId="ADAL" clId="{BE006B38-7DD5-4F07-8F72-D6EBE4C93F6C}" dt="2023-11-05T02:04:52.651" v="66" actId="14100"/>
          <ac:spMkLst>
            <pc:docMk/>
            <pc:sldMk cId="2800531342" sldId="327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2:12:35.888" v="228"/>
        <pc:sldMkLst>
          <pc:docMk/>
          <pc:sldMk cId="1621724910" sldId="328"/>
        </pc:sldMkLst>
        <pc:spChg chg="del">
          <ac:chgData name="Toby Donaldson" userId="2e6e5431-bb17-4c41-9985-d39c50d83c73" providerId="ADAL" clId="{BE006B38-7DD5-4F07-8F72-D6EBE4C93F6C}" dt="2023-11-05T02:12:26.628" v="226" actId="21"/>
          <ac:spMkLst>
            <pc:docMk/>
            <pc:sldMk cId="1621724910" sldId="328"/>
            <ac:spMk id="3" creationId="{FB8709AA-358A-412E-53F5-C4EE72C36171}"/>
          </ac:spMkLst>
        </pc:spChg>
        <pc:spChg chg="add del mod">
          <ac:chgData name="Toby Donaldson" userId="2e6e5431-bb17-4c41-9985-d39c50d83c73" providerId="ADAL" clId="{BE006B38-7DD5-4F07-8F72-D6EBE4C93F6C}" dt="2023-11-05T02:12:30.430" v="227" actId="21"/>
          <ac:spMkLst>
            <pc:docMk/>
            <pc:sldMk cId="1621724910" sldId="328"/>
            <ac:spMk id="11" creationId="{938845ED-43D0-889C-FDD5-29092AB1E6CD}"/>
          </ac:spMkLst>
        </pc:spChg>
        <pc:spChg chg="add mod">
          <ac:chgData name="Toby Donaldson" userId="2e6e5431-bb17-4c41-9985-d39c50d83c73" providerId="ADAL" clId="{BE006B38-7DD5-4F07-8F72-D6EBE4C93F6C}" dt="2023-11-05T02:12:35.888" v="228"/>
          <ac:spMkLst>
            <pc:docMk/>
            <pc:sldMk cId="1621724910" sldId="328"/>
            <ac:spMk id="12" creationId="{9B9AA796-A80A-B910-BAFF-E108A58FA8F2}"/>
          </ac:spMkLst>
        </pc:spChg>
      </pc:sldChg>
      <pc:sldChg chg="addSp delSp modSp mod modTransition">
        <pc:chgData name="Toby Donaldson" userId="2e6e5431-bb17-4c41-9985-d39c50d83c73" providerId="ADAL" clId="{BE006B38-7DD5-4F07-8F72-D6EBE4C93F6C}" dt="2023-11-09T04:32:22.124" v="439" actId="20577"/>
        <pc:sldMkLst>
          <pc:docMk/>
          <pc:sldMk cId="2919309092" sldId="329"/>
        </pc:sldMkLst>
        <pc:spChg chg="add mod">
          <ac:chgData name="Toby Donaldson" userId="2e6e5431-bb17-4c41-9985-d39c50d83c73" providerId="ADAL" clId="{BE006B38-7DD5-4F07-8F72-D6EBE4C93F6C}" dt="2023-11-09T04:31:56.496" v="424" actId="14100"/>
          <ac:spMkLst>
            <pc:docMk/>
            <pc:sldMk cId="2919309092" sldId="329"/>
            <ac:spMk id="2" creationId="{CAFFFE4F-C7A6-E8DA-893C-86059889C9DF}"/>
          </ac:spMkLst>
        </pc:spChg>
        <pc:spChg chg="mod">
          <ac:chgData name="Toby Donaldson" userId="2e6e5431-bb17-4c41-9985-d39c50d83c73" providerId="ADAL" clId="{BE006B38-7DD5-4F07-8F72-D6EBE4C93F6C}" dt="2023-11-05T02:08:31.194" v="79" actId="1076"/>
          <ac:spMkLst>
            <pc:docMk/>
            <pc:sldMk cId="2919309092" sldId="329"/>
            <ac:spMk id="3" creationId="{FB8709AA-358A-412E-53F5-C4EE72C36171}"/>
          </ac:spMkLst>
        </pc:spChg>
        <pc:spChg chg="mod">
          <ac:chgData name="Toby Donaldson" userId="2e6e5431-bb17-4c41-9985-d39c50d83c73" providerId="ADAL" clId="{BE006B38-7DD5-4F07-8F72-D6EBE4C93F6C}" dt="2023-11-09T04:32:22.124" v="439" actId="20577"/>
          <ac:spMkLst>
            <pc:docMk/>
            <pc:sldMk cId="2919309092" sldId="329"/>
            <ac:spMk id="10" creationId="{A340F9B6-A7EF-7715-0B1B-7132DA9221EE}"/>
          </ac:spMkLst>
        </pc:spChg>
        <pc:spChg chg="mod">
          <ac:chgData name="Toby Donaldson" userId="2e6e5431-bb17-4c41-9985-d39c50d83c73" providerId="ADAL" clId="{BE006B38-7DD5-4F07-8F72-D6EBE4C93F6C}" dt="2023-11-09T04:29:09.848" v="299" actId="1076"/>
          <ac:spMkLst>
            <pc:docMk/>
            <pc:sldMk cId="2919309092" sldId="329"/>
            <ac:spMk id="13" creationId="{62E33153-B0BC-A711-0C63-8E942B465739}"/>
          </ac:spMkLst>
        </pc:spChg>
        <pc:spChg chg="mod">
          <ac:chgData name="Toby Donaldson" userId="2e6e5431-bb17-4c41-9985-d39c50d83c73" providerId="ADAL" clId="{BE006B38-7DD5-4F07-8F72-D6EBE4C93F6C}" dt="2023-11-05T02:11:40.819" v="222" actId="14100"/>
          <ac:spMkLst>
            <pc:docMk/>
            <pc:sldMk cId="2919309092" sldId="329"/>
            <ac:spMk id="14" creationId="{AD3FA37E-99E9-D2FB-792D-0E452B240C9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9309092" sldId="329"/>
            <ac:inkMk id="2" creationId="{D8A835F6-57E7-7AE2-AB43-371991AEFC4A}"/>
          </ac:inkMkLst>
        </pc:inkChg>
        <pc:cxnChg chg="add">
          <ac:chgData name="Toby Donaldson" userId="2e6e5431-bb17-4c41-9985-d39c50d83c73" providerId="ADAL" clId="{BE006B38-7DD5-4F07-8F72-D6EBE4C93F6C}" dt="2023-11-09T04:32:03.159" v="425" actId="11529"/>
          <ac:cxnSpMkLst>
            <pc:docMk/>
            <pc:sldMk cId="2919309092" sldId="329"/>
            <ac:cxnSpMk id="6" creationId="{0428CF31-7BA1-D8E7-BF5B-2BB9E9DA6E77}"/>
          </ac:cxnSpMkLst>
        </pc:cxnChg>
        <pc:cxnChg chg="mod">
          <ac:chgData name="Toby Donaldson" userId="2e6e5431-bb17-4c41-9985-d39c50d83c73" providerId="ADAL" clId="{BE006B38-7DD5-4F07-8F72-D6EBE4C93F6C}" dt="2023-11-09T04:29:14.168" v="300" actId="1076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delSp modSp mod modTransition">
        <pc:chgData name="Toby Donaldson" userId="2e6e5431-bb17-4c41-9985-d39c50d83c73" providerId="ADAL" clId="{BE006B38-7DD5-4F07-8F72-D6EBE4C93F6C}" dt="2023-11-05T02:12:59.418" v="243" actId="20577"/>
        <pc:sldMkLst>
          <pc:docMk/>
          <pc:sldMk cId="2185427255" sldId="330"/>
        </pc:sldMkLst>
        <pc:spChg chg="mod">
          <ac:chgData name="Toby Donaldson" userId="2e6e5431-bb17-4c41-9985-d39c50d83c73" providerId="ADAL" clId="{BE006B38-7DD5-4F07-8F72-D6EBE4C93F6C}" dt="2023-11-05T02:12:59.418" v="243" actId="20577"/>
          <ac:spMkLst>
            <pc:docMk/>
            <pc:sldMk cId="2185427255" sldId="330"/>
            <ac:spMk id="3" creationId="{7CC53D96-6878-FD78-BD90-082FBE25D6BF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85427255" sldId="330"/>
            <ac:inkMk id="5" creationId="{FB3B0E23-7DBA-4498-B410-BDDEB79C847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65673566" sldId="33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65673566" sldId="331"/>
            <ac:inkMk id="2" creationId="{AF2D7D72-25B0-1394-E30C-A82F3D1CA7E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54760777" sldId="33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54760777" sldId="332"/>
            <ac:inkMk id="2" creationId="{55C9A5A2-B549-95AF-D75E-0E420711A40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728487016" sldId="33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728487016" sldId="333"/>
            <ac:inkMk id="3" creationId="{4BCA6FF5-14D3-E816-6250-2E3FDBC11B8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14844584" sldId="33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14844584" sldId="334"/>
            <ac:inkMk id="3" creationId="{9AE23742-18C1-8F36-4BE9-A87BAE5DCBF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11077467" sldId="33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6105814" sldId="33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6" creationId="{6E6348A5-92C5-E852-6967-FE4911F2709C}"/>
          </ac:inkMkLst>
        </pc:ink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8" creationId="{84F5B1F5-9EC1-9F52-F88D-59EFCEF7E3A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4800067" sldId="33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4800067" sldId="337"/>
            <ac:inkMk id="5" creationId="{5E79A36C-2E71-4E76-8951-CDD1B36F162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294391492" sldId="33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294391492" sldId="338"/>
            <ac:inkMk id="13" creationId="{F05FBE48-1CAC-60C5-5BD8-167353A2966C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2:12:10.674" v="225" actId="14100"/>
        <pc:sldMkLst>
          <pc:docMk/>
          <pc:sldMk cId="1944348370" sldId="339"/>
        </pc:sldMkLst>
        <pc:spChg chg="mod">
          <ac:chgData name="Toby Donaldson" userId="2e6e5431-bb17-4c41-9985-d39c50d83c73" providerId="ADAL" clId="{BE006B38-7DD5-4F07-8F72-D6EBE4C93F6C}" dt="2023-11-05T02:12:10.674" v="225" actId="14100"/>
          <ac:spMkLst>
            <pc:docMk/>
            <pc:sldMk cId="1944348370" sldId="339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944348370" sldId="339"/>
            <ac:inkMk id="6" creationId="{C7323B20-2DF5-6ED3-3F71-F8FCD6843EFA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86866469" sldId="34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86866469" sldId="341"/>
            <ac:inkMk id="8" creationId="{5AB4DFF2-33C4-A2F8-86E2-2B8B3B19F544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10228770" sldId="34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012896189" sldId="344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76339307" sldId="34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76339307" sldId="345"/>
            <ac:inkMk id="5" creationId="{C1EA6020-1217-194F-78C3-559ADD20B45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64346885" sldId="34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64346885" sldId="346"/>
            <ac:inkMk id="3" creationId="{EEF685F1-3538-9254-B9E8-4398E6D160E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846126991" sldId="347"/>
        </pc:sldMkLst>
      </pc:sldChg>
      <pc:sldChg chg="modSp mod modTransition">
        <pc:chgData name="Toby Donaldson" userId="2e6e5431-bb17-4c41-9985-d39c50d83c73" providerId="ADAL" clId="{BE006B38-7DD5-4F07-8F72-D6EBE4C93F6C}" dt="2023-11-05T02:14:27.679" v="244" actId="207"/>
        <pc:sldMkLst>
          <pc:docMk/>
          <pc:sldMk cId="4015934886" sldId="348"/>
        </pc:sldMkLst>
        <pc:spChg chg="mod">
          <ac:chgData name="Toby Donaldson" userId="2e6e5431-bb17-4c41-9985-d39c50d83c73" providerId="ADAL" clId="{BE006B38-7DD5-4F07-8F72-D6EBE4C93F6C}" dt="2023-11-05T02:14:27.679" v="244" actId="207"/>
          <ac:spMkLst>
            <pc:docMk/>
            <pc:sldMk cId="4015934886" sldId="348"/>
            <ac:spMk id="5" creationId="{508702C3-225F-8285-FD00-26889B191F4B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9050156" sldId="34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9050156" sldId="349"/>
            <ac:inkMk id="3" creationId="{D6719CFC-B7B9-0283-D478-6AFAC9BD859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23792636" sldId="35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23792636" sldId="350"/>
            <ac:inkMk id="3" creationId="{3E330CD8-74A5-F9B6-BFDE-3FD3CA04767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75293238" sldId="35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698232781" sldId="35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90129198" sldId="35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90129198" sldId="353"/>
            <ac:inkMk id="13" creationId="{46974006-D513-A5E8-9AB8-099D4B97F2E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46469517" sldId="35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46469517" sldId="354"/>
            <ac:inkMk id="12" creationId="{5AA5E06C-79DA-A139-1FBB-14E00251FD25}"/>
          </ac:inkMkLst>
        </pc:inkChg>
      </pc:sldChg>
      <pc:sldChg chg="add">
        <pc:chgData name="Toby Donaldson" userId="2e6e5431-bb17-4c41-9985-d39c50d83c73" providerId="ADAL" clId="{BE006B38-7DD5-4F07-8F72-D6EBE4C93F6C}" dt="2023-11-05T02:00:57.871" v="39" actId="2890"/>
        <pc:sldMkLst>
          <pc:docMk/>
          <pc:sldMk cId="3943570345" sldId="355"/>
        </pc:sldMkLst>
      </pc:sldChg>
      <pc:sldChg chg="new del">
        <pc:chgData name="Toby Donaldson" userId="2e6e5431-bb17-4c41-9985-d39c50d83c73" providerId="ADAL" clId="{BE006B38-7DD5-4F07-8F72-D6EBE4C93F6C}" dt="2023-11-05T02:04:45.577" v="65" actId="680"/>
        <pc:sldMkLst>
          <pc:docMk/>
          <pc:sldMk cId="1721418385" sldId="356"/>
        </pc:sldMkLst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9T00:07:03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4457 7407 911 0,'1'5'0'0,"5"-3"0"0,-3 0 0 0,2-2 0 0,1 0 2336 0,1 0 384 32,-2 0 80-32,7-2 16 0,9 2-1888 0,-21 0-368 15,0 0-80-15,73 0-16 0,-55 2-464 0,-8-2-256 0,0 3 16 0,-6 2 16 16,-1-1 224-16,-1-2 0 0,-2 1 0 0,0-1 0 16,-2-2 496-16,2 1-16 0,-1 1 0 0,1-2 0 0,-2 2 32 0,2 1 0 15,-2-3 0-15,2 2 0 0,-2-2-512 0,2 2 0 16,0-2 0-16,-1 2 0 0,-3-2 0 0,4 1-128 15,-1 1 128-15,-1 0-160 16,2-2 160-16,0 3 0 0,2 1 160 0,-1-1-160 0,3 1 480 16,-3-1 0-16,1-1 0 0,2 5 0 0,1 0-32 0,-2-4 0 15,3 3 0-15,-1 1 0 0,2-2-288 0,3 0-160 0,4 2 160 0,0-2-160 16,0-1 160-16,-14-4-160 0,0 0 160 0,0 0-160 31,79 21 384-31,-79-21 0 0,0 0-16 0,0 0 0 16,94 15-112-16,-94-15 0 0,0 0-16 0,76 2 0 15,-50-4-48-15,4 2 0 0,0-3 0 0,-1 1 0 0,4-1 144 16,1-3 32-16,-1 3 0 0,-33 3 0 0,68 0 48 0,-68 0 16 16,73 0 0-16,-73 0 0 0,78 3-176 0,-78-3-16 15,84 7-16-15,-84-7 0 0,90 7-224 0,-90-7 0 16,77 9 0-16,-77-9 0 0,79 7-192 0,-79-7 192 16,80 4-192-16,-80-4 192 0,80 0 0 0,-80 0 0 15,84 0 0-15,-84 0 0 0,90 1 0 0,-90-1 128 16,94 2-128-16,-94-2 144 0,94 2 192 0,-94-2 48 15,87 3 0-15,-87-3 0 0,88-7-384 0,-43 4 0 16,2-2 0-16,-2-4 128 0,4 4-128 0,-2-6 0 16,5 2 0-16,1-3 0 0,4 5 0 0,-1-5 0 15,0 7 0-15,-6-2 0 0,-1 0 224 0,-49 7 32 16,89-4 0-16,-49 1 0 0,-40 3-80 0,80-2-16 0,-80 2 0 16,82 4 0-16,-82-4-160 0,82 1 0 0,-82-1 0 0,82 0 0 15,-82 0 0-15,87 0 0 0,-87 0-160 16,82-5 160-16,-82 5 0 0,71-8 0 0,-36 4-128 0,0 2 128 15,-7-3 0-15,2 2 0 0,-1 1 0 0,-1-2 0 16,0 1 0-16,0 3 0 0,-2-2 0 0,4-1 0 16,-30 3 0-16,57-4 0 0,-57 4 0 0,59-2 0 15,-59 2 0-15,60-7 0 0,-60 7 0 0,54-1 0 0,-54 1 0 16,52-5 0-16,-52 5 0 0,42-6 0 0,-21 3 0 16,-4 1 128-16,2 2 16 0,-3 0 0 0,1 2 640 15,-5 1 128-15,2-1 32 0,-1 2 0 0,-5 1-240 0,3-4-64 16,-1 3 0-16,1 1 0 0,-1-1-384 0,1-3-96 15,3-1-16-15,-2-1 0 16,3-3-144-16,1-3 0 0,-2 4 0 0,0-4 0 16,2-2-448-16,-1 6-80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9T00:08:57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21421 8657 8287 0,'-7'2'736'0,"3"-2"-592"16,4 0-144-16,0 0 0 0,2 2 304 0,0-2 16 0,1 2 16 0,-1-2 0 31,5 0-1040-31,-2-2-224 0,7 0-32 0,-5 0-16 0,6 1 976 0,-5-3 0 15,5 1 0-15,-5-2 192 0,3 3-192 0,-1 0 0 16,2 0 0-16,2 2 0 0,0 0 0 0,2-1 0 0,-2 1 0 16,5-2 0-16,-3 0 528 0,-16 2 192 0,0 0 48 0,0 0 32 15,90-7-320-15,-90 7-64 0,0 0-16 16,84-2 32-16,-84 2-432 0,0 0 0 16,89 2-224-16,-89-2 224 0,0 0-608 0,97 4 0 0,-97-4 0 0,0 0 32 15,93-6 0 1,-93 6-16-16,0 0 0 0,0 0 16 15,103-8 64-15,-79 2 0 0,-24 6 0 0,0 0 32 0,0 0 480 0,78-8-144 0,-60 8 144 0,-8 0 0 16,1 0 128-16,-3 0 96 0,1 0 16 0,-4 0 16 16,-1 0 208-16,-1 1 48 0,1-1 0 0,-8 2 32 15,3 0-160-15,-3 1-16 0,-1 1-16 0,-2 1 32 16,-2-3-384-16,-3 3 0 0,0 2 0 0,-6-2 160 16,3-3-160-16,-3 3 0 0,1 2 0 0,1-3 0 15,-1-3 0-15,-1 3 0 0,-3 1 160 0,2-3-160 16,0 1 192-16,-2-3-64 0,2 0 0 0,-2 0-128 0,0 0 176 0,0 0-176 15,0-1 160-15,2-1-160 0,0 0 448 0,0-3 0 16,3 3 0-16,4 0 0 0,2 2 224 0,-1-1 32 16,4-1 16-16,0 0 0 0,5 2-272 0,2-2-64 15,2 1-16-15,3-3 0 0,1 4-368 0,1-1 0 16,3 1-160-16,2 0 160 0,4 0-272 0,-16 0 48 16,0 0 16-16,0 0 0 0,0 0 208 0,101 17 0 15,-101-17 0-15,0 0-144 0,0 0 144 0</inkml:trace>
  <inkml:trace contextRef="#ctx0" brushRef="#br0" timeOffset="5470.62">22841 7457 10127 0,'-2'4'896'0,"2"-2"-704"0,2-2-192 0,0 0 0 16,1 1 736-16,1-1 112 0,4 0 32 0,-1 2 0 0,6 0-880 0,-1 0-384 16,0-1 16-16,0-1 16 15,-5 2-512-15,-2 0-96 0,2 3-32 0,-1-3 0 0,-5 0 992 0,3-1 256 16,-1 1 32-16,3 0 0 0,-6-1 912 0,3 5 176 15,1 1 32-15,-3 0 16 0,3 1-288 0,-3-1-64 16,3 2-16-16,-2 5 0 0,-2 2-704 0,0 1-144 16,-2 2-16-16,-5 2-16 0,4 2-176 0,-3 3 0 15,5 2 0-15,-6-4 0 0,5 6 0 0,0-8 0 0,2 5 0 16,-2-8 0-16,4 0 0 0,0-2 0 0,1-3 0 0,3-2 0 16,-5-5 0-16,3 0 0 0,1-3 0 0,-2-6 0 15,4 0 0-15,0-6 0 0,2 1 160 0,0-7-160 16,3-2 1056-16,2-5 96 0,2-2 32 0,3-10 0 15,5-3-304-15,-3-3-64 0,5-1-16 0,4 0 0 16,-2-1-512-16,3-5-96 0,1 4-32 0,2 6 0 16,1-2-160-16,-2 3 0 15,0 7 0-15,-5-3 0 0,0 6-192 0,-2-3 192 16,-3 6-192-16,-2 2 192 0,3 0-1280 0,-5 0-128 0</inkml:trace>
  <inkml:trace contextRef="#ctx0" brushRef="#br0" timeOffset="6988.42">21304 10647 9215 0,'-7'-2'816'0,"4"-2"-656"16,-1 3-160-16,8-1 0 15,-3 2 560-15,-1-2 80 0,0 0 0 0,-5-5 16 0,2-1-656 0,-1 1-224 16,-1 1 0-16,3-2 0 31,0 3-400-31,-5 1-80 0,2-1 0 0,0 1-16 0,-2 3 720 0,0-1 240 0,2 0 0 0,-6 2 0 16,4 0 864-16,-1 0 176 0,1 2 48 0,1 0 0 0,-2-1 80 0,3 1 32 15,3 0 0-15,0 1 0 0,0 1-400 0,2-1-80 16,0 1 0-16,0 6-16 0,2-1-704 0,-2 0-240 16,0 1 144-16,2 6-144 15,-2 1-576-15,0-1-192 0,-2 3-32 0,2-2-16 16,0 3-480-16,-2-3-112 0,2 4 0 0,0-4-16 0,2-3 1040 0,3 0 192 16,1 4 64-16,0-4 0 0,1-4 624 0,6 4 128 0,-3-2 16 0,2-3 16 15,-12-9-336-15,0 0-64 0,0 0 0 0,0 0-16 16,0 0-240-16,91 28 0 0,-91-28 0 15,0 0 0-15,0 0 256 0,75-28 64 16,-54 12 16-16,-2-5 0 0,5 0 80 0,1-5 16 16,3-5 0-16,1-4 0 0,8-7-304 0,1-12-128 0,9 0 0 15,9-5 128-15,12-5-128 0,17-8 0 0,15-1-160 16,6 0-5792-16,-1 7-1168 16</inkml:trace>
  <inkml:trace contextRef="#ctx0" brushRef="#br0" timeOffset="8371.48">26912 10892 6447 0,'10'-3'576'0,"2"-3"-576"0,1 5 0 0,-8-1 0 16,2 2 688-16,5-4 16 0,-12 4 16 0,0 0 0 16,94-22-384-16,-94 22-80 0,84-16 0 0,-84 16-16 0,0 0-240 0,87-12 0 31,-87 12 0-31,0 0 0 0,0 0 432 0,0 0 80 0,0 0 32 0,0 0 0 0,0 0 864 0,47 49 192 15,-52-39 16-15,-2 4 16 16,3 0 96-16,-5 2 32 0,2-4 0 0,-1 2 0 16,3 3-816-16,-2 1-176 0,1-1-16 0,1 0-16 15,0 1-736-15,1-1-336 0,-1 1 16 0,0-4 16 16,-2 1-1360-16,2 1-256 0,0-2-64 0,-2-2-16 31,3 2 336-31,-5 0 80 0,2-4 16 0,-1 4 0 0,1-3 1184 0,1-2 224 0,-2 1 160 0,1-1-192 0,0 1 880 0,2-3 160 16,-1 4 48-16,3-4 0 15,-4-2 256-15,3 2 64 0,3-2 16 0,-1-2 0 0,4 1-192 0,-2-2-32 0,3 1-16 0,1-3 0 16,4-3-272-16,1-1-48 16,-9 4-16-16,0 0 0 0,0 0 304 15,82-45 48-15,-82 45 16 0,85-56 0 0,-29 18 112 16,5-9 16-16,9 2 16 0,-2-8 0 0,-2-1-720 0,-2-1-160 16,-3-1-32-16,0-2 0 0,-1-1-704 0,2-2-128 0,-4-5-48 15,3-4-14224 1</inkml:trace>
  <inkml:trace contextRef="#ctx0" brushRef="#br0" timeOffset="9169.84">30364 10387 25791 0,'-9'3'2304'0,"6"1"-1856"0,4 1-448 0,5-1 0 0,-5-3 320 0,3 5-48 15,-1 4 0-15,2 2 0 16,2 7-2784-16,0 8-560 0,-1-3-128 0,-3-1 0 0,-1 3 2512 0,0-4 512 16,-1-1 176-16,1-3 0 15,3-3-2816-15,-1-4-464 0,3 1-112 0,1-5 16 0,-8-7 5552 0,0 0 1088 16,0 0 240-16,0 0 64 0,88 5-240 0,-88-5-32 16,0 0-16-16,97-40 48 0,-97 40-1344 0,94-43-272 15,-38 18-48-15,7-6 0 0,1-7-1232 0,1-3-256 16,1 0-48-16,-5-5 0 15,2 5-768-15,3-6-144 0,2 0-48 0,2-1 32 16,3 1-496-16,7-1-112 0,9-5 0 0,0-4-10896 0</inkml:trace>
  <inkml:trace contextRef="#ctx0" brushRef="#br0" timeOffset="15400.38">29060 7175 7359 0,'-5'5'656'0,"2"-1"-528"0,-1-1-128 0,2-1 0 0,4 0 272 0,-2 0 32 16,2 3 0-16,-2 0 0 16,5 2-112-16,-1 7-32 0,-1 0 0 0,2 0 0 0,0 2-160 0,1-1 0 15,-1 3 0-15,0 1 0 0,-1 0 272 0,3 0 176 16,0 0 48-16,1 0 0 0,-4 1 528 0,1-1 128 15,-1 0 0-15,2-2 16 0,-4 2 272 0,2-5 48 0,-1 2 16 16,1-5 0-16,3 2-16 0,-6-6 0 0,5 4 0 0,-3-4 0 16,1 2-400-16,1-2-64 0,0-6-32 0,0 3 0 15,4-4-720-15,0-2-144 16,3-1-128-16,4-3 192 0,-1-2-192 0,8-3 128 16,5-5-128-16,7-4 128 0,8-5 288 0,11-6 48 0,7-4 16 15,5-5 0-15,6-2 112 0,3-7 32 0,0-3 0 0,0 0 0 16,1 0-624-16,1-8-320 0,7-2 48 0,-1 1-14464 15</inkml:trace>
  <inkml:trace contextRef="#ctx0" brushRef="#br0" timeOffset="24991.91">25995 4418 11967 0,'5'0'1072'0,"1"-2"-864"0,-5 2-208 0,1 0 0 15,0 0-256-15,0 0-112 0,3 0-16 16,2-1 0 0,1 1-1216-16,1-2-240 0,-5 0-48 0,-3 2-16 15,-1-3 1152-15,-1 3 240 0,-1 3 32 0,-5 1 16 0,0 3 1168 0,2 1 224 0,-7 3 48 0,5 6 16 16,-6 1 288-16,1 2 48 16,0 8 16-16,1 0 0 0,3 4-336 0,3-3-64 0,-1 4-16 15,5-3 0-15,2-2-656 0,1-6-128 0,7-1-16 0,-2-3-128 16,-7-18 0-1,0 0 0-15,0 0 0 0,0 0-144 0,78 3 272 0,-52-20 48 0,0-2 16 0,6-9 0 0,-3 3 688 16,5-8 144-16,0-3 16 0,3-1 16 0,1-1-384 0,2-1-80 31,4 1-16-31,3-2 0 0,0 2-320 0,5-2-80 16,6-7-16-16,10-2 0 0,7-3-160 0,7-4 0 0,5 0 0 0,-5-1-176 0,1 3-96 0,8-4-32 16,12 2 0-16,8 1-8656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9T00:10:02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21172 10840 7359 0,'-2'2'656'0,"2"-1"-528"16,2-1-128-16,-2 0 0 0,1 0 320 0,-1 0 16 16,2 2 16-16,-2 3 0 0,0 1-192 0,-2-1-32 15,-1 3-128-15,-1 1 192 0,-1-4-192 0,-4 6 0 16,1-4 0-16,-3 3 0 0,3-3 0 0,-3 4 0 15,2-1 0-15,-1 1-160 0,1-1 816 0,-1 0 176 0,3 3 16 16,2-5 16-16,-1-1 528 0,3 4 96 0,1-6 32 0,2 4 0 16,0-1-944-16,2-2-192 0,-2 4-48 0,0-3 0 15,2 5-512-15,-1-1-96 0,-1-1-32 16,0 1 0 0,0-3-176-16,2 1-32 0,0-2-16 0,5-2 0 0,-4 2 352 0,4-3 176 0,4-3-160 0,-1-1 160 15,2-3 0-15,2-6-144 0,4 2 144 0,1-7 0 16,2-1 0-16,3-3 0 0,4-1 144 0,0-4-144 15,3 1 464-15,-1-4-16 0,1-2 0 0,1-5 0 16,-1 3 96-16,0-1 16 0,3-2 0 0,-3 1 0 0,4 1-416 16,-2-2-144-16,0 1 0 0,4 1 144 0,-4-2-144 0,3-2-144 15,3 4 144-15,4-2-208 0,-3-2-48 16,7-3-16-16,6-4 0 0,-1-3 0 16,2 3-112-16,0 3 0 0</inkml:trace>
  <inkml:trace contextRef="#ctx0" brushRef="#br0" timeOffset="981.45">27250 10108 16575 0,'0'2'1472'0,"0"0"-1168"16,0 0-304-16,0-2 0 0,0 3-224 0,0-1-96 15,0 3-32-15,-2-2 0 16,-3 8-1600-16,-2-1-320 0,-2 4-64 0,-1-2-16 0,-1-1 1872 0,-1 3 480 16,0-2 0-16,-2 0 0 0,0 4-160 0,-2-2 160 15,1 2 0-15,-3 1-144 0,2 2 1760 0,2 0 368 16,1 0 64-16,-1 1 0 0,1 1-528 0,1 1-112 0,0 1-32 0,0-1 32 0,0 6-896 0,-1-3-192 31,5 4-48-31,-4-4 48 0,5-4-320 0,-2-1 0 16,7 0-208-16,4-5 208 0,3-4-192 0,4-6 192 0,-9-5-208 0,0 0 80 0,0 0 464 15,92-21 112-15,-55 4 0 0,1-6 64 16,7-5 208-16,8-5 48 0,4-5 16 0,4-6 48 16,7-1-512-16,-2-4-112 0,1 4-16 0,-6-4 0 0,-2 6-192 15,-5 1-160 1,0-2 32-16,2 4 128 0,5-3-368 0,3-3 32 16,1 6 0-16,6 0-6608 0,2 2-1360 15</inkml:trace>
  <inkml:trace contextRef="#ctx0" brushRef="#br0" timeOffset="1568.76">30404 9788 23039 0,'-12'9'2048'0,"5"-4"-1648"0,1 0-400 0,5-2 0 31,2 4-272-31,-1-5-144 0,0 2-32 0,2 1 0 0,-2 7-768 0,0 4-144 0,-2-1-48 0,-3-1 0 15,-2 4-704 1,0-1-128-16,-3-1-48 0,1-2 0 0,-3-2 1536 0,5 2 304 0,-5 0 64 0,5 0 16 16,-4-2 560-16,3 4 128 0,-1-4 0 0,2 0 16 15,5 2 832-15,-5 2 176 0,5-2 16 0,1-6 16 0,2 6 256 0,3-3 48 16,1 3 16-16,0 0 0 0,-5-14-1184 0,0 0-224 16,0 0-48-16,0 0-16 15,0 0-656-15,63 52-128 0,-63-52-16 0,0 0-16 16,0 0 736-16,82 0 160 0,-82 0 16 0,59-25 16 0,-22 10 944 15,3-4 192-15,4-6 48 0,6-1 0 0,4-7-256 16,7-2-48-16,7-3-16 0,0-2 0 0,2-2-848 0,1-7-160 16,4 0-48-16,-3-5-8736 0,8 0-1760 0</inkml:trace>
  <inkml:trace contextRef="#ctx0" brushRef="#br0" timeOffset="10559.96">23088 8016 11967 0,'-19'2'1072'0,"7"0"-864"0,3 1-208 0,4 1 0 0,5-4 832 0,0 0 128 16,4 0 32-16,-4 2 0 0,0-2-96 0,1 1 0 16,3-1-16-16,-1 2 0 0,3-2-880 0,-1 0-208 0,-3 0-32 0,-1 2 0 31,3-2-400-31,-2 2-96 0,-2-1-16 0,-2 5 0 0,0 1 384 0,-1-2 80 0,1 4 16 0,0-3 0 15,2 3 592-15,-3 3 128 16,3 1 32-16,3-1 0 0,-1 3 384 0,-2-1 80 0,3 0 16 0,3-3 0 0,-1 3-176 0,2-7-16 16,3 1-16-16,-1-2 0 15,3-3-352-15,0 1-64 0,4-1-16 0,0-6 0 0,3 1-320 0,0-2 0 32,-19 4 0-32,0 0 128 0,77-21-128 0,-77 21 192 15,62-31-64-15,-30 12 0 0,-3-4-128 0,3-1 144 0,-1-6-144 0,0-5 160 16,3-3 224-16,2-9 32 0,3-5 16 0,2-9 0 15,8-9 128-15,3-6 16 16,6-3 16-16,6-3 0 0,6-1-400 0,5 6-192 0,2 6 160 0,-2 6-12512 16</inkml:trace>
  <inkml:trace contextRef="#ctx0" brushRef="#br0" timeOffset="11545.02">29034 7029 18431 0,'-12'5'1632'0,"2"0"-1312"0,8-3-320 0,4 0 0 0,-1 0 512 0,1 3 48 16,-2 2 0-16,-2 5 0 16,2 5-928-16,0 3-176 0,2 0-32 0,0 1-16 31,1 0-1232-31,-1 0-240 0,0-2-48 0,-1-1-16 15,3-1 976-15,-2-1 208 0,-1 1 48 0,1-5 0 0,0 4 1568 0,3 2 320 0,0-3 64 0,1-1 16 16,1-2 720-16,-2 1 128 0,2-8 48 0,0 3 0 16,-2-1-592-16,2-3-112 0,2 1-32 0,-2-3 0 0,3-2-416 0,1-2-96 0,1-5-16 0,3 2 0 31,3-9-208-31,1-2-48 0,5-5-16 0,8-3 0 0,4-9-240 0,6-5-64 0,12-2 0 0,5-7 0 31,9-4 176-31,4-5 16 0,-4-3 16 0,0 0 0 0,-2 1-144 0,0-3-16 0,0 4-16 0,6-1 0 31,3 3-368-31,0 4-80 0,1 1-16 0,-2 1-12352 0</inkml:trace>
  <inkml:trace contextRef="#ctx0" brushRef="#br0" timeOffset="18433.41">27297 6926 8287 0,'-19'11'736'0,"8"-4"-592"16,1-4-144-16,4 1 0 0,6 1 960 0,2-5 144 0,0 2 48 15,1 1 0 1,1 2-1152-16,1 4 0 0,-1-2-192 0,-1-2 0 16,-1 0-768-16,-2 1-144 0,-2-3-48 0,-3 1 0 31,-6 3 144-31,1-1 32 0,-7 5 0 0,-3-1 0 0,-2 1 976 0,-1-1 160 0,-3 6 48 0,-2 1 16 0,0 3 608 0,0 0 112 0,-3 1 16 0,0 7 16 15,-1-2-400-15,-1 2-64 16,-2 0-32-16,-1 7 0 16,-3-2-480-16,-2-2 0 0,-5 4 0 0,-1 3 0 15,2 3 0-15,-2 4-208 0,1 0 64 0,5 6 16 16,2-6 128-16,-2 7-192 0,-1 4 192 0,-2 0-192 16,4-2-96-16,0-2-32 0,0-3 0 0,-2-1 0 15,0-4-576-15,-8-2-112 0,3 5-16 0,0-4-16 16,3 6 272-16,-1-4 48 0,3 2 16 0,5 0 0 15,4-3 1120-15,2 3 224 0,-4-5 64 0,2 7 0 0,2-4 400 0,1 5 96 16,-1-1 16-16,3 2 0 0,-4 3-320 0,1 0-48 16,0 1-16-16,1 3 0 0,2 1-448 0,-5-3-80 15,3-2-32-15,2-7 0 0,6 3-272 0,-4-4 0 16,1 2 0-16,4-2 0 0,0 1 0 0,2-2 0 16,0 4 0-16,2-2 0 0,-1 3 224 0,1-1 32 15,1-2 16-15,-1 2 0 0,3-6 480 0,-4 4 80 16,4 2 32-16,-3 0 0 0,3-2 160 0,0 2 16 15,2 0 16-15,-2 1 0 0,3 4-352 0,1 0-64 0,1 2 0 16,1 0-16-16,-3-1-192 0,2-1-48 0,4-5 0 16,-5 3 0-16,5-6-192 0,-2 2-32 0,3-6-16 0,1 0 0 15,1 1 112-15,4-2 32 0,-1 0 0 0,3-1 0 16,3-1-128-16,-4 1-32 0,6 2 0 16,-2-2 0-16,2-2 32 0,-1 0 0 0,-1-3 0 0,0-2 0 15,0 0-160-15,-1-1 0 0,0-1 0 0,0 0 0 16,1-3 0-16,-2 2 0 0,4 1 0 0,-1-3 0 0,3 3 0 0,1-1 0 15,2 0 0-15,0 3 128 0,2 0 80 16,1 0 16-16,0 5 0 0,3 4 0 0,-1-2-224 0,0-2 0 16,2-3 0-16,1-7 0 15,-22-28-272-15,53 49-48 0,-53-49-16 0,0 0 0 16,94 40-112-16,-94-40 0 0,0 0-16 0,113 2 0 0,-113-2 336 0,86-30 128 16,-86 30 0-16,97-50-144 0,-43 16 384 0,-2-4 80 15,-3 2 0-15,7-6 16 0,1-2-336 0,6 2 144 16,5-1-144-16,-7-1 0 0,-2-1 0 15,1 3 0-15,-1-1 0 0,-3-3 0 0,-2 5 0 16,1-5 0-16,5-2 0 0,1-3 0 0,3 4 0 0,2-4 0 16,2-3 0-16,-3 4 0 0,-4 1 0 0,-5 0 0 0,-8 4-160 15,1-4 160-15,-2 4 0 0,2-9 0 0,3-3 0 0,-5-3 0 16,0-1 0-16,-8-3 0 0,-1 5 0 0,-8-2-176 31,-2 3-448-31,-6 3-80 0,-3 1-32 0,-5 0 0 0,-2 5 352 0,-3-3 80 0,-2-1 16 0,-2-1 0 16,1-3 288-16,-5-2 256 0,3-6-64 15,-2 1 0-15,-1-2 544 0,1-1 96 16,5 6 32-16,-5-3 0 0,3 1-176 0,0 2-48 16,2 0 0-16,-5-5 0 0,1 3-384 0,-1-3-64 0,-2 5-32 0,-3 0 0 0,-1 4-160 15,-3 1 0-15,0 6 0 16,-1-3 0-16,-3 5-144 0,-3-3 144 0,4-1 0 16,-6 1 0-16,2-1 0 0,0-4 0 0,2-1 192 0,0-1-48 0,5 4 432 0,-5-1 64 15,6 1 32-15,-4-2 0 0,5 2-256 0,1 0-48 16,-3 2-16-16,0-2 0 0,2 3-352 0,-5-3 0 15,1 2 0-15,-5 8-128 16,0 3-448 0,-5 6-96-16,0 2-16 0,-4 7 0 15,-1 5-144-15,-4 3-16 0,0 4-16 0,-4 0 0 0,-4 6 544 0,-2-5 128 0,-1 8 0 0,1-2 16 0,0 0 448 0,-1 4 96 0,3-1 16 0,-3 1 0 16,-1-2 192 0,0 3 64-16,-2 0 0 0,2 0 0 15,2 2-256-15,-2-1-32 0,0-1-16 0,1-2 0 0,6 3 560 0,-2-5 96 0,2 3 32 0,-3 1 0 16,-1-3-1648-1,2 0-320-15,-1-2-64 0,1 2-16 16,-4 1 704-16,3-1 128 0,-2 1 16 0,-4 3 16 0,2 1-1072 0,1-2-224 0</inkml:trace>
  <inkml:trace contextRef="#ctx0" brushRef="#br0" timeOffset="18909.45">24047 9318 24879 0,'-2'1'2208'0,"4"1"-1760"15,0 0-448-15,3 1 0 0,0-1 320 0,0 0 0 16,6 3-16-16,4-2 0 16,6 8-1248-16,-21-11-240 0,0 0-48 0,0 0-16 15,105 43-1328-15,-105-43-272 0,0 0-48 0,0 0-16 16,78 60 1568-16,-62-39 304 0,-4 6 64 0,0 1 16 0,2 5 2256 0,-3 6 464 16,-1 1 96-16,1 7 0 0,-1 0 368 0,4 7 64 15,-3 0 16-15,-1 0 0 0,0 0-1408 0,1-4-288 0,3 3-48 16,-4-5-16-1,4-6-1008-15,2-4-208 0,1-3-32 0,1-3-9488 0</inkml:trace>
  <inkml:trace contextRef="#ctx0" brushRef="#br0" timeOffset="19146.04">24369 9537 30399 0,'-47'23'1344'0,"16"-6"288"0,6 2-1312 0,13-3-320 16,5-6 0-16,4 3 0 0,-2 6 400 0,-8 12 16 16,-6 21 0-16,-5 18 0 15,-4 14-752-15,-3-3-160 0,1-2-16 0,-3-4-16 16,0-7 384-16,-11-2 144 0</inkml:trace>
  <inkml:trace contextRef="#ctx0" brushRef="#br0" timeOffset="21300.21">24540 9093 10127 0,'0'0'896'0,"0"-2"-704"0,4 0-192 0,-3-1 0 0,3-1 496 0,1-1 64 15,-2 0 16-15,6-5 0 0,5-6-192 0,2-3-48 16,-1 1 0-16,5-1 0 0,-3 2-336 0,-1 1 0 16,1 0 0-16,1 1 0 0,-3 2 0 0,-1 0 0 15,2-1 0-15,-6 3 0 0,3 1 0 0,-5 4 128 16,1-2-128-16,-2 4 176 0,2 1 16 0,-8-1 16 15,3 3 0-15,-2 1 0 0,-2-2-64 0,1 2-16 0,-1 2 0 0,-1-1 0 16,-3 3 272-16,1-1 48 0,-3 4 16 0,-2 2 0 16,-1 3 240-16,-3 0 64 15,-2 8 0-15,-4 0 0 0,-2 7-384 0,-3-3-80 0,0 7-16 0,-6-1 0 16,2 8-288-16,-6 7 0 0,-1 4 128 0,-3 7-128 16,4 5-192-16,1 5-112 0,-4 9-16 0,1 5 0 15,-2 11 176-15,3 5 144 0,-1 8-208 0,3-6 80 16,1-6 128-16,5-10-128 0,0-7 128 15,7-11-8400-15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9T00:11:39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7583 4747 3679 0,'-2'-5'320'0,"2"2"-320"16,0-1 0-16,2 2 0 0,0-3 288 0,-1 0-16 0,1 0 0 0,2-9 0 0,-1-2-272 0,-1-1 160 15,1 4-160-15,-1 1 128 16,-2 4 624-16,-2-1 112 0,-1 7 32 0,-1 0 0 16,3 4 240-16,-8 0 48 0,4-2 16 0,-1 2 0 0,-2-1-432 0,1 5-64 15,0-5-32-15,0 1 0 0,2 0-272 0,-2-1-48 16,1 1-16-16,-1-2 0 0,0 2-48 0,1-2-16 16,0 0 0-16,-6 0 0 15,3 3 48-15,-5 3 16 0,-1-1 0 0,-4 0 0 0,-2 6-144 0,-4 1-16 16,-6 3-16-16,0 5 0 0,1 1-160 0,-8 3 0 15,1 4 0-15,-7 1 0 0,3-1 0 0,-1 5 0 0,2-5-144 16,0 4 144-16,3-1 0 0,2-5 144 16,2-3-16-16,5-4 0 0,0-3 368 0,7-4 64 0,6-5 16 15,4 1 0-15,1-2-128 0,3-5-32 16,5-1 0-16,2 0 0 0,0-1-224 0,4-1-64 0,1-2 0 0,4-3 0 16,-3 4 176-16,8-8 16 0,4 1 16 0,-1-6 0 15,4 2 240-15,0 0 32 0,0-3 16 0,3 0 0 16,-1-3-336-16,1 3-64 0,1-2-16 0,-4 1 0 31,1 3-208-31,-1-3 0 0,2 4 0 0,-2 2 0 0,-4 2 0 0,-1 1 0 0,1-1 0 0,1 4 0 16,-4-1 0-16,0 1 0 15,-4 4 0-15,1-2 0 0,-1 3 0 0,-3 1 0 0,0 0 0 0,-3 1 0 0,-1 1 0 0,-3 0 0 16,-3 1 0-16,-1 6 0 0,1-2 0 0,-4 3 128 16,-6 1-128-16,-2 5 0 0,-4 1 320 0,-6 4-48 15,-3 0 0-15,-3 8 0 0,-2 1-80 0,-6 3-32 16,1 5 0-16,-4-1 0 0,-3-2 224 0,-2 0 32 15,0-6 16-15,2 3 0 16,3-3 96-16,0-1 32 0,7-4 0 0,-2 3 0 0,8-3-112 0,1-3 0 16,2 0-16-16,1-2 0 0,6-3-224 0,0-1-32 15,3-3-16-15,4-3 0 0,2-4-160 0,3 1 0 16,0-3 0-16,3-3 0 16,1 0-320-16,3-3-64 15,2-4 0-15,1 1 0 16,4-6-944-16,5 0-192 0,4-5-32 0,3-3-16 15,4 1-896-15,6-9-176 0</inkml:trace>
  <inkml:trace contextRef="#ctx0" brushRef="#br0" timeOffset="904.09">8479 3782 7359 0,'-11'2'656'0,"4"-2"-528"0,5-2-128 0,2 1 0 16,0 1 496-16,4 1 64 0,-1 1 16 0,4 3 0 16,4 1-448-16,3 0-128 0,5 8 0 0,-5 2 0 31,0 2-448-31,-2 2-192 0,0 3-32 0,-3-2-16 0,0 3 688 0,-2 4 0 0,0-2 176 0,-2 4-48 0,0-2 864 16,-1 5 160-16,-1 2 48 0,-1 1 0 0,-2 1 272 0,-2-1 48 15,-3 5 16-15,-2-3 0 0,-2 0-512 0,2 0-112 16,-7 3-16-16,2-3 0 0,2 0-896 0,-6-3 0 15,2-2-160-15,5-8 16 32,1-5-1504-32,1-2-288 0</inkml:trace>
  <inkml:trace contextRef="#ctx0" brushRef="#br0" timeOffset="1407.29">9176 3906 21183 0,'-7'7'944'0,"3"-7"192"0,2 3-912 0,2-1-224 16,2-2 0-16,0 4 0 0,0-4 0 0,1 1 144 0,4 5-144 0,-2-3 128 15,1 1-1728-15,-5 3-336 0,-1-2-80 0,-3-2-16 16,-2 1 1664-16,-2 3 368 0,-6-4 0 0,-2 1 0 15,-1-1 0-15,-1 4 0 0,1-3 0 0,-1 1 0 0,1-3 0 0,-2 5 0 16,5-2-160-16,-1 0 160 0,0 0 1920 0,0 4 448 16,1-2 112-16,3 3 16 0,3 1-1280 0,-2 3-240 15,4 1-48-15,-4 1-16 0,4 5-752 0,2 2-160 16,-4-1 0-16,1 10 0 0,1-1-208 0,-2 0 0 16,2 4 0-16,2-2 32 0,-1-5-32 0,4-2-16 15,2-5 0-15,1-2 0 0,8-1-32 0,-3-1-16 16,8-6 0-16,0 3 0 0,5-7 96 0,0-1 32 15,3 0 0-15,4-5 0 0,-4-1 144 0,8-1 0 16,-1-3 128-16,4-4-128 0,0-1 272 0,1-5-16 16,1 3 0-16,1-3 48 0,1-5-304 0,1 0 0 15,0-2-128-15,0-3 128 0,-4 1-256 0,1-1 64 0,-6-6 0 16,-3 6 0-16,-3-1 0 0,-6-1 16 0,-5 4 0 16,-2 3 0-16,-5-2 176 0,-2-2 0 0,-3 2 0 0,-6 2 0 15,-2 0 176-15,-7 0 32 0,-4-1 16 0,-9 1 0 16,-2 0-32-16,-5 3-16 0,-7 3 0 0,-7 4 0 15,-4 0-176-15,1 9 0 0,4 4 144 0,-8 10-144 16,-2 5-208-16,-1 10-112 0,-1 4-32 0,-4 16-6656 16,-4 10-1328-16</inkml:trace>
  <inkml:trace contextRef="#ctx0" brushRef="#br0" timeOffset="2378.52">9974 7499 15663 0,'-4'2'1392'0,"3"-2"-1120"16,1 0-272-16,0 0 0 0,0-2 0 0,0 2 160 0,0 0-160 16,0 0 128 15,-6 2-1600-31,1 1-336 0,-4 3-64 0,-1 4-16 0,-1 1 1472 0,-4 2 416 0,-1 0-160 0,2-3 160 0,4 4 0 0,-4-7-128 16,2 5 128-16,1-8 0 0,2-1-176 0,2 2 176 0,4-3-128 0,-4-2 128 31,5 0 1984-31,0 0 448 0,2 0 96 0,0-2 32 15,4 2-752-15,3-5-144 0,-4 3-48 0,6-1 32 16,2-2-1136-16,3-4-208 0,-2 0-48 0,5-5 0 16,2-1-256-16,2-3 0 0,0 4 0 0,4-5 0 15,-1-3 0-15,2-1 0 0,2 0-176 0,0-1 176 16,0-1 0-16,1 3-128 0,-1 3 128 0,-3 0 0 16,-4 1 0-16,-8 6 0 0,1 1 0 0,-5 3 0 0,-2-1-128 15,-5 7 128-15,-4 1 0 0,-5-1 0 0,-2 5-272 0,-1-1 64 16,-6 9 16-16,-5-3 16 0,-3 10-80 0,-2 1-32 15,-6 2 0-15,-1 8 32 0,-2 3-64 0,-5 6 0 16,0 9 0-16,-5 0 32 0,0 5 288 0,1 2-192 16,2 0 192-16,-3 2-128 0,1 0 128 0,3-4 0 15,1-5-144-15,3-5 144 0,7-4 0 0,6-7 0 16,8-4 0-16,9-5 0 0,2-3 304 0,10-10 80 16,2 2 0-16,9-10 16 0,5-2-144 0,7-10-16 15,7-3-16-15,3-7 0 0,5-5-224 0,-2-7 144 0,2-5-144 16,-1-1 128-16,2-4-128 0,-6-1 0 15,0 4 0-15,-1 0 128 0,-8 2-128 0,-1 0 0 0,-2 5 0 0,-5 3 0 16,-3 0 0-16,-4 8 0 0,-4-1-144 16,-5 6 144-16,-1 3 0 0,-6 3 0 0,-1 4 0 0,-6 7 0 15,-3 2 0-15,-2 7 0 0,-5-2 0 0,-1 8 0 16,-4 3 144-16,1-1 96 0,3 4 16 0,-3 3 0 16,-2 8 320-16,-2-1 64 0,2-1 0 0,4 5 16 15,0 1-64-15,-1-1-16 0,4 0 0 0,3 1 0 0,-1-2-576 0,4-3 0 16,3-5 0-16,4 0-12592 15</inkml:trace>
  <inkml:trace contextRef="#ctx0" brushRef="#br0" timeOffset="2996.41">10828 6486 17503 0,'-4'5'1552'0,"2"-4"-1232"0,4 1-320 0,0 0 0 15,0 3 0-15,-1 0-224 0,3 2 32 0,-2 9 16 32,-2 3-1680-32,1 4-352 0,-2 5-64 0,-1-2-16 15,-5 5 512-15,2-3 112 0,-1 7 0 0,-1 0 16 0,2 3 2096 0,-2 2 400 0,-1 7 96 0,-1 0 16 0,0 2 1216 0,0 0 240 16,1 3 48-16,-1-2 16 0,4-3-848 0,-4 1-160 31,4-5-48-31,3-5 0 0,2-3-992 0,4-10-208 16,-1-6-32-16,7-4-9360 0</inkml:trace>
  <inkml:trace contextRef="#ctx0" brushRef="#br0" timeOffset="3544">11476 6465 4607 0,'-9'8'192'0,"6"-4"64"0,1 3-256 0,0-5 0 0,2-1 0 0,0 1 0 0,2 0 0 0,-2-1 0 16,-2 8 0-16,-1 0 0 0,-3 1 0 0,1 1 0 15,0-1 0-15,-2-1 0 0,0 0-160 0,0-2 160 16,-2-2 0-16,2 0 0 0,4-1 176 15,1-4 144-15,4 0 16 0,0 0 16 0,5-2 1824 0,1 0 384 16,5-3 64-16,-1 3 32 0,2 0-624 0,-2 2-128 16,2 2-32-16,-2 2 0 0,2 3-512 0,0-2-96 15,-2 0-32-15,2 4 0 0,-3-2-656 0,-1 7-128 0,-1-4-16 0,-1 4-16 16,-4 3-416-16,-2-1 0 0,-1 2 0 16,-2 2-176-1,-3 3-304-15,-1 5-64 0,-2 2-16 0,-2 6 0 0,-3 2 320 0,-4 4 64 0,1 2 16 0,-5-1 0 16,1 3 160-16,0-3-128 0,-2-6 128 0,0-1-128 15,-1 1-256 1,-4-6-64-16,-1 4 0 0,1-4 0 0,-3-3-32 16,3 0-16-16,-4-3 0 0,5-10 0 0,6-6 496 0,2 0 0 0,1-6-128 0,7-3 128 0,-1-2 320 0,3-3 128 15,2-4 0 1,1 2 16-16,1-5-464 0,1-3 0 0,2-1 0 0,0 2 0 0,2-2-288 0,1 1-48 16,6-1-16-16,0 4 0 0,6-4 480 0,8-1 80 15,5-1 32-15,3 3 0 16,-31 15 1312-16,86-27 272 0,-86 27 48 0,101-12 16 0,-101 12-144 0,120 7-16 15,-120-7-16-15,127 28 0 0,-127-28-1264 16,129 24-256-16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9T00:13:53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15045 9291 8287 0,'-14'7'736'0,"3"-3"-592"0,10 1-144 0,1-5 0 16,0 0 512-16,-2 2 80 0,-7 1 16 0,-3 3 0 16,0 4-256-16,-2-3-48 0,0 0-16 0,2 2 0 15,-2-2-288-15,0 1-176 0,2-1 32 0,-6 2 0 16,4 0-64-16,-3 3-16 0,-2 0 0 0,-2 4 0 15,1-1 224-15,0 3 192 0,0 3-48 0,-4 0 0 16,1 1 768-16,2 4 160 0,1 1 16 0,0 0 16 0,-1 3-448 0,2 5-80 16,0 0-32-16,-2 5 0 0,0 3-544 15,-5 10 0-15,0 1 0 0,-4 0 0 16,1 3 0-16,-6 2-176 0,2 0 176 0,-2 8-160 16,5 2 160-16,-5 8-128 0,2 8 128 0,0 2-128 0,4-1 128 0,-1 8 0 15,0 2 0-15,-3 12 0 0,2 7 0 0,-2 1 0 16,1 4 0-16,-1-3 0 15,4-7 0-15,-1 1 0 0,2 3 0 0,2-5 0 0,3-1 0 0,3-12 0 0,7-9 0 16,6-12 128 0,7-11-128-16,9-1 0 0,5-5 0 0,5-6-7168 0</inkml:trace>
  <inkml:trace contextRef="#ctx0" brushRef="#br0" timeOffset="557.62">15930 9124 11055 0,'-5'4'976'0,"3"-3"-784"0,2 1-192 0,0 0 0 15,0 0 896-15,0 3 128 0,-4 0 16 0,1 2 16 16,-4 7-464-16,2 2-80 0,-7-1-32 0,-2 3 0 15,-2-1-480-15,-5 2 0 0,-2 2-176 0,-3 2 176 16,-7 0-256-16,0 6 80 0,0-3 16 0,-2 6 0 16,-3 4-80-16,-2 3-16 0,5 2 0 0,-2 1 0 15,6 3 256-15,-1 2 240 0,-1 11-48 0,-1 1-16 16,0 6 544-16,3-1 112 0,1 2 32 0,-1-1 0 16,5-3-240-16,3 3-48 0,4-2-16 0,5-4 0 0,5-2-400 15,6-5-160-15,6-3 128 0,6-9-128 0,9-7 0 0,1-6 0 16,2-7 0-16,3-7 0 0,-24-13 176 0,0 0 48 15,96 1 16-15,-66-13 0 0,-1 3-48 0,4-11-16 16,2-10 0-16,-2-7 0 0,-1-3-176 0,-3-1 160 16,-3-5-160-16,-5 4 160 0,-2 4-160 0,-6 0 0 15,-6 1 144-15,-2 1-144 0,-5 3 128 0,-7-1-128 16,-2 1 128-16,-7 0-128 0,1 9 0 0,-8-1 0 16,0 5 0-16,-3 9 0 15,-2 1-1088-15,-5 10-176 0,-5 10-32 0,-4 8-7456 0</inkml:trace>
  <inkml:trace contextRef="#ctx0" brushRef="#br0" timeOffset="1064.58">15104 11427 15663 0,'-11'5'1392'0,"3"-1"-1120"16,6-4-272-16,6-6 0 16,2 3 1152-16,-4-4 192 0,3-5 16 0,6-11 16 0,1-12-1056 0,9-8-192 15,5-10-128-15,-1-1 128 16,4-1-784-16,-6 8-160 0,1 1-16 0,-1 6-16 15,-2 7 80-15,-2 5 0 0,-2 4 16 0,-1 5 0 0,0 3 752 0,-1 4 0 0,1 5 0 0,-2 3 0 16,-2 4 1408-16,0 6 256 0,-3 2 64 0,0 8 16 16,-6 3-304-16,1 7-64 0,-4 7-16 0,-5 11 0 15,-2 3-544-15,-6 7-112 0,-7 7-32 0,-8 7 0 16,-4 0-464-16,-3 3-80 0,-8 6-128 16,-1-1 176-16,-3 1-176 0,-5 3 0 0,-4-1 0 0,-1-3 0 0,4-3 0 0,3-6 0 15,-2-1 0 1,10-9 0-16,3-6-128 0,5-4 128 15,2-4 0-15,3-8 0 0,4-3 0 0,4-12 0 0,6-4-144 16,2-11 144-16,6-1-128 0,4-6 128 0,1-3-192 0,2-9 192 0,4-3-400 0,3-6 16 16,7-8 16-1,1-3 0-15,8 0 112 0,5-12 32 0,10-1 0 16,4-3 0-16,3 1 224 0,9 2-176 0,9 0 176 0,5 2-160 16,5 3-80-16,0 2-16 0,-5 3 0 0,-3 2 0 15,-1 4-224 1,3 1-48-16,-6-1-16 0,5 3-10096 0</inkml:trace>
  <inkml:trace contextRef="#ctx0" brushRef="#br0" timeOffset="1473.92">17172 9011 14735 0,'-40'24'1312'16,"18"-6"-1056"-16,2 1-256 0,10-3 0 0,8-9 1184 0,6 1 176 0,1 1 48 0,0 14 0 15,9 13-704-15,4 13-128 0,6 3-16 0,4-1-16 16,1-1-736-16,-2 1-128 15,2-4-48-15,-3 3 0 16,6 3-32-16,-6 2-16 0,4 3 0 0,-1 5 0 0,4-1 416 0,0 6 0 16,2-7 0-16,-3 5 0 0,1-1 592 0,0 6 48 15,3 2 16-15,-1 2 0 0,-5 4-112 0,-2 1-32 16,-9 5 0-16,-7-3 0 0,-3-2-352 0,-11 0-160 0,-10-3 128 16,-9-1-128-16,-2 3 0 0,-12 1 0 0,-1 9 0 0,-6-2-176 15,-3-2 176-15,-6 13 0 0,-12 11 0 0,-1 1 0 16,0 2 0-16,-6-4 0 0,-5-4 0 0,0-10 0 15,4-7 0-15,10-12 0 0,8-7 0 0,15-10-10352 16</inkml:trace>
  <inkml:trace contextRef="#ctx0" brushRef="#br0" timeOffset="1822.65">18751 10016 12895 0,'-17'10'1152'0,"8"-3"-928"0,7-5-224 0,4-2 0 16,3 0 848-16,-3 0 128 16,-2 4 32-16,2 4 0 0,6-4-528 0,5 1-96 0,8 0-32 0,1-5 0 15,-22 0-352-15,0 0-208 0,0 0 16 0,122-10 16 16,-122 10-96-16,0 0-32 16,113-18 0-16,-113 18 0 0,96-10 608 0,-96 10 112 0,110-10 32 0,-110 10 0 15,99-13 736-15,-99 13 160 0,95-7 16 0,-95 7 16 16,90-12-1120-16,-90 12-256 0,0 0 0 0,106-9-10016 15</inkml:trace>
  <inkml:trace contextRef="#ctx0" brushRef="#br0" timeOffset="2028.28">19112 10437 23039 0,'-45'21'2048'0,"17"-5"-1648"0,7-4-400 0,10-1 0 0,11-8 1664 0,6-1 256 15,-3 0 64-15,4 6 0 0,7 3-544 0,10-1-96 0,-24-10-32 0,0 0 0 16,131 23-1312-16,-131-23-192 0,110-5-80 0,-110 5-16 31,117-19-880-31,-117 19-176 0,118-27-48 0,-118 27 0 16,124-20-192-16,-124 20-32 0</inkml:trace>
  <inkml:trace contextRef="#ctx0" brushRef="#br0" timeOffset="3061.05">22285 8172 21183 0,'-26'6'1888'0,"10"0"-1504"0,4-3-384 0,5-1 0 0,5 0 384 0,2-1 16 16,0 3 0-16,-1-1 0 0,-1 3 192 0,0-1 48 15,2 5 0-15,-3-3 0 16,-1 5-1088-16,-1-3-224 0,0 5-32 0,-4 0-16 15,-1 2-512-15,-6 3-112 0,-2 5 0 0,-2 2-16 0,-7 7 864 0,0 4 176 16,-5 1 48-16,-4 1 0 0,-5 2 528 0,0 5 128 16,1-1 0-16,-2 0 16 0,0 4 272 0,0 3 48 15,4 6 16-15,1 1 0 0,2 5-112 0,2 4-32 16,0 4 0-16,3-4 0 0,8-6 32 0,4-2 0 16,8-5 0-16,1-6 0 0,9-2-256 0,4-8-48 15,6-1-16-15,4-5 0 0,0-7-304 0,5-2 0 0,-19-24 0 16,0 0 0-16,0 0-192 0,94 61 16 0,-94-61 0 0,0 0 0 15,0 0-32-15,112 2-16 0,-83-14 0 0,-1 1 0 16,-1-4 224-16,-5-3 208 0,-1-1-32 0,-2-3-16 16,-3-1 176-16,-2-3 48 0,-4 0 0 0,-3-4 0 15,-3 4-240-15,-4-5-144 0,0 3 192 0,-2-2-192 16,-5 4 0-16,2-4 0 0,0 4 0 0,-1 0 0 0,3 5 0 0,-2 2 0 16,3 7 0-16,0 0 0 15,2 1-848-15,2 4-128 16,1 4-32-16,3-1-6272 0,1 3-1248 0</inkml:trace>
  <inkml:trace contextRef="#ctx0" brushRef="#br0" timeOffset="3442.87">22858 8050 8287 0,'-8'3'368'0,"2"-1"80"0,3-2-448 0,1 2 0 16,2 1 0-16,-3 1 0 0,3-1 1088 0,-4 4 144 15,1 3 32-15,-4 4 0 0,2 4-80 0,-2 3-16 16,3 3 0-16,1-1 0 16,-3 1-336-16,3 4-80 0,-1 0-16 0,3 3 0 0,-3 2-384 0,1 0-80 15,-2 6-16-15,-4-1 0 0,0 4-256 0,-1 1 0 16,-3-1-128-16,0 5 128 16,-1-2 0-16,0-3 0 0,0 5 0 0,1-3 0 0,3-6 576 0,3 0 16 0,2 1 0 15,3-3 0 1,2-1-464-16,0-2-128 0</inkml:trace>
  <inkml:trace contextRef="#ctx0" brushRef="#br0" timeOffset="3658.09">22505 9581 26719 0,'-23'19'1184'0,"11"-9"240"0,5-1-1136 0,5 0-288 16,2-6 0-16,2-3 0 15,1 0-256-15,3 2-128 0,4 3 0 0,-3-5-16 0,3 0 400 0</inkml:trace>
  <inkml:trace contextRef="#ctx0" brushRef="#br0" timeOffset="4007.66">21337 9748 14735 0,'-33'10'1312'0,"14"-3"-1056"0,8-2-256 0,4-1 0 0,7-1 992 0,2-1 144 16,5 0 16-16,-2 1 16 15,9 1-1168-15,4 5-272 0,3-2-48 0,3-2 0 16,2 2-2144-16,0-2-432 0,-26-5-96 0,0 0-16 16,93 9 1536-16,-93-9 288 0,0 0 64 0,116-2 16 0,-116 2 2240 0,103-7 448 15,-103 7 80-15,147-14 32 0,-57 5 784 0,3-1 144 16,-3-4 48-16,-1 2 0 0,-5 0-1456 0,15-6-272 15,13 2-64-15,4 4-16 0,5-2-560 0,-6 0-112 16,-9 6-32-16,5-6 0 0,3-2-160 0,1 0 0 16,3-1 0-16,-13 3-176 15,-13 2-320-15,-5-4-64 0</inkml:trace>
  <inkml:trace contextRef="#ctx0" brushRef="#br0" timeOffset="4486.6">21280 10835 18431 0,'-14'-11'816'0,"5"6"160"15,4 0-784-15,3-2-192 0,2 5 0 0,2-1 0 0,1-1 1120 0,-1-5 176 0,1 1 48 0,3-6 0 16,-1 3-416-16,0 1-80 0,-3 5-16 0,-2-1 0 15,0 6-704-15,-4 4-128 16,-3 1 0-16,-3 2-128 0,-2 9-448 16,-4-1-64-16,2 5-32 0,-2 0 0 0,-1 3 176 0,-2 5 48 0,1-2 0 0,3-2 0 15,1 6 448-15,3-4 256 0,-1 6-16 0,2-6-16 16,3 0 288-16,2-2 64 16,3-1 16-16,0 1 0 0,2-1-128 0,2-2-16 0,3 0-16 0,4-4 0 15,3-1-272-15,4-6-160 16,5 2 192-16,1-6-192 0,-22-6 0 0,0 0 0 0,0 0 0 0,127 5 0 0,-127-5 0 0,81-16 0 15,-81 16 128 1,81-28-128-16,-81 28 0 0,81-31 0 0,-40 12 128 0,0 0-8096 16,-5-4-1632-16</inkml:trace>
  <inkml:trace contextRef="#ctx0" brushRef="#br0" timeOffset="4756.64">21930 10690 11967 0,'-32'12'1072'0,"13"-3"-864"0,2 1-208 0,6-3 0 0,8-3 2240 0,3-1 416 0,0 4 80 0,-4 0 16 16,1 11-880-16,1 1-160 0,-1 5-48 0,3 4 0 16,3-5-1472-16,-3 1-192 0,0 2-272 0,-3 0 64 31,-1 4-496-31,-1 1-112 0,0 6-16 0,-6 6 0 0,4 3 560 0,-5 3 96 0,3 3 32 0,-5 3 0 0,2 6 624 15,2 0 128 1,-6 2 32-16,4 2 0 0,1-3-64 0,4-3 0 16,0-1 0-16,4-2 0 0,1-9-576 0,2-5-192 15,2-6 0-15,1-8-12080 16</inkml:trace>
  <inkml:trace contextRef="#ctx0" brushRef="#br0" timeOffset="4976.31">22425 10410 21183 0,'-14'10'1888'0,"1"-1"-1504"0,8 1-384 0,3-3 0 16,1-2 2096-16,-1 9 336 0,-9 9 80 0,-6 14 16 15,-2 17-896-15,-2 5-176 0,0 5-48 0,4-1 0 16,-1-4-1152-16,3-3-256 0,2 0 0 0,1-4 0 15,5-7-976-15,0 0-176 0,4-4-48 0,1-3-13264 16</inkml:trace>
  <inkml:trace contextRef="#ctx0" brushRef="#br0" timeOffset="5165.8">22090 12132 26719 0,'-30'11'2368'0,"13"-1"-1888"0,5-3-480 0,6-3 0 0,5-3 1936 0,2-1 304 15,3-1 48-15,-1 1 16 0,3-4-1248 0,4 1-240 0,-1-11-48 0,1-2-16 32,3-3-2480-32,-3-4-512 0,4 1-80 0,-7-8-32 0</inkml:trace>
  <inkml:trace contextRef="#ctx0" brushRef="#br0" timeOffset="5827.77">23141 10756 29487 0,'-18'4'2624'0,"11"-3"-2112"0,7-1-512 0,6-1 0 16,-1-3 1216-16,2-1 144 0,1 2 32 0,5-3 0 15,9-6-1392-15,6-4 0 0,7-1-256 0,0 3 16 32,-35 14-1920-32,70-30-384 0,-39 17-80 0,-3 6 0 15,-7 0 320-15,0-2 80 0,-2 7 16 0,-2 0 0 0,1 2 1856 0,-6 2 352 0,2 0 0 0,-2 8 192 16,-1-1 1440-16,-1 8 288 0,-3 3 48 0,0 4 16 0,-5 9-416 15,-4 5-80-15,-5 4-16 0,-4 10 0 16,-6 9-1088-16,-7 7-240 16,-4 6-144-16,-5 0 192 0,-6 5-640 0,-4-6-112 0,-4-2-16 0,-2-8-16 0,5-5 240 15,1-3 48-15,1-1 16 0,4-3 0 16,3-4-96-16,3-7-32 0,1-2 0 0,0-3 0 16,1-2-160-16,0-10-16 15,6-4-16-15,0-7 0 0,1-5 608 0,4-5 0 0,3-4 0 0,4-1 0 16,0-8 560-16,7 1 224 0,-2-4 48 0,5-5 16 0,4-4-368 0,3-1-80 0,-2-4-16 0,6 2 0 15,3-4-384 1,4-3 0-16,5 3 0 0,0-1 0 0,5-2 0 0,2 5 0 16,3-2 0-16,-1 8 0 0,1 3 0 0,0-1 0 15,3 5 0-15,-34 15 0 16,0 0 0-16,102-21 0 0,-102 21 0 0,0 0 0 16,96 3 272-16,-96-3-16 0,0 0-16 0,96 23 0 0,-96-23-80 0,0 0-16 15,98 24 0-15,-98-24 0 16,0 0-720-16,101 19-160 0,-101-19-32 0,0 0-11072 15</inkml:trace>
  <inkml:trace contextRef="#ctx0" brushRef="#br0" timeOffset="6062.92">24334 10195 31327 0,'-33'9'1392'0,"12"2"272"0,6-4-1328 0,6 1-336 0,7-1 0 0,4-3 0 16,-2 6 1216-16,2 8 192 0,-2 8 16 0,1 9 16 16,3 6-896-16,-2 6-176 0,-2-1-48 0,-2-1 0 31,-3 2-1136-31,-4-2-224 0,-1 6-48 0,-3-3-16 16,3 3 16-16,-4 3 0 0,4-2 0 0,-1 2 0 15,2 0 528-15,2 2 112 0,0 3 32 0,2 2 0 0,2-2 192 0,1-1 32 0,2-2 16 0,2-2-12224 16</inkml:trace>
  <inkml:trace contextRef="#ctx0" brushRef="#br0" timeOffset="6261.35">24125 11975 40543 0,'-31'25'1792'0,"15"-15"384"0,6 1-1744 0,6-6-432 0,6-3 0 0,2-4 0 16,1 0 256-16,3 0-48 0,5-1 0 0,8-6-12352 31,-14-10-2464-31</inkml:trace>
  <inkml:trace contextRef="#ctx0" brushRef="#br0" timeOffset="6861.41">18429 14158 23039 0,'-11'10'2048'0,"6"-4"-1648"0,5-5-400 0,2-1 0 0,3 0 640 0,-1 0 64 16,3 4 0-16,-2 3 0 0,7-2-368 0,7-2-64 0,0-1-16 0,6-2 0 31,-25 0-704-31,0 0-160 0,0 0-32 0,103-16 0 16,-103 16-288-16,0 0-64 0,0 0-16 0,113-20 0 0,-113 20 704 0,0 0 144 0,97-20 32 0,-97 20 0 15,0 0 128-15,108-12 0 0,-108 12 0 0,0 0 0 32,128-10-448-32,-128 10-128 0,0 0 0 0,136-9-7808 0</inkml:trace>
  <inkml:trace contextRef="#ctx0" brushRef="#br0" timeOffset="7035.36">18772 14715 16575 0,'-17'19'1472'0,"8"-8"-1168"0,4 3-304 0,5-9 0 0,3 0 1728 0,4-5 304 15,0 2 48-15,7 0 16 0,-14-2-528 0,0 0-96 16,108 5-32-16,-108-5 0 0,106-9-1280 0,-106 9-160 16,124-12-224-16,-124 12-8384 15,133-12-1680-15</inkml:trace>
  <inkml:trace contextRef="#ctx0" brushRef="#br0" timeOffset="8660.02">21017 13503 12895 0,'-23'0'1152'0,"7"0"-928"15,4 0-224-15,5 0 0 0,5 0 1024 0,2-2 176 0,0 2 16 0,-1-2 16 0,-1 1-128 0,-2-3-16 16,3 1-16-16,1-4 0 0,1 2-816 0,3 3-256 16,-2 0 160-16,1 0-160 0,2-1 0 0,0 1 0 15,1-3-144 1,-1 3 144-16,2 0 0 0,2-1 0 0,1-1 0 0,4-3 0 0,3 2 384 0,1 2 128 15,5-2 16 1,-1-1 16-16,3 3 48 0,-3 3 16 0,-22 0 0 0,0 0 0 16,0 0-400-16,96 17-80 0,-77-8 0 0,-3 1-128 0,0 1 0 0,-8-1 0 0,-1 8 0 0,-3-3 0 15,-4 5 0-15,0-3 0 16,-9 2-128-16,0 0 128 16,-1 2 0-16,-4 0 0 0,-2 5 0 0,-6 2 0 0,-1 3 192 0,-1 1-64 0,1 3 0 0,-7 3-128 15,2 2 0-15,-3 4 0 16,1-3 0-16,1-1 0 0,6-5-144 0,-3-2-144 0,3-5-32 0,6-7 0 15,6-2 64 1,1-3 0-16,7-2 0 0,3-7 0 16,1 2 256-16,4-4 0 0,6-2 0 0,1 1 0 0,4 4 128 0,0-4-128 15,3-1 0-15,0 6 144 0,-19-9 304 0,0 0 64 16,0 0 16-16,92 31 0 0,-92-31-224 0,0 0-48 16,82 46-16-16,-82-46 0 0,0 0-240 0,0 0 0 15,96 61 0-15,-80-49 0 0,-4-2 0 0,-3 3 128 16,-4-3-128-16,-5 4 0 0,-4 0 384 0,-4-2 16 15,-3 4 16-15,-3-1 0 0,-5 3 480 0,-5-2 80 16,-3-1 32-16,-2 3 0 0,-1-6-432 0,-5 3-96 0,-1 5-16 0,-4-5 0 16,0 4-320-16,0 1-144 15,-8 1 128-15,5-1-128 0,3 3-176 0,2 1-112 16,-1-1-32-16,3-2 0 16,2-2-1600-16,5-3-320 0,4-6-64 0,10 1-10048 0</inkml:trace>
  <inkml:trace contextRef="#ctx0" brushRef="#br0" timeOffset="8855.93">21813 13996 35007 0,'-2'-9'1552'0,"4"2"320"0,3-2-1488 0,2 6-384 15,2-2 0-15,-2 1 0 0,3-3 512 0,8 0 16 16,10-7 16-16,3-3 0 15,2 1-944-15,-7 6-192 0,-1-1-48 0,-12 8 0 16,0 1-3264-16,-8 4-640 0,0 1-144 0,-5 3-32 0</inkml:trace>
  <inkml:trace contextRef="#ctx0" brushRef="#br0" timeOffset="9230.92">22698 13625 5519 0,'16'-18'496'0,"-4"3"-496"0,-3 4 0 0,-2 3 0 16,0 4 2096-16,-4 1 320 0,2-4 64 0,4 0 16 15,3-9-496-15,0 0-80 0,1 6-32 0,-12-2 0 16,-2 8-992-16,-5 2-192 0,-1 6-32 0,-5 3-16 16,0 5 192-16,-4 4 48 0,-1 1 0 0,-2 4 0 0,-2 4-112 0,-2 6-16 15,2 2 0-15,-5 0 0 0,4 9-176 0,1-4-32 16,3 0-16-16,3 3 0 0,6-3-96 0,-2 0 0 15,6 1-16-15,5-6 0 16,4-4-304-16,3 1-128 0,5-4 0 0,-12-26 128 0,0 0-128 0,52 75 0 16,-52-75 0-16,0 0 0 0,71 64 0 0,-71-64 0 15,0 0 0-15,72 53 0 0,-72-53 0 0,0 0 0 16,0 0 128-16,82 62-128 0,-72-50 192 0,-3 2-32 16,-7 0-16-16,-5 2 0 0,-2 1-144 0,-5 3 0 0,-2-1 0 15,-9 0 0-15,-3 4 0 16,-5-1 0-16,-2 6 0 0,-4-2 0 15,-5-1 0-15,2-3 0 0,4 1 0 0,4-9 0 16,1 0-1152-16,5-4-272 0,7-5-48 0,1-3-12176 0</inkml:trace>
  <inkml:trace contextRef="#ctx0" brushRef="#br0" timeOffset="9408.67">22736 13686 12895 0,'9'-16'1152'16,"2"6"-928"-1,-3 1-224-15,-1 6 0 0,0-3 2032 0,5-4 352 16,13-2 80-16,13-16 16 0,16 0-960 0,11-7-192 0,-3 4-48 0,8 6 0 16,-5 6-1136-16,3 4-144 0,-2 2-192 0,-66 13 32 15,120-7-928-15,-120 7-192 0,94 2-48 0,-94-2 0 16,0 0 176-16,113 23 48 0,-113-23 0 0,0 0-7200 16</inkml:trace>
  <inkml:trace contextRef="#ctx0" brushRef="#br0" timeOffset="10008.48">18845 16539 12895 0,'-14'3'1152'0,"7"-1"-928"0,0 0-224 0,6-2 0 15,1 0 1136-15,3 0 176 0,2 0 32 0,1 0 16 16,8-2-80-16,1 0-32 0,-15 2 0 0,0 0 0 0,94-15-1072 0,-94 15-176 16,87-21 0-16,-87 21-192 31,107-23-848-31,-107 23-176 0,108-19-16 0,-108 19-16 0,97-11-576 15,-97 11-112-15,0 0-32 0,114 4 0 0,-114-4 1296 0,0 0 256 0,102 21 48 0,-102-21 16 0,0 0 704 0,93 28 144 16,-93-28 16-16,0 0 16 16,0 0-32-16,106 40-16 0,-106-40 0 0,0 0 0 0,0 0-480 0,56 62 0 15,-67-44 0-15</inkml:trace>
  <inkml:trace contextRef="#ctx0" brushRef="#br0" timeOffset="10222.62">18960 17122 11967 0,'-45'25'1072'0,"12"-8"-864"0,3-1-208 0,13-8 0 16,10-4 3712-16,5-2 704 0,-3 1 144 0,-2 2 32 15,0 1-2048-15,0-3-416 0,7-5-80 0,10-1 0 16,8-11-1792-16,4 0-256 0,10-9-224 0,1-1 32 16,5-2-848-16,4-4-176 15,5 1-48-15,5-1 0 0,6-1 464 16,-1 5 96-16,3-4 0 0,-3 4 16 0,-1 0 688 0,-2 0 0 0,-54 26 0 0,110-41 128 15,-110 41-128-15,103-33 0 0,-103 33 0 0,101-17-8416 16,-101 17-1696 0</inkml:trace>
  <inkml:trace contextRef="#ctx0" brushRef="#br0" timeOffset="10508.08">20983 16189 19343 0,'-27'15'1728'0,"7"-4"-1392"0,3 1-336 0,6 0 0 16,8-5 2368-16,0-3 416 0,-1 6 80 0,-5 8 16 0,-1 8-752 0,-8 10-144 0,1 13-16 0,0 0-16 15,1 3-1312-15,0 2-272 0,1 2-48 0,-3 3-16 16,4 0-304-16,-10 7 160 15,3-1-160-15,-4 6 128 0,1 1-128 0,-4-3-272 16,2 6 64-16,3-3 16 16,1-4-560-16,6-9-96 0,0-5-32 0,9-12 0 15,4-9-1488-15,6-11-288 0,8-4-64 0,3-11-9760 16</inkml:trace>
  <inkml:trace contextRef="#ctx0" brushRef="#br0" timeOffset="10859.47">21578 16440 5983 0,'31'-27'128'0,"-7"5"16"0,-4 3 16 0,-8 5 32 0,-4 5-192 0,-2 2 0 0,1 0 0 0,3-7 0 16,6-5 2256-16,0-4 432 0,-8 2 64 0,-8 9 32 31,-8 9-1376-31,-8 4-256 0,-5 12-64 0,-9 4-16 0,-5 6-304 0,1 5-64 0,-1 6-16 0,-2 5 0 31,2-3 32-31,4 3 16 0,5-1 0 0,5-5 0 16,5-2 160-16,9-1 16 0,4-2 16 0,10 0 0 15,1-4-48-15,8 4-16 0,-16-28 0 0,0 0 0 16,75 66-560-16,-75-66-112 0,0 0-32 0,110 61 0 16,-110-61-160-16,75 38 0 0,-75-38 0 0,83 40 0 15,-83-40 0-15,91 42 0 0,-91-42 0 0,85 37 0 16,-85-37 256-16,0 0-16 0,94 61-16 0,-78-42 0 0,-5 2 416 0,-8 3 64 16,-5-1 32-16,-3 1 0 0,-9 1 192 0,-3 4 32 15,-6-4 16-15,-5 6 0 0,-7 0-480 0,-3-1-112 16,-4 5 0-16,-1-4-16 0,-4-3-368 0,-4 5 0 15,-1 0 0-15,-2-3 0 0,0 1-144 0,0-5-112 16,3 0 0-16,-5-6-11552 16,1-5-2304-16</inkml:trace>
  <inkml:trace contextRef="#ctx0" brushRef="#br0" timeOffset="11041.98">21839 16095 41471 0,'0'0'3680'0,"0"0"-2944"0,87-20-592 0,-87 20-144 16,0 0 320-16,87-24 48 0,-87 24 0 0,117-26 0 16,0 5-368-16,36 4-240 0,9 8 48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9T00:15:03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22858 14114 19343 0,'-8'6'1728'0,"1"-1"-1392"0,3 2-336 0,-3-6 0 16,2 3 1072-16,-2-1 144 0,-12 11 16 0,-14 4 16 0,-12 4-480 0,-15 6-80 16,-2 0-32-16,-6 4 0 15,-2-5-656-15,-2 6 0 0,-1 1-208 0,0 0 48 0,0-2 160 0,-6 3-192 16,-2 3 192-16,-14-2-192 16,7 3 192-16,7-1 0 0,5-1 0 0,-1 1 0 0,-3 9 144 0,1 0 64 31,1 5 16-31,-4 2 0 0,-1 0-16 0,2 6 0 0,8 4 0 15,7 9 0-15,3 4 176 0,6 6 48 0,3 3 0 16,5 3 0-16,4-1 176 0,5 1 32 0,8 10 16 0,-1 4 0 16,10 9-96-16,1-3-32 0,8 1 0 0,0-2 0 15,9 5-352-15,5 6-176 0,1 3 160 0,6-6-160 16,4-6 0-16,3-11 0 0,5-6 0 0,4-6 0 16,4-7 0-16,5-5 0 0,3-6 0 0,3-11 0 15,-38-58 0-15,89 87 144 0,-89-87-144 0,111 68 192 16,-111-68-32-16,147 57 0 0,-57-34 0 0,8-5 0 15,7-3 80-15,-4-6 16 0,-4-6 0 0,8-6 0 16,11-6-80-16,3-6-16 0,3-3 0 0,-2-5 0 0,0-3-160 16,11-12 0-16,10-11 0 0,2-10 0 0,-2-14 0 0,-8-12 0 15,-8-6 144-15,-1-14-16 0,7-3-128 0,-11-6-240 16,-12 0 64-16,-14-2 16 0,-5-1 160 16,-7-12 0-16,-4 0 0 0,-6-1-128 0,-6 1 128 0,-17-9 0 15,-13 0 0-15,-8 1 0 0,-7-1 0 0,-7-6 128 16,-7-8-128-16,-7 4 128 0,-4 5-128 0,-8 6 0 15,-5 4 0-15,-11-3 0 0,-7 1-144 0,-12 9-48 16,-5 4-16-16,-13 7 0 16,-1 2-736-16,-5 14-144 0,1 10-16 0,-8 11-16 15,-6 17 160-15,-17 14 16 0,-5 15 16 0,-18 17 0 16,4 11-416-16,-16 20-64 0,-11 22-32 0,-22 21-5696 0,-14 16-1136 16</inkml:trace>
  <inkml:trace contextRef="#ctx0" brushRef="#br0" timeOffset="11034.81">30249 13059 19343 0,'-53'14'1728'0,"17"-6"-1392"0,5-1-336 0,10 2 0 15,10-4 304-15,2-3-16 0,-3 5 0 0,-12 4 0 16,-15 6-288-16,-9 7 0 0,-6 8 0 0,-4-1 0 15,-1-1-752-15,3 4-48 0,2 0-16 0,0-1 0 16,2-2 496-16,-4 2 112 0,-5 0 16 0,0-3 0 16,2 3 1152-16,1 2 256 0,-1-2 32 0,7 3 16 0,-4 3 112 15,4 3 32-15,3-1 0 0,-2 8 0 0,3 0-624 16,1 5-112-16,-2 0-32 0,5 0 0 0,6-5-272 0,1-2-64 16,9 3-16-16,4-1 0 0,7 3-288 0,4 4 0 15,5 3 0-15,4 6 0 0,4 1 0 0,4 7 0 16,3 2 0-16,1 1 0 0,3 5 384 0,1 2 0 15,2 2 16-15,0 6 0 0,5 1 240 0,0 1 32 16,4 2 16-16,0 1 0 0,4 0-176 0,1 0-16 16,2 0-16-16,0-1 0 0,3 3-208 0,-7-4-32 0,3-7-16 15,-1-3 0-15,2-9 192 0,1-6 32 0,6-1 16 16,3-5 0-16,2 1 112 0,1-6 32 0,8-1 0 0,5-3 0 16,5-3-160-16,7-1-16 0,7-10-16 0,-1-3 0 15,-4-7-272-15,3-13-144 16,2-10 160-16,7-7-160 0,2-7 0 0,8-9 0 0,6-1 0 0,-2-13 0 15,-2-6 0-15,-2-6 0 0,0-5 0 0,1-7 0 16,-4-4 0-16,1-1 0 16,3-5 0-16,-10 5 0 0,-4-2 0 0,-10-4 0 0,1 4 0 0,2 0 0 15,1-7 0-15,3 0 192 0,3-3-48 0,-1-6-16 16,-3-6 0-16,-2-1 0 0,-3-3 0 0,-4 0 0 16,1-7-128-16,-10 3 0 0,-1 2 0 0,-9 8 0 15,-7 4 0-15,-9 4 0 0,-6 1 0 0,-8 4 0 0,-8 8-192 0,-6 0 48 16,-6-2 0-16,-9-5 0 0,-2 5 144 15,-7-6 0-15,-7 2 0 0,-2-2 128 0,-3 1 32 0,-7-2 16 16,-3-3 0-16,-10-2 0 0,-3-1-176 0,-6-2 160 16,-3 0-160-16,-6-3 160 0,-11-3-160 0,-7 4 0 15,-5 6 0-15,-7 7-176 0,0-4-48 0,-5 4-16 16,-1 7 0-16,-13 1 0 0,-2 8 48 0,-9 1 0 16,-1 9 0-16,-8 5 0 0,-1 14-32 0,-7 7 0 15,-5 13 0-15,1 9-11824 0,4 5-2368 0</inkml:trace>
  <inkml:trace contextRef="#ctx0" brushRef="#br0" timeOffset="14275.71">26842 4401 24879 0,'-38'1'2208'0,"12"-1"-1760"31,10 2-448-31,9 2 0 0,2 1 0 0,-6-2-176 0,-22 4 16 0,-17 5 0 32,-10 4-1840-32,-2-2-368 0,-3 4-80 0,6-5-16 15,1 3 352-15,4-4 64 0,7-1 0 0,-2-8 16 0,6 4 2336 0,-2-3 464 0,-2 1 80 0,-1-3 32 16,1-1 1488-16,0 6 288 0,2 0 64 0,2 4 16 15,-1-1-1552-15,2 8-304 0,-3 1-64 0,0 5-16 16,1 4-800-16,2 0-400 0,2 5 32 0,-2 5 16 16,0 8-32-16,2 4 0 0,0 9 0 0,4 6 0 15,4-1 384-15,4 6 208 0,7-2-16 0,4 0-16 16,5 5 0-16,5 2 0 0,3 3 0 0,4 6 0 0,6-1-16 0,6-1 0 16,-2-3 0-16,6-3 0 0,7-1-160 0,5-5 192 15,5 1-192-15,3-5 192 0,3-3 368 0,4-5 80 16,-43-58 0-16,86 101 16 0,-86-101-144 0,92 87-16 15,-92-87-16-15,104 80 0 0,-104-80 96 0,121 85 0 16,-46-41 16-16,5-2 0 0,7 5-192 0,-2-4-32 16,-1 4-16-16,-2-9 0 15,1-6-672-15,-1-8-128 0,5-15-16 0,4-7-16 16,3-9-64-16,-3-12-16 0,-6-8 0 0,-1-7 0 0,-1-12 1872 0,-1-11 368 16,7-13 80-16,-3-5 16 0,1-3-1008 0,-7-4-208 15,-7-3-48-15,-8-2 0 0,-4-2-80 0,-13-4-32 16,-2 12 0-16,-8-7 0 15,-7 7-784-15,-6-6-144 0,-13 5-48 0,-7-7 0 16,-12 3-464-16,-3-1-112 0,-9 6 0 0,-9-5-16 0,0 3 896 0,-9-3 272 0,-1-4-128 0,0-8 128 16,1-3 480-16,2-5 160 0,0-4 48 0,4 2 0 15,1-3-288-15,1-1-48 0,-1 1-16 0,-5 11 0 16,-3 17-480-16,-11 24-112 0,-8 19 0 0,-8 19-16 16,-5 15-1344-16,-8 24-272 0,-2 20-48 15,-26 32-10880-15</inkml:trace>
  <inkml:trace contextRef="#ctx0" brushRef="#br0" timeOffset="18135.09">28410 8814 25791 0,'2'-2'2304'0,"5"-1"-1856"16,-7 3-448-16,0 0 0 0,0 0 256 0,0 0-64 15,75-17 0-15,-75 17 0 16,98-25-640-16,-34 8-128 0,-1 1-16 0,-63 16-16 16,99-24-1472-16,-99 24-288 0,72-18-64 0,-72 18-16 15,0 0 864-15,0 0 176 0,71-21 48 0,-71 21 0 0,0 0 1360 0,33-26 160 0,-24 18 96 0,-6-5 0 16,1 6 128-16,-2-3 0 0,-2 3 16 0,-4 0 0 16,-1 0-560-16,-9 4-112 0,-2-1-32 0,-5 2 0 31,-3 4-1088-31,-9 2-208 0,-4 6-64 0,-5-1 0 0,-3 3 1424 0,0-5 240 0,1 2 128 0,-3-4 32 15,4-3-160-15,1-4 0 0,3-2 0 0,3-3 0 16,3 4 0-16,3-1 0 0,4 1 0 0,2-4 0 16,4 5 496-16,-2 2 176 0,1 0 32 0,-2 2 32 0,2 3-352 0,-3 2-80 15,-2-2-16-15,-4 6 32 0,0-1-320 0,1 2 0 16,-6 4 0-16,4-2 128 0,4-3 480 0,0 1 96 16,2-4 32-16,3 1 32 0,4-2 496 0,2-2 96 15,2 2 32-15,4-3 16 0,0-1 128 0,3 6 48 16,3 3 0-16,1 13 16 0,3 8-528 0,0 19-112 15,5 23-32-15,-5 24 16 0,3 25-704 0,-1 17-240 16,2 23 144-16,1 6-144 16,5 10-384-16,8-22-192 0,8-15-16 0,10-30 16 15,10-26-256-15,6-22-32 0,12-22-16 0,-64-43 16 0,131 33 1056 0,-131-33 192 0,126-17 64 0,-62-6 16 16,-3-5 816-16,2-10 144 16,3-7 48-16,4-9 0 0,-1-2 128 0,-1-5 0 0,-3 2 16 0,-4-11 16 15,-2-6-672-15,-3-13-144 0,0-4-32 0,-8-2 0 16,-1-5-784-16,-6-4 0 0,-3 1-224 0,-5-3 48 15,-10 3-1104 1,-6-3-208-16,-6-2-48 0,-6 9-16 0,-10 1-624 0,-6 2-128 16,-6 2-32-16,-6 4 0 15,-5-1 1024-15,-5 9 208 0,-4 4 32 0,-3 10 16 0,-1 9 752 0,-5 6 160 0,-4 13 144 0,-3 7-208 16,-2 12-112-16,-6 6 0 0,-7 9-16 0,-4 6 0 0,-3 4 160 0,0 8 48 16,4 6 0-16,-2 6 0 0,5 4 288 0,0 1 64 15,7 4 16-15,-5-1 0 0,5-1-400 0,1 2-80 16,3 0-16-16,6-1 0 15,8 4-384-15,4 1-96 0,5 1-16 0,4 4 0 0,6 2 1024 0,1 3 208 32,4 5 32-32,0 12 16 0,-1 2 1344 0,1 11 272 0,2 7 48 15,3 1 16-15,3 4-624 0,8-4-128 0,6 1-32 0,10-13 0 0,9-11-1056 0,15-9-224 16,-37-53-144-16,122 75-12928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9T00:16:01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16695 11310 14735 0,'-7'2'1312'0,"3"-2"-1056"0,3 0-256 0,1 0 0 0,0 0 896 0,0-2 112 16,0 0 16-16,-4 1 16 0,2-1-656 0,2-3-128 0,0 1-16 0,-1 2-16 16,1-1-224-16,0-1 0 0,0 1 0 0,0-4 0 15,1 5 448-15,1 1 80 16,2-1 32-16,1-3 0 0,2-1 128 0,0 3 16 0,5-1 16 0,-1-3 0 15,1 0-176-15,3 0-32 16,3-1-16-16,1 1 0 0,-3 0-496 0,3-4 128 0,-19 11-128 0,0 0 0 16,0 0 0-16,89-19 0 15,-89 19 0-15,0 0 0 0,0 0-160 0,103 14 160 16,-103-14-128-16,0 0 128 0,76 35 0 0,-76-35 0 16,0 0 0-16,68 47 0 0,-68-47 0 0,0 0 0 15,59 57 0-15,-43-36 0 0,0 6 0 0,-4-3 0 0,-2 0 0 0,-1 6 0 16,0-6 144-16,-6 9-144 0,3 6 192 15,-6 2-192-15,-2 10 528 0,-7-4 0 0,0 5 0 0,-5 6 0 0,-1-1 288 16,-4 1 48-16,-2-4 16 0,-4-2 0 0,-3-3-304 0,-1-4-64 16,-4 0-16-16,0 2 0 0,-1-3-320 0,3 3-176 31,-5-4 192-31,4-3-192 0,1-1 0 0,-2-1 0 0,1 0 0 0,1 3 0 0,1-3 0 0,-1-3 0 31,3-2 0-31,-3-2 0 0,6-3-320 0,-4 2 48 0,4-4 0 16,4-7 0-16,2 0-48 0,2-5-16 0,3-5 0 0,7-2 0 15,2-4 192-15,5-6 144 0,5-8-192 0,2-3 192 16,5-8-272-16,5-6 48 0,4-9 16 0,2-12 0 16,5-5 80-16,7-7 128 0,1-3-208 0,3-4 80 15,6 2 128-15,2 0 176 0,5 5-48 0,2 8 0 16,2 10 0-16,-2 12 0 0,-54 31 0 0,101-37 0 16,-101 37-128-16,89-9 0 0,-89 9 0 0,0 0 0 15,94 9 0-15,-94-9 208 0,0 0-16 0,0 0-16 16,86 57 624-16,-66-34 128 0,1 5 32 0,2 0 0 0,-2 5-112 15,2 0-16-15,-23-33 0 0,52 63 0 16,-52-63-576-16,64 59-112 0,-64-59-16 0,77 50-128 16,-77-50-1536-16,92 37-400 0</inkml:trace>
  <inkml:trace contextRef="#ctx0" brushRef="#br0" timeOffset="682.93">19318 10829 7359 0,'-16'7'320'0,"5"-3"80"0,4-1-400 0,4-3 0 0,1 0 0 0,2 0 0 15,2 0 272-15,-6 0-16 0,-1 0-16 0,-2 0 0 16,0 0-240-16,-7 0 0 0,0-3 0 0,-3-1 0 0,-2 1 1008 16,-4-4 144-16,2 3 48 0,-1-3 0 15,-3-3 784-15,1 1 176 0,-1-3 16 0,3-4 16 0,-3 6-624 0,1-4-128 16,0 0-32-16,3 5 0 0,-2 1-832 0,0 6-192 15,1 0-16-15,-3 4-16 0,6 1-208 0,-5 6-144 16,1 2 192-16,2 3-192 0,-2 5 0 0,1 2 0 16,3 5 0-16,-4 0 0 0,4 7 0 0,0 4 0 15,0 3-144-15,5 3 144 0,-2 4 0 0,4 0 176 16,3 7-16-16,4-9 0 0,5 4 544 0,7-9 128 16,3-5 0-16,4-9 16 0,5 2-144 0,-19-28-16 15,0 0-16-15,72 54 0 0,-72-54-416 0,0 0-96 0,99 9-16 0,-99-9 0 16,77-16-144-16,-77 16 0 0,82-31 0 0,-82 31 0 15,80-51 0-15,-38 20 0 16,-2 0 0-16,0-4 128 0,0-4-128 0,-5-1 0 16,0-3 144-16,-4 1-144 0,-3 4 0 0,-4-1 0 0,-5 3 0 0,-3-1 0 15,1 2-384-15,-4 4 16 0,-1 1 0 0,-2 3 0 16,-1 2-128-16,-4 4-16 0,0 7-16 16,-3 6 0-16,3 2 304 0,-3 6 64 0,-2 4 16 0,-2 3 0 15,-1 7 416-15,-1 5 96 0,3 4 16 0,-3 6 0 16,3 6 416-16,-3 5 96 0,4 5 0 0,-7 8 16 0,2 4 112 15,-2 8 0-15,0 6 16 0,-4 6 0 0,1 8-224 16,-4 2-48-16,0 11-16 0,-3 3 0 0,1 5-240 0,0 2-32 16,-1 10-16-16,-1-10 0 15,3-8-144-15,4-12-48 0,6-2 0 0,0-11 0 0,7-9-272 0,5-4 0 16,8-6 128-16,1-12-13008 16,-16-44-2608-16</inkml:trace>
  <inkml:trace contextRef="#ctx0" brushRef="#br0" timeOffset="22777.97">10676 15722 911 0,'9'-5'0'0,"-6"-2"0"0,2 0 0 0,1 2 0 0,-3-1 512 0,1 1 32 0,1 0 0 0,2-9 0 16,3-5-400-16,4-4-144 16,2-3 0-16,-7-2 144 0,-2 5-336 0,-2 4-80 0,-5 2-16 0,-2-2 0 0,-3 1 672 0,0 3 128 15,-1 2 16-15,3 1 16 0,-4 0 992 16,2 5 192 0,3 0 32-16,0 0 16 0,0 5 304 0,4 1 64 15,2-3 16-15,1 1 0 0,2-1-848 0,0-1-160 0,5 2-48 16,0-1 0-16,2 1-720 0,2-1-128 0,0-1-48 15,-4 3 0-15,5 2-208 0,-1 2 0 16,0 5 0-16,-2 2 0 0,-1 4 192 0,1 7 112 0,-1 4 16 0,-3 7 0 16,1 4 240-16,-3 4 48 0,-1-1 16 0,-2 5 0 15,1 4-48-15,-5 4 0 0,-1 5 0 0,2 3 0 16,-2 7-320-16,-3-1-64 0,-1 4 0 0,-3-6-16 16,0-2-48-16,-3 0-128 0,-2-2 192 0,-4-2-64 15,4-6-128-15,-7-2 0 0,1 1 0 0,-3-4 0 16,-3 1 0-16,-2-4 0 0,3-3-128 0,-3-1 128 15,1-5-256-15,1-2 32 0,3-6 0 0,2-4 0 16,0-4-592-16,-4-4-112 0,4-9-32 0,2 0 0 16,3-6 160-16,-2-6 32 0,4 3 0 0,3-10 0 0,6-2 512 0,-3-3 128 15,6-5 128-15,6-2-208 0,-3-7 368 0,7-2 80 16,6-2 16-16,2 2 0 0,3 9 128 0,5 0 48 16,-4 4 0-16,3 4 0 0,-1 4-176 0,-24 14-48 15,0 0 0-15,87-38 0 0,-87 38-80 0,0 0-128 16,101-28 176-16,-101 28-176 0,0 0 560 0,119-19 0 15,-119 19 0-15,0 0 0 0,115-23 16 0,-115 23 16 0,0 0 0 0,131-35 0 16,-131 35-592-16,92-24-208 0,-92 24 0 16,101-31-8368-16,-101 31-1664 15</inkml:trace>
  <inkml:trace contextRef="#ctx0" brushRef="#br0" timeOffset="23327.31">12157 15212 26719 0,'-22'0'1184'0,"8"-2"240"0,5-2-1136 0,2 1-288 15,3-2 0-15,3-1 0 0,1 1 688 0,-2-9 80 16,-3-3 0-16,-2-6 16 15,0-6-1168-15,-4 4-256 0,1 1-32 0,-8 3-16 16,1 5-1360-16,-2 2-288 0,-2 11-48 0,-5 1-16 16,1 7 720-16,3 1 144 0,-3 4 16 0,3 2 16 0,1 0 1664 0,0 4 336 15,5 3 64-15,1 0 16 0,2 1 1136 0,3 0 224 0,3 5 48 0,3 1 16 16,-1 2-400-16,5 8-96 0,0 6-16 0,5 2 0 16,-1-2-592-16,5-4-128 0,1 0-32 0,6-5 0 15,-1-7-400-15,5-1-80 0,2-6 0 0,1-5-16 16,-23-14-240-16,0 0 0 0,0 0 0 0,110 17 0 15,-110-17 0-15,0 0-192 16,78-28 48-16,-52 11 0 16,-3-2-224-16,1-4-32 0,-1-3-16 0,0 0 0 0,-1-4 288 0,-1 2 128 15,2-3-128-15,-4 0 128 0,0-6 0 0,0 1 0 0,-1-6 0 0,-4 3 176 16,0 5-176-16,-2-1 192 0,0 3-192 0,-5 8 192 16,0 5-192-16,-4 5 0 0,-1 7 0 15,-2 4 0-15,0 8 0 0,-2 3 0 0,1 5 0 0,-3 6 0 16,-1 5 128-16,2 9 32 0,-4 7 16 0,3 11 0 0,2 10 784 15,1 9 144-15,-1 1 48 0,0 2 0 0,2 0-32 0,-5 13 0 16,1 1 0-16,1 12 0 0,-2 4-352 0,-4-1-80 16,0-4-16-16,1-6 0 0,-3-6-304 0,1-8-64 15,-1-1-16-15,2-11 0 16,4-9-288-16,5-13 0 0,5-9 128 0,13-25-18688 16</inkml:trace>
  <inkml:trace contextRef="#ctx0" brushRef="#br0" timeOffset="26444.42">5438 16023 10127 0,'-21'11'896'0,"10"-8"-704"0,-1-1-192 0,7 0 0 16,5-1 704-16,0-1 128 0,-2 2 0 0,-1-2 16 15,1 0 624-15,0-2 112 0,2 1 16 0,0-1 16 16,2-2-1008-16,5 1-208 0,-3-1-32 0,1-1-16 16,0 3-96-16,2 1 0 0,0-3-16 0,2 4 0 15,-2 2 192-15,3 1 32 0,-1 1 16 0,3 6 0 16,2-1-16-16,0 7 0 0,2 1 0 0,-1 2 0 15,3 1-272-15,-1 2-64 0,2 3-128 0,-1-5 192 16,-3 0-192-16,6-5 0 0,-2-2-192 0,1-5 192 16,0-4-128-16,1-6 128 0,6-7 0 0,0-1 0 15,1-8 0-15,4-6 0 0,3-11 192 0,1-5-48 0,2-7 304 0,4-9 64 16,7-6 16-16,2-8 0 0,3 4-192 16,0-4-32-16,0 0-16 0,1 8-8416 15,-4 1-1664-15</inkml:trace>
  <inkml:trace contextRef="#ctx0" brushRef="#br0" timeOffset="27046.08">8975 15642 10127 0,'-15'5'896'0,"4"2"-704"0,2-4-192 0,6-1 0 15,1-2-464-15,-1 4-128 0,-13 1-32 0,-5 5 0 0,-5 3 480 0,2-3 144 16,1 2 0-16,4-3 0 0,3 0 0 0,2-2-160 0,4-2 160 0,1 2 0 15,0-2-128-15,6-3 128 0,-4 3 0 0,3 0 0 16,3 0 1664-16,1-1 464 0,1 5 96 0,3-2 32 16,3-2 192-16,0 4 48 0,7-3 0 0,3-4 16 15,4 0-1232-15,2-4-240 0,3 2-48 0,-26 0 16 0,0 0-784 0,90-10-224 32,-90 10 0-32,0 0 144 0,0 0-144 0,110-14-176 0,-85 9 48 0,-1-4 128 0,-3 4-432 0,-2-6 32 15,0 3 0 1,-1-6 16-16,-3 0 240 0,3-7 144 0,-1-4-192 0,4-9 192 0,4-5 0 15,4-15 224-15,6-5-32 0,9-18 32 0,10-11 512 0,10-15 96 32,14-14 32-32,3-5 32 0,-3 5-400 0,4-11-80 15,5-5-16-15,-3 4 32 16,-2 13-800-16,-2 8-144 0</inkml:trace>
  <inkml:trace contextRef="#ctx0" brushRef="#br0" timeOffset="27951.97">11176 10178 19343 0,'-2'2'1728'0,"2"1"-1392"0,0-3-336 0,4 2 0 0,-1 1 816 0,4 3 80 16,2 1 32-16,5 5 0 0,7 2-592 0,3 1-112 15,-24-15-32-15,0 0 0 16,0 0-1120-16,98 53-224 0,-75-50-64 0,-1-3 0 31,-1-2 112-31,0-6 16 0,0-6 0 0,0-11 0 0,3-4 1552 0,2-10 320 0,9-6 64 0,4-5 16 16,2-4 1264-16,3-2 256 0,0 0 48 0,-3 0 16 15,1 2-800-15,-4 2-176 0,3-2-16 0,-3 0-16 0,4 0-1056 0,-4 2-224 16,0 3-32-16,6-1-128 31,0-3-592-31,6 1-240 0,9 2-32 0,6-8-8272 0,5 1-1648 0</inkml:trace>
  <inkml:trace contextRef="#ctx0" brushRef="#br0" timeOffset="28799.24">1520 9995 15663 0,'-3'4'1392'0,"1"1"-1120"0,2-3-272 0,2-2 0 16,0 1 640-16,3 1 64 0,-3 3 0 0,3 4 16 16,0 1-720-16,2 3 0 0,-2 1-240 0,-1-1 64 15,-2 3-272-15,-4-2-64 0,2-3-16 0,-4 2 0 16,1 1 528-16,1 0 192 0,-5 0 0 0,4 4 0 16,-1 1 768-16,2 5 128 0,2 1 48 0,2 2 0 15,3 7-176-15,1 0-48 0,1 1 0 0,3 0 0 16,2 0-592-16,4-5-112 0,1 1-16 0,3-8-16 15,2-6-624-15,1-5-112 0,0-7-16 0,3-5-16 16,-26 0-144 0,73-29-32-16,-35 3 0 0,6-13 0 0,6-9 1152 0,6-8 208 0,5-5 48 0,0-4 16 15,0 1 656-15,2 0 128 0,-1-1 32 0,6 1 0 0,2-4-688 16,16-7-128-16,15-4-16 0,10 3-13376 0</inkml:trace>
  <inkml:trace contextRef="#ctx0" brushRef="#br0" timeOffset="32342.29">10502 12104 7359 0,'-4'6'656'0,"3"-1"-528"0,1-3-128 0,0-1 0 0,0-1 816 0,-2 2 128 16,-2 1 16-16,-1 6 16 15,0 0-368-15,0 3-80 0,-4-3-16 0,2 3 0 0,0-2-96 0,2 1-32 16,-2-2 0-16,3 1 0 0,-3-3 384 16,2 3 80-16,0-3 16 0,1 2 0 0,3-2 336 0,1 4 64 15,-2-3 16-15,4-2 0 16,3 4-48-16,0-3 0 0,2 5 0 0,0-3 0 16,2 5-512-16,1-4-96 0,2 2-32 0,1 1 0 0,1-3-464 0,-1 0-128 0,3 1 0 0,0-2 0 31,0-4 0-31,-1 2 0 0,3-5 0 0,-1-4 0 0,0-2 0 0,-1-6 0 0,7-8 0 0,-4-1 0 15,0-5 368-15,4-6 0 16,1 1 0-16,6-8 0 0,-4-1 96 0,4-9 32 0,-1-5 0 0,1-1 0 16,-2-8-368-16,3 0-128 15,2 2 0-15,-3-5 0 0,1-1 0 0,2 6 0 16,-3 0 0-16,1 5 0 0,2 3 0 0,1 10 0 16,-1 4 0-16,1 7-14016 0</inkml:trace>
  <inkml:trace contextRef="#ctx0" brushRef="#br0" timeOffset="38096.47">5112 10876 6447 0,'-16'9'576'0,"8"2"-576"0,1-4 0 0,3 0 0 0,2-4 0 15,2-1 0-15,0 1-160 0,0 6 160 0,-1 1-208 0,-1 6 80 0,0 0 128 0,0-2-208 47,1-4-240-47,-5-1-32 0,5-2-16 0,-3-4 0 0,1 6 208 0,-1-6 32 0,-1 1 16 0,2-2 0 16,-1-1 240-16,-1 1 0 0,1 2 0 0,-1 1 0 15,0 0 208-15,-2-1 48 0,-2 4 0 0,0-2 0 16,-4-1 144-16,2 5 48 0,-1-1 0 0,1 3 0 16,1-1 112-16,-4 2 16 0,4 3 16 0,-3-2 0 15,5 4 96-15,1-5 16 0,3 5 0 0,-1-2 0 0,5 3 176 0,3-4 32 16,-1 3 16-16,5-3 0 0,4 1 192 0,-1-2 32 15,4 2 16-15,0-4 0 16,5-3-240-16,-1 1-48 0,1-5-16 0,0-1 0 0,4-2-336 0,-1-4-64 16,1 0-16-16,-2 0 0 0,3-3 192 0,-3 0 48 15,-2-4 0-15,2 0 0 0,2-4 192 0,1-7 32 16,1-1 16-16,4-8 0 0,8-6-208 0,10-12-32 16,9-17-16-16,12-15 0 0,10-13-464 0,9-11-80 15,7-14-128-15,7-8 176 0,4-2-176 0,13-6-192 16,15-1 32-16,-6 4-13536 0</inkml:trace>
  <inkml:trace contextRef="#ctx0" brushRef="#br0" timeOffset="38906.93">10742 6541 10127 0,'2'-5'896'0,"-2"2"-704"16,2 1-192-16,-1 2 0 0,-1 0 720 0,2 0 112 0,0 0 32 0,0 0 0 15,3 0 80-15,-3 2 16 0,-2 5 0 0,0 3 0 16,0 2-384-16,0-1-80 15,0 4-16-15,0 3 0 0,0-1-352 0,0 2-128 0,1 0 0 0,1-1 144 32,2-1 16-32,-1 1 0 0,4-3 0 0,-3-1 0 0,-1 0-160 0,2-2 0 15,2-3 0-15,-3-2 128 0,1-2 256 0,0-3 32 0,2 0 16 0,-2-4 0 16,2-1 416-16,2-3 96 0,5-2 16 0,-2-6 0 16,7 0 288-16,2-5 64 0,7-6 16 0,2 1 0 15,6-2-544-15,1-4-96 0,3-5-32 0,2-3 0 0,3-4-656 16,4-8 0-16,7 1 0 0,3-9 0 0,2 1 0 0,12-11 0 31,16-7-192-31,7-3 192 0,10-2-160 0,0-6 160 16,3-4 0-16,-10-4-13824 0</inkml:trace>
  <inkml:trace contextRef="#ctx0" brushRef="#br0" timeOffset="45649.21">11950 14362 10127 0,'-21'-9'896'0,"7"0"-704"0,9 2-192 0,3 4 0 16,-1-2 544-16,-3-1 80 0,-8-9 16 0,-8-10 0 15,-6-8-320-15,-2-3-64 0,2 2-16 0,0 8 0 16,-1 5-480-16,-6 8-80 0,-5 6-32 0,-5 7 0 0,-4 7 48 0,-5 10 16 16,-5 4 0-16,-2 10 0 15,1-1 672-15,1 6 128 0,3 8 16 0,2-2 16 0,4 1 784 0,-8 10 144 16,-8 2 48-16,3 3 0 0,1 3-512 0,2 5-112 16,5-2 0-16,1 8-16 0,1 1-416 0,3 5-80 15,1 2 0-15,5 7-16 0,3 6 144 0,2-1 48 16,3 0 0-16,2-1 0 0,7 0 336 0,0 6 64 15,5 8 0-15,3 3 16 0,5-4-464 0,1 8-112 0,3-3-16 16,1-2 0-16,4-3-384 0,2-1 0 16,4-6-144-16,6-8 144 0,0-9 0 0,7-12-128 15,9-3 128-15,8-8 0 0,8-5 160 0,2-5 96 0,-41-47 0 16,103 84 16-16,-103-84 336 0,122 71 64 0,-122-71 16 0,150 53 0 16,-150-53-112-16,187 36-32 15,-81-22 0-15,2-9 0 0,-7-5-288 0,9 0-48 0,6-5-16 0,10-7 0 16,10 0-192-16,-7-13 0 0,-5 3 128 15,-1-15-128-15,1-1 0 0,1-7 0 0,4-6 0 0,-15-1-160 0,-12 7 160 0,0-9-128 16,2-2 128-16,-8-3-128 0,-2 1 128 0,-12-10 0 16,-9-5-144-16,-8-5 144 0,-4-2-160 0,-6-9 160 15,-9 3-208-15,-5-11 80 0,0-6 128 16,-10-7 0-16,-1-10-144 0,-15-4 144 16,-4 10-304-16,-13-8 16 0,-7-2 0 0,-13-1 0 15,-6 6 48-15,-11 4 16 0,-1 5 0 0,-10 8 0 16,-1 9 224-16,-10 6 0 0,-8 11 0 0,-13 9 160 0,-11 6 336 15,-10 14 64-15,-13 7 16 0,-3 9 0 0,1 7-576 16,-15 10 0-16,-11 10 0 0,-13 13 0 16,-9 19-688-16,-10 14-240 0,-5 15-48 0,-7 16-8768 0,-4 18-1760 15</inkml:trace>
  <inkml:trace contextRef="#ctx0" brushRef="#br0" timeOffset="51717.16">3523 7470 15663 0,'5'1'1392'0,"0"-1"-1120"16,-1 0-272-16,1 0 0 0,-2 0 608 0,3 2 64 0,4 0 16 0,7 5 0 0,-17-7-512 0,0 0-176 16,0 0 0-16,81 42 144 15,-81-42 304-15,0 0 64 16,40 66 16-16,-28-33 0 0,-2 5 640 0,1 9 128 0,5 0 32 0,-6 0 0 0,6-3-352 0,-2-4-64 31,1-5-16-31,-15-35 0 0,0 0-720 0,49 59-176 0,-49-59 0 0,42-19 0 0,-18-9 256 0,4-19 64 16,4-16 16-16,2-19 0 15,-1-13 736-15,6-5 144 0,3-3 16 0,-2 6 16 16,0 12-640-16,-7 4-128 0,-3 8-32 0,-4-2 0 0,2 1-320 16,-1-3-128-16,1 5 0 0,4 1 144 15,4 7-448-15,1-3-80 0,1 6-32 0,6-3-9888 16,10-2-1984-16</inkml:trace>
  <inkml:trace contextRef="#ctx0" brushRef="#br0" timeOffset="52193">9150 3518 16575 0,'-11'0'1472'0,"1"0"-1168"0,1 1-304 0,4-1 0 15,3 2 1728-15,2 0 272 0,-2 3 64 0,0 4 16 16,1 5-592-16,-3 7-112 0,1 5-32 0,1 5 0 31,-2 2-1536-31,1 0-304 0,0 2-64 0,1-2-16 16,0 2-576-16,0-9-128 0,6 0-32 0,-1-7 0 0,-3-19 864 0,0 0 160 0,0 0 32 0,0 0 16 0,0 0 944 0,0 0 192 15,86 25 48-15,-67-34 0 16,3-3 480-16,5-7 112 0,1 0 0 0,3-6 16 0,4-3-400 0,1 0-96 16,4-3-16-16,4-5 0 0,1-3-816 0,6-11-224 15,5-1 0-15,1-13 0 16,-1 3-448-16,3-4-160 0,2-1-32 0,7-5-16 16,3-4-48-16,11-4-16 0,9-4 0 0,5-9-12656 0</inkml:trace>
  <inkml:trace contextRef="#ctx0" brushRef="#br0" timeOffset="58093.13">9385 6926 911 0,'-19'4'0'0,"1"3"0"15,6-2 0-15,5-2 0 0,0 3 272 0,-5 2-16 0,-16 6-16 0,-14 7 0 16,-10 5-16-16,1 4 0 15,4-4 0-15,7-7 0 0,7 0-224 0,5-1 0 0,2-3 0 0,0 3 0 0,0-1 0 0,-2 2 0 32,2 2 0-32,0-2 0 0,1 2 0 0,1 0 0 15,5-2 0-15,-2 2-160 0,-2 2 384 0,7 1 80 0,-1-1 16 16,3 0 0-16,4-1 592 0,-1 4 128 0,2 0 32 0,1 4 0 0,-1 0-256 16,2 3-48-1,2-2-16-15,1-1 0 0,-3 5-304 0,4-2-64 16,-1 0-16-16,1 0 0 0,1 3-48 0,-1 1 0 0,3 3 0 0,0-2 0 0,0 4 112 0,0-5 16 31,3-2 0-31,-1 1 0 0,0 3-32 0,1-3 0 16,2-1 0-16,-1 0 0 0,1-4 288 0,2-5 48 0,0-1 16 0,3-3 0 0,4-3 128 0,0-5 48 0,9 0 0 15,-2-3 0 1,7-4-384-16,5-6-80 0,2-1-16 0,5-5 0 16,3-3-320-16,3-1-144 0,-3-5 128 0,1 0-128 15,-1 2 0-15,-4-2 0 0,-1-2 0 0,-1 4 0 16,3-4 0-16,-2 1 0 0,-1-3 0 0,-1 1 0 15,3-2 0-15,-3-1 0 0,6 1 0 0,2-2 0 16,3 2 0-16,-2-2 0 0,4-1 0 0,-2-1 0 16,2 2 0-16,-4 0 160 0,0-1-32 0,-3-8-128 15,3 2 336-15,-5-3-32 0,-5 5-16 0,2-6 0 0,-2 3-32 0,-2-1-16 16,-5 2 0-16,0 0 0 0,-4 2 80 0,0-2 0 16,-4 4 16-16,-3-4 0 0,-3 4 32 15,0-1 0-15,-4-4 0 0,-1 1 0 0,-6-4-128 0,-1 5-32 16,-4-3 0-16,-3 2 0 0,-7 0-16 0,-2 0-16 15,-3-3 0-15,-4-2 0 0,-4 0-48 0,-4 0 0 16,-3 1 0-16,1 1 0 0,-2 8-128 0,-5 3 0 16,-6 0 0-16,-3 5 0 0,-4 8 0 0,-6 5 0 15,-4 5 0-15,-7 1 0 0,-5 6 0 0,-4-1 0 0,-1 2 0 0,5-3 0 16,8 1 0-16,1 0 0 0,1-4 0 16,5 0 0-16,6-3-144 0,5-2 144 0,2-5 0 0,3 1 0 31,4 4-704-31,-1 4-48 0,3 6 0 0,2 11-11840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8/11/2023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8/11/2023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8/11/2023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5A18A0-CDAD-01D5-EBC2-D6764DE31605}"/>
                  </a:ext>
                </a:extLst>
              </p14:cNvPr>
              <p14:cNvContentPartPr/>
              <p14:nvPr/>
            </p14:nvContentPartPr>
            <p14:xfrm>
              <a:off x="4958640" y="2898000"/>
              <a:ext cx="3801960" cy="345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5A18A0-CDAD-01D5-EBC2-D6764DE31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9280" y="2888640"/>
                <a:ext cx="3820680" cy="34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4A75F8-FC89-9DAA-187F-647900F51B5C}"/>
                  </a:ext>
                </a:extLst>
              </p14:cNvPr>
              <p14:cNvContentPartPr/>
              <p14:nvPr/>
            </p14:nvContentPartPr>
            <p14:xfrm>
              <a:off x="7387920" y="1390320"/>
              <a:ext cx="4214520" cy="499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4A75F8-FC89-9DAA-187F-647900F51B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8560" y="1380960"/>
                <a:ext cx="4233240" cy="50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0B03A8-0E05-E381-A54B-83949E6D68FA}"/>
                  </a:ext>
                </a:extLst>
              </p14:cNvPr>
              <p14:cNvContentPartPr/>
              <p14:nvPr/>
            </p14:nvContentPartPr>
            <p14:xfrm>
              <a:off x="545400" y="1040760"/>
              <a:ext cx="6456240" cy="5208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0B03A8-0E05-E381-A54B-83949E6D6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040" y="1031400"/>
                <a:ext cx="6474960" cy="52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662615-17DD-46D9-AD09-ED8CF0270A6F}"/>
                  </a:ext>
                </a:extLst>
              </p14:cNvPr>
              <p14:cNvContentPartPr/>
              <p14:nvPr/>
            </p14:nvContentPartPr>
            <p14:xfrm>
              <a:off x="1604520" y="2666520"/>
              <a:ext cx="1512000" cy="6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662615-17DD-46D9-AD09-ED8CF0270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160" y="2657160"/>
                <a:ext cx="153072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E5A4C-7E04-C9A2-DAC3-29EC59A84DF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5F163C-0AD2-2393-1AAD-F3276BD8BC11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9ED9A-9BFD-F841-8C72-76F409B26985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F7234F-7099-C2ED-9969-72FCE86F1D58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BF1AC9-E3D4-218D-104A-FF3696CCD6B0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5463E7-124B-DAE8-311F-9376523764AC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6111-9D98-DB7F-2817-E17552EBD83E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78B486-BAB2-7273-88AB-83F2171B7ED5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B4BDE-0F51-1D5A-FEF2-3ED7FAF94A89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48E41-E43D-1F28-D269-FF0D001AF896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A49891-60BE-F825-AF3A-B3BAE992D1F9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9E6D7C-F3BD-923E-00E1-DB3168AAF036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6062FD-8263-8B75-0EA9-0A0808878385}"/>
              </a:ext>
            </a:extLst>
          </p:cNvPr>
          <p:cNvCxnSpPr>
            <a:stCxn id="63" idx="3"/>
            <a:endCxn id="67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0CA42-BC1F-C934-8619-2299C61FE55D}"/>
              </a:ext>
            </a:extLst>
          </p:cNvPr>
          <p:cNvCxnSpPr>
            <a:cxnSpLocks/>
            <a:stCxn id="63" idx="5"/>
            <a:endCxn id="71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20037A-41AC-D1A1-0331-660F8A28FEB8}"/>
              </a:ext>
            </a:extLst>
          </p:cNvPr>
          <p:cNvCxnSpPr>
            <a:cxnSpLocks/>
            <a:stCxn id="67" idx="3"/>
            <a:endCxn id="77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6BBAC3-AB0C-232B-99B9-89034950A086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02354-B2AB-FE85-A941-2042E42C5114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E7F319-D03D-EA34-A8EC-EE17FD3469E7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AE18352-5188-F80F-B6D0-F5120906C03B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E26641-0EAF-3134-0CB9-38AEAE79EFE1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70BBAF4-6E26-E33F-7213-DA681CA566FD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2DBBF-FFCD-3C54-842B-9481E6F389E1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108F1D-EDB5-C463-5394-7EC11667A02F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524B70-959B-07AF-F438-3459692D5485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9CF1242-8D92-B6CA-434B-5E11504C1FC1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A723A-2252-B2BF-89FE-33E12A816C38}"/>
              </a:ext>
            </a:extLst>
          </p:cNvPr>
          <p:cNvCxnSpPr>
            <a:cxnSpLocks/>
            <a:stCxn id="73" idx="3"/>
            <a:endCxn id="92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0358A-9B13-12DB-FE93-0A28559E0429}"/>
              </a:ext>
            </a:extLst>
          </p:cNvPr>
          <p:cNvSpPr/>
          <p:nvPr/>
        </p:nvSpPr>
        <p:spPr>
          <a:xfrm>
            <a:off x="3475227" y="3242701"/>
            <a:ext cx="793151" cy="61717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at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56F42A-108A-37B6-5D50-8CD6989FB7B7}"/>
                  </a:ext>
                </a:extLst>
              </p14:cNvPr>
              <p14:cNvContentPartPr/>
              <p14:nvPr/>
            </p14:nvContentPartPr>
            <p14:xfrm>
              <a:off x="7624800" y="1368000"/>
              <a:ext cx="3779640" cy="270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56F42A-108A-37B6-5D50-8CD6989FB7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5440" y="1358640"/>
                <a:ext cx="379836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87425" y="1844526"/>
            <a:ext cx="295080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bool contains(k)</a:t>
            </a:r>
            <a:br>
              <a:rPr lang="en-CA" sz="2400" dirty="0"/>
            </a:br>
            <a:r>
              <a:rPr lang="en-CA" sz="2400" dirty="0"/>
              <a:t>   p = root</a:t>
            </a:r>
            <a:br>
              <a:rPr lang="en-CA" sz="2400" dirty="0"/>
            </a:br>
            <a:r>
              <a:rPr lang="en-CA" sz="2400" dirty="0"/>
              <a:t>   while p != </a:t>
            </a:r>
            <a:r>
              <a:rPr lang="en-CA" sz="2400" dirty="0" err="1"/>
              <a:t>nullptr</a:t>
            </a:r>
            <a:r>
              <a:rPr lang="en-CA" sz="2400" dirty="0"/>
              <a:t>:</a:t>
            </a:r>
            <a:br>
              <a:rPr lang="en-CA" sz="2400" dirty="0"/>
            </a:br>
            <a:r>
              <a:rPr lang="en-CA" sz="2400" dirty="0"/>
              <a:t>         if k == p-&gt;key:</a:t>
            </a:r>
            <a:br>
              <a:rPr lang="en-CA" sz="2400" dirty="0"/>
            </a:br>
            <a:r>
              <a:rPr lang="en-CA" sz="2400" dirty="0"/>
              <a:t>               return true</a:t>
            </a:r>
          </a:p>
          <a:p>
            <a:r>
              <a:rPr lang="en-CA" sz="2400" dirty="0"/>
              <a:t>         else if k &lt; p-&gt;key:</a:t>
            </a:r>
            <a:br>
              <a:rPr lang="en-CA" sz="2400" dirty="0"/>
            </a:br>
            <a:r>
              <a:rPr lang="en-CA" sz="2400" dirty="0"/>
              <a:t>               p = p-&gt;left</a:t>
            </a:r>
            <a:br>
              <a:rPr lang="en-CA" sz="2400" dirty="0"/>
            </a:br>
            <a:r>
              <a:rPr lang="en-CA" sz="2400" dirty="0"/>
              <a:t>         else if k &gt; p-&gt;key:</a:t>
            </a:r>
            <a:br>
              <a:rPr lang="en-CA" sz="2400" dirty="0"/>
            </a:br>
            <a:r>
              <a:rPr lang="en-CA" sz="2400" dirty="0"/>
              <a:t>               p = p-&gt;right</a:t>
            </a:r>
          </a:p>
          <a:p>
            <a:r>
              <a:rPr lang="en-CA" sz="2400" dirty="0"/>
              <a:t>   return false</a:t>
            </a:r>
            <a:br>
              <a:rPr lang="en-CA" sz="2400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49594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bool contains(k)</a:t>
            </a:r>
            <a:br>
              <a:rPr lang="en-CA" sz="2000" dirty="0"/>
            </a:br>
            <a:r>
              <a:rPr lang="en-CA" sz="2000" dirty="0"/>
              <a:t>   p = root</a:t>
            </a:r>
            <a:br>
              <a:rPr lang="en-CA" sz="2000" dirty="0"/>
            </a:br>
            <a:r>
              <a:rPr lang="en-CA" sz="2000" dirty="0"/>
              <a:t>   while p != </a:t>
            </a:r>
            <a:r>
              <a:rPr lang="en-CA" sz="2000" dirty="0" err="1"/>
              <a:t>nullptr</a:t>
            </a:r>
            <a:r>
              <a:rPr lang="en-CA" sz="2000" dirty="0"/>
              <a:t>:</a:t>
            </a:r>
            <a:br>
              <a:rPr lang="en-CA" sz="2000" dirty="0"/>
            </a:br>
            <a:r>
              <a:rPr lang="en-CA" sz="2000" dirty="0"/>
              <a:t>         if k == p-&gt;key:</a:t>
            </a:r>
            <a:br>
              <a:rPr lang="en-CA" sz="2000" dirty="0"/>
            </a:br>
            <a:r>
              <a:rPr lang="en-CA" sz="2000" dirty="0"/>
              <a:t>               return true</a:t>
            </a:r>
          </a:p>
          <a:p>
            <a:r>
              <a:rPr lang="en-CA" sz="2000" dirty="0"/>
              <a:t>         else if k &lt; p-&gt;key:</a:t>
            </a:r>
            <a:br>
              <a:rPr lang="en-CA" sz="2000" dirty="0"/>
            </a:br>
            <a:r>
              <a:rPr lang="en-CA" sz="2000" dirty="0"/>
              <a:t>               p = p-&gt;left</a:t>
            </a:r>
            <a:br>
              <a:rPr lang="en-CA" sz="2000" dirty="0"/>
            </a:br>
            <a:r>
              <a:rPr lang="en-CA" sz="2000" dirty="0"/>
              <a:t>         else if k &gt; p-&gt;key:</a:t>
            </a:r>
            <a:br>
              <a:rPr lang="en-CA" sz="2000" dirty="0"/>
            </a:br>
            <a:r>
              <a:rPr lang="en-CA" sz="2000" dirty="0"/>
              <a:t>               p = p-&gt;right</a:t>
            </a:r>
          </a:p>
          <a:p>
            <a:r>
              <a:rPr lang="en-CA" sz="2000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AVL trees </a:t>
                </a:r>
                <a:r>
                  <a:rPr lang="en-CA" dirty="0"/>
                  <a:t>are binary search trees</a:t>
                </a:r>
                <a:r>
                  <a:rPr lang="en-AU" dirty="0"/>
                  <a:t> whose height is guaranteed to be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/>
                  <a:t>AVL trees </a:t>
                </a:r>
                <a:r>
                  <a:rPr lang="en-AU" dirty="0"/>
                  <a:t>satisfy the height-balance property: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  <a:blipFill>
                <a:blip r:embed="rId2"/>
                <a:stretch>
                  <a:fillRect l="-3061" t="-3456" r="-36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0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74FC13-1888-35EC-94E7-FB181754326B}"/>
                  </a:ext>
                </a:extLst>
              </p14:cNvPr>
              <p14:cNvContentPartPr/>
              <p14:nvPr/>
            </p14:nvContentPartPr>
            <p14:xfrm>
              <a:off x="7579080" y="2338560"/>
              <a:ext cx="3676680" cy="197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74FC13-1888-35EC-94E7-FB18175432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9720" y="2329200"/>
                <a:ext cx="3695400" cy="19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8BB36A-0EDE-6ADC-E377-3A990DCEFF42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E2ACD-FB9E-C03C-AA73-D45ABBFF1973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FF0000"/>
                    </a:solidFill>
                  </a:rPr>
                  <a:t>Key fact!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3200" dirty="0"/>
                  <a:t> keys is </a:t>
                </a:r>
                <a14:m>
                  <m:oMath xmlns:m="http://schemas.openxmlformats.org/officeDocument/2006/math"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  <a:blipFill>
                <a:blip r:embed="rId2"/>
                <a:stretch>
                  <a:fillRect l="-2812" t="-2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5" y="211597"/>
            <a:ext cx="3496384" cy="252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:br>
                  <a:rPr lang="en-CA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and so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, to make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:r>
                  <a:rPr lang="en-CA"/>
                  <a:t>equal to 1 </a:t>
                </a:r>
                <a:r>
                  <a:rPr lang="en-CA" dirty="0"/>
                  <a:t>or 2</a:t>
                </a:r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  <a:blipFill>
                <a:blip r:embed="rId2"/>
                <a:stretch>
                  <a:fillRect l="-1360" t="-22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6021689" y="5424448"/>
            <a:ext cx="294849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150975" y="5095000"/>
            <a:ext cx="255679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is, at most, about twice the height of the shortest possible BST with that many nodes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</p:cNvCxnSpPr>
          <p:nvPr/>
        </p:nvCxnSpPr>
        <p:spPr>
          <a:xfrm>
            <a:off x="2803407" y="5685165"/>
            <a:ext cx="3186712" cy="279969"/>
          </a:xfrm>
          <a:prstGeom prst="bentConnector3">
            <a:avLst>
              <a:gd name="adj1" fmla="val 26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FFFE4F-C7A6-E8DA-893C-86059889C9DF}"/>
                  </a:ext>
                </a:extLst>
              </p:cNvPr>
              <p:cNvSpPr txBox="1"/>
              <p:nvPr/>
            </p:nvSpPr>
            <p:spPr>
              <a:xfrm>
                <a:off x="150974" y="3380518"/>
                <a:ext cx="2781151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Textbook shows how to do this by proving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CA" dirty="0"/>
                  <a:t>, and applying to itself  repeatedly.</a:t>
                </a:r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FFFE4F-C7A6-E8DA-893C-86059889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" y="3380518"/>
                <a:ext cx="2781151" cy="1200329"/>
              </a:xfrm>
              <a:prstGeom prst="rect">
                <a:avLst/>
              </a:prstGeom>
              <a:blipFill>
                <a:blip r:embed="rId3"/>
                <a:stretch>
                  <a:fillRect t="-3061" r="-2193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28CF31-7BA1-D8E7-BF5B-2BB9E9DA6E77}"/>
              </a:ext>
            </a:extLst>
          </p:cNvPr>
          <p:cNvCxnSpPr/>
          <p:nvPr/>
        </p:nvCxnSpPr>
        <p:spPr>
          <a:xfrm flipV="1">
            <a:off x="2909455" y="2667630"/>
            <a:ext cx="1103325" cy="76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also known as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6483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Insertion Rotation Reference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E82EF6-F49D-A0B6-C755-1ED5A991C6CA}"/>
                  </a:ext>
                </a:extLst>
              </p14:cNvPr>
              <p14:cNvContentPartPr/>
              <p14:nvPr/>
            </p14:nvContentPartPr>
            <p14:xfrm>
              <a:off x="2313360" y="1361160"/>
              <a:ext cx="1936800" cy="155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E82EF6-F49D-A0B6-C755-1ED5A991C6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000" y="1351800"/>
                <a:ext cx="1955520" cy="15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7AA1CC-19F1-19B6-014D-5D63251F6248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E47D7-2597-7C32-BC38-3AB20F714376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99C0D8-0624-EA26-8B3C-63EA7F6482E0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F49D68-767B-9737-FAF2-70D403905732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0C900-7233-054C-0C6B-3C0B59DF46CF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A3707A-0D27-D4AF-A6B4-AC06347DDBF9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D0133-59C0-603E-827D-066ED5FC2F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BC88AC2-AC47-DA09-C833-358E15A48A57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9BAF0-0EAA-0E62-2C9D-D71FD6C6F14D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A8F85-446A-D4BC-81A3-2CD49C6D891D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70B0E-4D39-CDC1-57AE-39FB990E34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6B3DE6B-C126-792E-7274-E7731DED24F3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CC3AE-7276-0358-8EA7-6D99C87FDE12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b="1" dirty="0"/>
                  <a:t>2-3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Nodes have 2 or 3 keys each</a:t>
                </a:r>
              </a:p>
              <a:p>
                <a:pPr marL="0" indent="0">
                  <a:buNone/>
                </a:pPr>
                <a:r>
                  <a:rPr lang="en-CA" b="1" dirty="0"/>
                  <a:t>B-tree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Been used to implement file systems, database indices</a:t>
                </a:r>
              </a:p>
              <a:p>
                <a:pPr marL="0" indent="0">
                  <a:buNone/>
                </a:pPr>
                <a:r>
                  <a:rPr lang="en-CA" b="1" dirty="0"/>
                  <a:t>Red black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pPr marL="0" indent="0">
                  <a:buNone/>
                </a:pPr>
                <a:r>
                  <a:rPr lang="en-CA" b="1" dirty="0"/>
                  <a:t>Splay tree</a:t>
                </a:r>
              </a:p>
              <a:p>
                <a:pPr marL="457200" lvl="1" indent="0">
                  <a:buNone/>
                </a:pPr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marL="457200" lvl="1" indent="0">
                  <a:buNone/>
                </a:pPr>
                <a:r>
                  <a:rPr lang="en-CA" dirty="0"/>
                  <a:t>Doesn’t use any extra bits for balance information</a:t>
                </a:r>
              </a:p>
              <a:p>
                <a:pPr marL="0" indent="0">
                  <a:buNone/>
                </a:pPr>
                <a:r>
                  <a:rPr lang="en-CA" b="1" dirty="0" err="1"/>
                  <a:t>Treap</a:t>
                </a:r>
                <a:endParaRPr lang="en-CA" b="1" dirty="0"/>
              </a:p>
              <a:p>
                <a:pPr marL="457200" lvl="1" indent="0">
                  <a:buNone/>
                </a:pPr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5547</Words>
  <Application>Microsoft Office PowerPoint</Application>
  <PresentationFormat>Widescreen</PresentationFormat>
  <Paragraphs>1249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2023-11-08T20:59:51Z</cp:lastPrinted>
  <dcterms:created xsi:type="dcterms:W3CDTF">2023-07-08T03:43:54Z</dcterms:created>
  <dcterms:modified xsi:type="dcterms:W3CDTF">2023-11-09T04:32:23Z</dcterms:modified>
</cp:coreProperties>
</file>