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1" r:id="rId5"/>
    <p:sldId id="262" r:id="rId6"/>
    <p:sldId id="263" r:id="rId7"/>
    <p:sldId id="264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9" r:id="rId20"/>
    <p:sldId id="280" r:id="rId21"/>
    <p:sldId id="281" r:id="rId22"/>
    <p:sldId id="28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FDCC3A-727F-4296-9CA7-21563D4DCC5A}" v="40" dt="2023-09-08T03:23:14.7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802" autoAdjust="0"/>
  </p:normalViewPr>
  <p:slideViewPr>
    <p:cSldViewPr snapToGrid="0">
      <p:cViewPr varScale="1">
        <p:scale>
          <a:sx n="127" d="100"/>
          <a:sy n="127" d="100"/>
        </p:scale>
        <p:origin x="13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B5FDCC3A-727F-4296-9CA7-21563D4DCC5A}"/>
    <pc:docChg chg="undo redo custSel addSld delSld modSld sldOrd">
      <pc:chgData name="Toby Donaldson" userId="2e6e5431-bb17-4c41-9985-d39c50d83c73" providerId="ADAL" clId="{B5FDCC3A-727F-4296-9CA7-21563D4DCC5A}" dt="2023-09-08T03:30:50.748" v="5639" actId="2696"/>
      <pc:docMkLst>
        <pc:docMk/>
      </pc:docMkLst>
      <pc:sldChg chg="modSp mod">
        <pc:chgData name="Toby Donaldson" userId="2e6e5431-bb17-4c41-9985-d39c50d83c73" providerId="ADAL" clId="{B5FDCC3A-727F-4296-9CA7-21563D4DCC5A}" dt="2023-09-07T02:23:16.991" v="122" actId="20577"/>
        <pc:sldMkLst>
          <pc:docMk/>
          <pc:sldMk cId="2988507299" sldId="256"/>
        </pc:sldMkLst>
        <pc:spChg chg="mod">
          <ac:chgData name="Toby Donaldson" userId="2e6e5431-bb17-4c41-9985-d39c50d83c73" providerId="ADAL" clId="{B5FDCC3A-727F-4296-9CA7-21563D4DCC5A}" dt="2023-09-07T02:23:16.991" v="122" actId="20577"/>
          <ac:spMkLst>
            <pc:docMk/>
            <pc:sldMk cId="2988507299" sldId="256"/>
            <ac:spMk id="39" creationId="{5099623B-EEA6-EF87-0C5D-55236D5DB7F8}"/>
          </ac:spMkLst>
        </pc:spChg>
      </pc:sldChg>
      <pc:sldChg chg="addSp modSp new mod ord modClrScheme chgLayout">
        <pc:chgData name="Toby Donaldson" userId="2e6e5431-bb17-4c41-9985-d39c50d83c73" providerId="ADAL" clId="{B5FDCC3A-727F-4296-9CA7-21563D4DCC5A}" dt="2023-09-06T03:23:32.964" v="39" actId="20577"/>
        <pc:sldMkLst>
          <pc:docMk/>
          <pc:sldMk cId="491522850" sldId="257"/>
        </pc:sldMkLst>
        <pc:spChg chg="add mod">
          <ac:chgData name="Toby Donaldson" userId="2e6e5431-bb17-4c41-9985-d39c50d83c73" providerId="ADAL" clId="{B5FDCC3A-727F-4296-9CA7-21563D4DCC5A}" dt="2023-09-06T03:23:23.612" v="9" actId="20577"/>
          <ac:spMkLst>
            <pc:docMk/>
            <pc:sldMk cId="491522850" sldId="257"/>
            <ac:spMk id="2" creationId="{033EDD1E-7FE0-37CF-F79C-7669DCF832CA}"/>
          </ac:spMkLst>
        </pc:spChg>
        <pc:spChg chg="add mod">
          <ac:chgData name="Toby Donaldson" userId="2e6e5431-bb17-4c41-9985-d39c50d83c73" providerId="ADAL" clId="{B5FDCC3A-727F-4296-9CA7-21563D4DCC5A}" dt="2023-09-06T03:23:32.964" v="39" actId="20577"/>
          <ac:spMkLst>
            <pc:docMk/>
            <pc:sldMk cId="491522850" sldId="257"/>
            <ac:spMk id="3" creationId="{2844911A-BE2D-2A98-7247-DB56D4548091}"/>
          </ac:spMkLst>
        </pc:spChg>
      </pc:sldChg>
      <pc:sldChg chg="addSp modSp add mod">
        <pc:chgData name="Toby Donaldson" userId="2e6e5431-bb17-4c41-9985-d39c50d83c73" providerId="ADAL" clId="{B5FDCC3A-727F-4296-9CA7-21563D4DCC5A}" dt="2023-09-07T02:23:11.923" v="111" actId="1076"/>
        <pc:sldMkLst>
          <pc:docMk/>
          <pc:sldMk cId="1229222997" sldId="258"/>
        </pc:sldMkLst>
        <pc:spChg chg="add mod">
          <ac:chgData name="Toby Donaldson" userId="2e6e5431-bb17-4c41-9985-d39c50d83c73" providerId="ADAL" clId="{B5FDCC3A-727F-4296-9CA7-21563D4DCC5A}" dt="2023-09-07T02:23:11.923" v="111" actId="1076"/>
          <ac:spMkLst>
            <pc:docMk/>
            <pc:sldMk cId="1229222997" sldId="258"/>
            <ac:spMk id="2" creationId="{CCFDBBF3-CD93-BEF5-53C0-EC80DBEB1A57}"/>
          </ac:spMkLst>
        </pc:spChg>
        <pc:spChg chg="mod">
          <ac:chgData name="Toby Donaldson" userId="2e6e5431-bb17-4c41-9985-d39c50d83c73" providerId="ADAL" clId="{B5FDCC3A-727F-4296-9CA7-21563D4DCC5A}" dt="2023-09-07T02:23:08.495" v="110" actId="20577"/>
          <ac:spMkLst>
            <pc:docMk/>
            <pc:sldMk cId="1229222997" sldId="258"/>
            <ac:spMk id="39" creationId="{5099623B-EEA6-EF87-0C5D-55236D5DB7F8}"/>
          </ac:spMkLst>
        </pc:spChg>
      </pc:sldChg>
      <pc:sldChg chg="addSp modSp new del mod">
        <pc:chgData name="Toby Donaldson" userId="2e6e5431-bb17-4c41-9985-d39c50d83c73" providerId="ADAL" clId="{B5FDCC3A-727F-4296-9CA7-21563D4DCC5A}" dt="2023-09-07T02:33:56.137" v="791" actId="2696"/>
        <pc:sldMkLst>
          <pc:docMk/>
          <pc:sldMk cId="2266448095" sldId="259"/>
        </pc:sldMkLst>
        <pc:spChg chg="add mod">
          <ac:chgData name="Toby Donaldson" userId="2e6e5431-bb17-4c41-9985-d39c50d83c73" providerId="ADAL" clId="{B5FDCC3A-727F-4296-9CA7-21563D4DCC5A}" dt="2023-09-07T02:28:28.944" v="362" actId="14100"/>
          <ac:spMkLst>
            <pc:docMk/>
            <pc:sldMk cId="2266448095" sldId="259"/>
            <ac:spMk id="2" creationId="{A4BC1F36-8D19-79F2-3E01-CBC70AAB5D5F}"/>
          </ac:spMkLst>
        </pc:spChg>
        <pc:spChg chg="add mod">
          <ac:chgData name="Toby Donaldson" userId="2e6e5431-bb17-4c41-9985-d39c50d83c73" providerId="ADAL" clId="{B5FDCC3A-727F-4296-9CA7-21563D4DCC5A}" dt="2023-09-07T02:32:28.182" v="770" actId="20577"/>
          <ac:spMkLst>
            <pc:docMk/>
            <pc:sldMk cId="2266448095" sldId="259"/>
            <ac:spMk id="3" creationId="{54F5A8A1-2B70-FD9E-1609-D600D297FD9C}"/>
          </ac:spMkLst>
        </pc:spChg>
      </pc:sldChg>
      <pc:sldChg chg="addSp delSp modSp add del mod">
        <pc:chgData name="Toby Donaldson" userId="2e6e5431-bb17-4c41-9985-d39c50d83c73" providerId="ADAL" clId="{B5FDCC3A-727F-4296-9CA7-21563D4DCC5A}" dt="2023-09-08T03:30:50.748" v="5639" actId="2696"/>
        <pc:sldMkLst>
          <pc:docMk/>
          <pc:sldMk cId="1892733743" sldId="260"/>
        </pc:sldMkLst>
        <pc:spChg chg="mod">
          <ac:chgData name="Toby Donaldson" userId="2e6e5431-bb17-4c41-9985-d39c50d83c73" providerId="ADAL" clId="{B5FDCC3A-727F-4296-9CA7-21563D4DCC5A}" dt="2023-09-07T02:33:15.743" v="783" actId="14100"/>
          <ac:spMkLst>
            <pc:docMk/>
            <pc:sldMk cId="1892733743" sldId="260"/>
            <ac:spMk id="2" creationId="{A4BC1F36-8D19-79F2-3E01-CBC70AAB5D5F}"/>
          </ac:spMkLst>
        </pc:spChg>
        <pc:spChg chg="mod">
          <ac:chgData name="Toby Donaldson" userId="2e6e5431-bb17-4c41-9985-d39c50d83c73" providerId="ADAL" clId="{B5FDCC3A-727F-4296-9CA7-21563D4DCC5A}" dt="2023-09-07T02:34:27.126" v="796" actId="20577"/>
          <ac:spMkLst>
            <pc:docMk/>
            <pc:sldMk cId="1892733743" sldId="260"/>
            <ac:spMk id="3" creationId="{54F5A8A1-2B70-FD9E-1609-D600D297FD9C}"/>
          </ac:spMkLst>
        </pc:spChg>
        <pc:spChg chg="add del mod">
          <ac:chgData name="Toby Donaldson" userId="2e6e5431-bb17-4c41-9985-d39c50d83c73" providerId="ADAL" clId="{B5FDCC3A-727F-4296-9CA7-21563D4DCC5A}" dt="2023-09-07T02:33:52.122" v="790" actId="21"/>
          <ac:spMkLst>
            <pc:docMk/>
            <pc:sldMk cId="1892733743" sldId="260"/>
            <ac:spMk id="4" creationId="{DCDF0C2A-0BA7-D2F0-6DEC-763D75A12680}"/>
          </ac:spMkLst>
        </pc:spChg>
      </pc:sldChg>
      <pc:sldChg chg="modSp add mod">
        <pc:chgData name="Toby Donaldson" userId="2e6e5431-bb17-4c41-9985-d39c50d83c73" providerId="ADAL" clId="{B5FDCC3A-727F-4296-9CA7-21563D4DCC5A}" dt="2023-09-07T02:34:57.094" v="801" actId="20577"/>
        <pc:sldMkLst>
          <pc:docMk/>
          <pc:sldMk cId="2462026147" sldId="261"/>
        </pc:sldMkLst>
        <pc:spChg chg="mod">
          <ac:chgData name="Toby Donaldson" userId="2e6e5431-bb17-4c41-9985-d39c50d83c73" providerId="ADAL" clId="{B5FDCC3A-727F-4296-9CA7-21563D4DCC5A}" dt="2023-09-07T02:34:57.094" v="801" actId="20577"/>
          <ac:spMkLst>
            <pc:docMk/>
            <pc:sldMk cId="2462026147" sldId="261"/>
            <ac:spMk id="3" creationId="{54F5A8A1-2B70-FD9E-1609-D600D297FD9C}"/>
          </ac:spMkLst>
        </pc:spChg>
      </pc:sldChg>
      <pc:sldChg chg="modSp add mod">
        <pc:chgData name="Toby Donaldson" userId="2e6e5431-bb17-4c41-9985-d39c50d83c73" providerId="ADAL" clId="{B5FDCC3A-727F-4296-9CA7-21563D4DCC5A}" dt="2023-09-07T02:39:20.288" v="1301" actId="113"/>
        <pc:sldMkLst>
          <pc:docMk/>
          <pc:sldMk cId="676553504" sldId="262"/>
        </pc:sldMkLst>
        <pc:spChg chg="mod">
          <ac:chgData name="Toby Donaldson" userId="2e6e5431-bb17-4c41-9985-d39c50d83c73" providerId="ADAL" clId="{B5FDCC3A-727F-4296-9CA7-21563D4DCC5A}" dt="2023-09-07T02:35:50.835" v="908" actId="14100"/>
          <ac:spMkLst>
            <pc:docMk/>
            <pc:sldMk cId="676553504" sldId="262"/>
            <ac:spMk id="2" creationId="{A4BC1F36-8D19-79F2-3E01-CBC70AAB5D5F}"/>
          </ac:spMkLst>
        </pc:spChg>
        <pc:spChg chg="mod">
          <ac:chgData name="Toby Donaldson" userId="2e6e5431-bb17-4c41-9985-d39c50d83c73" providerId="ADAL" clId="{B5FDCC3A-727F-4296-9CA7-21563D4DCC5A}" dt="2023-09-07T02:39:20.288" v="1301" actId="113"/>
          <ac:spMkLst>
            <pc:docMk/>
            <pc:sldMk cId="676553504" sldId="262"/>
            <ac:spMk id="3" creationId="{54F5A8A1-2B70-FD9E-1609-D600D297FD9C}"/>
          </ac:spMkLst>
        </pc:spChg>
        <pc:spChg chg="mod">
          <ac:chgData name="Toby Donaldson" userId="2e6e5431-bb17-4c41-9985-d39c50d83c73" providerId="ADAL" clId="{B5FDCC3A-727F-4296-9CA7-21563D4DCC5A}" dt="2023-09-07T02:35:08.770" v="804" actId="20577"/>
          <ac:spMkLst>
            <pc:docMk/>
            <pc:sldMk cId="676553504" sldId="262"/>
            <ac:spMk id="4" creationId="{DCDF0C2A-0BA7-D2F0-6DEC-763D75A12680}"/>
          </ac:spMkLst>
        </pc:spChg>
      </pc:sldChg>
      <pc:sldChg chg="addSp modSp new mod">
        <pc:chgData name="Toby Donaldson" userId="2e6e5431-bb17-4c41-9985-d39c50d83c73" providerId="ADAL" clId="{B5FDCC3A-727F-4296-9CA7-21563D4DCC5A}" dt="2023-09-07T02:45:00.460" v="1916" actId="1076"/>
        <pc:sldMkLst>
          <pc:docMk/>
          <pc:sldMk cId="2223994423" sldId="263"/>
        </pc:sldMkLst>
        <pc:spChg chg="add mod">
          <ac:chgData name="Toby Donaldson" userId="2e6e5431-bb17-4c41-9985-d39c50d83c73" providerId="ADAL" clId="{B5FDCC3A-727F-4296-9CA7-21563D4DCC5A}" dt="2023-09-07T02:42:09.410" v="1507" actId="14100"/>
          <ac:spMkLst>
            <pc:docMk/>
            <pc:sldMk cId="2223994423" sldId="263"/>
            <ac:spMk id="2" creationId="{336546AD-E7A0-2D4D-D336-4963860C4278}"/>
          </ac:spMkLst>
        </pc:spChg>
        <pc:spChg chg="add mod">
          <ac:chgData name="Toby Donaldson" userId="2e6e5431-bb17-4c41-9985-d39c50d83c73" providerId="ADAL" clId="{B5FDCC3A-727F-4296-9CA7-21563D4DCC5A}" dt="2023-09-07T02:42:31.846" v="1543" actId="20577"/>
          <ac:spMkLst>
            <pc:docMk/>
            <pc:sldMk cId="2223994423" sldId="263"/>
            <ac:spMk id="3" creationId="{5762705C-E68A-1DCD-E52D-422E016B5BD0}"/>
          </ac:spMkLst>
        </pc:spChg>
        <pc:spChg chg="add mod">
          <ac:chgData name="Toby Donaldson" userId="2e6e5431-bb17-4c41-9985-d39c50d83c73" providerId="ADAL" clId="{B5FDCC3A-727F-4296-9CA7-21563D4DCC5A}" dt="2023-09-07T02:45:00.460" v="1916" actId="1076"/>
          <ac:spMkLst>
            <pc:docMk/>
            <pc:sldMk cId="2223994423" sldId="263"/>
            <ac:spMk id="4" creationId="{A15CAABE-97AE-4A4A-03A2-76D47D3F8FF1}"/>
          </ac:spMkLst>
        </pc:spChg>
      </pc:sldChg>
      <pc:sldChg chg="addSp modSp add mod ord">
        <pc:chgData name="Toby Donaldson" userId="2e6e5431-bb17-4c41-9985-d39c50d83c73" providerId="ADAL" clId="{B5FDCC3A-727F-4296-9CA7-21563D4DCC5A}" dt="2023-09-07T22:33:50.694" v="2327" actId="20577"/>
        <pc:sldMkLst>
          <pc:docMk/>
          <pc:sldMk cId="605448715" sldId="264"/>
        </pc:sldMkLst>
        <pc:spChg chg="mod">
          <ac:chgData name="Toby Donaldson" userId="2e6e5431-bb17-4c41-9985-d39c50d83c73" providerId="ADAL" clId="{B5FDCC3A-727F-4296-9CA7-21563D4DCC5A}" dt="2023-09-07T22:33:50.694" v="2327" actId="20577"/>
          <ac:spMkLst>
            <pc:docMk/>
            <pc:sldMk cId="605448715" sldId="264"/>
            <ac:spMk id="2" creationId="{A4BC1F36-8D19-79F2-3E01-CBC70AAB5D5F}"/>
          </ac:spMkLst>
        </pc:spChg>
        <pc:spChg chg="mod">
          <ac:chgData name="Toby Donaldson" userId="2e6e5431-bb17-4c41-9985-d39c50d83c73" providerId="ADAL" clId="{B5FDCC3A-727F-4296-9CA7-21563D4DCC5A}" dt="2023-09-07T22:33:14.406" v="2291" actId="20577"/>
          <ac:spMkLst>
            <pc:docMk/>
            <pc:sldMk cId="605448715" sldId="264"/>
            <ac:spMk id="3" creationId="{54F5A8A1-2B70-FD9E-1609-D600D297FD9C}"/>
          </ac:spMkLst>
        </pc:spChg>
        <pc:spChg chg="add mod">
          <ac:chgData name="Toby Donaldson" userId="2e6e5431-bb17-4c41-9985-d39c50d83c73" providerId="ADAL" clId="{B5FDCC3A-727F-4296-9CA7-21563D4DCC5A}" dt="2023-09-07T22:32:58.093" v="2277" actId="1076"/>
          <ac:spMkLst>
            <pc:docMk/>
            <pc:sldMk cId="605448715" sldId="264"/>
            <ac:spMk id="4" creationId="{74416557-38FC-5080-9C29-E7EDE681DECC}"/>
          </ac:spMkLst>
        </pc:spChg>
      </pc:sldChg>
      <pc:sldChg chg="new del">
        <pc:chgData name="Toby Donaldson" userId="2e6e5431-bb17-4c41-9985-d39c50d83c73" providerId="ADAL" clId="{B5FDCC3A-727F-4296-9CA7-21563D4DCC5A}" dt="2023-09-07T22:30:11.716" v="1918" actId="2696"/>
        <pc:sldMkLst>
          <pc:docMk/>
          <pc:sldMk cId="3536326917" sldId="264"/>
        </pc:sldMkLst>
      </pc:sldChg>
      <pc:sldChg chg="addSp modSp add del mod">
        <pc:chgData name="Toby Donaldson" userId="2e6e5431-bb17-4c41-9985-d39c50d83c73" providerId="ADAL" clId="{B5FDCC3A-727F-4296-9CA7-21563D4DCC5A}" dt="2023-09-07T22:38:31.004" v="2695" actId="2696"/>
        <pc:sldMkLst>
          <pc:docMk/>
          <pc:sldMk cId="2110458292" sldId="265"/>
        </pc:sldMkLst>
        <pc:spChg chg="mod">
          <ac:chgData name="Toby Donaldson" userId="2e6e5431-bb17-4c41-9985-d39c50d83c73" providerId="ADAL" clId="{B5FDCC3A-727F-4296-9CA7-21563D4DCC5A}" dt="2023-09-07T22:33:44.270" v="2320" actId="20577"/>
          <ac:spMkLst>
            <pc:docMk/>
            <pc:sldMk cId="2110458292" sldId="265"/>
            <ac:spMk id="2" creationId="{A4BC1F36-8D19-79F2-3E01-CBC70AAB5D5F}"/>
          </ac:spMkLst>
        </pc:spChg>
        <pc:spChg chg="add mod">
          <ac:chgData name="Toby Donaldson" userId="2e6e5431-bb17-4c41-9985-d39c50d83c73" providerId="ADAL" clId="{B5FDCC3A-727F-4296-9CA7-21563D4DCC5A}" dt="2023-09-07T22:35:15.999" v="2477" actId="1076"/>
          <ac:spMkLst>
            <pc:docMk/>
            <pc:sldMk cId="2110458292" sldId="265"/>
            <ac:spMk id="5" creationId="{01D615FC-F6BB-A3C3-5B1E-6903E489FC34}"/>
          </ac:spMkLst>
        </pc:spChg>
      </pc:sldChg>
      <pc:sldChg chg="add del">
        <pc:chgData name="Toby Donaldson" userId="2e6e5431-bb17-4c41-9985-d39c50d83c73" providerId="ADAL" clId="{B5FDCC3A-727F-4296-9CA7-21563D4DCC5A}" dt="2023-09-07T22:35:19.261" v="2478" actId="2696"/>
        <pc:sldMkLst>
          <pc:docMk/>
          <pc:sldMk cId="1584884155" sldId="266"/>
        </pc:sldMkLst>
      </pc:sldChg>
      <pc:sldChg chg="addSp modSp add del mod">
        <pc:chgData name="Toby Donaldson" userId="2e6e5431-bb17-4c41-9985-d39c50d83c73" providerId="ADAL" clId="{B5FDCC3A-727F-4296-9CA7-21563D4DCC5A}" dt="2023-09-07T22:38:34.022" v="2696" actId="2696"/>
        <pc:sldMkLst>
          <pc:docMk/>
          <pc:sldMk cId="2495784946" sldId="266"/>
        </pc:sldMkLst>
        <pc:spChg chg="add mod">
          <ac:chgData name="Toby Donaldson" userId="2e6e5431-bb17-4c41-9985-d39c50d83c73" providerId="ADAL" clId="{B5FDCC3A-727F-4296-9CA7-21563D4DCC5A}" dt="2023-09-07T22:36:31.086" v="2611" actId="20577"/>
          <ac:spMkLst>
            <pc:docMk/>
            <pc:sldMk cId="2495784946" sldId="266"/>
            <ac:spMk id="6" creationId="{0D7E6655-06D1-40D4-60A3-A9E3C31FCF28}"/>
          </ac:spMkLst>
        </pc:spChg>
      </pc:sldChg>
      <pc:sldChg chg="addSp delSp modSp add mod">
        <pc:chgData name="Toby Donaldson" userId="2e6e5431-bb17-4c41-9985-d39c50d83c73" providerId="ADAL" clId="{B5FDCC3A-727F-4296-9CA7-21563D4DCC5A}" dt="2023-09-07T22:38:44.680" v="2699" actId="21"/>
        <pc:sldMkLst>
          <pc:docMk/>
          <pc:sldMk cId="86916132" sldId="267"/>
        </pc:sldMkLst>
        <pc:spChg chg="mod">
          <ac:chgData name="Toby Donaldson" userId="2e6e5431-bb17-4c41-9985-d39c50d83c73" providerId="ADAL" clId="{B5FDCC3A-727F-4296-9CA7-21563D4DCC5A}" dt="2023-09-07T22:37:08.882" v="2616" actId="1076"/>
          <ac:spMkLst>
            <pc:docMk/>
            <pc:sldMk cId="86916132" sldId="267"/>
            <ac:spMk id="5" creationId="{01D615FC-F6BB-A3C3-5B1E-6903E489FC34}"/>
          </ac:spMkLst>
        </pc:spChg>
        <pc:spChg chg="del mod">
          <ac:chgData name="Toby Donaldson" userId="2e6e5431-bb17-4c41-9985-d39c50d83c73" providerId="ADAL" clId="{B5FDCC3A-727F-4296-9CA7-21563D4DCC5A}" dt="2023-09-07T22:38:44.680" v="2699" actId="21"/>
          <ac:spMkLst>
            <pc:docMk/>
            <pc:sldMk cId="86916132" sldId="267"/>
            <ac:spMk id="6" creationId="{0D7E6655-06D1-40D4-60A3-A9E3C31FCF28}"/>
          </ac:spMkLst>
        </pc:spChg>
        <pc:spChg chg="add del mod">
          <ac:chgData name="Toby Donaldson" userId="2e6e5431-bb17-4c41-9985-d39c50d83c73" providerId="ADAL" clId="{B5FDCC3A-727F-4296-9CA7-21563D4DCC5A}" dt="2023-09-07T22:38:44.680" v="2699" actId="21"/>
          <ac:spMkLst>
            <pc:docMk/>
            <pc:sldMk cId="86916132" sldId="267"/>
            <ac:spMk id="7" creationId="{BA43FC50-6384-FB84-2176-C0F38BA2ECD4}"/>
          </ac:spMkLst>
        </pc:spChg>
      </pc:sldChg>
      <pc:sldChg chg="delSp add mod">
        <pc:chgData name="Toby Donaldson" userId="2e6e5431-bb17-4c41-9985-d39c50d83c73" providerId="ADAL" clId="{B5FDCC3A-727F-4296-9CA7-21563D4DCC5A}" dt="2023-09-07T22:38:51.642" v="2700" actId="21"/>
        <pc:sldMkLst>
          <pc:docMk/>
          <pc:sldMk cId="3529980275" sldId="268"/>
        </pc:sldMkLst>
        <pc:spChg chg="del">
          <ac:chgData name="Toby Donaldson" userId="2e6e5431-bb17-4c41-9985-d39c50d83c73" providerId="ADAL" clId="{B5FDCC3A-727F-4296-9CA7-21563D4DCC5A}" dt="2023-09-07T22:38:51.642" v="2700" actId="21"/>
          <ac:spMkLst>
            <pc:docMk/>
            <pc:sldMk cId="3529980275" sldId="268"/>
            <ac:spMk id="7" creationId="{BA43FC50-6384-FB84-2176-C0F38BA2ECD4}"/>
          </ac:spMkLst>
        </pc:spChg>
      </pc:sldChg>
      <pc:sldChg chg="modSp add mod">
        <pc:chgData name="Toby Donaldson" userId="2e6e5431-bb17-4c41-9985-d39c50d83c73" providerId="ADAL" clId="{B5FDCC3A-727F-4296-9CA7-21563D4DCC5A}" dt="2023-09-08T03:08:27.689" v="4506" actId="20577"/>
        <pc:sldMkLst>
          <pc:docMk/>
          <pc:sldMk cId="2831398048" sldId="269"/>
        </pc:sldMkLst>
        <pc:spChg chg="mod">
          <ac:chgData name="Toby Donaldson" userId="2e6e5431-bb17-4c41-9985-d39c50d83c73" providerId="ADAL" clId="{B5FDCC3A-727F-4296-9CA7-21563D4DCC5A}" dt="2023-09-08T03:08:27.689" v="4506" actId="20577"/>
          <ac:spMkLst>
            <pc:docMk/>
            <pc:sldMk cId="2831398048" sldId="269"/>
            <ac:spMk id="7" creationId="{BA43FC50-6384-FB84-2176-C0F38BA2ECD4}"/>
          </ac:spMkLst>
        </pc:spChg>
      </pc:sldChg>
      <pc:sldChg chg="delSp modSp add mod ord">
        <pc:chgData name="Toby Donaldson" userId="2e6e5431-bb17-4c41-9985-d39c50d83c73" providerId="ADAL" clId="{B5FDCC3A-727F-4296-9CA7-21563D4DCC5A}" dt="2023-09-07T22:41:56.352" v="2788" actId="1076"/>
        <pc:sldMkLst>
          <pc:docMk/>
          <pc:sldMk cId="3546156398" sldId="270"/>
        </pc:sldMkLst>
        <pc:spChg chg="mod">
          <ac:chgData name="Toby Donaldson" userId="2e6e5431-bb17-4c41-9985-d39c50d83c73" providerId="ADAL" clId="{B5FDCC3A-727F-4296-9CA7-21563D4DCC5A}" dt="2023-09-07T22:41:56.352" v="2788" actId="1076"/>
          <ac:spMkLst>
            <pc:docMk/>
            <pc:sldMk cId="3546156398" sldId="270"/>
            <ac:spMk id="2" creationId="{A4BC1F36-8D19-79F2-3E01-CBC70AAB5D5F}"/>
          </ac:spMkLst>
        </pc:spChg>
        <pc:spChg chg="mod">
          <ac:chgData name="Toby Donaldson" userId="2e6e5431-bb17-4c41-9985-d39c50d83c73" providerId="ADAL" clId="{B5FDCC3A-727F-4296-9CA7-21563D4DCC5A}" dt="2023-09-07T22:41:45.671" v="2787" actId="20577"/>
          <ac:spMkLst>
            <pc:docMk/>
            <pc:sldMk cId="3546156398" sldId="270"/>
            <ac:spMk id="3" creationId="{54F5A8A1-2B70-FD9E-1609-D600D297FD9C}"/>
          </ac:spMkLst>
        </pc:spChg>
        <pc:spChg chg="del">
          <ac:chgData name="Toby Donaldson" userId="2e6e5431-bb17-4c41-9985-d39c50d83c73" providerId="ADAL" clId="{B5FDCC3A-727F-4296-9CA7-21563D4DCC5A}" dt="2023-09-07T22:39:55.426" v="2708" actId="21"/>
          <ac:spMkLst>
            <pc:docMk/>
            <pc:sldMk cId="3546156398" sldId="270"/>
            <ac:spMk id="4" creationId="{74416557-38FC-5080-9C29-E7EDE681DECC}"/>
          </ac:spMkLst>
        </pc:spChg>
      </pc:sldChg>
      <pc:sldChg chg="addSp modSp add mod">
        <pc:chgData name="Toby Donaldson" userId="2e6e5431-bb17-4c41-9985-d39c50d83c73" providerId="ADAL" clId="{B5FDCC3A-727F-4296-9CA7-21563D4DCC5A}" dt="2023-09-08T03:08:53.819" v="4528" actId="113"/>
        <pc:sldMkLst>
          <pc:docMk/>
          <pc:sldMk cId="1823327782" sldId="271"/>
        </pc:sldMkLst>
        <pc:spChg chg="mod">
          <ac:chgData name="Toby Donaldson" userId="2e6e5431-bb17-4c41-9985-d39c50d83c73" providerId="ADAL" clId="{B5FDCC3A-727F-4296-9CA7-21563D4DCC5A}" dt="2023-09-07T22:42:23.774" v="2805" actId="20577"/>
          <ac:spMkLst>
            <pc:docMk/>
            <pc:sldMk cId="1823327782" sldId="271"/>
            <ac:spMk id="3" creationId="{54F5A8A1-2B70-FD9E-1609-D600D297FD9C}"/>
          </ac:spMkLst>
        </pc:spChg>
        <pc:spChg chg="add mod">
          <ac:chgData name="Toby Donaldson" userId="2e6e5431-bb17-4c41-9985-d39c50d83c73" providerId="ADAL" clId="{B5FDCC3A-727F-4296-9CA7-21563D4DCC5A}" dt="2023-09-07T22:43:21.846" v="2935" actId="1076"/>
          <ac:spMkLst>
            <pc:docMk/>
            <pc:sldMk cId="1823327782" sldId="271"/>
            <ac:spMk id="4" creationId="{C320703D-CFC2-F126-5CD7-AB3F92BBB078}"/>
          </ac:spMkLst>
        </pc:spChg>
        <pc:spChg chg="add mod">
          <ac:chgData name="Toby Donaldson" userId="2e6e5431-bb17-4c41-9985-d39c50d83c73" providerId="ADAL" clId="{B5FDCC3A-727F-4296-9CA7-21563D4DCC5A}" dt="2023-09-07T22:44:32.181" v="3031" actId="1076"/>
          <ac:spMkLst>
            <pc:docMk/>
            <pc:sldMk cId="1823327782" sldId="271"/>
            <ac:spMk id="7" creationId="{3BEFBE86-814D-4801-5164-6BBE37B5B5D1}"/>
          </ac:spMkLst>
        </pc:spChg>
        <pc:spChg chg="add mod">
          <ac:chgData name="Toby Donaldson" userId="2e6e5431-bb17-4c41-9985-d39c50d83c73" providerId="ADAL" clId="{B5FDCC3A-727F-4296-9CA7-21563D4DCC5A}" dt="2023-09-07T22:44:55.615" v="3034" actId="208"/>
          <ac:spMkLst>
            <pc:docMk/>
            <pc:sldMk cId="1823327782" sldId="271"/>
            <ac:spMk id="8" creationId="{088C8B93-1367-AE20-291F-58DA4B140B23}"/>
          </ac:spMkLst>
        </pc:spChg>
        <pc:spChg chg="add mod">
          <ac:chgData name="Toby Donaldson" userId="2e6e5431-bb17-4c41-9985-d39c50d83c73" providerId="ADAL" clId="{B5FDCC3A-727F-4296-9CA7-21563D4DCC5A}" dt="2023-09-07T22:45:43.900" v="3041" actId="14100"/>
          <ac:spMkLst>
            <pc:docMk/>
            <pc:sldMk cId="1823327782" sldId="271"/>
            <ac:spMk id="11" creationId="{90FB3832-2F1A-9542-8159-F582E3E74FAF}"/>
          </ac:spMkLst>
        </pc:spChg>
        <pc:spChg chg="add mod">
          <ac:chgData name="Toby Donaldson" userId="2e6e5431-bb17-4c41-9985-d39c50d83c73" providerId="ADAL" clId="{B5FDCC3A-727F-4296-9CA7-21563D4DCC5A}" dt="2023-09-08T03:08:53.819" v="4528" actId="113"/>
          <ac:spMkLst>
            <pc:docMk/>
            <pc:sldMk cId="1823327782" sldId="271"/>
            <ac:spMk id="12" creationId="{32A53525-C6D6-EF80-2B17-454A71D75C89}"/>
          </ac:spMkLst>
        </pc:spChg>
        <pc:cxnChg chg="add">
          <ac:chgData name="Toby Donaldson" userId="2e6e5431-bb17-4c41-9985-d39c50d83c73" providerId="ADAL" clId="{B5FDCC3A-727F-4296-9CA7-21563D4DCC5A}" dt="2023-09-07T22:43:25.379" v="2936" actId="11529"/>
          <ac:cxnSpMkLst>
            <pc:docMk/>
            <pc:sldMk cId="1823327782" sldId="271"/>
            <ac:cxnSpMk id="6" creationId="{5C62A2CC-885F-3C20-5E19-9801183FCB8B}"/>
          </ac:cxnSpMkLst>
        </pc:cxnChg>
        <pc:cxnChg chg="add">
          <ac:chgData name="Toby Donaldson" userId="2e6e5431-bb17-4c41-9985-d39c50d83c73" providerId="ADAL" clId="{B5FDCC3A-727F-4296-9CA7-21563D4DCC5A}" dt="2023-09-07T22:45:04.588" v="3035" actId="11529"/>
          <ac:cxnSpMkLst>
            <pc:docMk/>
            <pc:sldMk cId="1823327782" sldId="271"/>
            <ac:cxnSpMk id="10" creationId="{BFBDB53D-8022-5414-DEFE-4C2DFC4EBDB2}"/>
          </ac:cxnSpMkLst>
        </pc:cxnChg>
        <pc:cxnChg chg="add mod">
          <ac:chgData name="Toby Donaldson" userId="2e6e5431-bb17-4c41-9985-d39c50d83c73" providerId="ADAL" clId="{B5FDCC3A-727F-4296-9CA7-21563D4DCC5A}" dt="2023-09-07T22:45:28.726" v="3040" actId="1076"/>
          <ac:cxnSpMkLst>
            <pc:docMk/>
            <pc:sldMk cId="1823327782" sldId="271"/>
            <ac:cxnSpMk id="13" creationId="{BF307947-3343-FA33-5723-411A0FBC91A9}"/>
          </ac:cxnSpMkLst>
        </pc:cxnChg>
      </pc:sldChg>
      <pc:sldChg chg="addSp modSp add mod ord">
        <pc:chgData name="Toby Donaldson" userId="2e6e5431-bb17-4c41-9985-d39c50d83c73" providerId="ADAL" clId="{B5FDCC3A-727F-4296-9CA7-21563D4DCC5A}" dt="2023-09-07T22:50:49.724" v="3513" actId="113"/>
        <pc:sldMkLst>
          <pc:docMk/>
          <pc:sldMk cId="683279385" sldId="272"/>
        </pc:sldMkLst>
        <pc:spChg chg="mod">
          <ac:chgData name="Toby Donaldson" userId="2e6e5431-bb17-4c41-9985-d39c50d83c73" providerId="ADAL" clId="{B5FDCC3A-727F-4296-9CA7-21563D4DCC5A}" dt="2023-09-07T22:47:26.098" v="3202" actId="20577"/>
          <ac:spMkLst>
            <pc:docMk/>
            <pc:sldMk cId="683279385" sldId="272"/>
            <ac:spMk id="3" creationId="{54F5A8A1-2B70-FD9E-1609-D600D297FD9C}"/>
          </ac:spMkLst>
        </pc:spChg>
        <pc:spChg chg="add mod">
          <ac:chgData name="Toby Donaldson" userId="2e6e5431-bb17-4c41-9985-d39c50d83c73" providerId="ADAL" clId="{B5FDCC3A-727F-4296-9CA7-21563D4DCC5A}" dt="2023-09-07T22:50:25.993" v="3508" actId="1076"/>
          <ac:spMkLst>
            <pc:docMk/>
            <pc:sldMk cId="683279385" sldId="272"/>
            <ac:spMk id="4" creationId="{1EA0E274-1A29-612D-342C-5E426DC9C20B}"/>
          </ac:spMkLst>
        </pc:spChg>
        <pc:spChg chg="add mod">
          <ac:chgData name="Toby Donaldson" userId="2e6e5431-bb17-4c41-9985-d39c50d83c73" providerId="ADAL" clId="{B5FDCC3A-727F-4296-9CA7-21563D4DCC5A}" dt="2023-09-07T22:49:15.649" v="3361" actId="14100"/>
          <ac:spMkLst>
            <pc:docMk/>
            <pc:sldMk cId="683279385" sldId="272"/>
            <ac:spMk id="5" creationId="{F65BA735-A107-2DE0-BA84-BAD7B71D5094}"/>
          </ac:spMkLst>
        </pc:spChg>
        <pc:spChg chg="add mod">
          <ac:chgData name="Toby Donaldson" userId="2e6e5431-bb17-4c41-9985-d39c50d83c73" providerId="ADAL" clId="{B5FDCC3A-727F-4296-9CA7-21563D4DCC5A}" dt="2023-09-07T22:50:49.724" v="3513" actId="113"/>
          <ac:spMkLst>
            <pc:docMk/>
            <pc:sldMk cId="683279385" sldId="272"/>
            <ac:spMk id="12" creationId="{6A2B1615-AD95-7E58-079F-B5E57490E1FB}"/>
          </ac:spMkLst>
        </pc:spChg>
        <pc:cxnChg chg="add mod">
          <ac:chgData name="Toby Donaldson" userId="2e6e5431-bb17-4c41-9985-d39c50d83c73" providerId="ADAL" clId="{B5FDCC3A-727F-4296-9CA7-21563D4DCC5A}" dt="2023-09-07T22:50:25.993" v="3508" actId="1076"/>
          <ac:cxnSpMkLst>
            <pc:docMk/>
            <pc:sldMk cId="683279385" sldId="272"/>
            <ac:cxnSpMk id="6" creationId="{AAD638AC-1EB1-1DB2-D241-B99D0870CF38}"/>
          </ac:cxnSpMkLst>
        </pc:cxnChg>
        <pc:cxnChg chg="add mod">
          <ac:chgData name="Toby Donaldson" userId="2e6e5431-bb17-4c41-9985-d39c50d83c73" providerId="ADAL" clId="{B5FDCC3A-727F-4296-9CA7-21563D4DCC5A}" dt="2023-09-07T22:50:39.167" v="3512" actId="14100"/>
          <ac:cxnSpMkLst>
            <pc:docMk/>
            <pc:sldMk cId="683279385" sldId="272"/>
            <ac:cxnSpMk id="14" creationId="{D069D395-0F31-FEA9-67D7-F875B6F88DD0}"/>
          </ac:cxnSpMkLst>
        </pc:cxnChg>
      </pc:sldChg>
      <pc:sldChg chg="addSp modSp add mod ord">
        <pc:chgData name="Toby Donaldson" userId="2e6e5431-bb17-4c41-9985-d39c50d83c73" providerId="ADAL" clId="{B5FDCC3A-727F-4296-9CA7-21563D4DCC5A}" dt="2023-09-07T23:03:54.419" v="3720" actId="113"/>
        <pc:sldMkLst>
          <pc:docMk/>
          <pc:sldMk cId="2547049706" sldId="273"/>
        </pc:sldMkLst>
        <pc:spChg chg="mod">
          <ac:chgData name="Toby Donaldson" userId="2e6e5431-bb17-4c41-9985-d39c50d83c73" providerId="ADAL" clId="{B5FDCC3A-727F-4296-9CA7-21563D4DCC5A}" dt="2023-09-07T22:51:07.900" v="3524" actId="5793"/>
          <ac:spMkLst>
            <pc:docMk/>
            <pc:sldMk cId="2547049706" sldId="273"/>
            <ac:spMk id="3" creationId="{54F5A8A1-2B70-FD9E-1609-D600D297FD9C}"/>
          </ac:spMkLst>
        </pc:spChg>
        <pc:spChg chg="add mod">
          <ac:chgData name="Toby Donaldson" userId="2e6e5431-bb17-4c41-9985-d39c50d83c73" providerId="ADAL" clId="{B5FDCC3A-727F-4296-9CA7-21563D4DCC5A}" dt="2023-09-07T23:03:54.419" v="3720" actId="113"/>
          <ac:spMkLst>
            <pc:docMk/>
            <pc:sldMk cId="2547049706" sldId="273"/>
            <ac:spMk id="4" creationId="{B557BE80-4766-2E19-3B09-4137F9C18F24}"/>
          </ac:spMkLst>
        </pc:spChg>
        <pc:spChg chg="add mod">
          <ac:chgData name="Toby Donaldson" userId="2e6e5431-bb17-4c41-9985-d39c50d83c73" providerId="ADAL" clId="{B5FDCC3A-727F-4296-9CA7-21563D4DCC5A}" dt="2023-09-07T22:52:40.844" v="3715" actId="14100"/>
          <ac:spMkLst>
            <pc:docMk/>
            <pc:sldMk cId="2547049706" sldId="273"/>
            <ac:spMk id="8" creationId="{09E35BDC-2304-A6F1-B07F-81201D2FD377}"/>
          </ac:spMkLst>
        </pc:spChg>
        <pc:cxnChg chg="add mod">
          <ac:chgData name="Toby Donaldson" userId="2e6e5431-bb17-4c41-9985-d39c50d83c73" providerId="ADAL" clId="{B5FDCC3A-727F-4296-9CA7-21563D4DCC5A}" dt="2023-09-07T22:52:59.321" v="3716" actId="1076"/>
          <ac:cxnSpMkLst>
            <pc:docMk/>
            <pc:sldMk cId="2547049706" sldId="273"/>
            <ac:cxnSpMk id="5" creationId="{29018421-1347-1630-F4C1-06928B4A11A6}"/>
          </ac:cxnSpMkLst>
        </pc:cxnChg>
      </pc:sldChg>
      <pc:sldChg chg="addSp modSp add mod ord">
        <pc:chgData name="Toby Donaldson" userId="2e6e5431-bb17-4c41-9985-d39c50d83c73" providerId="ADAL" clId="{B5FDCC3A-727F-4296-9CA7-21563D4DCC5A}" dt="2023-09-08T02:57:18.613" v="3966" actId="5793"/>
        <pc:sldMkLst>
          <pc:docMk/>
          <pc:sldMk cId="3884677179" sldId="274"/>
        </pc:sldMkLst>
        <pc:spChg chg="mod">
          <ac:chgData name="Toby Donaldson" userId="2e6e5431-bb17-4c41-9985-d39c50d83c73" providerId="ADAL" clId="{B5FDCC3A-727F-4296-9CA7-21563D4DCC5A}" dt="2023-09-08T02:55:51.338" v="3960" actId="1076"/>
          <ac:spMkLst>
            <pc:docMk/>
            <pc:sldMk cId="3884677179" sldId="274"/>
            <ac:spMk id="3" creationId="{54F5A8A1-2B70-FD9E-1609-D600D297FD9C}"/>
          </ac:spMkLst>
        </pc:spChg>
        <pc:spChg chg="add mod">
          <ac:chgData name="Toby Donaldson" userId="2e6e5431-bb17-4c41-9985-d39c50d83c73" providerId="ADAL" clId="{B5FDCC3A-727F-4296-9CA7-21563D4DCC5A}" dt="2023-09-08T02:57:18.613" v="3966" actId="5793"/>
          <ac:spMkLst>
            <pc:docMk/>
            <pc:sldMk cId="3884677179" sldId="274"/>
            <ac:spMk id="4" creationId="{A9D8A4CB-46BA-8726-B4AA-E807D0D20A07}"/>
          </ac:spMkLst>
        </pc:spChg>
        <pc:spChg chg="add mod">
          <ac:chgData name="Toby Donaldson" userId="2e6e5431-bb17-4c41-9985-d39c50d83c73" providerId="ADAL" clId="{B5FDCC3A-727F-4296-9CA7-21563D4DCC5A}" dt="2023-09-08T02:55:51.338" v="3960" actId="1076"/>
          <ac:spMkLst>
            <pc:docMk/>
            <pc:sldMk cId="3884677179" sldId="274"/>
            <ac:spMk id="5" creationId="{01C6FB54-37BC-9904-614B-95265073256C}"/>
          </ac:spMkLst>
        </pc:spChg>
        <pc:spChg chg="add mod">
          <ac:chgData name="Toby Donaldson" userId="2e6e5431-bb17-4c41-9985-d39c50d83c73" providerId="ADAL" clId="{B5FDCC3A-727F-4296-9CA7-21563D4DCC5A}" dt="2023-09-08T02:55:56.255" v="3961" actId="1076"/>
          <ac:spMkLst>
            <pc:docMk/>
            <pc:sldMk cId="3884677179" sldId="274"/>
            <ac:spMk id="6" creationId="{157094D7-C354-4E4A-C3D2-26DC2B5D9396}"/>
          </ac:spMkLst>
        </pc:spChg>
        <pc:cxnChg chg="add mod">
          <ac:chgData name="Toby Donaldson" userId="2e6e5431-bb17-4c41-9985-d39c50d83c73" providerId="ADAL" clId="{B5FDCC3A-727F-4296-9CA7-21563D4DCC5A}" dt="2023-09-08T02:57:07.160" v="3963" actId="14100"/>
          <ac:cxnSpMkLst>
            <pc:docMk/>
            <pc:sldMk cId="3884677179" sldId="274"/>
            <ac:cxnSpMk id="8" creationId="{61958514-DFAB-5EC4-18AB-D9D5E905D477}"/>
          </ac:cxnSpMkLst>
        </pc:cxnChg>
      </pc:sldChg>
      <pc:sldChg chg="add del">
        <pc:chgData name="Toby Donaldson" userId="2e6e5431-bb17-4c41-9985-d39c50d83c73" providerId="ADAL" clId="{B5FDCC3A-727F-4296-9CA7-21563D4DCC5A}" dt="2023-09-07T23:03:53.812" v="3719" actId="2890"/>
        <pc:sldMkLst>
          <pc:docMk/>
          <pc:sldMk cId="3888095131" sldId="274"/>
        </pc:sldMkLst>
      </pc:sldChg>
      <pc:sldChg chg="addSp modSp add mod">
        <pc:chgData name="Toby Donaldson" userId="2e6e5431-bb17-4c41-9985-d39c50d83c73" providerId="ADAL" clId="{B5FDCC3A-727F-4296-9CA7-21563D4DCC5A}" dt="2023-09-08T02:58:52.189" v="4141" actId="113"/>
        <pc:sldMkLst>
          <pc:docMk/>
          <pc:sldMk cId="3330994417" sldId="275"/>
        </pc:sldMkLst>
        <pc:spChg chg="mod">
          <ac:chgData name="Toby Donaldson" userId="2e6e5431-bb17-4c41-9985-d39c50d83c73" providerId="ADAL" clId="{B5FDCC3A-727F-4296-9CA7-21563D4DCC5A}" dt="2023-09-08T02:58:52.189" v="4141" actId="113"/>
          <ac:spMkLst>
            <pc:docMk/>
            <pc:sldMk cId="3330994417" sldId="275"/>
            <ac:spMk id="6" creationId="{157094D7-C354-4E4A-C3D2-26DC2B5D9396}"/>
          </ac:spMkLst>
        </pc:spChg>
        <pc:spChg chg="add mod">
          <ac:chgData name="Toby Donaldson" userId="2e6e5431-bb17-4c41-9985-d39c50d83c73" providerId="ADAL" clId="{B5FDCC3A-727F-4296-9CA7-21563D4DCC5A}" dt="2023-09-08T02:57:53.630" v="3970" actId="14100"/>
          <ac:spMkLst>
            <pc:docMk/>
            <pc:sldMk cId="3330994417" sldId="275"/>
            <ac:spMk id="7" creationId="{AE50EF30-CB53-CBC5-A4B0-2A071E07E3BF}"/>
          </ac:spMkLst>
        </pc:spChg>
        <pc:cxnChg chg="mod">
          <ac:chgData name="Toby Donaldson" userId="2e6e5431-bb17-4c41-9985-d39c50d83c73" providerId="ADAL" clId="{B5FDCC3A-727F-4296-9CA7-21563D4DCC5A}" dt="2023-09-08T02:58:31.770" v="4110" actId="20577"/>
          <ac:cxnSpMkLst>
            <pc:docMk/>
            <pc:sldMk cId="3330994417" sldId="275"/>
            <ac:cxnSpMk id="8" creationId="{61958514-DFAB-5EC4-18AB-D9D5E905D477}"/>
          </ac:cxnSpMkLst>
        </pc:cxnChg>
      </pc:sldChg>
      <pc:sldChg chg="addSp delSp modSp add mod">
        <pc:chgData name="Toby Donaldson" userId="2e6e5431-bb17-4c41-9985-d39c50d83c73" providerId="ADAL" clId="{B5FDCC3A-727F-4296-9CA7-21563D4DCC5A}" dt="2023-09-08T03:02:15.307" v="4307" actId="113"/>
        <pc:sldMkLst>
          <pc:docMk/>
          <pc:sldMk cId="2992973876" sldId="276"/>
        </pc:sldMkLst>
        <pc:spChg chg="del">
          <ac:chgData name="Toby Donaldson" userId="2e6e5431-bb17-4c41-9985-d39c50d83c73" providerId="ADAL" clId="{B5FDCC3A-727F-4296-9CA7-21563D4DCC5A}" dt="2023-09-08T03:00:03.843" v="4143" actId="21"/>
          <ac:spMkLst>
            <pc:docMk/>
            <pc:sldMk cId="2992973876" sldId="276"/>
            <ac:spMk id="6" creationId="{157094D7-C354-4E4A-C3D2-26DC2B5D9396}"/>
          </ac:spMkLst>
        </pc:spChg>
        <pc:spChg chg="del">
          <ac:chgData name="Toby Donaldson" userId="2e6e5431-bb17-4c41-9985-d39c50d83c73" providerId="ADAL" clId="{B5FDCC3A-727F-4296-9CA7-21563D4DCC5A}" dt="2023-09-08T03:00:08.783" v="4145" actId="21"/>
          <ac:spMkLst>
            <pc:docMk/>
            <pc:sldMk cId="2992973876" sldId="276"/>
            <ac:spMk id="7" creationId="{AE50EF30-CB53-CBC5-A4B0-2A071E07E3BF}"/>
          </ac:spMkLst>
        </pc:spChg>
        <pc:spChg chg="add mod">
          <ac:chgData name="Toby Donaldson" userId="2e6e5431-bb17-4c41-9985-d39c50d83c73" providerId="ADAL" clId="{B5FDCC3A-727F-4296-9CA7-21563D4DCC5A}" dt="2023-09-08T03:01:14.079" v="4157" actId="1076"/>
          <ac:spMkLst>
            <pc:docMk/>
            <pc:sldMk cId="2992973876" sldId="276"/>
            <ac:spMk id="9" creationId="{468CC7A4-735C-930F-C3CD-707543FEEF15}"/>
          </ac:spMkLst>
        </pc:spChg>
        <pc:spChg chg="add mod">
          <ac:chgData name="Toby Donaldson" userId="2e6e5431-bb17-4c41-9985-d39c50d83c73" providerId="ADAL" clId="{B5FDCC3A-727F-4296-9CA7-21563D4DCC5A}" dt="2023-09-08T03:01:14.079" v="4157" actId="1076"/>
          <ac:spMkLst>
            <pc:docMk/>
            <pc:sldMk cId="2992973876" sldId="276"/>
            <ac:spMk id="10" creationId="{08B3827F-5D68-0BCA-29D4-AB77127CFA04}"/>
          </ac:spMkLst>
        </pc:spChg>
        <pc:spChg chg="add mod">
          <ac:chgData name="Toby Donaldson" userId="2e6e5431-bb17-4c41-9985-d39c50d83c73" providerId="ADAL" clId="{B5FDCC3A-727F-4296-9CA7-21563D4DCC5A}" dt="2023-09-08T03:02:15.307" v="4307" actId="113"/>
          <ac:spMkLst>
            <pc:docMk/>
            <pc:sldMk cId="2992973876" sldId="276"/>
            <ac:spMk id="13" creationId="{1BF166F2-D0DB-87CF-1156-7E3076B52D0A}"/>
          </ac:spMkLst>
        </pc:spChg>
        <pc:cxnChg chg="del mod">
          <ac:chgData name="Toby Donaldson" userId="2e6e5431-bb17-4c41-9985-d39c50d83c73" providerId="ADAL" clId="{B5FDCC3A-727F-4296-9CA7-21563D4DCC5A}" dt="2023-09-08T03:00:06.789" v="4144" actId="21"/>
          <ac:cxnSpMkLst>
            <pc:docMk/>
            <pc:sldMk cId="2992973876" sldId="276"/>
            <ac:cxnSpMk id="8" creationId="{61958514-DFAB-5EC4-18AB-D9D5E905D477}"/>
          </ac:cxnSpMkLst>
        </pc:cxnChg>
        <pc:cxnChg chg="add">
          <ac:chgData name="Toby Donaldson" userId="2e6e5431-bb17-4c41-9985-d39c50d83c73" providerId="ADAL" clId="{B5FDCC3A-727F-4296-9CA7-21563D4DCC5A}" dt="2023-09-08T03:01:18.738" v="4158" actId="11529"/>
          <ac:cxnSpMkLst>
            <pc:docMk/>
            <pc:sldMk cId="2992973876" sldId="276"/>
            <ac:cxnSpMk id="12" creationId="{0CF06DBE-E6B5-6D8B-2741-19319D413AE3}"/>
          </ac:cxnSpMkLst>
        </pc:cxnChg>
      </pc:sldChg>
      <pc:sldChg chg="addSp delSp modSp add mod">
        <pc:chgData name="Toby Donaldson" userId="2e6e5431-bb17-4c41-9985-d39c50d83c73" providerId="ADAL" clId="{B5FDCC3A-727F-4296-9CA7-21563D4DCC5A}" dt="2023-09-08T03:13:17.497" v="4682" actId="1076"/>
        <pc:sldMkLst>
          <pc:docMk/>
          <pc:sldMk cId="1011649119" sldId="277"/>
        </pc:sldMkLst>
        <pc:spChg chg="mod">
          <ac:chgData name="Toby Donaldson" userId="2e6e5431-bb17-4c41-9985-d39c50d83c73" providerId="ADAL" clId="{B5FDCC3A-727F-4296-9CA7-21563D4DCC5A}" dt="2023-09-08T03:03:13.073" v="4327" actId="20577"/>
          <ac:spMkLst>
            <pc:docMk/>
            <pc:sldMk cId="1011649119" sldId="277"/>
            <ac:spMk id="2" creationId="{A4BC1F36-8D19-79F2-3E01-CBC70AAB5D5F}"/>
          </ac:spMkLst>
        </pc:spChg>
        <pc:spChg chg="del">
          <ac:chgData name="Toby Donaldson" userId="2e6e5431-bb17-4c41-9985-d39c50d83c73" providerId="ADAL" clId="{B5FDCC3A-727F-4296-9CA7-21563D4DCC5A}" dt="2023-09-08T03:03:18.693" v="4328" actId="21"/>
          <ac:spMkLst>
            <pc:docMk/>
            <pc:sldMk cId="1011649119" sldId="277"/>
            <ac:spMk id="3" creationId="{54F5A8A1-2B70-FD9E-1609-D600D297FD9C}"/>
          </ac:spMkLst>
        </pc:spChg>
        <pc:spChg chg="del">
          <ac:chgData name="Toby Donaldson" userId="2e6e5431-bb17-4c41-9985-d39c50d83c73" providerId="ADAL" clId="{B5FDCC3A-727F-4296-9CA7-21563D4DCC5A}" dt="2023-09-08T03:03:18.693" v="4328" actId="21"/>
          <ac:spMkLst>
            <pc:docMk/>
            <pc:sldMk cId="1011649119" sldId="277"/>
            <ac:spMk id="4" creationId="{A9D8A4CB-46BA-8726-B4AA-E807D0D20A07}"/>
          </ac:spMkLst>
        </pc:spChg>
        <pc:spChg chg="del">
          <ac:chgData name="Toby Donaldson" userId="2e6e5431-bb17-4c41-9985-d39c50d83c73" providerId="ADAL" clId="{B5FDCC3A-727F-4296-9CA7-21563D4DCC5A}" dt="2023-09-08T03:03:18.693" v="4328" actId="21"/>
          <ac:spMkLst>
            <pc:docMk/>
            <pc:sldMk cId="1011649119" sldId="277"/>
            <ac:spMk id="5" creationId="{01C6FB54-37BC-9904-614B-95265073256C}"/>
          </ac:spMkLst>
        </pc:spChg>
        <pc:spChg chg="add mod">
          <ac:chgData name="Toby Donaldson" userId="2e6e5431-bb17-4c41-9985-d39c50d83c73" providerId="ADAL" clId="{B5FDCC3A-727F-4296-9CA7-21563D4DCC5A}" dt="2023-09-08T03:13:08.861" v="4681" actId="1076"/>
          <ac:spMkLst>
            <pc:docMk/>
            <pc:sldMk cId="1011649119" sldId="277"/>
            <ac:spMk id="7" creationId="{8F90D3BC-99A5-0A8C-60A7-59EC76F14D8C}"/>
          </ac:spMkLst>
        </pc:spChg>
        <pc:spChg chg="mod">
          <ac:chgData name="Toby Donaldson" userId="2e6e5431-bb17-4c41-9985-d39c50d83c73" providerId="ADAL" clId="{B5FDCC3A-727F-4296-9CA7-21563D4DCC5A}" dt="2023-09-08T03:13:08.861" v="4681" actId="1076"/>
          <ac:spMkLst>
            <pc:docMk/>
            <pc:sldMk cId="1011649119" sldId="277"/>
            <ac:spMk id="9" creationId="{468CC7A4-735C-930F-C3CD-707543FEEF15}"/>
          </ac:spMkLst>
        </pc:spChg>
        <pc:spChg chg="mod">
          <ac:chgData name="Toby Donaldson" userId="2e6e5431-bb17-4c41-9985-d39c50d83c73" providerId="ADAL" clId="{B5FDCC3A-727F-4296-9CA7-21563D4DCC5A}" dt="2023-09-08T03:13:08.861" v="4681" actId="1076"/>
          <ac:spMkLst>
            <pc:docMk/>
            <pc:sldMk cId="1011649119" sldId="277"/>
            <ac:spMk id="10" creationId="{08B3827F-5D68-0BCA-29D4-AB77127CFA04}"/>
          </ac:spMkLst>
        </pc:spChg>
        <pc:spChg chg="mod">
          <ac:chgData name="Toby Donaldson" userId="2e6e5431-bb17-4c41-9985-d39c50d83c73" providerId="ADAL" clId="{B5FDCC3A-727F-4296-9CA7-21563D4DCC5A}" dt="2023-09-08T03:13:17.497" v="4682" actId="1076"/>
          <ac:spMkLst>
            <pc:docMk/>
            <pc:sldMk cId="1011649119" sldId="277"/>
            <ac:spMk id="13" creationId="{1BF166F2-D0DB-87CF-1156-7E3076B52D0A}"/>
          </ac:spMkLst>
        </pc:spChg>
        <pc:spChg chg="add mod">
          <ac:chgData name="Toby Donaldson" userId="2e6e5431-bb17-4c41-9985-d39c50d83c73" providerId="ADAL" clId="{B5FDCC3A-727F-4296-9CA7-21563D4DCC5A}" dt="2023-09-08T03:13:08.861" v="4681" actId="1076"/>
          <ac:spMkLst>
            <pc:docMk/>
            <pc:sldMk cId="1011649119" sldId="277"/>
            <ac:spMk id="18" creationId="{FF3E2181-0CBD-FE3C-C676-33849A39AA5C}"/>
          </ac:spMkLst>
        </pc:spChg>
        <pc:cxnChg chg="add mod">
          <ac:chgData name="Toby Donaldson" userId="2e6e5431-bb17-4c41-9985-d39c50d83c73" providerId="ADAL" clId="{B5FDCC3A-727F-4296-9CA7-21563D4DCC5A}" dt="2023-09-08T03:13:08.861" v="4681" actId="1076"/>
          <ac:cxnSpMkLst>
            <pc:docMk/>
            <pc:sldMk cId="1011649119" sldId="277"/>
            <ac:cxnSpMk id="11" creationId="{DAE7BE1B-F66F-DA2A-94BC-1BFCC311E6CD}"/>
          </ac:cxnSpMkLst>
        </pc:cxnChg>
        <pc:cxnChg chg="mod">
          <ac:chgData name="Toby Donaldson" userId="2e6e5431-bb17-4c41-9985-d39c50d83c73" providerId="ADAL" clId="{B5FDCC3A-727F-4296-9CA7-21563D4DCC5A}" dt="2023-09-08T03:13:08.861" v="4681" actId="1076"/>
          <ac:cxnSpMkLst>
            <pc:docMk/>
            <pc:sldMk cId="1011649119" sldId="277"/>
            <ac:cxnSpMk id="12" creationId="{0CF06DBE-E6B5-6D8B-2741-19319D413AE3}"/>
          </ac:cxnSpMkLst>
        </pc:cxnChg>
        <pc:cxnChg chg="add mod">
          <ac:chgData name="Toby Donaldson" userId="2e6e5431-bb17-4c41-9985-d39c50d83c73" providerId="ADAL" clId="{B5FDCC3A-727F-4296-9CA7-21563D4DCC5A}" dt="2023-09-08T03:13:08.861" v="4681" actId="1076"/>
          <ac:cxnSpMkLst>
            <pc:docMk/>
            <pc:sldMk cId="1011649119" sldId="277"/>
            <ac:cxnSpMk id="19" creationId="{CED78910-D301-2010-C154-BD00CB1F7653}"/>
          </ac:cxnSpMkLst>
        </pc:cxnChg>
      </pc:sldChg>
      <pc:sldChg chg="addSp modSp add del mod">
        <pc:chgData name="Toby Donaldson" userId="2e6e5431-bb17-4c41-9985-d39c50d83c73" providerId="ADAL" clId="{B5FDCC3A-727F-4296-9CA7-21563D4DCC5A}" dt="2023-09-08T03:14:39.673" v="4691" actId="2696"/>
        <pc:sldMkLst>
          <pc:docMk/>
          <pc:sldMk cId="3601186685" sldId="278"/>
        </pc:sldMkLst>
        <pc:spChg chg="add mod">
          <ac:chgData name="Toby Donaldson" userId="2e6e5431-bb17-4c41-9985-d39c50d83c73" providerId="ADAL" clId="{B5FDCC3A-727F-4296-9CA7-21563D4DCC5A}" dt="2023-09-08T03:12:02.342" v="4671" actId="465"/>
          <ac:spMkLst>
            <pc:docMk/>
            <pc:sldMk cId="3601186685" sldId="278"/>
            <ac:spMk id="3" creationId="{54F962D8-4874-6EB8-096E-11A17EEA0152}"/>
          </ac:spMkLst>
        </pc:spChg>
        <pc:spChg chg="add mod">
          <ac:chgData name="Toby Donaldson" userId="2e6e5431-bb17-4c41-9985-d39c50d83c73" providerId="ADAL" clId="{B5FDCC3A-727F-4296-9CA7-21563D4DCC5A}" dt="2023-09-08T03:11:56.977" v="4670" actId="12788"/>
          <ac:spMkLst>
            <pc:docMk/>
            <pc:sldMk cId="3601186685" sldId="278"/>
            <ac:spMk id="8" creationId="{A65616D6-F45F-72E6-8C2A-91C6CDDD891B}"/>
          </ac:spMkLst>
        </pc:spChg>
        <pc:spChg chg="mod">
          <ac:chgData name="Toby Donaldson" userId="2e6e5431-bb17-4c41-9985-d39c50d83c73" providerId="ADAL" clId="{B5FDCC3A-727F-4296-9CA7-21563D4DCC5A}" dt="2023-09-08T03:11:56.977" v="4670" actId="12788"/>
          <ac:spMkLst>
            <pc:docMk/>
            <pc:sldMk cId="3601186685" sldId="278"/>
            <ac:spMk id="10" creationId="{08B3827F-5D68-0BCA-29D4-AB77127CFA04}"/>
          </ac:spMkLst>
        </pc:spChg>
        <pc:spChg chg="mod">
          <ac:chgData name="Toby Donaldson" userId="2e6e5431-bb17-4c41-9985-d39c50d83c73" providerId="ADAL" clId="{B5FDCC3A-727F-4296-9CA7-21563D4DCC5A}" dt="2023-09-08T03:10:34.520" v="4643" actId="5793"/>
          <ac:spMkLst>
            <pc:docMk/>
            <pc:sldMk cId="3601186685" sldId="278"/>
            <ac:spMk id="13" creationId="{1BF166F2-D0DB-87CF-1156-7E3076B52D0A}"/>
          </ac:spMkLst>
        </pc:spChg>
        <pc:cxnChg chg="add mod">
          <ac:chgData name="Toby Donaldson" userId="2e6e5431-bb17-4c41-9985-d39c50d83c73" providerId="ADAL" clId="{B5FDCC3A-727F-4296-9CA7-21563D4DCC5A}" dt="2023-09-08T03:12:02.342" v="4671" actId="465"/>
          <ac:cxnSpMkLst>
            <pc:docMk/>
            <pc:sldMk cId="3601186685" sldId="278"/>
            <ac:cxnSpMk id="4" creationId="{CA0780E0-485F-50BE-547A-D3F9E414912E}"/>
          </ac:cxnSpMkLst>
        </pc:cxnChg>
        <pc:cxnChg chg="mod">
          <ac:chgData name="Toby Donaldson" userId="2e6e5431-bb17-4c41-9985-d39c50d83c73" providerId="ADAL" clId="{B5FDCC3A-727F-4296-9CA7-21563D4DCC5A}" dt="2023-09-08T03:11:56.977" v="4670" actId="12788"/>
          <ac:cxnSpMkLst>
            <pc:docMk/>
            <pc:sldMk cId="3601186685" sldId="278"/>
            <ac:cxnSpMk id="12" creationId="{0CF06DBE-E6B5-6D8B-2741-19319D413AE3}"/>
          </ac:cxnSpMkLst>
        </pc:cxnChg>
        <pc:cxnChg chg="add mod">
          <ac:chgData name="Toby Donaldson" userId="2e6e5431-bb17-4c41-9985-d39c50d83c73" providerId="ADAL" clId="{B5FDCC3A-727F-4296-9CA7-21563D4DCC5A}" dt="2023-09-08T03:12:02.342" v="4671" actId="465"/>
          <ac:cxnSpMkLst>
            <pc:docMk/>
            <pc:sldMk cId="3601186685" sldId="278"/>
            <ac:cxnSpMk id="14" creationId="{D38AA5BA-2441-83CE-24C0-B1E33D7300E6}"/>
          </ac:cxnSpMkLst>
        </pc:cxnChg>
      </pc:sldChg>
      <pc:sldChg chg="addSp delSp modSp add mod">
        <pc:chgData name="Toby Donaldson" userId="2e6e5431-bb17-4c41-9985-d39c50d83c73" providerId="ADAL" clId="{B5FDCC3A-727F-4296-9CA7-21563D4DCC5A}" dt="2023-09-08T03:15:44.195" v="4800" actId="14100"/>
        <pc:sldMkLst>
          <pc:docMk/>
          <pc:sldMk cId="1710669353" sldId="279"/>
        </pc:sldMkLst>
        <pc:spChg chg="add mod">
          <ac:chgData name="Toby Donaldson" userId="2e6e5431-bb17-4c41-9985-d39c50d83c73" providerId="ADAL" clId="{B5FDCC3A-727F-4296-9CA7-21563D4DCC5A}" dt="2023-09-08T03:13:57.126" v="4687" actId="465"/>
          <ac:spMkLst>
            <pc:docMk/>
            <pc:sldMk cId="1710669353" sldId="279"/>
            <ac:spMk id="3" creationId="{EC3CB10D-E8CA-1E14-AC0E-5E98BA019CF4}"/>
          </ac:spMkLst>
        </pc:spChg>
        <pc:spChg chg="add mod">
          <ac:chgData name="Toby Donaldson" userId="2e6e5431-bb17-4c41-9985-d39c50d83c73" providerId="ADAL" clId="{B5FDCC3A-727F-4296-9CA7-21563D4DCC5A}" dt="2023-09-08T03:13:38.123" v="4685" actId="1076"/>
          <ac:spMkLst>
            <pc:docMk/>
            <pc:sldMk cId="1710669353" sldId="279"/>
            <ac:spMk id="5" creationId="{572BA728-5E81-8945-610E-13E407FDD97E}"/>
          </ac:spMkLst>
        </pc:spChg>
        <pc:spChg chg="del mod">
          <ac:chgData name="Toby Donaldson" userId="2e6e5431-bb17-4c41-9985-d39c50d83c73" providerId="ADAL" clId="{B5FDCC3A-727F-4296-9CA7-21563D4DCC5A}" dt="2023-09-08T03:14:36.534" v="4690" actId="21"/>
          <ac:spMkLst>
            <pc:docMk/>
            <pc:sldMk cId="1710669353" sldId="279"/>
            <ac:spMk id="13" creationId="{1BF166F2-D0DB-87CF-1156-7E3076B52D0A}"/>
          </ac:spMkLst>
        </pc:spChg>
        <pc:spChg chg="add mod">
          <ac:chgData name="Toby Donaldson" userId="2e6e5431-bb17-4c41-9985-d39c50d83c73" providerId="ADAL" clId="{B5FDCC3A-727F-4296-9CA7-21563D4DCC5A}" dt="2023-09-08T03:14:53.646" v="4694" actId="1076"/>
          <ac:spMkLst>
            <pc:docMk/>
            <pc:sldMk cId="1710669353" sldId="279"/>
            <ac:spMk id="14" creationId="{F3FCB929-0634-DD59-7E8C-A4BB7A4714A9}"/>
          </ac:spMkLst>
        </pc:spChg>
        <pc:spChg chg="add mod">
          <ac:chgData name="Toby Donaldson" userId="2e6e5431-bb17-4c41-9985-d39c50d83c73" providerId="ADAL" clId="{B5FDCC3A-727F-4296-9CA7-21563D4DCC5A}" dt="2023-09-08T03:15:44.195" v="4800" actId="14100"/>
          <ac:spMkLst>
            <pc:docMk/>
            <pc:sldMk cId="1710669353" sldId="279"/>
            <ac:spMk id="15" creationId="{81F729EA-D28F-F2C5-6ADB-CFC053CE1D85}"/>
          </ac:spMkLst>
        </pc:spChg>
        <pc:cxnChg chg="add mod">
          <ac:chgData name="Toby Donaldson" userId="2e6e5431-bb17-4c41-9985-d39c50d83c73" providerId="ADAL" clId="{B5FDCC3A-727F-4296-9CA7-21563D4DCC5A}" dt="2023-09-08T03:13:57.126" v="4687" actId="465"/>
          <ac:cxnSpMkLst>
            <pc:docMk/>
            <pc:sldMk cId="1710669353" sldId="279"/>
            <ac:cxnSpMk id="4" creationId="{61365778-4213-A590-ABA0-5F70C0A8662C}"/>
          </ac:cxnSpMkLst>
        </pc:cxnChg>
        <pc:cxnChg chg="add mod">
          <ac:chgData name="Toby Donaldson" userId="2e6e5431-bb17-4c41-9985-d39c50d83c73" providerId="ADAL" clId="{B5FDCC3A-727F-4296-9CA7-21563D4DCC5A}" dt="2023-09-08T03:13:57.126" v="4687" actId="465"/>
          <ac:cxnSpMkLst>
            <pc:docMk/>
            <pc:sldMk cId="1710669353" sldId="279"/>
            <ac:cxnSpMk id="6" creationId="{0028F826-9D45-654C-0FEE-05D4D01F7E6F}"/>
          </ac:cxnSpMkLst>
        </pc:cxnChg>
      </pc:sldChg>
      <pc:sldChg chg="addSp delSp modSp add mod">
        <pc:chgData name="Toby Donaldson" userId="2e6e5431-bb17-4c41-9985-d39c50d83c73" providerId="ADAL" clId="{B5FDCC3A-727F-4296-9CA7-21563D4DCC5A}" dt="2023-09-08T03:18:31.907" v="5152" actId="14100"/>
        <pc:sldMkLst>
          <pc:docMk/>
          <pc:sldMk cId="1503237980" sldId="280"/>
        </pc:sldMkLst>
        <pc:spChg chg="add mod">
          <ac:chgData name="Toby Donaldson" userId="2e6e5431-bb17-4c41-9985-d39c50d83c73" providerId="ADAL" clId="{B5FDCC3A-727F-4296-9CA7-21563D4DCC5A}" dt="2023-09-08T03:18:05.961" v="5147" actId="20577"/>
          <ac:spMkLst>
            <pc:docMk/>
            <pc:sldMk cId="1503237980" sldId="280"/>
            <ac:spMk id="8" creationId="{1F5AF8F5-8308-8A44-9A7D-EB71A0C92ECE}"/>
          </ac:spMkLst>
        </pc:spChg>
        <pc:spChg chg="del">
          <ac:chgData name="Toby Donaldson" userId="2e6e5431-bb17-4c41-9985-d39c50d83c73" providerId="ADAL" clId="{B5FDCC3A-727F-4296-9CA7-21563D4DCC5A}" dt="2023-09-08T03:16:05.100" v="4802" actId="21"/>
          <ac:spMkLst>
            <pc:docMk/>
            <pc:sldMk cId="1503237980" sldId="280"/>
            <ac:spMk id="14" creationId="{F3FCB929-0634-DD59-7E8C-A4BB7A4714A9}"/>
          </ac:spMkLst>
        </pc:spChg>
        <pc:spChg chg="mod">
          <ac:chgData name="Toby Donaldson" userId="2e6e5431-bb17-4c41-9985-d39c50d83c73" providerId="ADAL" clId="{B5FDCC3A-727F-4296-9CA7-21563D4DCC5A}" dt="2023-09-08T03:17:18.581" v="5033" actId="1076"/>
          <ac:spMkLst>
            <pc:docMk/>
            <pc:sldMk cId="1503237980" sldId="280"/>
            <ac:spMk id="15" creationId="{81F729EA-D28F-F2C5-6ADB-CFC053CE1D85}"/>
          </ac:spMkLst>
        </pc:spChg>
        <pc:cxnChg chg="add mod">
          <ac:chgData name="Toby Donaldson" userId="2e6e5431-bb17-4c41-9985-d39c50d83c73" providerId="ADAL" clId="{B5FDCC3A-727F-4296-9CA7-21563D4DCC5A}" dt="2023-09-08T03:18:21.083" v="5149" actId="208"/>
          <ac:cxnSpMkLst>
            <pc:docMk/>
            <pc:sldMk cId="1503237980" sldId="280"/>
            <ac:cxnSpMk id="16" creationId="{BF2C5ECC-6113-E0A9-7F8C-5170A24B442F}"/>
          </ac:cxnSpMkLst>
        </pc:cxnChg>
        <pc:cxnChg chg="add mod">
          <ac:chgData name="Toby Donaldson" userId="2e6e5431-bb17-4c41-9985-d39c50d83c73" providerId="ADAL" clId="{B5FDCC3A-727F-4296-9CA7-21563D4DCC5A}" dt="2023-09-08T03:18:31.907" v="5152" actId="14100"/>
          <ac:cxnSpMkLst>
            <pc:docMk/>
            <pc:sldMk cId="1503237980" sldId="280"/>
            <ac:cxnSpMk id="17" creationId="{2385A099-D278-FF4E-8269-839EC391783E}"/>
          </ac:cxnSpMkLst>
        </pc:cxnChg>
      </pc:sldChg>
      <pc:sldChg chg="modSp mod">
        <pc:chgData name="Toby Donaldson" userId="2e6e5431-bb17-4c41-9985-d39c50d83c73" providerId="ADAL" clId="{B5FDCC3A-727F-4296-9CA7-21563D4DCC5A}" dt="2023-09-08T03:27:20.070" v="5583" actId="14100"/>
        <pc:sldMkLst>
          <pc:docMk/>
          <pc:sldMk cId="4225561409" sldId="281"/>
        </pc:sldMkLst>
        <pc:spChg chg="mod">
          <ac:chgData name="Toby Donaldson" userId="2e6e5431-bb17-4c41-9985-d39c50d83c73" providerId="ADAL" clId="{B5FDCC3A-727F-4296-9CA7-21563D4DCC5A}" dt="2023-09-08T03:27:20.070" v="5583" actId="14100"/>
          <ac:spMkLst>
            <pc:docMk/>
            <pc:sldMk cId="4225561409" sldId="281"/>
            <ac:spMk id="2" creationId="{A4BC1F36-8D19-79F2-3E01-CBC70AAB5D5F}"/>
          </ac:spMkLst>
        </pc:spChg>
        <pc:spChg chg="mod">
          <ac:chgData name="Toby Donaldson" userId="2e6e5431-bb17-4c41-9985-d39c50d83c73" providerId="ADAL" clId="{B5FDCC3A-727F-4296-9CA7-21563D4DCC5A}" dt="2023-09-08T03:27:02.371" v="5582" actId="113"/>
          <ac:spMkLst>
            <pc:docMk/>
            <pc:sldMk cId="4225561409" sldId="281"/>
            <ac:spMk id="3" creationId="{54F5A8A1-2B70-FD9E-1609-D600D297FD9C}"/>
          </ac:spMkLst>
        </pc:spChg>
        <pc:spChg chg="mod">
          <ac:chgData name="Toby Donaldson" userId="2e6e5431-bb17-4c41-9985-d39c50d83c73" providerId="ADAL" clId="{B5FDCC3A-727F-4296-9CA7-21563D4DCC5A}" dt="2023-09-08T03:23:23.934" v="5154" actId="20577"/>
          <ac:spMkLst>
            <pc:docMk/>
            <pc:sldMk cId="4225561409" sldId="281"/>
            <ac:spMk id="4" creationId="{DCDF0C2A-0BA7-D2F0-6DEC-763D75A12680}"/>
          </ac:spMkLst>
        </pc:spChg>
      </pc:sldChg>
      <pc:sldChg chg="modSp add mod">
        <pc:chgData name="Toby Donaldson" userId="2e6e5431-bb17-4c41-9985-d39c50d83c73" providerId="ADAL" clId="{B5FDCC3A-727F-4296-9CA7-21563D4DCC5A}" dt="2023-09-08T03:30:13.641" v="5638" actId="20577"/>
        <pc:sldMkLst>
          <pc:docMk/>
          <pc:sldMk cId="122098526" sldId="282"/>
        </pc:sldMkLst>
        <pc:spChg chg="mod">
          <ac:chgData name="Toby Donaldson" userId="2e6e5431-bb17-4c41-9985-d39c50d83c73" providerId="ADAL" clId="{B5FDCC3A-727F-4296-9CA7-21563D4DCC5A}" dt="2023-09-08T03:30:13.641" v="5638" actId="20577"/>
          <ac:spMkLst>
            <pc:docMk/>
            <pc:sldMk cId="122098526" sldId="282"/>
            <ac:spMk id="2" creationId="{A4BC1F36-8D19-79F2-3E01-CBC70AAB5D5F}"/>
          </ac:spMkLst>
        </pc:spChg>
        <pc:spChg chg="mod">
          <ac:chgData name="Toby Donaldson" userId="2e6e5431-bb17-4c41-9985-d39c50d83c73" providerId="ADAL" clId="{B5FDCC3A-727F-4296-9CA7-21563D4DCC5A}" dt="2023-09-08T03:29:18.297" v="5633" actId="1076"/>
          <ac:spMkLst>
            <pc:docMk/>
            <pc:sldMk cId="122098526" sldId="282"/>
            <ac:spMk id="4" creationId="{DCDF0C2A-0BA7-D2F0-6DEC-763D75A12680}"/>
          </ac:spMkLst>
        </pc:spChg>
      </pc:sldChg>
    </pc:docChg>
  </pc:docChgLst>
  <pc:docChgLst>
    <pc:chgData name="Toby Donaldson" userId="2e6e5431-bb17-4c41-9985-d39c50d83c73" providerId="ADAL" clId="{BACA09CE-7CDD-4DCE-AA04-2DE1397E9007}"/>
    <pc:docChg chg="undo custSel addSld modSld">
      <pc:chgData name="Toby Donaldson" userId="2e6e5431-bb17-4c41-9985-d39c50d83c73" providerId="ADAL" clId="{BACA09CE-7CDD-4DCE-AA04-2DE1397E9007}" dt="2023-05-15T20:50:22.592" v="160" actId="1076"/>
      <pc:docMkLst>
        <pc:docMk/>
      </pc:docMkLst>
      <pc:sldChg chg="addSp delSp modSp new mod modClrScheme chgLayout">
        <pc:chgData name="Toby Donaldson" userId="2e6e5431-bb17-4c41-9985-d39c50d83c73" providerId="ADAL" clId="{BACA09CE-7CDD-4DCE-AA04-2DE1397E9007}" dt="2023-05-15T20:50:22.592" v="160" actId="1076"/>
        <pc:sldMkLst>
          <pc:docMk/>
          <pc:sldMk cId="2988507299" sldId="256"/>
        </pc:sldMkLst>
        <pc:spChg chg="del">
          <ac:chgData name="Toby Donaldson" userId="2e6e5431-bb17-4c41-9985-d39c50d83c73" providerId="ADAL" clId="{BACA09CE-7CDD-4DCE-AA04-2DE1397E9007}" dt="2023-05-15T20:39:11.744" v="1" actId="700"/>
          <ac:spMkLst>
            <pc:docMk/>
            <pc:sldMk cId="2988507299" sldId="256"/>
            <ac:spMk id="2" creationId="{889A2E55-02DF-09CE-8BD0-53D02BDAAA77}"/>
          </ac:spMkLst>
        </pc:spChg>
        <pc:spChg chg="del">
          <ac:chgData name="Toby Donaldson" userId="2e6e5431-bb17-4c41-9985-d39c50d83c73" providerId="ADAL" clId="{BACA09CE-7CDD-4DCE-AA04-2DE1397E9007}" dt="2023-05-15T20:39:11.744" v="1" actId="700"/>
          <ac:spMkLst>
            <pc:docMk/>
            <pc:sldMk cId="2988507299" sldId="256"/>
            <ac:spMk id="3" creationId="{2B00EA89-D8BF-FA9F-DDF4-5F672CC893F0}"/>
          </ac:spMkLst>
        </pc:spChg>
        <pc:spChg chg="add mod">
          <ac:chgData name="Toby Donaldson" userId="2e6e5431-bb17-4c41-9985-d39c50d83c73" providerId="ADAL" clId="{BACA09CE-7CDD-4DCE-AA04-2DE1397E9007}" dt="2023-05-15T20:40:47.593" v="13" actId="20577"/>
          <ac:spMkLst>
            <pc:docMk/>
            <pc:sldMk cId="2988507299" sldId="256"/>
            <ac:spMk id="4" creationId="{15D4CC77-33B4-73AF-C578-1B4C0FFFB312}"/>
          </ac:spMkLst>
        </pc:spChg>
        <pc:spChg chg="add mod">
          <ac:chgData name="Toby Donaldson" userId="2e6e5431-bb17-4c41-9985-d39c50d83c73" providerId="ADAL" clId="{BACA09CE-7CDD-4DCE-AA04-2DE1397E9007}" dt="2023-05-15T20:47:51.677" v="58" actId="1582"/>
          <ac:spMkLst>
            <pc:docMk/>
            <pc:sldMk cId="2988507299" sldId="256"/>
            <ac:spMk id="5" creationId="{B74A3BC8-9848-A2CA-B960-496EDA1CE188}"/>
          </ac:spMkLst>
        </pc:spChg>
        <pc:spChg chg="mod">
          <ac:chgData name="Toby Donaldson" userId="2e6e5431-bb17-4c41-9985-d39c50d83c73" providerId="ADAL" clId="{BACA09CE-7CDD-4DCE-AA04-2DE1397E9007}" dt="2023-05-15T20:41:09.536" v="20" actId="20577"/>
          <ac:spMkLst>
            <pc:docMk/>
            <pc:sldMk cId="2988507299" sldId="256"/>
            <ac:spMk id="8" creationId="{98CE27CC-ABDD-B9CE-E2FC-37E78B3004DF}"/>
          </ac:spMkLst>
        </pc:spChg>
        <pc:spChg chg="mod">
          <ac:chgData name="Toby Donaldson" userId="2e6e5431-bb17-4c41-9985-d39c50d83c73" providerId="ADAL" clId="{BACA09CE-7CDD-4DCE-AA04-2DE1397E9007}" dt="2023-05-15T20:48:08.647" v="60" actId="1582"/>
          <ac:spMkLst>
            <pc:docMk/>
            <pc:sldMk cId="2988507299" sldId="256"/>
            <ac:spMk id="9" creationId="{1B7B8C67-59F9-3262-EB79-5A494CB79C2A}"/>
          </ac:spMkLst>
        </pc:spChg>
        <pc:spChg chg="mod">
          <ac:chgData name="Toby Donaldson" userId="2e6e5431-bb17-4c41-9985-d39c50d83c73" providerId="ADAL" clId="{BACA09CE-7CDD-4DCE-AA04-2DE1397E9007}" dt="2023-05-15T20:41:16.320" v="24" actId="20577"/>
          <ac:spMkLst>
            <pc:docMk/>
            <pc:sldMk cId="2988507299" sldId="256"/>
            <ac:spMk id="11" creationId="{B1039051-404F-E988-E3A8-882CA04C947B}"/>
          </ac:spMkLst>
        </pc:spChg>
        <pc:spChg chg="mod">
          <ac:chgData name="Toby Donaldson" userId="2e6e5431-bb17-4c41-9985-d39c50d83c73" providerId="ADAL" clId="{BACA09CE-7CDD-4DCE-AA04-2DE1397E9007}" dt="2023-05-15T20:48:30.461" v="62" actId="1582"/>
          <ac:spMkLst>
            <pc:docMk/>
            <pc:sldMk cId="2988507299" sldId="256"/>
            <ac:spMk id="12" creationId="{A27ED556-FA1B-B79E-8908-452EB3DA54EA}"/>
          </ac:spMkLst>
        </pc:spChg>
        <pc:spChg chg="add mod">
          <ac:chgData name="Toby Donaldson" userId="2e6e5431-bb17-4c41-9985-d39c50d83c73" providerId="ADAL" clId="{BACA09CE-7CDD-4DCE-AA04-2DE1397E9007}" dt="2023-05-15T20:50:14.111" v="158" actId="1076"/>
          <ac:spMkLst>
            <pc:docMk/>
            <pc:sldMk cId="2988507299" sldId="256"/>
            <ac:spMk id="13" creationId="{C7289D57-22DC-4DA7-007A-6F4434C80954}"/>
          </ac:spMkLst>
        </pc:spChg>
        <pc:spChg chg="add del">
          <ac:chgData name="Toby Donaldson" userId="2e6e5431-bb17-4c41-9985-d39c50d83c73" providerId="ADAL" clId="{BACA09CE-7CDD-4DCE-AA04-2DE1397E9007}" dt="2023-05-15T20:42:20.647" v="36" actId="21"/>
          <ac:spMkLst>
            <pc:docMk/>
            <pc:sldMk cId="2988507299" sldId="256"/>
            <ac:spMk id="19" creationId="{E185A25D-86E3-21FF-AD45-707146B079B1}"/>
          </ac:spMkLst>
        </pc:spChg>
        <pc:spChg chg="add del">
          <ac:chgData name="Toby Donaldson" userId="2e6e5431-bb17-4c41-9985-d39c50d83c73" providerId="ADAL" clId="{BACA09CE-7CDD-4DCE-AA04-2DE1397E9007}" dt="2023-05-15T20:43:28.354" v="38" actId="11529"/>
          <ac:spMkLst>
            <pc:docMk/>
            <pc:sldMk cId="2988507299" sldId="256"/>
            <ac:spMk id="20" creationId="{EA949D8B-71BB-2CE9-7DEE-EDF7F8AB41E5}"/>
          </ac:spMkLst>
        </pc:spChg>
        <pc:spChg chg="add del">
          <ac:chgData name="Toby Donaldson" userId="2e6e5431-bb17-4c41-9985-d39c50d83c73" providerId="ADAL" clId="{BACA09CE-7CDD-4DCE-AA04-2DE1397E9007}" dt="2023-05-15T20:43:49.955" v="40" actId="11529"/>
          <ac:spMkLst>
            <pc:docMk/>
            <pc:sldMk cId="2988507299" sldId="256"/>
            <ac:spMk id="21" creationId="{5F6D97D5-BEB9-54AD-E77B-68BF0616D809}"/>
          </ac:spMkLst>
        </pc:spChg>
        <pc:spChg chg="add del mod">
          <ac:chgData name="Toby Donaldson" userId="2e6e5431-bb17-4c41-9985-d39c50d83c73" providerId="ADAL" clId="{BACA09CE-7CDD-4DCE-AA04-2DE1397E9007}" dt="2023-05-15T20:44:50.281" v="47" actId="21"/>
          <ac:spMkLst>
            <pc:docMk/>
            <pc:sldMk cId="2988507299" sldId="256"/>
            <ac:spMk id="22" creationId="{62A3A6D4-D0DD-99F5-8188-33E749F58E2F}"/>
          </ac:spMkLst>
        </pc:spChg>
        <pc:spChg chg="add mod">
          <ac:chgData name="Toby Donaldson" userId="2e6e5431-bb17-4c41-9985-d39c50d83c73" providerId="ADAL" clId="{BACA09CE-7CDD-4DCE-AA04-2DE1397E9007}" dt="2023-05-15T20:50:22.592" v="160" actId="1076"/>
          <ac:spMkLst>
            <pc:docMk/>
            <pc:sldMk cId="2988507299" sldId="256"/>
            <ac:spMk id="39" creationId="{5099623B-EEA6-EF87-0C5D-55236D5DB7F8}"/>
          </ac:spMkLst>
        </pc:spChg>
        <pc:grpChg chg="add mod">
          <ac:chgData name="Toby Donaldson" userId="2e6e5431-bb17-4c41-9985-d39c50d83c73" providerId="ADAL" clId="{BACA09CE-7CDD-4DCE-AA04-2DE1397E9007}" dt="2023-05-15T20:50:14.111" v="158" actId="1076"/>
          <ac:grpSpMkLst>
            <pc:docMk/>
            <pc:sldMk cId="2988507299" sldId="256"/>
            <ac:grpSpMk id="6" creationId="{45E30137-EE2B-746F-C3AB-D0582FBE707D}"/>
          </ac:grpSpMkLst>
        </pc:grpChg>
        <pc:grpChg chg="add mod">
          <ac:chgData name="Toby Donaldson" userId="2e6e5431-bb17-4c41-9985-d39c50d83c73" providerId="ADAL" clId="{BACA09CE-7CDD-4DCE-AA04-2DE1397E9007}" dt="2023-05-15T20:50:14.111" v="158" actId="1076"/>
          <ac:grpSpMkLst>
            <pc:docMk/>
            <pc:sldMk cId="2988507299" sldId="256"/>
            <ac:grpSpMk id="7" creationId="{C98F8FAD-67E4-DAE2-EC13-7263FFE37D46}"/>
          </ac:grpSpMkLst>
        </pc:grpChg>
        <pc:grpChg chg="add mod">
          <ac:chgData name="Toby Donaldson" userId="2e6e5431-bb17-4c41-9985-d39c50d83c73" providerId="ADAL" clId="{BACA09CE-7CDD-4DCE-AA04-2DE1397E9007}" dt="2023-05-15T20:50:14.111" v="158" actId="1076"/>
          <ac:grpSpMkLst>
            <pc:docMk/>
            <pc:sldMk cId="2988507299" sldId="256"/>
            <ac:grpSpMk id="10" creationId="{25FB8466-A159-39DC-4073-25B786CC321D}"/>
          </ac:grpSpMkLst>
        </pc:grpChg>
        <pc:grpChg chg="add mod">
          <ac:chgData name="Toby Donaldson" userId="2e6e5431-bb17-4c41-9985-d39c50d83c73" providerId="ADAL" clId="{BACA09CE-7CDD-4DCE-AA04-2DE1397E9007}" dt="2023-05-15T20:50:14.111" v="158" actId="1076"/>
          <ac:grpSpMkLst>
            <pc:docMk/>
            <pc:sldMk cId="2988507299" sldId="256"/>
            <ac:grpSpMk id="38" creationId="{F3F16556-6A1F-D58B-715B-3A86AAC93F31}"/>
          </ac:grpSpMkLst>
        </pc:grpChg>
        <pc:cxnChg chg="add mod">
          <ac:chgData name="Toby Donaldson" userId="2e6e5431-bb17-4c41-9985-d39c50d83c73" providerId="ADAL" clId="{BACA09CE-7CDD-4DCE-AA04-2DE1397E9007}" dt="2023-05-15T20:50:14.111" v="158" actId="1076"/>
          <ac:cxnSpMkLst>
            <pc:docMk/>
            <pc:sldMk cId="2988507299" sldId="256"/>
            <ac:cxnSpMk id="15" creationId="{7BB62477-83CB-683E-F65C-7CE83294C216}"/>
          </ac:cxnSpMkLst>
        </pc:cxnChg>
        <pc:cxnChg chg="add mod">
          <ac:chgData name="Toby Donaldson" userId="2e6e5431-bb17-4c41-9985-d39c50d83c73" providerId="ADAL" clId="{BACA09CE-7CDD-4DCE-AA04-2DE1397E9007}" dt="2023-05-15T20:50:14.111" v="158" actId="1076"/>
          <ac:cxnSpMkLst>
            <pc:docMk/>
            <pc:sldMk cId="2988507299" sldId="256"/>
            <ac:cxnSpMk id="18" creationId="{D16C0CAE-5E01-4735-A257-7C6DDD2FA02D}"/>
          </ac:cxnSpMkLst>
        </pc:cxnChg>
        <pc:cxnChg chg="add del mod">
          <ac:chgData name="Toby Donaldson" userId="2e6e5431-bb17-4c41-9985-d39c50d83c73" providerId="ADAL" clId="{BACA09CE-7CDD-4DCE-AA04-2DE1397E9007}" dt="2023-05-15T20:44:35.541" v="44" actId="11529"/>
          <ac:cxnSpMkLst>
            <pc:docMk/>
            <pc:sldMk cId="2988507299" sldId="256"/>
            <ac:cxnSpMk id="24" creationId="{9033DCAF-A0DF-4010-400D-F478C1269E3D}"/>
          </ac:cxnSpMkLst>
        </pc:cxnChg>
        <pc:cxnChg chg="add mod">
          <ac:chgData name="Toby Donaldson" userId="2e6e5431-bb17-4c41-9985-d39c50d83c73" providerId="ADAL" clId="{BACA09CE-7CDD-4DCE-AA04-2DE1397E9007}" dt="2023-05-15T20:50:14.111" v="158" actId="1076"/>
          <ac:cxnSpMkLst>
            <pc:docMk/>
            <pc:sldMk cId="2988507299" sldId="256"/>
            <ac:cxnSpMk id="26" creationId="{A344464D-D807-F73C-95B5-797E921D7856}"/>
          </ac:cxnSpMkLst>
        </pc:cxnChg>
        <pc:cxnChg chg="add mod">
          <ac:chgData name="Toby Donaldson" userId="2e6e5431-bb17-4c41-9985-d39c50d83c73" providerId="ADAL" clId="{BACA09CE-7CDD-4DCE-AA04-2DE1397E9007}" dt="2023-05-15T20:50:14.111" v="158" actId="1076"/>
          <ac:cxnSpMkLst>
            <pc:docMk/>
            <pc:sldMk cId="2988507299" sldId="256"/>
            <ac:cxnSpMk id="29" creationId="{823F11E1-5326-EA21-B89C-650E471F54E8}"/>
          </ac:cxnSpMkLst>
        </pc:cxnChg>
        <pc:cxnChg chg="add mod">
          <ac:chgData name="Toby Donaldson" userId="2e6e5431-bb17-4c41-9985-d39c50d83c73" providerId="ADAL" clId="{BACA09CE-7CDD-4DCE-AA04-2DE1397E9007}" dt="2023-05-15T20:46:51.027" v="56" actId="164"/>
          <ac:cxnSpMkLst>
            <pc:docMk/>
            <pc:sldMk cId="2988507299" sldId="256"/>
            <ac:cxnSpMk id="31" creationId="{B260A189-516D-8FC8-B8B7-0D842B320801}"/>
          </ac:cxnSpMkLst>
        </pc:cxnChg>
        <pc:cxnChg chg="add mod">
          <ac:chgData name="Toby Donaldson" userId="2e6e5431-bb17-4c41-9985-d39c50d83c73" providerId="ADAL" clId="{BACA09CE-7CDD-4DCE-AA04-2DE1397E9007}" dt="2023-05-15T20:46:51.027" v="56" actId="164"/>
          <ac:cxnSpMkLst>
            <pc:docMk/>
            <pc:sldMk cId="2988507299" sldId="256"/>
            <ac:cxnSpMk id="33" creationId="{AE8F156A-9C45-4B58-36CD-849A76C61884}"/>
          </ac:cxnSpMkLst>
        </pc:cxnChg>
        <pc:cxnChg chg="add mod">
          <ac:chgData name="Toby Donaldson" userId="2e6e5431-bb17-4c41-9985-d39c50d83c73" providerId="ADAL" clId="{BACA09CE-7CDD-4DCE-AA04-2DE1397E9007}" dt="2023-05-15T20:46:51.027" v="56" actId="164"/>
          <ac:cxnSpMkLst>
            <pc:docMk/>
            <pc:sldMk cId="2988507299" sldId="256"/>
            <ac:cxnSpMk id="35" creationId="{46D69547-0AC1-7366-18AC-5007F3EF2897}"/>
          </ac:cxnSpMkLst>
        </pc:cxnChg>
        <pc:cxnChg chg="add mod">
          <ac:chgData name="Toby Donaldson" userId="2e6e5431-bb17-4c41-9985-d39c50d83c73" providerId="ADAL" clId="{BACA09CE-7CDD-4DCE-AA04-2DE1397E9007}" dt="2023-05-15T20:46:51.027" v="56" actId="164"/>
          <ac:cxnSpMkLst>
            <pc:docMk/>
            <pc:sldMk cId="2988507299" sldId="256"/>
            <ac:cxnSpMk id="37" creationId="{BE40F843-47D5-AAF7-9353-712F17782AF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4EE27-6526-0320-C36E-EBE61F28ED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ED38A-11D7-2FAA-570E-41C06E981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E1C9C-714A-2C6C-05AB-D490CB91D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5306-BAEF-0DAF-E346-01CBA2BBC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13B8B-9173-3226-62ED-C75A90D6B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6150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6E201-B3C7-FD79-FD61-00948205C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6E6D54-E742-289A-F8B8-E8CC3D0B0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95A40-5B6A-EC09-25D1-7F3A54A40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BFFFB-C556-7D9B-FF5B-1FD74F800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387A1-B88C-2E2C-48F5-915B86C87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7391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080F-BCF6-A954-0004-3A4C3288E0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5E53A7-7A5C-CBE4-B9F7-499BA1670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9F6B5-FA5F-CF76-46F1-7EB24DDD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1A347-C30E-D70A-F755-A31AE49E7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E6429-854C-B934-B7CF-69F2384D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238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2D1B-11E1-810D-4BE9-212A04CC3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0BCE0-B18F-EC4E-1388-AB16193F5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71D8B-3140-C762-5B11-2B60FBD3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9C511-7AA2-D8BB-ACD4-F75A803E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68A0B-4E02-ECB1-F24E-0D718DED1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066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BEA9A-E403-FAF5-1E70-9C5E6D874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FE4DD-78AA-6CA6-C98A-61019F300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BE667-C071-79A2-183F-5C1CEFCAB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86DC9-DAC9-9AF4-4812-88C334012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C5C16-69B1-ABD4-5336-96A6CF97F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304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140D2-3EEF-BC4B-2BA5-4374FA972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26A01-A52A-6655-A528-67D830F5ED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FD7F8-614B-81FF-6319-3904BD575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3E944-23AA-B81C-BB7B-5BA6C5F1C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0CB69-ED7C-E444-9FAE-BC5DE25B2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8CE7A-2E6B-F73F-7413-EDB7005DC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2869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A32A-57BD-DC97-B00D-AF6193FC6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CD110-D8AB-61E7-E5D9-05F56D2B5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3F6C7-A692-7025-B549-C20DBDB2A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F55A86-E4FC-9CA3-8A05-F3A90249B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6FED4C-F3AA-DC75-BB43-1BAFA4AA72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4B2491-E3FC-B071-8EBB-074A50ED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C7BFDF-04B7-19A3-F02B-FCA6932E4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5A141C-B57F-1005-E59F-5FF3A01D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2641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F02F-7FED-3446-AE43-931A14CE6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373E1C-C516-D3CF-ACC2-9F027E59B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F1B34C-C7C2-1920-43E4-2FA0349AF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5E28AE-C666-12E8-BB59-CFFF14B66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8312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629945-0946-7174-0B98-969956A76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6039B2-E9F1-6FEE-D399-7E84F6C98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A7951-86B5-AA0D-09C1-5768AEEA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2373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7A51A-C1A1-E384-3BE2-76B564EFF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C7D6C-F27B-E320-B474-EC0879E03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33426-57F4-3F03-09AB-4A64361F0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3A08F-FACA-B1BF-3482-A22F22FC7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778EE-DD65-125B-23C0-304F29563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05A27-2EB3-437B-B85C-3FD668C4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1635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57215-1BC9-9AE2-B2CE-88479DD1F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33EC9D-DDBD-F4E0-BBCD-7F77A416A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DB74F-F244-0F57-129A-0E45EC559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695B6-F84C-F290-2DB0-808FE240E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D3BB0-4373-F125-ADBD-AB45910FA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D630A-1E2E-F478-B7AC-623575BDE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5889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8E985A-111B-28FE-9F06-ECE876E0E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7C2D4-86CA-F604-4428-D35674AB2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2D519-D1B3-17AE-421C-24E8321045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7EA46-0536-4D79-903D-DCEAC14DEEF3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EBFAF-114E-FF2E-C558-FC7F2E6873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BCEE0-111C-66BC-35B3-1EAA1B9F6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5642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EDD1E-7FE0-37CF-F79C-7669DCF832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Week 2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4911A-BE2D-2A98-7247-DB56D45480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CMPT 225, Fall 2023</a:t>
            </a:r>
            <a:br>
              <a:rPr lang="en-CA" dirty="0"/>
            </a:br>
            <a:r>
              <a:rPr lang="en-CA" dirty="0"/>
              <a:t>SFU Surrey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91522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75801" y="467561"/>
            <a:ext cx="668474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Abstract Data Types (ADTs)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906843" y="2123524"/>
            <a:ext cx="809817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Imagine a class </a:t>
            </a:r>
            <a:r>
              <a:rPr lang="en-CA" b="1" dirty="0"/>
              <a:t>List</a:t>
            </a:r>
            <a:r>
              <a:rPr lang="en-CA" dirty="0"/>
              <a:t> has these methods:</a:t>
            </a:r>
          </a:p>
          <a:p>
            <a:endParaRPr lang="en-CA" b="1" dirty="0"/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empty()</a:t>
            </a:r>
            <a:r>
              <a:rPr lang="en-CA" dirty="0"/>
              <a:t> returns </a:t>
            </a:r>
            <a:r>
              <a:rPr lang="en-CA" b="1" dirty="0"/>
              <a:t>true</a:t>
            </a:r>
            <a:r>
              <a:rPr lang="en-CA" dirty="0"/>
              <a:t> if the list is empty, and </a:t>
            </a:r>
            <a:r>
              <a:rPr lang="en-CA" b="1" dirty="0"/>
              <a:t>false</a:t>
            </a:r>
            <a:r>
              <a:rPr lang="en-CA" dirty="0"/>
              <a:t> otherwise</a:t>
            </a:r>
            <a:endParaRPr lang="en-CA" b="1" dirty="0"/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size()</a:t>
            </a:r>
            <a:r>
              <a:rPr lang="en-CA" dirty="0"/>
              <a:t> returns the number of nodes in the list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print() </a:t>
            </a:r>
            <a:r>
              <a:rPr lang="en-CA" dirty="0"/>
              <a:t>prints the values in the list to </a:t>
            </a:r>
            <a:r>
              <a:rPr lang="en-CA" b="1" dirty="0"/>
              <a:t>cout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 err="1"/>
              <a:t>push_front</a:t>
            </a:r>
            <a:r>
              <a:rPr lang="en-CA" b="1" dirty="0"/>
              <a:t>(x)</a:t>
            </a:r>
            <a:r>
              <a:rPr lang="en-CA" dirty="0"/>
              <a:t> adds a new node, with value </a:t>
            </a:r>
            <a:r>
              <a:rPr lang="en-CA" b="1" dirty="0"/>
              <a:t>x</a:t>
            </a:r>
            <a:r>
              <a:rPr lang="en-CA" dirty="0"/>
              <a:t> at the front of the list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 err="1"/>
              <a:t>pop_front</a:t>
            </a:r>
            <a:r>
              <a:rPr lang="en-CA" b="1" dirty="0"/>
              <a:t>() </a:t>
            </a:r>
            <a:r>
              <a:rPr lang="en-CA" dirty="0"/>
              <a:t>removes the front element of the list, and returns a copy of it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clear() </a:t>
            </a:r>
            <a:r>
              <a:rPr lang="en-CA" dirty="0"/>
              <a:t>removes all elements from the list</a:t>
            </a:r>
          </a:p>
          <a:p>
            <a:endParaRPr lang="en-CA" dirty="0"/>
          </a:p>
          <a:p>
            <a:r>
              <a:rPr lang="en-CA" dirty="0"/>
              <a:t>Notice that nothing is said about how </a:t>
            </a:r>
            <a:r>
              <a:rPr lang="en-CA" b="1" dirty="0"/>
              <a:t>List</a:t>
            </a:r>
            <a:r>
              <a:rPr lang="en-CA" dirty="0"/>
              <a:t> is implemented. It might be a singly-linked</a:t>
            </a:r>
          </a:p>
          <a:p>
            <a:r>
              <a:rPr lang="en-CA" dirty="0"/>
              <a:t>list, or it might not.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416557-38FC-5080-9C29-E7EDE681DECC}"/>
              </a:ext>
            </a:extLst>
          </p:cNvPr>
          <p:cNvSpPr txBox="1"/>
          <p:nvPr/>
        </p:nvSpPr>
        <p:spPr>
          <a:xfrm>
            <a:off x="3230259" y="5172792"/>
            <a:ext cx="309497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It could be implemented with a vector instead of a linked list.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D615FC-F6BB-A3C3-5B1E-6903E489FC34}"/>
              </a:ext>
            </a:extLst>
          </p:cNvPr>
          <p:cNvSpPr txBox="1"/>
          <p:nvPr/>
        </p:nvSpPr>
        <p:spPr>
          <a:xfrm>
            <a:off x="8930773" y="994990"/>
            <a:ext cx="309497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ADTs are very useful!</a:t>
            </a:r>
          </a:p>
          <a:p>
            <a:pPr algn="ctr"/>
            <a:r>
              <a:rPr lang="en-CA" dirty="0"/>
              <a:t>An ADT tells you what an object does, but does </a:t>
            </a:r>
            <a:r>
              <a:rPr lang="en-CA" b="1" dirty="0"/>
              <a:t>not</a:t>
            </a:r>
            <a:r>
              <a:rPr lang="en-CA" dirty="0"/>
              <a:t> say how the type is implemented.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7E6655-06D1-40D4-60A3-A9E3C31FCF28}"/>
              </a:ext>
            </a:extLst>
          </p:cNvPr>
          <p:cNvSpPr txBox="1"/>
          <p:nvPr/>
        </p:nvSpPr>
        <p:spPr>
          <a:xfrm>
            <a:off x="8930774" y="2507006"/>
            <a:ext cx="309497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An ADT specifies the interface of an object </a:t>
            </a:r>
            <a:r>
              <a:rPr lang="en-CA" b="1" dirty="0"/>
              <a:t>without</a:t>
            </a:r>
            <a:r>
              <a:rPr lang="en-CA" dirty="0"/>
              <a:t> saying how that objects is implemented.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43FC50-6384-FB84-2176-C0F38BA2ECD4}"/>
              </a:ext>
            </a:extLst>
          </p:cNvPr>
          <p:cNvSpPr txBox="1"/>
          <p:nvPr/>
        </p:nvSpPr>
        <p:spPr>
          <a:xfrm>
            <a:off x="8930775" y="4062515"/>
            <a:ext cx="309497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C++, we usually represent an ADT as an </a:t>
            </a:r>
            <a:r>
              <a:rPr lang="en-CA" b="1" dirty="0"/>
              <a:t>abstract base class </a:t>
            </a:r>
            <a:r>
              <a:rPr lang="en-CA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2831398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365963" y="203065"/>
            <a:ext cx="668474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Abstract Data Types (ADTs)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171339"/>
            <a:ext cx="6263253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List_base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public:</a:t>
            </a:r>
          </a:p>
          <a:p>
            <a:r>
              <a:rPr lang="en-US" dirty="0">
                <a:latin typeface="Consolas" panose="020B0609020204030204" pitchFamily="49" charset="0"/>
              </a:rPr>
              <a:t>   virtual bool empty() const = 0;</a:t>
            </a:r>
          </a:p>
          <a:p>
            <a:r>
              <a:rPr lang="en-US" dirty="0">
                <a:latin typeface="Consolas" panose="020B0609020204030204" pitchFamily="49" charset="0"/>
              </a:rPr>
              <a:t>   virtual int size() const = 0;</a:t>
            </a:r>
          </a:p>
          <a:p>
            <a:r>
              <a:rPr lang="en-US" dirty="0">
                <a:latin typeface="Consolas" panose="020B0609020204030204" pitchFamily="49" charset="0"/>
              </a:rPr>
              <a:t>   virtual void print() const = 0;</a:t>
            </a:r>
          </a:p>
          <a:p>
            <a:r>
              <a:rPr lang="en-US" dirty="0">
                <a:latin typeface="Consolas" panose="020B0609020204030204" pitchFamily="49" charset="0"/>
              </a:rPr>
              <a:t>   virtual void </a:t>
            </a:r>
            <a:r>
              <a:rPr lang="en-US" dirty="0" err="1">
                <a:latin typeface="Consolas" panose="020B0609020204030204" pitchFamily="49" charset="0"/>
              </a:rPr>
              <a:t>push_front</a:t>
            </a:r>
            <a:r>
              <a:rPr lang="en-US" dirty="0">
                <a:latin typeface="Consolas" panose="020B0609020204030204" pitchFamily="49" charset="0"/>
              </a:rPr>
              <a:t>(const string &amp;s) = 0;</a:t>
            </a:r>
          </a:p>
          <a:p>
            <a:r>
              <a:rPr lang="en-US" dirty="0">
                <a:latin typeface="Consolas" panose="020B0609020204030204" pitchFamily="49" charset="0"/>
              </a:rPr>
              <a:t>   virtual string </a:t>
            </a:r>
            <a:r>
              <a:rPr lang="en-US" dirty="0" err="1">
                <a:latin typeface="Consolas" panose="020B0609020204030204" pitchFamily="49" charset="0"/>
              </a:rPr>
              <a:t>pop_front</a:t>
            </a:r>
            <a:r>
              <a:rPr lang="en-US" dirty="0">
                <a:latin typeface="Consolas" panose="020B0609020204030204" pitchFamily="49" charset="0"/>
              </a:rPr>
              <a:t>() = 0;</a:t>
            </a:r>
          </a:p>
          <a:p>
            <a:r>
              <a:rPr lang="en-US" dirty="0">
                <a:latin typeface="Consolas" panose="020B0609020204030204" pitchFamily="49" charset="0"/>
              </a:rPr>
              <a:t>   virtual string </a:t>
            </a:r>
            <a:r>
              <a:rPr lang="en-US" dirty="0" err="1">
                <a:latin typeface="Consolas" panose="020B0609020204030204" pitchFamily="49" charset="0"/>
              </a:rPr>
              <a:t>peek_front</a:t>
            </a:r>
            <a:r>
              <a:rPr lang="en-US" dirty="0">
                <a:latin typeface="Consolas" panose="020B0609020204030204" pitchFamily="49" charset="0"/>
              </a:rPr>
              <a:t>() const = 0;</a:t>
            </a:r>
          </a:p>
          <a:p>
            <a:r>
              <a:rPr lang="en-US" dirty="0">
                <a:latin typeface="Consolas" panose="020B0609020204030204" pitchFamily="49" charset="0"/>
              </a:rPr>
              <a:t>   virtual void clear()</a:t>
            </a:r>
          </a:p>
          <a:p>
            <a:r>
              <a:rPr lang="en-US" dirty="0">
                <a:latin typeface="Consolas" panose="020B0609020204030204" pitchFamily="49" charset="0"/>
              </a:rPr>
              <a:t>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while (!empty())</a:t>
            </a:r>
          </a:p>
          <a:p>
            <a:r>
              <a:rPr lang="en-US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dirty="0" err="1">
                <a:latin typeface="Consolas" panose="020B0609020204030204" pitchFamily="49" charset="0"/>
              </a:rPr>
              <a:t>pop_front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// virtual destructor</a:t>
            </a:r>
          </a:p>
          <a:p>
            <a:r>
              <a:rPr lang="en-US" dirty="0">
                <a:latin typeface="Consolas" panose="020B0609020204030204" pitchFamily="49" charset="0"/>
              </a:rPr>
              <a:t>   virtual ~</a:t>
            </a:r>
            <a:r>
              <a:rPr lang="en-US" dirty="0" err="1">
                <a:latin typeface="Consolas" panose="020B0609020204030204" pitchFamily="49" charset="0"/>
              </a:rPr>
              <a:t>List_base</a:t>
            </a:r>
            <a:r>
              <a:rPr lang="en-US" dirty="0">
                <a:latin typeface="Consolas" panose="020B0609020204030204" pitchFamily="49" charset="0"/>
              </a:rPr>
              <a:t>() { }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  <a:endParaRPr lang="en-CA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156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365963" y="203065"/>
            <a:ext cx="668474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Abstract Data Types (ADTs)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171339"/>
            <a:ext cx="449033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List_base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public: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virtual bool empty() const = 0;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// ...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20703D-CFC2-F126-5CD7-AB3F92BBB078}"/>
              </a:ext>
            </a:extLst>
          </p:cNvPr>
          <p:cNvSpPr txBox="1"/>
          <p:nvPr/>
        </p:nvSpPr>
        <p:spPr>
          <a:xfrm>
            <a:off x="6529270" y="1107719"/>
            <a:ext cx="23880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C++ class is </a:t>
            </a:r>
            <a:r>
              <a:rPr lang="en-CA" b="1" dirty="0"/>
              <a:t>private</a:t>
            </a:r>
            <a:r>
              <a:rPr lang="en-CA" dirty="0"/>
              <a:t> by default. An abstract base class should have all </a:t>
            </a:r>
            <a:r>
              <a:rPr lang="en-CA" b="1" dirty="0"/>
              <a:t>public</a:t>
            </a:r>
            <a:r>
              <a:rPr lang="en-CA" dirty="0"/>
              <a:t> methods.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C62A2CC-885F-3C20-5E19-9801183FCB8B}"/>
              </a:ext>
            </a:extLst>
          </p:cNvPr>
          <p:cNvCxnSpPr>
            <a:stCxn id="4" idx="1"/>
          </p:cNvCxnSpPr>
          <p:nvPr/>
        </p:nvCxnSpPr>
        <p:spPr>
          <a:xfrm flipH="1">
            <a:off x="1692774" y="1707884"/>
            <a:ext cx="4836496" cy="21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BEFBE86-814D-4801-5164-6BBE37B5B5D1}"/>
              </a:ext>
            </a:extLst>
          </p:cNvPr>
          <p:cNvSpPr txBox="1"/>
          <p:nvPr/>
        </p:nvSpPr>
        <p:spPr>
          <a:xfrm>
            <a:off x="2074858" y="3254951"/>
            <a:ext cx="251522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virtual</a:t>
            </a:r>
            <a:r>
              <a:rPr lang="en-CA" dirty="0"/>
              <a:t> means inheriting classes provide their own implementation of this method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8C8B93-1367-AE20-291F-58DA4B140B23}"/>
              </a:ext>
            </a:extLst>
          </p:cNvPr>
          <p:cNvSpPr/>
          <p:nvPr/>
        </p:nvSpPr>
        <p:spPr>
          <a:xfrm>
            <a:off x="1095769" y="2308048"/>
            <a:ext cx="979089" cy="2991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BDB53D-8022-5414-DEFE-4C2DFC4EBDB2}"/>
              </a:ext>
            </a:extLst>
          </p:cNvPr>
          <p:cNvCxnSpPr/>
          <p:nvPr/>
        </p:nvCxnSpPr>
        <p:spPr>
          <a:xfrm flipH="1" flipV="1">
            <a:off x="1851471" y="2607174"/>
            <a:ext cx="223387" cy="647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0FB3832-2F1A-9542-8159-F582E3E74FAF}"/>
              </a:ext>
            </a:extLst>
          </p:cNvPr>
          <p:cNvSpPr/>
          <p:nvPr/>
        </p:nvSpPr>
        <p:spPr>
          <a:xfrm>
            <a:off x="4451088" y="2314437"/>
            <a:ext cx="468535" cy="2991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A53525-C6D6-EF80-2B17-454A71D75C89}"/>
              </a:ext>
            </a:extLst>
          </p:cNvPr>
          <p:cNvSpPr txBox="1"/>
          <p:nvPr/>
        </p:nvSpPr>
        <p:spPr>
          <a:xfrm>
            <a:off x="5143010" y="3254951"/>
            <a:ext cx="2693625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= 0</a:t>
            </a:r>
            <a:r>
              <a:rPr lang="en-CA" dirty="0"/>
              <a:t> means the method is </a:t>
            </a:r>
            <a:r>
              <a:rPr lang="en-CA" b="1" dirty="0"/>
              <a:t>abstract</a:t>
            </a:r>
            <a:r>
              <a:rPr lang="en-CA" dirty="0"/>
              <a:t>, i.e. it has no implementation in this class (and so an inheriting class must provide an implementation)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F307947-3343-FA33-5723-411A0FBC91A9}"/>
              </a:ext>
            </a:extLst>
          </p:cNvPr>
          <p:cNvCxnSpPr/>
          <p:nvPr/>
        </p:nvCxnSpPr>
        <p:spPr>
          <a:xfrm flipH="1" flipV="1">
            <a:off x="4919623" y="2607174"/>
            <a:ext cx="223387" cy="647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327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365963" y="203065"/>
            <a:ext cx="668474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Abstract Data Types (ADTs)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171339"/>
            <a:ext cx="322395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List_base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public:</a:t>
            </a:r>
          </a:p>
          <a:p>
            <a:r>
              <a:rPr lang="en-US" dirty="0">
                <a:latin typeface="Consolas" panose="020B0609020204030204" pitchFamily="49" charset="0"/>
              </a:rPr>
              <a:t>   // ...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virtual void clear()</a:t>
            </a:r>
          </a:p>
          <a:p>
            <a:r>
              <a:rPr lang="en-US" dirty="0">
                <a:latin typeface="Consolas" panose="020B0609020204030204" pitchFamily="49" charset="0"/>
              </a:rPr>
              <a:t>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while (!empty())</a:t>
            </a:r>
          </a:p>
          <a:p>
            <a:r>
              <a:rPr lang="en-US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dirty="0" err="1">
                <a:latin typeface="Consolas" panose="020B0609020204030204" pitchFamily="49" charset="0"/>
              </a:rPr>
              <a:t>pop_front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// ...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A0E274-1A29-612D-342C-5E426DC9C20B}"/>
              </a:ext>
            </a:extLst>
          </p:cNvPr>
          <p:cNvSpPr txBox="1"/>
          <p:nvPr/>
        </p:nvSpPr>
        <p:spPr>
          <a:xfrm>
            <a:off x="4765159" y="2453833"/>
            <a:ext cx="251522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some cases, it might be possible to have a default implementation of base class method using other methods in the class.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5BA735-A107-2DE0-BA84-BAD7B71D5094}"/>
              </a:ext>
            </a:extLst>
          </p:cNvPr>
          <p:cNvSpPr/>
          <p:nvPr/>
        </p:nvSpPr>
        <p:spPr>
          <a:xfrm>
            <a:off x="1057984" y="2285377"/>
            <a:ext cx="997527" cy="336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AD638AC-1EB1-1DB2-D241-B99D0870CF38}"/>
              </a:ext>
            </a:extLst>
          </p:cNvPr>
          <p:cNvCxnSpPr>
            <a:cxnSpLocks/>
            <a:stCxn id="4" idx="1"/>
            <a:endCxn id="3" idx="3"/>
          </p:cNvCxnSpPr>
          <p:nvPr/>
        </p:nvCxnSpPr>
        <p:spPr>
          <a:xfrm flipH="1" flipV="1">
            <a:off x="3899760" y="3156498"/>
            <a:ext cx="865399" cy="174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A2B1615-AD95-7E58-079F-B5E57490E1FB}"/>
              </a:ext>
            </a:extLst>
          </p:cNvPr>
          <p:cNvSpPr txBox="1"/>
          <p:nvPr/>
        </p:nvSpPr>
        <p:spPr>
          <a:xfrm>
            <a:off x="5408205" y="1092886"/>
            <a:ext cx="576807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virtual</a:t>
            </a:r>
            <a:r>
              <a:rPr lang="en-CA" dirty="0"/>
              <a:t> means inheriting classes can, if they like, over-ride this default implementation of </a:t>
            </a:r>
            <a:r>
              <a:rPr lang="en-CA" b="1" dirty="0"/>
              <a:t>clear</a:t>
            </a:r>
            <a:r>
              <a:rPr lang="en-CA" dirty="0"/>
              <a:t> and provide their own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069D395-0F31-FEA9-67D7-F875B6F88DD0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2055511" y="1416052"/>
            <a:ext cx="3352694" cy="86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279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365963" y="203065"/>
            <a:ext cx="668474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Abstract Data Types (ADTs)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171339"/>
            <a:ext cx="36038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List_base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public:</a:t>
            </a:r>
          </a:p>
          <a:p>
            <a:r>
              <a:rPr lang="en-US" dirty="0">
                <a:latin typeface="Consolas" panose="020B0609020204030204" pitchFamily="49" charset="0"/>
              </a:rPr>
              <a:t>   // ...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// virtual destructor</a:t>
            </a:r>
          </a:p>
          <a:p>
            <a:r>
              <a:rPr lang="en-US" dirty="0">
                <a:latin typeface="Consolas" panose="020B0609020204030204" pitchFamily="49" charset="0"/>
              </a:rPr>
              <a:t>   virtual ~</a:t>
            </a:r>
            <a:r>
              <a:rPr lang="en-US" dirty="0" err="1">
                <a:latin typeface="Consolas" panose="020B0609020204030204" pitchFamily="49" charset="0"/>
              </a:rPr>
              <a:t>List_base</a:t>
            </a:r>
            <a:r>
              <a:rPr lang="en-US" dirty="0">
                <a:latin typeface="Consolas" panose="020B0609020204030204" pitchFamily="49" charset="0"/>
              </a:rPr>
              <a:t>() { }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57BE80-4766-2E19-3B09-4137F9C18F24}"/>
              </a:ext>
            </a:extLst>
          </p:cNvPr>
          <p:cNvSpPr txBox="1"/>
          <p:nvPr/>
        </p:nvSpPr>
        <p:spPr>
          <a:xfrm>
            <a:off x="5331936" y="2182504"/>
            <a:ext cx="36038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C++ base classes should always declare a public virtual destructor. This allows inheriting classes to provide their own destructors.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9018421-1347-1630-F4C1-06928B4A11A6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339098" y="2782669"/>
            <a:ext cx="9928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9E35BDC-2304-A6F1-B07F-81201D2FD377}"/>
              </a:ext>
            </a:extLst>
          </p:cNvPr>
          <p:cNvSpPr/>
          <p:nvPr/>
        </p:nvSpPr>
        <p:spPr>
          <a:xfrm>
            <a:off x="1080655" y="2587658"/>
            <a:ext cx="3121051" cy="3217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7049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365963" y="203065"/>
            <a:ext cx="668474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Abstract Data Types (ADTs)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1553663" y="1348195"/>
            <a:ext cx="44903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List_base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public:</a:t>
            </a:r>
          </a:p>
          <a:p>
            <a:r>
              <a:rPr lang="en-US" dirty="0">
                <a:latin typeface="Consolas" panose="020B0609020204030204" pitchFamily="49" charset="0"/>
              </a:rPr>
              <a:t>   virtual bool empty() const = 0;</a:t>
            </a:r>
          </a:p>
          <a:p>
            <a:r>
              <a:rPr lang="en-US" dirty="0">
                <a:latin typeface="Consolas" panose="020B0609020204030204" pitchFamily="49" charset="0"/>
              </a:rPr>
              <a:t>   // ...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D8A4CB-46BA-8726-B4AA-E807D0D20A07}"/>
              </a:ext>
            </a:extLst>
          </p:cNvPr>
          <p:cNvSpPr txBox="1"/>
          <p:nvPr/>
        </p:nvSpPr>
        <p:spPr>
          <a:xfrm>
            <a:off x="1553663" y="4107770"/>
            <a:ext cx="63898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List : public </a:t>
            </a:r>
            <a:r>
              <a:rPr lang="en-US" dirty="0" err="1">
                <a:latin typeface="Consolas" panose="020B0609020204030204" pitchFamily="49" charset="0"/>
              </a:rPr>
              <a:t>List_base</a:t>
            </a:r>
            <a:r>
              <a:rPr lang="en-US" dirty="0">
                <a:latin typeface="Consolas" panose="020B0609020204030204" pitchFamily="49" charset="0"/>
              </a:rPr>
              <a:t>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// ...</a:t>
            </a:r>
          </a:p>
          <a:p>
            <a:r>
              <a:rPr lang="en-US" dirty="0">
                <a:latin typeface="Consolas" panose="020B0609020204030204" pitchFamily="49" charset="0"/>
              </a:rPr>
              <a:t>public:</a:t>
            </a:r>
          </a:p>
          <a:p>
            <a:r>
              <a:rPr lang="en-US" dirty="0">
                <a:latin typeface="Consolas" panose="020B0609020204030204" pitchFamily="49" charset="0"/>
              </a:rPr>
              <a:t>   bool empty() const { return head == </a:t>
            </a:r>
            <a:r>
              <a:rPr lang="en-US" dirty="0" err="1">
                <a:latin typeface="Consolas" panose="020B0609020204030204" pitchFamily="49" charset="0"/>
              </a:rPr>
              <a:t>nullptr</a:t>
            </a:r>
            <a:r>
              <a:rPr lang="en-US" dirty="0"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latin typeface="Consolas" panose="020B0609020204030204" pitchFamily="49" charset="0"/>
              </a:rPr>
              <a:t>   // ...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01C6FB54-37BC-9904-614B-95265073256C}"/>
              </a:ext>
            </a:extLst>
          </p:cNvPr>
          <p:cNvSpPr/>
          <p:nvPr/>
        </p:nvSpPr>
        <p:spPr>
          <a:xfrm rot="10800000">
            <a:off x="2365338" y="2910610"/>
            <a:ext cx="634790" cy="8917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7094D7-C354-4E4A-C3D2-26DC2B5D9396}"/>
              </a:ext>
            </a:extLst>
          </p:cNvPr>
          <p:cNvSpPr txBox="1"/>
          <p:nvPr/>
        </p:nvSpPr>
        <p:spPr>
          <a:xfrm>
            <a:off x="5248768" y="2910610"/>
            <a:ext cx="360387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List</a:t>
            </a:r>
            <a:r>
              <a:rPr lang="en-CA" dirty="0"/>
              <a:t> inherits from </a:t>
            </a:r>
            <a:r>
              <a:rPr lang="en-CA" b="1" dirty="0" err="1"/>
              <a:t>List_base</a:t>
            </a:r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This means every object of type </a:t>
            </a:r>
            <a:r>
              <a:rPr lang="en-CA" b="1" dirty="0"/>
              <a:t>List</a:t>
            </a:r>
            <a:r>
              <a:rPr lang="en-CA" dirty="0"/>
              <a:t> is (also) an object of type </a:t>
            </a:r>
            <a:r>
              <a:rPr lang="en-CA" b="1" dirty="0" err="1"/>
              <a:t>List_base</a:t>
            </a:r>
            <a:r>
              <a:rPr lang="en-CA" dirty="0"/>
              <a:t>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958514-DFAB-5EC4-18AB-D9D5E905D477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4398188" y="3372275"/>
            <a:ext cx="850580" cy="703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677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365963" y="203065"/>
            <a:ext cx="668474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Abstract Data Types (ADTs)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1553663" y="1348195"/>
            <a:ext cx="44903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List_base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public:</a:t>
            </a:r>
          </a:p>
          <a:p>
            <a:r>
              <a:rPr lang="en-US" dirty="0">
                <a:latin typeface="Consolas" panose="020B0609020204030204" pitchFamily="49" charset="0"/>
              </a:rPr>
              <a:t>   virtual bool empty() const = 0;</a:t>
            </a:r>
          </a:p>
          <a:p>
            <a:r>
              <a:rPr lang="en-US" dirty="0">
                <a:latin typeface="Consolas" panose="020B0609020204030204" pitchFamily="49" charset="0"/>
              </a:rPr>
              <a:t>   // ...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D8A4CB-46BA-8726-B4AA-E807D0D20A07}"/>
              </a:ext>
            </a:extLst>
          </p:cNvPr>
          <p:cNvSpPr txBox="1"/>
          <p:nvPr/>
        </p:nvSpPr>
        <p:spPr>
          <a:xfrm>
            <a:off x="1553663" y="4107770"/>
            <a:ext cx="63898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List : public </a:t>
            </a:r>
            <a:r>
              <a:rPr lang="en-US" dirty="0" err="1">
                <a:latin typeface="Consolas" panose="020B0609020204030204" pitchFamily="49" charset="0"/>
              </a:rPr>
              <a:t>List_base</a:t>
            </a:r>
            <a:r>
              <a:rPr lang="en-US" dirty="0">
                <a:latin typeface="Consolas" panose="020B0609020204030204" pitchFamily="49" charset="0"/>
              </a:rPr>
              <a:t>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// ...</a:t>
            </a:r>
          </a:p>
          <a:p>
            <a:r>
              <a:rPr lang="en-US" dirty="0">
                <a:latin typeface="Consolas" panose="020B0609020204030204" pitchFamily="49" charset="0"/>
              </a:rPr>
              <a:t>public:</a:t>
            </a:r>
          </a:p>
          <a:p>
            <a:r>
              <a:rPr lang="en-US" dirty="0">
                <a:latin typeface="Consolas" panose="020B0609020204030204" pitchFamily="49" charset="0"/>
              </a:rPr>
              <a:t>   bool empty() const { return head == </a:t>
            </a:r>
            <a:r>
              <a:rPr lang="en-US" dirty="0" err="1">
                <a:latin typeface="Consolas" panose="020B0609020204030204" pitchFamily="49" charset="0"/>
              </a:rPr>
              <a:t>nullptr</a:t>
            </a:r>
            <a:r>
              <a:rPr lang="en-US" dirty="0"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latin typeface="Consolas" panose="020B0609020204030204" pitchFamily="49" charset="0"/>
              </a:rPr>
              <a:t>   // ...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01C6FB54-37BC-9904-614B-95265073256C}"/>
              </a:ext>
            </a:extLst>
          </p:cNvPr>
          <p:cNvSpPr/>
          <p:nvPr/>
        </p:nvSpPr>
        <p:spPr>
          <a:xfrm rot="10800000">
            <a:off x="2365338" y="2910610"/>
            <a:ext cx="634790" cy="8917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7094D7-C354-4E4A-C3D2-26DC2B5D9396}"/>
              </a:ext>
            </a:extLst>
          </p:cNvPr>
          <p:cNvSpPr txBox="1"/>
          <p:nvPr/>
        </p:nvSpPr>
        <p:spPr>
          <a:xfrm>
            <a:off x="5248768" y="2910610"/>
            <a:ext cx="36038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public means all the methods inherited from </a:t>
            </a:r>
            <a:r>
              <a:rPr lang="en-CA" b="1" dirty="0" err="1"/>
              <a:t>List_base</a:t>
            </a:r>
            <a:r>
              <a:rPr lang="en-CA" dirty="0"/>
              <a:t> have the same visibility. E.g. public methods in </a:t>
            </a:r>
            <a:r>
              <a:rPr lang="en-CA" b="1" dirty="0" err="1"/>
              <a:t>List_base</a:t>
            </a:r>
            <a:r>
              <a:rPr lang="en-CA" dirty="0"/>
              <a:t> are public in </a:t>
            </a:r>
            <a:r>
              <a:rPr lang="en-CA" b="1" dirty="0"/>
              <a:t>List</a:t>
            </a:r>
            <a:r>
              <a:rPr lang="en-CA" dirty="0"/>
              <a:t>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958514-DFAB-5EC4-18AB-D9D5E905D477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4398188" y="3510775"/>
            <a:ext cx="850580" cy="56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E50EF30-CB53-CBC5-A4B0-2A071E07E3BF}"/>
              </a:ext>
            </a:extLst>
          </p:cNvPr>
          <p:cNvSpPr/>
          <p:nvPr/>
        </p:nvSpPr>
        <p:spPr>
          <a:xfrm>
            <a:off x="3188082" y="4134706"/>
            <a:ext cx="892711" cy="3217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0994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365963" y="203065"/>
            <a:ext cx="668474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Abstract Data Types (ADTs)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1553663" y="1348195"/>
            <a:ext cx="44903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List_base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public:</a:t>
            </a:r>
          </a:p>
          <a:p>
            <a:r>
              <a:rPr lang="en-US" dirty="0">
                <a:latin typeface="Consolas" panose="020B0609020204030204" pitchFamily="49" charset="0"/>
              </a:rPr>
              <a:t>   virtual bool empty() const = 0;</a:t>
            </a:r>
          </a:p>
          <a:p>
            <a:r>
              <a:rPr lang="en-US" dirty="0">
                <a:latin typeface="Consolas" panose="020B0609020204030204" pitchFamily="49" charset="0"/>
              </a:rPr>
              <a:t>   // ...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D8A4CB-46BA-8726-B4AA-E807D0D20A07}"/>
              </a:ext>
            </a:extLst>
          </p:cNvPr>
          <p:cNvSpPr txBox="1"/>
          <p:nvPr/>
        </p:nvSpPr>
        <p:spPr>
          <a:xfrm>
            <a:off x="1553663" y="4107770"/>
            <a:ext cx="63898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List : public </a:t>
            </a:r>
            <a:r>
              <a:rPr lang="en-US" dirty="0" err="1">
                <a:latin typeface="Consolas" panose="020B0609020204030204" pitchFamily="49" charset="0"/>
              </a:rPr>
              <a:t>List_base</a:t>
            </a:r>
            <a:r>
              <a:rPr lang="en-US" dirty="0">
                <a:latin typeface="Consolas" panose="020B0609020204030204" pitchFamily="49" charset="0"/>
              </a:rPr>
              <a:t>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// ...</a:t>
            </a:r>
          </a:p>
          <a:p>
            <a:r>
              <a:rPr lang="en-US" dirty="0">
                <a:latin typeface="Consolas" panose="020B0609020204030204" pitchFamily="49" charset="0"/>
              </a:rPr>
              <a:t>public:</a:t>
            </a:r>
          </a:p>
          <a:p>
            <a:r>
              <a:rPr lang="en-US" dirty="0">
                <a:latin typeface="Consolas" panose="020B0609020204030204" pitchFamily="49" charset="0"/>
              </a:rPr>
              <a:t>   bool empty() const { return head == </a:t>
            </a:r>
            <a:r>
              <a:rPr lang="en-US" dirty="0" err="1">
                <a:latin typeface="Consolas" panose="020B0609020204030204" pitchFamily="49" charset="0"/>
              </a:rPr>
              <a:t>nullptr</a:t>
            </a:r>
            <a:r>
              <a:rPr lang="en-US" dirty="0"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latin typeface="Consolas" panose="020B0609020204030204" pitchFamily="49" charset="0"/>
              </a:rPr>
              <a:t>   // ...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01C6FB54-37BC-9904-614B-95265073256C}"/>
              </a:ext>
            </a:extLst>
          </p:cNvPr>
          <p:cNvSpPr/>
          <p:nvPr/>
        </p:nvSpPr>
        <p:spPr>
          <a:xfrm rot="10800000">
            <a:off x="2365338" y="2910610"/>
            <a:ext cx="634790" cy="8917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8CC7A4-735C-930F-C3CD-707543FEEF15}"/>
              </a:ext>
            </a:extLst>
          </p:cNvPr>
          <p:cNvSpPr txBox="1"/>
          <p:nvPr/>
        </p:nvSpPr>
        <p:spPr>
          <a:xfrm>
            <a:off x="8764324" y="1452069"/>
            <a:ext cx="13244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List_base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B3827F-5D68-0BCA-29D4-AB77127CFA04}"/>
              </a:ext>
            </a:extLst>
          </p:cNvPr>
          <p:cNvSpPr txBox="1"/>
          <p:nvPr/>
        </p:nvSpPr>
        <p:spPr>
          <a:xfrm>
            <a:off x="8764324" y="2352352"/>
            <a:ext cx="13244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List</a:t>
            </a:r>
            <a:endParaRPr lang="en-CA" dirty="0">
              <a:latin typeface="Consolas" panose="020B06090202040302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F06DBE-E6B5-6D8B-2741-19319D413AE3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9426525" y="1821401"/>
            <a:ext cx="0" cy="530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BF166F2-D0DB-87CF-1156-7E3076B52D0A}"/>
              </a:ext>
            </a:extLst>
          </p:cNvPr>
          <p:cNvSpPr txBox="1"/>
          <p:nvPr/>
        </p:nvSpPr>
        <p:spPr>
          <a:xfrm>
            <a:off x="7742586" y="3202175"/>
            <a:ext cx="36038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can represent inheritance relationships use a </a:t>
            </a:r>
            <a:r>
              <a:rPr lang="en-CA" b="1" dirty="0"/>
              <a:t>class diagram</a:t>
            </a:r>
            <a:r>
              <a:rPr lang="en-CA" dirty="0"/>
              <a:t>, like above. The arrow always points to the class being inherited from.</a:t>
            </a:r>
          </a:p>
        </p:txBody>
      </p:sp>
    </p:spTree>
    <p:extLst>
      <p:ext uri="{BB962C8B-B14F-4D97-AF65-F5344CB8AC3E}">
        <p14:creationId xmlns:p14="http://schemas.microsoft.com/office/powerpoint/2010/main" val="2992973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365963" y="203065"/>
            <a:ext cx="668474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Class Hierarchies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8CC7A4-735C-930F-C3CD-707543FEEF15}"/>
              </a:ext>
            </a:extLst>
          </p:cNvPr>
          <p:cNvSpPr txBox="1"/>
          <p:nvPr/>
        </p:nvSpPr>
        <p:spPr>
          <a:xfrm>
            <a:off x="3375502" y="1960750"/>
            <a:ext cx="13244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List_base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B3827F-5D68-0BCA-29D4-AB77127CFA04}"/>
              </a:ext>
            </a:extLst>
          </p:cNvPr>
          <p:cNvSpPr txBox="1"/>
          <p:nvPr/>
        </p:nvSpPr>
        <p:spPr>
          <a:xfrm>
            <a:off x="1613456" y="2832843"/>
            <a:ext cx="13244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List</a:t>
            </a:r>
            <a:endParaRPr lang="en-CA" dirty="0">
              <a:latin typeface="Consolas" panose="020B06090202040302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F06DBE-E6B5-6D8B-2741-19319D413AE3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2275657" y="2330082"/>
            <a:ext cx="1762046" cy="502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BF166F2-D0DB-87CF-1156-7E3076B52D0A}"/>
              </a:ext>
            </a:extLst>
          </p:cNvPr>
          <p:cNvSpPr txBox="1"/>
          <p:nvPr/>
        </p:nvSpPr>
        <p:spPr>
          <a:xfrm>
            <a:off x="8101131" y="2094179"/>
            <a:ext cx="319242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Any number of classes can inherit from </a:t>
            </a:r>
            <a:r>
              <a:rPr lang="en-CA" b="1" dirty="0" err="1"/>
              <a:t>List_base</a:t>
            </a:r>
            <a:r>
              <a:rPr lang="en-CA" dirty="0"/>
              <a:t>. They can implement the abstract (</a:t>
            </a:r>
            <a:r>
              <a:rPr lang="en-CA" b="1" dirty="0"/>
              <a:t>= 0</a:t>
            </a:r>
            <a:r>
              <a:rPr lang="en-CA" dirty="0"/>
              <a:t>)</a:t>
            </a:r>
            <a:r>
              <a:rPr lang="en-CA" b="1" dirty="0"/>
              <a:t> </a:t>
            </a:r>
            <a:r>
              <a:rPr lang="en-CA" dirty="0"/>
              <a:t>methods in </a:t>
            </a:r>
            <a:r>
              <a:rPr lang="en-CA" b="1" dirty="0" err="1"/>
              <a:t>List_base</a:t>
            </a:r>
            <a:r>
              <a:rPr lang="en-CA" dirty="0"/>
              <a:t> in any way that makes sense.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90D3BC-99A5-0A8C-60A7-59EC76F14D8C}"/>
              </a:ext>
            </a:extLst>
          </p:cNvPr>
          <p:cNvSpPr txBox="1"/>
          <p:nvPr/>
        </p:nvSpPr>
        <p:spPr>
          <a:xfrm>
            <a:off x="3375502" y="2832843"/>
            <a:ext cx="13244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List_vec</a:t>
            </a:r>
            <a:endParaRPr lang="en-CA" dirty="0"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E7BE1B-F66F-DA2A-94BC-1BFCC311E6CD}"/>
              </a:ext>
            </a:extLst>
          </p:cNvPr>
          <p:cNvCxnSpPr>
            <a:cxnSpLocks/>
            <a:stCxn id="7" idx="0"/>
            <a:endCxn id="9" idx="2"/>
          </p:cNvCxnSpPr>
          <p:nvPr/>
        </p:nvCxnSpPr>
        <p:spPr>
          <a:xfrm flipV="1">
            <a:off x="4037703" y="2330082"/>
            <a:ext cx="0" cy="502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F3E2181-0CBD-FE3C-C676-33849A39AA5C}"/>
              </a:ext>
            </a:extLst>
          </p:cNvPr>
          <p:cNvSpPr txBox="1"/>
          <p:nvPr/>
        </p:nvSpPr>
        <p:spPr>
          <a:xfrm>
            <a:off x="5212424" y="2832843"/>
            <a:ext cx="13244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List_vec</a:t>
            </a:r>
            <a:endParaRPr lang="en-CA" dirty="0">
              <a:latin typeface="Consolas" panose="020B0609020204030204" pitchFamily="49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ED78910-D301-2010-C154-BD00CB1F7653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flipH="1" flipV="1">
            <a:off x="4037703" y="2330082"/>
            <a:ext cx="1836922" cy="502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649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365963" y="203065"/>
            <a:ext cx="668474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Class Hierarchies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8CC7A4-735C-930F-C3CD-707543FEEF15}"/>
              </a:ext>
            </a:extLst>
          </p:cNvPr>
          <p:cNvSpPr txBox="1"/>
          <p:nvPr/>
        </p:nvSpPr>
        <p:spPr>
          <a:xfrm>
            <a:off x="3375502" y="1960750"/>
            <a:ext cx="13244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List_base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B3827F-5D68-0BCA-29D4-AB77127CFA04}"/>
              </a:ext>
            </a:extLst>
          </p:cNvPr>
          <p:cNvSpPr txBox="1"/>
          <p:nvPr/>
        </p:nvSpPr>
        <p:spPr>
          <a:xfrm>
            <a:off x="1613456" y="2832843"/>
            <a:ext cx="13244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List</a:t>
            </a:r>
            <a:endParaRPr lang="en-CA" dirty="0">
              <a:latin typeface="Consolas" panose="020B06090202040302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F06DBE-E6B5-6D8B-2741-19319D413AE3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2275657" y="2330082"/>
            <a:ext cx="1762046" cy="502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F90D3BC-99A5-0A8C-60A7-59EC76F14D8C}"/>
              </a:ext>
            </a:extLst>
          </p:cNvPr>
          <p:cNvSpPr txBox="1"/>
          <p:nvPr/>
        </p:nvSpPr>
        <p:spPr>
          <a:xfrm>
            <a:off x="3375502" y="2832843"/>
            <a:ext cx="13244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List_vec</a:t>
            </a:r>
            <a:endParaRPr lang="en-CA" dirty="0"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E7BE1B-F66F-DA2A-94BC-1BFCC311E6CD}"/>
              </a:ext>
            </a:extLst>
          </p:cNvPr>
          <p:cNvCxnSpPr>
            <a:cxnSpLocks/>
            <a:stCxn id="7" idx="0"/>
            <a:endCxn id="9" idx="2"/>
          </p:cNvCxnSpPr>
          <p:nvPr/>
        </p:nvCxnSpPr>
        <p:spPr>
          <a:xfrm flipV="1">
            <a:off x="4037703" y="2330082"/>
            <a:ext cx="0" cy="502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F3E2181-0CBD-FE3C-C676-33849A39AA5C}"/>
              </a:ext>
            </a:extLst>
          </p:cNvPr>
          <p:cNvSpPr txBox="1"/>
          <p:nvPr/>
        </p:nvSpPr>
        <p:spPr>
          <a:xfrm>
            <a:off x="5212424" y="2832843"/>
            <a:ext cx="13244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List_vec</a:t>
            </a:r>
            <a:endParaRPr lang="en-CA" dirty="0">
              <a:latin typeface="Consolas" panose="020B0609020204030204" pitchFamily="49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ED78910-D301-2010-C154-BD00CB1F7653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flipH="1" flipV="1">
            <a:off x="4037703" y="2330082"/>
            <a:ext cx="1836922" cy="502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C3CB10D-E8CA-1E14-AC0E-5E98BA019CF4}"/>
              </a:ext>
            </a:extLst>
          </p:cNvPr>
          <p:cNvSpPr txBox="1"/>
          <p:nvPr/>
        </p:nvSpPr>
        <p:spPr>
          <a:xfrm>
            <a:off x="1342554" y="3954470"/>
            <a:ext cx="18306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Better_List</a:t>
            </a:r>
            <a:endParaRPr lang="en-CA" dirty="0">
              <a:latin typeface="Consolas" panose="020B0609020204030204" pitchFamily="49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1365778-4213-A590-ABA0-5F70C0A8662C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>
          <a:xfrm flipV="1">
            <a:off x="2257866" y="3202175"/>
            <a:ext cx="17791" cy="752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72BA728-5E81-8945-610E-13E407FDD97E}"/>
              </a:ext>
            </a:extLst>
          </p:cNvPr>
          <p:cNvSpPr txBox="1"/>
          <p:nvPr/>
        </p:nvSpPr>
        <p:spPr>
          <a:xfrm>
            <a:off x="1140230" y="5076097"/>
            <a:ext cx="2235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Even_Better_List</a:t>
            </a:r>
            <a:endParaRPr lang="en-CA" dirty="0"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028F826-9D45-654C-0FEE-05D4D01F7E6F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>
          <a:xfrm flipV="1">
            <a:off x="2257866" y="4323802"/>
            <a:ext cx="0" cy="752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3FCB929-0634-DD59-7E8C-A4BB7A4714A9}"/>
              </a:ext>
            </a:extLst>
          </p:cNvPr>
          <p:cNvSpPr txBox="1"/>
          <p:nvPr/>
        </p:nvSpPr>
        <p:spPr>
          <a:xfrm>
            <a:off x="4201705" y="3872250"/>
            <a:ext cx="284899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You can also have classes inherit from other classes 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F729EA-D28F-F2C5-6ADB-CFC053CE1D85}"/>
              </a:ext>
            </a:extLst>
          </p:cNvPr>
          <p:cNvSpPr txBox="1"/>
          <p:nvPr/>
        </p:nvSpPr>
        <p:spPr>
          <a:xfrm>
            <a:off x="4201705" y="4937597"/>
            <a:ext cx="330997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inheriting class can add new methods, or over-ride methods in one of its parent classes.</a:t>
            </a:r>
          </a:p>
        </p:txBody>
      </p:sp>
    </p:spTree>
    <p:extLst>
      <p:ext uri="{BB962C8B-B14F-4D97-AF65-F5344CB8AC3E}">
        <p14:creationId xmlns:p14="http://schemas.microsoft.com/office/powerpoint/2010/main" val="1710669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5E30137-EE2B-746F-C3AB-D0582FBE707D}"/>
              </a:ext>
            </a:extLst>
          </p:cNvPr>
          <p:cNvGrpSpPr/>
          <p:nvPr/>
        </p:nvGrpSpPr>
        <p:grpSpPr>
          <a:xfrm>
            <a:off x="4605746" y="3429000"/>
            <a:ext cx="1088571" cy="369332"/>
            <a:chOff x="2281646" y="2238103"/>
            <a:chExt cx="1088571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5D4CC77-33B4-73AF-C578-1B4C0FFFB312}"/>
                </a:ext>
              </a:extLst>
            </p:cNvPr>
            <p:cNvSpPr txBox="1"/>
            <p:nvPr/>
          </p:nvSpPr>
          <p:spPr>
            <a:xfrm>
              <a:off x="2281646" y="2238103"/>
              <a:ext cx="90569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cat</a:t>
              </a:r>
              <a:endParaRPr lang="en-AU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74A3BC8-9848-A2CA-B960-496EDA1CE188}"/>
                </a:ext>
              </a:extLst>
            </p:cNvPr>
            <p:cNvSpPr/>
            <p:nvPr/>
          </p:nvSpPr>
          <p:spPr>
            <a:xfrm>
              <a:off x="3187337" y="2238103"/>
              <a:ext cx="182880" cy="36933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98F8FAD-67E4-DAE2-EC13-7263FFE37D46}"/>
              </a:ext>
            </a:extLst>
          </p:cNvPr>
          <p:cNvGrpSpPr/>
          <p:nvPr/>
        </p:nvGrpSpPr>
        <p:grpSpPr>
          <a:xfrm>
            <a:off x="7031083" y="3428218"/>
            <a:ext cx="1088571" cy="369332"/>
            <a:chOff x="2281646" y="2238103"/>
            <a:chExt cx="1088571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8CE27CC-ABDD-B9CE-E2FC-37E78B3004DF}"/>
                </a:ext>
              </a:extLst>
            </p:cNvPr>
            <p:cNvSpPr txBox="1"/>
            <p:nvPr/>
          </p:nvSpPr>
          <p:spPr>
            <a:xfrm>
              <a:off x="2281646" y="2238103"/>
              <a:ext cx="90569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dog</a:t>
              </a:r>
              <a:endParaRPr lang="en-AU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B7B8C67-59F9-3262-EB79-5A494CB79C2A}"/>
                </a:ext>
              </a:extLst>
            </p:cNvPr>
            <p:cNvSpPr/>
            <p:nvPr/>
          </p:nvSpPr>
          <p:spPr>
            <a:xfrm>
              <a:off x="3187337" y="2238103"/>
              <a:ext cx="182880" cy="369332"/>
            </a:xfrm>
            <a:prstGeom prst="rect">
              <a:avLst/>
            </a:pr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5FB8466-A159-39DC-4073-25B786CC321D}"/>
              </a:ext>
            </a:extLst>
          </p:cNvPr>
          <p:cNvGrpSpPr/>
          <p:nvPr/>
        </p:nvGrpSpPr>
        <p:grpSpPr>
          <a:xfrm>
            <a:off x="6312626" y="4825944"/>
            <a:ext cx="1088571" cy="369332"/>
            <a:chOff x="2281646" y="2238103"/>
            <a:chExt cx="1088571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1039051-404F-E988-E3A8-882CA04C947B}"/>
                </a:ext>
              </a:extLst>
            </p:cNvPr>
            <p:cNvSpPr txBox="1"/>
            <p:nvPr/>
          </p:nvSpPr>
          <p:spPr>
            <a:xfrm>
              <a:off x="2281646" y="2238103"/>
              <a:ext cx="90569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bird</a:t>
              </a:r>
              <a:endParaRPr lang="en-AU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27ED556-FA1B-B79E-8908-452EB3DA54EA}"/>
                </a:ext>
              </a:extLst>
            </p:cNvPr>
            <p:cNvSpPr/>
            <p:nvPr/>
          </p:nvSpPr>
          <p:spPr>
            <a:xfrm>
              <a:off x="3187337" y="2238103"/>
              <a:ext cx="182880" cy="369332"/>
            </a:xfrm>
            <a:prstGeom prst="rect">
              <a:avLst/>
            </a:pr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7289D57-22DC-4DA7-007A-6F4434C80954}"/>
              </a:ext>
            </a:extLst>
          </p:cNvPr>
          <p:cNvSpPr txBox="1"/>
          <p:nvPr/>
        </p:nvSpPr>
        <p:spPr>
          <a:xfrm>
            <a:off x="2864404" y="3159033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head</a:t>
            </a:r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B62477-83CB-683E-F65C-7CE83294C216}"/>
              </a:ext>
            </a:extLst>
          </p:cNvPr>
          <p:cNvCxnSpPr>
            <a:stCxn id="13" idx="3"/>
            <a:endCxn id="4" idx="1"/>
          </p:cNvCxnSpPr>
          <p:nvPr/>
        </p:nvCxnSpPr>
        <p:spPr>
          <a:xfrm>
            <a:off x="3518750" y="3343699"/>
            <a:ext cx="1086996" cy="269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16C0CAE-5E01-4735-A257-7C6DDD2FA02D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5694317" y="3612884"/>
            <a:ext cx="1336766" cy="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344464D-D807-F73C-95B5-797E921D7856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H="1">
            <a:off x="6312626" y="3612884"/>
            <a:ext cx="1807028" cy="1397726"/>
          </a:xfrm>
          <a:prstGeom prst="bentConnector5">
            <a:avLst>
              <a:gd name="adj1" fmla="val -12651"/>
              <a:gd name="adj2" fmla="val 50000"/>
              <a:gd name="adj3" fmla="val 112651"/>
            </a:avLst>
          </a:prstGeom>
          <a:ln cap="rnd"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23F11E1-5326-EA21-B89C-650E471F54E8}"/>
              </a:ext>
            </a:extLst>
          </p:cNvPr>
          <p:cNvCxnSpPr>
            <a:stCxn id="12" idx="3"/>
          </p:cNvCxnSpPr>
          <p:nvPr/>
        </p:nvCxnSpPr>
        <p:spPr>
          <a:xfrm>
            <a:off x="7401197" y="5010610"/>
            <a:ext cx="3396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3F16556-6A1F-D58B-715B-3A86AAC93F31}"/>
              </a:ext>
            </a:extLst>
          </p:cNvPr>
          <p:cNvGrpSpPr/>
          <p:nvPr/>
        </p:nvGrpSpPr>
        <p:grpSpPr>
          <a:xfrm>
            <a:off x="7740831" y="4918165"/>
            <a:ext cx="106817" cy="174171"/>
            <a:chOff x="7184571" y="3718560"/>
            <a:chExt cx="106817" cy="174171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260A189-516D-8FC8-B8B7-0D842B320801}"/>
                </a:ext>
              </a:extLst>
            </p:cNvPr>
            <p:cNvCxnSpPr/>
            <p:nvPr/>
          </p:nvCxnSpPr>
          <p:spPr>
            <a:xfrm>
              <a:off x="7184571" y="3718560"/>
              <a:ext cx="0" cy="174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E8F156A-9C45-4B58-36CD-849A76C61884}"/>
                </a:ext>
              </a:extLst>
            </p:cNvPr>
            <p:cNvCxnSpPr/>
            <p:nvPr/>
          </p:nvCxnSpPr>
          <p:spPr>
            <a:xfrm>
              <a:off x="7271657" y="3811005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6D69547-0AC1-7366-18AC-5007F3EF2897}"/>
                </a:ext>
              </a:extLst>
            </p:cNvPr>
            <p:cNvCxnSpPr/>
            <p:nvPr/>
          </p:nvCxnSpPr>
          <p:spPr>
            <a:xfrm>
              <a:off x="7239000" y="3738563"/>
              <a:ext cx="0" cy="1238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E40F843-47D5-AAF7-9353-712F17782AF0}"/>
                </a:ext>
              </a:extLst>
            </p:cNvPr>
            <p:cNvCxnSpPr/>
            <p:nvPr/>
          </p:nvCxnSpPr>
          <p:spPr>
            <a:xfrm>
              <a:off x="7291388" y="3757613"/>
              <a:ext cx="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099623B-EEA6-EF87-0C5D-55236D5DB7F8}"/>
              </a:ext>
            </a:extLst>
          </p:cNvPr>
          <p:cNvSpPr txBox="1"/>
          <p:nvPr/>
        </p:nvSpPr>
        <p:spPr>
          <a:xfrm>
            <a:off x="1266915" y="519730"/>
            <a:ext cx="9123395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b="1" dirty="0"/>
              <a:t>Do this now! </a:t>
            </a:r>
            <a:br>
              <a:rPr lang="en-CA" sz="4800" dirty="0"/>
            </a:br>
            <a:r>
              <a:rPr lang="en-CA" sz="4400" dirty="0"/>
              <a:t>Write C++ code that creates and prints </a:t>
            </a:r>
            <a:br>
              <a:rPr lang="en-CA" sz="4400" dirty="0"/>
            </a:br>
            <a:r>
              <a:rPr lang="en-CA" sz="4400" dirty="0"/>
              <a:t>this data structure:</a:t>
            </a:r>
            <a:endParaRPr lang="en-AU" sz="4400" dirty="0"/>
          </a:p>
        </p:txBody>
      </p:sp>
    </p:spTree>
    <p:extLst>
      <p:ext uri="{BB962C8B-B14F-4D97-AF65-F5344CB8AC3E}">
        <p14:creationId xmlns:p14="http://schemas.microsoft.com/office/powerpoint/2010/main" val="2988507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365963" y="203065"/>
            <a:ext cx="668474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Class Hierarchies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8CC7A4-735C-930F-C3CD-707543FEEF15}"/>
              </a:ext>
            </a:extLst>
          </p:cNvPr>
          <p:cNvSpPr txBox="1"/>
          <p:nvPr/>
        </p:nvSpPr>
        <p:spPr>
          <a:xfrm>
            <a:off x="3375502" y="1960750"/>
            <a:ext cx="13244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List_base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B3827F-5D68-0BCA-29D4-AB77127CFA04}"/>
              </a:ext>
            </a:extLst>
          </p:cNvPr>
          <p:cNvSpPr txBox="1"/>
          <p:nvPr/>
        </p:nvSpPr>
        <p:spPr>
          <a:xfrm>
            <a:off x="1613456" y="2832843"/>
            <a:ext cx="13244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List</a:t>
            </a:r>
            <a:endParaRPr lang="en-CA" dirty="0">
              <a:latin typeface="Consolas" panose="020B06090202040302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F06DBE-E6B5-6D8B-2741-19319D413AE3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2275657" y="2330082"/>
            <a:ext cx="1762046" cy="502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F90D3BC-99A5-0A8C-60A7-59EC76F14D8C}"/>
              </a:ext>
            </a:extLst>
          </p:cNvPr>
          <p:cNvSpPr txBox="1"/>
          <p:nvPr/>
        </p:nvSpPr>
        <p:spPr>
          <a:xfrm>
            <a:off x="3375502" y="2832843"/>
            <a:ext cx="13244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List_vec</a:t>
            </a:r>
            <a:endParaRPr lang="en-CA" dirty="0"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E7BE1B-F66F-DA2A-94BC-1BFCC311E6CD}"/>
              </a:ext>
            </a:extLst>
          </p:cNvPr>
          <p:cNvCxnSpPr>
            <a:cxnSpLocks/>
            <a:stCxn id="7" idx="0"/>
            <a:endCxn id="9" idx="2"/>
          </p:cNvCxnSpPr>
          <p:nvPr/>
        </p:nvCxnSpPr>
        <p:spPr>
          <a:xfrm flipV="1">
            <a:off x="4037703" y="2330082"/>
            <a:ext cx="0" cy="502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F3E2181-0CBD-FE3C-C676-33849A39AA5C}"/>
              </a:ext>
            </a:extLst>
          </p:cNvPr>
          <p:cNvSpPr txBox="1"/>
          <p:nvPr/>
        </p:nvSpPr>
        <p:spPr>
          <a:xfrm>
            <a:off x="5212424" y="2832843"/>
            <a:ext cx="13244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List_vec</a:t>
            </a:r>
            <a:endParaRPr lang="en-CA" dirty="0">
              <a:latin typeface="Consolas" panose="020B0609020204030204" pitchFamily="49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ED78910-D301-2010-C154-BD00CB1F7653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flipH="1" flipV="1">
            <a:off x="4037703" y="2330082"/>
            <a:ext cx="1836922" cy="502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C3CB10D-E8CA-1E14-AC0E-5E98BA019CF4}"/>
              </a:ext>
            </a:extLst>
          </p:cNvPr>
          <p:cNvSpPr txBox="1"/>
          <p:nvPr/>
        </p:nvSpPr>
        <p:spPr>
          <a:xfrm>
            <a:off x="1342554" y="3954470"/>
            <a:ext cx="18306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Better_List</a:t>
            </a:r>
            <a:endParaRPr lang="en-CA" dirty="0">
              <a:latin typeface="Consolas" panose="020B0609020204030204" pitchFamily="49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1365778-4213-A590-ABA0-5F70C0A8662C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>
          <a:xfrm flipV="1">
            <a:off x="2257866" y="3202175"/>
            <a:ext cx="17791" cy="752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72BA728-5E81-8945-610E-13E407FDD97E}"/>
              </a:ext>
            </a:extLst>
          </p:cNvPr>
          <p:cNvSpPr txBox="1"/>
          <p:nvPr/>
        </p:nvSpPr>
        <p:spPr>
          <a:xfrm>
            <a:off x="1140230" y="5076097"/>
            <a:ext cx="2235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Even_Better_List</a:t>
            </a:r>
            <a:endParaRPr lang="en-CA" dirty="0"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028F826-9D45-654C-0FEE-05D4D01F7E6F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>
          <a:xfrm flipV="1">
            <a:off x="2257866" y="4323802"/>
            <a:ext cx="0" cy="752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1F729EA-D28F-F2C5-6ADB-CFC053CE1D85}"/>
              </a:ext>
            </a:extLst>
          </p:cNvPr>
          <p:cNvSpPr txBox="1"/>
          <p:nvPr/>
        </p:nvSpPr>
        <p:spPr>
          <a:xfrm>
            <a:off x="5297474" y="3598769"/>
            <a:ext cx="266936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It’s possible to design big inheritance hierarchies with many classes. But we will </a:t>
            </a:r>
            <a:r>
              <a:rPr lang="en-CA" b="1" dirty="0"/>
              <a:t>not</a:t>
            </a:r>
            <a:r>
              <a:rPr lang="en-CA" dirty="0"/>
              <a:t> create big class hierarchies in this course.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5AF8F5-8308-8A44-9A7D-EB71A0C92ECE}"/>
              </a:ext>
            </a:extLst>
          </p:cNvPr>
          <p:cNvSpPr txBox="1"/>
          <p:nvPr/>
        </p:nvSpPr>
        <p:spPr>
          <a:xfrm>
            <a:off x="5297474" y="5212884"/>
            <a:ext cx="266936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Instead, we will focus on ADTs using abstract base classes with a single level of inheritance.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F2C5ECC-6113-E0A9-7F8C-5170A24B442F}"/>
              </a:ext>
            </a:extLst>
          </p:cNvPr>
          <p:cNvCxnSpPr/>
          <p:nvPr/>
        </p:nvCxnSpPr>
        <p:spPr>
          <a:xfrm>
            <a:off x="1224238" y="3429000"/>
            <a:ext cx="1948940" cy="22689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385A099-D278-FF4E-8269-839EC391783E}"/>
              </a:ext>
            </a:extLst>
          </p:cNvPr>
          <p:cNvCxnSpPr>
            <a:cxnSpLocks/>
          </p:cNvCxnSpPr>
          <p:nvPr/>
        </p:nvCxnSpPr>
        <p:spPr>
          <a:xfrm flipH="1">
            <a:off x="1198947" y="3571507"/>
            <a:ext cx="1957733" cy="21264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237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75802" y="467561"/>
            <a:ext cx="484838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Add these methods to singly_linked_list2.cpp 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906843" y="2123524"/>
            <a:ext cx="797288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CA" b="1" dirty="0"/>
              <a:t>operator== </a:t>
            </a:r>
            <a:r>
              <a:rPr lang="en-CA" dirty="0"/>
              <a:t>to test if two lists have the same elements in the same order.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operator!= </a:t>
            </a:r>
            <a:r>
              <a:rPr lang="en-CA" dirty="0"/>
              <a:t>to test if two lists </a:t>
            </a:r>
            <a:r>
              <a:rPr lang="en-CA" b="1" dirty="0"/>
              <a:t>don’t</a:t>
            </a:r>
            <a:r>
              <a:rPr lang="en-CA" dirty="0"/>
              <a:t> have the same elements in the same order.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contains(x)</a:t>
            </a:r>
            <a:r>
              <a:rPr lang="en-CA" dirty="0"/>
              <a:t> that returns </a:t>
            </a:r>
            <a:r>
              <a:rPr lang="en-CA" b="1" dirty="0"/>
              <a:t>true</a:t>
            </a:r>
            <a:r>
              <a:rPr lang="en-CA" dirty="0"/>
              <a:t> if </a:t>
            </a:r>
            <a:r>
              <a:rPr lang="en-CA" b="1" dirty="0"/>
              <a:t>x</a:t>
            </a:r>
            <a:r>
              <a:rPr lang="en-CA" dirty="0"/>
              <a:t> is in the list, and </a:t>
            </a:r>
            <a:r>
              <a:rPr lang="en-CA" b="1" dirty="0"/>
              <a:t>false</a:t>
            </a:r>
            <a:r>
              <a:rPr lang="en-CA" dirty="0"/>
              <a:t> otherwise.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 err="1"/>
              <a:t>push_front_new</a:t>
            </a:r>
            <a:r>
              <a:rPr lang="en-CA" b="1" dirty="0"/>
              <a:t>(x)</a:t>
            </a:r>
            <a:r>
              <a:rPr lang="en-CA" dirty="0"/>
              <a:t> adds </a:t>
            </a:r>
            <a:r>
              <a:rPr lang="en-CA" b="1" dirty="0"/>
              <a:t>x</a:t>
            </a:r>
            <a:r>
              <a:rPr lang="en-CA" dirty="0"/>
              <a:t> as the front element of </a:t>
            </a:r>
            <a:r>
              <a:rPr lang="en-CA" b="1" dirty="0"/>
              <a:t>x</a:t>
            </a:r>
            <a:r>
              <a:rPr lang="en-CA" dirty="0"/>
              <a:t> if </a:t>
            </a:r>
            <a:r>
              <a:rPr lang="en-CA" b="1" dirty="0"/>
              <a:t>x</a:t>
            </a:r>
            <a:r>
              <a:rPr lang="en-CA" dirty="0"/>
              <a:t> is not already contained</a:t>
            </a:r>
            <a:br>
              <a:rPr lang="en-CA" dirty="0"/>
            </a:br>
            <a:r>
              <a:rPr lang="en-CA" dirty="0"/>
              <a:t>in the list; does nothing if </a:t>
            </a:r>
            <a:r>
              <a:rPr lang="en-CA" b="1" dirty="0"/>
              <a:t>x</a:t>
            </a:r>
            <a:r>
              <a:rPr lang="en-CA" dirty="0"/>
              <a:t> is already in the list</a:t>
            </a:r>
          </a:p>
          <a:p>
            <a:endParaRPr lang="en-CA" dirty="0"/>
          </a:p>
          <a:p>
            <a:r>
              <a:rPr lang="en-CA" dirty="0"/>
              <a:t>Test each function a little bit to make sure it is correct.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F0C2A-0BA7-D2F0-6DEC-763D75A12680}"/>
              </a:ext>
            </a:extLst>
          </p:cNvPr>
          <p:cNvSpPr txBox="1"/>
          <p:nvPr/>
        </p:nvSpPr>
        <p:spPr>
          <a:xfrm>
            <a:off x="7280824" y="4341519"/>
            <a:ext cx="3129829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See </a:t>
            </a:r>
            <a:r>
              <a:rPr lang="en-CA" sz="2000" b="1" dirty="0"/>
              <a:t>singly_linked_list3.cpp</a:t>
            </a:r>
            <a:r>
              <a:rPr lang="en-CA" sz="2000" dirty="0"/>
              <a:t> for a sample solution.</a:t>
            </a:r>
          </a:p>
        </p:txBody>
      </p:sp>
    </p:spTree>
    <p:extLst>
      <p:ext uri="{BB962C8B-B14F-4D97-AF65-F5344CB8AC3E}">
        <p14:creationId xmlns:p14="http://schemas.microsoft.com/office/powerpoint/2010/main" val="4225561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75802" y="467561"/>
            <a:ext cx="904253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3600" dirty="0"/>
              <a:t>Add these methods to singly_linked_list2.cpp … </a:t>
            </a:r>
            <a:br>
              <a:rPr lang="en-CA" sz="3600" dirty="0"/>
            </a:br>
            <a:r>
              <a:rPr lang="en-CA" sz="3600" dirty="0"/>
              <a:t>but use only recursion and </a:t>
            </a:r>
            <a:r>
              <a:rPr lang="en-CA" sz="3600" b="1" dirty="0"/>
              <a:t>no</a:t>
            </a:r>
            <a:r>
              <a:rPr lang="en-CA" sz="3600" dirty="0"/>
              <a:t> loops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906843" y="2123524"/>
            <a:ext cx="797288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CA" b="1" dirty="0"/>
              <a:t>operator== </a:t>
            </a:r>
            <a:r>
              <a:rPr lang="en-CA" dirty="0"/>
              <a:t>to test if two lists have the same elements in the same order.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operator!= </a:t>
            </a:r>
            <a:r>
              <a:rPr lang="en-CA" dirty="0"/>
              <a:t>to test if two lists </a:t>
            </a:r>
            <a:r>
              <a:rPr lang="en-CA" b="1" dirty="0"/>
              <a:t>don’t</a:t>
            </a:r>
            <a:r>
              <a:rPr lang="en-CA" dirty="0"/>
              <a:t> have the same elements in the same order.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contains(x)</a:t>
            </a:r>
            <a:r>
              <a:rPr lang="en-CA" dirty="0"/>
              <a:t> that returns </a:t>
            </a:r>
            <a:r>
              <a:rPr lang="en-CA" b="1" dirty="0"/>
              <a:t>true</a:t>
            </a:r>
            <a:r>
              <a:rPr lang="en-CA" dirty="0"/>
              <a:t> if </a:t>
            </a:r>
            <a:r>
              <a:rPr lang="en-CA" b="1" dirty="0"/>
              <a:t>x</a:t>
            </a:r>
            <a:r>
              <a:rPr lang="en-CA" dirty="0"/>
              <a:t> is in the list, and </a:t>
            </a:r>
            <a:r>
              <a:rPr lang="en-CA" b="1" dirty="0"/>
              <a:t>false</a:t>
            </a:r>
            <a:r>
              <a:rPr lang="en-CA" dirty="0"/>
              <a:t> otherwise.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 err="1"/>
              <a:t>push_front_new</a:t>
            </a:r>
            <a:r>
              <a:rPr lang="en-CA" b="1" dirty="0"/>
              <a:t>(x)</a:t>
            </a:r>
            <a:r>
              <a:rPr lang="en-CA" dirty="0"/>
              <a:t> adds </a:t>
            </a:r>
            <a:r>
              <a:rPr lang="en-CA" b="1" dirty="0"/>
              <a:t>x</a:t>
            </a:r>
            <a:r>
              <a:rPr lang="en-CA" dirty="0"/>
              <a:t> as the front element of </a:t>
            </a:r>
            <a:r>
              <a:rPr lang="en-CA" b="1" dirty="0"/>
              <a:t>x</a:t>
            </a:r>
            <a:r>
              <a:rPr lang="en-CA" dirty="0"/>
              <a:t> if </a:t>
            </a:r>
            <a:r>
              <a:rPr lang="en-CA" b="1" dirty="0"/>
              <a:t>x</a:t>
            </a:r>
            <a:r>
              <a:rPr lang="en-CA" dirty="0"/>
              <a:t> is not already contained</a:t>
            </a:r>
            <a:br>
              <a:rPr lang="en-CA" dirty="0"/>
            </a:br>
            <a:r>
              <a:rPr lang="en-CA" dirty="0"/>
              <a:t>in the list; does nothing if </a:t>
            </a:r>
            <a:r>
              <a:rPr lang="en-CA" b="1" dirty="0"/>
              <a:t>x</a:t>
            </a:r>
            <a:r>
              <a:rPr lang="en-CA" dirty="0"/>
              <a:t> is already in the list</a:t>
            </a:r>
          </a:p>
          <a:p>
            <a:endParaRPr lang="en-CA" dirty="0"/>
          </a:p>
          <a:p>
            <a:r>
              <a:rPr lang="en-CA" dirty="0"/>
              <a:t>Test each function a little bit to make sure it is correct.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F0C2A-0BA7-D2F0-6DEC-763D75A12680}"/>
              </a:ext>
            </a:extLst>
          </p:cNvPr>
          <p:cNvSpPr txBox="1"/>
          <p:nvPr/>
        </p:nvSpPr>
        <p:spPr>
          <a:xfrm>
            <a:off x="6536826" y="4154849"/>
            <a:ext cx="4259235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See </a:t>
            </a:r>
            <a:r>
              <a:rPr lang="en-CA" sz="2000" b="1" dirty="0"/>
              <a:t>singly_linked_list3_recursive.cpp</a:t>
            </a:r>
            <a:r>
              <a:rPr lang="en-CA" sz="2000" dirty="0"/>
              <a:t> for a sample solution.</a:t>
            </a:r>
          </a:p>
        </p:txBody>
      </p:sp>
    </p:spTree>
    <p:extLst>
      <p:ext uri="{BB962C8B-B14F-4D97-AF65-F5344CB8AC3E}">
        <p14:creationId xmlns:p14="http://schemas.microsoft.com/office/powerpoint/2010/main" val="122098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5E30137-EE2B-746F-C3AB-D0582FBE707D}"/>
              </a:ext>
            </a:extLst>
          </p:cNvPr>
          <p:cNvGrpSpPr/>
          <p:nvPr/>
        </p:nvGrpSpPr>
        <p:grpSpPr>
          <a:xfrm>
            <a:off x="4605746" y="3429000"/>
            <a:ext cx="1088571" cy="369332"/>
            <a:chOff x="2281646" y="2238103"/>
            <a:chExt cx="1088571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5D4CC77-33B4-73AF-C578-1B4C0FFFB312}"/>
                </a:ext>
              </a:extLst>
            </p:cNvPr>
            <p:cNvSpPr txBox="1"/>
            <p:nvPr/>
          </p:nvSpPr>
          <p:spPr>
            <a:xfrm>
              <a:off x="2281646" y="2238103"/>
              <a:ext cx="90569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cat</a:t>
              </a:r>
              <a:endParaRPr lang="en-AU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74A3BC8-9848-A2CA-B960-496EDA1CE188}"/>
                </a:ext>
              </a:extLst>
            </p:cNvPr>
            <p:cNvSpPr/>
            <p:nvPr/>
          </p:nvSpPr>
          <p:spPr>
            <a:xfrm>
              <a:off x="3187337" y="2238103"/>
              <a:ext cx="182880" cy="36933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98F8FAD-67E4-DAE2-EC13-7263FFE37D46}"/>
              </a:ext>
            </a:extLst>
          </p:cNvPr>
          <p:cNvGrpSpPr/>
          <p:nvPr/>
        </p:nvGrpSpPr>
        <p:grpSpPr>
          <a:xfrm>
            <a:off x="7031083" y="3428218"/>
            <a:ext cx="1088571" cy="369332"/>
            <a:chOff x="2281646" y="2238103"/>
            <a:chExt cx="1088571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8CE27CC-ABDD-B9CE-E2FC-37E78B3004DF}"/>
                </a:ext>
              </a:extLst>
            </p:cNvPr>
            <p:cNvSpPr txBox="1"/>
            <p:nvPr/>
          </p:nvSpPr>
          <p:spPr>
            <a:xfrm>
              <a:off x="2281646" y="2238103"/>
              <a:ext cx="90569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dog</a:t>
              </a:r>
              <a:endParaRPr lang="en-AU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B7B8C67-59F9-3262-EB79-5A494CB79C2A}"/>
                </a:ext>
              </a:extLst>
            </p:cNvPr>
            <p:cNvSpPr/>
            <p:nvPr/>
          </p:nvSpPr>
          <p:spPr>
            <a:xfrm>
              <a:off x="3187337" y="2238103"/>
              <a:ext cx="182880" cy="369332"/>
            </a:xfrm>
            <a:prstGeom prst="rect">
              <a:avLst/>
            </a:pr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5FB8466-A159-39DC-4073-25B786CC321D}"/>
              </a:ext>
            </a:extLst>
          </p:cNvPr>
          <p:cNvGrpSpPr/>
          <p:nvPr/>
        </p:nvGrpSpPr>
        <p:grpSpPr>
          <a:xfrm>
            <a:off x="6312626" y="4825944"/>
            <a:ext cx="1088571" cy="369332"/>
            <a:chOff x="2281646" y="2238103"/>
            <a:chExt cx="1088571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1039051-404F-E988-E3A8-882CA04C947B}"/>
                </a:ext>
              </a:extLst>
            </p:cNvPr>
            <p:cNvSpPr txBox="1"/>
            <p:nvPr/>
          </p:nvSpPr>
          <p:spPr>
            <a:xfrm>
              <a:off x="2281646" y="2238103"/>
              <a:ext cx="90569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bird</a:t>
              </a:r>
              <a:endParaRPr lang="en-AU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27ED556-FA1B-B79E-8908-452EB3DA54EA}"/>
                </a:ext>
              </a:extLst>
            </p:cNvPr>
            <p:cNvSpPr/>
            <p:nvPr/>
          </p:nvSpPr>
          <p:spPr>
            <a:xfrm>
              <a:off x="3187337" y="2238103"/>
              <a:ext cx="182880" cy="369332"/>
            </a:xfrm>
            <a:prstGeom prst="rect">
              <a:avLst/>
            </a:pr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7289D57-22DC-4DA7-007A-6F4434C80954}"/>
              </a:ext>
            </a:extLst>
          </p:cNvPr>
          <p:cNvSpPr txBox="1"/>
          <p:nvPr/>
        </p:nvSpPr>
        <p:spPr>
          <a:xfrm>
            <a:off x="2864404" y="3159033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head</a:t>
            </a:r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B62477-83CB-683E-F65C-7CE83294C216}"/>
              </a:ext>
            </a:extLst>
          </p:cNvPr>
          <p:cNvCxnSpPr>
            <a:stCxn id="13" idx="3"/>
            <a:endCxn id="4" idx="1"/>
          </p:cNvCxnSpPr>
          <p:nvPr/>
        </p:nvCxnSpPr>
        <p:spPr>
          <a:xfrm>
            <a:off x="3518750" y="3343699"/>
            <a:ext cx="1086996" cy="269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16C0CAE-5E01-4735-A257-7C6DDD2FA02D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5694317" y="3612884"/>
            <a:ext cx="1336766" cy="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344464D-D807-F73C-95B5-797E921D7856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H="1">
            <a:off x="6312626" y="3612884"/>
            <a:ext cx="1807028" cy="1397726"/>
          </a:xfrm>
          <a:prstGeom prst="bentConnector5">
            <a:avLst>
              <a:gd name="adj1" fmla="val -12651"/>
              <a:gd name="adj2" fmla="val 50000"/>
              <a:gd name="adj3" fmla="val 112651"/>
            </a:avLst>
          </a:prstGeom>
          <a:ln cap="rnd"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23F11E1-5326-EA21-B89C-650E471F54E8}"/>
              </a:ext>
            </a:extLst>
          </p:cNvPr>
          <p:cNvCxnSpPr>
            <a:stCxn id="12" idx="3"/>
          </p:cNvCxnSpPr>
          <p:nvPr/>
        </p:nvCxnSpPr>
        <p:spPr>
          <a:xfrm>
            <a:off x="7401197" y="5010610"/>
            <a:ext cx="3396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3F16556-6A1F-D58B-715B-3A86AAC93F31}"/>
              </a:ext>
            </a:extLst>
          </p:cNvPr>
          <p:cNvGrpSpPr/>
          <p:nvPr/>
        </p:nvGrpSpPr>
        <p:grpSpPr>
          <a:xfrm>
            <a:off x="7740831" y="4918165"/>
            <a:ext cx="106817" cy="174171"/>
            <a:chOff x="7184571" y="3718560"/>
            <a:chExt cx="106817" cy="174171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260A189-516D-8FC8-B8B7-0D842B320801}"/>
                </a:ext>
              </a:extLst>
            </p:cNvPr>
            <p:cNvCxnSpPr/>
            <p:nvPr/>
          </p:nvCxnSpPr>
          <p:spPr>
            <a:xfrm>
              <a:off x="7184571" y="3718560"/>
              <a:ext cx="0" cy="174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E8F156A-9C45-4B58-36CD-849A76C61884}"/>
                </a:ext>
              </a:extLst>
            </p:cNvPr>
            <p:cNvCxnSpPr/>
            <p:nvPr/>
          </p:nvCxnSpPr>
          <p:spPr>
            <a:xfrm>
              <a:off x="7271657" y="3811005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6D69547-0AC1-7366-18AC-5007F3EF2897}"/>
                </a:ext>
              </a:extLst>
            </p:cNvPr>
            <p:cNvCxnSpPr/>
            <p:nvPr/>
          </p:nvCxnSpPr>
          <p:spPr>
            <a:xfrm>
              <a:off x="7239000" y="3738563"/>
              <a:ext cx="0" cy="1238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E40F843-47D5-AAF7-9353-712F17782AF0}"/>
                </a:ext>
              </a:extLst>
            </p:cNvPr>
            <p:cNvCxnSpPr/>
            <p:nvPr/>
          </p:nvCxnSpPr>
          <p:spPr>
            <a:xfrm>
              <a:off x="7291388" y="3757613"/>
              <a:ext cx="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099623B-EEA6-EF87-0C5D-55236D5DB7F8}"/>
              </a:ext>
            </a:extLst>
          </p:cNvPr>
          <p:cNvSpPr txBox="1"/>
          <p:nvPr/>
        </p:nvSpPr>
        <p:spPr>
          <a:xfrm>
            <a:off x="1266915" y="519730"/>
            <a:ext cx="9123395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b="1" dirty="0"/>
              <a:t>Do this now! </a:t>
            </a:r>
            <a:br>
              <a:rPr lang="en-CA" sz="4800" dirty="0"/>
            </a:br>
            <a:r>
              <a:rPr lang="en-CA" sz="4400" dirty="0"/>
              <a:t>Write C++ code that creates and prints </a:t>
            </a:r>
            <a:br>
              <a:rPr lang="en-CA" sz="4400" dirty="0"/>
            </a:br>
            <a:r>
              <a:rPr lang="en-CA" sz="4400" dirty="0"/>
              <a:t>this data structure:</a:t>
            </a:r>
            <a:endParaRPr lang="en-AU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FDBBF3-CD93-BEF5-53C0-EC80DBEB1A57}"/>
              </a:ext>
            </a:extLst>
          </p:cNvPr>
          <p:cNvSpPr txBox="1"/>
          <p:nvPr/>
        </p:nvSpPr>
        <p:spPr>
          <a:xfrm>
            <a:off x="8119654" y="2376693"/>
            <a:ext cx="3129829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See </a:t>
            </a:r>
            <a:r>
              <a:rPr lang="en-CA" sz="2000" b="1" dirty="0"/>
              <a:t>singly_linked_list0.cpp</a:t>
            </a:r>
            <a:r>
              <a:rPr lang="en-CA" sz="2000" dirty="0"/>
              <a:t> for a step-by-step solution.</a:t>
            </a:r>
          </a:p>
        </p:txBody>
      </p:sp>
    </p:spTree>
    <p:extLst>
      <p:ext uri="{BB962C8B-B14F-4D97-AF65-F5344CB8AC3E}">
        <p14:creationId xmlns:p14="http://schemas.microsoft.com/office/powerpoint/2010/main" val="1229222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75801" y="467561"/>
            <a:ext cx="569477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Add the following functions to singly_linked_list0.cpp 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906843" y="2123524"/>
            <a:ext cx="743645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CA" b="1" dirty="0"/>
              <a:t>empty()</a:t>
            </a:r>
            <a:r>
              <a:rPr lang="en-CA" dirty="0"/>
              <a:t> returns </a:t>
            </a:r>
            <a:r>
              <a:rPr lang="en-CA" b="1" dirty="0"/>
              <a:t>true</a:t>
            </a:r>
            <a:r>
              <a:rPr lang="en-CA" dirty="0"/>
              <a:t> if the list is empty, and </a:t>
            </a:r>
            <a:r>
              <a:rPr lang="en-CA" b="1" dirty="0"/>
              <a:t>false</a:t>
            </a:r>
            <a:r>
              <a:rPr lang="en-CA" dirty="0"/>
              <a:t> otherwise</a:t>
            </a:r>
            <a:endParaRPr lang="en-CA" b="1" dirty="0"/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size()</a:t>
            </a:r>
            <a:r>
              <a:rPr lang="en-CA" dirty="0"/>
              <a:t> returns the number of nodes in the list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print() </a:t>
            </a:r>
            <a:r>
              <a:rPr lang="en-CA" dirty="0"/>
              <a:t>prints the values in the list to </a:t>
            </a:r>
            <a:r>
              <a:rPr lang="en-CA" b="1" dirty="0"/>
              <a:t>cout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 err="1"/>
              <a:t>push_front</a:t>
            </a:r>
            <a:r>
              <a:rPr lang="en-CA" b="1" dirty="0"/>
              <a:t>(x)</a:t>
            </a:r>
            <a:r>
              <a:rPr lang="en-CA" dirty="0"/>
              <a:t> adds a new node, with value </a:t>
            </a:r>
            <a:r>
              <a:rPr lang="en-CA" b="1" dirty="0"/>
              <a:t>x</a:t>
            </a:r>
            <a:r>
              <a:rPr lang="en-CA" dirty="0"/>
              <a:t> at the front of the list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 err="1"/>
              <a:t>pop_front</a:t>
            </a:r>
            <a:r>
              <a:rPr lang="en-CA" b="1" dirty="0"/>
              <a:t>() </a:t>
            </a:r>
            <a:r>
              <a:rPr lang="en-CA" dirty="0"/>
              <a:t>removes the front element of the list, and returns a copy of it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clear() </a:t>
            </a:r>
            <a:r>
              <a:rPr lang="en-CA" dirty="0"/>
              <a:t>removes all elements from the list</a:t>
            </a:r>
          </a:p>
          <a:p>
            <a:endParaRPr lang="en-CA" dirty="0"/>
          </a:p>
          <a:p>
            <a:r>
              <a:rPr lang="en-CA" dirty="0"/>
              <a:t>Test each function a little bit to make sure it is correct.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F0C2A-0BA7-D2F0-6DEC-763D75A12680}"/>
              </a:ext>
            </a:extLst>
          </p:cNvPr>
          <p:cNvSpPr txBox="1"/>
          <p:nvPr/>
        </p:nvSpPr>
        <p:spPr>
          <a:xfrm>
            <a:off x="7280824" y="4341519"/>
            <a:ext cx="3129829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See </a:t>
            </a:r>
            <a:r>
              <a:rPr lang="en-CA" sz="2000" b="1" dirty="0"/>
              <a:t>singly_linked_list1.cpp</a:t>
            </a:r>
            <a:r>
              <a:rPr lang="en-CA" sz="2000" dirty="0"/>
              <a:t> for a sample solution.</a:t>
            </a:r>
          </a:p>
        </p:txBody>
      </p:sp>
    </p:spTree>
    <p:extLst>
      <p:ext uri="{BB962C8B-B14F-4D97-AF65-F5344CB8AC3E}">
        <p14:creationId xmlns:p14="http://schemas.microsoft.com/office/powerpoint/2010/main" val="2462026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75801" y="467561"/>
            <a:ext cx="645047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Update singly_linked_list1.cpp like this…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906843" y="2123524"/>
            <a:ext cx="535274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CA" dirty="0"/>
              <a:t>Make a class called </a:t>
            </a:r>
            <a:r>
              <a:rPr lang="en-CA" b="1" dirty="0"/>
              <a:t>List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Put the </a:t>
            </a:r>
            <a:r>
              <a:rPr lang="en-CA" b="1" dirty="0"/>
              <a:t>Node</a:t>
            </a:r>
            <a:r>
              <a:rPr lang="en-CA" dirty="0"/>
              <a:t> class in the private part of </a:t>
            </a:r>
            <a:r>
              <a:rPr lang="en-CA" b="1" dirty="0"/>
              <a:t>List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Put the </a:t>
            </a:r>
            <a:r>
              <a:rPr lang="en-CA" b="1" dirty="0"/>
              <a:t>head</a:t>
            </a:r>
            <a:r>
              <a:rPr lang="en-CA" dirty="0"/>
              <a:t> pointer in the private part of </a:t>
            </a:r>
            <a:r>
              <a:rPr lang="en-CA" b="1" dirty="0"/>
              <a:t>List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Put all the previous functions into </a:t>
            </a:r>
            <a:r>
              <a:rPr lang="en-CA" b="1" dirty="0"/>
              <a:t>List</a:t>
            </a:r>
            <a:r>
              <a:rPr lang="en-CA" dirty="0"/>
              <a:t> as methods.</a:t>
            </a:r>
            <a:br>
              <a:rPr lang="en-CA" dirty="0"/>
            </a:br>
            <a:r>
              <a:rPr lang="en-CA" dirty="0"/>
              <a:t>For methods that don’t modify the list, make them</a:t>
            </a:r>
            <a:br>
              <a:rPr lang="en-CA" dirty="0"/>
            </a:br>
            <a:r>
              <a:rPr lang="en-CA" b="1" dirty="0"/>
              <a:t>const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Add the </a:t>
            </a:r>
            <a:r>
              <a:rPr lang="en-CA" b="1" dirty="0"/>
              <a:t>destructor ~List() </a:t>
            </a:r>
            <a:r>
              <a:rPr lang="en-CA" dirty="0"/>
              <a:t>that de-allocates all node</a:t>
            </a:r>
            <a:br>
              <a:rPr lang="en-CA" dirty="0"/>
            </a:br>
            <a:r>
              <a:rPr lang="en-CA" dirty="0"/>
              <a:t>in the list.</a:t>
            </a:r>
          </a:p>
          <a:p>
            <a:pPr marL="342900" indent="-342900">
              <a:buFont typeface="+mj-lt"/>
              <a:buAutoNum type="arabicPeriod"/>
            </a:pPr>
            <a:endParaRPr lang="en-CA" dirty="0"/>
          </a:p>
          <a:p>
            <a:r>
              <a:rPr lang="en-CA" dirty="0"/>
              <a:t>Test each function a little bit to make sure it is correct.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F0C2A-0BA7-D2F0-6DEC-763D75A12680}"/>
              </a:ext>
            </a:extLst>
          </p:cNvPr>
          <p:cNvSpPr txBox="1"/>
          <p:nvPr/>
        </p:nvSpPr>
        <p:spPr>
          <a:xfrm>
            <a:off x="7280824" y="4341519"/>
            <a:ext cx="3129829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See </a:t>
            </a:r>
            <a:r>
              <a:rPr lang="en-CA" sz="2000" b="1" dirty="0"/>
              <a:t>singly_linked_list2.cpp</a:t>
            </a:r>
            <a:r>
              <a:rPr lang="en-CA" sz="2000" dirty="0"/>
              <a:t> for a sample solution.</a:t>
            </a:r>
          </a:p>
        </p:txBody>
      </p:sp>
    </p:spTree>
    <p:extLst>
      <p:ext uri="{BB962C8B-B14F-4D97-AF65-F5344CB8AC3E}">
        <p14:creationId xmlns:p14="http://schemas.microsoft.com/office/powerpoint/2010/main" val="676553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6546AD-E7A0-2D4D-D336-4963860C4278}"/>
              </a:ext>
            </a:extLst>
          </p:cNvPr>
          <p:cNvSpPr txBox="1"/>
          <p:nvPr/>
        </p:nvSpPr>
        <p:spPr>
          <a:xfrm>
            <a:off x="675801" y="467561"/>
            <a:ext cx="7221290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Which do you prefer? Why?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62705C-E68A-1DCD-E52D-422E016B5BD0}"/>
              </a:ext>
            </a:extLst>
          </p:cNvPr>
          <p:cNvSpPr txBox="1"/>
          <p:nvPr/>
        </p:nvSpPr>
        <p:spPr>
          <a:xfrm>
            <a:off x="1262023" y="2357792"/>
            <a:ext cx="45100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CA" dirty="0"/>
              <a:t>The list with the global head pointer?</a:t>
            </a:r>
            <a:br>
              <a:rPr lang="en-CA" dirty="0"/>
            </a:br>
            <a:endParaRPr lang="en-CA" dirty="0"/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The list that is encapsulated inside a class?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CAABE-97AE-4A4A-03A2-76D47D3F8FF1}"/>
              </a:ext>
            </a:extLst>
          </p:cNvPr>
          <p:cNvSpPr txBox="1"/>
          <p:nvPr/>
        </p:nvSpPr>
        <p:spPr>
          <a:xfrm>
            <a:off x="7512981" y="2089526"/>
            <a:ext cx="4230635" cy="34778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2000" dirty="0"/>
              <a:t>I prefer the encapsulated list because:</a:t>
            </a:r>
            <a:br>
              <a:rPr lang="en-CA" sz="2000" dirty="0"/>
            </a:br>
            <a:endParaRPr lang="en-CA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It hides the details of the </a:t>
            </a:r>
            <a:r>
              <a:rPr lang="en-CA" sz="2000" b="1" dirty="0"/>
              <a:t>Node</a:t>
            </a:r>
            <a:r>
              <a:rPr lang="en-CA" sz="2000" dirty="0"/>
              <a:t> and pointers from the user.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It makes it hard to accidentally mess-up the list, e.g. by setting </a:t>
            </a:r>
            <a:br>
              <a:rPr lang="en-CA" sz="2000" dirty="0"/>
            </a:br>
            <a:r>
              <a:rPr lang="en-CA" sz="2000" b="1" dirty="0"/>
              <a:t>head == </a:t>
            </a:r>
            <a:r>
              <a:rPr lang="en-CA" sz="2000" b="1" dirty="0" err="1"/>
              <a:t>nullptr</a:t>
            </a:r>
            <a:endParaRPr lang="en-CA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The constructor automatically cleans up memory when the list is no longer used.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It’s easy to make multiple lists.</a:t>
            </a:r>
          </a:p>
        </p:txBody>
      </p:sp>
    </p:spTree>
    <p:extLst>
      <p:ext uri="{BB962C8B-B14F-4D97-AF65-F5344CB8AC3E}">
        <p14:creationId xmlns:p14="http://schemas.microsoft.com/office/powerpoint/2010/main" val="2223994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75801" y="467561"/>
            <a:ext cx="668474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Abstract Data Types (ADTs)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906843" y="2123524"/>
            <a:ext cx="809817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Imagine a class </a:t>
            </a:r>
            <a:r>
              <a:rPr lang="en-CA" b="1" dirty="0"/>
              <a:t>List</a:t>
            </a:r>
            <a:r>
              <a:rPr lang="en-CA" dirty="0"/>
              <a:t> has these methods:</a:t>
            </a:r>
          </a:p>
          <a:p>
            <a:endParaRPr lang="en-CA" b="1" dirty="0"/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empty()</a:t>
            </a:r>
            <a:r>
              <a:rPr lang="en-CA" dirty="0"/>
              <a:t> returns </a:t>
            </a:r>
            <a:r>
              <a:rPr lang="en-CA" b="1" dirty="0"/>
              <a:t>true</a:t>
            </a:r>
            <a:r>
              <a:rPr lang="en-CA" dirty="0"/>
              <a:t> if the list is empty, and </a:t>
            </a:r>
            <a:r>
              <a:rPr lang="en-CA" b="1" dirty="0"/>
              <a:t>false</a:t>
            </a:r>
            <a:r>
              <a:rPr lang="en-CA" dirty="0"/>
              <a:t> otherwise</a:t>
            </a:r>
            <a:endParaRPr lang="en-CA" b="1" dirty="0"/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size()</a:t>
            </a:r>
            <a:r>
              <a:rPr lang="en-CA" dirty="0"/>
              <a:t> returns the number of nodes in the list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print() </a:t>
            </a:r>
            <a:r>
              <a:rPr lang="en-CA" dirty="0"/>
              <a:t>prints the values in the list to </a:t>
            </a:r>
            <a:r>
              <a:rPr lang="en-CA" b="1" dirty="0"/>
              <a:t>cout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 err="1"/>
              <a:t>push_front</a:t>
            </a:r>
            <a:r>
              <a:rPr lang="en-CA" b="1" dirty="0"/>
              <a:t>(x)</a:t>
            </a:r>
            <a:r>
              <a:rPr lang="en-CA" dirty="0"/>
              <a:t> adds a new node, with value </a:t>
            </a:r>
            <a:r>
              <a:rPr lang="en-CA" b="1" dirty="0"/>
              <a:t>x</a:t>
            </a:r>
            <a:r>
              <a:rPr lang="en-CA" dirty="0"/>
              <a:t> at the front of the list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 err="1"/>
              <a:t>pop_front</a:t>
            </a:r>
            <a:r>
              <a:rPr lang="en-CA" b="1" dirty="0"/>
              <a:t>() </a:t>
            </a:r>
            <a:r>
              <a:rPr lang="en-CA" dirty="0"/>
              <a:t>removes the front element of the list, and returns a copy of it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clear() </a:t>
            </a:r>
            <a:r>
              <a:rPr lang="en-CA" dirty="0"/>
              <a:t>removes all elements from the list</a:t>
            </a:r>
          </a:p>
          <a:p>
            <a:endParaRPr lang="en-CA" dirty="0"/>
          </a:p>
          <a:p>
            <a:r>
              <a:rPr lang="en-CA" dirty="0"/>
              <a:t>Notice that nothing is said about how </a:t>
            </a:r>
            <a:r>
              <a:rPr lang="en-CA" b="1" dirty="0"/>
              <a:t>List</a:t>
            </a:r>
            <a:r>
              <a:rPr lang="en-CA" dirty="0"/>
              <a:t> is implemented. It might be a singly-linked</a:t>
            </a:r>
          </a:p>
          <a:p>
            <a:r>
              <a:rPr lang="en-CA" dirty="0"/>
              <a:t>list, or it might not.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416557-38FC-5080-9C29-E7EDE681DECC}"/>
              </a:ext>
            </a:extLst>
          </p:cNvPr>
          <p:cNvSpPr txBox="1"/>
          <p:nvPr/>
        </p:nvSpPr>
        <p:spPr>
          <a:xfrm>
            <a:off x="3230259" y="5172792"/>
            <a:ext cx="309497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It could be implemented with a vector instead of a linked list.</a:t>
            </a:r>
          </a:p>
        </p:txBody>
      </p:sp>
    </p:spTree>
    <p:extLst>
      <p:ext uri="{BB962C8B-B14F-4D97-AF65-F5344CB8AC3E}">
        <p14:creationId xmlns:p14="http://schemas.microsoft.com/office/powerpoint/2010/main" val="605448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75801" y="467561"/>
            <a:ext cx="668474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Abstract Data Types (ADTs)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906843" y="2123524"/>
            <a:ext cx="809817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Imagine a class </a:t>
            </a:r>
            <a:r>
              <a:rPr lang="en-CA" b="1" dirty="0"/>
              <a:t>List</a:t>
            </a:r>
            <a:r>
              <a:rPr lang="en-CA" dirty="0"/>
              <a:t> has these methods:</a:t>
            </a:r>
          </a:p>
          <a:p>
            <a:endParaRPr lang="en-CA" b="1" dirty="0"/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empty()</a:t>
            </a:r>
            <a:r>
              <a:rPr lang="en-CA" dirty="0"/>
              <a:t> returns </a:t>
            </a:r>
            <a:r>
              <a:rPr lang="en-CA" b="1" dirty="0"/>
              <a:t>true</a:t>
            </a:r>
            <a:r>
              <a:rPr lang="en-CA" dirty="0"/>
              <a:t> if the list is empty, and </a:t>
            </a:r>
            <a:r>
              <a:rPr lang="en-CA" b="1" dirty="0"/>
              <a:t>false</a:t>
            </a:r>
            <a:r>
              <a:rPr lang="en-CA" dirty="0"/>
              <a:t> otherwise</a:t>
            </a:r>
            <a:endParaRPr lang="en-CA" b="1" dirty="0"/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size()</a:t>
            </a:r>
            <a:r>
              <a:rPr lang="en-CA" dirty="0"/>
              <a:t> returns the number of nodes in the list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print() </a:t>
            </a:r>
            <a:r>
              <a:rPr lang="en-CA" dirty="0"/>
              <a:t>prints the values in the list to </a:t>
            </a:r>
            <a:r>
              <a:rPr lang="en-CA" b="1" dirty="0"/>
              <a:t>cout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 err="1"/>
              <a:t>push_front</a:t>
            </a:r>
            <a:r>
              <a:rPr lang="en-CA" b="1" dirty="0"/>
              <a:t>(x)</a:t>
            </a:r>
            <a:r>
              <a:rPr lang="en-CA" dirty="0"/>
              <a:t> adds a new node, with value </a:t>
            </a:r>
            <a:r>
              <a:rPr lang="en-CA" b="1" dirty="0"/>
              <a:t>x</a:t>
            </a:r>
            <a:r>
              <a:rPr lang="en-CA" dirty="0"/>
              <a:t> at the front of the list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 err="1"/>
              <a:t>pop_front</a:t>
            </a:r>
            <a:r>
              <a:rPr lang="en-CA" b="1" dirty="0"/>
              <a:t>() </a:t>
            </a:r>
            <a:r>
              <a:rPr lang="en-CA" dirty="0"/>
              <a:t>removes the front element of the list, and returns a copy of it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clear() </a:t>
            </a:r>
            <a:r>
              <a:rPr lang="en-CA" dirty="0"/>
              <a:t>removes all elements from the list</a:t>
            </a:r>
          </a:p>
          <a:p>
            <a:endParaRPr lang="en-CA" dirty="0"/>
          </a:p>
          <a:p>
            <a:r>
              <a:rPr lang="en-CA" dirty="0"/>
              <a:t>Notice that nothing is said about how </a:t>
            </a:r>
            <a:r>
              <a:rPr lang="en-CA" b="1" dirty="0"/>
              <a:t>List</a:t>
            </a:r>
            <a:r>
              <a:rPr lang="en-CA" dirty="0"/>
              <a:t> is implemented. It might be a singly-linked</a:t>
            </a:r>
          </a:p>
          <a:p>
            <a:r>
              <a:rPr lang="en-CA" dirty="0"/>
              <a:t>list, or it might not.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416557-38FC-5080-9C29-E7EDE681DECC}"/>
              </a:ext>
            </a:extLst>
          </p:cNvPr>
          <p:cNvSpPr txBox="1"/>
          <p:nvPr/>
        </p:nvSpPr>
        <p:spPr>
          <a:xfrm>
            <a:off x="3230259" y="5172792"/>
            <a:ext cx="309497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It could be implemented with a vector instead of a linked list.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D615FC-F6BB-A3C3-5B1E-6903E489FC34}"/>
              </a:ext>
            </a:extLst>
          </p:cNvPr>
          <p:cNvSpPr txBox="1"/>
          <p:nvPr/>
        </p:nvSpPr>
        <p:spPr>
          <a:xfrm>
            <a:off x="8930773" y="994990"/>
            <a:ext cx="309497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ADTs are very useful!</a:t>
            </a:r>
          </a:p>
          <a:p>
            <a:pPr algn="ctr"/>
            <a:r>
              <a:rPr lang="en-CA" dirty="0"/>
              <a:t>An ADT tells you what an object does, but does </a:t>
            </a:r>
            <a:r>
              <a:rPr lang="en-CA" b="1" dirty="0"/>
              <a:t>not</a:t>
            </a:r>
            <a:r>
              <a:rPr lang="en-CA" dirty="0"/>
              <a:t> say how the type is implemented.</a:t>
            </a:r>
          </a:p>
        </p:txBody>
      </p:sp>
    </p:spTree>
    <p:extLst>
      <p:ext uri="{BB962C8B-B14F-4D97-AF65-F5344CB8AC3E}">
        <p14:creationId xmlns:p14="http://schemas.microsoft.com/office/powerpoint/2010/main" val="86916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75801" y="467561"/>
            <a:ext cx="668474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Abstract Data Types (ADTs)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906843" y="2123524"/>
            <a:ext cx="809817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Imagine a class </a:t>
            </a:r>
            <a:r>
              <a:rPr lang="en-CA" b="1" dirty="0"/>
              <a:t>List</a:t>
            </a:r>
            <a:r>
              <a:rPr lang="en-CA" dirty="0"/>
              <a:t> has these methods:</a:t>
            </a:r>
          </a:p>
          <a:p>
            <a:endParaRPr lang="en-CA" b="1" dirty="0"/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empty()</a:t>
            </a:r>
            <a:r>
              <a:rPr lang="en-CA" dirty="0"/>
              <a:t> returns </a:t>
            </a:r>
            <a:r>
              <a:rPr lang="en-CA" b="1" dirty="0"/>
              <a:t>true</a:t>
            </a:r>
            <a:r>
              <a:rPr lang="en-CA" dirty="0"/>
              <a:t> if the list is empty, and </a:t>
            </a:r>
            <a:r>
              <a:rPr lang="en-CA" b="1" dirty="0"/>
              <a:t>false</a:t>
            </a:r>
            <a:r>
              <a:rPr lang="en-CA" dirty="0"/>
              <a:t> otherwise</a:t>
            </a:r>
            <a:endParaRPr lang="en-CA" b="1" dirty="0"/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size()</a:t>
            </a:r>
            <a:r>
              <a:rPr lang="en-CA" dirty="0"/>
              <a:t> returns the number of nodes in the list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print() </a:t>
            </a:r>
            <a:r>
              <a:rPr lang="en-CA" dirty="0"/>
              <a:t>prints the values in the list to </a:t>
            </a:r>
            <a:r>
              <a:rPr lang="en-CA" b="1" dirty="0"/>
              <a:t>cout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 err="1"/>
              <a:t>push_front</a:t>
            </a:r>
            <a:r>
              <a:rPr lang="en-CA" b="1" dirty="0"/>
              <a:t>(x)</a:t>
            </a:r>
            <a:r>
              <a:rPr lang="en-CA" dirty="0"/>
              <a:t> adds a new node, with value </a:t>
            </a:r>
            <a:r>
              <a:rPr lang="en-CA" b="1" dirty="0"/>
              <a:t>x</a:t>
            </a:r>
            <a:r>
              <a:rPr lang="en-CA" dirty="0"/>
              <a:t> at the front of the list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 err="1"/>
              <a:t>pop_front</a:t>
            </a:r>
            <a:r>
              <a:rPr lang="en-CA" b="1" dirty="0"/>
              <a:t>() </a:t>
            </a:r>
            <a:r>
              <a:rPr lang="en-CA" dirty="0"/>
              <a:t>removes the front element of the list, and returns a copy of it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clear() </a:t>
            </a:r>
            <a:r>
              <a:rPr lang="en-CA" dirty="0"/>
              <a:t>removes all elements from the list</a:t>
            </a:r>
          </a:p>
          <a:p>
            <a:endParaRPr lang="en-CA" dirty="0"/>
          </a:p>
          <a:p>
            <a:r>
              <a:rPr lang="en-CA" dirty="0"/>
              <a:t>Notice that nothing is said about how </a:t>
            </a:r>
            <a:r>
              <a:rPr lang="en-CA" b="1" dirty="0"/>
              <a:t>List</a:t>
            </a:r>
            <a:r>
              <a:rPr lang="en-CA" dirty="0"/>
              <a:t> is implemented. It might be a singly-linked</a:t>
            </a:r>
          </a:p>
          <a:p>
            <a:r>
              <a:rPr lang="en-CA" dirty="0"/>
              <a:t>list, or it might not.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416557-38FC-5080-9C29-E7EDE681DECC}"/>
              </a:ext>
            </a:extLst>
          </p:cNvPr>
          <p:cNvSpPr txBox="1"/>
          <p:nvPr/>
        </p:nvSpPr>
        <p:spPr>
          <a:xfrm>
            <a:off x="3230259" y="5172792"/>
            <a:ext cx="309497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It could be implemented with a vector instead of a linked list.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D615FC-F6BB-A3C3-5B1E-6903E489FC34}"/>
              </a:ext>
            </a:extLst>
          </p:cNvPr>
          <p:cNvSpPr txBox="1"/>
          <p:nvPr/>
        </p:nvSpPr>
        <p:spPr>
          <a:xfrm>
            <a:off x="8930773" y="994990"/>
            <a:ext cx="309497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ADTs are very useful!</a:t>
            </a:r>
          </a:p>
          <a:p>
            <a:pPr algn="ctr"/>
            <a:r>
              <a:rPr lang="en-CA" dirty="0"/>
              <a:t>An ADT tells you what an object does, but does </a:t>
            </a:r>
            <a:r>
              <a:rPr lang="en-CA" b="1" dirty="0"/>
              <a:t>not</a:t>
            </a:r>
            <a:r>
              <a:rPr lang="en-CA" dirty="0"/>
              <a:t> say how the type is implemented.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7E6655-06D1-40D4-60A3-A9E3C31FCF28}"/>
              </a:ext>
            </a:extLst>
          </p:cNvPr>
          <p:cNvSpPr txBox="1"/>
          <p:nvPr/>
        </p:nvSpPr>
        <p:spPr>
          <a:xfrm>
            <a:off x="8930774" y="2507006"/>
            <a:ext cx="309497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An ADT specifies the interface of an object </a:t>
            </a:r>
            <a:r>
              <a:rPr lang="en-CA" b="1" dirty="0"/>
              <a:t>without</a:t>
            </a:r>
            <a:r>
              <a:rPr lang="en-CA" dirty="0"/>
              <a:t> saying how that objects is implemented.</a:t>
            </a:r>
          </a:p>
        </p:txBody>
      </p:sp>
    </p:spTree>
    <p:extLst>
      <p:ext uri="{BB962C8B-B14F-4D97-AF65-F5344CB8AC3E}">
        <p14:creationId xmlns:p14="http://schemas.microsoft.com/office/powerpoint/2010/main" val="3529980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2014</Words>
  <Application>Microsoft Office PowerPoint</Application>
  <PresentationFormat>Widescreen</PresentationFormat>
  <Paragraphs>238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Office Theme</vt:lpstr>
      <vt:lpstr>Week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Toby Donaldson</dc:creator>
  <cp:lastModifiedBy>Toby Donaldson</cp:lastModifiedBy>
  <cp:revision>1</cp:revision>
  <dcterms:created xsi:type="dcterms:W3CDTF">2023-05-15T20:39:02Z</dcterms:created>
  <dcterms:modified xsi:type="dcterms:W3CDTF">2023-09-08T03:31:00Z</dcterms:modified>
</cp:coreProperties>
</file>