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7" r:id="rId5"/>
    <p:sldId id="262" r:id="rId6"/>
    <p:sldId id="268" r:id="rId7"/>
    <p:sldId id="269" r:id="rId8"/>
    <p:sldId id="270" r:id="rId9"/>
    <p:sldId id="263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56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F8A75B-45C2-47A4-93EF-17734BFB1629}">
          <p14:sldIdLst>
            <p14:sldId id="257"/>
            <p14:sldId id="261"/>
            <p14:sldId id="266"/>
            <p14:sldId id="267"/>
            <p14:sldId id="262"/>
            <p14:sldId id="268"/>
            <p14:sldId id="269"/>
            <p14:sldId id="270"/>
            <p14:sldId id="263"/>
            <p14:sldId id="271"/>
            <p14:sldId id="264"/>
            <p14:sldId id="272"/>
          </p14:sldIdLst>
        </p14:section>
        <p14:section name="N=10" id="{10BA5E0C-A0C8-46CB-860C-401BB36BF4E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" id="{BB474AE0-D67A-4F8D-87C5-2C16E6CF3BB9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C6DD4-1E74-4403-8D18-C5C7F402FF2E}" v="218" dt="2023-09-22T02:46:23.323"/>
    <p1510:client id="{E358EA88-9D89-4B2D-966E-8A0A1DD075DD}" v="26" dt="2023-09-22T23:00:03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1:1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20544 15008 2063 0,'-1'0'0'0,"-1"0"0"0,2 0 0 0,-2 0 192 0,2 0-192 0,0 0 0 0,-3 0 0 0,1 0 0 15,-2 2 640-15,1-2 80 0,1-2 32 0,-1 2 0 16,3 0 16-16,0-2 0 0,-2 2 0 0,-2 0 0 15,4 0 224-15,-3 0 48 0,-1-2 16 0,1 2 0 16,1 0 48-16,0 0 16 0,2 0 0 0,-5 0 0 16,3-1-416-16,1 1-64 0,1-2-32 0,-2-2 0 15,2 3-288-15,0-6-64 0,0 3-16 0,0 1 0 16,0-3-16-16,-2-1 0 0,2 4 0 0,0-2 0 0,0 0-32 0,0-1 0 16,0 3 0-16,0 3 0 0,0 0-192 15,0 0 0-15,0 0 128 0,0 0-128 0,2 3 496 0,-2 3 48 16,2 2 16-16,-2-3 0 0,0 8 16 0,1-5 16 15,1 6 0-15,3-1 0 0,-5 0-208 0,2 0-64 16,0 4 0-16,1-3 0 0,3 3 16 0,-1-1 0 16,-2 0 0-16,1 1 0 0,-1 1-16 0,-1-1-16 15,2 0 0-15,1 3 0 0,-5-5-304 0,0 3 0 0,0 1 0 16,0-2 0-16,-2 1 0 0,-3 1 0 0,3 0 0 0,-1-2 0 16,-1 1 320-16,1-1 64 0,1-5 16 0,-5 4 0 15,3-4 48-15,1-3 16 0,1 3 0 0,0-7 0 16,2 1-464-16,0-1 0 0,0-2 0 0,0-1 0 15,2 0 0-15,0-2 0 0,1 0 0 0,-1-2 0 16,2 0 0-16,3-1 0 0,-6 1 0 0,6-5 0 16,2 5 0-16,-2-5 0 0,0-1 0 0,2 3 0 15,1-6 192-15,1 2 128 0,3-1 48 0,-4-1 0 16,4-1-176-16,-2 2-16 0,0-1-16 0,2-3 0 16,2 2-160-16,0-2 0 0,-2 0 0 0,0 4 0 15,-1-1 0-15,1-2 0 0,-1 6 0 0,1 0 0 0,0-2 0 0,-2 4 0 16,0-1 0-16,0-1 0 0,0 4 0 0,0 1 0 15,2-1 0-15,-1-4 0 0,1 3 0 0,0 1 0 16,1-2 0-16,-1-4 0 0,2 5 0 0,-2-3 0 16,0-1 0-16,-2 3 0 0,0 1 0 0,2-1-192 15,-4 1 64-15,1 4 128 16,-4 4-1664-16,0-1-224 0,-4 3-32 0,-1-1-10336 16</inkml:trace>
  <inkml:trace contextRef="#ctx0" brushRef="#br0" timeOffset="784.34">20703 15290 911 0,'2'0'0'0,"-2"-2"0"15,1 0 0-15,-1 2 0 0,4-1 688 0,-4-1 48 0,2 0 16 0,-1-3 0 16,3-4-416-16,-1 4-80 0,1-5 0 0,1 3-16 15,-5 0-96-15,-2-2-16 0,2 4 0 0,-5-4 0 16,3 6 832-16,1-3 176 16,1 1 16-16,-2 0 16 0,2 1-128 0,0 1-16 0,-2-1-16 15,0 1 0-15,1-1-112 0,1 1 0 0,-2 1-16 0,2 2 0 16,0-3 16-16,0-1 16 16,2 1 0-16,-1-4 0 0,3 3-368 0,1-3-80 0,2-1-16 0,0-1 0 15,3-1-448-15,-1-4 0 0,5 1 0 0,2-4 0 16,-2 1 0-16,3-1 0 0,1-4 0 0,1 0 0 15,-19 21 0-15,45-50 0 0,-45 50 0 0,49-49 0 16,-49 49 0-16,56-58 0 0,-56 58 0 0,68-68 0 16,-68 68 0-16,80-71 0 0,-80 71 0 0,89-75 0 15,-89 75 0-15,92-77-160 0,-92 77 160 0,82-69-128 0,-82 69 128 0,77-61 0 16,-77 61 0-16,73-58-128 0,-73 58 128 0,71-52-128 16,-71 52 128-16,82-56-128 0,-82 56 128 0,92-48 0 15,-92 48 0-15,101-51 0 0,-101 51-272 0,103-40 16 16,-103 40 16-16,87-38 0 15,-87 38-496-15,0 0-96 0,119-58-32 0,-119 58 0 0,0 0 416 0,117-55 64 16,-117 55 32-16,89-48 0 16,-89 48-576-16,102-47-112 0,-102 47-32 0,115-52 0 15,-115 52 512-15,105-43 112 0,-105 43 0 0,92-42 16 0,-92 42 432 0,80-33-128 16,-80 33 128-16,0 0 0 16,103-40-768-16,-103 40-80 0,0 0-16 0,91-35 0 0,-91 35 864 0,0 0 0 0</inkml:trace>
  <inkml:trace contextRef="#ctx0" brushRef="#br0" timeOffset="1820.41">23542 13346 7359 0,'-4'9'656'0,"4"-4"-528"16,0-1-128-16,0-3 0 0,0-1 1072 0,0 2 176 15,-2 5 32-15,-1 4 16 0,1 6-560 0,-1 2-112 16,-1 0-32-16,-1 4 0 0,5 3 32 16,-2 2 0-16,-1 0 0 0,1-2 0 0,2 5 320 0,0-1 64 15,2 5 16-15,1-2 0 0,-1 2-224 0,0 1-32 16,-1 1-16-16,1 1 0 0,0-1-432 0,-2 3-64 16,-2 0-32-16,2-2 0 0,-2-1 112 0,1-4 32 0,-1-4 0 15,-3 1 0-15,3-4-368 0,-2-7 128 0,1 0-128 16,-1-3 0-16,3-4 0 0,1-3 0 0,-2-4 0 0,-3 0 0 15,3-1 0-15,0-1-192 0,-1-1 192 0,-1-2-192 16,3-2-64-16,1-3-32 0,-2-2 0 0,2 0 0 31,0-7-368-31,2-1-80 0,-1-1-16 0,3-7 0 0,1-1 48 16,4-2 0-16,-6-6 0 0,4-4 0 0,2 1 64 0,-4-5 0 0,0-7 16 0,4-4 0 0,-5-1 320 0,1-4 64 16,3-1 16-16,-1 0 0 0,4 1 224 0,-2-3 0 15,5-1 0-15,3 3 0 0,2 6 0 0,-1 10 0 16,1 7 0-16,0 8 0 0,-2 7 0 0,-3 2 0 15,2 5 144-15,-2 1-144 0,0 2 288 0,-2 6-32 16,2-2-16 0,-2 3 0-16,-1 2 512 0,-1 2 96 0,1-1 32 0,-3 5 0 0,1-3-48 0,-2 8-16 15,-4-3 0-15,1 6 0 0,-1 0-352 0,-3-2-64 16,0 6-16-16,-3-1 0 0,-1 2 208 0,1 1 48 16,-8-1 0-16,5 2 0 0,-8-2 192 0,1 0 32 15,-1 0 16-15,-3-2 0 0,1 1-608 0,-3-1-112 16,0 1-32-16,-2 1 0 0,0-3-256 0,-3-3-64 15,-2 0-16-15,1-3-8512 0,-1-6-1712 16</inkml:trace>
  <inkml:trace contextRef="#ctx0" brushRef="#br0" timeOffset="4523.32">24350 13350 4607 0,'0'0'400'0,"0"-2"-400"15,2 0 0-15,0 2 0 0,-1-2 400 0,-1 2 0 16,2-1 0-16,2-3 0 0,1 1 64 0,-5-2 16 16,2 3 0-16,-1 2 0 0,1-2 816 0,0 0 176 15,-1 2 16 1,1 0 16-16,0 0 0 0,0-1 0 0,1-1 0 0,-1 0 0 0,3 0-336 0,0-1-64 15,4 1-16-15,-2 0 0 0,4 1-624 0,-4-5-128 16,6 1-16-16,0-2-16 0,1 2-304 0,3-5 0 16,0 3 0-16,-17 7 0 0,0 0 0 0,0 0 0 15,93-46-192-15,-93 46 192 0,0 0 0 0,87-36 0 16,-87 36-128-16,0 0 128 0,94-35 0 0,-94 35-176 16,0 0 176-16,92-35-160 15,-92 35-1024-15,0 0-208 0,86-35-32 0,-86 35-7328 0</inkml:trace>
  <inkml:trace contextRef="#ctx0" brushRef="#br0" timeOffset="4791.22">24568 13531 17503 0,'-12'3'768'0,"3"-3"176"0,4 2-752 0,1-2-192 0,4-2 0 0,0 2 0 0,2-1 512 0,0-3 80 15,0 1 16-15,-1-4 0 0,4 3-288 0,2-1-48 16,2-2-16-16,2 2 0 16,4 3 832-16,4-3 176 15,-19 5 16-15,0 0 16 0,81-28-208 0,-81 28-32 16,0 0-16-16,106-40 0 0,-106 40-752 0,0 0-160 0,96-45-128 0,-96 45 192 0,0 0-192 0,87-41-144 16,-87 41 144-16,0 0-208 15,82-27-672-15,-82 27-128 0,0 0-16 0,0 0-10816 0</inkml:trace>
  <inkml:trace contextRef="#ctx0" brushRef="#br0" timeOffset="5481.05">25798 12949 11055 0,'-10'4'480'0,"4"3"112"15,3-2-464-15,0-2-128 0,1-1 0 0,0-2 0 0,2 3 288 0,-2 4 32 16,-1 2 16-16,-2 7 0 0,-1-1-336 0,1 3 0 16,0 1 0-16,1 0 128 0,3 0 608 0,-5 2 128 15,5-2 32-15,1 2 0 0,0 0 384 0,0-2 96 16,0 4 16-16,0 1 0 0,1-1-480 0,-1-2-80 16,2 2-32-16,2-2 0 0,-3-1-576 0,-1 5-224 15,6-3 176-15,-3-2-176 0,2-3 0 0,1-1 0 16,-1-4-176-16,0 2 176 0,2-4-160 0,-2-3 160 15,-1-2 0-15,3 2-144 0,-2-5 144 0,2 0-128 0,3 0 128 0,-4-4-128 16,2-2 128-16,1-3 0 0,0 0 0 0,1-3-128 16,-1 1 128-16,3-5 0 0,0-1 0 0,-3-1-128 31,1 0-256-31,1-1-64 0,1-2 0 0,-1 0 0 16,1 1-48-16,0-1-16 0,-3-2 0 0,-1-1 0 0,1 1 512 0,-2 0 0 0,0-2-128 0,-2 4 128 15,0 3 0-15,1 6 0 0,-6 1 0 0,1 9 0 16,-1 0 0-16,-1 2 0 0,1 7 128 0,-2-1-128 15,-2 4 0-15,3 1 160 0,-3 2-160 0,3 3 128 16,-3 1 352-16,1 2 64 0,-1 3 16 0,-1-1 0 16,1-1-112-16,1 1 0 0,1 3-16 0,2-3 0 0,-2-2-224 0,6-2-32 15,1-3-16-15,2-6 0 0,2 0-160 0,5-4 0 16,-4-3 0-16,6-3 0 0,1-2 144 0,1-1-144 16,1-4 160-16,0-5-160 0,-19 12 704 0,0 0 32 15,61-56 16-15,-42 33 0 0,-1-1-368 0,-1-4-64 16,0 2 0-16,-1-5-16 0,2-1-304 0,-6 3 0 15,0-1 128-15,0 4-128 0,-1-2 0 0,-3 6 0 16,1-1 0-16,2 2 0 16,-5 2-448-16,1 1 0 0,0 3 0 0,-1 1 0 15,-1 5-640-15,0-1-112 0,-1 4-16 0,-1 1-5824 16,2 2-1168-16</inkml:trace>
  <inkml:trace contextRef="#ctx0" brushRef="#br0" timeOffset="5937.01">26591 13113 911 0,'4'3'0'0,"-1"-1"0"0,-1 0 0 0,-2-2 0 16,0 0 896-16,2 0 80 0,1 0 32 0,0 2 0 15,3-2 208-15,-3 1 64 0,-1-1 0 0,-2 0 0 16,-4-1 480-16,1-1 96 0,-1-2 32 0,-4 1 0 16,-1-4-384-16,0 3-80 0,-1 1-16 0,-1-1 0 15,3 1-576-15,-4-1-112 0,3 4-16 0,-3 6-16 16,1-3-352-16,1 2-64 0,-1 4-16 0,1 0 0 15,1 1 224-15,0 2 32 0,2 4 16 0,2 3 0 16,0-1 32-16,1 1 0 0,4 3 0 0,-1 3 0 16,1-1-432-16,1-3-128 0,1 0 0 0,3-2 0 0,2-3 0 0,4-2 0 15,3-5 0-15,3-4 0 0,-17-5-160 0,0 0 160 16,0 0-160-16,91-5 160 0,-91 5-224 0,0 0 48 16,0 0 16-16,101-46 0 0,-101 46-160 0,0 0-48 15,64-54 0-15,-44 32 0 0,-5-3 368 0,-1 3 0 16,2-3 0-16,-7 3 0 0,1-3 0 0,-5 4 0 15,0 2 0-15,-1 0 0 16,-1 2-320-16,-6-1-160 0,1 1-32 0,-1 4 0 16,1 1 64-16,-1 4 0 0,3-1 0 0,-2 7 0 0,0 4 256 0,2 5 192 0,-2 3-208 0,-3 2 80 15,2 6 128-15,-3 1 176 0,3 4-48 0,-4 1 0 16,0 7 416-16,2 4 80 0,-4 2 16 0,2 1 0 16,0 0-256-16,2-6-32 0,3-1-16 0,2-6 0 15,2 1-336-15,1-7 0 0,4-3-192 0,2-6 64 31,1-1-272-31,3-6-48 0,-1-1-16 0,4-7 0 16,1-4-1712-16,0 0-320 0,3-5-80 0,0-5-5616 0</inkml:trace>
  <inkml:trace contextRef="#ctx0" brushRef="#br0" timeOffset="6206.68">27121 12437 14735 0,'-7'3'640'16,"2"-1"160"-16,-1 2-640 0,5-3-160 0,1 3 0 0,0-2 0 0,0 1 864 0,-2 2 144 16,2 8 16-16,0-1 16 0,0 5 64 0,0 1 16 15,2 1 0-15,-2 0 0 0,1 0-960 0,-1 0-160 16,0 2 0-16,-1 4-160 0,-1 1 1312 0,-3 3 272 16,-1 1 48-16,-1 6 16 0,0 3-64 0,1 4-16 15,-1-1 0-15,-2 3 0 0,2 4-544 0,3-2-112 16,-3 2-32-16,4-5 0 0,-1 3-560 0,4-6-160 15,0 1 0-15,2-4 0 16,2-1-384-16,4-4-128 0,-2-5-48 0,2 0 0 16,1-5-1696-16,1-4-352 0,1-2-64 0,1-3-9424 0</inkml:trace>
  <inkml:trace contextRef="#ctx0" brushRef="#br0" timeOffset="6518.67">27384 12596 4607 0,'-2'-2'400'0,"2"0"-400"16,2 0 0-16,-2 2 0 0,2 0 1056 0,-1 0 128 16,1 0 32-16,0 2 0 0,1 0-720 0,3 3-144 15,-5 7-32-15,-1 2 0 0,2 4 864 0,0 1 160 16,1 3 48-16,1 3 0 0,-1 8 976 0,1 0 208 15,-1 2 48-15,1 3 0 0,-3 0-1024 16,1 6-208-16,0-2-48 0,-2 6 0 0,0-4-976 0,-2 5-208 16,2-4-32-16,0-3-128 0,2 1 0 0,0-3 0 15,-2-3 0-15,0-7-144 16,0 1-304-16,0-7-64 0,-2-1-16 0,2-2 0 16,0-5-1248-16,0-1-240 0,0-3-48 0,2-5-8144 0</inkml:trace>
  <inkml:trace contextRef="#ctx0" brushRef="#br0" timeOffset="6831.98">27689 13003 12895 0,'-11'7'576'0,"3"2"112"0,2-2-560 0,-2-6-128 0,4 3 0 0,1 1 0 15,-2 0 960-15,-8 1 176 0,-2 9 16 0,-10 3 16 16,-3 3-976-16,-1 0-192 0,-1-4 0 0,2 2 0 15,-3-1-176-15,5-5 48 0,0 0 0 0,3-1 0 16,4-5 128-16,3 1 0 0,6-2 0 0,-4-3 0 16,9 2 640-16,-1-3 96 0,5 2 32 0,1-3 0 15,3 1-336-15,4-2-64 0,0 2-16 0,5 1 0 16,4 3-224-16,-2-3-128 0,5 2 160 0,0-1-160 0,-19-4 528 0,0 0 16 16,0 0 0-16,99 28 0 0,-99-28-208 0,0 0-32 15,77 21-16-15,-77-21 0 0,0 0-288 0,77 20 128 16,-77-20-128-16,0 0 0 0,78 20 0 0,-78-20 0 15,0 0 0-15,0 0 0 16,96 21-288-16,-96-21-160 0</inkml:trace>
  <inkml:trace contextRef="#ctx0" brushRef="#br0" timeOffset="7099.17">27867 13592 6623 0,'12'-5'128'0,"-5"1"48"0,2-1 0 0,-3 0 16 0,1 3-192 0,-5 0 0 0,5-1 0 0,5-6 0 16,-12 9 2064-16,0 0 368 0,79-49 80 0,-79 49 16 15,73-45-352-15,-73 45-64 0,77-44 0 0,-77 44-16 0,75-50-864 16,-75 50-160-1,75-45-48-15,-75 45 0 0,73-47-864 0,-73 47-160 0,0 0 0 0,97-51 0 16,-97 51-1056-16,0 0-96 0,86-30 0 0,-86 30-6080 16,0 0-1200-16</inkml:trace>
  <inkml:trace contextRef="#ctx0" brushRef="#br0" timeOffset="7460.9">28985 12292 17503 0,'-17'2'768'0,"6"-2"176"0,3 0-752 16,4-2-192-16,1 2 0 0,3 0 0 0,0 0 320 0,-2 0 48 0,-1 2 0 0,-1 0 0 16,2 3-368-16,-1 0 0 0,3 2 0 0,0 6 0 15,0-3 704-15,3 4 192 0,1 3 16 0,-1 2 16 16,1 1 928-16,-1 4 192 0,1 4 48 0,-4 3 0 16,2 4-752-16,-4 2-128 0,-2 6-48 0,-1-1 0 15,0 2-624-15,-2 3-128 0,0-2-32 0,-2 5 0 16,0-6-384-16,-1 6 0 15,5-3 128-15,-6 6-128 0,4-3 0 0,0-3-144 0,0 0 144 0,4-3-208 16,3-6-1536-16,3-3-304 0,3-4-64 0,2-3-11264 16</inkml:trace>
  <inkml:trace contextRef="#ctx0" brushRef="#br0" timeOffset="7978.46">28663 12853 11967 0,'0'-10'528'0,"0"5"112"0,3-2-512 0,-1 1-128 0,2 5 0 0,-1 1 0 16,4-2 1360-16,0 0 240 0,7 0 64 0,5 1 0 15,-19 1-640-15,0 0-128 16,0 0-32-16,100-2 0 0,-100 2-240 0,0 0-48 0,0 0-16 0,111 5 0 16,-111-5 272-16,0 0 48 0,101-5 16 0,-101 5 0 15,0 0-528-15,120-16-112 0,-120 16 0 0,88-17-16 16,-88 17-240-16,90-18 0 0,-90 18 0 0,0 0 0 15,122-20 0-15,-122 20-192 0,0 0 192 0,0 0-208 16,94-13 208-16,-82 13 0 0,-3 4 0 0,-2-2 0 16,-2-1 0-16,1 3 0 0,-6-2 0 0,1 3 0 0,1 3 0 0,-4-2 0 15,1 6 0-15,-5-3 0 0,-2 6 0 0,-3 1 0 16,-1 0 0-16,-2 1 0 0,-3 2 0 0,-1 4 0 16,1 1 0-16,-2 2 0 0,3 0 176 0,-2 1-32 15,5 6 0-15,0-4 0 0,5-1 304 0,-3 2 64 16,4-2 16-16,5 0 0 0,-1-2-528 0,8-5 0 15,-1-1 0 1,4-2 0-16,5-1 0 0,2-8-144 0,6-2 144 0,-21-7-192 0,0 0 192 0,0 0 0 16,110-16 0-16,-110 16-128 0,0 0 128 0,89-40 0 15,-89 40 0-15,0 0 0 0,89-57 0 0,-89 57 0 16,61-54 0-16,-33 22 0 0,-6 6 0 0,-3-5 272 0,2 0-32 16,-5-4-16-16,-4 2-96 0,-3-2 0 0,0 3-128 15,-8 1 192-15,-6-2-48 0,0 3-16 16,-4-1 0-16,-5 0 0 15,-1 5 1024-15,-3-2 208 0,-3 5 48 0,-3 2 0 32,1 4-1984-32,-5 3-400 0,4 9-80 0,3 5-16 0,-3 0 560 0,1 3 128 0,4 6 0 0,0-2-13248 15</inkml:trace>
  <inkml:trace contextRef="#ctx0" brushRef="#br0" timeOffset="9630.73">30845 11975 14735 0,'-2'2'1312'0,"-2"2"-1056"16,4-4-256-16,0 0 0 0,-1 0 960 0,-1 1 128 16,0 1 16-16,-1 2 16 0,-6-1-240 0,0 2-48 15,-1 6-16-15,1-6 0 0,0 7-496 0,-1-5-80 16,1 5-32-16,1 1 0 0,-1-1 144 0,-2 3 32 16,1 3 0-16,1-1 0 15,-1 2 128-15,1 2 16 0,-1 0 16 0,1 4 0 0,2 4 224 0,0 1 32 0,2 1 16 16,-2 6 0-16,0 3 16 0,2 5 0 15,-2 4 0-15,1 5 0 0,-1 2-528 0,0 1-112 0,2 11 0 16,-2-4-16-16,2 8 16 0,0-1 16 0,1 1 0 0,4-4 0 16,0-2 16-16,2-5 0 0,3 0 0 0,6-6 0 31,4-1-576-31,5-8-112 0,4-1-32 0,7-8 0 0,1-6-2192 16,-32-31-448-16</inkml:trace>
  <inkml:trace contextRef="#ctx0" brushRef="#br0" timeOffset="10243.62">31151 12430 2751 0,'0'-3'256'0,"0"1"-256"0,2 0 0 16,2 0 0-16,-1 1 1136 0,1-1 176 0,3-2 32 0,5-4 16 31,2 1 496-31,-14 7 112 0,0 0 16 0,0 0 0 0,89-37 0 0,-89 37 0 0,0 0 0 0,83-28 0 16,-83 28-544-16,0 0-96 0,93-12-32 0,-93 12 0 15,0 0-400-15,88 11-80 0,-88-11 0 0,0 0-16 16,61 52-112-16,-50-28-32 0,-4 9 0 0,-9 6 0 16,-1 4-160-16,-10 9-48 0,-2 4 0 0,-10 5 0 15,-1 5-336-15,-9-1-128 0,2 4 0 0,0 1 144 16,2-4-144-16,-4 0 0 0,2-5 0 0,3-7 0 16,4-8 0-16,2-3-176 15,3-5 176-15,-5-4-128 0,-1 0-80 0,7-4-16 0,-1-7 0 0,3-8 0 16,3-4-528-16,4-6-96 15,4-3-32-15,2-9 0 0,5 0 288 0,0-9 48 0,3-3 16 0,4-2 0 0,2-3 336 0,0-6 192 16,5 0-192-16,1-4 192 0,5-3 0 0,-3 0 0 16,2 1 0-16,0 1 0 0,1 9 0 0,-3-2 0 15,2 5 0-15,0 1 0 0,0 4 128 16,-1 3-128-16,-2 6 0 0,1 0 0 0,-3 8 480 0,0 1 0 16,2 1 0-16,1 5 0 0,-1 0 800 0,1 1 144 15,4 2 48-15,2-2 0 0,-23-7-656 0,0 0-128 16,0 0-32-16,97 25 0 0,-97-25-528 0,0 0-128 15,0 0 0-15,113 10 0 0,-113-10-256 0,0 0-16 0,103-9-16 0,-103 9 0 47,0 0-816-47,108-22-176 0,-108 22-16 0,0 0-8560 0,114-47-1728 0</inkml:trace>
  <inkml:trace contextRef="#ctx0" brushRef="#br0" timeOffset="10464.34">32216 12320 10127 0,'-7'-10'896'0,"4"3"-704"0,-3 0-192 0,5 3 0 15,2 4 2128-15,1-1 400 0,2 1 80 0,-1-2 16 16,4 2-64-16,2 0-16 0,0 3 0 0,1 3 0 16,0 6-896-16,1 0-176 0,1 2-48 0,-1 3 0 15,3 8-208-15,-6 1-64 0,1 5 0 0,1 8 0 0,-1 4-320 0,-2 6-80 16,0 3-16-16,-2 7 0 0,2 1-352 0,-3 1-64 15,-3 0 0-15,-1 3-16 0,-1 2-112 0,-5 0 0 16,0-1-16-16,-10-3 0 0,0 3-176 0,-5-6 0 16,0-7 0-16,-8-6-18816 0</inkml:trace>
  <inkml:trace contextRef="#ctx0" brushRef="#br0" timeOffset="11861.16">11079 16953 10127 0,'0'2'896'0,"0"0"-704"15,0-2-192-15,0 0 0 0,0 0 768 0,0 0 112 16,0 2 16-16,0-1 16 0,0 1-80 0,-4 0-32 15,4 1 0-15,-3 1 0 0,1-3-160 0,0-1-48 0,-1 2 0 0,1-2 0 16,0 0 80-16,2 0 16 0,0 2 0 0,-2-2 0 16,-1 0 240-16,-1 2 48 0,-1-1 16 0,0 1 0 15,0 2 32-15,0 1 0 0,-2 0 0 0,-2 0 0 16,2-1-464-16,2 3-96 0,-6-2-16 0,4-1 0 16,-3 2-448-16,1 0 0 0,-1-1 0 0,1 0 0 15,0 6-304-15,4-3-48 0,0 5-16 0,-1-1 0 31,3-2-112-31,1 6-32 0,2-2 0 0,4 0 0 0,3-2 512 0,-2 5 0 0,9 2 0 0,-2 1 0 16,4 1 0-16,-1 3 0 0,3-3 0 0,3 0 0 16,0 0 0-16,0-4 0 0,1-3 0 0,1-4 0 15,1-4 0-15,1-1 0 0,3-5 0 0,-28 0 0 0,0 0 0 0,0 0-144 16,111-40 144-16,-111 40 0 0,0 0 0 0,77-56 0 16,-77 56 0-16,0 0 0 0,59-84 0 0,-43 55 0 15,-2-1 0-15,-4 1 0 0,-1 3 0 0,-6 1 0 16,-3 2 0-16,-8-1 0 0,-1 5 0 0,-5 0 0 15,-3 3 0-15,-1 4 0 0,1 0 0 0,-3-2 144 16,-4 5-144-16,1-1 0 0,-3 4 128 0,2 3-128 16,0 3 0-16,-3 3 0 15,5 1-272-15,-3 8-112 0</inkml:trace>
  <inkml:trace contextRef="#ctx0" brushRef="#br0" timeOffset="12742.2">15768 16934 11055 0,'-2'0'976'0,"2"0"-784"0,0 0-192 0,0 0 0 32,0 0 912-32,0 0 144 0,0 0 32 0,0 0 0 0,0 2 96 0,2 0 32 0,-2 1 0 0,0-1 0 15,3 7 256-15,-3-2 48 0,0 0 16 0,0 5 0 16,2-4-384-16,-2 5-80 0,2-1-16 0,1-2 0 15,3 6-320-15,-3 0-64 0,1 1-16 0,-3 0 0 16,1 1-416-16,1 1-96 0,1 2-16 0,-1 0 0 16,3 1-128-16,1-1 0 0,-2 5 0 15,2 1 0-15,0-3-240 0,-2 7 80 0,2 2 16 0,-2-3-9056 16,0 5-1808-16</inkml:trace>
  <inkml:trace contextRef="#ctx0" brushRef="#br0" timeOffset="13638.59">19919 16992 15663 0,'0'-6'1392'0,"1"1"-1120"0,1 2-272 0,0-3 0 15,0 0 400-15,1-3 32 0,4-7 0 0,2-13 0 16,-9 29-432-16,33-68 0 0,-33 68 0 0,35-68 0 16,-35 68 0-16,0 0 0 0,45-75 0 0,-29 56 0 15,-2 1 608-15,3 4 144 0,-5 4 16 0,2 3 16 16,0 2 448-16,0 3 96 0,0 7 16 0,-3 2 0 0,-3 2-352 0,1 5-64 15,-2 3-16-15,-2 4 0 0,0 7-464 0,-5 0-112 16,0 7-16-16,-7-1 0 0,2 5-320 0,-3 3 144 16,-5 5-144-16,-1 0 0 0,-1 3 0 0,-3-3 0 15,-1 5 0-15,0-8 0 0,1 1 0 0,-1-3 0 16,0-5 0-16,-2-3 0 0,2-2 0 0,2-3 0 16,-3-6 0-16,1-4-144 0,2-1 144 0,-1-6 0 15,3-5-144-15,-3-2 144 0,4-2 0 0,2-6 0 0,2 0 0 0,1-3 0 16,6-6 0-16,1 0 0 0,4-6 0 0,5-4 0 15,3-6 0-15,-10 28 0 0,33-66 0 0,-33 66 128 16,51-66-128-16,-51 66 0 0,0 0 0 0,87-74 0 16,-87 74 0-16,0 0 0 0,94-38 0 0,-94 38 0 15,0 0 0-15,99 12 0 0,-64-3 0 0,0 8 0 16,3 1 128-16,2-1-128 0,7-1 128 0,0-2-128 16,-47-14 512-16,117 9 0 0,-117-9 16 0,145-28-14144 15</inkml:trace>
  <inkml:trace contextRef="#ctx0" brushRef="#br0" timeOffset="72027.35">6733 17438 9215 0,'-13'-2'816'0,"5"0"-656"16,2 0-160-16,-1 2 0 0,6 0 944 0,-1 0 144 16,2 0 48-16,-2-1 0 0,-1-3-32 0,1-1 0 15,2-2 0-15,0-2 0 0,2-1-1104 0,1-1 0 16,1 1-240-16,1-4 48 15,0 3-304-15,-3-2-48 0,0-1-16 0,-2 5 0 0,0-2 560 0,-2 6-128 0,0-2 128 0,-3 0 0 16,3 6 832-16,-3-1 240 0,1 0 32 0,1 2 16 16,-4 0 272-16,0 2 48 0,0 0 16 0,-2 1 0 15,4 4-400-15,2-2-80 0,-3 0-16 0,1 4 0 16,3-2-512-16,1 2-96 0,-1 1-32 0,2-1 0 16,2 1-320-16,1 3-160 0,1-1 16 0,-1 3 0 31,2 3-464-31,1 1-96 0,-3 2 0 0,1 5-16 0,1 2 416 0,-5 7 96 0,0 1 16 0,2 4 0 15,-2 7 464-15,-2 2 112 0,2 7 0 0,0 0 16 16,-2 3 224-16,2 4 32 0,-3-4 16 0,1-3 0 16,0-2-336-16,0-6-64 0,2-6-16 0,0 0 0 0,2-9-256 0,2-2 0 15,1-5 0-15,0-1 0 0,-5-25 0 0,16 42 0 16,-16-42-192-16,0 0 192 16,0 0-800-16,0 0-64 0,49 50-16 0,-49-50-7184 15,0 0-1456-15</inkml:trace>
  <inkml:trace contextRef="#ctx0" brushRef="#br0" timeOffset="72388.92">6710 17498 16575 0,'-11'-12'736'0,"4"0"160"0,4 3-720 0,1 1-176 0,2 4 0 0,0 2 0 16,2-3 960-16,-2-5 144 0,5-2 48 0,4-11 0 16,3 2-384-16,4-2-80 0,1 1-16 0,6 1 0 15,1 2-672-15,2 1 0 0,2-1-208 0,-28 19 48 32,61-31-624-32,-61 31-128 0,0 0-32 0,73-19 0 0,-73 19 624 0,0 0 112 0,0 0 16 0,0 0 16 15,89 41 688-15,-89-41 128 0,0 0 16 0,35 75 16 16,-26-42 416-16,-2-1 64 0,-5-4 32 0,-1 5 0 0,1-2-448 15,-4 0-96-15,1 3 0 0,-3-1-16 0,-3-6-224 0,-2 1-32 16,-1-3-16-16,0 3 0 0,-8-1 32 0,1-2 16 16,-4 3 0-16,-5-4 0 0,-2 7 48 0,-5-4 16 15,-2 0 0-15,-7 0 0 0,4-5-464 0,-1-1 128 16,1-2-128-16,3 0 0 0,0-3-192 0,6-4-96 16,4-5-16-16,8-2-8976 15,5-5-1808-15</inkml:trace>
  <inkml:trace contextRef="#ctx0" brushRef="#br0" timeOffset="73126.87">7494 17620 20271 0,'-3'-3'1792'0,"3"-1"-1424"0,1 3-368 0,5-3 0 16,-3 2 688-16,2-1 64 0,-5 3 16 0,0 0 0 15,49-26-368-15,-49 26-64 0,51-31-16 0,-51 31 0 16,55-34-960-16,-55 34-192 0,54-29-32 0,-54 29-16 15,54-32-480-15,-54 32-112 16,56-33 0-16,-56 33-16 0,56-28 1296 0,-56 28 192 16,57-29 160-16,-57 29-32 0,61-24 1328 0,-61 24 256 0,72-30 48 0,-72 30 16 15,87-31-336-15,-87 31-64 16,99-35-16-16,-99 35 0 0,103-37-784 0,-52 16-144 0,-1-1-48 0,-1-5 0 0,-2 7-384 0,2-7 0 16,1-2 0-16,3 3-176 0,2-6 176 0,1 6 0 15,-2 0-144-15,4 0 144 0,-1 0 0 0,-3-4 0 16,-5 2 0-16,0-1 0 0,-2-3 0 0,0 5 0 15,2-5 0-15,-4 6 0 0,2-5 0 0,0 1 0 16,2-1 0-16,0-2 0 16,1 7-448-16,-3-4-32 0,-5 6 0 0,-4-4 0 15,-3 7-576-15,-7 0-112 0,-28 21-32 0,45-25 0 16,-29 13 208-16,-2 7 32 0,-7 0 16 0,-2 3-5088 16,1-1-1024-16</inkml:trace>
  <inkml:trace contextRef="#ctx0" brushRef="#br0" timeOffset="73517.19">9150 16436 22111 0,'-13'2'976'0,"3"0"208"0,3 1-944 0,5-3-240 16,-1 0 0-16,6 0 0 0,-3 2 576 0,2-1 80 0,-2 3 16 0,5-2 0 31,2 1-1008-31,-7-3-208 0,0 0-32 0,0 0-16 16,0 0-224-16,0 0-32 0,84 18-16 0,-84-18 0 16,0 0 288-16,68-11 64 0,-68 11 16 0,0 0 0 0,82-12 496 0,-82 12 208 0,0 0-16 0,80-5 0 0,-80 5 960 0,0 0 192 15,89 7 48-15,-89-7 0 0,0 0-48 0,92 7 0 16,-92-7 0-16,0 0 0 0,87 17-816 15,-87-17-160-15,0 0-48 0,75 19 0 0,-75-19-320 0,0 0 0 16,0 0 0-16,0 0-128 16,52 56-640-16,-53-39-128 0,-1 6-32 15,-5 5 0-15,-2 3 640 0,2 1 128 0,-5 4 32 0,2 4 0 0,-3 6 1664 0,-4-1 352 16,-2 7 64-16,-4 4 16 0,-7 1-528 0,-1 1-96 16,0-1-32-16,-4-6-16960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46:42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22T21:47:11.441"/>
    </inkml:context>
  </inkml:definitions>
  <inkml:trace contextRef="#ctx0" brushRef="#br0">8800 7859 1839 0,'-7'3'160'0,"1"-1"-160"0,1 2 0 0,2-4 0 0,3 0 480 0,0 3 64 16,-4-1 16-16,1 1 0 0,-2 3 16 0,-4 2 0 15,-2 1 0-15,-3 0 0 0,2-1-720 0,-2-2-144 16,2-3-32-16,0 2 0 16,3-5-80-16,0 0-32 0,4 0 0 0,0-1 0 0,5-3 432 0,0 1 192 15,0-3 0-15,0 3-16 0,5-2 208 0,-1-1 32 16,1-1 16-16,0 2 0 0,2 0-144 0,-2 0-32 0,1 1 0 0,-1-1 0 16,2 2 64-16,-2-1 16 0,0 2 0 0,2-1 0 15,-2-1-336-15,1 3 128 0,1-3-128 0,-2 4 0 16,0 0 128-16,-1 0-128 0,1 0 128 0,2 0-128 15,-5 0 384-15,1 0 0 0,6 4 0 0,-6-3 0 16,4-1 400-16,2 0 96 0,-2 4 16 0,3-4 0 16,3 3-48-16,-5-1 0 0,4 2 0 0,2-4 0 15,-3 3-176-15,5-3-32 0,-3 0-16 0,5 0 0 16,-1 0-192-16,1 0-48 0,-1-3 0 0,1 3 0 16,-1 0-128-16,2 0-16 0,-1 0-16 0,1-4 0 15,2 2-224-15,0-1 144 0,-4-1-144 0,2-1 128 0,2 2 32 0,-2-3 0 16,2 1 0-16,0-2 0 0,2 2 208 0,-1 0 32 15,-1 5 16-15,2-4 0 0,-4 4 80 0,2-1 16 16,2 1 0-16,-6 0 0 0,6 1-112 0,-1-1-16 16,1 4 0-16,2-4 0 0,1 0-384 0,-2 2 0 15,2 1 0-15,4-3 0 0,-4 0 0 0,2 0 0 16,1-3 0-16,-6 3 0 0,3-2 256 0,-5 2-48 16,2 0 0-16,-4 2 0 0,2 1 368 0,-4-3 80 15,4 5 16-15,-2-5 0 0,1 4-320 0,-1 1-64 16,0-2-16-16,-2-3 0 0,1 6-272 0,-1-3 0 15,2 1 0-15,2-3 0 0,-3 3 0 0,-1 1 0 16,1-1 0-16,1-1 0 0,-2-1 0 0,-1 5 0 0,-2-2-160 0,0 5-8592 16,-2 3-1712-16</inkml:trace>
  <inkml:trace contextRef="#ctx0" brushRef="#br0" timeOffset="11906.35">17699 2939 7359 0,'0'3'656'0,"-3"-3"-528"0,3 2-128 0,0 1 0 16,0-3 640-16,-4 4 80 0,2 1 32 0,-5 0 0 16,0 4 464-16,0 3 112 0,2-3 16 0,-2-1 0 15,2 1 208-15,3 0 48 0,-1 0 16 0,3-4 0 16,0 4-448-16,2-4-80 0,-1 2-32 0,4-2 0 15,-3 4-256-15,0-4-48 0,3 4-16 0,-3-1 0 16,0 1-224-16,-1 0-64 0,-1 5 0 0,0-2 0 0,0 2-64 0,0 3 0 16,-1-3-16-16,-3-2 0 0,4 6-80 0,-7 1-16 15,2-2 0-15,0 4 0 0,0-3-272 0,-2 1 160 16,-2-2-160-16,4 4 128 0,-1-7-128 0,1 3 160 16,2-3-160-16,3-1 160 0,0-5-160 0,0 1 0 15,3 0 0-15,-1-4 0 0,3 0 0 0,2-1 0 16,-2 1 0-16,4-5 0 0,0 3 0 0,1-3 0 15,2 0 0-15,4-3 0 0,3-2 176 0,0-4 48 16,6 4 16-16,-2-7 0 0,3 3 16 0,0 0 16 16,-4-1 0-16,1 1 0 0,0 2-272 0,-6 2 0 0,-1 0 128 0,-6 1-128 15,-1 4 0-15,-4 0-224 0,-5 4 32 0,0 1 16 32,-1 0-2064-32,-3 4-432 0</inkml:trace>
  <inkml:trace contextRef="#ctx0" brushRef="#br0" timeOffset="12520.29">17595 2630 6447 0,'3'0'576'0,"-3"0"-576"16,3 0 0-16,-1 0 0 0,2 0 640 0,-4-2 32 16,3 2 0-16,2-3 0 0,4 3 448 0,-4 0 96 15,-1 0 0-15,-2 3 16 16,-2-1 752-16,-2 2 160 0,2 1 32 0,-4 4 0 0,-1-6-192 0,-2 6-16 15,5-4-16-15,-5 0 0 0,6-1-1232 0,-5-1-240 16,5-1-48-16,-1-2-16 16,2 3-832-16,2-6-160 0,-1 1-48 0,5-5 0 15,2 2-1824-15,3 0-368 0</inkml:trace>
  <inkml:trace contextRef="#ctx0" brushRef="#br0" timeOffset="12803.69">18145 2709 4607 0,'-7'8'400'0,"5"-4"-400"0,2-2 0 0,-3 1 0 15,3-3 1008-15,3 0 112 0,-3 0 32 0,0 3 0 0,2-1 192 0,2-2 64 16,-1 4 0-16,-3-3 0 0,0 3-416 0,2-1-80 15,0-3-16-15,3 0 0 0,0-3-256 0,2 3-64 16,4-5-16-16,1 1 0 16,2 2-144-16,3-1-32 0,1 0 0 0,1-3 0 0,3 6-512 0,3-3-128 15,-3 3 0-15,5-2-16 16,-1 2-736-16,0 0-144 0,-4 0-16 0,-1 0-6304 16</inkml:trace>
  <inkml:trace contextRef="#ctx0" brushRef="#br0" timeOffset="13023.69">18204 3057 4607 0,'2'5'192'0,"0"-1"64"0,3-4-256 0,-1 3 0 0,-1-3 0 0,-1 0 0 15,1 0 544-15,4 0 64 16,4 0 16-16,6 0 0 0,1-3 336 0,-1 3 80 0,2-4 16 0,-1-1 0 15,3 1-192-15,-1-1-32 16,3 2-16-16,0-2 0 0,-1-1-816 0,1 3-144 0,1-2-48 0,-1-2 0 16,3 0-1184-1,-3 0-240-15,-2-2-48 0,3 0-16 0,1-1 1360 0,-1 1 320 0,0 2 0 0,-18-2 0 16</inkml:trace>
  <inkml:trace contextRef="#ctx0" brushRef="#br0" timeOffset="13370.02">18921 2850 1839 0,'-4'5'160'0,"1"2"-160"16,1-5 0-16,2 1 0 0,-2 2 416 0,0-1 48 15,-1 5 16-15,-2 4 0 16,-4 5 336-16,0 5 64 0,1-3 16 0,2 0 0 0,1-3 448 0,2 0 112 16,4-4 16-16,1-3 0 0,3 2-608 0,-3 0-112 15,5-1-32-15,-2 1 0 0,4-1-352 0,0-3-80 0,3 4-16 0,2-3 0 16,-4 0-96-16,6-4-32 0,1 2 0 15,3-5 0-15,6-2-272 0,0-5-64 0,2-4-16 0,1 0 0 16,-1-3-112-16,2-2 0 16,-7-3-16-16,-1-1 0 0,3 1 112 0,-8-6 32 0,-3 4 0 0,-2-5 0 15,-5-3 192-15,-3 0 0 0,-4-3 192 0,-4 6-192 16,2-6 464-16,-6 4-16 0,-1 3 0 0,0 1 0 16,1 1 704-16,-1 3 144 0,-5 1 32 0,0 3 0 15,2 5-368-15,-2 6-64 16,-2 3 0-16,-1 8-16 0,-1 5-432 0,-1 7-64 0,-2 5-32 0,2 4 0 15,-4 3-768-15,6 3-160 0,-4 5-16 0,4-5-6368 16,3 1-1264 0</inkml:trace>
  <inkml:trace contextRef="#ctx0" brushRef="#br0" timeOffset="14219.7">19964 2804 6447 0,'0'0'576'0,"-1"0"-576"15,1 2 0-15,0-2 0 0,0 0 176 0,0 0-176 16,-4 5 160-16,4-1-160 0,-3 1 768 0,-3 2 64 16,3-2 16-16,1 4 0 0,2-4 848 0,-3 2 160 15,6-2 48-15,-3 1 0 0,0-3-944 0,4 1-192 0,-3-3-48 0,3-1 0 31,-1 0-976-31,3 0-192 0,-3 0-32 0,2-1-7584 0</inkml:trace>
  <inkml:trace contextRef="#ctx0" brushRef="#br0" timeOffset="14392.72">20057 3221 8287 0,'3'12'368'0,"-3"-3"80"0,4-4-448 0,-3 0 0 0,3-1 0 0,-2-4 0 16,-1 3 176-16,5-1-48 0,-1 5-128 0,2-2 192 16,0 4-1152-16,0-6-256 0,2-1-32 0,-8 1-16 15,6-3 992-15,-2-3 272 0,-1-2 0 0,-8 1 0 16</inkml:trace>
  <inkml:trace contextRef="#ctx0" brushRef="#br0" timeOffset="19119.55">19583 4015 2751 0,'7'0'256'0,"-4"0"-256"0,1 0 0 0,-3 0 0 15,1 0 320-15,0 0 32 0,1 0 0 0,6 0 0 16,0 0 144-16,-4 0 16 0,4 0 16 0,-6 3 0 0,3 3 304 0,-3-3 64 16,-3 2 16-16,0-1 0 0,2 1 224 0,-2-1 32 15,0 1 16-15,0-2 0 0,3 1-272 0,-3-3-48 31,0 5-16-31,2-3 0 0,0 1-464 0,-2-3-80 0,1 3-32 0,3 1 0 0,-4-1 80 0,-4 1 16 16,4-2 0-16,-1 2 0 0,1 4 32 0,-2-2 16 16,2 2 0-16,0-2 0 0,0 5 64 0,0-3 16 15,2 5 0-15,-1-2 0 0,3 5-128 0,-4 1-32 16,2 1 0-16,-2 2 0 0,1 1-208 0,1 1-128 16,2-2 160-16,-4 2-160 0,0-1 128 0,0 3-128 15,0-1 0-15,-4-3 144 0,2 2 48 0,2-6 0 0,-1 6 0 16,-1-6 0-1,2 0 112-15,-5-1 16 0,1-5 16 0,1 1 0 0,-2-2-48 0,-1-1-16 0,3 0 0 0,-2-2 0 16,-2-2 240-16,1 0 64 16,1-1 0-16,2-4 0 0,-1 1-224 0,-1-1-32 0,1-1-16 0,-1 1 0 15,0-6-80-15,0-1-16 0,-2 2 0 0,-2-4 0 16,4 4-208-16,-6-7 0 0,3 0-144 0,-1 1 144 31,-1-1-480-31,-1 3 0 0,2-1 0 0,1-2 0 0,-1 3 176 0,4-3 48 0,-4 1 0 0,4-1 0 16,1 2-336-16,-3-2-64 15,6 3-16-15,-3 0 0 16,4-3-640-16,-2 5-128 0,4-5-32 0,-2 3-8256 0</inkml:trace>
  <inkml:trace contextRef="#ctx0" brushRef="#br0" timeOffset="19386.57">19764 3799 2751 0,'-3'-5'256'0,"1"1"-256"0,2 4 0 0,-2 0 0 0,2 0 1024 0,-2-2 144 0,2-1 48 0,-7 3 0 16,-1-5 704-16,1 5 128 16,-2 0 48-16,0 0 0 0,1 5 176 0,1-5 32 15,0 5 16-15,3-1 0 0,-1-4-1264 0,3 3-256 0,2-1-48 0,0-2-16 16,2-2-736-16,0-1 0 0,1 3 0 0,2-6 0 47,4 3-448-47,-4-2-16 0,4-4-16 0,0 6 0 0,3-3-928 0,-3 1-176 0,5-2-32 0,3 5-7296 0</inkml:trace>
  <inkml:trace contextRef="#ctx0" brushRef="#br0" timeOffset="19669.45">20004 4041 3679 0,'2'0'160'0,"0"0"32"0,1 0-192 0,-3-2 0 16,2-1 0-16,0 3 0 0,0 0 496 0,1-4 48 16,1-1 16-16,1 2 0 15,0-3 816-15,2 3 160 0,-2-2 48 0,4 1 0 16,-4 4 48-16,4-2 16 0,0-1 0 0,-1 3 0 0,1-4-560 0,0 4-96 15,1-1-32-15,2-3 0 0,1 1-512 0,-3 1-96 16,2 2-32-16,2-3 0 0,0 1-320 0,2-2 0 0,0 4 0 16,1 0 0-16,4 0 0 0,-4 0-320 0,3 0 64 0,-1 0 16 47,0 0-672-47,-2 0-144 0,1 4-32 0,-4-2-4496 0,-2 1-912 0</inkml:trace>
  <inkml:trace contextRef="#ctx0" brushRef="#br0" timeOffset="19920.56">20174 4191 3679 0,'-9'0'320'0,"5"0"-320"0,-1 0 0 0,3 0 0 0,2 0 656 0,0 0 64 15,0 0 16-15,0-2 0 0,0 2 160 0,2-3 48 16,3-1 0-16,-3 4 0 0,5-2-176 0,-3-1-48 15,6 3 0-15,2-4 0 0,2-1 304 0,0 2 64 16,3-3 16-16,1 1 0 0,3-2-336 0,1 2-80 16,1-4-16-16,3 4 0 0,-26 5-416 0,0 0-64 15,0 0-32-15,121-12 0 0,-121 12-160 0,0 0 0 16,0 0 0-16,121 0 0 16,-121 0-576-16,0 0-128 0,0 0-48 0,112 12-4512 15,-88-10-912-15</inkml:trace>
  <inkml:trace contextRef="#ctx0" brushRef="#br0" timeOffset="20219.59">21207 3722 15663 0,'-4'0'1392'15,"1"0"-1120"-15,3 0-272 0,2 0 0 16,-1 0 1088-16,-1 0 176 0,0 2 16 0,0 2 16 0,4 1-864 16,-4 2-176-16,0 1-48 0,0 1 0 0,0 2-208 0,0-3-208 15,0 4 32-15,0-3 16 16,2 2-640-16,-1-3-128 0,5 5-32 0,-5-1 0 16,6-2 320-16,-5 8 48 0,2-4 16 0,-1 3 0 0,-1 4 1648 0,1 1 336 15,-3 1 64-15,0 3 0 0,0 6-64 0,-3-6 0 16,3 5-16-16,-2-7 0 0,4-1-1392 0,1-4-240 15</inkml:trace>
  <inkml:trace contextRef="#ctx1" brushRef="#br0">29995 13810 0,'0'0'0,"0"0"16,0 0-1,0 0 1,0 0-1,0 0 1,0 0 0,0 0-1,0 0 1,0 0 0,0 0-1,0 0 1,0 0-1,0 0 1,0 0 0,0 0-1</inkml:trace>
  <inkml:trace contextRef="#ctx0" brushRef="#br0" timeOffset="29009.22">19872 5156 2751 0,'2'0'256'0,"0"0"-256"0,-2 0 0 0,0 0 0 16,3 3 736-16,-3-3 96 0,0 2 32 0,2 1 0 16,-2 1 160-16,0 1 48 0,0 0 0 0,-2 4 0 0,-1 0-336 0,-1-1-64 15,2 5-16-15,-5-3 0 16,2 6 144-16,0-2 32 0,0 0 0 0,-4 3 0 0,4-3 32 0,1 0 16 16,4-2 0-16,-3 2 0 0,3 4-160 0,0-1-16 15,0 6-16-15,-2-3 0 0,0 3-112 0,1 3-32 16,1 4 0-16,-4-2 0 0,2 7 48 0,-1-4 16 15,3 0 0-15,-4-1 0 0,3 1 144 0,1-5 16 16,0 2 16-16,0-7 0 0,1 0-336 0,3-7-64 16,-2 3 0-16,-1-3-16 15,1 0-368-15,2-5 0 0,-4 3 0 0,0-3 0 0,1 1 0 0,-1-3-128 16,-1-2 128-16,1 1 0 0,0-3 0 0,-4 1 176 16,1 1-16-16,1-5 0 0,-3 3 176 0,-2-1 48 0,1-2 0 0,-2 0 0 15,-1 0-240-15,-3 0-144 0,1 0 192 0,-3-2-192 16,2-1 0-16,-5-1 0 0,3 3 0 0,-4-3 0 15,3-1 0-15,-1-2-144 0,0 2 144 0,2 0 0 32,2-4-1280-32,2 0-160 0,-2 4-32 0,3-7-16 15,0 3-1264-15,0-3-256 0,4-6-64 0,2 4-5120 0</inkml:trace>
  <inkml:trace contextRef="#ctx0" brushRef="#br0" timeOffset="29291.43">19801 4980 4607 0,'0'-4'192'0,"-2"4"64"0,0-1-256 0,0-3 0 15,2 4 0-15,0 0 0 0,0 4 1792 0,-5-4 304 16,2 1 64-16,-1-1 16 0,-1 4 144 0,1 1 48 16,3-1 0-16,1-1 0 0,0-1-896 0,0 1-192 15,0-3-16-15,5-3-16 16,-2 3-1248-16,-1-5-496 0,5 1 32 0,-2-1 0 16,4-4-1776-16,0 0-368 0</inkml:trace>
  <inkml:trace contextRef="#ctx0" brushRef="#br0" timeOffset="29622.18">20214 5121 911 0,'5'-4'0'0,"-3"4"0"0,1-1 0 0,1-3 0 0,-3 4 448 0,3 0 0 16,3-3 0-16,7-3 0 0,3 5 688 0,-1-6 144 15,3 5 16-15,-19 2 16 0,0 0-528 0,0 0-96 16,0 0-32-16,103 5 0 0,-103-5-656 0,0 0 0 31,0 0 0-31,85 32-176 0,-85-32-1104 0,0 0-208 0,0 0-48 0,108 38-16 0,-108-38 1216 0,0 0 336 16,0 0 0-16</inkml:trace>
  <inkml:trace contextRef="#ctx0" brushRef="#br0" timeOffset="29779.47">20386 5417 11967 0,'-5'9'528'0,"3"-6"112"0,2 1-512 0,0-3-128 15,2 3 0-15,-2-4 0 16,5 3 592-16,-3-1 96 0,5 2 16 0,2 4 0 15,1-2 512-15,2-1 96 0,2-2 32 0,2 1 0 16,3-4 144-16,-2-4 48 0,-17 4 0 0,0 0 0 16,0 0-1088-16,101-28-192 0,-101 28-64 0,0 0 0 15,84-29-1104-15,-84 29-240 0,0 0-32 0,86-35-8992 16</inkml:trace>
  <inkml:trace contextRef="#ctx0" brushRef="#br0" timeOffset="30187.38">21111 5161 11967 0,'-5'3'528'0,"0"-3"112"0,5 4-512 0,0-4-128 16,1-4 0-16,3 4 0 0,-1-3 0 0,4 3 0 16,4-5 0-16,4 1 0 0,6-4 960 0,-21 8 320 15,0 0 64-15,0 0 16 0,89-32 544 0,-89 32 96 0,0 0 32 16,75-22 0-16,-75 22-592 0,0 0-112 0,0 0-32 0,0 0 0 15,101 0-784-15,-89 5-176 0,-3 7-16 0,0-2-16 16,-4 8 864-16,-5-1 176 0,0 6 48 0,-3 1 0 31,1-1-1600-31,-2 5-320 0,-4-2-64 0,2-2-16 0,-1 1 608 0,-1-4 0 0,-1 5 192 0,-1-4-64 16,-3 1-128-16,3-2 0 0,-6 2 0 0,2-6 0 16,0 4-176-16,-1-7 176 0,1-4-128 0,3-1 128 15,-1-6 0-15,2-3-160 0,3-3 160 0,1-2 0 16,1-4-192-16,3-1 192 0,4-3-192 0,3-4 192 15,1 0 0-15,1-1 0 0,7 1 128 0,-4-1-128 16,6 1 144-16,-2 3-144 0,3 0 128 0,-3 5-128 0,3-3 128 16,3 3-128-16,-3 1 0 0,4 2 128 0,0-2 288 0,-21 8 48 15,0 0 16-15,71-23 0 0,-71 23-112 0,0 0-32 16,80-23 0-16,-80 23 0 0,0 0-336 0,84-20 0 16,-84 20 0-16,0 0 0 15,0 0-1264-15,98-14-320 0</inkml:trace>
  <inkml:trace contextRef="#ctx0" brushRef="#br0" timeOffset="31182.27">19689 6704 12895 0,'0'4'1152'0,"0"-4"-928"0,0 1-224 0,0-1 0 15,0 0 272-15,0 4 16 16,0 1 0-16,2 2 0 0,-2 2-288 0,2 1 0 0,-1 2-128 0,-1 2 128 16,4 0 448-16,-4-2 176 0,5 6 32 0,-1-1 16 15,1 2 512-15,0 2 96 0,2 2 32 0,2 0 0 16,-2 1-288-16,1-1-64 0,3-1-16 0,-1 1 0 16,2-2-128-16,-1 1-32 0,3 5 0 0,-4-10 0 15,1 6-320-15,-3-6-64 0,1 0-16 0,-5-3 0 16,-4 4-256-16,0-4-128 0,-4-2 0 0,-5 2 128 15,4-2 0-15,-3 2 0 0,-5-2 0 0,3-1 0 16,1-3 448-16,0 1 96 0,1-2 16 0,-4-2 0 16,3 1-304-16,-2-3-64 0,1 2-16 0,-1-1 0 0,3 1-304 15,-4-2 128-15,1 3-128 0,-1-6 0 0,3 5 0 0,-1-5 0 16,1 0 0-16,0-2 0 16,1-1-1296-16,2-3-224 0,-1-2-32 15,4-1-7168-15,1-3-1440 0</inkml:trace>
  <inkml:trace contextRef="#ctx0" brushRef="#br0" timeOffset="31396.92">19893 6500 17503 0,'-2'0'1552'0,"2"0"-1232"0,0 2-320 0,0-2 0 16,0 0 1152-16,0 0 160 0,0 4 32 0,-2 1 16 15,1 2-784-15,-4-2-176 0,1 0-16 0,-3 2-16 16,5-5-368-16,2-2 0 0,2 0 0 0,5-5 0 31,2-4-672-31,5 0-208 0,3-5-32 0,1-3-16 16,2 3-800-16,3-2-176 0</inkml:trace>
  <inkml:trace contextRef="#ctx0" brushRef="#br0" timeOffset="31616.82">20541 6502 7359 0,'0'4'656'0,"0"-1"-528"0,0-1-128 0,4-2 0 0,1 0 2368 0,-5 0 432 16,3 0 80-16,4 0 32 0,2 0-2192 0,0 0-432 16,0 0-96-16,-3 0 0 0,0 3 384 0,2-6 96 15,-4 3 16-15,5-2 0 0,-1-5 576 0,6 2 112 16,4-4 32-16,-1-1 0 0,2-2-768 0,2-1-160 15,-2 3-32-15,2-2 0 16,-3 1-1120-16,-1-1-224 0,1 3-64 0,-1 4-10368 0</inkml:trace>
  <inkml:trace contextRef="#ctx0" brushRef="#br0" timeOffset="31783.08">20567 6796 13823 0,'-22'23'608'0,"4"-11"128"0,6 2-592 0,7-5-144 0,1-6 0 0,4-1 0 15,4 2 688-15,-4 1 96 0,2 7 32 0,5-3 0 16,7-1 16-16,-1-2 0 0,-13-6 0 0,0 0 0 16,0 0-80-16,93-14-16 0,-93 14 0 0,0 0 0 15,0 0-736-15,101-30 0 0,-101 30-240 0,0 0-6320 32,0 0-1264-32</inkml:trace>
  <inkml:trace contextRef="#ctx0" brushRef="#br0" timeOffset="32260.59">21322 6391 7887 0,'-9'8'160'0,"0"-2"32"0,4 1 16 0,2-6 48 0,3 3-256 0,0-4 0 15,0 3 0-15,0 2 0 0,-4 1 560 0,3 2 64 16,1 1 16-16,0-4 0 0,0 2 1168 0,5-5 240 15,-2-2 64-15,6 0 0 0,5-2-384 0,-2-5-64 16,4 6 0-16,-1-6-16 16,3 5-816-16,-4-5-176 0,0 5-16 0,0-1-16 0,1-1-368 0,-6 4-80 0,2 0-16 0,-4 4 0 31,-2-4-160-31,-2 5 0 0,-3-2 0 0,0 6-176 0,-1 0 176 0,-5 0 0 0,1-1 0 0,0 6 0 16,-4 0 0-16,0-2 0 0,1 6 0 0,-6-1 128 15,3 1-128-15,-3 1 0 0,4 2-128 0,-6-4 128 16,6 0 0-16,1-3 0 0,2 0 0 0,5-2 0 15,-1-3 0-15,3-4 0 0,3-1 0 0,3-1-128 16,2-1 128-16,4-4-160 0,2-1 160 0,0-1-160 16,4-1 160-16,-3 2 0 0,5-3 0 0,-1 3 0 15,-2 3 0-15,1 0 0 0,3 0 0 0,-8 3 0 16,3 1 0-16,-2 1 0 0,0 4 0 0,-5 0 0 0,-1-1 0 0,-2 1 0 16,-1 5 0-16,-3-2 0 0,-1 2 336 0,-1 0 0 15,-1 0 0-15,-3 3 0 0,-1 1 1520 0,1-3 288 16,-4 1 64-16,-1 5 16 0,-1 0-2000 0,-3-2-400 31,-1 2-80-31,2-2 0 0,-5 2 256 0,-1 2 224 0,4-2-32 0,-3-2-16 0,3-2-176 0,-2 1-144 16,6-4 144-16,1-6-15504 0</inkml:trace>
  <inkml:trace contextRef="#ctx0" brushRef="#br0" timeOffset="33438.86">20665 8071 6447 0,'-2'0'576'0,"2"4"-576"15,0-4 0-15,0 0 0 0,2 0 896 0,1 0 64 16,-3 3 0-16,0-1 16 0,6 2 176 0,-6 1 16 0,3-2 16 0,-3 3 0 16,2-6 608-16,-2 5 112 0,0-2 16 0,-2 1 16 15,2-3-464-15,-3 3-112 16,-1 1-16-16,-1 2 0 0,1-2-288 0,3-1-64 0,-5-2-16 0,3 1 0 31,-2 1-656-31,1-3-128 0,1-1-16 0,1 0-16 16,0 0-2080-16,2 0-432 0</inkml:trace>
  <inkml:trace contextRef="#ctx0" brushRef="#br0" timeOffset="33686.99">20771 8411 6447 0,'4'9'576'0,"-4"-6"-576"15,1 1 0-15,1-4 0 0,0 0 800 0,1 1 48 16,1-1 16-16,3 7 0 0,0-1-864 0,2-1 0 15,-4-2 0-15,0-1-128 0,-1-2 384 0,-1-2 64 16,-1-1 32-16,1-2 0 0,-3-1 208 0,2-1 32 16,1-1 16-16,1-1 0 15,-4 0-944-15,2 4-192 0,-2 0-48 0,0 1 0 0,-2 1 576 0,2 3 0 16,-4 3 0-16,1 3 0 0,1 2 0 0,-1 1 0 16,1 0-128-16,-1 3 128 0,-1 2 0 0,2 3-128 0</inkml:trace>
  <inkml:trace contextRef="#ctx0" brushRef="#br0" timeOffset="33800.48">20787 8648 4607 0,'0'19'192'0,"0"-10"64"0,2-2-256 0,-2-6 0 0,3-1 0 0,-3 4 0 16,0 1 1264-16,5 2 208 0,1 4 32 0,1 1 16 15,1 2-256-15,-2-9-48 0,-1 2-16 0,-2-5 0 32,2-4-2112-32,1-2-432 0,1 1-64 0,-11-6-32 0</inkml:trace>
  <inkml:trace contextRef="#ctx0" brushRef="#br0" timeOffset="34741.83">19966 9738 8287 0,'-7'9'736'0,"2"0"-592"0,1-2-144 0,1-2 0 16,3-5 608-16,0 3 96 0,3-1 0 0,-3 3 16 15,0 4 112-15,0 3 0 0,4 2 16 0,-8 2 0 16,4-6-224-16,0 4-48 0,-1-5-16 0,1 3 0 0,0-3 272 0,0 0 64 16,1-1 16-16,3 1 0 15,-2 1-128-15,-2-1-16 0,0 3-16 0,0 2 0 0,1 4 64 0,-1-4 16 16,2 6 0-16,2-2 0 0,-4-1-128 0,0 2-32 15,3 6 0-15,-1-6 0 0,3 4-160 0,2-6-16 16,-2 0-16-16,-1 1 0 0,5 3-288 16,-3-7-48-16,1 3-16 0,2 1 0 0,0-1-128 0,-6-3 0 15,3 0 0-15,-5-2 0 0,1-3 0 0,-4-1 0 16,1 1-144-16,-6-4 144 0,0 1 0 0,0-3 0 16,-2 2 0-16,-1 2 0 0,-3-1 0 0,-1-1 0 15,-1 2 0-15,-4-2 0 0,1 4 0 0,-8 1 0 16,3 2 0-16,-6 0 0 0,1 2 0 0,-2-1-160 15,2 1 160-15,2-4-128 16,4 2-256-16,1-3-64 0,1 0 0 0,3-4 0 16,1-5-1280-16,6 0-256 0</inkml:trace>
  <inkml:trace contextRef="#ctx0" brushRef="#br0" timeOffset="35306.97">19956 9385 6447 0,'3'0'576'0,"1"-4"-576"0,-4 4 0 0,1-2 0 16,-1-1 224-16,2 3-64 0,3-4-16 0,-3 3 0 0,2-3 400 0,-1 4 80 16,-6 4 16-16,1-3 0 0,0 6 208 0,0-1 48 15,-3-1 16-15,3-2 0 0,2 3-464 0,0-3-80 16,2-3-32-16,3 0 0 16,4 0-1680-16,0 0-352 0,5 0-64 0,-14-9-16 0</inkml:trace>
  <inkml:trace contextRef="#ctx0" brushRef="#br0" timeOffset="35746.39">20553 9566 11967 0,'7'0'1072'0,"0"0"-864"16,-1 0-208-16,-3-4 0 0,2 4 976 0,1-1 160 15,4 1 16-15,9-4 16 0,2 2 48 0,2-1 16 16,-1-1 0-16,-1 3 0 0,2-3-800 0,-6-1-176 16,6-2-16-16,-4 2-16 0,-19 5-224 0,0 0 0 15,0 0 0-15,96-26 0 16,-96 26 0-16,0 0-128 0,0 0 128 0,84-20 0 0,-67 17-160 0,-6 3 32 15,1-4 0-15,-4 4 0 16,1 4-1648-16,-5-4-320 0</inkml:trace>
  <inkml:trace contextRef="#ctx0" brushRef="#br0" timeOffset="35959.75">20719 9707 13983 0,'-16'14'304'0,"8"-5"64"0,-1-3 16 0,5-4 16 0,4 2-400 0,0-4 0 0,0 3 0 0,0-1 0 16,4 1 832-16,1 3 96 0,-1-3 16 0,3 2 0 15,1-5-144-15,3 0-32 0,3-5 0 0,0 2 0 16,0-3-416-16,6-2-96 0,-20 8 0 0,0 0-16 16,0 0 16-16,102-44 16 0,-102 44 0 0,0 0 0 0,88-26-272 0,-88 26 0 15,0 0 0-15,94-23 0 0,-94 23 0 0,0 0-192 16,93-8 192-16,-93 8-9728 15</inkml:trace>
  <inkml:trace contextRef="#ctx0" brushRef="#br0" timeOffset="36614.01">22007 9282 911 0,'-11'2'0'0,"8"-2"0"16,-2 0 0-16,1 0 0 0,4 0 1728 0,0-2 272 15,0 2 48-15,-2-4 16 0,1 4-640 0,-1-3-128 16,-2 1-16-16,1-1-16 0,1-1-64 0,-1-1-16 16,-1-4 0-16,2 6 0 0,2-2-432 0,-7-1-96 15,6-1-16-15,-6 2 0 0,2 2 112 0,-1 1 16 16,-2-2 0-16,-3 4 0 0,1 0-16 0,-1 0 0 15,-4 0 0-15,-1 6 0 0,0-3-544 0,-1 2-208 16,-2 4 176-16,1 3-176 0,-1 2 0 0,3-2 0 0,-1 2 0 0,3-1 0 16,0 0 0-16,2 1 176 15,1-1-32-15,4-3 0 0,2 2 96 0,2 0 16 16,1-1 0-16,0-2 0 0,4-1-256 0,0 1 0 0,1 3 0 0,2-7 0 16,2 4 0-16,0-4 0 0,4-1 0 0,3 1 0 15,3-1 0-15,2-4 0 0,-19 0 0 0,0 0 0 16,0 0 0-16,105-13 0 0,-105 13 0 0,0 0 0 15,90-28-144-15,-90 28 144 0,0 0 0 0,75-38-144 16,-57 24 144-16,-3 2-160 0,3-2 160 0,-4 5-160 16,-2-5 160-16,2 2 0 0,-5 2 0 0,-1-2 0 15,1 6-208-15,-4-2 32 0,4 4 16 0,-5 2 0 16,1 2-288-16,-5 2-64 0,0 5-16 0,0 2 0 0,0 1 528 0,0 8 0 16,-4-1 0-16,3 1 144 0,1 4 32 0,-2 1 0 15,0 6 0-15,2 8 0 0,0 3 336 0,-3 11 64 16,1 3 0-16,-2 12 16 0,-1 5-192 0,-4 11-32 15,1 2-16-15,-1-2 0 16,0-4 640-16,2-7 128 0,6-13 32 0,1-11 0 0,1-16-960 0</inkml:trace>
  <inkml:trace contextRef="#ctx0" brushRef="#br0" timeOffset="43904.71">21440 2104 5519 0,'-3'0'496'0,"-2"0"-496"0,5-3 0 0,0 3 0 16,0 0 256-16,-6-2-64 0,3-1 0 0,-6-1 0 16,2-1-192-16,-7-4 0 15,4 4-192-15,-8-4 192 0,6 2 592 0,-2-2 240 0,0-1 32 0,2 5 16 16,-2-2-48-16,-1 2 0 0,1 1 0 0,0-1 0 16,-4 5-48-16,4 0-16 0,-3 5 0 0,-1-1 0 15,5 1 128-15,-5 4 32 0,4 3 0 0,-2-2 0 16,3 2-464-16,0 2-80 0,-1 2-32 0,2 0 0 15,2 1-208-15,-2-1-144 0,1 1 192 0,-1-1-192 32,3 5 384-32,0-4-48 0,4 4 0 0,-2-2 0 0,2-1 176 0,3-4 16 15,1 1 16-15,1-4 0 0,3-3-256 0,1 1-48 16,4-4-16-16,-3 2 0 0,4-5-224 0,3-2 0 16,-3-2 0-16,5-1-160 0,-4-1 160 0,6-4 0 15,-2-1 128-15,0-2-128 0,3-1 256 0,-1-2 0 16,0 0-16-16,0-1 0 0,-1-4-112 0,1 5-128 15,-2-2 176-15,0-1-176 0,-2 3 128 0,0 0-128 16,-1 2 0-16,-3 1 0 0,1-1 160 0,0 0-160 16,-1 1 128-16,-4 3-128 0,5-1 352 0,-4 0-16 15,0 0 0-15,0 1 0 0,2-1-112 0,-5 0-32 0,2 4 0 0,-1 5 0 16,-3-3-192-16,0 3 0 0,0 5 0 0,-5 3 0 16,1 1 224-16,-1 7 96 0,2 1 32 0,-4 2 0 15,0 8 16-15,3 2 0 0,-1 4 0 0,1 2 0 16,-1 3-128-16,5-3-32 0,0-2 0 0,2 0 0 15,1-1-80-15,1-4-128 0,1 3 176 0,0-1-176 16,1-4 128-16,1-4-128 0,-2 1 0 0,2-6 0 16,2 1 0-16,-3-6-176 0,1-1 32 0,-1-3 0 31,2 1-1360-31,-2-9-272 0,-1 3-48 0,2-6-9808 0</inkml:trace>
  <inkml:trace contextRef="#ctx0" brushRef="#br0" timeOffset="44392.24">21116 1925 9215 0,'-28'-5'400'0,"9"1"96"0,2 4-496 0,5-2 0 15,6 2 0-15,-1-3 0 0,2 3 240 0,-7 0-48 16,-7 0-16-16,-13 0 0 0,1 0 128 0,1 3 16 15,1 3 16-15,3-1 0 0,3 2 1328 0,4 1 256 16,1 3 48-16,4 1 16 0,6 2-528 0,-4 0-112 16,3 3 0-16,5 1-16 0,3 3-496 0,-5 1-80 15,5 8-32-15,1 1 0 0,0 6-144 0,3 3-16 16,1 4-16-16,4 4 0 0,1 1 32 0,-4 0 16 0,4-2 0 16,0 2 0-16,1-4-272 0,1 2-48 0,3-2-16 0,3 4 0 15,-1-5-256-15,3-4 0 0,4 1 0 0,3-4 0 16,-26-37-160-16,62 57 160 0,-62-57-160 0,81 35 160 15,-81-35-272-15,104 14 32 0,-104-14 16 0,124-10 0 16,-124 10-224-16,124-42-64 16,-70 11 0-16,-2-4 0 0,-7 3 128 0,-1-8 0 0,-1 0 16 0,-3-7 0 15,4-1 368-15,-9-1-144 0,1 3 144 0,-3 3 0 0,-1-6 0 0,-4 0 0 16,-4 2 0-16,-5-3 0 0,-1-2 176 0,-13-1-176 16,-2 10 192-16,-6-2-192 0,-2 1 576 0,-4 0 16 15,-8 4 0-15,-6 0 0 0,0 4 416 0,-3-3 80 16,-5 5 0-16,-2-1 16 0,0 7-208 0,-6 2-32 15,-1 3-16-15,-9 2 0 0,-3 11-288 0,-2 3-64 16,-3 2-16-16,-4 10 0 0,0 3-480 0,-6 5 0 16,1 4-128-16,3 1 128 15,8 4-832-15,9 4-64 0,6 0-16 0,16 1-14672 0</inkml:trace>
  <inkml:trace contextRef="#ctx0" brushRef="#br0" timeOffset="47167.44">24560 2714 911 0,'1'0'0'0,"-1"3"0"0,0-3 0 0,4 4 0 0,-4-2 1312 0,0-2 176 16,0 3 48-16,0 0 0 0,3 4-784 0,-3 6-160 16,0-1-16-16,-3 2-16 15,3 0 336-15,-4-2 80 0,3 2 16 0,-3 0 0 0,-1-2 208 0,1 2 32 16,1 3 16-16,1 1 0 0,-1-4-176 0,-3 3-48 0,3 1 0 0,0-1 0 15,1 4-256-15,-3-7-64 0,1 3-16 0,1 2 0 16,-3-3-224-16,3-2-32 0,-2 3-16 0,-1 1 0 16,3-4-64-16,-2 0-16 0,-1 1 0 0,3-1 0 15,3-3-144-15,-5 1-48 16,3-3 0-16,0-1 0 0,-1 5-144 0,1-5 0 0,-1 3 0 0,3-6 0 16,-6 4 0-16,5-1 0 0,-1 1 0 0,2-2 0 15,0-2 0-15,3-5 0 0,3 4-144 0,2-4 144 16,4 0 128-16,4-4 64 0,5-1 32 0,2-2 0 15,3-2 288-15,-26 9 48 0,0 0 16 0,92-31 0 0,-60 17 48 16,-32 14 16-16,0 0 0 0,83-30 0 16,-60 22-400-16,-2-3-80 0,-4-1-16 0,-3 3 0 0,-2 1-400 0,-1-3-96 15,-2-1-16-15,-1 0 0 32,-1 1-1264-32,4-1-256 0,-6-2-48 0,2 2-9472 0</inkml:trace>
  <inkml:trace contextRef="#ctx0" brushRef="#br0" timeOffset="47371.61">24798 2426 13823 0,'-8'0'1216'0,"-1"4"-960"0,5-4-256 0,4 0 0 15,0 2 640-15,-1-2 64 16,-3 0 32-16,-6 3 0 15,-1 2-992-15,3-1-208 0,-1 1-48 0,7-1 0 16,-1-4-656-16,6-4-144 0,2 4-32 0,8-5-2176 0,-1 0-448 0</inkml:trace>
  <inkml:trace contextRef="#ctx0" brushRef="#br0" timeOffset="47686.22">25258 2588 5519 0,'-5'-3'240'0,"0"-1"64"0,0 4-304 0,1 0 0 15,4-1 0-15,0-3 0 0,0 4 928 0,-3 0 128 16,3-3 32-16,-4 1 0 0,3-1 640 0,-3 3 128 15,2-4 16-15,1 4 16 0,1 0 304 0,0 0 64 16,3 0 16-16,1 0 0 0,1-2-864 0,2 2-160 16,3-3-32-16,2 3-16 0,-1-4-752 0,3 3-160 15,3-3-32-15,4 1 0 0,-3 3-256 0,2-2 0 0,5-2-128 0,-25 4 128 16,0 0-128-16,0 0 128 0,104 0 0 0,-104 0-144 31,0 0-432-31,0 0-96 0,112 6-16 0,-112-6-7552 0,0 0-1504 0</inkml:trace>
  <inkml:trace contextRef="#ctx0" brushRef="#br0" timeOffset="47922.77">25241 2878 2751 0,'-2'-6'256'0,"-3"1"-256"0,5 2 0 0,2 1 0 0,1-2 1680 0,-1 4 304 16,1-3 48-16,6 1 16 0,3-5-640 0,2-2-112 15,5 4-16-15,6-7-16 0,-2 7 0 0,-3-4 0 16,8 0 0-16,-2 1 0 0,1-1-336 0,-1 0-64 16,5 1-16-16,-3-1 0 0,-28 9-400 0,0 0-96 15,87-19-16-15,-87 19 0 0,0 0-336 0,0 0-160 16,110-12 16-16,-110 12-10160 0</inkml:trace>
  <inkml:trace contextRef="#ctx0" brushRef="#br0" timeOffset="48158.95">26316 2338 10127 0,'-5'10'896'15,"5"2"-704"-15,-4-3-192 0,4-4 0 16,0 2 816-16,-3 0 128 0,-2 11 16 0,-1 11 16 0,-2 11-80 0,-4 4-32 15,3-4 0-15,4 0 0 16,-2 0 352-16,5 0 80 0,-3-2 16 0,5-1 0 0,0 1-384 0,-4 2-80 16,4-1-16-16,0-3 0 0,0 4-560 0,0-8-112 15,0 2-32-15,0-7 0 0,0-1-288 0,4-4-64 16,-3-1-16-16,3-7-10608 16</inkml:trace>
  <inkml:trace contextRef="#ctx0" brushRef="#br0" timeOffset="48378.74">26863 2470 15663 0,'0'2'688'0,"0"1"144"0,0-3-656 0,0 4-176 0,0-4 0 0,0 1 0 16,0-1 432-16,0 4 48 0,0-1 16 0,0 3 0 15,-5-1-16-15,2 2 0 0,-1-2 0 0,2 0 0 16,2-1-480-16,-3-1 0 0,6-1 0 0,-3 1 0 16,6-1-384-16,-3 5 16 0</inkml:trace>
  <inkml:trace contextRef="#ctx0" brushRef="#br0" timeOffset="48582.92">26959 2898 3679 0,'-3'6'320'0,"3"-6"-320"0,-4 3 0 0,4 1 0 0,0-4 3616 0,0 1 656 15,4-1 128-15,-4 4 16 0,-4-1-3296 0,2 3-672 16,1-1-128-16,-5 4-16 0,1-6-304 0,0 2 128 16,2 0-128-16,-3-1 0 0,3-1 576 0,-2-1 0 15,-1-2 0-15,3 4-7104 16,-4-4-1424-16</inkml:trace>
  <inkml:trace contextRef="#ctx0" brushRef="#br0" timeOffset="55530.16">26503 4741 4607 0,'0'-3'400'0,"0"3"-400"15,0 0 0-15,0-2 0 0,3 2 640 0,-3-4 32 16,0 4 16-16,0-3 0 16,4 1 208-16,-4-1 32 0,1-1 16 0,3 3 0 0,-1-3 80 0,-1 1 32 15,2 3 0-15,1-6 0 0,2 3-176 0,-2 1-48 16,4-1 0-16,-4 3 0 0,2 0 112 0,-2 0 16 31,4 0 0-31,-7 0 0 0,1 5-112 0,1-2-16 0,-3 3 0 16,-1 2 0-16,0 1-192 0,-1 3-32 0,-3 6-16 0,4-1 0 15,-5 6-144-15,1-1-48 0,-1 8 0 16,-2-2 0-16,2 3 32 0,0-1 0 0,-4 5 0 0,2-4 0 16,0 4-64-16,0-7-16 0,2 5 0 0,0-5 0 15,1 1 32-15,-1 3 16 0,0-1 0 0,1-3 0 16,-1 1-144-16,1 3-48 0,1-6 0 0,-1 0 0 16,3 0-208-16,-5-3 0 0,3-2 0 0,0-2 0 15,-3-5 0-15,3 1 0 0,-2-4 0 0,-1-4 0 16,3-2 0-16,-2-1 0 0,1-3 0 0,-5-1 0 15,4-1 192-15,-3-3 0 0,-1-1 0 0,0-2 0 0,-5-2-192 16,-2-1 0-16,1-2 0 0,-3 3 0 0,3-5-208 0,-5 2 16 16,3 1 0-16,-4-1 0 15,4-2-592-15,-1 0-112 0,3-1-32 0,2 1 0 16,1 1-944-16,4-1-192 0,2-3-48 0,3 3-8592 16</inkml:trace>
  <inkml:trace contextRef="#ctx0" brushRef="#br0" timeOffset="55766.71">26581 4685 6447 0,'0'-1'272'0,"0"-3"80"0,0 2-352 0,4-1 0 0,-4 3 0 0,1-3 0 16,3 3 240-16,-4 0-32 0,3-2 0 0,2-2 0 15,-3 1-64-15,2 3-16 0,-1 0 0 0,-3 0 0 16,0 0 640-16,0 0 128 0,0 0 32 0,2 0 0 15,0 0-480-15,3-2-80 0,-2 2-32 0,3-3 0 16,2-1-336-16,-2-1-192 0,6 1 32 0,-2 3 0 16,2-6 160-16,6 1 0 0,-6 3 0 0,7 1 0 15,-1-1-144-15,3 3 144 0,-2-4-128 0,2 4 128 16</inkml:trace>
  <inkml:trace contextRef="#ctx0" brushRef="#br0" timeOffset="56001.83">27048 4715 11055 0,'0'4'976'0,"0"-3"-784"16,5-1-192-16,-5 0 0 0,4 0 1152 0,1 0 192 15,-2 0 48-15,6 0 0 0,2 0-1104 0,1 4-288 16,0-4 0-16,-2 0 0 0,3 0 384 0,-5 0-32 16,3 0 0-16,1-4 0 0,0 4 784 0,2 0 144 15,0-1 48-15,0-3 0 0,2 1-544 0,3 3-96 16,2-2-32-16,-4-2 0 0,2 4-656 0,-1 0 0 15,-1 0 0-15,1 0 0 16,-6 0-1216-16,-2 6-160 0,-1-3-32 0,-5 6-7984 0</inkml:trace>
  <inkml:trace contextRef="#ctx0" brushRef="#br0" timeOffset="56174.81">27167 4962 4319 0,'-13'9'0'0,"1"-4"176"0,3-1-48 0,4-1 0 0,2-1-128 0,3-2 0 0,-2 0 0 0,2 0 0 16,-5 0 1920-16,1 4 336 0,4-4 80 0,2 0 16 15,5-4-880-15,2 4-160 0,1-5-32 0,4 1-16 16,2 3-176-16,1-3-16 0,1-1-16 0,1 1 0 16,2-1-352-16,1 0-64 0,4-2 0 0,2-2-16 15,-28 9-464-15,0 0-160 0,96-26 0 0,-96 26 144 16,0 0-704-16,96-36-144 0,-65 23-16 0,-4 3-16 16,-1-2-1408-16,-4 0-288 15</inkml:trace>
  <inkml:trace contextRef="#ctx0" brushRef="#br0" timeOffset="56552.46">27740 4755 1839 0,'0'-2'160'0,"0"2"-160"16,2 0 0-16,-2-3 0 0,3 3 1072 0,-3 0 176 15,0 0 32-15,5 0 16 0,-1 0 608 0,1 0 112 16,4 0 32-16,-1 0 0 0,-2 5-256 0,1-5-64 16,0 4 0-16,3-4 0 0,1 1-384 0,1-2-96 15,3 1-16-15,3-4 0 0,1 2-320 0,0-1-64 0,2-1-16 0,2-1 0 16,-1 2-480-16,1 3-96 0,1-2-32 0,-1 4 0 15,-4 1-48-15,-3 2-16 0,-2 4 0 16,-5 0 0-16,-8 8 176 0,-1 1 48 0,-5 4 0 0,-4 4 0 16,-5 1-384-16,-3 4 0 0,-4 0 0 0,-2-5 0 15,3 4 0-15,0-7 0 0,-1-1 0 0,2-1-128 16,2-2 128-16,-4-1 0 0,5-1-144 0,4-5 144 16,-2-3-352-16,5-4 0 0,-3 1 0 0,4-6 0 15,2 0 48-15,1 0 16 0,2-6 0 0,3 3 0 16,0-6 288-16,0 0 0 0,1 1 0 0,6 1 0 0,-1-2 0 15,-1 0 0-15,2 2 0 0,1 2 0 0,6 2 0 0,-5-3 0 16,5 6 0-16,-2 0 0 0,2 0 0 0,-2 0 0 16,2 6 0-16,4-6 0 0,-4 7 0 0,3-2 0 15,2 0 0-15,0 2 0 0,1-2 0 0,-1 4 0 16,5-4 0-16,-1 4-160 16,3-4-1040-16,-3-1-208 0</inkml:trace>
  <inkml:trace contextRef="#ctx0" brushRef="#br0" timeOffset="57070.93">26639 6114 7359 0,'-6'0'656'0,"6"-2"-528"15,0 2-128-15,0-4 0 16,2 4 912-16,2-3 160 0,-4 3 16 0,3-5 16 0,2 0-256 0,4-2-48 16,-4 1-16-16,2 3 0 0,2 1 288 0,-2 4 48 15,2 1 16-15,-1 1 0 0,-1 1-240 0,2 0-32 16,0 4-16-16,-4 3 0 0,0 0 48 0,0 2 16 16,2 5 0-16,-7 2 0 0,4 5 176 0,-4 2 48 15,2 5 0-15,-2 1 0 0,-2 0-256 16,2 5-48-16,0-3-16 0,0-1 0 0,2 0-224 0,-2-4-32 0,3-5-16 15,-3 1 0-15,2-5-160 0,-2 1-48 0,0-8 0 0,-2 1 0 16,-3-4-144-16,-4 2-48 0,-3-2 0 0,0-3 0 16,-2 0-144-16,-4-4 0 0,1 4 0 0,3-4 0 15,-9 4 176-15,2-6-48 0,-1 2-128 0,1-1 192 16,2-1-192-16,-2-3 0 0,2 0 128 0,1-3-128 31,1-1-448-31,-1-1-144 0,1 2-32 0,3-6 0 0,2-1-2064 16,1-3-432-16</inkml:trace>
  <inkml:trace contextRef="#ctx0" brushRef="#br0" timeOffset="57276.85">26618 5964 6447 0,'1'-9'576'0,"5"0"-576"0,-1-1 0 0,4 5 0 16,-1-2 2560-16,-3 2 416 0,8 1 80 0,1-6 16 0,12-6-2304 0,5-1-464 15,-31 17-96-15,61-32-16 0,-40 24-192 0,-2-1 0 16,-1 0 0-16,-6 0 0 0,2-1 448 0,0 1 160 16,-2 4 32-16,2-2 0 0,-2-2-640 0,-2 4 0 15,3 2 0-15,1-3-6016 16,-2 3-1184-16</inkml:trace>
  <inkml:trace contextRef="#ctx0" brushRef="#br0" timeOffset="57511.29">27336 5931 5519 0,'-6'0'496'0,"6"-4"-496"0,0 4 0 0,6 0 0 16,-3-3 1728-16,-1 3 256 0,1-2 64 0,6-1 0 16,0-1-1552-16,3-1-304 0,2 1-64 0,-4-1-128 15,2 2 560-15,-3 1 0 0,3-2 0 0,2 1 0 16,-1-2 1056-16,0-4 224 0,5 4 32 0,-2-4 16 15,3 0-880-15,0 4-176 0,-2-4-48 0,1 3 0 0,-1-3-640 0,-3 4-144 16,4 1 0-16,-8-1 0 16,6 5-864-16,-6 0-160 0,-1 3-48 0,-2 3-8912 15</inkml:trace>
  <inkml:trace contextRef="#ctx0" brushRef="#br0" timeOffset="57699.68">27339 6162 911 0,'-9'7'0'0,"4"-1"0"15,2-3 0-15,3-3 0 0,1 2 1776 0,1-2 272 16,0 3 48-16,1 3 16 0,3 2 128 0,2-4 16 0,4-1 16 0,6-6 0 16,5-1-1472-16,-4-1-288 15,5 2-64-15,1-6-16 16,-1 0-112-16,-1 0 0 0,3 1-16 0,0 1 0 0,-4 0-80 0,5-2-16 0,-27 9 0 0,0 0 0 16,80-26-208-16,-80 26 0 0,0 0-144 0,85-33-5776 15,-60 24-1152-15</inkml:trace>
  <inkml:trace contextRef="#ctx0" brushRef="#br0" timeOffset="58124.37">28078 5849 11055 0,'2'0'480'0,"-1"3"112"0,3-3-464 0,-1 4-128 0,3-4 0 0,-5 2 0 0,6-2 832 0,2 3 160 0,5 1 32 0,3 1 0 0,1 0 320 0,-1-1 80 31,2-3 16-31,2 3 0 0,-3-4-736 0,-1 0-160 16,-1 0-32-16,1 0 0 0,4 3 240 0,-3-3 32 15,-6 0 16-15,2 2 0 0,-4 1-112 0,-3 1-32 16,-2-2 0-16,-1 6 0 0,-8-4-432 0,-1 5-96 16,0-1 0-16,-4 1-128 0,2 1 0 0,-1-1 0 15,-1 0 0-15,4-2 0 0,-1 2 0 0,-2-4-176 16,4 4 176-16,-1-4-208 0,1 3-112 0,1-2-32 15,1 1 0-15,-1-2 0 16,1 4-160-16,2-4-48 0,-2 3 0 0,2 5 0 0,2-5 560 0,-2 3 0 0,2 5 0 0,-2-6 0 16,3 2 0-16,-1 2 0 0,1-2 0 0,3 2 144 15,2 0-144-15,1-2 0 0,5-3 0 0,2 5 0 16,1-5 0-16,-3-1 0 0,5 5 0 0,-1-5 0 16,-3 1 128-16,3-4-128 0,-8 4 128 0,2 0-128 15,-1-1 768-15,-2 3 64 0,-2 1 0 0,-7-3 16 16,0 3 384-16,-4-2 80 0,-5 3 16 0,-3-3 0 15,-3 2-512-15,-6 0-112 0,0 2 0 0,-4 0-16 16,-4-2-544-16,1 2-144 0,-2 0 0 0,1 4 0 16,-3-3 0-16,1 1 0 0,3 0 0 0,-5-2-10272 15,1 3-1968-15</inkml:trace>
  <inkml:trace contextRef="#ctx0" brushRef="#br0" timeOffset="58405.86">27707 6967 11055 0,'-4'-7'976'0,"4"5"-784"15,0-1-192-15,2-1 0 0,0 4 992 0,-2 0 160 16,3-5 16-16,-3 2 16 16,0-6-1504-16,2 4-288 0,0 1-64 0,-1-1-16 0,3 5 688 0,-1 4 0 0,3-3 208 15,-5 3-16-15</inkml:trace>
  <inkml:trace contextRef="#ctx0" brushRef="#br0" timeOffset="58578.11">27702 7295 11967 0,'-6'12'1072'0,"3"-7"-864"0,3 4-208 0,0-4 0 0,0-2 2016 15,0-3 352-15,3 6 80 0,-3-1 16 0,2 4-1072 0,2 3-224 16,-4 0-32-16,1-2-16 16,-1-1-2144-16,0 0-448 0,0-4-64 0,0 2-32 15,-1-2-1136-15,-3 0-240 0,2 2-32 0,-5-1-16 16,6 2 1776-16,-6 5 368 0,5-3 64 0,-3 4-2224 15</inkml:trace>
  <inkml:trace contextRef="#ctx0" brushRef="#br0" timeOffset="58846.51">27663 7855 14735 0,'-9'21'1312'0,"8"-7"-1056"15,-3-2-256-15,4-3 0 0,4-4 3008 0,-3-1 560 0,3-2 96 0,1 6 32 16,6 8-1904-16,-1-2-384 0,-1 5-80 0,0-7-16 31,-1 2-1568-31,-4-7-320 0,1-2-64 0,-2-1-16 16,3-2-1888-16,-3-2-368 0,-1 0-80 0,1-2-16 15,-3-2 512-15,0 4 80 0,2 0 32 0,-2 0 0 0,0 4 1280 0,0-2 256 0,0 1 48 0,-2 2 16 16,2 4 480-16,0 0 112 0,-3-4 0 0,3 4 16 16,0-1 48-16,0 1 0 0,-2 0 0 0,0 0 0 15,1 4 128-15,-3 0 0 0,1 4 160 0,1-3-160 16,2 0 2048-16,-4 3 320 0,4-1 64 0,4-2 16 15,-4-2-1104-15,5-1-240 0,2 1-32 0,-5 2-16 16</inkml:trace>
  <inkml:trace contextRef="#ctx0" brushRef="#br0" timeOffset="59584.18">26842 9514 16575 0,'-1'0'1472'0,"-3"0"-1168"15,8 0-304-15,-4-2 0 0,1-2 880 0,-1 4 112 16,4-3 32-16,-4 3 0 0,0-5-352 0,0 1-64 15,3 4-16-15,-6-2 0 0,3 2 656 0,0 0 128 16,0 0 32-16,0 2 0 0,0 2-48 0,0 1 0 0,0-2 0 0,0 6 0 16,0 5-336-16,0-2-80 0,-4 6-16 0,4 4 0 15,0 1-384-15,4 3-80 0,-4 0-16 0,0 5 0 16,3 4-272-16,-3 5-176 0,2 4 192 0,2 1-192 16,-1-1 0-16,2-1 0 0,-1 6 0 15,1-5 0-15,4 1 0 0,-1-7 0 0,1-1 0 0,2-8 0 16,1-1 0-16,0-2 0 0,4 0 0 0,-1-5 0 15,-1-1 0-15,0-8 0 0,-2 2 0 0,-3-6 0 16,-5-2 0-16,-4-3-144 0,-2 1 144 0,-5-4 0 16,-2 0 0-16,-8 0-160 0,1-4 160 0,-3 4 0 15,-4-3-144-15,-6 3 144 0,-3-2 0 0,1 2-144 0,-4 0 144 0,-3 2 0 16,1-2 0-16,1 3 0 0,2-3 0 0,3 0 0 16,1 0 0-16,6-3 0 15,1 1-688-15,4-2-144 0,5 1-48 0,4-2 0 16,-2-1-2080-16,6-2-432 0</inkml:trace>
  <inkml:trace contextRef="#ctx0" brushRef="#br0" timeOffset="59819.82">26809 9310 12895 0,'-8'-4'1152'0,"4"-1"-928"0,1 2-224 0,1-3 0 16,2 6 1552-16,0-3 272 0,0 3 48 0,0-2 16 16,0-3-464-16,2-2-80 0,-2-2-32 0,3 4 0 15,-3 0-1072-15,0-2-240 0,4 5 0 0,-4-1 0 16,5-3 0-16,-3 3 0 0,5-1-144 0,-4 3 144 16,4-3-336-16,2 1 0 0,3 3 0 0,-3 0-6624 31,8-2-1312-31</inkml:trace>
  <inkml:trace contextRef="#ctx0" brushRef="#br0" timeOffset="60023.86">27546 9327 23039 0,'0'5'2048'0,"0"-5"-1648"15,6 0-400-15,-3-1 0 0,2-3 1600 0,4 1 224 16,0-3 48-16,8 1 16 0,6-2-1568 0,-23 7-320 15,0 0 0-15,0 0-128 0,75-33-192 0,-61 26-16 16,-2 2-16-16,-2 0 0 0,3 1 112 0,-1 1 32 16,-2 1 0-16,2-1 0 15,-1 6-528-15,-1-1-96 0,1 5-32 0,1 1-10512 0</inkml:trace>
  <inkml:trace contextRef="#ctx0" brushRef="#br0" timeOffset="60227.83">27363 9667 28559 0,'-1'5'1264'0,"1"-1"272"0,5-4-1232 0,4-4-304 0,-1 4 0 0,-1-5 0 16,7 1 416-16,4-4 32 0,-18 8 0 0,0 0 0 16,115-37-448-16,-115 37 0 0,0 0 0 0,103-35 0 15,-103 35-128-15,0 0 128 0,0 0-160 0,109-26 160 16,-109 26-720-16,0 0-48 15,0 0-16-15,101-9 0 0,-101 9-2144 0,0 0-416 16</inkml:trace>
  <inkml:trace contextRef="#ctx0" brushRef="#br0" timeOffset="60762.36">28686 9264 10127 0,'4'-3'448'0,"1"-2"96"0,2-2-544 0,0 2 0 0,0 1 0 0,-2-1 0 15,4 1 384-15,-1-4-16 0,12-8-16 0,0-5 0 16,1 0-352-16,-5 2 0 0,-4 2 0 0,-5-1 0 16,-5 6 448-16,-2 2 64 0,-4 1 0 0,-1 0 16 15,0 6 1392-15,-4-3 288 0,1 6 48 0,-5-3 16 16,3 3-352-16,-4 3-64 0,2 1 0 0,-2-2-16 15,2 5-1008-15,-8 0-192 0,1 1-32 0,-3 4-16 16,2 1-592-16,-6 4 0 0,4 2 0 0,1 2-128 16,-2-2 128-16,2 4 0 0,2 3-144 0,-4 4 144 15,4-2 0-15,4 1-144 0,-3-1 144 0,2-2 0 0,6 0 0 0,-2 0 0 16,7-3 128-16,-1-2-128 0,6-4 256 0,2-3-32 31,5-1-16-31,3-5 0 0,3-3-208 0,4 1 0 0,2-6 0 0,-19 0 0 0,0 0-144 0,0 0 144 16,110-28 0-16,-110 28-144 0,0 0 144 0,105-47 0 15,-105 47-144-15,76-35 144 16,-76 35 0-16,72-42 0 0,-72 42-144 0,55-43 144 0,-32 22 0 0,-2 3 0 16,-4-4 0-16,-3 4 0 0,-3 1 0 0,-2 3 0 15,-2 5 0-15,-4 0 0 0,2 4-192 16,-5 2-16-16,0 3-16 0,-3 3 0 0,-1 2 0 0,3 4 0 16,-3 0 0-16,1 5 0 0,1 3 224 0,-3 1 128 0,1 4 0 15,1 3-128-15,1-3 608 0,2 6 16 0,0 2 0 0,0 5 0 16,0 1 160-16,0 11 48 0,5 4 0 0,-5 10 0 15,2 0 32-15,0 5 16 0,-2 4 0 0,5-8 0 16,-3-4-304-16,5-6-64 0,1-12-16 0,3-3 0 31,1-13-864-31,2-8-160 0</inkml:trace>
  <inkml:trace contextRef="#ctx0" brushRef="#br0" timeOffset="67126.73">27538 1859 6447 0,'0'-6'576'0,"-4"6"-576"16,4-3 0-16,0 3 0 0,0-2 176 0,0 2-176 15,0-3 160-15,0-1-160 0,4 2 192 0,-4-6-48 16,0 3-16-16,1-4 0 0,-1-3 416 0,4 6 80 15,-4-2 16-15,0 1 0 0,0-2-192 0,0 4-16 16,0 1-16-16,-4-1 0 0,3 0 480 0,-5 5 112 16,-1-4 16-16,2 4 0 0,-2 0-64 0,-1 4-16 15,-3 1 0-15,-3 0 0 0,-3 2-400 0,-6-1-80 16,2 2-16-16,-1 1 0 0,4 3-256 0,-6-3-48 0,5 1-16 16,-4 4 0-16,5-2-128 0,-4 6 0 0,1-4-192 0,2 3 192 15,3 1 0-15,2-1 0 0,0 0 0 0,2 3 0 16,7 0 352-16,-4-2 144 0,9-1 16 0,0 2 16 15,4-1-224-15,1-2-48 0,5-2-16 0,2 3 0 16,6-7-240-16,-1 3 0 0,-17-13 0 0,0 0 0 16,0 0 0-16,110 31 0 0,-110-31-160 0,0 0 160 15,98 17 0-15,-98-17 144 0,0 0 0 0,0 0 0 16,102 32-144-16,-86-20 160 0,-2 0-160 0,-5-1 160 16,-4 2-160-16,-2 5 0 0,-1-2 0 0,-4-3 0 15,2 7 336-15,-6-3-16 0,-1 4 0 0,0 2 0 0,1-1 64 16,-2-1 16-16,-1 0 0 0,-3-2 0 0,1 2-192 0,-1-2-32 15,-2-1-16-15,0-1 0 0,0-3-160 0,-3 2 0 16,1-6 0-16,2-5 128 0,0 2-128 0,0-5 0 16,2 2 0-16,0-8 0 0,0-1 0 0,5 0 0 15,-2-4 0-15,2-3 0 0,2-2-192 0,1-4 192 16,3-4-160-16,1 1 160 0,3-5 128 0,2 1 112 16,1-1 16-16,-1-3 16 0,7 2-48 0,-3-4-16 15,1 0 0-15,6-4 0 0,-6 0-208 0,2-1 0 16,1 1 0-16,-5 0 0 0,3 4 0 0,-2 1 0 15,-2 4 0-15,-2 7 0 0,-5 1 0 0,0 6 0 0,0 3-160 0,-4 4 160 32,3 2-1440-32,1-3-208 0,0 6-32 0,1 0-5440 0,3 0-1088 0</inkml:trace>
  <inkml:trace contextRef="#ctx0" brushRef="#br0" timeOffset="67693.37">27829 1709 2751 0,'-16'-9'128'0,"6"4"16"0,1 0-144 0,2 1 0 15,5-1 0-15,-3 5 0 0,1-4 544 0,-4-1 80 16,-4-3 16-16,-6-1 0 0,1-3 512 0,-1 3 128 15,3 0 0-15,-3 2 16 0,1 0 288 0,1 6 48 16,0-3 16-16,-1 8 0 0,-1-3-384 0,1 8-80 16,0 0-16-16,-6-1 0 15,0 6-464-15,2-1-112 0,-1 0-16 0,-3 1 0 0,6 4-304 0,-3-1-64 16,1 1-16-16,1-1 0 0,3 1 64 0,0 4 16 0,-1 4 0 0,1 0 0 16,-1 6 0-16,1 3 0 15,3 5 0-15,-3 3 0 0,-1 6 208 0,1 3 32 0,3 2 16 0,-4 4 0 16,4-1-144-16,-3 4-48 0,1-3 0 0,2-1 0 15,2-5-336-15,2 2 0 0,1-5 0 0,4-2 0 16,1 2 0-16,4-6 0 0,0-3 0 0,5-3 0 16,8-2 320-16,-3-4 32 0,6-1 16 0,3-4 0 15,-19-26-192-15,56 45-48 0,-56-45 0 0,0 0 0 16,132 44-128-16,-132-44-176 0,133 5 48 0,-133-5 0 16,144-19-336-1,-69-2-64-15,2-7-16 0,1-7 0 16,-3-8-96-16,-3-6 0 0,-3-3-16 0,-9-6 0 0,-5 4 336 0,-9-7 80 0,-8 0 16 0,-12-1 0 0,-3-1 576 0,-6-3 112 15,-8 0 32-15,-4-4 0 0,-1 4 720 0,-4 0 160 16,-9-4 32-16,0 4 0 0,-6-1-704 0,-3 1-128 16,-1 4-16-16,-4 1-16 0,-8 8-416 0,-4 5-128 15,-5 2 0-15,-4 6 0 0,4 2 304 0,-1 10 0 16,-1 4 0-16,2 8 0 0,0 4 192 0,1 3 32 16,-6 9 16-16,3 0 0 15,0 5-1120-15,2-1-208 0,5 1-48 0,9-1-14224 0</inkml:trace>
  <inkml:trace contextRef="#ctx0" brushRef="#br0" timeOffset="72325.39">31178 2338 11967 0,'-9'5'1072'0,"4"-2"-864"0,-2-1-208 0,5 2 0 16,-1-1-416-16,3-1-128 0,0-2-32 0,0 3 0 0,0 2 352 0,-5 4 64 16,5 3 16-16,-7-3 0 0,5 0 336 0,-3 0 64 15,1-4 0-15,4 3 16 0,-3 1 880 0,3 0 192 16,3-4 16-16,-3 4 16 0,2-1-288 0,0 1-48 16,3 3-16-16,-5-1 0 15,0 1-352-15,0 2-80 0,-4 0-16 0,-1 3 0 0,0 1-272 0,-2 3-64 16,-2 1-16-16,1 4 0 0,-3-3-96 0,2 3 0 15,-5 0-128-15,6-3 192 0,-1 3-192 0,6-5 176 0,-4-2-176 0,5-5 160 16,2 2-160-16,0-6 128 0,0 2-128 0,5-3 128 16,2-4-128-16,2-1 0 0,1 1 144 0,2-5-144 15,6 0 0-15,-4 0 0 0,5-3 0 16,2 1 128-16,5-3-128 0,-3-2 144 0,-1-2-144 0,3 4 160 16,-3-4-160-16,1-3 0 0,0 3 0 0,-2-5 0 15,-4 0-1152-15,-3 2-96 16,0-2-32-16,-5 0-7728 0</inkml:trace>
  <inkml:trace contextRef="#ctx0" brushRef="#br0" timeOffset="72560.99">31310 2144 14735 0,'-22'-3'1312'0,"13"1"-1056"15,-3-1-256-15,7 3 0 0,-1-4 1312 0,5 4 208 16,-1 0 32-16,-3-2 16 0,1-1-416 0,-5-2-96 16,1-2-16-16,-1 1 0 0,0 1-848 0,4 2-192 15,2-2 0-15,1 5 0 0,2-4 0 0,5 4-144 16,-1 0 144-16,3-2-192 16,5-1-416-16,2-1-96 0,3 4 0 0,4-1-16 15,2 1-752-15,-1 1-128 0,8-1-48 0,-4 4-6096 0</inkml:trace>
  <inkml:trace contextRef="#ctx0" brushRef="#br0" timeOffset="72781.13">31762 2277 10127 0,'0'0'896'0,"0"-4"-704"0,3 2-192 0,1-1 0 16,1-1 720-16,-2 3 112 0,3-3 32 0,2-1 0 15,6-4 416-15,4 1 96 0,-1-1 16 0,-3 4 0 16,-2 1 0-16,-3 1 0 0,0 1 0 0,-1 2 0 15,-2-4-496-15,2 4-112 0,5 0-16 0,-3 0 0 0,2 0-560 0,2 0-208 16,2-3 144-16,0 3-144 0,-1 0 0 0,1 0-320 16,0 3 48-16,-2-3 16 15,-2 6-1360-15,2 1-272 0,-6-2-48 0,-4 4-7376 16</inkml:trace>
  <inkml:trace contextRef="#ctx0" brushRef="#br0" timeOffset="72953.14">31777 2463 6447 0,'-7'0'576'0,"6"3"-576"16,-3-3 0-16,4 0 0 0,0 0 1152 0,0 0 112 16,0 4 16-16,0-2 16 0,0 1-368 0,4 2-80 15,1-1-16-15,0 1 0 0,4-1-384 0,3-4-96 16,0 3-16-16,4-3 0 0,1-3-336 0,4 3 0 16,5-4 0-16,-3 2 128 0,5-1-128 0,0-1 0 0,3-1 0 0,1-4-4608 15,2 4-832-15</inkml:trace>
  <inkml:trace contextRef="#ctx0" brushRef="#br0" timeOffset="73353.21">32405 2197 7359 0,'-5'0'656'0,"1"0"-528"0,4 0-128 0,0 1 0 0,0-1 1616 0,-3 0 304 15,1 4 48-15,-3-4 16 0,1 5-576 16,-3 4-128-16,2-6 0 0,3 6-16 15,2-4-240-15,2-1-64 0,3 1 0 0,2-2 0 0,4 3 64 0,1-3 0 16,2 2 0-16,1-1 0 0,3 1-80 0,-3 0-16 16,1 4 0-16,-5 3 0 0,1-3-608 0,-7 3-112 15,0 2-16-15,-5 0-16 0,-1 3 80 0,-5 1 0 16,-1 1 16-16,-5 2 0 0,-4 1 112 0,-1 4 0 16,-6-3 16-16,2 3 0 0,-1-3-176 0,-4-2-32 15,3 1-16-15,-3 1 0 0,0-2-176 0,0 2 0 16,-1-1 0-16,5-1 0 0,-1-3-176 0,2 2 48 15,2 0 0-15,3-3 0 16,2-3-496-16,4-5-80 0,3-1-32 0,4 1 0 16,1-5-144-16,2-3-16 0,2-1-16 0,4 0 0 15,3 0 48-15,2-1 16 0,4-5 0 0,3-1 0 16,4-1 208-16,1-1 64 0,-2 0 0 0,2 1 0 0,-1-1 576 0,-3 0 0 0,1 4 0 0,-5-4 0 16,1 4 0-16,0 2 0 0,-1-3 176 0,-2 1-176 15,1 2 0-15,-1-1 0 0,-4-1 0 0,2 1 0 16,1-1-144-16,0 2-80 0,-3-3-16 0,1 1-9280 15</inkml:trace>
  <inkml:trace contextRef="#ctx0" brushRef="#br0" timeOffset="73535.81">32745 2251 12895 0,'-11'0'576'0,"8"-4"112"0,-3 4-560 0,5 0-128 0,1 0 0 0,-2 4 0 16,2-4 368-16,0 5 32 0,-4 3 16 0,-1 5 0 0,-2 1-416 0,-2 3 0 16,4 0 0-16,0 1 0 0,0-1 0 0,1 1 0 15,4-4-192-15,0 3-4016 16,4 4-800-16</inkml:trace>
  <inkml:trace contextRef="#ctx0" brushRef="#br0" timeOffset="73708.1">32748 2982 11967 0,'0'5'1072'0,"0"-1"-864"0,0-1-208 0,2-1 0 16,-2-2 896-16,0 3 128 0,3-3 16 0,-3 6 16 16,0-3-544-16,0 2-128 0,-5 4 0 0,2-5-16 15,-3-3-368-15,3-1 0 0,-1-5-192 0,4 2 64 16,0-3-336-1,4-2-64-15,1-6-16 0,2 2-6336 0</inkml:trace>
  <inkml:trace contextRef="#ctx0" brushRef="#br0" timeOffset="77183.96">32175 730 2751 0,'-16'3'256'0,"7"1"-256"0,2-2 0 0,0-2 0 16,6 0 176-16,-3 3-16 0,-1-3 0 0,-2 0 0 15,-4 5 48-15,-2-1 16 0,-3 1 0 0,-2 2 0 16,5-2 288-16,-5 1 64 0,4-3 16 0,0 6 0 16,-1-4 432-16,-1 7 64 0,-2-1 32 0,3 1 0 15,-4 2-128-15,-2 1-32 0,-2 5 0 0,0-3 0 16,1 0-320-16,-3 3-64 0,3 4 0 0,-1-5-16 16,0 4-32-16,2 3 0 0,-1-2 0 0,-3 1 0 0,6 1-32 0,-2-2-16 15,2 1 0-15,2-1 0 0,3-1-224 0,2-1-32 16,-1 8-16-16,3-2 0 0,1-2-208 0,4 5 0 15,1 0 0-15,6-1 0 0,2 1 0 0,1 1 0 16,5-3 0-16,4 3 0 0,0-1 0 0,-2-5 0 16,6 4-128-16,-18-30 128 0,0 0 0 0,0 0 0 15,85 89 0-15,-85-89 0 0,0 0 0 0,0 0 128 16,105 57 0-16,-77-52 16 0,1 4-16 0,3-5-128 16,-4-3 192-16,5 3-64 0,3-4-128 0,3 0 0 0,1 0 144 0,0 0-144 15,-40 0 0-15,89 0 144 0,-42-4-144 0,-5 3 0 16,-1-5 0-16,-4-2 0 0,-2 1 0 0,-2-4 0 15,0-1 128-15,-7-2-128 0,0-2 0 0,-1 1 0 16,-1-3 128-16,-5 1-128 16,2-1 144-16,-7-2-144 0,4-7 224 0,-6 0-48 0,2-3-16 0,-6-5 0 15,1-1 80-15,-4 1 16 0,-1 3 0 0,-2-2 0 16,1-1 64-16,-3 0 32 0,0-2 0 0,0 2 0 16,0 1-208-16,-3 2-144 0,1 1 192 0,-5 1-192 15,2 2 0-15,-4 6 0 0,-2-3 0 0,-1 3 0 16,-2 3 0-16,-1 1 160 0,-5 1-160 0,-4 3 128 15,0 2 128-15,-2 3 0 0,-6 0 16 0,-3 1 0 0,0 4-80 16,-5-1-32-16,0 1 0 16,0-1 0-16,-2 0-32 0,6-4-128 0,-3 6 192 15,6-3-64-15,7 1-128 0,2-2 0 0,1-1 0 0,4-1 0 16,-2 4-496-16,4-1-80 0,-1-1 0 0,1 6-16 16,1 1-1728-16,0 5-352 0,-1 0-64 0,3 7-5408 15</inkml:trace>
  <inkml:trace contextRef="#ctx0" brushRef="#br0" timeOffset="77747.19">32060 1091 7359 0,'-4'0'656'0,"4"0"-528"15,0 0-128-15,0 0 0 0,4 0 256 0,-4 0 32 16,0 0 0-16,0 0 0 16,1 5 32-16,3-5 0 0,-1 7 0 0,3-6 0 0,-3 3 400 0,4 1 96 31,4-1 16-31,2-4 0 0,1 3-256 0,0-1-64 0,7-2 0 0,-3 3 0 0,4 3 32 0,-2-3 0 15,0 2 0-15,1-1 0 0,2 1-32 0,-6-2 0 0,1 3 0 0,-4-1 0 16,0 2-288-16,-2-2-64 0,0 4-16 0,-3-4 0 16,0 4-144-16,-2-1 0 0,0 1 0 0,1 3 0 15,-3-1 0-15,1-2 0 0,-1 3 0 0,-2 2 0 16,1 0 0-16,-2-2 160 0,-2 5-32 0,-2-3-128 16,2 4 480-16,-7 4-16 0,2-1 0 0,-4 2 0 15,-1-1 336-15,-3 5 64 0,1-1 16 0,-4 3 0 16,1-1-80-16,-4 2-16 0,1-4 0 0,-6-2 0 15,1 2-384-15,-1-5-80 0,3-2 0 0,3-1-16 16,-1-2-304-16,7-6 0 0,3 2 0 0,6-3-12368 16</inkml:trace>
  <inkml:trace contextRef="#ctx0" brushRef="#br0" timeOffset="81632.13">31276 5866 10127 0,'-4'4'896'0,"2"-2"-704"0,-1 1-192 0,3 1 0 16,0-3 448-16,0-1 48 0,3 4 16 0,-3-1 0 0,0 2 576 0,0 4 128 16,0 3 32-16,0-1 0 0,-5 1 336 0,2-2 64 15,-1 3 16-15,1-1 0 0,1-2-496 0,-2 3-80 16,4-5-32-16,4 1 0 0,-4 1-304 0,3 3-64 15,3 0-16-15,-1 0 0 0,0 1-384 0,2 3-80 16,-2 0-16-16,4 1 0 0,-6 3-192 0,6-2 0 16,-2 7 128-16,0-3-128 0,2 3 0 0,-4-4 0 15,0 3 0-15,-3-6 0 0,-2 4 0 0,-3-6 0 16,-4 0 0-16,0 1 0 0,-4-4 0 0,1-2 0 16,-4 2 0-16,2-5 0 0,-2 3 448 0,0-2 128 0,-2-1 48 15,-1 0 0-15,-3 3-208 0,-1 0-32 0,2-1-16 16,-2-3 0-16,-1 4-368 0,1-6 0 0,2 2 0 0,-4-2 0 15,6-3 0-15,1-3 0 16,2-3 0-16,2-6 0 16,5 0-1408-16,3-5-192 0,4-5-32 0,0-2-11296 0</inkml:trace>
  <inkml:trace contextRef="#ctx0" brushRef="#br0" timeOffset="81868.42">31180 5772 11055 0,'-6'2'480'0,"5"-2"112"0,-1 0-464 0,0 0-128 16,2 4 0-16,0-4 0 0,0 0 816 0,0 3 144 15,0-1 16-15,-3 1 16 0,1 2 512 0,-7-1 96 16,2-4 32-16,0 5 0 0,-1-5-288 0,1 0-48 16,-2 0-16-16,4 0 0 0,0-2-416 0,1-1-96 15,1-1 0-15,1-1-16 0,2 2-896 0,0-2-176 16,5 1-48-16,-3-1 0 15,5-4-1760-15,1 4-368 0,1-2-64 0,3-2-6640 0</inkml:trace>
  <inkml:trace contextRef="#ctx0" brushRef="#br0" timeOffset="82056.67">31676 5964 11967 0,'4'0'1072'0,"1"0"-864"0,-1-2-208 0,1-1 0 15,0 3 1584-15,0-4 272 0,4-1 48 0,3 0 16 16,9-7-1216-16,3-2-256 0,1 0-32 0,-6-2-16 31,-2 2-848-31,-3 4-160 0,-1 1-32 0,-3-3-16 0,2 3 400 0,-3 4 64 0,3-2 32 0,-3 5 0 16,0 2 160-16,-4 2-128 0,0 1 128 0,-2 6-7744 16</inkml:trace>
  <inkml:trace contextRef="#ctx0" brushRef="#br0" timeOffset="82277.03">31756 6060 10127 0,'-12'-4'448'0,"5"4"96"0,4-2-544 0,-2 2 0 15,5-3 0-15,0 3 0 16,0 0 1504-16,0-4 192 0,-2 4 32 0,2-5 16 0,0 5-368 0,0-3-80 16,-2 3-16-16,2 0 0 0,2 0 528 0,-2 0 112 15,3 0 0-15,1 0 16 0,1 0-1104 0,0 0-240 16,2 0-32-16,2 0-16 0,0 0-544 0,-1 0 0 0,1 0-160 15,5 3 160 1,-3 1-1136-16,4-3-96 0,-1 6-32 0,4-1 0 31,-18-6-352-31,0 0-80 0,0 0-16 0,0 0-7696 0</inkml:trace>
  <inkml:trace contextRef="#ctx0" brushRef="#br0" timeOffset="82717.08">32368 5849 8287 0,'-12'-5'736'0,"3"1"-592"0,4 2-144 0,2-1 0 15,-1 0 1152-15,2 3 208 0,2-2 48 0,-7-2 0 16,0 1-352-16,-1 1-64 0,-3-1-16 0,1 6 0 0,3-1 608 0,0 1 112 16,3 1 32-16,-1 1 0 0,5 0-400 0,5 2-80 15,-1 2-16-15,1-4 0 0,4 4-768 0,-1 0-144 16,1-4-48-16,2 3 0 0,1-2-272 0,0 2 0 15,2-1 0-15,0-1 0 0,0 2 0 0,2-2 0 16,-6 2 0-16,-1 1 0 0,-2 0 0 0,0-4 0 16,-4 4 0-16,1-1 0 0,-3 5 320 0,-1-8 0 15,0 3 0-15,0 1 0 0,-1-4 16 0,1 4 16 16,-4 0 0-16,1-1 0 0,1 1-224 0,-2 0-128 16,3 0 160-16,-3-1-160 0,4 1 0 0,0 0 0 15,0-4 0-15,0 2 0 16,0-2 0-16,4 0 0 0,1 2 0 0,-2-1-160 15,3-1 160-15,-3 4 0 0,2-4 0 0,1 3 0 16,-1 1 0-16,-2 0 0 0,1 0 0 0,1 3 128 16,-5 2-128-16,0-2 144 0,0-2-144 0,-4 3 160 15,3-5 464-15,-6 4 80 0,0-1 32 0,-2 1 0 16,-1-1 64-16,-1-3 16 0,-3 4 0 0,2-3 0 16,-5 3-528-16,-1-1-96 0,1-3-32 0,-2 1 0 15,1 0-416-15,-5 0-64 0,3-1-32 0,-7 1 0 16,7 0-1120-16,-5-1-208 0,2 1-48 0,4 0-7984 15,0 0-1584-15</inkml:trace>
  <inkml:trace contextRef="#ctx0" brushRef="#br0" timeOffset="83155.88">31673 7251 23951 0,'3'-2'2128'0,"1"-1"-1696"0,1-1-432 0,-5 3 0 16,4-3 144-16,-3 4-144 0,5-3 160 0,0-6-160 15,3 4 0-15,0-1 0 0,-4-1-208 0,-1 6 64 0,-3-3 144 0,3 8 0 16,-4-3 0-16,0 3 0 0,0-1 0 16,0 3 0-16,2-1 0 0,-2 2 0 15,0 2-1024-15,0-1-192 0</inkml:trace>
  <inkml:trace contextRef="#ctx0" brushRef="#br0" timeOffset="83329">31753 7568 10127 0,'-9'17'896'0,"4"-8"-704"16,2 3-192-16,1-6 0 0,2-1 2496 0,0-2 480 0,0 3 96 0,2-1 0 15,-2 7-1024-15,0 0-192 0,0-1-64 0,-2 1 0 16,-2-2-1440-16,1-3-352 0,1-2 0 0,-3 1 0 31,1-6-1280-31,-1 3-304 0,2 1-48 0,-6-3-16 16,4 6 848-16,0-1 160 0,1-1 48 0,-3 3 0 15,2 6-224-15,1 2-32 0,3 1-16 0,-5 1-6976 0</inkml:trace>
  <inkml:trace contextRef="#ctx0" brushRef="#br0" timeOffset="83502.64">31673 8045 7359 0,'3'16'320'0,"-1"-6"80"16,2-1-400-16,-1 0 0 0,-1-6 0 0,0 3 0 0,-1-1 1264 16,3 7 160-16,1 2 48 0,0 7 0 0,2 1 384 0,-2 1 64 15,-1-6 32-15,-4 1 0 0,2-4-480 0,-2-2-80 16,0 0-32-16,-2-7 0 15,2 4-1008-15,-4 0-208 0,4-4-144 0,0-1 192 0,0 1-320 0,0 0-64 16,0 4-16-16,4-2-10672 16</inkml:trace>
  <inkml:trace contextRef="#ctx0" brushRef="#br0" timeOffset="83997.5">31244 9463 19343 0,'0'5'848'0,"2"-5"192"0,1 0-832 0,1 0-208 16,-1 0 0-16,3 0 0 15,-3-3 384-15,6 3 48 0,5-2 0 0,0-1 0 0,-14 3-240 0,0 0-32 16,0 0-16-16,0 0 0 0,0 0 608 0,0 0 112 15,66 36 32-15,-63-20 0 0,3-2 688 0,-5 3 144 0,3 6 16 0,-1-6 16 16,-1 6-992-16,0 1-208 0,0 1-48 0,-2-4 0 16,0 1-320-16,-2-1-192 0,-2-2 192 0,-1 6-192 15,-2-3 720-15,-2 1 48 0,-1 0 0 0,-2-1 0 16,0-1 32-16,-4-3 16 0,0 4 0 0,2-4 0 16,-5 2-304-16,2-2-48 0,-1-4-16 0,3-4 0 15,1 2-320-15,3-6-128 0,1-6 0 0,3 0 144 16,3-9-496-1,-1 0-96-15,5-5-32 0,-3 0 0 0,-1-7-2400 0,2-1-464 0,2-1-112 0,-3-3 0 16,-1-4-464-16,3-1-96 0,-5-4-16 0,3-1-3680 16</inkml:trace>
  <inkml:trace contextRef="#ctx0" brushRef="#br0" timeOffset="84198.13">31296 9169 18431 0,'2'0'1632'0,"2"-4"-1312"15,-4 4-320-15,3 0 0 16,-3-2 1280-16,0-1 192 0,2 3 48 0,1-4 0 0,-3-1-656 0,0 2-128 16,0-2-32-16,-5 5 0 0,2-2-560 0,-3 2-144 15,3 0 0-15,-1 0 0 0,3 2 0 0,1-2 0 0,0 0 0 0,0 0 0 47,5-2-1360-47,-2-2-160 0</inkml:trace>
  <inkml:trace contextRef="#ctx0" brushRef="#br0" timeOffset="84402.73">31910 9231 17503 0,'-5'4'1552'0,"5"-8"-1232"15,5 3-320-15,-3-3 0 0,5 1 704 0,-6 1 96 0,3-5 16 0,4 2 0 16,5-6-1136-16,1-4-240 0,3 1-32 0,0-4-16 31,-3 4-1120-31,0 2-208 0,0-2-48 0,-1 5-16 0,0 1 2128 0,1 3 448 0,2-2 64 0,-4 1 32 0,2 6-160 0,0 0-48 16,-2 4 0-16,-1-2-6928 15</inkml:trace>
  <inkml:trace contextRef="#ctx0" brushRef="#br0" timeOffset="84559.39">31943 9367 12431 0,'-16'4'256'0,"8"-3"64"0,4-1 16 0,-1 4 48 0,5-4-384 0,2 0 0 0,1 0 0 0,-3-4 0 31,4 4 1696-31,1 0 272 0,3-1 48 0,1-3 16 0,0 1-1264 0,0 1-240 0,1-1-48 0,2 3-16 16,2-4-464-16,0 2 0 0,-14 2-208 0,0 0 64 31,0 0-544-31,0 0-96 0,99-5-32 0,-99 5-7696 0</inkml:trace>
  <inkml:trace contextRef="#ctx0" brushRef="#br0" timeOffset="85014.74">32842 9120 6447 0,'-5'3'576'0,"0"-6"-576"0,1 3 0 0,-1-4 0 0,1 4 2160 0,1 0 320 16,1-1 64-16,-6-3 16 0,-8-5-1728 0,-3 4-320 15,-4-2-80-15,-3 2-16 0,1 2-416 0,1 3 0 16,0 0 0-16,-1 8-176 0,1-1 656 0,0 4 128 16,-1 1 32-16,1 5 0 0,3-3 256 0,-2 4 64 15,6 3 16-15,-1-4 0 0,6-1-496 0,0 1-96 16,5 1-32-16,3-1 0 0,1 0-352 0,1-3 0 16,7-2-160-16,-1 2 160 0,1-1-192 0,0-5 192 15,8-2-192-15,-1-1 192 0,-12-5-128 0,0 0 128 16,0 0 0-16,90-5 0 0,-90 5 0 0,0 0 0 0,96-28 0 0,-96 28 0 15,0 0 0-15,93-47 0 0,-93 47 0 16,52-37-160-16,-52 37-64 0,40-38-16 16,-40 38 0-16,35-35 0 0,-21 21 48 0,0-3 16 0,-6 3 0 0,-2 1 0 15,1 5 176-15,-6 2 128 0,-1 3-128 0,-1 6 176 16,-3 1 416-16,-1 5 96 0,1 1 16 0,-4 2 0 16,2 2 288-16,-1 4 64 0,6-4 16 0,-6 3 0 15,5 0-736-15,-3 4-144 0,1-1-16 0,-1 4-16 16,2 0 352-16,-1 2 80 0,1 6 16 0,-3 1 0 15,1 0-176-15,0 5-48 0,-2 8 0 0,-2 1 0 16,2 7 0-16,0 3-16 0,2 4 0 0,0 2 0 16,3 6 224-16,4-6 48 0,0 2 16 0,1-17 0 15,6-2-1296-15,0-17-272 0</inkml:trace>
  <inkml:trace contextRef="#ctx0" brushRef="#br0" timeOffset="92314.75">18299 13182 7359 0,'0'0'656'0,"0"0"-528"16,1 0-128-16,-1 0 0 0,0 0 880 0,4 0 144 0,-4 0 16 0,3-2 16 16,2-2-32-16,1 4-16 0,-3 0 0 0,-1 0 0 15,1 0 96-15,-3 0 32 0,4 0 0 0,-4 0 0 0,0 4 128 0,0-2 16 16,-4 1 16-16,-1 6 0 0,2 0 0 0,-3-1 0 15,-2 3 0-15,-1 1 0 0,0 5-208 0,1-3-64 16,-1 0 0-16,4 4 0 16,-4-3-288-16,0 1-64 0,4 1-16 0,-2 1 0 0,2 3-304 0,0 1-64 15,1-1-16-15,-3 2 0 0,5 0-272 0,-5-1 0 16,2 8 128-16,0-2-128 0,0-2 0 0,1 0 0 16,4 3 0-16,0-6 0 0,-3 3 0 0,3-3 0 15,3 0 0-15,-3-1-144 0,0-4 144 0,0-1 0 16,4-1 0-16,-4-2-128 0,1-4 128 0,3 2 0 0,-4-3 0 0,3-4 0 15,-1 4 0-15,2-6 0 0,1 3 0 0,0-6 0 16,2 3 0-16,-3-3 0 0,3 0 0 0,0-3-128 16,1 3-176-1,3-6-16-15,1 1-16 0,-2-2 0 0,3-2 0 0,0 1 0 0,0-3 0 0,4-1 0 16,1 3 192-16,-5-1 144 0,8-2-192 0,-3-2 192 16,-3-2-656-1,1 1-32-15,2-6 0 0,-1 3-12912 0</inkml:trace>
  <inkml:trace contextRef="#ctx0" brushRef="#br0" timeOffset="92559.4">18617 12865 20271 0,'-17'-2'896'0,"8"-2"192"0,-1 1-880 0,6-2-208 16,-1 5 0-16,3-4 0 0,1 2 1152 0,-6-1 192 15,1-2 48-15,-4-4 0 0,1 6-288 0,1 1-48 16,-5 4-16-16,3 1 0 0,-2 2-416 0,3 4-96 16,0 0-16-16,1-4 0 0,2 2-512 0,3-2-272 15,-2-1 16-15,6-3 16 32,3-1-1472-32,-1 0-288 0,6 0-64 0,0 0-9200 0</inkml:trace>
  <inkml:trace contextRef="#ctx0" brushRef="#br0" timeOffset="92779.74">19055 13063 18431 0,'-4'0'816'0,"3"0"160"0,1-2-784 0,0-1-192 0,0 3 0 0,0-4 0 16,0 4 1136-16,0-5 176 0,1-3 32 0,1-1 16 15,3 0-352-15,-5-1-80 0,4 3-16 0,1-2 0 0,-2 4-752 0,3 0-160 16,2-2 0-16,1 1 0 0,2 5 0 0,1-3-176 16,-2 1 176-16,2 3-160 0,1 3 160 0,1 1 0 15,0 1-144-15,-1 0 144 16,3 4-704-16,2-4-64 0,-3 7 0 0,1 0-6480 16,1-1-1296-16</inkml:trace>
  <inkml:trace contextRef="#ctx0" brushRef="#br0" timeOffset="92999.91">19159 13314 12895 0,'-12'3'576'0,"3"1"112"0,4-2-560 0,2-2-128 0,1 0 0 0,2 0 0 16,0 0 1392-16,0 0 240 0,2 3 48 0,1-3 16 15,1 2-576-15,1-2-112 0,4 3-32 0,-4-3 0 16,4 0-400-16,1 4-96 0,0-2-16 0,1-2 0 15,1 3-464-15,2 1 0 0,0-3 0 0,0 3 0 16,3 1 0-16,1-1-192 0,3-4 192 0,-4 0-160 16,6 0-96-16,-1-9-32 0,1 4 0 0,2-8-9968 15</inkml:trace>
  <inkml:trace contextRef="#ctx0" brushRef="#br0" timeOffset="93416.18">19703 12920 18431 0,'-9'2'816'0,"4"2"160"0,5-4-784 0,-3 0-192 0,3 3 0 0,3-3 0 0,-3 2 704 0,2-2 80 15,0 3 32-15,3 3 0 0,-3 2-624 0,5-1-192 16,-2 4 0-16,-2-3 0 0,6 1 240 0,-4 0-64 16,4-1-16-16,0 1 0 0,1 0 176 0,2 0 48 15,0-1 0-15,-1 1 0 0,-2 1 64 0,-1 3 0 16,-1-1 16-16,-1-2 0 0,-3 8-16 0,-5-1 0 0,1 1 0 0,-8 4 0 15,0 1-320-15,0 1-128 0,-5 4 0 0,2-5 144 16,-2-2-144-16,0 0 0 0,2-4-160 0,3-1 160 16,1-4 0-16,3 2-144 0,-2-2 144 0,5 0 0 15,-2-5-160-15,4 2 160 0,4-2-192 0,1-5 192 16,4 1-384-16,-1 1 48 0,3-3 0 0,5-1 0 16,-2 0 192-16,3 0 144 0,4 4-192 0,2-4 192 15,-1 5 0-15,-3-2 0 0,6 3 0 0,-6 1 144 16,2-2-144-16,-4 4 0 0,-3-1 0 0,2 3 0 15,0 4 144-15,-4 3-144 0,-4 1 160 0,-6 2-160 16,0-2 768-16,-6 5 64 0,-1 4 16 0,-3-2 0 0,-5 2 368 0,-1 2 80 16,-3 1 16-16,-4-5 0 0,2 1-624 0,-2-1-128 15,-2-4-32-15,1-1 0 0,1-2-528 0,0-1 0 16,2-4 0-16,5-2-144 16,-4-3-1648-16,4-4-320 0</inkml:trace>
  <inkml:trace contextRef="#ctx0" brushRef="#br0" timeOffset="94218.19">20977 12414 1839 0,'2'0'160'0,"1"0"-160"15,-3-4 0-15,0 4 0 0,2 0 304 0,-2 0 16 16,2 0 16-16,-1 0 0 16,3 0 304-16,-2 0 64 0,-2 4 16 0,0-4 0 0,0 3 1280 0,-2-1 256 15,-2-2 48-15,3 3 16 0,-1-1 128 0,0-2 32 16,-5 3 0-16,5-3 0 0,-3 4-768 0,-2-2-160 15,2 5-16-15,-4-2-16 0,4 0-688 0,-4 4-128 16,1 3-16-16,-5 0-16 0,3 4-400 0,-2 0-80 16,-2 3 0-16,-2 2-16 0,6 1 144 0,-6 4 16 15,6 1 16-15,-4 0 0 0,-2 3 96 0,5 5 32 16,-4 0 0-16,4 1 0 0,-1-1-176 0,2 5-48 0,1 0 0 0,0 4 0 16,1 1-112-16,2 2-16 0,3-2-128 0,-2 4 192 15,1 0-192-15,4 3 0 0,0-3 0 0,4 0 0 16,1-2 0-16,0-2 0 0,4-1 0 0,3-6 0 15,5-2 0-15,1-6 0 0,4-2 0 0,5-2 0 16,4 0 0-16,-1-3 144 0,-30-23-144 0,74 38 192 16,-74-38-192-16,98 28 0 0,-98-28 0 0,117 14 0 15,-117-14 0-15,127-5 0 0,-127 5 0 0,122-14 0 16,-122 14 0-16,112-26 160 0,-112 26-32 0,102-32-128 0,-102 32 256 0,114-52-48 16,-114 52-16-16,118-63 0 0,-118 63-16 0,110-73-16 15,-60 37 0-15,-9-8 0 0,-7 0-160 0,-7-4 0 16,-7 4 0-16,-6-5 0 0,-5 4 0 0,-9-4 0 15,-3 2 0-15,-6-1 0 0,-2-1 0 0,-4 0 0 16,-3 0 0-16,-4 2 0 0,-4-3 0 0,-2-6 0 16,-11 2 0-16,3-2 0 0,-8 2 0 0,1 2 0 15,-1 3 0-15,2 6 0 0,-1 6 0 0,4 6 0 16,3 1 0-16,-4 8 0 0,-4 4 0 0,-1 4 0 16,3 5 0-16,0 6 0 0,0 3 0 0,0 9 0 15,-1 3 0-15,-2 2 0 16,1 3-880-16,4 1-96 0,2 1-32 0,6 2-14672 0</inkml:trace>
  <inkml:trace contextRef="#ctx0" brushRef="#br0" timeOffset="95043.49">21318 12687 10127 0,'4'-3'896'0,"-4"1"-704"16,2-2-192-16,-1 1 0 0,1 3 864 0,2-5 144 16,-3-1 16-16,6-2 16 0,-1-5-240 0,-1 5-48 15,-3-1-16-15,-1 7 0 0,-1-1 208 0,-1 3 32 16,-1 0 16-16,-3 5 0 0,1 0 224 0,-1 4 32 15,0 0 16-15,-1 3 0 0,-1 2-256 0,2 1-48 16,-4 5-16-16,4-3 0 0,-3 6-256 0,1-1-48 16,-2 8-16-16,0 1 0 0,-1 1-384 0,1 6-80 15,0 7-16-15,-3-1 0 0,3 3-144 0,1-2 0 0,1 0 0 0,0 2 0 16,3-1-144-16,2-3 144 0,2-3 0 0,0-8 0 31,6 1-128-31,2-5 128 0,5-6 0 0,1-4 0 0,3-1-144 0,4-3 144 0,3-5 0 0,1-6-144 16,-1-3 144-16,0-3-128 0,-4-6 128 0,1-1-128 15,-4-4 0-15,-3-7 0 0,3 0 0 0,-6-2 0 16,-1 1 128-16,-1-5 0 0,-4 0-144 0,-5 0 144 16,0 1 0-16,-7 4 0 0,-1-3 0 0,-6 6 0 15,-4 2 336-15,-1 5-16 0,-2 3 0 16,2 0 0-16,-6 0-16 0,8 1-16 0,3 1 0 0,5-5-14224 16</inkml:trace>
  <inkml:trace contextRef="#ctx0" brushRef="#br0" timeOffset="97504.2">24305 12819 2751 0,'0'0'256'0,"0"-3"-256"0,0 3 0 0,-2-2 0 0,2 2 832 0,0 0 112 16,0-3 16-16,0 3 16 0,0-4 464 0,0 4 96 15,0-2 0-15,-3-1 16 0,6-1-336 0,-6 4-80 16,3-1-16-16,0 1 0 0,-4 0-112 0,4 0-32 16,4 1 0-16,-4-1 0 0,0 4 48 0,0-4 0 15,3 0 0-15,-3 5 0 0,0-5-256 0,2 4-32 16,2 4-16-16,-4-2 0 0,-4 6 112 0,2 2 0 15,-1 0 16-15,-2 3 0 0,1 4-320 0,-1 5-64 16,-2 2-16-16,0 3 0 0,0 4-208 0,-2 0-48 16,4 0-16-16,-2 1 0 0,0-1 32 0,4 0 16 0,-2 0 0 0,1 0 0 15,-1-4 96-15,5-3 32 0,0-2 0 0,0-5 0 16,0 2-80-16,5-2-16 0,-1-2 0 0,1-7 0 16,3 2-256-16,1-5 128 0,0-4-128 0,1 2 0 15,3-6 0-15,-1-1 0 0,7-5 0 0,2 0 0 16,-7-2 0-16,3 0 208 0,2-5-32 0,1-6-16 31,2 1-3104-31,-3-4-640 0,2 2-112 0,-2-2-16 0,2-2 592 16,2 1 128-16,3-1 32 0,-3-3-3488 0</inkml:trace>
  <inkml:trace contextRef="#ctx0" brushRef="#br0" timeOffset="97708.63">24645 12313 17503 0,'-19'8'768'0,"3"-3"176"0,6-1-752 0,1-1-192 16,4-3 0-16,3 0 0 0,0 2 432 0,-3-2 48 16,-4 4 16-16,-6 1 0 0,1-2-496 0,2-1 0 15,1 2-208-15,2-4 64 16,1 3-1344-16,8-6-272 0,0 3-48 0,0-6-16 0</inkml:trace>
  <inkml:trace contextRef="#ctx0" brushRef="#br0" timeOffset="98070.29">25231 12675 5519 0,'-13'-2'496'0,"5"-1"-496"0,2-3 0 0,3 3 0 0,3-1 0 0,-2 3-160 15,2-3 0-15,0-1 0 0,-3-2 160 0,-3-3 0 16,3 1 0-16,-1 0 0 0,3 6 816 0,-3-3 240 15,2 3 48-15,8 3 32 0,-6 0 576 0,5-2 112 16,-2 2 32-16,6-3 0 0,0 3 192 0,5 0 48 16,-2-4 0-16,4-1 16 0,5 1-1536 0,-4 3-320 15,4-3-48-15,2 4 0 0,-1-3-208 0,4 3 0 16,1 0-144-16,-5 3 144 0,4 1-128 0,-3 1 128 16,-4 0-128-16,0 2 128 15,0 2-752-15,-1 0-80 0</inkml:trace>
  <inkml:trace contextRef="#ctx0" brushRef="#br0" timeOffset="98258.26">25279 12814 11055 0,'-3'2'976'15,"3"-2"-784"-15,3 0-192 0,-3 0 0 16,4 0 1536-16,1 0 256 0,0 0 48 0,7 0 16 0,2 0-1104 0,4-2-224 15,-1 2-32-15,2-3-16 16,2 3-1248-16,0 0-240 0,2-4-48 0,-4 4-16 16,5 0-800-16,-4 4-176 0,2-4-16 0,3 0-2800 15</inkml:trace>
  <inkml:trace contextRef="#ctx0" brushRef="#br0" timeOffset="98635.79">26123 12292 7359 0,'-12'0'320'0,"5"0"80"0,-2 3-400 0,2-3 0 0,5 4 0 0,-1-3 0 16,-3 3 1184-16,-1-1 160 0,-3 6 16 0,-7 1 16 16,-1 8-352-16,4-1-64 0,-3 1 0 0,1-1-16 15,6 4-240-15,-4-2-32 0,5 2-16 0,0-2 0 16,1 2 112-16,1-3 32 0,5 1 0 0,-3-2 0 16,3 4-192-16,0-2-32 0,2 2-16 0,0-2 0 15,0-1-384-15,2-1-176 0,0 4 160 0,3-2-160 0,-5-1 0 0,2-1 0 16,-1-1 0-16,5-2 0 0,-5-4 0 0,6-1 0 15,-2-2 0-15,4-6 0 0,3 3-160 0,2-4 160 16,0 0-128-16,7-5 128 0,2-2-272 0,3-2 16 16,2-1 16-16,-28 10-6368 15,0 0-1280-15</inkml:trace>
  <inkml:trace contextRef="#ctx0" brushRef="#br0" timeOffset="98902.45">26440 12286 13823 0,'-19'6'1216'0,"7"1"-960"0,3-2-256 0,2-2 0 31,5-1 1728-31,-1 2 288 0,-1 1 64 0,-1 3 16 0,-6 8-144 0,-1 3-32 0,-2 7 0 0,-3 4 0 31,3 1-832-31,-4 1-160 0,5 3-32 0,0 1-16 0,5 4-496 0,-5-1-112 0,5 1-16 0,-1 3 0 16,4 2-256-16,-4-1 0 0,4 5 0 0,-4-1 0 16,2 1 0-16,0 3 128 0,4-3-128 0,-4-5 160 15,5-4-160-15,4-9 0 0,5-5 0 0,3-12-14528 16</inkml:trace>
  <inkml:trace contextRef="#ctx0" brushRef="#br0" timeOffset="100111.68">27438 11973 8287 0,'-5'0'736'0,"2"3"-592"0,1-1-144 0,-2-2 0 15,3 4 432-15,-3-1 48 0,-1 2 16 0,-7 6 0 16,-7 4-112-16,-1 3-32 0,1 1 0 0,-3 4 0 16,1 3 96-16,2 0 0 0,1 0 16 0,2 5 0 15,1-1 144-15,3 1 32 0,-2 6 0 0,1 5 0 16,-1 3 416-16,6 4 96 0,-4 0 0 0,3 8 16 15,-2 0-80-15,3 8 0 0,-1-2-16 0,2 3 0 16,0 0-304-16,4-5-48 0,3-4-16 0,0 1 0 16,5-6-256-16,3-7-48 0,6-4-16 0,4-10 0 15,6-2-128-15,4-6-16 0,-28-23-16 0,0 0 0 16,119 38-16-16,-119-38 0 0,102 9 0 0,-102-9 0 16,115-3 48-16,-115 3 16 0,114-14 0 0,-114 14 0 15,106-23-48-15,-106 23-16 0,119-30 0 0,-119 30 0 0,123-31 48 0,-123 31 16 16,115-38 0-16,-115 38 0 0,89-49-272 0,-54 23 0 15,-9-2 128-15,-3-3-128 0,-6 1 496 0,1-5 32 16,-6 0 16-16,-2-5 0 0,2 0-80 0,-3-3-16 16,0-8 0-16,-4-1 0 0,-1 0-320 0,-3-2-128 15,-2-7 0-15,-3 0 0 0,-5-2 0 0,-3 2 0 16,2-5 0-16,-6 0 0 0,2 3 0 0,0-1 0 16,-5 1 128-16,2 2-128 0,-4 2 0 0,-2 3 0 15,-3 11 0-15,-9 6 0 0,-3 13 0 0,-4 7 0 0,-10 7 0 16,3 7 0-16,-3 10 0 0,-1 4-192 0,4 3 192 0,-5 10-208 31,-8 10-368-31,1 8-80 0,-6 3-16 0,3 6 0 16,0 0-1120-16,3-2-208 0,8-2-48 0,4-1-10368 0</inkml:trace>
  <inkml:trace contextRef="#ctx0" brushRef="#br0" timeOffset="100614.64">27759 12283 15663 0,'-9'-2'688'0,"1"-1"144"0,2 3-656 0,3-2-176 15,1-2 0-15,2 4 0 0,-2 4 1088 0,-3-2 192 16,0 1 48-16,-4 2 0 0,-3 8 16 0,-2 1 16 0,0 6 0 0,0 0 0 16,2 2-432-16,-2-1-96 15,5 2 0-15,1-2-16 0,-1-2-432 0,5-2-96 0,3 1-16 0,1-1 0 16,5-3-272-16,-3-2 128 0,5 0-128 15,1-1 0-15,1-2 0 0,5-1 0 0,-2 1 0 0,2-4 0 16,0 4 0-16,4 0 0 0,-5-6 0 0,3 6 0 16,0-4 0-16,-4 0 0 0,0 4-160 0,-5-2 160 15,0-2 0-15,-5 4 0 0,0 3-144 0,-1-1 144 16,-2 1 0-16,-3 5 0 0,-3 1 128 0,0 1-128 16,-5-2 512-16,-2 6 0 0,0-2 0 0,-2 1 0 15,3-1 224-15,-5-2 48 0,-5 7 16 0,-1 1 0 16,0-1-256-16,-3-4-48 0,5-1-16 0,1-7 0 0,0 0-480 15,2-10 0-15,5-1 0 0,-2-6 0 16,6-1-1616-16,-2-6-368 0,3-6-80 0,4-1-11696 16</inkml:trace>
  <inkml:trace contextRef="#ctx0" brushRef="#br0" timeOffset="100803.33">27684 12211 4607 0,'0'4'400'0,"4"-2"-400"0,-3-2 0 0,3 3 0 16,1-3 3104-16,0 0 544 0,2 0 96 0,4 0 32 0,8 4-1584 0,5-4-304 15,-24 0-64-15,0 0-16 0,0 0-1488 0,122 0-320 0,-122 0 0 0,0 0-7296 16,107-13-1440-16</inkml:trace>
  <inkml:trace contextRef="#ctx0" brushRef="#br0" timeOffset="104881.69">30237 12431 9215 0,'-2'0'816'0,"0"-4"-656"0,2 4-160 0,0 0 0 15,2 0 320-15,-2-3 48 0,2 3 0 0,0 0 0 16,1-2 448-16,-1-1 80 0,1 3 32 0,1-2 0 16,-4 2-224-16,0 2-64 0,0 3 0 0,-4-2 0 15,1 6 528-15,-2 3 112 0,1 2 0 0,2 0 16 16,-4 4-144-16,-3-1-48 0,2 0 0 0,-4 6 0 15,4 0-224-15,-1-2-48 0,-1 0-16 0,-3 3 0 16,0 2-512-16,1 4-112 0,-3-2 0 0,2 1-16 16,-2-3-176-16,2 0 128 0,3 2-128 0,0-2 128 15,4 1 208-15,-4-5 48 0,6 4 0 0,1-3 0 0,2-2 0 16,0-2 16-16,5-2 0 0,-5-4 0 0,6-1-400 0,-1-2 0 16,2-1 0-16,2 0 0 0,-4-4-256 0,4 2-16 15,3-2-16-15,-4-1 0 16,6-3-880-16,0-1-176 0,7 0-48 15,-21 0 0-15,0 0 576 0,0 0 112 0,101-31 32 0,-101 31 0 16,60-40 672-16,-31 17 0 0,3-6 0 0,-1 1 0 0,-1-2-320 0,-3-5-48 16,-2 4 0-16,-1 0-9488 0</inkml:trace>
  <inkml:trace contextRef="#ctx0" brushRef="#br0" timeOffset="105117.12">30317 12292 24879 0,'-14'-2'1088'0,"7"-2"256"0,2 1-1088 0,5-2-256 0,0 3 0 0,0-5 0 16,2 2 176-16,-1 0-32 15,1-8 0-15,2-4 0 0,-4 5-1056 0,0-2-224 0,0 3-32 0,0 3-16 16,0 1-800-16,1 5-176 0,1-2-16 0,3 4-16 15,4-3 848-15,-4 3 160 0</inkml:trace>
  <inkml:trace contextRef="#ctx0" brushRef="#br0" timeOffset="105336.76">30829 12264 24879 0,'-5'0'1088'0,"5"0"256"16,0 0-1088-16,2-4-256 0,3 4 0 0,-1-1 0 0,1-3 544 0,2 1 48 16,5-6 16-16,4 0 0 0,-1 4-336 0,-4 0-64 15,1-2-16-15,-3 7 0 0,-4-2-192 0,2 2 0 16,0 2 0-16,0-2 0 0,2 3 304 0,1-3 112 16,2 5 32-16,-3-1 0 0,3 1-192 0,2-1-48 15,-3 1 0-15,1 4 0 16,0-2-864-16,-2 1-176 0,3 3-48 0,-8-3-11584 0</inkml:trace>
  <inkml:trace contextRef="#ctx0" brushRef="#br0" timeOffset="105509.91">30882 12549 15423 0,'1'2'336'0,"-1"-2"80"0,4 0 16 0,-1 0 0 0,3 0-432 0,-3 0 0 0,2-2 0 0,6 2 0 16,5 0 2192-16,3-3 368 0,2 3 64 0,-2 3 0 0,-4-3-896 0,3 0-192 15,-8 2-48-15,3-2 0 0,-3 0-1088 0,2 0-208 16,0 0-64-16,-1 0 0 16,1 0-928-16,0 0-192 0,2-2-32 15,0-1-11616-15</inkml:trace>
  <inkml:trace contextRef="#ctx0" brushRef="#br0" timeOffset="105846.95">31614 12290 16575 0,'-7'9'1472'0,"3"-4"-1168"15,2 0-304-15,2-5 0 0,2 4 1664 0,-4-4 256 16,-1 8 64-16,-2 6 16 0,-4 4-1232 0,0-1-256 0,-5 0-64 0,0 4 0 16,-1-2-448-16,-3-1 0 0,4-1 0 0,0 1 0 15,2 1 0-15,2-3 144 0,3-3-144 0,3 1 192 31,3 0 576-31,1-1 112 0,1 0 16 0,6 0 16 0,-2-1-592 0,8-2-112 0,-5 3-16 0,6 0-16 16,-1 1-176-16,2-1 0 0,4 4 0 0,1 0 0 16,0 1 0-16,-4-1-176 0,2 1 176 0,-3-3-128 15,-6 3-256 1,-4-1-32-16,-1 4-16 0,-4-2 0 0,0-1 256 0,-7-1 176 0,-2 0-208 0,-1 6 80 0,-4-2 128 0,-2 0 0 16,-3-2 0-16,-2-2 128 0,0 4-128 0,-2-7 144 15,4 0-144-15,-4-5 160 0,4 0-160 0,0-6-176 16,5-3 48-16,-2-3-12064 15</inkml:trace>
  <inkml:trace contextRef="#ctx0" brushRef="#br0" timeOffset="106047.14">31579 12326 12895 0,'1'0'1152'0,"3"0"-928"0,1 0-224 0,0 0 0 15,2 0 1824-15,-3 0 320 0,10 0 64 0,3 0 16 16,6 0-1024-16,-23 0-208 0,0 0-32 0,0 0-16 16,0 0-944-16,101 0-400 0,-84 0 16 0,1-1 16 31,-2-3-288-31,1 4-64 0,4-3-16 0,-4-2-5632 0,1 1-1120 0</inkml:trace>
  <inkml:trace contextRef="#ctx0" brushRef="#br0" timeOffset="107458.7">32739 11910 11967 0,'-17'9'1072'0,"5"0"-864"0,3-2-208 0,5 0 0 0,3-6 896 0,-8 8 128 15,-5 8 16-15,-12 10 16 0,-5 7-128 0,-4 6-32 16,0 0 0-16,5 4 0 0,2-4-368 0,2 4-80 15,4 4 0-15,-1 1-16 0,2 3 496 0,4 6 96 16,3-1 32-16,1 6 0 0,3 3-80 0,3-1-16 16,2 1 0-16,5-5 0 15,3-2-432-15,3-1-80 0,2-1-32 0,10-8 0 16,-1-2-288-16,1-7-128 0,4-2 128 0,4-6-128 0,6-5 0 0,-32-27 0 16,75 40 0-16,-75-40 0 0,85 18-176 0,-85-18 48 15,101-14 0-15,-101 14 0 0,115-52 128 0,-59 12-128 0,-4-4 128 0,-8-5-128 16,-6 4 448-16,-5-4 112 0,-7-3 16 0,0 0 0 15,-1-6 208-15,-1 4 48 0,-5-1 16 0,-1-3 0 16,-1 4-96-16,-3-3-32 0,-2 1 0 0,-6-3 0 16,-3 1-336-16,-6-3-64 0,-3 4 0 0,-2-1-16 15,-6 3-176-15,0 4 0 0,-2 4 0 0,-3 7 0 16,-2 9 0-16,-5 4 0 0,-2 10 0 0,-7 3 0 16,-3 11 0-16,-8 3-224 0,-11 7 80 0,-1 3 16 15,-3 4-1088-15,-1 7-192 16,4 0-64-16,6 1 0 0,-2 6-1792 0,10-2-384 15</inkml:trace>
  <inkml:trace contextRef="#ctx0" brushRef="#br0" timeOffset="107866.25">32823 12353 13823 0,'-4'3'1216'0,"4"-1"-960"0,0-2-256 0,0 0 0 15,4 0 1952-15,-8 3 352 0,4 1 64 0,-5 1 0 16,2 0-1072-16,-2 4-208 0,-4 3-64 0,0 0 0 15,0 2-720-15,1 0-160 0,2 0-16 0,-2-2-128 16,1 2 0-16,2 4 0 0,-1-4 0 0,1 1 0 16,2 3 512-16,-1-4 112 15,2 0 16-15,1-1 0 0,2 3 144 0,1-5 48 0,2-3 0 0,-3 1 0 16,6 0-352-16,-5-1-64 0,5-2-16 0,2-3 0 16,-1 2-400-16,1 2 0 0,2-1 0 0,1-3 0 15,5 2 0-15,-3 1 0 0,5-3 0 0,1 2 0 16,2-1-176-16,1-4 176 0,-23 0-128 0,0 0 128 15,0 0-768-15,96 10-64 0,-96-10 0 0,0 0-16 16,0 0-1024-16,0 0-208 0,106-5-32 0,-87 0-8928 16</inkml:trace>
  <inkml:trace contextRef="#ctx0" brushRef="#br0" timeOffset="108055.24">33234 12316 19343 0,'-9'10'848'0,"4"-3"192"0,2 2-832 0,1-4-208 16,2 4 0-16,0-4 0 0,0 4 1984 0,-2 8 368 16,1 10 64-16,-8 13 16 0,0 5-336 0,-5 7-64 0,-1-3-16 0,-1 0 0 15,4-2-1136-15,-4-4-240 0,7-6-32 16,2-2-16 0,7-1-1040-16,0-2-224 0,2-4-32 0,1 1-15248 0</inkml:trace>
  <inkml:trace contextRef="#ctx0" brushRef="#br0" timeOffset="109679.11">17987 15712 12895 0,'-6'6'1152'0,"6"-3"-928"16,-3 2-224-16,3-5 0 0,0 0 1216 0,-4 4 192 15,3 1 32-15,-8 4 16 0,2 3-16 0,-2-2 0 16,2 3 0-16,4-8 0 15,-4 3-512-15,2-1-96 0,-1-5-32 0,1 5 0 0,2-5-272 0,-3 1-48 16,3 3-16-16,-2 2 0 0,-2 1-64 0,0 0-16 16,-2 5 0-16,-1-2 0 0,-1 5-208 0,-3 6-48 15,-1 3-128-15,-1 5 192 0,0-1-192 0,-1 1 0 16,-2 6 0-16,1 1 0 0,-3-1 0 0,4 1 0 16,1 2 0-16,4-3 0 0,3-2 0 0,0-6 224 0,6-3-16 15,1-3 0-15,2-6 128 0,5 3 32 0,4-8 0 0,0-4 0 16,1 1-368-16,3-5 0 0,4-3 0 0,-5-1 0 15,6-1-288-15,-3-6-32 0,3 1 0 0,-1 1 0 32,4-2-1008-32,-2-1-208 0,2 2-32 0,-3 1-16 15,-1-4 208-15,-3 1 32 0,3-1 16 0,-3-3 0 16,4-2-256-16,-1 2-48 0,-3-2-16 0,4 0-5520 16</inkml:trace>
  <inkml:trace contextRef="#ctx0" brushRef="#br0" timeOffset="109883.52">17931 15404 22111 0,'-11'9'1968'0,"3"0"-1584"16,2-1-384-16,6-8 0 0,2 0 1456 0,-2 5 208 15,-2 2 32-15,-1 4 16 0,3-2-1536 0,5-2-304 16,7-7-64-16,1-7-16 0,9 1 208 0,1-2 0 16,0 2-160-16</inkml:trace>
  <inkml:trace contextRef="#ctx0" brushRef="#br0" timeOffset="110182.34">18821 15488 14735 0,'-1'3'1312'0,"1"-1"-1056"0,0-2-256 0,1 0 0 15,3 0 1840-15,-1 0 304 0,4-2 64 0,4-1 16 0,6 3-896 0,2-6-176 16,4 1-48-16,0-2 0 0,1 2-928 0,-1 0-176 15,-2 1 0-15,1 1 0 16,1 3-944-16,-2 0-64 0,-2 7-16 0,-2-2 0 16,1 4-592-16,-6-1-128 0,2 3-32 0,0 1 0 15,-2 0 704-15,2-1 144 0,-4 1 32 0,1 0 0 32,-1-1 128-32,-1 6 16 0,-5-3 16 0,-4 3-4384 0</inkml:trace>
  <inkml:trace contextRef="#ctx0" brushRef="#br0" timeOffset="110370.69">18877 15827 20271 0,'-3'9'896'0,"-1"-4"192"0,4 2-880 0,0-5-208 0,4 1 0 0,-1-3 0 16,2 0 2032-16,4 0 352 0,5 0 80 0,10 0 16 15,-24 0-1136-15,0 0-208 0,105-26-48 0,-105 26-16 16,0 0-1072-16,113-43-304 0,-113 43-16 0,0 0 0 15,110-42-2544-15,-110 42-512 0</inkml:trace>
  <inkml:trace contextRef="#ctx0" brushRef="#br0" timeOffset="110763.77">19781 15387 16575 0,'-3'0'736'0,"3"-2"160"0,0-2-720 0,0 4-176 16,0 0 0-16,0 0 0 0,3 0 1376 0,-3-3 240 15,0 3 48-15,2 0 16 0,-2 3-592 0,-2 3-112 16,-1 2-16-16,-2 5-16 0,-4 1-576 0,0 6-112 16,-5 3-32-16,-1 5 0 0,1 5-224 0,-4 0 0 15,4 9 0-15,-1 0-160 0,4 5 288 0,-1 2 64 16,3 3 16-16,4-3 0 0,2-1 160 0,1 1 16 15,2-4 16-15,5-3 0 0,0-9-400 0,2 0 0 0,2-8 0 16,1-4 0-16,3-4 0 16,1 0 0-16,0-8 0 0,1 2 0 0,4-4 0 15,2-6 0-15,-2-2 0 0,4-3 0 0,-2-5 240 0,2-1 112 0,1-6 32 0,-1-3 0 32,-1-2 112-32,-4-5 16 0,-1 0 16 0,-5-2 0 15,2-3-272-15,-8-2-48 0,2 1-16 0,-8 1 0 16,4 0-192-16,-11 1 0 0,0-1 0 0,-4 4 0 15,1 1 0-15,-4 4 0 0,2 4 0 0,-6 4 0 16,4 2 0-16,-3 7 128 0,3 0-128 0,-2 5 0 16,6 1 0-16,-4 6 0 0,5-1-144 0,2 2 144 15,2 1-1904-15,2 0-272 0</inkml:trace>
  <inkml:trace contextRef="#ctx0" brushRef="#br0" timeOffset="112225.85">21080 14889 11967 0,'-9'8'1072'0,"0"1"-864"16,4 0-208-16,2-6 0 0,-1 2 448 0,-3 8 64 16,-5 6 0-16,-9 10 0 0,-7 15-256 0,-3 5-64 15,-4-1 0-15,5 5 0 0,2-3-192 0,2 6 144 16,4-2-144-16,1 3 128 0,1-4 800 0,8 1 160 16,4 7 16-16,2 0 16 0,-1 0 32 0,6-2 16 0,-3 2 0 15,4 1 0-15,4-4-384 0,1 3-80 16,7-4 0-16,-1-1-16 0,4-7-304 0,3-7-64 0,4-1-16 15,3-4 0-15,4-2-144 0,3-4-32 0,1 1 0 0,3-3 0 16,3 2-128-16,6-4 0 0,0 0-160 0,-45-27 160 16,105 42 0-16,-105-42-144 0,110 32 144 0,-110-32 0 15,99 19 0-15,-99-19-128 0,0 0 128 0,131 9 0 16,-131-9 0-16,0 0-160 0,125-28 160 0,-125 28 0 16,91-47-128-16,-91 47 128 0,89-63 0 0,-46 19 0 15,-3-1 176-15,0-7 144 0,0-6 16 0,-8-3 16 0,1-5 992 16,-9-3 192-16,1-6 32 0,-6-2 16 0,2 2-608 0,-7 4-112 15,-2-2-32-15,2-2 0 0,-9 3-576 0,2 1-112 16,-5-2-16-16,1-2-128 0,-8 0 0 0,2 3 0 16,-3 12 0-16,-6-3 0 0,2 5 0 0,-8 6 0 15,1 9 0-15,-4 2 0 0,-7 7 0 0,-5 6 0 16,-4 7 0-16,-11 2 0 0,-8 7 0 0,-3 3 0 16,-6 12 0-16,2 3 0 15,-3 7-688-15,0 5-144 0,-6 8-16 0,3 5-16 16,3 4-432-16,-1 0-96 0,-6 2-16 0,5 1 0 15,4 5 96-15,6-2 16 0,9-1 0 0,13-6-6320 16,4-2-1248-16</inkml:trace>
  <inkml:trace contextRef="#ctx0" brushRef="#br0" timeOffset="116153.24">24178 15369 10815 0,'2'0'0'0,"3"-1"0"0,-5 1 0 0,0 0-144 0,2 0 704 0,-1 0 144 15,1-4 16-15,3 4 16 0,-1 0 80 0,1 0 16 16,-1 0 0-16,-1 0 0 0,-1 4 224 0,1-3 48 16,-3 3 16-16,4-1 0 0,-2-1 32 0,1 1 0 15,-3 1 0-15,4-2 0 0,-4-2-304 0,1 3-48 16,3 1-16-16,-3-3 0 0,1 3-208 0,3-1-32 0,-5 3-16 0,2-1 16 31,-2 0-32-31,0 4-16 0,0 3 0 0,-2 0 0 0,-1 2-176 0,-1 0-16 0,3 3-16 0,-8 6 0 16,4-2-288-16,-2-2 0 0,0 7-128 0,0-1 128 15,2-1-272-15,-4 2 32 0,4 0 16 0,1 4 0 16,-3-2 32-16,2 1 0 0,0-1 0 0,1 4 0 16,3 1 0-16,-3-5 0 0,1 1 0 0,1-1 0 15,4-2 192-15,1-3 0 0,2-2-160 0,2-4 160 16,-1-3 0-16,2-5 0 0,4 3 0 0,2-7-144 15,-3 4 144-15,5-6-128 0,-3-1 128 0,5 2-128 16,-1-4-464-16,1-4-96 0,-1 4-16 0,-1-5 0 16,0 1-624-16,-3-4-128 0,1-1-16 0,0 0-8368 15</inkml:trace>
  <inkml:trace contextRef="#ctx0" brushRef="#br0" timeOffset="116388.63">24375 15056 18431 0,'-21'8'816'0,"11"-4"160"0,1-2-784 0,2 1-192 0,5-3 0 0,-1 0 0 15,1-3 928-15,-2 1 144 0,-1-2 16 0,2-4 16 32,-3-1-1360-32,3 4-256 0,-1-4-64 0,3 6-16 15,1-3-1984-15,5 3-400 0,-2 3-80 0,4 0-16 0</inkml:trace>
  <inkml:trace contextRef="#ctx0" brushRef="#br0" timeOffset="116629.43">24988 15266 15663 0,'0'4'1392'0,"0"-2"-1120"16,0 1-272-16,0-3 0 0,4 0 1472 0,-2 0 256 16,1 2 32-16,6-2 16 0,-1 3-784 0,3-3-160 15,-1 0-16-15,1-3-16 0,1 1-608 0,-2-1-192 16,3-3 0-16,-1 3 0 0,2-2 0 0,0 1 0 15,-2 4 0-15,2-1-144 0,3 1 144 0,-3 1 0 16,0 3-144-16,2 1 144 16,0 4-848-16,-1-1-112 0,-1 1 0 0,-2 0-9008 0</inkml:trace>
  <inkml:trace contextRef="#ctx0" brushRef="#br0" timeOffset="116797.92">25016 15629 13183 0,'-2'0'288'0,"2"-4"64"0,2 4 16 0,2-5 0 0,1 3-368 0,-2-1 0 0,4-1 0 0,4-1 0 16,6-4 2032-16,2-3 336 0,-19 12 64 0,0 0 0 15,93-42-1552-15,-93 42-320 0,0 0-64 0,96-29-16 16,-96 29-768 0,0 0-160-16,0 0-16 0,123-9-6272 0,-123 9-1264 0</inkml:trace>
  <inkml:trace contextRef="#ctx0" brushRef="#br0" timeOffset="117112.63">25962 15028 7359 0,'0'-7'320'0,"-3"5"80"0,3-1-400 0,0 3 0 16,0 0 0-16,0 0 0 0,0 0 1600 0,3 0 224 15,-3 5 48-15,6-2 16 0,-3 3 160 0,6 1 16 16,0-2 16-16,1 4 0 0,2-1-320 0,2-3-64 15,4 4-16-15,-1-4 0 0,2 4-592 0,2 0-112 0,-2 0-16 0,0-1-16 16,4 4-560-16,-7-3-96 0,1 2-32 0,-1-3 0 16,-2 4-256-16,0 2 0 0,0-1 0 0,-4 4 0 15,1 0 0-15,-3 1 0 0,1 1 0 0,-6 4 0 16,3 1 0-16,-3-1 0 0,-3 5 0 0,0-2 0 16,0 3 512-16,-3 3 32 0,-3-1 16 0,3 4 0 15,-2 0-96-15,-2-1-16 0,2-2 0 0,-1 4 0 16,-2-2-256-16,1-1-48 0,0 0-16 0,-2-5 0 15,2 3-128-15,2-5 0 0,0-3 0 0,-1-6 0 16,5 1-560-16,2-10-32 0,1 1-16 0,3-4-14784 16</inkml:trace>
  <inkml:trace contextRef="#ctx0" brushRef="#br0" timeOffset="117757.47">27356 14565 23039 0,'-12'5'1024'0,"7"-5"192"0,2 0-960 0,-1 0-256 0,2-4 0 0,2 4 0 15,-3-1 128-15,-1-3 0 0,-3 1-128 0,-3 3 192 32,-4 0-1744-32,-3 3-368 0,-3 6-64 0,-2 5 0 15,1 7 32-15,-2 1 16 0,1 1 0 0,1 3 0 0,-6 5 2224 0,5 1 448 0,-1 1 96 0,-1 0 0 16,5-3 1488-16,1 4 304 0,4-2 48 0,2-1 16 16,2 0-480-16,3-1-96 0,1 7 0 0,-1-3-16 15,6 7-880-15,1-1-192 0,0 3-16 0,0 1-16 16,5 4-608-16,0 5-112 0,2-5-16 0,2 1-16 0,0-2-240 15,4-1 0-15,-2-1 0 0,6-3 0 0,4-6 0 0,0-1 0 16,2-4 0-16,-1-1 0 0,5-2-192 0,0 1 192 16,3-1-192-16,5-5 192 0,0 1-224 0,-35-24 64 15,82 37 16-15,-82-37 0 0,96 35 144 0,-96-35 0 16,97 26 160-16,-97-26-160 0,93 14 560 0,-93-14 16 16,97 3 0-16,-97-3 0 0,101-12-80 0,-101 12-16 15,115-31 0-15,-115 31 0 0,131-46-224 0,-131 46-64 16,120-64 0-16,-120 64 0 0,92-77-64 0,-55 34-128 15,-7-4 176-15,-8 2-176 0,-1 1 0 0,-9-1 0 16,-1-6 0-16,-6-3 0 0,-3 2 304 0,-4-2-48 16,-3 0-16-16,-4-5 0 0,0 1 240 0,-1-4 48 0,1-5 16 0,-3 1 0 15,3 0-384-15,-5 0-160 0,2 0 128 0,-2 5-128 16,-3 3 0-16,-4 6 0 0,2 7 0 0,-7 1 0 16,-2 9 0-16,-2 2 0 15,-5 4 0-15,-3 6 0 0,-4 0 0 0,-1 6 0 0,-1 1 0 0,0 8 0 16,3 2 0-16,-10 10 0 0,1 4 0 15,-8 6 0-15,2 4 0 0,2 10-256 0,-7 5 64 0,-1 3 16 32,-10 8-752-32,6 5-160 0,1-1-16 0,11 1-16 0,7-2-624 0,6-1-128 15,6 6-32-15,3 0-7744 0,8-1-1552 0</inkml:trace>
  <inkml:trace contextRef="#ctx0" brushRef="#br0" timeOffset="119000.45">29996 15054 8287 0,'4'-3'736'0,"-2"3"-592"0,-1-4-144 0,1 4 0 16,-2 0 1600-16,4 0 272 0,-4-2 64 0,3-1 16 15,2 3 416-15,-1 0 64 0,1 3 32 0,-5-1 0 0,0 5-608 0,-5 2-128 16,1 1-32-16,-1-1 0 0,-2 5-400 0,2 1-80 15,-4 3 0-15,1 1-16 16,-1-2-432-16,-2 4-64 0,3 2-32 0,-1 0 0 0,-2 3-288 0,1 2-64 16,1 1-16-16,4 3 0 0,-4-1-304 0,1 4 128 15,1 5-128-15,1-2 0 0,1-3 0 0,2-4 0 16,-1 1 0-16,3-6 0 0,1 2 0 0,1-2 0 16,1-4 0-16,3-1 0 0,-3 0 0 0,5-7 0 15,-2 0-128-15,4 0 128 0,0-2 0 0,3-7 0 0,2 4 0 16,0-5 0-16,1-1 0 0,5-3 0 0,-3-3 0 0,2-3 0 15,2-2-384-15,5-4 32 0,-3-6 0 0,3 1 0 32,0-6-1760-32,0 0-368 0,-3-3-64 0,3 0-11200 0</inkml:trace>
  <inkml:trace contextRef="#ctx0" brushRef="#br0" timeOffset="119188.8">30136 14667 19343 0,'-26'6'848'0,"5"-3"192"0,7 6-832 0,2-4-208 0,6-2 0 0,3 1 0 0,-2 1 1856 0,0 0 320 15,-9 8 64-15,1-3 0 0,5 2-1520 0,1-3-304 16,5-4-64-16,7-5-16 16,7 0-3776-16,1-5-752 0,2 5-160 0,6-9-16 0</inkml:trace>
  <inkml:trace contextRef="#ctx0" brushRef="#br0" timeOffset="119408.54">30755 14906 10127 0,'-23'17'896'0,"11"-8"-704"0,3 0-192 0,5-4 0 16,6-5 5840-16,3 0 1136 0,-3 0 240 0,5 0 32 15,7-2-5072-15,0-1-1008 0,7-1-208 0,0-4-32 32,2 1-1248-32,-1-6-256 0,-1 5-64 0,2-4 0 15,-1 1-2096-15,-1-1-416 0,2 3-96 0,0 4-16 16,-4 0-192-16,2 1-32 0,-4 4-16 0,4 4-1952 0,-2 1-400 0</inkml:trace>
  <inkml:trace contextRef="#ctx0" brushRef="#br0" timeOffset="119598.06">30709 15329 25791 0,'0'0'1152'0,"5"0"224"16,-1-2-1104-16,1-1-272 0,0 3 0 0,4-4 0 0,0 3 912 0,3-6 128 15,12-2 32-15,-24 9 0 0,0 0-816 0,108-37-256 16,-108 37 128-16,0 0-128 15,95-22-1920-15,-95 22-448 0,0 0-96 0,0 0-8320 0</inkml:trace>
  <inkml:trace contextRef="#ctx0" brushRef="#br0" timeOffset="119959.48">31730 14927 7359 0,'9'-30'320'0,"-5"13"80"0,-3-1-400 0,-1 4 0 0,-1 6 0 0,1 3 0 16,-6-1 2016-16,3-6 320 0,-6-5 64 0,-5-2 16 15,-3-2-96-15,-6 8-16 0,2 3 0 0,-5 10 0 16,0 5-1392-16,0 9-272 0,-2 4-64 0,2 4-16 16,0 3-272-16,3 1-48 0,-3 5-16 0,3 0 0 15,6 1 432-15,-1-1 96 0,10 7 16 0,-1-3 0 16,4 2 320-16,5 3 80 0,1-2 16 0,6 2 0 16,-1 6-768-16,6-3-160 15,2 6-16-15,0 3-16 0,7-3-224 0,-6 5 0 0,4-4-144 0,1 1 144 0,-3-2-192 0,-5-2 48 16,-3-2 16-16,-4-1 0 15,-8-1-720-15,-3-6-144 0,-2 1-32 0,-6-7 0 16,-4-5-624-16,-3-3-128 0,2-5-16 0,2-5-16 16,-4-9 1088-16,2-4 208 0,1-4 64 0,1-9 0 0,3-5 960 0,2-8 192 15,-2 0 32-15,5-7 16 0,-3 0 416 0,7-7 96 16,-2-6 16-16,2-9 0 0,3-3-640 0,2-5-128 16,5-6-32-16,4-3 0 0,5-3-480 0,0 4 0 0,7 1 0 0,1 13 0 31,1 5-912-31,3 8-240 0,0 11-32 0,0 3-16 15,-3 13-1488-15,0 0-288 0,-1 8-64 0,-1 0-5968 0</inkml:trace>
  <inkml:trace contextRef="#ctx0" brushRef="#br0" timeOffset="127032.27">21397 15312 10127 0,'2'-5'896'0,"-1"-1"-704"15,1-1-192-15,-2 6 0 0,4-3 368 0,-4 1 32 16,1-6 16-16,3-5 0 0,-1 0-208 0,-3 2-32 16,0 3-16-16,-5 0 0 0,2 8 784 0,-4 1 144 15,0 0 48-15,-2 1 0 0,0 3-112 0,2 1 0 16,5 4-16-16,-3-6 0 0,2 3-48 0,-2-3-16 16,1 1 0-16,4-3 0 0,0-1-112 0,2 0 0 0,1-1-16 15,4-3 0-15,4-1-432 0,1-2-64 0,-2 2-32 0,6 1 0 16,0-5-288-16,1 4 128 0,4-3-128 0,-2 2 0 15,6 3 0-15,-3 1 0 0,-22 2 0 0,0 0 0 16,0 0 0-16,0 0-144 0,101-7 144 0,-87 11-128 16,-2 4 128-16,-3 3 0 0,-2-3 0 0,-3 8 0 15,-1 2 0-15,-8 1 0 0,1 2 0 0,-4 1 0 16,-1 1 0-16,0 0 176 0,-5 1-176 0,2-1 192 16,0-4 256-16,-2 2 48 0,4 1 16 0,-6-4 0 15,5-1-336-15,-3-5-176 0,6-1 192 0,-1-3-192 0,-3 1 0 0,1-2 0 16,1-2 0-16,-1 1-144 0,3-1-160 0,-1-2-16 15,4-3-16-15,1 4 0 16,-1-4-320-16,5-4-64 0,0 4-16 0,2-3 0 0,5 1 512 0,-2-1 224 16,0-1-192-16,4 4 192 0,0-2 0 0,3 2 0 15,2 2 0-15,0 2 0 0,0 1 224 0,1 2-32 16,3 1-16-16,-4-2 0 0,-2 6 320 0,2 2 64 16,0 0 16-16,0 3 0 0,1 1-128 0,-6-1-32 15,2 6 0-15,-3 3 0 0,1 0 224 0,-4 2 64 16,2 1 0-16,-5 3 0 0,-2-3 256 0,-2 3 48 15,-1-4 16-15,-6 1 0 0,0-1-176 0,-5 2-16 0,-3-2-16 16,-6-2 0-16,-8 3-432 0,-4-1-64 0,0-2-32 16,-10-3 0-16,-2 3-288 0,-2-2 0 0,-5-4 0 0,2 0 0 31,-4-6-608-31,6-1-80 0,2-8-16 0,14-9-16224 0</inkml:trace>
  <inkml:trace contextRef="#ctx0" brushRef="#br0" timeOffset="128037.94">27663 14949 1839 0,'-7'6'160'0,"4"-6"-160"0,-1 3 0 0,2-3 0 16,1 0 1344-16,1 0 256 0,-2 0 32 0,2 0 16 15,0 0-208-15,0 0-32 0,0 0-16 0,2 0 0 16,1 0-560-16,1 5-96 0,-1-5-32 0,2 4 0 16,4 1 512-16,-4-1 80 0,4-4 32 0,3 3 0 15,-1-3 272-15,1-3 48 0,2-1 16 0,0 2 0 16,3-5-448-16,-1 2-64 0,-2 2-32 0,-2 1 0 16,2-2-624-16,-5 4-128 0,-1 0-32 0,-2 4 0 15,-1 1-208-15,-2 0-128 0,1 8 128 0,-6 1-128 16,2 3 496-16,-2 9 16 0,-6 4 16 0,-1 3 0 0,-5 5-288 15,-3 2-64-15,-4 5-16 0,-2 2 0 0,-5 2-160 0,0 4 0 16,-1-3 0-16,1-3 0 0,0-2 0 0,-2-1 0 16,2-4 0-16,-1-5 0 0,4-9 0 0,4-3 0 15,-1-10-128-15,1 0 128 0,7-8 0 0,0-2-144 16,2-6 144-16,1-2 0 16,8-8-784-16,-4 0-48 0,5-5-16 0,2-5 0 0,2 1 400 0,1-4 64 15,4-4 32-15,4 2 0 0,1-3 352 0,2 1 0 16,5-1 0-16,2 5 0 0,2 3 0 0,3 6 0 15,0-1 0-15,0 4 128 0,-26 14 32 0,0 0 0 16,0 0 0-16,127-17 0 0,-127 17 736 0,75 14 128 16,-75-14 48-16,86 30 0 15,-86-30-464-15,106 34-96 0,-106-34 0 0,132 32-16 0,-132-32-496 0,145 5-336 0</inkml:trace>
  <inkml:trace contextRef="#ctx0" brushRef="#br0" timeOffset="130270.01">32624 14552 7359 0,'-8'6'656'0,"-1"-3"-528"15,5-3-128-15,1 4 0 0,1-4 576 0,2 0 96 16,0 0 16-16,-5-4 0 0,1 4 352 0,-4-3 80 16,-1 1 16-16,0-2 0 0,-3 4-800 0,2 0-144 15,1 4-48-15,-5-2 0 0,2 5 432 0,0 1 96 16,1 3 16-16,-1 1 0 0,-2 2 352 0,0 3 80 15,2 1 16-15,0 4 0 0,1 1-16 0,3 1 0 16,-6 4 0-16,1 4 0 0,5 2-416 0,-6 1-64 16,5 5-32-16,-3 6 0 0,1 1-432 0,1 1-176 0,3 6 128 0,-2 7-128 15,2-3 0-15,2 6 0 0,0 2 0 0,5-3 0 16,-4 0 0-16,4-6 0 0,6 4 0 0,0-8 0 16,5-5 0-16,3-4 128 0,3-4 0 0,4-4 0 15,5-6 144-15,1-2 32 0,-1-4 0 0,5-6 0 16,4-3-304-16,-35-15 0 0,0 0 0 0,106 16 0 15,-106-16-208-15,0 0 48 0,138-29 16 0,-138 29 0 16,97-53-112-16,-97 53-32 0,89-71 0 0,-89 71 0 16,73-79 160-16,-41 38 128 0,-6 1-192 0,-7-4 192 15,2 1 0-15,-7-6 0 0,2 2 0 0,-2-2 0 16,-6 0 192-16,1-3-48 0,-4 1-16 0,-5-4 0 16,-3 4 0-16,-2-5-128 0,-1-5 192 0,-2 4-64 0,-6-2-128 15,1-6 0-15,0 3 144 0,-3 1-144 0,-2-2 288 16,-1 11-16-16,-7 3 0 0,-2 9 0 15,-5 10-144-15,-3 8-128 0,-3 8 192 0,-4 5-192 0,-3 6 0 0,1 6 0 16,-2 2-160-16,2 7 160 16,1 8-1392-16,-5 0-144 0,2 7-48 0,2 0 0 15,1 8-576-15,4 0-112 0,2 0-32 0,5 2-5728 0</inkml:trace>
  <inkml:trace contextRef="#ctx0" brushRef="#br0" timeOffset="130616.51">32872 14979 13823 0,'-12'5'1216'15,"6"1"-960"-15,1-3-256 0,5-1 0 0,0 1 1856 0,-3 2 336 16,-4 8 64-16,-4 1 16 0,-3 12-336 0,-1 5-64 16,-1 2-16-16,4 0 0 0,-2 2-736 0,-2 0-160 15,6 5-16-15,-3 0-16 0,1 4-160 0,2 3-48 16,1 3 0-16,0 8 0 0,4-3-368 0,-2-1-80 15,2 2-16-15,0-5 0 0,5-8-256 0,0-3 0 16,1-10-128-16,6-8-15616 0</inkml:trace>
  <inkml:trace contextRef="#ctx0" brushRef="#br0" timeOffset="134315.66">17922 17843 7359 0,'-2'3'656'0,"2"-3"-528"0,0 3-128 0,0-3 0 16,0 0 944-16,0 0 144 0,0 0 48 0,0 2 0 15,0-2-352-15,0 0-64 0,0 0-16 0,0 0 0 0,0-2-256 0,0 2-64 16,2 0-16-16,-2-3 0 15,0 3 112-15,0 3 32 0,2-1 0 0,0 2 0 0,-2 1 256 0,-2 0 64 16,0 4 16-16,0 0 0 0,2-1-32 0,-3 4-16 16,1 1 0-16,-1-3 0 0,-1 8-384 0,2-5-80 15,-1 8-16-15,-1 2 0 0,-1 3-320 0,0 5 0 16,0 1 0-16,1 1 0 0,-3-5 0 0,2 3 0 16,0 4 0-16,-4-4-128 0,4-5 128 0,1 1 0 15,-1-1 0-15,2-4 0 0,-1 1 0 0,2-6 0 16,2 1 0-16,0-4 0 0,2-2 0 0,2-3 0 15,-4-1 0-15,3 1 0 0,2-4 0 0,-1-1 0 0,1-1 0 0,0-3 0 16,2-3 160-16,2 3-32 0,0-4-128 0,-2-1 192 16,1 2-192-16,5 1 0 0,-5-5 128 0,1 5-128 15,0-1 0-15,0-3 0 0,-1 3 0 0,3-1 0 16,1 3 0-16,-3-3 0 0,-1-1 0 0,-2-2 0 16,0 0 0-16,0 0-192 0,-1-2 192 0,0 1-7312 15,2-6-1344-15</inkml:trace>
  <inkml:trace contextRef="#ctx0" brushRef="#br0" timeOffset="134567.01">18088 17327 18431 0,'-18'30'816'0,"10"-16"160"0,2 3-784 0,-1-8-192 0,6-1 0 0,-3-2 0 0,1-3 848 0,1 9 128 16,-2 4 32-16,-1 0 0 16,2-6-1536-16,6-1-304 0,-1-6-64 0,5-3-16 0,7 0 688 0,-14-12 224 15</inkml:trace>
  <inkml:trace contextRef="#ctx0" brushRef="#br0" timeOffset="134866.23">18588 17661 13823 0,'-2'6'608'0,"2"-6"128"15,0 0-592-15,0 0-144 0,0 0 0 0,0 0 0 0,2 0 576 0,1 3 96 16,1-3 16-16,4 4 0 0,-2 1-512 0,2-2-176 16,1 3 0-16,0-3 144 15,1-1-144-15,1-2 0 0,3 3 0 0,0-3-176 16,0 4 176-16,1-3-192 0,1-1 192 0,5 4-192 0,-4-1 192 0,2-3 0 15,-3 2 0-15,2-4 0 0,4-1-160 0,-3 3-48 16,2-4-16-16,-2 4-6640 0</inkml:trace>
  <inkml:trace contextRef="#ctx0" brushRef="#br0" timeOffset="135123.37">18666 18045 11967 0,'-5'8'1072'0,"1"-8"-864"0,3 4-208 0,1-3 0 15,0-1 736-15,1 0 96 16,3-1 32-16,-2-3 0 0,5 4-448 0,-2-3-96 0,5-2 0 0,1 5-16 16,-1-4-304-16,2 4 0 0,-3 4-208 0,5-4 80 15,-2 5 128-15,-1-2 0 0,3 6 0 0,1-4 0 0,-1 4 384 0,4 0 0 16,1-4 0-16,-3-2 0 0,1 3-384 0,0-6 144 15,6 3-144-15,-4-6-7680 16</inkml:trace>
  <inkml:trace contextRef="#ctx0" brushRef="#br0" timeOffset="135635.26">19830 17618 14735 0,'-5'9'640'0,"2"-6"160"0,3 2-640 0,-4-5-160 0,4 4 0 0,0-4 0 15,-2 0 1024-15,1 0 160 0,-1 0 32 0,-5-4 16 16,-4 4-656-16,3-5-144 0,-10 2-32 0,1 1 0 31,3-2-656-31,-9 4-128 0,6 0-16 0,-8 4-16 16,3 1-16-16,-1 0 0 0,0 2 0 0,1 4 0 0,-3-3 432 0,3 6 0 0,-1 2 0 0,0-2-128 15,3 5 128-15,0-2 0 0,3 4 160 0,0-1-160 16,3 0 272-16,1 3-32 0,1 1-16 0,3 1 0 16,4-1-224-16,0-1-128 0,2 0 128 0,3-1-208 15,0 3-240-15,3-1-32 0,2 0-16 0,-1-5 0 0,4 2 240 0,3-7 32 16,3 0 16-16,2-7 0 0,3-2 208 16,2-8 0-16,1 1 0 0,4-5 0 0,-5-1 0 0,5-6 0 15,-26 14 0-15,0 0 0 0,82-58 160 0,-56 32 32 16,-1 0 0-16,-1 0 0 0,2-2 144 0,-3-2 48 15,1 2 0-15,-4-1 0 0,1 3-32 0,-4-2 0 16,-3 5 0-16,-2 2 0 0,2 0-208 0,-5 7-144 16,-4 1 192-16,-2 4-192 0,-1 4 192 0,-2 1-192 15,-2 4 192-15,-1 4-192 16,1 1 384-16,-1 4-16 0,-6 3-16 0,2 3 0 0,0 3 384 0,-2 6 80 16,2 1 16-16,-1 1 0 0,1 7-432 0,-2 0-80 15,0 2 0-15,1 3-16 0,1 2-64 0,-2 5-16 0,4 2 0 16,-4-1 0-16,4-3 336 0,-2 3 64 0,2 1 16 0,-1-7 0 15,1 0 192-15,2-9 32 0,3-5 16 0,0-8 0 16,1-5-688-16,6-9-192 16,2-1 0-16,0-10-13920 0</inkml:trace>
  <inkml:trace contextRef="#ctx0" brushRef="#br0" timeOffset="135933.46">20597 17754 3679 0,'-4'0'0'0,"1"-4"144"0,0 4-144 0,1 0 208 0,2 0-208 0,0 0 0 16,-4-2 0-16,3 2 0 0,-3-3 1152 0,-3 3 176 16,-2 3 32-16,2-1 16 0,-1 2 400 0,1 1 80 15,2-2 0-15,-1 3 16 0,3-3-1232 0,1 1-256 16,0-3-64-16,2 3 0 16,0-2-1152-16,0 1-256 0,0 2-32 0,2-1-16 0</inkml:trace>
  <inkml:trace contextRef="#ctx0" brushRef="#br0" timeOffset="136090.2">20590 18257 19343 0,'-10'21'848'0,"6"-16"192"0,-1 4-832 0,3-6-208 0,2-1 0 0,0-2 0 16,0 0-208-16,2-2-96 0,3-1-16 0,-10-1 0 0</inkml:trace>
  <inkml:trace contextRef="#ctx0" brushRef="#br0" timeOffset="143508.93">21494 17322 9215 0,'-10'3'816'0,"1"-1"-656"0,6-2-160 0,3 3 0 16,0-3 880-16,-5 0 144 0,-2 6 16 0,-4-3 16 16,-1 6-544-16,-6-4-96 0,5 4-32 0,-1 0 0 15,1-1-960-15,1 1-192 0,2 0-32 0,-2-1-16 16,-1 5 240-1,-1-3 32-15,0-1 16 0,1 5 0 0,-1-2 1136 0,-2 5 224 0,5-3 64 0,-4 7 0 16,4-2 928-16,3 2 192 0,-5 2 32 0,5-1 16 16,2 8-208-16,-2 1-32 0,3 1-16 0,-4 8 0 15,5 3-656-15,-4 4-128 0,2 2-16 0,3 2-16 0,-1 4-400 16,3 6-80-16,1-1 0 0,0 1-16 0,1 5-496 0,6-4 0 16,-3-1 0-16,6-3 0 0,-1-1 0 0,0-1-128 15,5-5 128-15,1-4 0 0,5-2 0 0,0-5 0 16,3-5 0-16,-23-35 0 15,52 57 0-15,-52-57 0 0,0 0 160 0,89 49-32 0,-89-49 256 0,0 0 64 16,107 12 16-16,-107-12 0 16,80-12-320-16,-80 12-144 0,87-28 128 0,-87 28-128 0,87-38 0 0,-42 10 0 15,4-3 0-15,-4-4 0 0,2-4 0 0,2 3 0 16,-9 1-160-16,-1-5 160 0,-3 2 0 0,-1-2 0 16,2 0 0-16,1-1 0 0,2 1 0 0,-2-7 0 0,3 7 128 0,-7-3-128 15,3 3 0-15,-2 3 160 0,-4-1-160 16,-1-2 128-16,-2 0-128 0,-2 0 0 0,-7 0 0 0,-2 1 0 15,-1 3 0-15,-7 1 0 0,-4 4 0 0,-8 1 0 16,-3 2 0-16,-8-2 0 0,-3 8 0 0,-6-4 0 16,-3 0 288-16,-7-1 32 0,-4 5 0 0,-1-4 0 15,-2 6 336-15,-4-4 80 0,-1 5 16 0,-4-2 0 16,-3 2-384-16,-2-2-80 0,2-2-16 0,-2 1 0 16,-7-4-144-16,-2-1-128 0,6 1 192 0,-4 4-192 15,7 1 0-15,1 7 0 16,1 5 0-16,0 6 0 0,-2 6 0 0,-2 6 0 0,2 8-240 0,-4 4 80 15,-3 7-768 1,0 3-160-16,-1 4-16 0,8 0-16 16,1 0-1008-16,8 1-208 0,2 8-32 0,8 1-10752 0</inkml:trace>
  <inkml:trace contextRef="#ctx0" brushRef="#br0" timeOffset="144036.03">21939 17935 4607 0,'-7'-4'400'0,"5"-4"-400"0,2 2 0 0,2 5 0 16,1-6 256-16,-3-2-16 16,0-5-16-16,-3-7 0 0,1-7-656 0,-1-7-128 0,-3 8-16 0,-1 0-16 15,-1 3-144 1,-3 1-32-16,-1 6 0 0,-2 3 0 0,-3 0 1840 0,-3 0 352 0,3 2 80 0,0 0 16 16,-4 3 1120-16,0 0 240 0,2-1 32 0,1 1 16 0,-1 1-240 0,2 4-64 15,1-1 0-15,2 1 0 16,0 4-1296-16,-2 4-272 0,1 5-48 0,-3 1-16 15,3 2-832-15,-1 6-160 0,0 4 0 0,2 4 0 0,0 1-192 0,-3 4 32 16,1 9 16-16,2 0 0 0,4 2 144 0,1 0-192 16,0 1 192-16,6 1-192 0,-1-1 192 0,8 1 0 15,-4-4 0-15,5-4 0 0,2-4 0 0,2-6 0 16,-2 0 0-16,5-3 0 0,0-6 0 0,2-3 0 16,4-5 0-16,-1-2 0 0,-17-7 0 0,0 0 0 15,0 0 0-15,84-18 0 16,-84 18 192-16,43-31 112 0,-20 10 16 15,-4-5 16-15,2 0 176 0,-4-6 16 0,1 1 16 0,-10 0 0 0,3-4-384 0,-8-3-160 0,1 1 128 0,-11 2-128 16,-4 0 0-16,-2 4 0 0,-7 3 0 0,1-2 0 47,-3 4-336-47,-3 4-112 0,3-4 0 0,2-1-16 0,3 5-880 16,5-8-192-16</inkml:trace>
  <inkml:trace contextRef="#ctx0" brushRef="#br0" timeOffset="149499.06">3896 13574 9215 0,'0'0'816'0,"0"0"-656"0,0 0-160 0,0 0 0 16,4 0 720-16,-4 0 112 0,0 0 32 0,3 0 0 16,2 0 0-16,-1 0 0 15,1 3 0-15,-2-6 0 0,3 3-480 0,-5-4-80 16,1 4-32-16,3-2 0 0,-3-1-128 0,-2-1-16 15,-2-1-128-15,2 5 192 16,-5-3 464-16,-2 3 96 0,2 0 16 0,-2 0 0 16,0 0 256-16,-5 0 48 0,0 0 16 0,1 0 0 15,-1 0-384-15,0 0-64 0,1 3 0 0,-6 1-16 16,3-3-480-16,-7 3-144 0,2 1 0 0,-4 2 0 0,-1 2-128 0,1-4-144 16,-6 5-32-16,1 3 0 15,-2-5-224-15,4 4-48 0,1-1-16 0,-4 1 0 0,1 2 400 0,2 0 192 16,0 3-160-16,3 4 160 0,-1 2 0 0,1 0 0 15,4 3 0-15,1 0 0 0,3 0 0 0,-1 0 0 16,4 2 128-16,0 2-128 0,3-4 128 0,4-4-128 16,-1 1 192-16,6-2-192 0,2-4 384 0,5-3-48 15,2-2 0-15,5-1 0 0,0-2-208 0,-14-9-128 16,0 0 160-16,0 0-160 0,96 26 0 0,-96-26 0 0,0 0 0 16,83-12 0-16,-83 12 0 0,58-20 128 0,-30 8-128 15,-2-5 0-15,0 3 224 0,0-5 0 0,-3-2 0 0,-1-2 0 16,1 2 64-16,1-5 16 0,-1 3 0 0,-2-3 0 15,2 0 32-15,-1-2 16 0,-1-1 0 0,2 1 0 16,0 2-224-16,-3 0-128 0,3-1 160 0,-5 5-160 16,1 1 0-16,-4 2-128 0,-1 3-16 0,0 0 0 31,-5 4-256-31,0 7-48 0,-6 2-16 0,2 3 0 0,-5 3 336 0,2 6 128 0,-2 1 0 0,-2 4-144 16,2 7 464-16,-5 0 112 0,2 3 16 0,-1 6 0 15,-1 5 336-15,0 1 80 0,1 3 16 0,1 4 0 16,1 2-320-16,2 4-64 0,-5-2-16 0,3 2 0 15,0 2-272-15,-1-1-48 0,-1 1-16 0,3 1 0 0,-5 2-144 0,5-4 0 16,1-1 0-16,3-7 0 16,2 0-416-16,6-6-64 0,3-4-16 0,3-6-13504 15</inkml:trace>
  <inkml:trace contextRef="#ctx0" brushRef="#br0" timeOffset="149782.26">4800 13544 23951 0,'-8'-9'1056'0,"6"4"224"0,-1 0-1024 0,3 1-256 16,0 4 0-16,0 0 0 0,3-1 1456 0,2-3 224 0,4 4 48 0,0-3 16 15,3 6-1104-15,2 2-208 0,-6 2-48 0,3 4-16 16,-2 6-368-16,-2 4 0 0,1 7-160 0,-2 3 160 15,-1 8-384-15,0 1 48 0,-3 5 0 0,3 2 0 16,0 7 80-16,0 2 32 0,-1-2 0 0,-1 3 0 16,-1 4 224-16,5 0-192 0,-7-2 192 0,5-1-192 15,-1-1-128-15,-2 1 0 0,5-3-16 0,-2-6 0 16,0 0-1136-16,0-9-240 16</inkml:trace>
  <inkml:trace contextRef="#ctx0" brushRef="#br0" timeOffset="150018.51">4619 13945 22111 0,'-8'-2'1968'0,"4"2"-1584"16,4 0-384-16,4 0 0 0,1 0 1968 0,2 0 304 15,1 0 64-15,5 0 16 0,-13 0-720 0,0 0-144 16,94 2-16-16,-94-2-16 0,0 0-1104 0,113 8-224 15,-113-8-128-15,0 0 160 0,105 5-400 0,-105-5-80 16,0 0 0-16,92-5-16 16,-92 5-1248-16,0 0-240 0,96-10-48 0,-96 10-16 15,0 0-448-15,97-21-96 0,-97 21 0 0,72-18-7616 0</inkml:trace>
  <inkml:trace contextRef="#ctx0" brushRef="#br0" timeOffset="150506.19">6233 13525 22111 0,'-21'-4'1968'0,"10"-1"-1584"0,3 2-384 0,4-3 0 0,1 6 1776 0,3-3 272 16,-2-2 48-16,2 1 16 0,-3-6-704 0,-3-2-128 16,-2-2-16-16,-5 0-16 15,-1 1-1536-15,-3 5-304 0,-4 3-64 0,-1 1-16 16,-1 8-864-16,-3 1-192 0,0 3-16 0,3 5-16 15,-3 1 224-15,3 3 64 0,2 0 0 0,4 1 0 0,-1 1 1088 0,3 4 240 16,2 3 144-16,0 0-192 0,0 5 656 0,5-1 128 16,2 6 32-16,6-1 0 0,-3 0 144 15,6 0 16-15,3 0 16 0,1-4 0 0,3 0-288 0,4-1-64 0,3-2-16 16,-17-28 0-16,40 52-432 0,-40-52 128 0,49 49-128 16,-49-49 0-16,56 49 0 0,-56-49 0 0,51 47 0 0,-51-47 0 15,36 57 0-15,-25-29 0 0,-8 7 0 0,-6-4 0 16,-6 1-192-16,-5 2 192 0,-7-2-192 0,-2-3 192 15,-4-1-192-15,-3 2 192 0,0-7-192 0,2-1 192 16,2-4 0-16,0-6 0 0,0-2 144 0,3-3-16 16,1-5-128-16,4-2 0 15,1-2 128-15,3-5-128 0,0-3-144 0,5 1-112 0,2-3 0 16,2-6-16-16,5 1-368 0,0-2-80 0,2-2-16 16,5-5 0-16,-4 1 128 0,2-1 32 0,4 2 0 0,0 0 0 15,5-1 368-15,-5 3 80 0,4-1 128 0,5 2-208 0,-1 2 208 16,4-4 0-16,-2-1 0 0,4 1 0 15,7-5 160-15,-2-1-160 0,5-3 128 0,7-2-128 0,2-3 0 0,8-5 128 16,2-3-128-16,2 0 0 0,-1-2 0 0,-8 3 0 16,-1-1 0-16,-8 5-9168 15</inkml:trace>
  <inkml:trace contextRef="#ctx0" brushRef="#br0" timeOffset="151007.93">7217 13473 11055 0,'-8'-4'976'0,"2"4"-784"0,6 0-192 0,-3 4 0 0,6-4 2688 0,-3 3 480 15,2-1 96-15,2 1 32 0,4 9-1264 0,1-1-256 16,3 6-48-16,2 4-16 0,-3 2-1200 0,-1-1-224 16,1 8-48-16,-3 1-16 31,-2 4-736-31,1 2-128 0,-7 6-48 0,0 6 0 0,-4 3 48 0,-1 6 16 0,-4 3 0 0,0-2 0 15,-3 2 1088-15,2 0 224 0,-1-4 32 0,4-3 16 0,-1-1 32 0,4-5 16 16,1-4 0-16,1-4 0 16,2-5-1152-16,0-7-224 0,-4-7-48 0,4 1-12336 0</inkml:trace>
  <inkml:trace contextRef="#ctx0" brushRef="#br0" timeOffset="151213.76">7022 13838 23951 0,'-12'5'2128'0,"7"-5"-1696"0,1 4-432 0,8-4 0 16,-2 3 1776-16,5-1 272 0,1-2 48 0,8 4 16 0,-16-4-656 15,0 0-128-15,110 8-32 0,-110-8 0 16,96 4-1296-16,-96-4-432 0,97-4 0 0,-97 4 0 16,110-12-1424-16,-110 12-304 0,115-14-48 0,-115 14-16 31,101-21 112-31,-101 21 0 0,84-19 16 0,-84 19-7664 0</inkml:trace>
  <inkml:trace contextRef="#ctx0" brushRef="#br0" timeOffset="151535.85">8293 13384 30399 0,'-13'5'1344'0,"10"-2"288"0,3-1-1312 0,3 2-320 0,3-4 0 0,1 0 0 15,1 0 1168-15,10 0 176 0,-18 0 16 0,0 0 16 16,106-6-672-16,-106 6-128 0,0 0-16 0,112-3-16 31,-112 3-928-31,0 0-176 0,92-5-32 0,-92 5-16 16,0 0-800-16,0 0-144 0,97 3-48 0,-97-3 0 0,0 0 592 0,0 0 112 0,0 0 32 0,0 0 0 16,48 49 672-16,-52-30 192 0,-1 4 0 0,-2 1 0 15,2 2 400-15,-4 6 208 0,-3 4 32 0,1 13 16 16,-3 3 208-16,2 6 32 15,-5 8 16-15,3 0 0 0,-4 0-400 0,-3 6-96 0,4 1-16 0,-2-2 0 0,1 1-112 0,-3 3-32 16,8-6 0-16,-1-3 0 0,0-5 512 0,7-7 112 16,1-5 16-16,6-5 0 0,0-13-464 0,4-1-96 15,3-11-16-15,3-4 0 16,4-6-1648 0,0-12-336-16</inkml:trace>
  <inkml:trace contextRef="#ctx0" brushRef="#br0" timeOffset="151778.26">9579 13305 33167 0,'-18'23'1472'0,"8"-7"304"0,3 1-1424 0,5-7-352 15,2-1 0-15,4 0 0 0,1 3 1152 0,0 7 176 0,7 14 16 0,2 9 16 16,4 5-784-16,-10-2-144 0,1 8-48 0,-7 1 0 15,-4 1-624-15,-3-1-128 0,-4 7-16 0,-3-3-16 16,-2-4-432-16,0-2-96 0,2 0-16 0,-4-3 0 16,6 0 448-16,-3-6 96 15,8-2 16-15,2-1 0 0,1-6 0 0,4-2 0 0,1-1 0 0,1-5-14016 16</inkml:trace>
  <inkml:trace contextRef="#ctx0" brushRef="#br0" timeOffset="152012.24">9167 14014 25343 0,'-22'-12'560'0,"6"3"112"0,6 4 32 0,4 2 0 0,5 1-576 0,2-2-128 16,5 1 0-16,-1-2 0 0,7-1 2272 0,7-6 416 15,-19 12 96-15,0 0 16 0,96-31-2112 0,-96 31-432 16,77-12-64-16,-77 12-32 0,87-14-160 0,-87 14-176 15,101-5 48-15,-101 5 0 0,110-13-144 0,-110 13-32 16,106-14 0-16,-106 14 0 0,101-17 304 0,-101 17-160 0,98-17 160 0,-98 17-128 31,95-14-960-31,-95 14-176 0,95-18-32 0,-95 18-12592 0</inkml:trace>
  <inkml:trace contextRef="#ctx0" brushRef="#br0" timeOffset="152218.98">10633 14457 16575 0,'-19'3'1472'0,"7"1"-1168"0,6-3-304 0,3-1 0 0,3 0 3840 0,3 0 720 15,1 0 144-15,3 0 32 0,5 0-3664 0,0-1-736 16,-12 1-144-16,0 0-16 0,0 0-176 0,0 0 0 15</inkml:trace>
  <inkml:trace contextRef="#ctx0" brushRef="#br0" timeOffset="152408.04">11157 14253 29487 0,'7'9'1296'0,"-1"-4"288"0,2-2-1264 0,1 2-320 0,-4-5 0 0,-1 0 0 16,3 4 672-16,8-4 80 0,-15 0 16 0,0 0 0 15,0 0-3552 1,89 14-704-16,-89-14-144 0,0 0-16 0,0 0 2848 0</inkml:trace>
  <inkml:trace contextRef="#ctx0" brushRef="#br0" timeOffset="152596.29">11598 14399 36863 0,'-12'9'3264'0,"7"0"-2608"16,5-6-528-16,3-3-128 0,-1 0 912 0,5 3 160 15,-2 3 16-15,4-1 16 0,-9-5-896 0,0 0-208 16,0 0 0-16,0 0 0 15,87-11-3744-15,-87 11-752 0,37-33-160 0,-20 6-16 0</inkml:trace>
  <inkml:trace contextRef="#ctx0" brushRef="#br0" timeOffset="152863.6">12532 13229 35935 0,'-26'10'3200'0,"14"-3"-2560"0,2-2-512 0,6 1-128 15,6-1 1232-15,1-2 240 0,2 2 32 0,2 4 16 16,7 9-1024-16,-14-18-208 0,39 52-32 0,-20-17-16 16,-7 0-1584-16,-3 5-304 0,-4 5-64 0,-5 4-16 15,0 3-2368-15,-7 5-464 0,0 8-112 0,-2 1 0 16,-6 2 1984-16,1-2 416 0,0-1 80 0,0-6 16 0,2-2 3152 0,3-5 640 15,5-4 128-15,4-12 32 0,7-1 16 0,-1-7 0 16,2-2 0-16,1-9-11472 16</inkml:trace>
  <inkml:trace contextRef="#ctx0" brushRef="#br0" timeOffset="153099.14">12419 13582 30399 0,'-23'14'2704'0,"11"-5"-2160"0,7 0-544 0,5-1 0 16,3-2 2240-16,4-3 352 0,4 0 64 0,5 3 16 15,-16-6-1712-15,0 0-320 0,113 35-80 0,-113-35-16 32,89 10-1536-32,-89-10-304 0,83-5-64 0,-83 5-16 15,75-14-2912-15,-75 14-592 0,75-18-112 0,-75 18-32 16,84-26 2048-16,-84 26 416 0,103-31 64 0,-103 31 32 0,106-30 2000 0,-106 30 464 15,99-36 0-15,-99 36-4560 0</inkml:trace>
  <inkml:trace contextRef="#ctx0" brushRef="#br0" timeOffset="153524.28">13813 13234 39615 0,'-9'0'3520'0,"9"0"-2816"16,0 0-560-16,9-4-144 0,3 4 544 0,-1-1 80 16,-11 1 16-16,0 0 0 0,87-21-640 0,-87 21 0 15,92-12 0-15,-92 12-128 16,0 0-2704-16,103 7-544 0,-103-7-96 0,0 0-32 16,56 48-1312-16,-47-22-272 0,-4 2-48 0,-5 7-16 0,-5 3 4000 0,-4 4 784 0,-7 2 176 0,0 5 16 15,-4 3 3200-15,-7 0 640 0,1 2 128 0,-3 4 32 16,1-6-944-16,-2 2-192 0,-1-2-48 15,3-3 0-15,-2-6-1664 0,2 1-336 0,-5-4-64 0,0-5 0 32,2-4-1136-32,1-5-208 0,-1-3-64 0,-1-2 0 0,6-7-624 15,0-2-128-15,5-5-16 0,2 0-16 0,3-5 976 0,2-4 208 0,6-5 48 0,3 2 0 16,-1-6 736-16,6-4 160 0,0-3 16 0,6 1 16 16,2-6-48-16,6-3-16 0,7-5 0 0,5-6 0 15,6-3-32-15,4-7-16 0,11-2 0 0,2 0 0 0,0 6-272 16,-6 6-160-16,3 4 192 0,-6 9-192 15,-40 24 0-15,78-33 0 0,-78 33 0 0,0 0 0 0,93-6 0 0,-93 6 0 16,0 0 0-16,76 39 0 0,-76-39 0 0,0 0 0 16,79 66-160-16,-79-66 160 15,62 54-592-15,-62-54-48 0,70 63-16 0,-70-63-12144 16</inkml:trace>
  <inkml:trace contextRef="#ctx0" brushRef="#br0" timeOffset="153835.69">15533 12891 27647 0,'-30'7'2448'0,"16"-6"-1952"0,6 3-496 0,3 1 0 15,5-1 1984-15,5-3 320 0,-2 6 48 0,2 2 16 16,4 5-1328-16,2 12-256 0,1 2-48 0,0 10-16 31,-3 2-960-31,-4 6-192 0,-2 4-32 0,-1 1-16 0,2 1-736 0,-4 2-128 0,0 5-48 0,0-1 0 16,-4 1-80-16,2 2 0 0,-5 0-16 16,2 1 0-16,2 1 1488 0,-2 3 0 0,3-1 240 0,0-4-16 0,6-7 192 15,-1-5 32-15,2-6 16 0,-1-6 0 16,-4-3-912-16,0-2-192 0</inkml:trace>
  <inkml:trace contextRef="#ctx0" brushRef="#br0" timeOffset="154075.78">15069 13608 30399 0,'-20'2'2704'0,"7"2"-2160"15,12-4-544-15,4 0 0 0,2 0 1904 0,-3 3 272 0,5-1 48 0,-2 1 16 16,-5-3-1328-16,0 0-256 0,0 0-48 0,101 6-16 31,-101-6-912-31,0 0-176 0,115-14-32 0,-115 14-16 32,89-18-1440-32,-89 18-272 0,96-14-64 0,-96 14-16 0,101-14-352 0,-101 14-64 0,110-7 0 0,-110 7-16 31,124-10 1616-31,-124 10 336 0,111-16 64 0,-111 16-7520 0</inkml:trace>
  <inkml:trace contextRef="#ctx0" brushRef="#br0" timeOffset="154280.6">16526 12819 41471 0,'-26'23'1840'0,"14"-9"368"0,7 3-1760 0,5-4-448 16,3-1 0-16,2-2 0 0,-5-10 368 0,23 47-16 16,0-2 0-16,5 18 0 0,3 12-352 0,-5 0-256 15,-1 0 32-15,-5-5 16 16,-2 1-2416-16,-4-5-464 0,0-1-112 0,-2-6 0 0</inkml:trace>
  <inkml:trace contextRef="#ctx0" brushRef="#br0" timeOffset="162926.31">2342 16101 12895 0,'3'0'1152'0,"2"-2"-928"0,-1-1-224 0,1 3 0 0,0 0 1024 0,-1-4 176 15,10 4 16-15,3-2 16 0,6-5-464 0,-23 7-80 16,0 0-32-16,83-10 0 0,-83 10-656 0,0 0 0 15,79-12 0-15,-79 12 0 0,0 0-160 0,77-18 160 16,-48 8 0-16,-3-2-144 0,-26 12 144 0,63-18 0 16,-32 10 0-16,-1-1 0 0,-4 4 0 0,2-2 0 15,2-4 0-15,-6 2 128 0,4 4-128 0,0-3-128 16,-2 1 128-16,0 1-192 16,-3 3-464-16,-2 3-112 0,1-2 0 0,-4 4-6928 0</inkml:trace>
  <inkml:trace contextRef="#ctx0" brushRef="#br0" timeOffset="163162.51">2396 16550 15663 0,'-19'-3'1392'0,"10"1"-1120"0,0-2-272 0,4 4 0 15,5-3 1344-15,2 3 224 0,3-2 32 0,2-1 16 0,7-2-672 0,5-4-144 16,7 0-32-16,4 0 0 0,-30 9-768 16,71-5-256-16,-71 5 0 0,84 5 0 15,-84-5-256-15,96 21-64 0,-96-21-16 0,108 25 0 32,-108-25-176-32,109 17-16 0,-109-17-16 0,114 7-7824 0</inkml:trace>
  <inkml:trace contextRef="#ctx0" brushRef="#br0" timeOffset="167686.87">11312 9592 7359 0,'0'0'656'0,"0"0"-528"16,0 0-128-16,0 0 0 0,0 0 272 0,-1-4 32 0,1 4 0 0,0 0 0 15,0-1-176-15,-4-3-128 0,4 4 144 0,0 0-144 16,-3 0 1040-16,1 0 112 0,2 0 32 0,0 0 0 16,-3 0 192-16,3 0 32 0,0-3 16 0,-2 3 0 15,2 3-112-15,-2 2-32 0,0-1 0 0,2 5 0 16,-5-4-512-16,2 7-128 0,-3-3 0 0,3 5-16 15,-2 0-432-15,1 1-192 16,4 3 160-16,-5-3-160 0,5 10 0 0,-4-3 0 0,1 6 0 0,1 2 0 0,2 5 0 0,0-4 0 16,0 6 0-16,-3 1 0 0,3 2-224 0,-4 4 64 15,3 1 16-15,-3 4 0 16,4-2-464-16,-3 1-96 0,1 1 0 0,2-5-16 16,0 1-432-16,0-5-64 0,0 2-32 0,0-9-7264 15</inkml:trace>
  <inkml:trace contextRef="#ctx0" brushRef="#br0" timeOffset="167968.26">11766 9613 7359 0,'0'2'320'0,"0"-2"80"0,0 0-400 0,0 3 0 0,0-3 0 0,0 4 0 16,0 1 1152-16,0 0 160 0,1 9 32 0,-1 3 0 15,0 9-96-15,-1 1-16 0,-5 4 0 0,-1 0 0 16,2 4-352-16,-4 3-80 0,-3-1-16 0,4 3 0 0,-1-2-64 0,-2 2-16 16,4 1 0-16,0-3 0 0,4-2-64 0,3 4-32 15,-4-1 0-15,4-3 0 0,4-1-432 0,-2 0-176 16,5-4 128-16,-6 4-128 15,6-3-720-15,-5-1-240 0,2 4-32 0,-1-4-8864 16</inkml:trace>
  <inkml:trace contextRef="#ctx0" brushRef="#br0" timeOffset="168203.61">11664 10135 11055 0,'-5'-10'480'0,"2"5"112"0,3-2-464 0,-4 1-128 0,3 3 0 15,1 3 0-15,0-2 1616 0,0-1 304 0,0-1 64 0,1 3 16 16,3-3-336-16,-1 4-64 0,2 0 0 0,4 0-16 16,0 0-736-16,1 4-144 0,6-3-16 15,1-1-16-15,1 0-448 0,1 0-96 0,5-1 0 0,1-3-128 16,-25 4 208-16,0 0-64 0,87-17-16 0,-87 17 0 16,0 0-128-16,87-21 0 0,-87 21 0 0,0 0-176 15,89-19-1616 1,-89 19-320-16</inkml:trace>
  <inkml:trace contextRef="#ctx0" brushRef="#br0" timeOffset="168611.59">12475 9778 10127 0,'-7'0'896'0,"3"0"-704"0,3-1-192 0,1-3 0 0,1 4 1024 0,1-2 192 16,3-1 16-16,-3-1 16 0,5-4-560 0,3-1-112 15,3 0-32-15,-3-1 0 0,1-2-320 0,-1-1-64 16,2 6-16-16,-3-5 0 0,5 7 576 0,-4-2 112 16,6 2 32-16,-6 1 0 0,6 4 208 0,-2 4 32 15,-2 1 16-15,2 2 0 0,-3 3-272 0,-3 8-48 16,-1 8-16-16,-5 0 0 0,0 11-368 0,-6 1-80 16,-3 6-16-16,-1-3 0 0,-3 1-320 0,3 0 144 15,-6 5-144-15,1-2 0 0,-1-1 0 0,-1-4 0 0,4 0 0 0,-1-2 0 16,2-3 0-16,-4-4 0 0,3 1 0 0,1-6 0 15,1-3 0-15,0-6 0 0,1 0 0 0,2-11 0 16,3 1 0-16,-1-7-144 0,4-4 144 0,0-5 0 16,0 4 0-16,0-7 0 0,4-5 0 0,-1-1 0 15,-1-1-144-15,2-2 144 0,-1-2-160 0,2-3 160 16,-1 4 0-16,1 1 0 0,4 2 0 0,0-2 0 16,-1 9 0-16,1-2 0 0,1 0 0 0,3 5 0 15,-3 0 0-15,6 1 0 0,-6 4 128 0,6 2-128 16,-2 4 0-16,0 2 0 0,1-1 0 0,1 2 0 15,0 0 0-15,-2 4 0 0,3 0 0 0,1-2 0 16,-1 0 0-16,0 0 0 0,1-2 0 0,1-2-8384 16,2-1-1536-16</inkml:trace>
  <inkml:trace contextRef="#ctx0" brushRef="#br0" timeOffset="168872.07">13390 9696 1839 0,'3'2'160'0,"-3"-2"-160"16,0 4 0-16,2-3 0 0,-2 3 1984 0,3-1 352 0,-3 6 80 0,4 2 16 15,-2 9 512-15,1 3 128 0,-3 3 0 0,-3 6 16 16,1 2-1008-16,-7 6-208 0,0 0-32 0,1 1-16 16,-6 2-800-16,2 1-176 0,-2-4-16 0,1 0-16 15,1 0-288-15,4-2-48 0,1 2-16 0,3-8 0 16,-1-1-464-16,5-1 0 0,5-8 0 0,-1 1 0 31,1-6-624-31,3 1-112 0,-2-3-32 0,2-4-13024 0</inkml:trace>
  <inkml:trace contextRef="#ctx0" brushRef="#br0" timeOffset="169051.31">13203 10069 19343 0,'-12'-10'848'0,"3"-2"192"0,4 3-832 0,0 4-208 16,3 5 0-16,2 0 0 0,0-4 1408 15,0 4 224-15,2-5 48 0,0 1 16 0,3 3-352 0,2 1-80 16,1 1-16-16,1 3 0 0,5-1-208 0,4-1-32 16,-1-2-16-16,2 4 0 0,4-4-544 0,-23 0-96 15,0 0-32-15,0 0 0 0,113-9-128 0,-113 9-48 16,0 0 0-16,98-18 0 16,-98 18-896-16,0 0-176 0</inkml:trace>
  <inkml:trace contextRef="#ctx0" brushRef="#br0" timeOffset="169413.83">14038 10376 15663 0,'-9'1'1392'0,"0"3"-1120"0,6-4-272 0,1 0 0 0,2 0 2032 0,0 0 336 16,2 0 80-16,-2-4 16 0,3 4 64 0,-3-1 16 15,4-3 0-15,-4 1 0 0,0-2-1808 0,0 1-352 16,2-1-80-16,1-4-16 16,-3 6-1248-16,0-6-256 0,4 4-64 0,-4-4 0 15,5 4-1360-15,0 0-288 0,4 1-48 0,0 1-16 16,3 3 480-16,-2-2 80 0,6 4 32 0,-2-2-3808 0</inkml:trace>
  <inkml:trace contextRef="#ctx0" brushRef="#br0" timeOffset="169601.21">14444 10346 11055 0,'5'9'480'0,"-1"-4"112"0,-1-1-464 0,2-1-128 0,-5-1 0 0,2-2 0 15,2 3 1360-15,1 1 256 16,4 1 48-16,1 4 16 0,0-1-272 0,-1-2-48 0,-4 2-16 0,2-4 0 16,-5-2-1040-16,2-2-304 0,-1 0 0 0,2-2 128 15,-3-2-128-15,0 1 0 0,3 1 0 0,-2-1-176 16,3-3-560-1,2 1-112-15,1-2-32 0,2-3-7952 0</inkml:trace>
  <inkml:trace contextRef="#ctx0" brushRef="#br0" timeOffset="169742.84">14846 10219 911 0,'4'7'0'0,"-4"-5"0"16,3 5 0-16,-1-6 0 15,2 3 2368-15,-4-1 384 0,3 3 64 0,-1-1 32 0,3 7-320 0,2-2-64 16,-2 8-16-16,-1-6 0 0,1 0-1856 0,-2-3-368 15,1-4-80-15,1-3-16 16,-1-2-1328-16,3-2-272 0,0-3-48 0,1-4-6032 0</inkml:trace>
  <inkml:trace contextRef="#ctx0" brushRef="#br0" timeOffset="169978.49">15312 9646 16575 0,'-7'16'1472'0,"3"-8"-1168"0,4 1-304 0,0-4 0 16,2 0 1920-16,0 2 336 0,1-1 64 0,-1 4 16 15,5 11-416-15,-4 5-96 0,4 2-16 0,-3 5 0 16,-1-2-1456-16,-3 1-352 0,-3-1 0 0,3 4 0 16,-5 0 0-16,1 1 0 0,2 3-192 0,-1-3 192 15,-1 4 0-15,1 4 0 0,1 3 0 0,-3-2 0 16,2 2-128-16,-3-5 128 0,5-2 0 0,-1 4 0 15,-2-6-512-15,3-3-48 0,1-7 0 0,0-6-12688 16</inkml:trace>
  <inkml:trace contextRef="#ctx0" brushRef="#br0" timeOffset="170198.71">15261 9972 14735 0,'-9'-14'640'0,"3"1"160"0,2 5-640 0,-3 3-160 16,5 5 0-16,-1 0 0 0,-1 0 1760 0,-1 0 320 15,-5 0 64-15,-3 3 16 0,0 2-368 0,0 4-64 16,5 0 0-16,2 3-16 0,1-2-496 0,5 3-80 0,5-3-32 16,4-1 0-16,2-1-896 0,4 1-208 0,3-5 0 0,1-1 0 31,2-1-848-31,5-2-176 0,-26 0-48 0,0 0 0 0,0 0 592 0,118-23 112 0,-118 23 32 0,0 0 0 16,114-29 336-16,-114 29 0 0,90-23 0 15,-90 23 0 1,98-26-1184-16,-98 26-112 0</inkml:trace>
  <inkml:trace contextRef="#ctx0" brushRef="#br0" timeOffset="170748.29">15918 9747 8287 0,'-2'-11'736'0,"1"-1"-592"0,2 4-144 0,1 4 0 15,2-1 1904-15,-4 5 336 0,1-5 80 0,3 1 16 16,1-5-880-16,2 1-176 0,2 6-48 0,-6 2 0 15,2 2-912-15,1 5-192 0,-3 1-128 0,-1 3 144 16,1 6 352-16,1 6 64 0,1 3 16 0,-3 4 0 16,5 5 320-16,-5 1 80 0,-1 1 16 0,1 4 0 15,-2 1-448-15,-3 0-96 0,-3-2 0 0,1-3-16 16,-4-6-432-16,1-1 0 0,-3-2-144 0,3-8 144 16,1 3-224-16,-2-6 64 0,4-3 16 0,-2-5 0 15,5-5-496-15,-2-1-112 0,4-6-16 0,0-3 0 31,4-1-288-31,-2-7-64 0,5 1-16 0,-4-5 0 16,6-3 240-16,-2-3 32 0,2-2 16 0,3-4 0 0,-4 7 656 0,5-3 192 16,1-3 0-16,-1-3 0 0,5 1-128 0,-6-4 128 15,2 4 0-15,3 0 0 0,1 1 0 0,-4 2 0 16,-2 2 0-16,-1 5 128 0,2-2 448 0,0 6 96 16,-1 3 16-16,-2 5 0 0,-3 9 80 0,0 0 0 15,0 9 16-15,-7 5 0 0,2 3 272 0,-2 4 48 16,-2 5 16-16,2 2 0 0,-3 4-224 0,-1 2-32 15,2 1-16-15,-1 5 0 0,1 4-608 0,-1-1-240 16,-1-3 176-16,3 1-176 16,1-3-560-16,5-5-208 0,0-3-32 0,4-3-11984 0</inkml:trace>
  <inkml:trace contextRef="#ctx0" brushRef="#br0" timeOffset="171000.36">16685 9592 13823 0,'0'3'1216'0,"2"-3"-960"0,1 2-256 0,2-2 0 16,-1 0 1792-16,-1 0 304 0,3 0 64 0,6 0 16 16,5 0-768-16,1 0-160 0,1 0-32 0,2 0 0 15,1-2-1024-15,-3-1-192 0,2-2 0 0,2 1-160 16,-23 4-128-16,0 0-32 0,0 0 0 0,105-22 0 15,-105 22-128-15,0 0-16 0,0 0-16 0,111-14 0 16,-86 14-352-16,-3 0-64 0,-3 1 0 0,-3 3-8368 16</inkml:trace>
  <inkml:trace contextRef="#ctx0" brushRef="#br0" timeOffset="171174.49">16786 9871 18431 0,'-7'3'816'0,"5"-3"160"0,4 0-784 0,0-3-192 16,3 3 0-16,-3 0 0 0,5-2 1552 0,1-2 272 0,6 1 48 0,7-2 16 16,-21 5-896-16,0 0-176 0,0 0-48 0,103-26 0 31,-103 26-1616-31,0 0-336 0,94-27-64 0,-94 27-16 16,79-26-1456-16,-79 26-288 0,92-28-64 0,-92 28-16 15,87-31 1872-15,-87 31 368 0</inkml:trace>
  <inkml:trace contextRef="#ctx0" brushRef="#br0" timeOffset="171787.52">17715 8975 11967 0,'-2'-1'528'0,"2"-3"112"0,3 1-512 0,-1-3-128 0,2 3 0 0,-4 3 0 16,1-2 256-16,3-1 32 15,1-1 0-15,2-1 0 0,-3 2-288 0,1 3 0 0,-3 3 0 0,-2 6 0 16,0 5 448-16,0 1 176 0,-2 4 32 0,-3 2 16 16,1 7 464-16,-1 2 80 0,-2 5 32 0,2-2 0 15,-2 5-96-15,2-1 0 0,3 4-16 0,-2-4 0 16,-1-2-816-16,2-7-176 0,3 1-16 0,-4-6-128 31,4-2-256-31,0-7-144 0,0-5-48 0,0-6 0 0,0-1-432 0,0-4-80 0,4-5-32 0,-1-2 0 16,2-8-48-16,4-6-16 0,3-3 0 0,4-7 0 31,1-5 432-31,4-2 96 0,-2-4 16 0,6-5 0 0,-3-3 160 0,-1 2 32 0,2-6 16 0,0 7 0 0,-4 6 304 0,-2-1 0 16,-1 4 0-16,-2 5 0 0,0 4 0 0,0-1 176 15,-2 10-32-15,2 1 0 0,2 3 176 0,-6 5 48 16,2 7 0-16,-1 3 0 15,-1 8 352-15,-1 2 80 0,1 2 16 0,-6 5 0 0,5 7 528 0,-4 1 128 16,-2 1 0-16,2 3 16 0,4 5 112 0,-4 4 0 0,1 0 16 0,-3 2 0 16,2 6-816-16,-1-3-160 0,-1 0-48 15,-3-1 0-15,2 1-592 0,2 0 0 0,-1-5 0 0,2 1-9024 16,0-6-1728-16</inkml:trace>
  <inkml:trace contextRef="#ctx0" brushRef="#br0" timeOffset="172086.06">18612 8282 31327 0,'-16'-3'1392'16,"11"3"272"-16,2 0-1328 0,1 0-336 0,2 0 0 0,0 0 0 0,0 0 336 0,2 3 0 15,1 2 0-15,-3 4 0 16,-5 3-1472-16,-7 7-288 0,-2 8-64 0,-4-1-16 31,-4 5-528-31,-1 4-96 0,2 5-32 0,-1 0 0 0,1 7 2160 0,2-2 592 0,1 8 48 0,6-5 0 0,0 1 656 0,3 3 144 16,2 2 32-16,4-3 0 0,-3-1-928 0,5 3-176 16,-1-5-48-16,2 1 0 0,0-5-320 0,0-1-208 15,2-3 16-15,5-3 16 16,-2-2-288-16,7-6-64 0,5-6-16 0,6-2 0 15,-23-21-416-15,0 0-64 0</inkml:trace>
  <inkml:trace contextRef="#ctx0" brushRef="#br0" timeOffset="172525.96">18741 8918 8287 0,'-12'12'368'0,"7"-1"80"0,-1-5-448 0,6 0 0 0,-3-1 0 0,3-2 0 0,0 1 816 0,-2 1 80 15,2 9 0-15,-3 3 16 0,3 4-512 0,-5-1-96 16,3 0-32-16,0-2 0 16,2-4 272-16,-3 0 48 0,6 3 16 0,-3-5 0 15,2 2-224-15,1-5-32 16,1 0-16-16,1-1 0 0,-2-2-336 0,3-3 0 0,-1 1 0 0,-2-8-128 0,1 4 128 0,1-5-208 15,-1-2 80-15,1-4 128 0,0-1 0 0,2-5 0 16,2 3 0-16,-1-7 192 0,3-2-32 0,1 1 0 16,-1-4 0-16,1-6 0 0,2 3-160 0,0 1 0 15,-2-2 0-15,2-1 0 0,0 3 0 0,1-5 128 16,-2 2-128-16,1-4 192 0,-4 3 448 0,2 6 112 16,-3 0 16-16,0 7 0 15,-4 7 448-15,0 3 80 0,-1 4 32 0,-1 5 0 0,-3 5 0 0,0 2 0 0,-3 3 0 0,-1 4 0 16,2 4-288-16,-5-1-48 0,6 4-16 0,-5 2 0 15,3 3-704-15,-2 0-144 0,-2 2-128 0,1 5 192 16,3 0-64-16,-2 0-128 0,5 0 192 0,0 2-64 16,0 0-128-16,0-4 0 15,3 1 0-15,-1-3 0 0,5-3-704 0,-2-3-240 16</inkml:trace>
  <inkml:trace contextRef="#ctx0" brushRef="#br0" timeOffset="172761.14">19400 8345 911 0,'-2'0'0'0,"2"0"0"15,0 0 0-15,0 3 0 0,0 3 3568 0,0-3 624 16,2 2 128-16,0 7 32 0,3 8-1136 0,-5 6-208 16,3 5-64-16,-3 4 0 0,0 3-2080 0,-1-1-416 15,-1 1-96-15,-2-1-16 0,1 3-336 0,-2-2 0 31,3-1 0-31,0 1-192 0,2 2 192 0,0 0 0 0,4-2 0 0,-1-1 0 0,1-6 0 0,-3-1-128 16,3-2 128-16,-4-4-128 16,0 1-1008-16,0-8-192 0</inkml:trace>
  <inkml:trace contextRef="#ctx0" brushRef="#br0" timeOffset="172949.01">19285 8749 9215 0,'3'-4'816'0,"-3"1"-656"0,4 3-160 0,-2 0 0 16,1 0 1904-16,0-2 336 0,6-1 80 0,0-1 16 16,5 4-816-16,0-1-176 0,0 1-16 0,1 1-16 15,-1-1-1008-15,-1 0-304 0,4 0 128 0,-1 0-128 16,-1 0-144-16,3 0-112 0,4-5 0 0,-4 3-16 31,5-5-1360-31,-6-1-272 0,0-1-48 0,1 0-5664 0</inkml:trace>
  <inkml:trace contextRef="#ctx0" brushRef="#br0" timeOffset="173137.27">19773 8460 6911 0,'1'3'144'0,"3"3"48"0,-4 0 0 0,0-4 0 0,0 5-192 0,0-2 0 16,0 4 0-16,0 5 0 16,-4 12 2432-16,-1 9 448 0,0 2 80 0,-4 1 32 0,1-3-688 0,2-4-144 15,3-3-32-15,-4-2 0 0,5 0-1552 0,-3-3-320 16,5 3-64-16,-4-5-16 0,1 2-176 0,1-1 0 15,-1 3-160-15,-2-3 160 0,1 1-176 0,-1-2 176 16,5-6-192-16,0 3 192 16,0-6-800-16,5-3-48 0</inkml:trace>
  <inkml:trace contextRef="#ctx0" brushRef="#br0" timeOffset="173404.1">19945 8239 19343 0,'-8'-9'848'0,"4"4"192"0,2 1-832 0,2 2-208 0,2-1 0 0,2 3 0 15,-3 0 896-15,6 0 128 0,2 3 16 0,3-1 16 16,2 5-928-16,-5 4-128 0,0 1-160 0,-4 2 160 31,3 3-672-31,-2 6-16 0,-1-1 0 16,4 5 0-16,-1 4 688 0,5 2 352 0,-1 0-32 0,2 0-16 0,3-5 1232 15,6 3 240-15,-2-1 48 0,1-2 16 16,6 1-560-16,-28-29-128 0,52 54 0 0,-52-54-16 0,48 53-928 0,-31-31-208 16,-3 3 0-16,-9-6 0 15,0 2-1152-15,-5-4-224 0,0-3-48 0,-1-5-7200 16,-3 1-1424-16</inkml:trace>
  <inkml:trace contextRef="#ctx0" brushRef="#br0" timeOffset="173874.98">17969 9862 4607 0,'-5'0'400'0,"1"-2"-400"16,8-1 0-16,1-1 0 0,-1-1 2128 0,4 1 352 16,1 3 64-16,7-8 16 0,-16 9-1392 0,69-35-272 15,-69 35-48-15,105-43-16 0,-105 43-688 0,125-49-144 16,-125 49 0-16,154-52 0 0,-71 24 992 0,1 2 240 16,0 3 48-16,-6-3 16 0,-78 26 912 0,169-44 176 15,-73 18 48-15,7 4 0 0,3-1-768 0,-1-3-160 0,-8 3-32 16,1-3 0-16,3 3-832 0,-3 2-192 0,3 4-16 0,-13-2-16 15,-88 19-416-15,145-38 0 0,-145 38 0 0,101-35 0 32,-101 35-896-32,0 0-128 0,77-40 0 0,-70 31-16 15,-11 0-1760-15,-8 6-336 0,-4 1-80 0,-4 2-8224 0</inkml:trace>
  <inkml:trace contextRef="#ctx0" brushRef="#br0" timeOffset="174315.8">18736 9919 9215 0,'-4'-14'400'0,"1"4"96"16,3-2-496-16,0 3 0 0,3 0 0 0,-3 6 0 0,4-6 1152 0,-2-1 144 15,5-11 32-15,1-2 0 0,6 1 288 0,0 1 64 16,4 7 16-16,-6 2 0 0,4 6-224 0,-1 6-64 16,-1 4 0-16,-2 1 0 0,-1 9 16 0,-2 3 0 15,-1 6 0-15,-1 7 0 0,-2 1-400 0,-5 9-64 0,0 4-32 0,-5 4 0 16,-2 5-368-16,-3 1-80 0,-8 1-16 16,-6-1 0-16,0-1-64 0,-3-1-16 0,-4-3 0 0,1-4 0 15,-1-2-384-15,-4-3 0 0,4 4 0 0,-4-9 0 16,-2-7 0-16,8-7 0 0,-3-4 0 0,8-8 0 15,8-4 0-15,-1-5 0 0,8-4-144 0,4-4 144 16,5-6 0-16,5 0-160 0,6-7 160 0,4-2-128 16,8-3-32-16,3-5 0 0,9 0 0 0,-2-1 0 15,5-1 160-15,2 2 0 0,1 3 0 0,-41 28 0 16,95-56 0-16,-95 56 0 0,103-49 0 0,-103 49 0 16,113-36 0-16,-113 36 0 0,126-26 0 0,-126 26 0 15,131-13-848-15,-131 13-96 0,123-5-16 0,-123 5-13872 16</inkml:trace>
  <inkml:trace contextRef="#ctx0" brushRef="#br0" timeOffset="183637.85">5109 15646 1839 0,'-9'12'160'0,"4"-10"-160"16,1 5 0-16,3-5 0 0,-1-2 1280 0,0 0 240 16,2 3 32-16,-3-3 16 0,1 0-272 0,-5 0-48 15,2 0-16-15,0 0 0 0,-4 0-1232 0,0 0-288 16,0 0-32-16,1-3-16 0,-1 3 80 0,0 0 32 16,1 0 0-16,-1-2 0 0,0-1 464 0,4-1 80 0,-2 2 32 0,0-1 0 15,0-1 192-15,2-1 32 0,-4 5 16 0,0 0 0 16,1 0-304-16,-3 4-64 15,2-3-16-15,-1 8 0 0,0-2-48 0,1 4-16 0,-3 1 0 0,3 2 0 16,0 3-144-16,1 1 0 0,-1 4 0 0,0 1 0 16,2 1 208-16,0-1-32 0,2-1-16 0,1 1 0 15,3 1 416-15,1-1 64 0,0 0 32 0,0-1 0 16,5-1 208-16,-2-2 32 0,3-6 16 0,2 1 0 16,1-6-448-16,2-2-96 0,1-6 0 0,2 0-16 15,1-6-368-15,3-4 0 0,-3-6 0 0,1-3 0 0,2-2 0 0,-3-5 0 31,3-2 128-31,-3-1-128 0,3 1 128 0,-4-2-128 0,-4 4 128 0,2 0-128 0,1-2 0 0,-5 2 0 16,1 5 0-16,-2-2 128 0,0 1-128 0,2 4 0 16,-4 4 0-16,2-3 0 15,-2 5-160-15,0 3 160 0,1 0-192 0,-3 7 192 32,1 4-464-32,-3 2 16 0,3 8 0 0,-8 2 0 0,4 8 80 0,-1 1 32 0,1 8 0 0,-4 4 0 15,4 5 528-15,-3 4 96 0,1 3 32 0,2 2 0 16,0 3 208-16,-4-2 48 0,4 3 16 0,-3-1 0 15,1 2-128-15,2 7-16 0,-5 5-16 0,1 0 0 16,1-5-80-16,-2-2-16 0,1-3 0 0,-1-7 0 16,5-9-160-16,-5-5-48 0,5-4 0 0,0-10-7744 15,5-7-1536-15</inkml:trace>
  <inkml:trace contextRef="#ctx0" brushRef="#br0" timeOffset="184180.88">5999 15333 6447 0,'-5'0'576'0,"3"-4"-576"0,1 4 0 0,1 0 0 0,-4 0 560 0,2 0 0 0,2 0 0 0,-3 0 0 15,-2 4 480-15,-2 1 112 16,0 4 0-16,-2-1 16 0,0 10-624 0,1-1-128 0,-1 4-32 0,0 3 0 15,2 3 32-15,-3 4 0 16,1 4 0-16,0 0 0 0,1 5 160 0,-1 3 48 0,2 2 0 0,2 3 0 16,1 4 352-16,2 2 80 0,-1 3 16 0,1 4 0 15,2-3-64-15,0 4-16 0,0-1 0 0,5 2 0 0,-3-2-560 0,5-4-112 16,4-1-32-16,1-7 0 0,5-4-288 0,1-10 0 16,1-4-208-16,5-8-11376 15</inkml:trace>
  <inkml:trace contextRef="#ctx0" brushRef="#br0" timeOffset="184636.72">6670 15557 6447 0,'-8'-8'576'0,"2"4"-576"0,-1 2 0 0,2-1 0 16,2-1 1680-16,1 4 240 15,2-1 32-15,-7-3 16 0,-2 1-368 0,-5 1-80 0,0-1-16 0,0 6 0 16,-3 2-1136-16,-4 0-240 0,2 8-128 0,1 1 160 16,-4 3-160-16,1 0 192 0,0 6-192 0,2 0 192 15,1 3 96-15,1 0 32 0,0 0 0 0,4 0 0 16,3 2 480-16,3-2 96 0,5-5 32 0,-1 2 0 16,1-9-432-16,7 1-96 0,-3-4-16 0,5-2 0 15,-2-3-384-15,2 0 0 0,2-5 0 0,1-2 0 16,2 1-320-16,-3-4 16 0,5-1 0 0,-5-4 0 15,3 1 32-15,-2-1 0 0,3-3 0 0,-5 3 0 16,3-5 400-16,-2 4 96 0,-1-3 16 0,-1 1 0 16,-2-2-112-16,1 6 0 0,-3-1-128 0,2-2 192 0,-5-1-192 0,4 0 0 15,-2 3 0-15,-2-1 0 0,0 3 0 0,-2-2 0 32,2 7 0-32,0 2 0 0,0 2 0 0,0 5 0 0,0 4 0 0,0 4 0 0,0 4 448 0,0 4-16 15,2 7 0-15,-2 1 0 0,3 0 80 0,-3 2 32 16,0 4 0-16,0 7 0 0,0 4-352 0,0 5-64 15,-3 1 0-15,1-2-128 0,2 0 0 0,-4-7 0 16,8 1 0-16,-4-5 0 16,5-7-256-16,0-8-176 0,2-5-16 0,4-11-11744 15</inkml:trace>
  <inkml:trace contextRef="#ctx0" brushRef="#br0" timeOffset="184841.7">7129 15502 11967 0,'0'12'1072'0,"-4"2"-864"0,4-2-208 0,0-7 0 15,0 4 1968-15,0 8 336 0,0 15 80 0,-2 20 16 16,1 18-752-16,-1 6-160 0,-3-3-16 0,1-5-16 16,-3-2-1200-16,2-5-256 15,0-3 0-15,-4-4 0 16,4-4-240-16,-2-8 32 0,2-3 0 0,-1-3 0 15,1-3-816-15,2-5-176 0,-3-2-16 0,3-3-8640 16</inkml:trace>
  <inkml:trace contextRef="#ctx0" brushRef="#br0" timeOffset="185061.35">6874 15819 22111 0,'4'8'1968'0,"-1"-4"-1584"16,2 1-384-16,-1-5 0 0,5 4 1312 0,-1-3 176 0,15 8 48 0,3 0 0 16,-26-9-816-16,0 0-144 0,115 29-48 0,-115-29 0 31,0 0-2144-31,106 0-432 0,-106 0-96 0,0 0-16 16,94-21-1296-16,-94 21-256 0,0 0-48 0,96-26-16 15,-96 26 1840-15,0 0 352 0,101-36 80 0,-101 36 16 0,0 0 1280 0,93-53 208 0</inkml:trace>
  <inkml:trace contextRef="#ctx0" brushRef="#br0" timeOffset="185234.11">7738 15610 4607 0,'0'1'400'16,"0"3"-400"-16,0-1 0 0,-1-1 0 15,1 3 1888-15,-2 7 288 0,0 9 64 0,-1 12 16 16,-2 11 240-16,1 5 32 0,-1-2 16 0,0 5 0 16,1-3-384-16,-1 0-80 0,0-1-16 0,1-2 0 0,-1 2-512 0,1-1-96 15,1-1-32-15,1-3 0 0,0-8-800 0,2 0-176 16,2-7-16-16,3-2-16 15,-3-3-832-15,5-8-160 0,-2-4-48 0,1-8-9648 16,1-3-1936-16</inkml:trace>
  <inkml:trace contextRef="#ctx0" brushRef="#br0" timeOffset="185470.05">8059 15368 15663 0,'-3'8'1392'0,"3"1"-1120"0,0 0-272 0,0-4 0 16,3 0 2832-16,-3 4 512 0,5 13 112 0,1 13 0 16,6 9-1152-16,5 10-256 0,1-2-32 0,-1-3-16 15,2 3-1616-15,-3-3-384 0,-2 3 0 0,0 2 0 16,-6-2-240-16,-8 1-32 0,0-1-16 0,-5-2 0 16,-3 3-32-16,-1-5-16 0,-7 1 0 0,-3-2 0 15,-2-2 336-15,-3-1 0 0,3 0 128 0,-2-8-128 16,-1-1 0-16,1-5-144 0,4-6 0 0,-6-3-14512 15</inkml:trace>
  <inkml:trace contextRef="#ctx0" brushRef="#br0" timeOffset="186020.64">5238 17005 11967 0,'-2'3'1072'16,"-1"1"-864"-16,3-4-208 0,3-4 0 16,-3 4 640-16,2-3 96 0,1 1 16 0,3-5 0 15,4-2-544-15,4-1-208 0,0-6 176 0,5 2-176 0,5 4 0 0,3-6 0 16,-27 16-128-16,0 0 128 0,115-50 0 0,-115 50 176 15,97-42 0-15,-97 42 0 0,101-42 336 0,-101 42 64 16,107-33 0-16,-107 33 16 0,113-19-448 0,-113 19-144 16,129-12 0-16,-129 12 0 0,153 0 368 0,-153 0-48 15,157 3 0-15,-157-3 0 0,153 9 480 0,-153-9 96 16,159 17 0-16,-159-17 16 0,176 23-240 0,-176-23-48 16,176 17-16-16,-176-17 0 0,155 12-224 0,-155-12-64 15,150 7 0-15,-150-7 0 0,150 9-320 0,-150-9 128 16,155 7-128-16,-155-7 0 0,129-7 0 0,-129 7 0 0,110-9 0 0,-110 9 0 15,101-14 0-15,-101 14 0 0,92-13 0 0,-92 13-128 16,0 0-192-16,132-27-48 0,-132 27 0 0,0 0 0 31,112-31-400-31,-86 19-96 0</inkml:trace>
  <inkml:trace contextRef="#ctx0" brushRef="#br0" timeOffset="186490.87">6397 17402 9215 0,'5'-14'400'0,"-2"5"96"0,3-3-496 0,-1 5 0 15,2 0 0-15,-4 2 0 0,6-4 720 0,7-5 48 16,-16 14 16-16,0 0 0 16,90-52-528-16,-90 52-128 0,0 0 0 0,98 0-128 0,-63 14 1072 0,0 7 96 15,1 1 32-15,-1 10 0 0,0-1 528 0,-2 4 128 16,0 0 0-16,-7 0 16 0,-3 1-368 0,-4-1-80 16,-5 5-16-16,-5-2 0 0,-2 3-752 0,-7-1-144 15,0 0-48-15,-9 0 0 0,0 3-464 0,-8-3 0 16,-2-1 0-16,-6-5 0 0,-6 0-288 0,0-5 0 0,-4 1 0 0,-4-8 0 31,6-2-352-31,-5-8-64 0,7-7 0 0,-1-2-16 0,3-6 336 0,4-2 80 0,4 0 16 0,-1-8 0 16,4 1 288-16,1-2 144 0,5 0-16 0,1-3 0 15,4 5-128-15,5-2 0 0,2 0 0 0,0 2 0 16,9-2 0-16,0 1 0 0,5 0 0 0,3 0 0 16,6-2 944-16,-23 15 96 0,0 0 32 0,96-60 0 15,-96 60 272-15,99-54 48 0,-99 54 16 0,122-52 0 16,-122 52-304-16,132-40-48 0,-132 40-16 0,112-28 0 15,-112 28-608-15,131-21-128 0,-131 21-32 0,141-12 0 16,-141 12-1024 0,137 0-208-16,-137 0-32 0,129 7-15584 0</inkml:trace>
  <inkml:trace contextRef="#ctx0" brushRef="#br0" timeOffset="190178.7">8862 16021 7359 0,'-3'0'656'0,"1"0"-528"0,0 3-128 0,2-3 0 0,0 0 880 0,-1 0 144 16,1 0 16-16,-6 2 16 0,3-2-192 0,-4 3-32 16,5 1-16-16,-1-2 0 0,3-2-192 0,3 0-48 15,1 0 0-15,1 0 0 0,5-6-224 0,3-2-48 16,1-1-16-16,3 0 0 0,4-3 352 0,0 2 80 15,1 1 16-15,-2-3 0 0,2 3 32 0,3-1 0 16,-3 3 0-16,-1-2 0 0,2 4-400 0,0-1-80 16,3 3-16-16,0-2 0 0,-2-1-272 0,-24 6 0 15,0 0 128-15,0 0-128 0,114-17 0 16,-114 17 0-16,0 0-176 0,0 0 176 16,118-21-816-16,-118 21-48 0,0 0-16 0,0 0-8640 0</inkml:trace>
  <inkml:trace contextRef="#ctx0" brushRef="#br0" timeOffset="190397.53">9056 16299 11967 0,'-11'9'528'15,"6"-2"112"-15,3-5-512 0,-1 3-128 0,3-5 0 0,3 0 0 16,3 3 1008-16,-1-3 160 0,7 4 48 0,2-2 0 15,7-2-464-15,2 0-96 0,-3-2-16 0,5-2 0 16,-25 4-496-16,0 0-144 0,0 0 0 0,125-27 0 0,-125 27 0 0,0 0 0 16,124-42 0-16,-124 42 0 0,0 0-192 0,129-33 64 15,-129 33 0-15,0 0-8000 16</inkml:trace>
  <inkml:trace contextRef="#ctx0" brushRef="#br0" timeOffset="190884.2">10161 16029 11967 0,'-14'-8'528'0,"5"2"112"0,4-6-512 0,1 4-128 0,-1-1 0 0,5 0 0 15,-5-1 0-15,1-11-144 0,-4-14 144 0,-5-5-208 31,1 2-736-31,-3 10-144 0,-1 7-16 0,-2 12-16 16,1 4-336-16,-2 14-64 0,-4 3-16 0,1 5 0 0,1 6 1184 0,-7 8 352 0,7 1-176 0,-2 8 176 16,2 3 1376-16,2 1 352 0,3 4 80 0,2-4 16 15,6-4 160-15,-1 0 16 0,4-2 16 0,5-4 0 16,0-1-1104-16,0-6-208 0,3 0-64 0,3-5 0 16,2-1-640-16,1-7 0 0,5-2 0 0,-4-7 0 0,3 4 144 0,0-9 0 15,5 0 0-15,3-3 0 0,0-6 176 0,1-5 16 16,1 0 16-1,-2-7 0-15,2-5-160 0,1 0-48 0,0-5 0 0,-1-4 0 0,-2-2-144 0,2-1 0 16,-1 1 0-16,-1-3 0 0,2 2 0 0,-6 1 0 16,1-1 0-16,-4 5 0 0,0 0 0 0,-2 10 0 15,-4 1 0-15,1 9 0 0,-4 5 0 0,-1 2 0 16,1 10 0-16,-5 1 0 0,4 9 0 0,-4 4 0 16,0 8 0-16,0 5 0 0,-4 4 448 0,-1 8 0 15,1 6 0-15,-6 5 0 0,1 7 464 0,-1 9 112 16,-1 6 0-16,-6 8 16 0,3 8 224 0,-7 1 32 15,0 4 16-15,5-10 0 16,-1-12-48-16,5-9-16 0,7-12 0 0,1-10 0 0,9-9-928 0,6-18-176 0,8-6-144 0,2-13-15440 16</inkml:trace>
  <inkml:trace contextRef="#ctx0" brushRef="#br0" timeOffset="191167.17">11091 16150 11967 0,'-14'20'1072'0,"7"-11"-864"0,6 2-208 0,-3-4 0 0,4-6 4576 0,4 3 864 31,-4-4 192-31,5 5 16 0,2-1-3584 0,1 1-720 0,-1-2-128 0,0 2-48 16,-5 2-1488-16,-2-1-288 0,-2-1-64 0,-6 4-16 15,-1 3-1344-15,-3 2-272 0,-2 0-48 0,-4 7-16 16,-1-2 480-16,-2 7 96 0,4 0 0 0,-1 0 16 0,1 0 1776 0,3-3 192 16,5-1 112-16,2-1 16 0,6-7 288 0,1-1 48 15,1-3 16-15,6-3-10400 16</inkml:trace>
  <inkml:trace contextRef="#ctx0" brushRef="#br0" timeOffset="191527.32">11788 15911 11055 0,'4'-4'976'0,"-4"3"-784"0,5-3-192 0,-5 2 0 15,3-1 1200-15,-3 0 192 0,6-6 32 0,-1 0 16 16,0-5-752-16,-1 5-160 0,-4 4-16 0,-6 7-16 15,1 1-496-15,-7 10-208 16,0 1 16-16,-4 3 0 0,4 2-224 0,-6 6-32 0,4 1-16 0,1-4 0 16,0 1 784-16,5-2 176 0,-1-5 16 0,4 1 16 15,5-1 864-15,0-2 160 0,0 5 48 0,0-2 0 0,1 4-96 0,3 5-16 16,-1 0 0-16,3 0 0 0,-3-1-320 0,4 1-64 16,0 7-16-16,2-2 0 0,-1 1-112 0,6-1-16 15,-3 0-16-15,1 1 0 0,0-3-224 16,-3-1-32-16,1-2-16 0,-6 1 0 0,-1 2-384 0,-6-1-80 15,-6 3-16-15,-3-1 0 0,-2 1-192 0,-3-5 0 16,-3 1 0-16,-6 0 0 0,-5-2 0 0,-2-3 0 16,-4 6 0-16,1-10-160 15,3-1-688-15,-1-8-144 0,0 0-32 0,4-11 0 16,7-2-1616-16,2-8-336 0</inkml:trace>
  <inkml:trace contextRef="#ctx0" brushRef="#br0" timeOffset="191731.42">11619 15974 28559 0,'-10'26'2544'0,"8"-14"-2032"16,2-3-512-16,2-1 0 0,5-4 1920 0,1-4 272 0,3-4 64 0,13 1 16 16,-24 3-1152-16,0 0-224 0,134-40-64 0,-134 40 0 15,105-52-2176-15,-105 52-448 0,103-58-96 0,-103 58-16 16,104-54-1872-16,-104 54-384 0,119-43-80 0,-119 43-16 15,120-37 1312-15,-120 37 272 0</inkml:trace>
  <inkml:trace contextRef="#ctx0" brushRef="#br0" timeOffset="192234.57">12579 16251 14735 0,'-1'5'1312'0,"1"-2"-1056"16,1-3-256-16,1 0 0 0,3 0 1888 0,-1 4 320 16,6-4 64-16,6 2 16 0,7-2-832 0,-23 0-176 15,0 0-16-15,106-25-16 0,-106 25-1056 0,0 0-192 16,132-47 0-16,-132 47 0 15,98-35-896-15,-98 35-80 0,101-26-16 0,-101 26 0 16,94-24-720-16,-94 24-144 0,0 0-16 0,113-21-4016 0,-113 21-784 0</inkml:trace>
  <inkml:trace contextRef="#ctx0" brushRef="#br0" timeOffset="192423.52">12898 16564 5519 0,'-24'21'496'0,"12"-9"-496"0,1-1 0 0,2-3 0 16,6-2 2240-16,1-3 336 0,2 2 80 0,0 4 16 16,2 0 80-16,5 3 0 0,7-7 16 0,0-1 0 15,7-8-1648-15,5-1-336 0,0 0-64 0,-26 5-16 16,0 0-528-16,99-33-176 0,-99 33 0 0,0 0 0 16,119-32-384-16,-119 32-192 0,0 0-48 0,113-28-11088 15</inkml:trace>
  <inkml:trace contextRef="#ctx0" brushRef="#br0" timeOffset="192832.39">14167 15862 11055 0,'-14'5'976'0,"9"-1"-784"0,-2 1-192 0,1-1 0 16,3 1 1728-16,1-2 320 0,-1 3 48 0,-1 2 16 15,-1 6-112-15,-7 11-16 0,1 2 0 0,-3 5 0 16,1-3-1552-16,-3 3-432 0,2 3 128 0,-4-4-128 16,5 0 0-16,-3 4 0 0,2-4-176 0,0 4 176 15,0-3 0-15,0-3-128 0,2 3 128 0,-2-3 0 16,2-1 0-16,0 2 0 0,1-2 0 0,-5-6 0 15,6 3 0-15,1-10 176 0,1 1 0 0,2-6 0 16,3-6 496-16,-1 1 96 0,8-1 32 0,-4-8 0 0,3 4-544 16,4-5-128-16,2 0 0 0,3-4-128 15,2-3 0-15,2 1 0 0,-1-1 0 0,3 0-192 16,1 3-64-16,0 0 0 0,4-1 0 0,1-2 0 16,1 7-336-16,-1-4-80 0,0 0-16 0,1 0 0 15,-25 9-240-15,0 0-48 0,0 0-16 0,106-40 0 16,-106 40-608-16,0 0-112 0,89-43-16 0,-89 43-6336 0</inkml:trace>
  <inkml:trace contextRef="#ctx0" brushRef="#br0" timeOffset="193083.64">14454 15643 5519 0,'-22'8'240'0,"11"1"64"0,-1 0-304 0,3 0 0 0,4-2 0 0,0-1 0 16,-2 7 1952-16,-4 13 336 0,-6 10 64 0,0 17 16 15,-6 8 256-15,6 0 48 0,1-2 16 0,5-2 0 16,-1 1-640-16,3 3-112 0,4 0-16 0,0 0-16 16,2 1-320-16,3 1-64 0,3 1-16 0,2-1 0 15,0 0-624-15,8-6-128 0,-3-1-32 0,1-7 0 16,3-6-576-16,-4-3-144 0,-1 0 0 0,-1-5 0 31,-2 0-656-31,-3-3-176 0,-3-5-16 0,-2 3-16 0,-1-4-1200 0,-4-7-240 0,5 2-64 0,-7-3 0 16,4-10-128-16,-2 1-48 0</inkml:trace>
  <inkml:trace contextRef="#ctx0" brushRef="#br0" timeOffset="193460.33">14831 16132 17503 0,'5'-9'1552'0,"-3"1"-1232"15,-1 2-320-15,1 5 0 0,2-3 2256 0,-4 1 400 0,5-2 80 16,4-8 16-16,-1 3-1104 0,-2 1-224 16,-3 6-32-16,-1 6-16 0,-4 8-1072 0,-1 4-304 15,-1 8 0-15,-3 3 128 0,4 2-128 0,-6 7 0 0,-2-4 0 0,3 4 0 16,1 0 0-16,2 1 0 0,-2 3 0 0,5 1 0 16,-2 0 304-16,4 0 128 0,4 0 16 0,-4-2 16 15,5-3-144-15,0-4-48 0,2 1 0 0,2-10 0 16,1-4-272-16,6-6 0 0,0-1 0 0,8-8 0 15,2 0 0-15,-26-3 0 0,0 0-144 0,103-8 144 16,-103 8 0-16,0 0 0 0,129-4 0 0,-129 4-128 16,0 0-192-16,0 0-48 0,101-5 0 0,-92 9 0 15,-6 1 192-15,-3 5 48 0,-5 8 0 0,-4-1 0 0,-4 4 128 16,-5 7 0-16,-3 5 160 0,-8 0-160 0,-5 2 128 0,0 0-128 16,-7-4 0-16,-2 4 144 0,-6 0-144 0,0 1 0 15,6-6 0-15,-1-4 128 0,6-7-128 0,1-1-272 16,6-10 64-16,0-8-9600 15,4-8-1920-15</inkml:trace>
  <inkml:trace contextRef="#ctx0" brushRef="#br0" timeOffset="193650.35">15022 15960 13823 0,'23'-2'1216'0,"-2"-2"-960"0,0 1-256 0,-4-2 0 15,-1 1 2944-15,-4 3 528 0,7-3 112 0,-19 4 32 16,95-23-1392-16,-95 23-288 0,155-40-48 0,-155 40-16 31,169-52-2896-31,-169 52-576 0,181-61-112 0,-181 61-16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51:11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7336 10024 9679 0,'-5'3'864'0,"1"-1"-688"0,4-2-176 0,-3 0 0 0,1 0 0 0,0 0 0 15,2 0 128-15,-2 0 112 0,2 0 16 0,-5-2 32 16,4-1-288-16,-1-1-176 0,-2 4 32 0,3-5 144 16,-3 5-208-16,-1-3 80 0,5 3 128 0,-4-2-192 15,-1 2 528-15,2 0 112 0,-3 2 32 0,1-2 32 16,2 3 96-16,-1-3 32 0,2 0 0 0,1 0 0 16,-1 0-256-16,2 0-48 0,0 0-16 0,0 0 32 15,0 0 80-15,0 0 16 0,0 0 0 0,-4 0 16 0,4 5 224 0,0-5 32 16,-1 7 16-16,1-5 16 15,-2 7-48-15,2-6 0 0,0 3 0 0,0-1 32 0,0 3-336 0,0-4-64 16,2 1-16-16,-2 4 16 16,1-2-336-16,-1 2 0 0,4 1-160 0,-4-1 160 0,-4 5-208 0,3 1 32 15,-1 3 16-15,0-1 16 0,2 2 144 0,-3 4 0 16,1-2 0-16,0 5 0 0,1-3 192 0,1-1 0 0,0 4-16 0,0-5 0 16,0-2-176-16,0 2 0 0,0-3 0 0,0-4 0 15,0 0-176-15,0-2 176 0,0-3-128 0,0-4 128 16,0 0-320-16,0-5 32 15,1-2 0-15,1-1 0 16,0-2-256-16,1-8-48 0,2 3-16 0,-1-6 0 16,1-1 96-16,2-2 0 0,0-2 16 0,0-2 0 0,2-3 160 0,-4 0 16 0,4 0 16 0,-4-2 0 15,2 5 304-15,0-3-160 0,0 0 160 0,-2 0-128 16,0 0-32-16,2 3 0 0,-1-3 0 0,2 3 0 16,-4 2 160-16,3 2 0 0,0 4 0 0,1 1 0 15,-2 5 0-15,-1 4 0 0,2 1 0 0,-4 8 128 16,3 1-128-16,-1 2 0 0,-2 2 0 0,2 1 128 0,-1 4 624 15,1-2 128-15,-1 6 16 0,-4-1 16 0,1-3-96 16,-1 7-32-16,0 1 0 0,-1 5 0 0,1 0-320 0,-4 3-64 16,-1 1-16-16,1 6 0 0,-1 1 0 0,-3-6-16 15,1-1 0-15,1-5 0 0,1-3-144 0,2-6-32 16,1-1 0-16,0-7 0 16,2-4-192-16,0-2 0 0,2-1 0 0,3-7 0 15,-3 0-960-15,5-8-96 0,-4 1-16 0,4-5 0 16,2-2-208-16,0-2-32 0,3-5-16 0,-3-2 0 15,-1-4 544-15,1-2 96 0,2 4 32 0,-5 2 0 0,3 2 336 0,0-4 64 16,0-1 0-16,1 0 16 0,-3 5 240 0,2-1-144 16,-2 5 144-16,0-1-128 0,-2 9 128 0,0 2 128 15,2 7-128-15,-5 1 176 0,1 4-176 0,-1 4 0 0,0 1 0 0,0 4 128 16,1 5 288-16,1 0 48 0,1 3 16 0,-3 0 0 16,1 4 544-16,2-2 128 0,2 6 0 0,-3-3 16 15,1 5-240-15,4-1-48 0,-4 2-16 0,-2 3 0 16,-1 2-544-16,2-2-96 0,-4 1-32 0,3-4 0 15,-3 1-192-15,2-6 0 0,1 0 0 0,1-6 0 16,1-5-576-16,0-3-176 16,0-4-16-16,2-7-8768 0</inkml:trace>
  <inkml:trace contextRef="#ctx0" brushRef="#br0" timeOffset="377.46">7937 10067 1839 0,'-2'9'160'0,"1"-4"-160"16,-1 4 0-16,2-5 0 0,0-3 528 0,0 8 80 16,-5 8 16-16,1 6 0 0,-1 12-304 0,-4 0-64 15,1 5-16-15,1-2 0 0,5-1 384 0,-3-2 80 0,1-4 0 0,4-5 16 16,0 4 304-16,2-6 48 15,1-3 16-15,1 2 0 0,-1-1-592 0,3-4-112 16,-1-3-32-16,3-4 0 0,1-3-352 0,0 1 0 0,1-5 0 0,1-4-192 16,-1 0 192-16,2-6 0 0,2-6 0 0,-1 0-128 15,1-5 128-15,-4-1 224 0,0-4-48 0,1-5-16 32,-6 0 176-32,-1-3 48 0,-4-1 0 0,-4 3 0 0,-1-2 192 0,0-1 64 0,-4 1 0 0,0-1 0 15,-5 3 112-15,2 2 16 0,-2 0 16 0,2 8 0 16,0 4-128-16,3 2-16 0,-1 3-16 0,1 8 0 15,4 1-304-15,-4 1-64 0,5 5-16 0,-1 1 0 16,2 1-480-16,1 1-80 0,2 5-32 0,0 0 0 31,2 0-1120-31,1-2-208 0,2 2-48 0,1-2-5984 0</inkml:trace>
  <inkml:trace contextRef="#ctx0" brushRef="#br0" timeOffset="807.25">8307 10170 8287 0,'-4'0'736'0,"2"4"-592"31,1-4-144-31,1 3 0 0,0-1 752 0,-2-2 112 0,-2 9 32 0,1-1 0 0,-4 6-448 0,0 4-64 0,2 3-32 0,-4 1 0 31,4 1 80-31,-2 1 16 0,2 1 0 0,1-4 0 0,2 5 432 0,2-4 80 0,0 4 32 0,4-3 0 31,1 3-608-31,0-3-112 0,4-6-16 0,0 1-16 16,-1-6-240-16,1-7 0 0,2 0-192 0,-1-5 192 16,4 0-288-16,-5-8 48 0,5-3 16 0,-6-10 0 31,5-1-480-31,0-8-112 0,-4-7-16 0,2-3 0 0,1 0 528 0,-3-3 112 0,-1-4 0 0,1 1 16 16,-4-2 416-16,-1 4 80 0,1 1 0 0,-2 1 16 15,-3 0-16-15,0-3 0 0,0 6 0 0,-7-2 0 16,6-3 400-16,-6 0 80 0,0 1 16 0,3 3 0 15,-4 3-48-15,2 4 0 0,-1 5 0 0,2 7 0 0,0 8-272 0,-2 9-64 16,2 4-16-16,-1 9 0 0,6 3 464 0,-5 5 80 16,2 6 32-16,3 3 0 0,0 5-384 15,-4 10-80-15,8 2-16 0,-4 1 0 0,0 8-512 0,1-2 0 16,1 6 0-16,0 5 0 0,1 2-256 0,1-1-16 16,3 8 0-16,0 0 0 0,-2 1-48 0,0 1 0 15,4 3 0-15,0-15-7744 16,3-2-1536-16</inkml:trace>
  <inkml:trace contextRef="#ctx0" brushRef="#br0" timeOffset="2450.13">7479 11086 4607 0,'-2'6'400'0,"2"-6"-400"0,0 3 0 0,0-3 0 16,0 0 1024-16,0 0 112 0,0 2 16 0,2 5 16 16,0-2-304-16,-1 0-64 0,3 4-16 0,-2-2 0 15,1-2 144-15,0 7 32 0,-3 2 0 0,2 0 0 16,2 7 64-16,-4-2 0 0,0 4 16 0,-4 3 0 0,2-2-144 0,-1 1-48 16,3 1 0-16,-3-5 0 0,3-2-384 0,-2-2-80 15,2-1 0-15,0-6-16 0,0-1-368 0,-4-2 0 16,3-2 0-16,-1-3 0 0,0 2 0 0,2-4-128 15,-3-4 128-15,1 2 0 0,2-3 0 0,0-4 0 16,2-3 0-16,1-2 176 16,-1-1-176-16,1-8 160 0,3 0-160 0,-3 1 160 0,0-4-160 0,3 3 0 15,-3-1-160-15,2-1 160 0,1 1 0 0,-1 1 0 16,2 1 0-16,-2 4 0 0,7 1 0 0,-6 4 0 16,2 3 0-16,1 1 0 0,-4 6 0 0,2-2 0 15,-2 5 0-15,-1 3 0 0,1-1 0 0,-1 1 0 16,1 3 0-16,0-1 160 0,2 3 464 0,0 5 80 0,5 1 32 15,-3-2 0-15,3 2-96 0,-1 0-32 0,1 1 0 0,0-1 0 16,2 0-416-16,0 2-64 0,-4-6-128 0,6 3 176 16,1-5-176-16,1-3 0 0,-3 1 0 0,3-6 0 15,1 0 0-15,0-2 0 0,-1-2 0 0,-1-1 0 16,1-2 0-16,-5 2 0 0,-4-4 0 0,2 1 0 16,-1-1 192-16,-1-2 16 0,-2-1 0 0,-4 0 0 15,2 3 16-15,-3-5 0 0,0 1 0 0,1 0 0 16,-6 3-224-16,1-2 0 0,-1-1 0 0,-3 3 0 15,3 1 0-15,-4 1 0 0,0-1 0 0,0 4 0 16,2 1 0-16,-4 1 0 0,0 3 0 0,4 0 0 0,-2 3 0 16,0 6 0-16,4 0 0 0,-2 3 0 0,1 2 176 0,1 0-176 15,1 7 192-15,2-2-192 0,0 2 608 0,2 1 16 16,1 1 0-16,-3-2 0 0,4-2-128 0,1-2-32 16,-2 6 0-16,3 3 0 0,2 0-192 0,-3 0-32 15,4-3-16-15,0-2 0 0,0-2-224 0,3-7 144 16,2 1-144-16,5-8 128 0,2-2-128 0,5-6 0 15,0-2-160-15,-2-8 160 16,4-1-1056-16,0 0-112 0,-2-3-32 0,1-4 0 16,0-5-1120-16,-2 0-240 0,-3-2-32 0,1-2-16 15,-4-1 416-15,-1 0 80 0,-3 1 0 0,-1-1 16 16,0 5 736-16,-2 3 144 0,-3 6 16 0,-4-1 16 16,1 9 592-16,-3 1 112 0,1 2 32 0,-4 6 0 0,-4 6 448 0,4 1 0 0,0 1 0 0,-3 3 0 15,1 6 816-15,-2 1 256 0,1 3 48 0,1 1 16 16,-3 1 512-16,1 3 96 0,4-3 32 0,-3-1 0 15,1 4-336-15,2-3-64 0,0 7-16 0,-2-4 0 16,2 2-144-16,0-4-48 16,0-1 0-16,2-1 0 0,0 1-432 0,1-6-96 0,1 4 0 0,1-7-16 15,-3 4-432-15,1-6-192 0,3-3 160 0,1-4-160 16,-6 0 0-16,3-5-192 0,-1 0 16 0,-1-5 0 16,2 0-512-1,-4-8-96-15,1 5-32 0,-1-5 0 16,2 0 240-16,-2-5 64 0,2-1 0 0,1-2 0 0,-3-5 224 0,0 3 48 0,0-3 16 0,2 0 0 15,-2 0 224-15,2 0-176 0,-1 1 176 0,3 1-160 0,-4-2 160 0,2 3 0 16,1-3 0-16,1 3 0 0,-1 1 0 0,4 1 0 16,0 3 0-16,2 8 0 0,-4 5 0 0,0 1 144 15,2 10-144-15,-2-3 0 0,-1 6 320 0,1 1-64 16,-1 6 0-16,1-2 0 0,-3 3 832 0,-1 2 176 16,5 2 16-16,-6 2 16 0,1 0-640 0,-1 1-128 15,2-1-16-15,-2-1-16 0,0 1-496 0,0-2 0 16,-2-2 0-16,2-2 0 0,0 1 0 0,0-6 0 15,0 2 0-15,2-2 0 0,-2-1 0 0,2-4 0 16,-2-2-160-16,3 0 160 16,-3-2-432-16,0 1 0 0,0-2 0 0,2-4 0 15,2-2-208-15,-1 1-64 0,-3-2 0 0,5-4 0 16,-1 0 0-16,-3 1-16 0,5-6 0 0,-3 1 0 16,2 0 208-16,2-1 32 0,-1-2 16 0,-1-3 0 0,2 1 224 0,-2-3 48 0,4-1 16 0,-4-1 0 15,2 1 176-15,-2-5 0 0,0 1 0 0,1 4 0 16,-3-4 0-16,1 5 128 0,1 1-128 0,-2 3 0 15,3 8 0-15,-3 1 128 0,1 4-128 0,-3 4 0 16,3 4 0-16,-3 1 144 0,3 4-144 0,-1 3 0 16,3-2 1024-16,-6 2 80 0,5 2 32 0,-2 4 0 15,3-4-368-15,-1 7-64 0,2-1 0 0,-2 0-16 16,2 6-432-16,2 0-96 0,-2 5-16 0,0 4 0 16,-2-4-144-16,-2 4 0 0,3 9 0 0,-1-4 0 0,-2-4 0 15,6-1 0-15,-4-5 128 0,4-11-128 0,3-2 0 0,2-13 0 16,4-4 0-16,-1-12-13200 15</inkml:trace>
  <inkml:trace contextRef="#ctx0" brushRef="#br0" timeOffset="3548.97">9180 10856 2991 0,'0'2'0'0,"0"2"128"0,1-1-128 0,-1-3 160 0,0 2-160 0,4 1 0 15,-4 3 0-15,3 6 0 0,-1 2 736 0,2 3 112 0,-4 1 32 0,0-5 0 16,0 1 784-16,-4-1 144 0,2-1 48 0,-1-3 0 16,3-4-400-16,-5 0-80 15,1-2-16-15,4-3 0 0,-5 4-688 0,1-4-144 16,-1-4-16-16,2 1-16 0,-3 3-96 0,-1-5-16 0,0 5 0 0,1-4 0 16,0 4-256-16,-2 0-128 0,-1 4 0 0,0-1 128 15,4 2-128-15,-2 4 0 16,0 0 0-16,0 1 0 0,2 6 0 0,-2 1 0 0,2 3 0 0,1 2 0 15,-1 4 160-15,0 0-160 0,-1 4 192 0,3-4-192 16,3-1 240-16,-4 1-64 0,4-5-16 0,4-2 0 16,-1-2 304-16,4-5 64 0,2-3 16 0,2-4 0 15,2-1-352-15,1-8-192 0,0-1 192 0,0-7-192 0,4 1 0 16,-3-4 0-16,3-1 0 0,-4-5-192 16,-2 0 192-16,2-3 0 0,0 0-160 0,-2-3 160 0,2 3 0 0,-5 0 0 15,-1 1 0-15,1 0 0 0,0 2 0 0,-6-1 0 16,3-4 0-16,-1 3 0 0,-2 2 0 0,-3 2-272 15,0-2 64-15,2 4 16 0,-2 3 192 0,-2 5 0 16,2 0 0-16,0 9 0 0,0 0 0 0,-3 4 0 16,3 4 0-16,-4 3 0 0,3 6 128 0,-3 1-128 15,1 3 144-15,1-2-144 0,2 7 448 0,0-3 0 16,0 1 0-16,0-1 0 0,0-1-80 0,0 1-32 16,0 3 0-16,2 0 0 0,1-3 48 0,2-2 16 15,2 1 0-15,-1-1 0 0,-1-3-112 0,3-8-32 0,5 2 0 16,-5-6 0-16,6-1-256 0,-1-5 0 0,4 0 0 0,-1-5 0 15,3-4 0-15,0-2 0 0,0-1 0 0,0-5 0 16,0-4-352-16,2-2 32 16,-3-3 0-16,-1 0 0 0,-1-2 0 0,0 2 16 0,-2 3 0 0,-2-3 0 15,2 4 176-15,-6 1 128 0,-2-2-192 0,-1 6 192 16,-2-1-128-16,1 1 128 0,-4 3 0 0,-4 5 0 16,1 0-336-16,1 4 32 0,-5 2 16 0,5 3 0 15,-5 5 288-15,0 2-192 0,4 3 192 0,-6 6-160 16,6 3 288-16,-2 2 64 0,1 2 16 0,2-1 0 15,-1 4 368-15,3 1 80 0,0 0 16 0,0 0 0 16,3-1-192-16,-1 0-32 0,2-3-16 0,-1-3 0 0,4 3-272 16,0-6-160-16,2 1 192 0,-1-6-192 0,1-5 0 0,2 2 0 15,2-6 0-15,3 1 0 0,2-4 0 0,-1-4 0 16,0-1 0-16,1-4-144 0,-1 1-176 0,2-6-48 16,-1-2 0-16,-4 2 0 31,2-3-864-31,-3-6-176 0,1 2-48 0,-5-2 0 0,2 4 336 0,-3-2 64 0,1 0 16 0,-2 6 0 0,2-3 592 0,-4 1 128 15,0 0 32-15,2-1 0 0,-2 6 288 0,-1-2-160 16,-4 2 160-16,2 1-128 0,1 3 128 0,-1-1 0 16,-2 4 0-16,0 1 0 0,2 1 176 0,-2 6-48 15,0 2 0-15,0 1 0 0,0 6 704 0,0 2 144 16,0 2 32-16,0 3 0 0,-2-2 128 0,2 6 16 16,0 1 16-16,0-1 0 0,-2-4-352 0,2 5-80 0,0-1-16 0,0 0 0 15,2-3-240-15,0-2-48 0,3-4-16 0,-4-4 0 16,6-1-416-16,-5-2 0 0,5-2 0 0,-5-5 0 15,5 0-240-15,-5-3-128 0,5-3-16 0,-2-2-16 32,-2-1-368-32,3-5-80 0,-1-3-16 0,0-1 0 15,2-3 320-15,2-3 64 0,-1 3 16 0,-2-5 0 0,2 3-16 0,1-3 0 16,0 0 0-16,1 0 0 0,-1 3-448 0,1-3-96 0,-1 4 0 0,2-1-16 16,-3 2 336-16,1 4 80 0,0 3 16 0,-1 5 0 15,-2 4 608-15,-1 5 0 0,2 1 0 0,-5 8 0 16,-1 3 160-16,5 1 96 0,-6 2 32 0,0 3 0 15,1 3 640-15,1-4 128 0,0 2 32 0,1 2 0 0,1 2-528 0,1-2-112 16,0-2 0-16,-1 5-16 16,1-1-432-16,-2-1 0 0,3 1 0 0,2 0 0 0,-2 3 0 0,2-9-176 15,4 1 176-15,2-4-192 32,4-2-656-32,-1-4-144 0</inkml:trace>
  <inkml:trace contextRef="#ctx0" brushRef="#br0" timeOffset="4208.83">10547 10830 12895 0,'-12'6'576'0,"7"-3"112"0,0-1-560 0,1 1-128 0,1 2 0 0,-1-1 0 0,3 1 384 0,-8 4 64 0,-3 8 0 0,-2 4 0 16,-4 2-448-16,4 3 0 0,-1-3 0 0,1-1 0 31,3-1 640-31,3-2 80 0,-1 2 32 0,4-7 0 0,1 4-128 0,4-1-32 0,0-3 0 0,0-2 0 15,0 2-384-15,4 0-80 0,3-2 0 0,0 0-128 16,3-3 0-16,-1-4 0 0,3 1-192 0,5-8 48 31,-3-2-368-31,4-4-64 0,-1-5 0 0,1-1-16 0,1-3-48 0,2-2 0 32,-4-2 0-32,1-5 0 0,4-6 368 0,-1-2 64 0,-5 2 16 0,1-4 0 0,4-6 320 15,-7 0 80-15,0 0 16 0,2-3 0 0,-8 2-224 0,1-1 0 16,0 2 0-16,-7-1 0 0,5-1 416 0,-7-5-16 15,0 2 0-15,1 2 0 0,-1 1 368 0,0 1 64 16,-1-2 0-16,1 8 16 0,0 4-560 0,0 5-112 16,-4 5-32-16,4 8 0 0,0 6 144 0,-5 7 32 15,5-1 0-15,-4 12 0 0,-1 3 784 0,0 5 176 16,1 8 16-16,1 4 16 0,-1 2-448 0,-1 1-96 16,3 3 0-16,-1 5-16 0,0 3-560 0,1 1-192 15,2 1 144-15,2-1-144 0,3-4 0 0,2-2 0 16,1-1 0-16,1-3 0 0,5 1 0 0,4-3 0 15,-1-6 0-15,4-4 0 0,2 1 0 0,3-11 0 0,5-3 0 16,-5-4 0-16,-26-5-144 0,0 0 144 0,0 0 0 0,115 0 0 16,-92-5-144-16,-2 0 144 0,1-2 0 0,-4 2-144 15,-4-1 144-15,0-1 0 0,0-3 0 0,1-2 128 16,-1-6-128-16,-2 1 176 0,2-1-176 0,-5-1 192 16,0 2 48-16,-4-4 16 0,0 5 0 0,-1-5 0 15,-1 4-256-15,-3 3 0 0,-3-3 0 0,-1 4 0 16,3-1 0-16,-8 1-128 0,4 0 128 0,-4 5 0 15,2-1 0-15,-4 0 0 0,1 7 0 0,0 2 0 16,-4 2 0-16,1 2 0 0,1 6 0 0,2 2 0 16,1 6 0-16,-3-1 192 0,1 6-48 0,3-1-16 15,1 5 608-15,0-5 112 0,3 4 32 0,-1 1 0 0,2-1-160 16,3 0-16-16,0-4-16 0,0 5 0 0,3-5-176 0,2 3-16 16,4-6-16-16,0 2 0 0,1-2-224 0,2-7-64 15,6 2 0-15,-6-2 0 0,4-3-192 0,5-4 0 16,-4-1 0-16,2-3 0 15,6-2-976-15,-25 1-192 0,0 0-48 0,0 0-14464 16</inkml:trace>
  <inkml:trace contextRef="#ctx0" brushRef="#br0" timeOffset="4601.82">11626 10625 9215 0,'-7'21'816'0,"4"-7"-656"0,3-2-160 15,0-2 0-15,0-3 1824 0,0-2 336 0,1 1 64 0,3 6 16 16,-1 11-880-16,3 3-160 0,1 0-48 0,0 0 0 16,0-3-944-16,1-1-208 0,1-4 0 0,0-1 0 15,-1 0 320-15,1-3 80 0,2-1 32 0,1-1 0 16,-4-2 512-16,1-1 96 0,0-4 32 0,0 4 0 16,-1-6-752-16,-2 3-128 0,-3-6-48 0,-1-2 0 15,-4-2-144-15,0-1-224 0,-3-2 48 0,0-2 16 16,0-1-480-1,-2-4-80-15,1-3-32 0,1-4 0 0,2 3 752 0,-3-4 0 0,3-1 0 0,1-7 0 16,1-1 864-16,2 0 112 0,4-4 32 0,1-2 0 16,-1-5-48-16,7 2-16 0,-1 6 0 0,1 2 0 0,0 6-288 0,2 3-48 15,-2 10-16-15,2 0 0 0,-5 8-208 0,1 9-64 16,-1 1 0-16,0 4 0 0,-1 4 768 0,1 5 160 16,0-1 32-16,0 1 0 0,3-1-560 0,-4-3-96 15,3-2-32-15,1-7 0 0,0-1-464 0,-1-8-128 16,3 1 0-16,-2-2 0 15,0-4-896-15,-1 0-192 0,1-3-32 0,-4 2-16 16,-2-4-1200-16,-1 2-240 0,-3-1-48 0,-2 3-6800 16,-2-2-1360-16</inkml:trace>
  <inkml:trace contextRef="#ctx0" brushRef="#br0" timeOffset="4915.97">9828 10179 20271 0,'-4'3'1792'0,"1"-3"-1424"15,3 0-368-15,3 0 0 16,-3 0 752-16,2 0 80 0,2 0 0 0,8 4-7344 16,-4-2-1472-16</inkml:trace>
  <inkml:trace contextRef="#ctx0" brushRef="#br0" timeOffset="46196.26">12848 11440 4607 0,'0'3'400'0,"0"-3"-400"0,0 2 0 0,0 2 0 15,0-4 768-15,0 5 64 0,0 2 0 0,-2 3 16 16,2 2 160-16,-4 6 16 0,1-4 16 0,1-2 0 16,-1 2 64-16,-1-5 16 0,3 3 0 0,1-2 0 15,-4-1-224-15,2 3-32 0,-1-1-16 0,3-3 0 16,-4 1-80-16,1 3-32 0,1 0 0 0,-3-1 0 15,1 3 16-15,-3-2 0 0,2 5 0 0,0 1 0 16,0 1-336-16,-4 2-64 0,0 2-16 0,1-1 0 16,-1 3-192-16,0-3-144 0,0 1 192 0,1-1-192 15,3-4 352-15,1-6-32 0,4-1-16 0,0-3 0 0,4-4 32 0,-3-1 16 16,6-3 0-16,2 0 0 0,0-3-352 0,1 3 0 16,4-4 0-16,-2-1 0 0,2 5 0 0,2-3 0 15,1-3 0-15,2 5-128 0,2-3 128 0,2 4 0 16,3 0 0-16,-3 0 0 0,3 0 0 0,-3 4 0 15,3 1 0-15,-5 0-128 0,1 0 128 0,-6 4 0 16,1 0 0-16,-6 3-128 0,-1 2 128 0,-4 3 0 16,-3 1 0-16,-6 4 128 0,1 4-128 0,-5-3 0 15,-4 3 0-15,3 4 0 0,-8-4 176 0,-3 5 16 16,-4 6 0-16,-6 1 0 0,1 2 208 0,-4 0 48 0,-3 4 16 0,2-8 0 16,0 3-128-16,-2-3-16 0,4-3-16 0,0-5 0 15,5-5-304-15,-4-6 160 0,4-4-160 0,3-8 128 31,0-9-1280-31,6-1-272 0,0-9-48 0,3-7-10896 0</inkml:trace>
  <inkml:trace contextRef="#ctx0" brushRef="#br0" timeOffset="46476.19">12940 11466 12895 0,'4'0'1152'0,"-3"4"-928"16,3-4-224-16,-1-4 0 0,1 4 688 0,1 0 80 15,4 0 32-15,5 0 0 0,3 0-304 0,0 0-64 16,-3 4-16-16,0-3 0 0,-1 3 512 0,-5-1 96 16,1-1 32-16,1 1 0 0,3-3 416 0,1 0 64 15,1 0 32-15,-1-3 0 0,4-2-608 0,1-4-112 16,2 4-16-16,-2-7-16 0,5 3-560 0,-1-2-128 15,-2-1 0-15,1 0-128 16,5 3-1200-16,-5-5-336 0,-1 6-80 0,2-1-10112 0</inkml:trace>
  <inkml:trace contextRef="#ctx0" brushRef="#br0" timeOffset="46884.66">13841 11422 8287 0,'-7'18'736'0,"4"-9"-592"0,-3-1-144 0,3-2 0 16,3 1 1776-16,-4-2 320 0,3 0 64 0,-6 7 16 16,1 11-320-16,-8 3-64 0,-1 9-16 0,-1-4 0 15,-1 4-1072-15,-1 2-224 0,1 1-32 0,1-2-16 16,2 3 160-16,4-3 48 0,1 4 0 0,0-1 0 16,4-3-272-16,3 3-48 0,4-5-16 0,3-2 0 15,1-1-304-15,6 0 0 0,-2-4 0 0,4-1 0 16,4-4 0-16,1-4 0 0,3-1-160 0,3-3 160 0,4 2-240 0,-2-6 32 15,2-1 0-15,3-6 0 16,-6-3-480-16,2-3-80 0,-28 3-32 16,0 0 0-16,0 0-48 0,113-45-16 0,-113 45 0 0,0 0 0 0,75-56 704 0,-75 56 160 15,0 0 0-15,80-84 0 0,-80 84 880 0,59-75 160 16,-26 30 48-16,-1 0 0 0,-5-6 176 0,-2 1 32 16,-2-2 16-16,-10 3 0 0,-4 2-736 0,-5 2-160 15,-8 4-32-15,-6 1 0 0,-2 2-384 0,-9 3 0 0,1 4 0 16,-4 0 0-16,-2 4 0 0,-2 5 0 0,-2 4 0 15,3 4 128-15,-3 7-128 0,2 2 0 0,2 9 0 0,-2 1 0 16,4 4-192-16,1 3-80 0,0-2-16 0,2-1 0 31,4 3-1024-31,1-3-208 0</inkml:trace>
  <inkml:trace contextRef="#ctx0" brushRef="#br0" timeOffset="47747.97">12806 13323 11967 0,'0'0'1072'0,"0"0"-864"0,2 3-208 0,-2-3 0 0,3 2 976 0,-3-2 160 0,0 3 16 0,0 3 16 16,0 6 112-16,0-3 32 0,0 4 0 0,-3 0 0 16,3 1-128-16,-2 0-32 0,2-2 0 0,-2 2 0 15,0 1-416-15,2-1-96 0,-5 0 0 0,2 4-16 16,-1-1-192-16,2 2-48 0,-5 2 0 0,6-3 0 15,-3-1-80-15,-1 2-32 0,2 2 0 16,-1-4 0-16,2 1-272 0,2 1 0 16,-3-2 128-16,1 4-128 0,2-3 0 0,-2 1 0 0,2-2 0 0,0 1 0 15,0-6 0-15,2 2 0 0,3 0 0 0,-5-6 0 16,6-1 0-16,-3-1 0 0,2-3 0 0,4-3 0 16,0-3 0-16,-1-1 0 0,5-1 144 0,1-4-144 15,-1 1 160-15,1-1-160 0,2-2 160 0,2-1-160 0,1 0 128 0,0-2-128 16,5 2 0-16,-1-2 0 0,-2 0 0 15,-21 14 0-15,0 0 0 0,0 0 0 0,97-56-320 0,-97 56 0 16,0 0 0-16,0 0 0 16,89-57-1088-16,-71 39-208 0,3 4-48 15,1-3-9568-15</inkml:trace>
  <inkml:trace contextRef="#ctx0" brushRef="#br0" timeOffset="48015.23">13411 13176 5519 0,'-9'14'496'0,"5"-5"-496"0,-1 0 0 0,2-1 0 16,3-2 1680-16,-4 1 240 0,2 1 64 0,2 6 0 15,-7 9 304-15,0 12 64 0,1 5 16 0,0 0 0 16,-2 3-384-16,1-2-80 16,0 6-16-16,3-2 0 0,-1-2-224 0,1 1-64 0,-1 1 0 0,0-1 0 15,3-1-480-15,0-1-96 0,2 2-32 0,0-4 0 16,0 0-608-16,0 2-112 0,0-6-16 0,2 4-16 15,-2-2-240-15,0-3 0 0,-2 2 0 0,2-6-160 32,0 1-464-32,0-3-80 0,0-3-32 0,0-3 0 0,0-2-640 0,0-7-128 0,0-5-32 0,0-6-8000 15,2-3-1600-15</inkml:trace>
  <inkml:trace contextRef="#ctx0" brushRef="#br0" timeOffset="48424.04">13946 13168 8287 0,'-11'26'736'0,"8"-12"-592"16,-4 0-144-16,1-2 0 0,3 0 1152 0,1-5 192 15,-3 9 32-15,-4 6 16 0,-3 18-240 0,-2 9-64 0,-3 7 0 0,1-6 0 16,6-6-656-16,-3 0-144 15,3-4-32-15,6-6 0 0,-1 1 656 0,5-3 128 0,2-5 32 0,1-2 0 16,3-6-352-16,2-3-64 0,5-2-16 0,-3-6 0 16,6 1-208-16,-2-7-48 0,3 5-16 0,0-6 0 15,3-1-368-15,4 0 0 0,-1 0 0 0,5 0 0 16,1 0 0-16,1-1-256 0,1-3 64 0,-6 4 0 16,-1-3 192-16,-1 3-192 0,-4 3 192 0,-2 2-192 15,-1 4 16 1,-2 3 0-16,-5 2 0 0,-1 4 0 0,-4-1 176 0,-3 6 256 0,3 3-64 0,-4 0-16 15,-4 0 880-15,-1 2 176 0,0 2 48 0,-4-2 0 0,1 1-192 0,-8 2-16 16,0 1-16-16,-1-3 0 0,1-1-624 0,-3 2-128 16,-2-4-32-16,-2-3 0 0,1-1-272 0,-1-4 0 15,2-4 0-15,-1-6 0 32,-1-4-656-32,5-4-240 0,1-4-64 0,0-4-13200 0</inkml:trace>
  <inkml:trace contextRef="#ctx0" brushRef="#br0" timeOffset="48644.29">14108 13225 23039 0,'10'0'1024'0,"-5"0"192"0,2-3-960 0,2 3-256 0,-6-2 0 0,3-2 0 31,2 1 1600-31,6-2 288 0,9-4 48 0,-23 9 16 0,0 0-880 0,0 0-176 0,115-40-48 0,-92 35 0 15,1-4-688-15,-1 0-160 0,-1 1 0 0,3-5 0 32,-25 13 0-32,0 0 0 0,0 0 0 0,108-66-160 15,-108 66 160-15,0 0-192 0,92-75 192 0,-92 75-9776 16,0 0-1840-16</inkml:trace>
  <inkml:trace contextRef="#ctx0" brushRef="#br0" timeOffset="68100.28">16390 2515 3679 0,'0'0'320'16,"0"0"-320"-16,0 0 0 0,4 0 0 16,-4 0 1072-16,0 0 144 0,0 0 16 0,0 0 16 0,0 0-48 0,0 0-16 15,-4 4 0-15,3-4 0 0,-3 3 240 0,4-1 48 16,-5-2 16-16,5 3 0 0,0 3-144 0,-4-3-16 16,4-1-16-16,0 5 0 0,0-2-352 0,4-1-80 15,-2 1-16-15,1-2 0 0,1 3-448 0,1-3-96 16,-5-1 0-16,3 1-16 0,-1 6-48 0,2 0 0 15,-4 1 0-15,0 2 0 0,0 2 16 0,-7 2 0 16,1 1 0-16,1 2 0 0,-4 4 16 0,-1-2 0 16,0 7 0-16,-1 1 0 0,-5 3-96 0,6-3 0 15,-4 3-16-15,5-4 0 0,1 1-48 0,1-1 0 0,5-3 0 0,-3-6 0 16,3-2 32-16,2 1 0 0,3-5 0 0,3-4 0 16,1 0-160-16,-2 0 0 0,4-6 0 0,3-1 0 15,2 1 0-15,-4-8 0 0,6 5 0 0,1-9-176 16,1 4 32-16,-1-7 0 0,0 3 0 0,3-3 0 31,-3 3-496-31,1-5-80 0,-5 4-32 0,5-6 0 16,-6 2-864-16,4-3-176 0,-1 3-48 0,3-7-8720 0</inkml:trace>
  <inkml:trace contextRef="#ctx0" brushRef="#br0" timeOffset="68382.64">16521 2190 7359 0,'-3'0'656'0,"3"-2"-528"16,0-2-128-16,0 4 0 0,0-5 1216 0,0 2 192 15,0-6 64-15,-4-2 0 0,2-1-272 0,-1-2-48 16,-2 2-16-16,1 3 0 0,2 4-784 0,2 0-160 16,0 2-16-16,6-1-16 15,-1 4-976-15,-2-2-192 0</inkml:trace>
  <inkml:trace contextRef="#ctx0" brushRef="#br0" timeOffset="68633.8">16889 2298 3679 0,'-2'5'320'0,"0"0"-320"16,2-2 0-16,0-3 0 0,2 0 704 0,-2 6 80 15,2-1 16-15,1 4 0 16,6-1 96-16,0 1 0 0,-1 0 16 0,6-6 0 0,4-3 400 0,1 0 80 15,5 0 16-15,-1-3 0 16,3 1-400-16,0-1-80 0,0 3-16 0,-26 0 0 0,0 0-720 0,0 0-192 16,121 0 0-16,-121 0-5360 15,0 0-1104-15</inkml:trace>
  <inkml:trace contextRef="#ctx0" brushRef="#br0" timeOffset="68869.64">17091 2648 11967 0,'-5'0'1072'0,"1"3"-864"0,4-3-208 0,4 0 0 16,1 0 544-16,-3 0 64 0,1 0 16 0,2 0 0 16,2 5 80-16,4-5 0 0,-1 7 16 0,1-5 0 15,1 3 864-15,2-1 160 0,-2-4 48 0,2 3 0 16,3-1-464-16,1-2-96 0,1 0-16 0,2 0 0 15,-4-2-912-15,2-1-304 0,2 3 160 0,2-4-160 32,-2 4-1280-32,2-5-320 0,-23 5-80 0,0 0-9008 0</inkml:trace>
  <inkml:trace contextRef="#ctx0" brushRef="#br0" timeOffset="69214.41">17894 2423 7359 0,'-8'0'320'0,"2"0"80"0,-1-2-400 0,6 2 0 16,-3 2 0-16,1-2 0 0,1 3 496 0,-7 1 16 16,-5 1 0-16,-3 9 0 0,-4 0 496 0,2 3 96 15,-6 1 32-15,6-1 0 0,2 6 400 0,-1-2 96 16,4 0 16-16,2-2 0 0,3 4-672 0,1 3-128 16,2-4-16-16,1 3-16 0,4-3-656 0,1 1-160 15,1 0 0-15,4-6 0 0,4 0 0 0,0 1 0 0,5-4 0 0,3-6 0 16,4 5-128-16,2-8 128 0,3-2-160 0,2-3 160 15,-28 0-320-15,0 0 16 0,0 0 16 0,113-22 0 16,-90 10 112-16,-1-1 32 0,1-1 0 16,-2 0 0-16,-4 1 144 0,-3-3 0 0,4-2 0 0,-8 3 0 15,2-1 144-15,-5-1 112 0,2-1 32 0,-4-1 0 16,-3 2 240-16,2-4 48 0,-1 2 16 0,-3-2 0 16,0-2-192-16,-3 0-32 0,1 3-16 0,-2-3 0 15,1 5-352-15,-1 5 0 0,3 0 0 0,-6 5 0 16,1 2-1024-16,1 3-128 0,-2 3-32 0,0 3-8480 15</inkml:trace>
  <inkml:trace contextRef="#ctx0" brushRef="#br0" timeOffset="69482.17">18778 2397 911 0,'-9'9'0'0,"2"-6"0"16,4 2 0-16,-1-1 0 0,2-4 1888 0,2 0 288 0,0 3 64 0,-3-1 16 16,3 1-1328-16,-5 3-272 0,1 1-48 0,-1-6-16 15,1 3 304-15,1-1 64 0,3-1 16 0,-2-2 0 16,2 0-528-16,2 0-128 0,1 0 0 0,1 0-16 31,-2 0-1008-31,1 0-208 0,2 4-48 0,2-1 0 0</inkml:trace>
  <inkml:trace contextRef="#ctx0" brushRef="#br0" timeOffset="69649.5">18781 2841 14735 0,'0'12'640'0,"4"-7"160"0,-4 4-640 0,3-4-160 15,-1-5 0-15,1 0 0 0,3 4 352 0,-3-2 32 16,6 1 16-16,0 2 0 16,1 2-752-16,-3-2-160 0,0-1-16 0,0-2-16 15,-4-2-864-15,-1-2-192 0,3-2-16 0,-1 1-16 0</inkml:trace>
  <inkml:trace contextRef="#ctx0" brushRef="#br0" timeOffset="76852.3">18842 3649 1839 0,'-5'4'160'0,"1"-4"-160"0,4 3 0 0,-3-1 0 16,1-2 448-16,1 3 64 0,-6 3 16 0,-2 2 0 0,0 1 288 0,-3 0 48 16,1-1 16-16,4-1 0 15,2-1-128-15,0-1-32 0,2-2 0 0,-1 3 0 0,2-1-144 0,-1 2-16 16,3-2-16-16,-4 4 0 0,3-1-32 0,1 1 0 16,0 2 0-16,0 1 0 0,5-4-48 0,-5 6-16 15,3 2 0-15,-3-2 0 0,2 3-128 0,2 1-16 16,-1-1-16-16,2 1 0 0,0-3-288 0,1 1 0 15,2-2 0-15,1-2 0 0,7-1 192 0,-2 1-192 16,0-2 192-16,1-3-192 0,5-2 384 0,0 1-48 16,3-6 0-16,-4 0 0 0,2-2-48 0,0-5-16 15,2-2 0-15,-1 0 0 0,-2 1-16 0,1-3-16 16,1-3 0-16,1-3 0 0,-2 0 80 0,0-4 32 0,-7-2 0 16,0 2 0-16,-1 2-80 0,-2-7-16 0,-2 5 0 0,-4-3 0 15,0-1 128-15,-10 3 32 0,0-1 0 0,-6 2 0 16,1 4-224-16,-8-6-32 0,1 5-16 0,-6 5 0 31,-1 4-464-31,-4 5-112 0,-2 3-16 0,-1 6 0 16,3 7-1168-16,-2 2-240 0</inkml:trace>
  <inkml:trace contextRef="#ctx0" brushRef="#br0" timeOffset="77215">19006 4473 10127 0,'-5'0'896'0,"5"-5"-704"0,0 5-192 0,0-4 0 16,0 4 1152-16,0-1 208 0,0-3 48 0,-5 1 0 15,1 3-224-15,-1 0-32 0,-2 3-16 0,2 2 0 16,-2 4 96-16,5 0 32 0,-3 5 0 0,5 1 0 16,-4-1-768-16,8 4-160 0,-4-1-16 0,1 2-16 15,5 7-176-15,1 0-128 0,-4 6 192 0,4-1-192 16,0 7 192-16,-5-1-192 0,1 7 192 0,1-1-192 15,-4 1-176-15,0-1-144 0,0-1-16 0,-5 2-10704 16</inkml:trace>
  <inkml:trace contextRef="#ctx0" brushRef="#br0" timeOffset="77717.99">18975 5624 9215 0,'-9'4'816'0,"4"-4"-656"16,5 0-160-16,0 0 0 0,1-4 592 0,3-1 96 0,-4 2 16 0,2-6 0 15,5-2-528-15,1-6-176 0,1 5 0 0,5-6 144 16,3 8-144-16,-3-2 0 0,7 3-160 0,-3 4 160 16,4 1 576-16,-4 4 192 0,3 4 64 0,-2 6 0 15,-2 6 176-15,1 1 32 0,-6 2 16 0,-3 8 0 16,-4-1-352-16,-3 5-80 0,-4 4-16 0,-3 5 0 16,-4-5-80-16,-3 1-16 0,-2-1 0 0,-4 4 0 15,3-3-16-15,-5-1-16 0,3 0 0 0,-6-4 0 16,1 0-352-16,1-1-128 15,0-2 0-15,2-4 144 0,1-1-144 0,3-4 0 0,1-3 0 0,3-6 0 0,-1-1 0 16,7-6 0-16,-2-3 0 0,5 0 0 0,2-8-224 0,0-1 80 16,4 0 16-16,1-5 0 0,0-1 128 0,4-4 0 15,3-2 0-15,2 2 0 0,-2-2 0 0,6-2 0 16,1 2 0-16,3-2-128 0,5 1 128 0,-1 1 0 16,2-2 0-16,1 6-128 15,-1 3 128-15,-2 5 0 0,0 0 0 0,-3 6-128 0,-2 3 128 0,0 0 0 16,-4 7 0-16,-3-2 0 0,0 0 0 0,0 4-160 15,2 0 16-15,-6-2-10160 0</inkml:trace>
  <inkml:trace contextRef="#ctx0" brushRef="#br0" timeOffset="78330.74">18976 6652 11967 0,'-10'9'1072'0,"1"-2"-864"16,4-6-208-16,5-1 0 0,-4 0 1104 0,4 4 176 16,-8-1 48-16,-3 2 0 0,-1 8-560 0,-2-3-128 15,4-1 0-15,3 0-16 0,7-1-432 0,0-3-192 16,5-1 160-16,4-4-160 0,5 0 688 0,3 0 32 16,6-4 16-16,1-1 0 0,-24 5 128 0,0 0 32 15,99-12 0-15,-99 12 0 0,0 0-368 0,102-2-64 16,-102 2-16-16,0 0 0 15,0 0-288-15,0 0-160 0,95 32 160 0,-89-18-160 0,-3 0 0 0,-6 3 0 16,-3 0 0-16,-2 4 0 0,-1-2 128 0,-5 6 0 16,2-3-128-16,-2 1 192 0,-4-5 192 0,4 2 16 0,2 0 16 0,0 0 0 15,2-2-272-15,1-4-144 0,0 3 160 0,0-3-160 16,6 0 0-16,0-5 0 0,3-2 0 0,0-5-160 16,3 1 16-16,2-3 0 15,4 0 0-15,3-3 0 0,0 3-192 0,-1-2-48 0,6-2 0 0,-1 4 0 16,3 0 0-16,-1 0 0 0,-1 4 0 0,2-2 0 15,-1 5 384-15,2-2-144 0,-2 3 144 0,-1 1 0 16,1 2 0-16,-4 1 0 0,0 5 0 0,-2-3 0 16,-3 7 0-16,-4-2 0 0,-2 2 0 0,-1 2 0 15,1-2 128-15,-6 1 128 0,1 1 16 0,2 0 16 16,-7 3 544-16,0 0 128 16,0-4 0-16,-3 5 16 0,-2-1 16 0,-1 0 0 0,0 5 0 0,-7-5 0 0,-1 0-304 0,-1-3-64 15,-4 0-16-15,1-6 0 0,1-5-224 0,-1-3-64 16,6-5 0-16,2-8-11104 15,3-5-2224-15</inkml:trace>
  <inkml:trace contextRef="#ctx0" brushRef="#br0" timeOffset="85979.34">18079 3997 2751 0,'3'0'256'0,"3"0"-256"0,-5 0 0 0,1-1 0 15,0 1 448-15,1 0 64 0,-1-4 0 0,5 4 0 16,2-3 96-16,0 1 32 0,-4-1 0 0,3 3 0 16,-6 0 288-16,2 0 64 0,-1 3 16 0,-3-3 0 15,0 5-16-15,0 0 0 0,0-1 0 0,-3 5 0 16,3-4-192-16,-2 4-32 0,0-1-16 0,0 1 0 15,2 0-336-15,0-1-64 0,0 1-16 0,0 0 0 0,2-4-336 0,0 4 144 16,3-6-144-16,-3 2 0 0,5-1 0 0,-4 1 0 16,3-1 0-16,-3-4 0 0,2 3 192 0,1-6 48 15,-1 3 0-15,2-4 0 0,-2-1 208 0,4 0 64 16,-4-2 0-16,4-2 0 0,3-1-128 0,-3-3 0 16,4 0-16-16,0-5 0 0,1 1 64 0,0-4 16 15,1 2 0-15,4-2 0 0,1-7 0 0,4 2 0 0,-1-4 0 0,-1 2 0 16,4-3-304-16,1-4-144 0,2 4 160 0,-1-4-160 31,3 0-640-31,1 0-208 0,1 4-48 0,-2-1-9600 0</inkml:trace>
  <inkml:trace contextRef="#ctx0" brushRef="#br0" timeOffset="86717.39">18447 4830 10127 0,'3'0'896'0,"1"0"-704"15,1 0-192-15,-2 0 0 0,3 0 528 0,-3-3 80 16,6 1 16-16,6 2 0 0,6-4 80 0,2-1 0 15,1 2 16-15,-1 1 0 0,0-2 192 0,-2-1 48 16,3 2 0-16,0 3 0 0,-24 0-144 0,0 0-32 16,0 0 0-16,107-4 0 0,-107 4-16 0,0 0 0 15,101 0 0-15,-101 0 0 0,0 0-320 0,115-17-64 16,-115 17 0-16,97-18-16 0,-97 18-32 0,110-22 0 16,-110 22 0-16,108-26 0 0,-108 26-336 0,93-23 144 0,-93 23-144 0,0 0 0 15,127-23 0-15,-127 23 0 0,0 0 0 0,120-8 0 31,-120 8-320-31,0 0-128 0,105 0-32 0,-105 0-7136 0,0 0-1408 0</inkml:trace>
  <inkml:trace contextRef="#ctx0" brushRef="#br0" timeOffset="87518.2">18154 5901 10127 0,'0'4'896'0,"0"-4"-704"16,2 0-192-16,-1 0 0 0,5 0 256 0,-6 0 32 16,3 1 0-16,2-1 0 0,1 0-288 0,-1 4 0 15,2-1 0-15,-6-3 0 0,6 2 304 0,-1-2 48 16,-1 0 16-16,2 0 0 0,0 0 448 0,2-2 80 16,-1-1 32-16,-1 3 0 15,2 0-112-15,-4-4-32 0,0 4 0 0,1 0 0 0,1-1-208 0,-6 1-32 16,3-4-16-16,-1 4 0 15,-3-3-208-15,0 3-32 0,2 0-16 0,-2 0 0 0,0-2-272 0,-2 2 160 0,2-4-160 0,0 4 128 16,0-3-128-16,0 3 0 0,2-5 0 0,0 1 0 16,0 3 0-16,1-3-272 0,2-1 32 0,-1 5 16 15,1-4 32-15,0 3 0 0,2 1 0 0,-2-4 0 32,1 4 192-32,-1-3 0 0,2 3 0 0,-2 0-144 0,2 0 144 0,-2-2 0 0,-1-2 0 0,3 1 0 15,0-2 0-15,1-1 0 0,6-2 0 0,-3-4 0 16,4-6 0-16,3-4 192 0,5-8-64 0,-1-7 0 15,8-3 336-15,-4-7 80 0,2 2 16 0,-2-4 0 16,-3 2-560-16,-2 5 0 0,1 1 0 0,-4 7-144 31,-1 5-1296-31,0 3-256 0,3 3-48 0,1 2-6432 0</inkml:trace>
  <inkml:trace contextRef="#ctx0" brushRef="#br0" timeOffset="88114.38">18546 7241 5519 0,'-9'1'496'0,"6"3"-496"15,-1-4 0-15,4-4 0 0,0 4 1008 0,0 0 96 16,-1-1 32-16,1-6 0 0,1 1 256 0,6-6 48 16,4 2 16-16,1-2 0 0,5-2 160 0,2 0 48 15,2 1 0-15,0 1 0 0,2-2-560 0,1 6-96 16,1-1-32-16,-25 9 0 0,0 0-112 0,89-23-32 0,-89 23 0 0,0 0 0 16,111-12-256-16,-111 12-64 0,101-10-16 0,-101 10 0 15,136-9-176-15,-136 9-48 0,145-17 0 16,-145 17 0-16,141-23-32 0,-141 23-16 0,132-21 0 0,-132 21 0 15,133-17-224-15,-133 17 0 0,129-18 0 0,-129 18-160 32,127-17-544-32,-127 17-128 0,110-14 0 0,-110 14-11968 0</inkml:trace>
  <inkml:trace contextRef="#ctx0" brushRef="#br0" timeOffset="88852.19">19107 8141 10127 0,'-9'4'896'0,"4"-3"-704"16,2-1-192-16,-1 0 0 0,2 0 752 0,2 0 112 16,0 4 32-16,-3-4 0 0,-1 3 544 0,-1 2 112 15,0 1 32-15,0-1 0 0,-2 4-688 0,2-1-128 16,-1 1-16-16,-1 0-16 0,2 3-144 0,0-3-16 15,1 3-16-15,1-2 0 0,-2 4-32 0,1 2 0 16,-1-2 0-16,0 3 0 0,-2 2-48 0,2-1-16 0,-1 3 0 0,1-2 0 16,3-2-176-16,1 4-32 0,-5-3-16 0,5-4 0 15,-1 0-240-15,2-2 0 0,2-4 0 0,-1-2 0 16,5 2 0-16,-3-4 0 0,4-1 0 0,2-1 0 16,3-2 0-16,0 0-160 0,4 0 160 0,3 0-128 15,4-2 128-15,3-1-208 0,-26 3 80 0,0 0 128 31,97-5-752-31,-97 5-16 0,0 0-16 0,107-9 0 0,-107 9-48 16,0 0 0-16,96-16 0 0,-72 11-5952 0,0 2-1184 0</inkml:trace>
  <inkml:trace contextRef="#ctx0" brushRef="#br0" timeOffset="89087.93">19464 8221 3679 0,'0'9'320'0,"0"0"-320"16,0-4 0-16,0-2 0 0,0 3 1216 0,0 6 192 15,0 5 16-15,0 18 16 0,0 9-288 0,2 6-64 16,-2-1-16-16,0 1 0 0,0 1 304 0,0-2 64 16,0-2 16-16,2-2 0 0,0 4 128 0,1-6 16 0,-3-3 16 0,3-1 0 15,3-8-816-15,-6-1-160 16,3-6-48-16,2-7-11760 0</inkml:trace>
  <inkml:trace contextRef="#ctx0" brushRef="#br0" timeOffset="89851.06">18138 8559 3679 0,'0'0'320'0,"0"0"-320"16,0 0 0-16,2 0 0 0,-2 0 832 0,0 0 80 16,2 0 32-16,-2 0 0 0,3 0 192 0,-3 2 32 15,0-2 16-15,0 3 0 0,0-3-48 0,0 4-16 16,0-2 0-16,0 1 0 0,0-3 80 0,0 3 16 16,0-1 0-16,0 5 0 0,0-2-128 0,0 1 0 15,0-1-16-15,0 4 0 0,-3-1-320 0,1 1-64 16,0 3-16-16,0 2 0 0,2-2-384 0,-3-1-80 15,3 1-16-15,0 2 0 0,0 3-192 0,3-3 0 0,-3 2 0 0,4-6 0 16,1 6 0-16,0-5 0 0,1 1 0 16,1-2 0-16,-2-3 0 0,4-2 0 0,-4-5 0 0,2 0 0 15,3-3 0-15,2-6-128 16,2-5 128-16,0-3 0 0,4-2 0 0,3-7 0 0,0-9-128 0,3-4 128 16,6-2 0-16,4-8 0 0,-1-3 0 0,6-4 0 15,1 2 0-15,0 0 0 0,0 2 0 0,-2 8-160 16,-8 4 160-16,1-4 0 0,-3 8 0 0,2-2-128 15,-6 6-832-15,4-3-176 0,4 4-16 16,-1 1-5888-16,0 6-1184 16</inkml:trace>
  <inkml:trace contextRef="#ctx0" brushRef="#br0" timeOffset="90815.67">19407 9543 15663 0,'0'0'1392'0,"-4"0"-1120"15,4 0-272-15,-1 0 0 0,1 4 592 0,-2-3 64 16,-3 3 16-16,-1 1 0 0,-6 4-160 0,2 5-48 16,-2 1 0-16,-2-1 0 0,1 4 224 0,3 1 32 15,1-2 16-15,0 4 0 0,1 2-480 0,1 0-80 16,2 1-32-16,-1-1 0 0,6-4 256 0,0-4 48 16,9-1 16-16,-4 0 0 0,7-5 48 0,2 0 16 15,0-1 0-15,2-2 0 0,3 1-528 0,-1-2 0 16,-1-2 0-16,2-1 0 15,-1 2 0-15,-3 1-144 0,1-2 16 0,-6 2 0 0,-1-1-128 0,-4 1-32 16,1 0 0-16,-6 2 0 0,0-1 288 0,-4 2 0 0,2 1 0 16,-5 3 0-16,0-1 384 0,-1 3 96 0,-3 1 16 0,1-1 0 15,-4 4 192-15,0 1 32 0,-2 2 16 0,-1 0 0 16,3-2-16-16,0-2 0 0,-2-3 0 0,1-2 0 16,2-3-528-16,-1-4-192 15,6-5 144-15,-6 0-14416 0</inkml:trace>
  <inkml:trace contextRef="#ctx0" brushRef="#br0" timeOffset="91003.71">19468 9451 911 0,'5'-9'0'0,"-2"6"0"0,3 1 0 0,-1-2 0 0,0 4 3488 0,2-3 608 16,2 3 128-16,5 0 32 0,3 0-2048 0,6 0-416 15,3 3-64-15,0 3-32 16,0 1-1952-16,-7-2-384 0,-1 7-64 0,3-2-32 16,-7 3-1328-16,3 1-272 0</inkml:trace>
  <inkml:trace contextRef="#ctx0" brushRef="#br0" timeOffset="91413.54">19551 10456 911 0,'-3'-4'0'0,"3"4"0"0,-4-1 0 0,3-3 0 15,-1 4 1632-15,2 0 240 0,-2 4 48 0,2-3 16 16,-5 3 160-16,2 5 16 0,-4 1 16 0,0 7 0 16,0 4-1248-16,-2 2-256 0,0 3-48 0,0 4-16 15,1 3 48-15,-3 2 16 0,3 8 0 0,-1-3 0 0,0 4 128 16,4 1 16-16,-2-1 16 0,2-4 0 16,3 0-192-16,0-2-32 0,2-7-16 0,2-1 0 15,0-2 592-15,3-7 112 0,2-2 32 0,-2-3 0 0,4-2-816 0,-4-6-144 16,7 3-48-16,-3-8 0 0,1 2-272 0,3-1 0 15,4-1 0-15,1-6 0 0,-1 3 0 0,0-5 0 16,1-4 0-16,-4-5 0 0,-4 2-144 0,-3-6 144 16,-3 6-128-16,-4 2 128 0,-4-2-368 0,-3 1 16 15,0 2 0-15,-3-3 0 0,-4 3 352 0,0 4 0 16,-5-2 0-16,1 2 0 0,1 2 0 0,-1 1 0 0,1 4 0 0,0 1-8512 16,3 2-1648-16</inkml:trace>
  <inkml:trace contextRef="#ctx0" brushRef="#br0" timeOffset="91837.96">19165 11696 14735 0,'-6'3'1312'0,"3"-3"-1056"15,3 4-256-15,0-4 0 0,3 0 1536 0,-3 2 240 16,2-2 48-16,5 3 16 0,0 2-752 0,5-1-128 15,4-4-48-15,3 0 0 0,0 0-528 0,6 0-96 16,-3-4-32-16,-1 4 0 0,7 0 224 0,-2-1 32 0,0 2 16 0,1-1 0 16,-1 7-80-16,-2-1 0 0,0-1-16 0,-1 3 0 15,-4-2-80-15,-3 2-16 0,-7 1 0 0,-4 3 0 16,-2 2-144-16,-1 7-16 0,-4-2-16 0,-1 7 0 16,-2 6 32-16,-2 6 0 15,0-1 0-15,-4 1 0 0,3 7 96 0,-3-5 32 0,2 2 0 0,-3 0 0 16,2 5-32-16,-2-2 0 0,3-5 0 0,0-1 0 15,4-8-96-15,-4-1-32 0,6-6 0 0,1-7-10240 16,2-4-2048-16</inkml:trace>
  <inkml:trace contextRef="#ctx0" brushRef="#br0" timeOffset="92418.71">19475 13054 11967 0,'0'0'528'0,"-2"-1"112"0,2-3-512 0,0 1-128 16,2 1 0-16,-2 2 0 0,1-3 848 0,1-3 144 0,2 3 32 0,-4-2 0 15,0-1-256-15,-6 6-64 0,3 2 0 0,-2 2 0 16,-2 4 80-16,-2 1 16 0,-1 5 0 0,-3 0 0 16,1 2 16-16,2-2 0 0,-4 5 0 0,2-2 0 15,-1 1-80-15,3-1-16 0,1 0 0 0,-3 1 0 16,7-1 48-16,-4-3 0 0,2 0 0 0,2 2 0 15,3-2-384-15,-1 0-80 0,3 1-16 0,3-1 0 16,-1 0-288-16,3 4 128 0,2-1-128 0,4 0 0 16,1 6 512-16,2 0-16 0,3 3 0 0,1-4 0 0,3 8 80 0,1-2 0 15,4 5 16-15,6 0 0 0,-6 0-304 0,0-5-64 16,-7-2-16-16,-3 0 0 0,-6-3-400 0,-6 0-96 16,-4 3-16-16,-9-4 0 15,4 4-96-15,-7-1-32 0,-2-2 0 0,-2-4 0 0,2-2 432 0,-3-5 0 16,3-3 0-16,-4-4 0 0,4-5 0 0,-3-8 192 15,-1-6-64-15,-2-7 0 0,2-2-128 0,2-8 0 16,-1-4 0-16,3-5 0 0,4 0 0 0,-1-9 0 16,4-7-144-16,2-1 144 0,3-6 0 0,2 0 0 15,5-1-144-15,-3-4 144 0,5 4 0 0,2 3-128 16,0 12 128-16,1 4 0 0,2 1-384 0,2 4 16 16,2 2 16-16,3-2-9104 15,-19 40-1808-15</inkml:trace>
  <inkml:trace contextRef="#ctx0" brushRef="#br0" timeOffset="94119.34">19464 14368 10591 0,'0'3'0'0,"0"-1"0"15,0-2 0-15,0 0-160 0,0 3 1040 0,0-3 208 0,2 6 32 0,-2-3 16 16,2 2 576-16,-2 2 112 0,2-1 32 0,1-3 0 16,-3-1-512-16,3-2-80 0,-1 0-32 0,-2 0 0 15,4 0-656-15,-4-2-128 0,0-1-16 0,0-1-16 16,0 4 256-16,0-2 48 0,-6-1 16 16,5 3 0-16,-1-4 144 0,-5 3 16 0,2-3 16 0,0 1 16 15,-4-3 16-15,4 3 0 0,-4-2 0 0,0 0 0 16,-5 1-304-16,2-1-48 0,-2 1-16 0,2 4 0 15,-5-1-576-15,-1 1 0 0,1 5 0 0,-3 4 0 16,0 1 0-16,-1 7-320 0,2 8 64 0,-4-3 16 16,2 10 16-16,2-1 0 0,3 0 0 0,2 4 0 15,4 0-16-15,3-3 0 0,3 2 0 0,6-8 0 0,3 2 240 0,4-7 0 16,0-3-160-16,1-1 160 0,6-3 0 0,3 0 0 16,2-5-128-16,-2-1 128 0,2-1 0 0,0-5 0 15,1-2-128-15,-4-2 128 0,1-1 0 0,2-6 0 16,-2 0 0-16,2-5 0 0,0-3-144 0,2 0 144 15,-6-4 0-15,2 2-144 0,2-2 144 0,-3-2 0 16,-1 0 0-16,-3 3 0 0,0 2 0 0,-2-5 0 16,-1 4 0-16,1-2-128 0,-4 4 128 0,1 0 0 15,0 6 0-15,-4-1 0 0,0 3-192 0,2 4 64 16,-5 1 0-16,2 4 0 0,-1 6 128 0,-1-3 0 16,1 6 0-16,1 5-128 0,1-2 128 0,-2 5 0 0,3 3 160 15,-1 2-160-15,2 4 480 0,-2 4 0 0,0 7 0 16,1 6 0-16,1 6-32 0,-7 0 0 0,1 3 0 0,-2 5 0 15,1 8-240-15,-4-2-48 0,-1-1-16 0,1-6 0 16,1-6-144-16,1-6 0 0,2-4 0 0,0-10 128 31,4-8-448-31,6-13-112 0</inkml:trace>
  <inkml:trace contextRef="#ctx0" brushRef="#br0" timeOffset="95563.37">18353 11074 9215 0,'0'4'816'0,"1"-4"-656"0,1 3-160 0,0-3 0 15,1 2 272-15,-3-2 32 0,4 7 0 0,3-2 0 16,1 5 16-16,5 6 16 0,-5-5 0 0,1 1 0 15,0-3 144-15,1-4 32 0,2-5 0 0,6 0 0 16,-4-5-96-16,3-4-16 0,6-5 0 0,-2-4 0 16,5-2 560-16,-9-7 128 0,6 1 0 0,-6-2 16 15,1-1 32 1,-1-3 0-16,-3 1 0 0,-2 0 0 0,2-1-48 0,-1-1 0 0,0 2 0 0,1 0 0 16,-1 3-624-16,1-2-128 0,-1-1-16 0,1 5-16 15,2 0-816-15,2 3-176 16,-3 2-16-16,6 4-7120 0,-3-1-1424 0</inkml:trace>
  <inkml:trace contextRef="#ctx0" brushRef="#br0" timeOffset="96208.65">18044 13640 21183 0,'4'-4'1888'0,"-3"-1"-1504"0,3 0-384 0,-1 1 0 0,-1 1 368 0,2-2 0 31,4-4 0-31,1-5 0 0,5 0-368 0,-2 2 0 0,-3 3 0 0,0 6-192 0,-4 3 48 0,-2 3 0 31,2 6 0-31,1 0 0 0,-3-1 672 0,1 6 144 0,1 4 32 0,0 2 0 0,0 0 144 0,-1 2 48 0,-1 3 0 0,3-3 0 32,-3 4-400-32,-3-3-80 0,2 3-16 0,-2-3 0 15,0-6-128-15,0 1-16 0,3-4-16 0,-3-2 0 16,4-3-112-16,1-4-128 0,4-5 176 0,1-4-176 16,2-1 304-16,4-12-48 0,3-1-16 0,0-13 0 15,6 0-96-15,1-13-16 0,2-5 0 0,3-3 0 16,2-2-128-16,7-4 0 0,0-6 144 0,4-2-144 15,1 0 0-15,-6-2 0 0,1-2 0 0,0 9-9424 16,-5 4-1776-16</inkml:trace>
  <inkml:trace contextRef="#ctx0" brushRef="#br0" timeOffset="96631.57">18603 14829 18431 0,'-12'11'816'0,"4"-8"160"0,4 1-784 0,2-3-192 0,2-1 0 0,0 0 0 16,0-1 1296-16,6-3 224 0,2-1 32 0,4-4 16 16,2-3-224-16,6 0-64 0,0-2 0 0,7 0 0 15,-27 14-576-15,0 0-128 0,0 0-32 0,118-49 0 16,-118 49-160-16,0 0-48 0,112-17 0 0,-112 17 0 15,92 3-16-15,-92-3-16 0,115 11 0 0,-49-2 0 16,4-1 128-16,-4 4 16 0,-66-12 16 0,129 11 0 16,-129-11-272-16,131-5-64 0,-131 5-128 0,143-26 192 15,-143 26-672-15,158-53-144 0,-158 53-16 0,147-80-14272 16</inkml:trace>
  <inkml:trace contextRef="#ctx0" brushRef="#br0" timeOffset="97054.76">18703 11849 15663 0,'12'-12'688'0,"-5"3"144"0,3 1-656 0,-1 2-176 0,-4 3 0 0,4-2 0 16,3 1 1296-16,9-5 240 0,-21 9 32 0,0 0 16 0,108-24 32 0,-108 24 16 16,0 0 0-16,110 9 0 0,-110-9-224 0,84 19-64 15,-84-19 0-15,94 17 0 16,-94-17-704-16,118 14-160 0,-118-14-32 0,127 7 0 0,-127-7-448 16,136-3 0-16,-136 3 0 0,142-4 0 15,-142 4-448-15,160-8-144 0,-160 8-32 0,157-6-8976 16,-157 6-1792-16</inkml:trace>
  <inkml:trace contextRef="#ctx0" brushRef="#br0" timeOffset="97557.83">19001 9754 11967 0,'8'-4'1072'0,"1"4"-864"0,2-3-208 0,1-2 0 16,0-4 1872-16,2 4 336 0,9-7 64 0,-23 12 16 16,94-40-1440-16,-94 40-272 0,144-61-64 0,-144 61-16 31,124-40-944-31,-124 40-176 0,105-18-32 0,-105 18-16 0,101-2 992 0,-101 2 208 0,123 6 48 0,-123-6 0 16,142 5 768-16,-142-5 176 0,129 9 16 0,-129-9 16 15,109 8-1552-15,-109-8-144 0,98 9-112 0,-98-9-11568 16</inkml:trace>
  <inkml:trace contextRef="#ctx0" brushRef="#br0" timeOffset="100863.03">20421 2343 7359 0,'-9'5'656'0,"6"-1"-528"0,-2 1-128 0,5-2 0 0,-4 2 368 0,4-5 32 15,-3 7 16-15,1-1 0 0,-3 4 256 0,1 8 48 31,-5-1 16-31,1 4 0 0,-1-2-80 0,0 2-16 0,-3 2 0 0,2-1 0 0,-3 4-64 0,1 0-32 16,2 1 0-16,-4-1 0 0,-2 0 288 0,2 5 48 16,2 1 16-16,2-3 0 15,1 2-192-15,0-8-16 0,6 0-16 0,6-6 0 0,1-1-432 0,4-7-96 16,6-4-16-16,0-3 0 16,4-2-864-16,3-2-176 0,1-7-48 0,4 0 0 15,-3 1-304-15,3-5-64 0,0 0-16 0,0 0 0 0,2 3 960 0,-7 1 176 16,2 4 32-16,-4-2 16 0,2 5 160 0,-4 2 224 0,-4 5-48 0,0 1-16 15,-7 2 208-15,-3 6 32 16,-3 4 16-16,-5 3 0 0,-2 5 128 0,-2 2 32 0,-3 1 0 0,2 3 0 31,-4-3 512-31,5-1 128 0,-3-2 0 0,3 4 16 16,-1-2-144-16,1-2-48 0,0-4 0 0,0 5 0 16,-3-5-512-16,0 4-96 0,2-3-32 0,-4-2 0 15,1 2-80-15,-4-6-32 0,3 4 0 0,-3-2 0 16,1-5-16-16,0 3 0 0,-1-4 0 0,-4-5 0 15,2 1-560-15,1-4-112 0,1-1-32 0,0-1 0 16,-4-6-1280-16,7-1-256 0,0-1-48 0,0-4-4832 16,5-3-976-16</inkml:trace>
  <inkml:trace contextRef="#ctx0" brushRef="#br0" timeOffset="101098.81">20409 2357 13823 0,'5'0'608'0,"0"0"128"0,2 0-592 0,2-2-144 15,0-1 0-15,-4 3 0 0,7-4 160 0,11-5 0 16,12 1 0-16,-35 8 0 0,85-23-160 0,-85 23 0 16,0 0 0-16,98-26 0 0,-74 21 192 0,-1 1 144 0,-4 4 48 0,2-2 0 15,0 4 496-15,1-2 96 0,1 0 32 0,3 4 0 16,-3-4-560-16,1 5-128 0,4-5 0 0,-7 3-16 15,2 1-544-15,-4-2-96 0,-2-2-32 0,-1 0-8304 16</inkml:trace>
  <inkml:trace contextRef="#ctx0" brushRef="#br0" timeOffset="101522.98">20810 1906 1839 0,'-39'10'160'0,"20"-1"-160"0,-5 3 0 0,5-3 0 0,5-4 960 0,1 4 176 16,-9 5 16-16,-13 10 16 0,-21 13 240 0,-12 15 64 16,-3 2 0-16,10 3 0 0,7-4-256 0,10-5-64 15,1-1 0-15,8-5 0 0,7 5 176 16,3-3 16-16,6-1 16 0,4 3 0 0,4-6 176 0,2 8 16 16,1 5 16-16,2 4 0 0,5 1-608 0,2 4-112 15,6-1-16-15,6 0-16 0,2 2-496 0,4-2-80 16,2-7-32-16,7 3 0 0,4 1-208 0,6-2 128 15,-1 1-128-15,10-3 0 0,-2-2 0 0,11-3 0 16,6 0 0-16,-62-49 0 0,136 83 0 0,-136-83-128 16,147 47 128-16,-147-47 0 0,132 20 0 0,-132-20-160 15,145 3 160-15,-145-3-128 0,160-17 128 0,-160 17 0 0,141-40-144 0,-85 10 144 16,-11-5-192-16,-8-5 16 0,-7 0 16 0,-8-9 0 16,-1 4 160-16,-7-11-192 0,-2-1 192 0,-5-4-192 15,0 2 704-15,-3-6 128 0,-4-6 16 0,-2-1 16 16,-3-1 32-16,-4-7 16 0,-1 3 0 0,-8-6 0 15,1-4-336-15,-6 3-80 0,-3 0-16 0,-5 10 0 16,-4 2-32-16,-7 6-16 0,-3 2 0 0,-9 13 0 16,-4 13 16-16,-6 10 16 0,-4 12 0 0,-2 11 0 15,-2 10-144-15,-2 7-128 0,-7 15 192 0,-2 0-192 16,-3 8-688-16,4 0-240 0,7 0-48 0,14-12-14256 16</inkml:trace>
  <inkml:trace contextRef="#ctx0" brushRef="#br0" timeOffset="127631.17">8690 7890 5519 0,'-9'5'496'0,"2"-1"-496"15,5 1 0-15,2-5 0 0,0 0 384 0,-5 4-32 16,2-1 0-16,-9 2 0 0,1 1-352 0,-1 1-208 15,0-2 16-15,1-2 16 0,3-1-96 0,-1 2-32 16,0-4 0-16,0 0 0 0,1 0 1008 0,1 0 208 16,1 0 48-16,5 0 0 0,-3 0 432 0,-1 0 80 15,2 0 32-15,-1 0 0 0,2-4-480 0,-1 4-80 16,1 0-32-16,0 0 0 0,1-2-80 0,1-1-32 16,1 3 0-16,3-4 0 0,5-1-272 0,-4 0-48 0,3-2-16 0,1-2 0 15,0 4-464-15,3 0 128 0,-1-4-128 0,4 0 0 16,-1 6 128-16,-2-6 0 0,4 7-128 0,0-1 192 15,1-1 192-15,1 4 16 0,4 0 16 0,1 0 0 16,3 0 96-16,0 0 0 0,0 0 16 0,6 0 0 16,-4-1-288-16,3-6-64 0,-31 7-16 0,0 0-7840 15,105-23-1584-15</inkml:trace>
  <inkml:trace contextRef="#ctx0" brushRef="#br0" timeOffset="128307.99">11379 7996 14735 0,'-2'4'1312'0,"-2"-4"-1056"0,4 0-256 0,4 0 0 16,-2 0 768-16,1 0 80 0,1 3 32 0,1-1 0 15,4-2-656-15,1 4-224 0,2 1 144 0,2-2-144 32,2 3-256-32,1-3-128 0,2 1-16 0,2-3-16 0,6-1 416 0,-1 0 0 0,-26 0 0 0,0 0-128 15,120-14 448-15,-120 14 80 0,94-22 32 0,-94 22 0 16,105-35-624-16</inkml:trace>
  <inkml:trace contextRef="#ctx0" brushRef="#br0" timeOffset="130237.5">23479 2205 6447 0,'-5'0'576'0,"3"0"-576"15,1 2 0-15,1-2 0 0,-4 3 496 0,4-3-16 16,0 4 0-16,-2-2 0 0,2 6 432 0,-3 1 96 16,-2 3 16-16,1 2 0 15,1-2 192-15,1-1 32 0,2-2 16 0,0 3 0 0,0-4-176 0,2 1-16 16,1 0-16-16,1 1 0 0,1-1-256 0,0 0-48 16,0 3-16-16,-1 2 0 0,-1 0-208 0,1 3-32 15,-4-1-16-15,0 1 0 0,-2 2-80 0,0 8-16 16,-3-1 0-16,-2 0 0 0,2 2-80 0,-4 1-32 15,-5-1 0-15,2 7 0 0,-2 0-112 0,0 0-32 0,-2-4 0 0,2 0 0 16,0-1-128-16,1-7 0 0,4-1 0 0,2-4 128 16,5-1 160-16,2-8 32 0,0 3 0 0,5-7 0 15,1 1-144-15,1-1-32 0,1-2 0 0,1-3 0 16,1 0-144-16,3 0 0 0,1-3 0 0,0 1 0 16,-1-1 0-16,3-6 0 0,2 4 0 0,-3-4 192 15,1 0-192-15,1-3 128 0,1 3-128 0,-1-1 128 16,-1-2-128-16,1 1 0 0,1-1-160 0,-1-2 160 15,1 2-736 1,-1-6-48-16,0 4-16 0,1-3 0 0,-4-4-1120 0,3-1-208 0,1-1-48 0,-1 0-7392 16</inkml:trace>
  <inkml:trace contextRef="#ctx0" brushRef="#br0" timeOffset="130449.06">23617 1991 911 0,'-14'3'0'0,"5"-3"0"15,1 4 0-15,2-2 0 0,6-2 2944 0,-3 0 512 16,1 3 112-16,-1 1 16 0,-4 1-1808 0,-2 0-368 16,-2 4-64-16,3 0 0 0,2-4-336 0,0 2-64 15,0-6-16-15,6 3 0 0,0-4-928 0,6-4 0 16,0 3-160-16,3-8-6256 15,5 0-1264-15</inkml:trace>
  <inkml:trace contextRef="#ctx0" brushRef="#br0" timeOffset="130731.99">23948 2352 10127 0,'-2'5'896'0,"-1"-2"-704"15,6-3-192-15,-1 0 0 0,5 0 1104 0,-7 0 192 16,5 4 48-16,4-3 0 0,-4 6-512 0,4-5-112 16,3 2-16-16,-3-4 0 0,-1 3-272 0,1-6-64 15,2 3-16-15,1 0 0 0,2 0 192 0,3-4 32 16,2 8 16-16,2-4 0 15,5 0-336-15,1 0-64 0,-1 3 0 0,0-3-16 32,-2 2-768-32,1-2-160 0,-3 0-16 0,-4 0-8032 0</inkml:trace>
  <inkml:trace contextRef="#ctx0" brushRef="#br0" timeOffset="130952.25">23922 2639 11055 0,'-2'9'480'0,"4"-6"112"0,5 2-464 0,-2-5-128 0,4 0 0 0,-6 0 0 16,6 0 496-16,5 0 80 0,5 0 0 0,11 4 16 15,-30-4 624-15,0 0 128 0,0 0 32 0,118 0 0 16,-118 0-96-16,0 0 0 0,0 0-16 0,124-12 0 16,-124 12-896-16,0 0-176 0,92-18-48 0,-92 18 0 15,0 0-1104-15,0 0-240 0</inkml:trace>
  <inkml:trace contextRef="#ctx0" brushRef="#br0" timeOffset="131193.62">24685 2127 6447 0,'-10'21'576'0,"3"-11"-576"16,5 2 0-16,-2-3 0 0,8-4 1056 0,-4 1 96 15,0 1 32-15,2 3 0 0,5 7 80 0,-4 4 16 16,4 5 0-16,0-3 0 0,2-6-464 0,1 3-96 16,-1-8-16-16,3 5 0 0,-3 1-64 0,0 4 0 0,1 4-16 0,-3 4 0 15,-7 1-48-15,0 4 0 0,-3 2 0 16,-3 3 0-16,-2 7-48 0,-5-2-16 0,-1 0 0 16,-3-1 0-16,3-9-352 0,-3-4-160 0,4-5 128 15,3-5-128 1,6-7-512-1,-1-5-176-15</inkml:trace>
  <inkml:trace contextRef="#ctx0" brushRef="#br0" timeOffset="132208">26391 1853 8287 0,'2'-3'736'0,"-2"3"-592"0,2-2-144 0,-2-1 0 16,0 3 736-16,0 0 112 0,1 0 32 0,-1-4 0 15,0-1 576-15,-1 5 112 0,-1-3 32 0,0 1 0 32,-5 4-64-32,0 1 0 0,-2 2 0 0,1 4 0 15,-1 0-432-15,-5 3-80 0,2 2-32 0,-2-2 0 16,-2 7-352-16,1 2-80 0,-1 2-16 0,2-1 0 15,-4 8-80-15,-1 5-16 0,4 1 0 0,1 4 0 16,0 7-192-16,2 2-64 0,-1 9 0 0,5-1 0 16,1 1-192-16,0-1 0 0,3 4 0 0,2-7 0 0,2-2 0 0,0-3 0 15,4 3 0-15,3-3 0 0,2-4 0 0,6-1 0 16,-1-6 0-16,7-6 0 0,4-1-160 0,4-8 160 16,-29-23-128-16,0 0 128 15,119 40-448-15,-119-40 0 0,97-2 0 0,-97 2 0 16,119-26-48-16,-119 26-16 0,129-49 0 0,-67 11 0 0,-6-2 128 0,-7-6 0 15,-5-1 16-15,-11 2 0 0,0-2 368 0,-5-4 0 16,1-1 0-16,-3-2 0 0,-6 4 720 0,1-1 224 16,-8-1 32-16,0-2 16 0,-5 2-352 0,-8-1-80 15,-3 1-16-15,-6 7 0 0,-1 1-304 0,-8 4-64 0,-3 0-16 16,-5 2 0-16,-3 3-160 0,1 4 160 0,-4 5-160 0,1-2 160 16,1 7 112-16,-1-2 32 0,0 6 0 0,-4 3 0 15,-4 2-304-15,-1 6 0 0,4 6 0 0,-8 0 0 31,4 6-576-31,0 1-192 0,0 3-16 0,5-1-16 16,0 5-864-16,0 1-192 0,1 3-16 0,2 1-9584 0</inkml:trace>
  <inkml:trace contextRef="#ctx0" brushRef="#br0" timeOffset="132664.82">26454 2409 6447 0,'7'0'576'0,"0"-3"-576"15,1-3 0-15,-1 6 0 0,-3-3 496 0,-2 3-16 16,3 0 0-16,2-2 0 0,2-1-64 0,1 3-16 15,-1 0 0-15,-2 5 0 0,-6-2 976 0,-1 6 192 0,-1 0 32 16,-1 3 16-16,-3-2 272 0,0 6 48 16,-1-2 16-16,3 0 0 0,-2 3-800 0,1-3-176 0,-1 4-16 0,1-1-16 15,3-3-576-15,1 3-112 0,0-3-32 0,1 4 0 16,3-1-224-16,1 1 0 0,-1-1 0 16,1-3 0-16,4 3 0 0,-4 1 0 0,2-1-160 0,0-3 160 15,0 4 0-15,-2-1 0 0,-2-1 0 0,3-2 0 16,-1-4 0-16,-2 2 0 0,1 2 0 0,-4-5-128 15,0 3 304-15,-4-1 64 0,-1 1 16 0,-7 2 0 16,1-2 464-16,-1 2 112 0,-5 0 0 0,3 1 16 0,-4-4 112 16,1 5 32-16,0-6 0 0,-6 2 0 0,2-1-544 0,0-3-96 15,-2 1-32-15,4-5 0 16,2 1-768-16,-1-5-176 0,4 0-16 0,1-5-16 16,2-1-1680-16,4-2-336 0,4-5-64 0,3-4-9024 15</inkml:trace>
  <inkml:trace contextRef="#ctx0" brushRef="#br0" timeOffset="132852.51">26466 2325 15663 0,'9'-8'688'0,"-4"2"144"0,2 3-656 0,-2 1-176 16,0 2 0-16,-1 0 0 0,1 0 1744 0,4 0 320 16,5 2 64-16,7-2 16 0,-2 3-288 0,3-3-48 15,3 6-16-15,-2-3 0 0,3-1-960 0,0 1-192 16,2-3-32-16,-28 0-16 0,0 0-288 0,106-3-64 15,-106 3-16-15,0 0 0 16,110-24-544-16,-110 24-128 0</inkml:trace>
  <inkml:trace contextRef="#ctx0" brushRef="#br0" timeOffset="148277.72">22610 7113 11055 0,'-4'6'976'0,"4"-6"-784"0,4 3-192 0,-4-3 0 15,1 0 0-15,3 0 144 0,-4 5-144 0,3 1 128 16,6-3-128-16,-7 6-192 0,1-4 32 0,-3 2 16 16,-3-2 464-16,1 0 80 0,2-1 32 0,-3 1 0 15,3-1 784-15,-4-1 144 0,4-1 48 0,4 1 0 16,-1 1-896-16,-1-2-160 0,5 3-32 0,-2-5-8368 16</inkml:trace>
  <inkml:trace contextRef="#ctx0" brushRef="#br0" timeOffset="148466.51">23127 7131 18431 0,'-9'5'1632'0,"4"0"-1312"16,2-1-320-16,3-1 0 0,3-1 0 0,-3-2-160 15,4 0 16-15,1 3 0 16,0-3-864-16,2 6-160 0,2-3-48 0,-2 1 0 15,0-3-944-15,-5 3-192 0,1-4-32 0,2 0-16 0</inkml:trace>
  <inkml:trace contextRef="#ctx0" brushRef="#br0" timeOffset="148640.22">23690 7039 26719 0,'-9'8'2368'0,"6"-3"-1888"0,3 4-480 0,0-4 0 16,0-1 432-16,2-4-16 0,-1 3 0 0,5 3 0 16,-5 2-1200-16,6 6-240 0,-3-2-64 0,1 2 0 15,-5 0-2880-15,5-5-592 0,2-6-112 0,4 1-32 16</inkml:trace>
  <inkml:trace contextRef="#ctx0" brushRef="#br0" timeOffset="152167.97">25063 6739 2751 0,'0'0'256'0,"4"0"-256"16,-4 0 0-16,0 0 0 0,1 0 1152 0,-1 0 176 16,4-4 32-16,-2 4 16 0,1-1 96 0,1-3 0 15,-1 4 16-15,-1 0 0 0,1 5-144 0,-6-5-48 16,1 4 0-16,0 1 0 0,1 2-64 0,-3-2-16 15,1 1 0-15,1 1 0 0,2 0-688 0,-4 1-144 16,4 1-16-16,0 0-16 0,0 3-208 0,4-3-144 0,-4 5 192 0,0-1-192 16,2 0 272-16,-4 4-48 0,2 6-16 0,-5-2 0 15,-2 1 112-15,2 4 0 0,-8 11 16 0,-2 5 0 16,-1 0-64-16,-1-2-16 0,-1 3 0 16,1-8 0-16,1 0-256 0,4-4 160 0,0-5-160 0,1 0 128 15,2-6 144-15,4-3 32 0,2-5 0 0,3 2 0 16,0-5 0-16,3 0 0 0,2-1 0 0,4 1 0 15,0-4-16-15,1-1 0 0,4-4 0 0,4 3 0 16,3-6 48-16,5-1 16 0,-5-1 0 0,7-4 0 16,-1-3-352-16,3-2 0 0,1 0 0 0,-1 0 0 15,-4-1-928-15,0-1-160 0,2 0-16 0,-7 2-16 32,2 0-1056-32,-6-1-192 0,-3 1-64 0,-2-5-7216 0</inkml:trace>
  <inkml:trace contextRef="#ctx0" brushRef="#br0" timeOffset="152352.41">25279 6333 21183 0,'-26'0'944'0,"12"0"192"0,0 4-912 0,6-4-224 16,4 0 0-16,1 0 0 0,-1 0 976 0,-1 0 160 0,-4 0 16 0,-1-4 16 15,1 1-1040-15,0 1-128 0,4-2-208 0,2 1 48 31,-1 1-2080-31,4-1-400 0,0-1-96 0,4-1-5568 0</inkml:trace>
  <inkml:trace contextRef="#ctx0" brushRef="#br0" timeOffset="152607.13">25804 6586 15663 0,'0'3'688'0,"0"-3"144"16,0 0-656-16,2 0-176 0,1-3 0 0,-3 3 0 0,0 0 832 0,4 0 128 16,1-2 16-16,0-2 16 0,7 1-400 0,-3 3-80 15,1-5 0-15,3 5-16 0,0-5-192 0,3 1-48 16,2 4 0-16,4-2 0 0,1 2-256 0,0 0 0 15,6 0 0-15,-29 0-144 0,0 0-48 0,103 2 0 16,-103-2 0-16,0 0-6128 16,0 0-1232-16</inkml:trace>
  <inkml:trace contextRef="#ctx0" brushRef="#br0" timeOffset="152811.26">25637 6911 16575 0,'-4'4'736'0,"8"-2"160"0,4-2-720 0,1 0-176 0,0-2 0 0,-1-2 0 16,3 3 944-16,10-6 144 0,-21 7 48 0,0 0 0 15,129-23-352-15,-129 23-64 0,104-12-16 0,-104 12 0 16,98 0-272-16,-98 0-64 0,0 0-16 0,132 17 0 16,-132-17-352-16,0 0 0 0,110 12 0 0,-110-12-10880 15</inkml:trace>
  <inkml:trace contextRef="#ctx0" brushRef="#br0" timeOffset="153447.85">27217 6486 12895 0,'-5'6'576'0,"5"-6"112"0,0 5-560 0,0-5-128 0,0 0 0 0,0 0 0 16,3 0 320-16,-3 0 48 0,2 3 0 0,-2-3 0 16,0 0-96-16,-5 0-16 0,0 0 0 0,-4-3 0 15,0 3 320-15,-3 0 64 0,0 0 16 0,-2-2 0 16,0-1 80-16,-4 3 16 16,1-4 0-16,-2 4 0 0,1 0-384 0,-2 0-80 0,2 7-16 0,-1-2 0 0,2 1-272 0,-4 6 0 15,3-2 0-15,-1 6 0 16,2-2 0-16,-1 5 0 0,-4-2 0 0,4 4 0 0,1 2 0 0,1-2-256 15,0 1 80-15,-1 1 16 0,5 7-16 16,-2-8 0-16,5 6 0 0,4-7 0 0,5 2 176 0,5-8 0 16,5-1 0-16,6-3-128 0,7-2-80 0,-1-6-16 15,8-3 0-15,-4-3 0 16,-26 3-672-16,0 0-128 0,84-20-16 0,-60 8-16 16,-1-2 464-16,1 0 80 0,-5-3 32 0,2 0 0 0,-1-1 720 0,-3-3 144 15,0 4 16-15,-1-6 16 0,0 0 288 0,-4 3 48 0,0-3 16 0,-3 4 0 16,-4 1-384-16,-1 3-80 0,1 1-16 0,-5 3 0 15,0 4 160-15,0 2 16 0,0 2 16 0,-4 3 0 32,3 7-48-32,1 1-16 0,0 3 0 0,-4 6 0 0,4 1-128 0,-5 8-32 15,1 2 0-15,-1 1 0 0,0 6 112 0,1 5 16 0,-3 5 0 0,2 8 0 16,2-1 112-16,-2 2 16 0,1 3 16 0,2 1 0 16,-3-9-32-16,3-2-16 0,1-2 0 0,1-2 0 15,1-8-144-15,3 0-16 0,1-7-16 0,2-4-8768 31,-2-8-1760-31</inkml:trace>
  <inkml:trace contextRef="#ctx0" brushRef="#br0" timeOffset="154381.29">28550 6439 10127 0,'-5'6'896'0,"1"-3"-704"0,3 2-192 0,-3-1 0 16,8-4 320-16,-4 3 48 0,0-1 0 0,-4 5 0 16,2 3-128-16,-1 6-32 0,-6 3 0 0,1 4 0 15,-3 1 400-15,-1 1 80 0,0 1 16 0,-2 0 0 16,2 0 816-16,1 0 160 0,2 0 48 0,2-7 0 0,6 2-464 0,1-3-96 15,3-4-16-15,4-6 0 0,2 1-720 0,3-4-160 16,-2-5-16-16,6 4-16 0,-4-4-240 0,8-4 0 16,0 4-192-16,3-5 192 0,3 2 0 0,-26 3 0 15,0 0 0-15,0 0 0 0,115-11 0 0,-87 11 0 16,2 2 0-16,-4 1 0 0,0 3 368 0,-3 2 16 16,-4 8 16-16,-2-2 0 0,-1 3-96 0,-2-3-32 15,-5 7 0-15,-4-3 0 0,-2 1 176 0,-3 2 48 16,-5 1 0-16,-5 1 0 0,-1 3-48 0,-6 0-16 15,-4 6 0-15,-5-6 0 0,-2 2 208 0,-4-2 32 16,-2 0 16-16,-5 3 0 0,-1-2-176 0,0-3-48 0,0-3 0 0,0-4 0 16,0 1-688-16,0-6-144 0,0-5-16 0,5-7-9968 15,4-2-1984-15</inkml:trace>
  <inkml:trace contextRef="#ctx0" brushRef="#br0" timeOffset="154600.99">28548 6394 4607 0,'13'-12'400'0,"1"7"-400"0,-1-2 0 0,0 1 0 15,1 1 1712-15,-4 2 256 0,7-2 48 0,13-4 16 16,-30 9-336-16,105-30-64 0,-105 30-16 0,120-28 0 0,-120 28-1088 16,0 0-208-16,111-12-64 0,-86 16 0 15,-3-4 320-15,-2 5 48 0,-3-2 16 0,-1 3 0 16,-1-1 368-16,1-5 80 0,-7 3 0 0,1 3 16 0,2-6-976 0,-6 3-128 15,2-3-192-15,-1 0-10768 16</inkml:trace>
  <inkml:trace contextRef="#ctx0" brushRef="#br0" timeOffset="154993.6">29047 5826 10127 0,'-40'6'448'0,"17"0"96"0,-1 0-544 0,1-1 0 0,6 4 0 0,-1-2 0 15,-5 7 1120-15,-31 13 112 0,-10 13 32 0,-16 16 0 16,-7 14 368-16,1 7 80 0,11 1 16 0,6 2 0 16,8 4-128-16,3 3 0 0,6-2-16 0,1-1 0 15,3 3-448-15,4-2-96 0,4 6-16 16,5-6 0-16,7-1-560 0,7-4-112 0,4-2-32 0,5-3 0 16,6-4-64-16,6-4-32 0,9-6 0 0,3-4 0 15,11-8 128-15,5-6 32 0,14-6 0 0,-42-37 0 16,113 57-80-16,-113-57-16 0,139 30 0 0,-139-30 0 15,147 0-288-15,-147 0 0 0,190-30 0 0,-77 3 0 16,4-8 0-16,-4-5 0 0,-8-4 0 0,-8-5-144 16,-8-8 144-16,-4-6 0 0,-3-3 0 0,-7-4 0 0,-12 4 128 15,-7-4 48-15,-14 4 16 0,-8-9 0 0,-7 0 384 0,-7-5 96 16,-9 2 16-16,-4-6 0 0,-5-1-192 0,-8-2-48 16,-8 7 0-16,-6-4 0 0,-8-1-320 0,-7 3-128 15,-9 5 0-15,-10 8 0 0,2 3 0 0,-6 13 0 16,1 4 0-16,-2 13 0 15,-1 10 224-15,-2 5-48 0,-5 16-16 0,1 5 0 0,-2 5-160 0,-5 9 0 16,-4 7 0-16,1 1 0 16,-4 1-464-16,10 3-176 0,7-1-48 0,4-1-16400 0</inkml:trace>
  <inkml:trace contextRef="#ctx0" brushRef="#br0" timeOffset="163921.47">25558 9543 22111 0,'-2'5'1968'0,"2"2"-1584"0,2-5-384 0,2-2 0 16,-4 4 496-16,1-3 16 0,1 8 0 0,3 3 0 15,-3 6-240-15,-2 4-32 0,0 1-16 0,-2 3 0 16,-5 4-224-16,-1 4 0 0,1 7 128 0,-2-1-128 16,0 3 576-16,1-3 64 15,1 5 0-15,0-1 16 0,3 3 304 0,-8-2 64 0,1 8 16 0,3-5 0 16,-4 10-464-16,-2-1-112 0,-2 4-16 0,-2-1 0 16,3 0-448-16,-3-4 0 0,1-5-208 0,3-8-14176 15</inkml:trace>
  <inkml:trace contextRef="#ctx0" brushRef="#br0" timeOffset="164346.03">26232 9540 23951 0,'-8'3'1056'0,"3"1"224"0,-2-3-1024 0,5 3-256 15,-2 1 0-15,3-1 0 0,-3 4 176 0,-3 6-32 0,-3 7 0 0,-8 12 0 16,-8 11-144-16,-3 8 0 0,-5 5 0 0,0 1 0 16,-3-1 192-16,7 1 16 0,-1 6 0 0,0-1 0 15,4 8 432-15,5-1 96 0,4 9 16 0,6-5 0 16,3-2-368-16,6 3-64 0,3 0 0 16,3-9-16-16,6-3-304 0,2-11 0 0,4-7 0 0,4-12-144 31,6-5-608-31,-25-28-112 0,0 0-32 0,99 31 0 0,-99-31 192 15,0 0 16-15,140-17 16 0,-140 17 0 0,94-49 416 0,-47 14 96 0,2-10 16 0,-4-4 0 16,2-8 144-16,-2-4 0 0,-1-2 128 0,-4-1-128 16,-4-4 512-16,-2 2 16 0,-8-1 16 0,-4 1 0 0,-4 2 160 15,-8-2 16-15,-1-1 16 0,-6-4 0 0,-3 1 192 16,0-1 32-16,-5-1 16 0,-7 8 0 16,0 7-496-16,-4 8-96 0,-1 9-32 0,-8 8 0 0,1 6-352 0,-6 14 0 31,-1 10 0-31,0 8 0 0,-4 7 464 0,0 14 128 0,-5 11 32 0,1 4 0 15,-1 10-2928-15,4 5-592 0,3 1-112 0,8 3-9232 0</inkml:trace>
  <inkml:trace contextRef="#ctx0" brushRef="#br0" timeOffset="164803.14">27226 10038 10127 0,'5'3'896'0,"-2"-3"-704"0,3 0-192 0,1-3 0 0,-6 3 736 0,3 0 112 16,1 0 32-16,2 0 0 0,7 0-48 0,-2-2 0 16,2 4 0-16,-3 1 0 0,-3 3-480 0,-1-3-96 15,-7 7-32-15,0 3 0 0,-3-1 1232 0,-2 2 240 16,-2 3 48-16,-2 2 16 0,0-1-80 0,-1-1-16 16,1 6 0-16,-5-2 0 0,5-4-624 0,1 1-128 15,1-5-16-15,5 1-16 0,2-5-512 0,0-5-112 16,2 4 0-16,5-4-16 0,-4-4-240 0,6-4 0 15,1 4-144-15,-1-5 144 0,0-2-352 0,1 2 32 16,2-4 0-16,-3 0 0 0,3-1 192 0,-6-2 128 16,2 0-160-16,-8 3 160 0,4-2 0 0,-8 3 0 0,-1 1 0 15,-2 2 0-15,-2-1 0 0,-1 6 0 16,-4 0 0-16,2 0 0 0,0 6 0 0,3-6 0 0,0 5 0 16,4-5 0-16,3 3-320 0,4-6 0 0</inkml:trace>
  <inkml:trace contextRef="#ctx0" brushRef="#br0" timeOffset="165399.46">28301 9583 22111 0,'2'0'1968'0,"1"-3"-1584"0,-3 1-384 0,4 2 0 16,-4 0-144-16,0 0-112 0,0 0-32 0,1 2 0 31,-1 5-736-31,-1 3-128 0,-3 2-48 0,-1 6 0 0,-4 1 1648 0,1 5 320 0,1-1 64 0,-2 5 0 15,4 1 1184-15,-1 6 224 0,1 0 64 0,-2-2 0 16,5-3-768-16,2 1-160 0,0-5-32 0,6 0 0 16,-1-6-960-16,7 0-208 0,-3-6-48 0,5-1 0 15,3-1-128-15,4-7 0 0,3 0-160 0,-24-5 160 16,0 0-480-16,0 0 0 0,128 12 0 0,-128-12 0 16,0 0 80-16,109 2 16 0,-109-2 0 0,0 0 0 15,102 9 112-15,-76 0 16 0,-7-1 16 0,-7 4 0 0,-3 2-112 0,-9 4-32 16,-4-1 0-16,-4 6 0 0,-3 3 384 0,-1 0 0 15,-7 0 160-15,0 0-160 0,-4 2 864 0,-3-2 64 16,-2 4 16-16,-3-4 0 0,-1-3-320 0,-3-1-64 16,-3 1-16-16,-4 0 0 0,4-2-544 0,-2-4 0 15,-4 2 0-15,4-3 0 16,-3-2-768-16,2-6-224 0,-4-2-32 0,7-3-12800 0</inkml:trace>
  <inkml:trace contextRef="#ctx0" brushRef="#br0" timeOffset="165635.7">28301 9609 21183 0,'-4'0'1888'0,"8"0"-1504"0,1-3-384 0,4 1 0 15,0-1 864-15,-1-1 96 0,1-1 32 0,8-4 0 16,-17 9-864-16,0 0-128 0,102-43 0 0,-102 43-160 15,0 0-1264-15,97-35-256 0,-97 35-48 0,0 0-16 16,101-19 832-16,-101 19 160 0,0 0 48 0,129-14 0 0,-129 14 704 0,110-12 0 16,-110 12 0-16,115-18-7072 15</inkml:trace>
  <inkml:trace contextRef="#ctx0" brushRef="#br0" timeOffset="165966.17">29634 9575 6447 0,'-21'5'576'0,"11"-5"-576"0,1 3 0 0,2-3 0 16,7 0 1536-16,2 0 192 0,-1 0 32 0,3 0 16 15,1-3-416-15,4 3-80 0,5-5 0 0,3 1-16 16,4-1-464-16,-21 5-96 0,0 0 0 0,0 0-16 16,115-23-304-16,-115 23-64 0,0 0-16 0,119-22 0 0,-119 22-112 0,92-16 0 31,-92 16-16-31,106-19 0 0,-106 19 192 0,107-18 32 0,-107 18 16 0,0 0-7072 15,109-12-1408-15</inkml:trace>
  <inkml:trace contextRef="#ctx0" brushRef="#br0" timeOffset="166155.22">29568 9975 19343 0,'-18'11'848'0,"8"-4"192"0,6-6-832 0,6 3-208 0,2-8 0 0,1 4 0 16,2-1 192-16,10-3 0 0,1-5 0 0,-18 9 0 16,0 0-192-16,97-31 0 0,-97 31 0 0,0 0-160 31,108-40-1120-31,-108 40-240 0,86-26-32 0,-86 26-3376 0,106-30-688 0</inkml:trace>
  <inkml:trace contextRef="#ctx0" brushRef="#br0" timeOffset="166532.21">30864 9388 15663 0,'-12'11'1392'0,"3"-3"-1120"0,4 1-272 0,2 0 0 16,1-4 1712-16,0-2 272 0,0 6 64 0,-3 5 16 0,-3 7-1232 0,-10 7-240 15,-5 7-48-15,-3 5-16 0,0-2-528 0,0 2 0 16,0-5 0-16,3 2 0 0,1 1 656 0,4-2 80 15,1 3 16-15,1-8 0 0,6 0 16 0,1-4 0 16,0-1 0-16,9 0 0 0,2-7-368 0,7-2-64 16,3-1-16-16,5-5 0 0,4 2-320 0,-21-13 0 15,0 0 0-15,101 18 0 16,-101-18-736-16,91 7-64 0,-91-7-16 0,104-4 0 0,-104 4 400 0,0 0 80 16,119-12 16-16,-119 12 0 15,0 0 320-15,0 0 0 0,97 0 0 0,-84 7 0 0,1-2 320 0,-6 8 192 0,1 0 48 0,-4 1 0 16,-5 4 336-16,-3 4 80 0,-2 5 16 0,-8-1 0 15,-1 0-464-15,-7 2-80 0,-3 5-32 0,-7 0 0 16,-4 0 96-16,-3 0 0 16,-6 5 16-16,-1-3 0 0,-4 0-208 0,2-7-32 0,2-2-16 0,1-9 0 15,7 1-448-15,-1-8-80 0,7-1-32 0,3-9-10560 16,3 0-2112-16</inkml:trace>
  <inkml:trace contextRef="#ctx0" brushRef="#br0" timeOffset="166752.7">30777 9571 21183 0,'0'-14'944'0,"4"4"192"0,-1-3-912 0,2 8-224 15,-1 2 0-15,1-1 0 0,4 4 1712 0,0-5 288 16,10-4 64-16,3 4 16 0,-22 5-576 0,0 0-112 16,0 0-32-16,0 0 0 0,114 2-576 0,-93 1-112 15,1 6-32-15,1 0 0 16,-23-9-448-16,0 0-192 0,92 22 176 0,-92-22-176 0,0 0 0 0,110 21 0 31,-110-21-208-31,98 9 64 0,-98-9-1152 0,118 2-240 0,-118-2-32 0,132-9-12720 0</inkml:trace>
  <inkml:trace contextRef="#ctx0" brushRef="#br0" timeOffset="167145.25">32025 9433 4607 0,'-4'-3'400'0,"3"1"-400"0,-3-1 0 0,4 1 0 15,-3-2 2624-15,1 4 432 0,0 0 80 0,-3-3 32 16,0 3-704-16,-9-2-144 0,-4-1-16 0,-3 6-16 15,-1 2-1248-15,-6 4-240 0,0 2-48 0,0 4-16 16,-3 4 544-16,-1 4 128 0,1 2 0 0,-2 2 16 16,0 5 80-16,-2 6 16 0,0-1 0 0,0 4 0 15,0 5-656-15,4-1-128 0,3 7-32 0,4 1 0 16,5 4-448-16,1 4-80 0,9 2-32 0,4-1 0 0,7-1-144 0,7 0 0 16,5-3-160-16,10-9 160 15,7-6-496-15,6-6 0 0,7-3 0 0,-44-34 0 16,94 63 80-16,-94-63 16 0,104 38 0 0,-104-38 0 0,110 14 208 0,-110-14 64 15,120-14 0-15,-120 14 0 0,136-45 128 0,-70 7 0 16,1-2-144-16,-13-7 144 16,-6 7 176-16,-6-2 96 15,-9 0 32-15,-3 2 0 0,-4 3 432 0,-8-6 96 16,-1-1 0-16,-8 1 16 0,-4-2-400 0,-5-8-64 16,-5 5-32-16,-8-10 0 0,0 4-176 0,-5-3-48 15,-8-4 0-15,-2 0 0 0,-2 3-128 0,-6 1 0 16,-2 4 0-16,-3 10 0 0,1 3 0 0,-1 9 0 0,-1 11 0 0,2 8 0 15,1 3 0-15,3 13 0 0,-6 1 0 0,5 4 128 16,-1 5-128-16,5 0 0 0,-2 1 0 0,5-1 0 16,6 0-272-16,3 2-48 0,4-6 0 0,4-1 0 31,6 0-1040-31,4-4-224 0,5 4-32 0,5-1-9600 0,1 1-1920 0</inkml:trace>
  <inkml:trace contextRef="#ctx0" brushRef="#br0" timeOffset="168983.86">12379 11069 11967 0,'0'9'1072'0,"0"-4"-864"15,0 2-208-15,0-5 0 0,2 3 144 0,1 3-16 16,1 13 0-16,1 11 0 16,2 8-528-16,-2 3-112 0,0 4-32 0,-1-1 0 0,-4 2 112 0,2 5 32 15,-4 1 0-15,2 7 0 0,0 0 848 0,-4 1 160 16,3 1 32-16,-3 3 16 0,1 4 304 0,-3-4 64 16,-2-5 16-16,-5 0 0 15,3-4-272-15,-7 1-48 0,-1 1-16 0,1 2 0 0,-1-3-368 0,-3-1-80 16,2-5 0-16,2 2-16 0,-1-7 128 0,4-3 16 0,0-2 16 15,2-7 0-15,4-1 192 0,-1 1 48 0,4-3 0 0,-4-1 0 16,5-2-368-16,1-2-64 0,3-5-16 0,3 1 0 16,1-6-16-16,1-3-16 0,7-5 0 0,2-2 0 15,5-5 288-15,6-2 48 0,1-2 16 0,7-5 0 16,-33 7 32-16,0 0 16 16,126-40 0-16,-126 40 0 0,97-37-192 0,-97 37-48 0,106-43 0 0,-106 43 0 15,119-47-192-15,-119 47-128 0,132-46 160 0,-132 46-160 16,157-38 0-16,-157 38 0 0,154-33 0 0,-154 33 0 15,149-30 0-15,-149 30 224 0,154-22-64 16,-154 22-16-16,172-9 128 0,-172 9 32 0,178-9 0 0,-178 9 0 16,164-8-96-16,-164 8-16 0,162-4 0 0,-162 4 0 15,169 0-192-15,-169 0 176 0,179-9-176 0,-179 9 160 0,159-17-160 0,-159 17 0 16,150-28 0-16,-150 28 128 0,158-22 48 0,-158 22 0 16,159-21 0-16,-159 21 0 15,132-9 48-15,-132 9 16 0,108 3 0 0,-108-3 0 0,0 0-80 0,131 14-16 16,-131-14 0-16,0 0 0 0,110 6-144 0,-84-6 128 15,-3 0-128-15,-4 0 128 0,-2-2-128 0,-4-2 0 16,-1 1 0-16,-4-2 0 0,1-4 0 0,-4 0 0 16,-5-5 0-16,-3 2 0 0,-2-2 0 0,-4-3 0 15,-5-1 128-15,-3-1-128 0,-8-2 0 0,-3-1 0 16,-3 1 0-16,-4-2 0 0,-3 0 0 0,1 3 0 0,2-7 0 16,-3-9 0-16,-4-4 0 0,2-12 0 15,2-2 0-15,1-11 0 0,2-6 0 0,-5-13 0 0,0-5 0 0,-2-8 0 16,2-3 0-16,-2-2 0 0,4-12 0 0,3 3 0 15,4 6 0-15,-1 6 0 0,6 3 0 0,0 4 0 16,5 9 0-16,2 15 0 0,5 8 0 0,2 20 0 16,-2 12 0-16,0 11 0 0,2 5 0 0,-6 7 0 15,-1 1 0-15,0 8 320 0,0 4-48 0,-4 4 0 16,1 2 192-16,-4 4 48 0,-1 4 0 0,-6 1 0 16,0 3-160-16,-9 0-32 0,-5 1 0 15,-3 0 0-15,-1 0-144 0,-5-1-48 0,2-4 0 0,-3 4 0 0,-1-3-128 0,-6 3 0 16,-2 0 0-16,-6 0 0 0,-3 1 0 0,-12 0 0 15,-10 7 0-15,-6-1 0 16,-3 5-800-16,-4 5-32 0,-3 6-16 0,-16 0-15152 16</inkml:trace>
  <inkml:trace contextRef="#ctx0" brushRef="#br0" timeOffset="212136.51">3992 15024 9215 0,'-5'6'816'0,"3"-6"-656"0,2 3-160 0,0-3 0 16,2 0 672-16,-2 0 96 0,0 0 32 0,0 0 0 15,1 4-224-15,-1-3-32 0,0-1-16 0,0 0 0 16,0 4-528-16,-1-4 0 16,-1 3 0-16,0-1 0 0,2 5 0 0,-5-2 0 0,1 0 0 0,1 4 0 0,-2 0 128 0,1 0 64 15,3-1 0-15,-3 6 16 0,-1-2 624 0,5 2 128 16,0 0 32-16,0 2 0 0,0-2-256 0,2 0-48 16,1 0-16-16,1 1 0 0,1 3-496 0,-2-1-176 15,2 6 0-15,-1 3 144 0,1 2-144 0,0 3-144 16,1 2 144-16,-3 0-208 0,1 2-160 0,-3 4-16 15,1-5-16-15,-2 3 0 0,-2 3 240 0,1-5 160 16,1 0-192-16,0-4 192 0,0-5 0 0,0-7 0 16,1-6 0-16,6-8-8336 0</inkml:trace>
  <inkml:trace contextRef="#ctx0" brushRef="#br0" timeOffset="212545.71">5029 14314 12895 0,'-6'5'1152'0,"3"-5"-928"0,3 3-224 0,-3-3 0 0,1 0 416 0,2-3 32 16,0 3 16-16,0-9 0 0,-4 1-16 0,-1-3-16 16,-2-5 0-16,-2 3 0 0,2 0-432 15,-5-1-144-15,-2 0 0 0,-1 2 0 0,1 2 144 0,-6-2 0 16,1 3-144-16,0 0 144 16,0 4 176-16,-2 0 96 0,-2 1 32 0,-1 4 0 0,0 4 336 0,-1 3 80 15,1 1 16-15,-2 10 0 0,1 3-400 0,1 1-80 16,0 8 0-16,4 1-16 0,-1 6-240 0,4 3 0 15,5 7 0-15,3 2 0 0,4 0 0 0,3 3 192 16,7 11-16-16,-1 1-16 0,5 4 112 0,4 7 32 0,5 3 0 16,1 7 0-16,2 8-304 0,2 3 0 15,3 1 0-15,-4 1 0 0,5-1 0 0,-1-4 0 0,0-10-128 0,2-10 128 32,1-10-624-32,-3-9-16 0,1-7-16 0,-5-10-8176 0</inkml:trace>
  <inkml:trace contextRef="#ctx0" brushRef="#br0" timeOffset="212797.65">4372 15082 13823 0,'-5'5'1216'0,"-2"-1"-960"15,5-4-256-15,2 0 0 0,2 0 1920 16,-1 3 320-16,-1-1 80 0,6 1 16 15,2 3-848-15,6-3-160 0,7-3-48 0,5 0 0 0,6-3-1088 0,-32 3-192 16,0 0 0-16,129-18-192 0,-129 18 192 0,118-23 0 16,-118 23 0-16,138-31 0 0,-138 31-144 0,130-35 144 15,-130 35-128-15,121-35 128 0,-121 35-256 0,118-27 48 16,-118 27 0-16,115-39-7440 16,-115 39-1488-16</inkml:trace>
  <inkml:trace contextRef="#ctx0" brushRef="#br0" timeOffset="213018.74">4107 14606 11055 0,'-44'18'976'0,"25"-9"-784"0,-2 3-192 0,9-7 0 15,7-2 3504-15,3-3 656 0,0 0 128 0,1 0 16 16,2-3-3888-16,6-2-784 0,4-7-144 0,6-2-48 0,4-4 560 0,0 9 0 16</inkml:trace>
  <inkml:trace contextRef="#ctx0" brushRef="#br0" timeOffset="213899.87">6275 14380 9215 0,'0'0'816'0,"-2"0"-656"16,2 0-160-16,0 0 0 0,0 0 1392 0,0 0 240 16,0 0 48-16,0 0 16 0,-5 0-112 0,1-4-32 15,1 4 0-15,1 0 0 0,-7 0-1008 0,6-3-208 16,-6 6-32-16,4-3-16 0,-4 4-288 0,0 1 0 16,1 4 0-16,-1 5 0 0,-3-2 0 0,1 5 0 15,-3 3 160-15,2-3-160 0,3 7 496 0,-3 1 16 16,7 1 0-16,-4 5 0 0,4 4 0 0,2 0 16 0,-1 3 0 0,2 4 0 15,2 5-272-15,-3-2-64 0,6 4-16 0,-3 3 0 16,0 1-176-16,6 4 0 0,-1-3 0 0,4 4 0 16,-1-3 0-16,6 3-224 0,2-4 48 0,3-2 16 15,2-8-784 1,0-4-144-16,3-6-48 0,1-2-9248 0</inkml:trace>
  <inkml:trace contextRef="#ctx0" brushRef="#br0" timeOffset="214150.94">6806 14774 15663 0,'-9'17'688'0,"2"-8"144"0,2-1-656 0,0 1-176 16,2-4 0-16,1-1 0 0,-2 5 1088 0,-3 4 192 15,-1 10 48-15,-6 3 0 0,0 9-912 0,0-4-176 16,0 4-48-16,3 0 0 16,1 2-752-16,1-2-144 0,4-1-48 0,-2 5 0 15,5-3-80-15,-3 3 0 0,2 1-16 0,3-4 0 0,0-4 400 0,1-3 96 0,3-6 16 0,5-6-6176 16</inkml:trace>
  <inkml:trace contextRef="#ctx0" brushRef="#br0" timeOffset="214480.92">7339 14716 16575 0,'-3'-5'736'0,"3"1"160"0,-4 3-720 0,4-3-176 0,0 1 0 0,-1-3 0 16,1 3 368-16,-2-2 32 0,0-4 16 0,-3 0 0 15,1 6-672-15,-4 3-128 0,-4 7-16 0,1 3-16 31,2 8-608-31,-5-1-128 0,2 9-32 0,0 0 0 0,2 2 768 0,-3 5 160 0,5-1 16 0,-1 3 16 0,5-2 1088 16,3 1 224-16,-3 5 32 0,4-3 16 0,4-1-96 0,-3 0-16 16,6 2 0-16,-3-3 0 0,1-2-592 0,4 6-128 15,0 2-32-15,-4-2 0 0,4-4-16 0,-4-1-16 16,0-9 0-16,2 2 0 0,-5-5 272 0,-1-4 48 16,1 1 16-16,-4-4 0 0,1-5 16 0,-1-1 16 15,-5 1 0-15,0-4 0 0,-2-1-160 0,-3-1-16 16,-2-6-16-16,-3-1 0 0,-4-1-272 0,2 0-144 15,1-4 160-15,-4-3-160 0,1 0-144 0,-2-2-128 0,-3 0-32 0,3-4-7568 16,2 1-1504-16</inkml:trace>
  <inkml:trace contextRef="#ctx0" brushRef="#br0" timeOffset="214669.83">6820 14408 21183 0,'-12'9'944'15,"10"-6"192"-15,-1 2-912 0,-1-1-224 0,4-4 0 0,4 0 0 16,4 0-448-16,1-4-128 0,12-4-16 0,-7 8-16 0</inkml:trace>
  <inkml:trace contextRef="#ctx0" brushRef="#br0" timeOffset="-214449.08">7609 15228 19343 0,'0'4'848'0,"0"-4"192"0,0 3-832 0,2-6-208 16,2 3 0-16,1-4 0 0,2 2 208 0,7-6 0 0,7-4 0 0,-21 12 0 16,0 0-512-16,94-49-96 0,-94 49-32 0,0 0 0 15,0 0-1376-15,122-35-288 0,-91 30-48 0,-5 5-16 16,2 3 1088-16,2-1 224 0,-4-2 32 0,5 0 16 0,-4-2 544 0</inkml:trace>
  <inkml:trace contextRef="#ctx0" brushRef="#br0" timeOffset="-213961.05">8401 14716 15663 0,'-6'5'1392'0,"-2"-1"-1120"0,4 1-272 0,4-1 0 31,-2-1 1248-31,2 2 192 0,-8 7 32 0,-1 8 16 0,-3 6-80 0,1 0-32 0,3 5 0 0,-5 4 0 16,5-4-1088-16,3 4-288 0,-4 2 0 0,2 1 0 15,2 7 128-15,1 2-128 0,4 7 0 0,0 4 0 16,4 3 224-16,3 2-48 0,0-2-16 0,1-1 0 16,4-2 48-16,1-1 16 0,1-3 0 0,-4-5 0 15,2-2-224-15,-5-7-128 0,2-5 128 0,-4-4-208 16,-3-8-960-16,-2-5-192 0,-2-5-48 0,-1-4 0 16,-1-5 352-16,2-8 64 0,-3-1 16 0,2-4 0 0,3-8 784 0,-4-6 192 31,3-3 0-31,-1-9 0 0,2 0-192 0,0-5 0 0,0 0 0 0,2-3 0 15,-1 3-320 1,3-9-48-16,1 0-16 0,-2-5 0 0,1-2 336 0,-2-6 64 0,3-1 16 0,-2-1 0 0,1 3 160 0,1 3 192 16,4 4-32-16,0 9-16 0,-1 3 496 0,3 11 80 15,-1 5 32-15,1 6 0 0,-3 3 80 0,1 8 32 16,0 6 0-16,-1 3 0 16,-2 0 240-16,2 8 48 15,-1 5 16-15,2-3 0 0,2 8-224 0,-3-1-48 0,1 6-16 0,3 3 0 16,2 3-432-16,-2 3-64 0,2-1-32 0,0-5 0 15,-5 0-352-15,0-8 0 0,-4-1 0 0,-5 2 0 16,-2-3 0-16,-1-2 0 0,-6 3 0 0,-5-3 0 16,2-5 0-16,-9 0 0 0,-2-4-128 0,1-2 128 31,-6-6-720-31,2-2-64 0,-4-4-16 0,2-8 0 0,2-1-336 16,0-5-64-16,3-3-16 0,6 0 0 0,-1-2-320 0,4-1-80 0</inkml:trace>
  <inkml:trace contextRef="#ctx0" brushRef="#br0" timeOffset="-213519.82">8920 14796 22111 0,'-9'12'1968'0,"0"-3"-1584"15,9-4-384-15,0-5 0 0,0 4 720 0,0 1 64 16,0 4 16-16,-5 8 0 0,-2 4-560 0,6-2-112 16,-3 2-128-16,4-2 176 15,4-1-2064-15,-4 3-416 0,0-2-64 0,1 7-32 16,3 0 1168-16,1 5 224 0,0 2 48 0,4 4 16 0,1 3 1664 0,1 4 336 16,1 1 64-16,2-2 16 0,0 1 400 0,0-4 96 0,-2-5 16 15,0-4 0-15,-1-8-1184 0,-3 1-224 0,1-10-48 0,-4 0-16 31,2-5-1168-31,-7-6-224 0,0-3-64 0,-3-3 0 16,-1-2 576-16,3-8 96 0,-5-4 32 0,-2-6 0 0,1-4 576 0,-4-7 0 0,3 1 144 0,-5-5-16 16,3-2-128-16,1 2 144 0,-3-2-144 0,0 3 160 15,3 2 560-15,2 0 112 0,4-1 32 0,3-3 0 16,0-1-48-16,1 0-16 0,6 2 0 0,-1-2 0 16,2 3-176-16,4 3-48 0,-3 4 0 0,0 7 0 15,5 4-272-15,-5 3-64 0,-1 8-16 0,3 3 0 0,-3 1-224 16,1 4 176-16,3 0-176 0,-1 4 160 0,1 1-160 0,0 3 0 15,2-1 0-15,0 4 0 16,2-2-1792-16,-1-1-224 16,1 6-48-16,2-5-7840 0</inkml:trace>
  <inkml:trace contextRef="#ctx0" brushRef="#br0" timeOffset="-213316.9">9429 14897 4607 0,'-2'0'400'0,"2"0"-400"16,-3 0 0-16,3 0 0 0,3 4 1808 0,-6-4 288 15,-1 5 48-15,-1 4 16 0,0-1-112 0,-2 6 0 16,1 4-16-16,1-1 0 0,2 1-1088 0,1-1-224 16,2 4-32-16,-4 2-16 0,4-1-512 0,0 1-160 0,0 6 0 0,0-1 0 15,0 2 0-15,0 1 0 0,4 1 0 0,-2-3 0 16,3-1 0-16,-2-7 0 0,1-7 0 0,-1-5-192 31,3-4-1472-31,-6-2-272 0</inkml:trace>
  <inkml:trace contextRef="#ctx0" brushRef="#br0" timeOffset="-212428.08">9683 14796 5695 0,'11'-2'128'0,"-4"4"16"0,1 2 16 0,-6 1 0 0,2-2-160 0,-4 3 0 0,0 6 0 0,3 2 0 0,-1 12 2032 0,1 12 368 15,1 4 80-15,-4 5 16 16,-4-2-1152-16,1 4-208 0,1-2-48 0,-7-2-16 0,2-1-544 15,0-4-96-15,-1 4-32 0,-3-4 0 0,2-6-400 0,-1-2 0 16,1-1 128-16,-1-6-128 0,-1-6 0 0,1-2-176 16,3-5 48-16,-2-6 0 0,4-3-32 0,0-3 0 15,1-7 0-15,3-2 0 0,1-5-48 0,1-3-16 16,3-2 0-16,1-7 0 16,4-4-176-16,-1-1-48 0,5-4 0 0,-3-2 0 0,2-3 256 0,1 2 64 15,-3 1 0-15,2-1 0 0,0 1 128 0,2-1 128 0,-3 3-128 0,1 4 176 16,-2-4 336-16,1 9 80 0,3 3 16 0,-5 1 0 15,-1 4-160-15,1 6-16 0,1 7-16 0,-1 1 0 16,-4 4 64-16,2 4 16 0,2 5 0 0,-4 5 0 16,0-2 336-16,2 5 64 0,-1 1 0 0,-3 4 16 15,-1 4-256-15,5 6-48 16,-5 3-16-16,1 5 0 0,-3 0-368 0,0 3-80 16,-5 2-16-16,1-3 0 0,-1-2-128 0,-2-3 0 0,0-2 0 0,0-6 0 15,2-1 0-15,-4-7 0 0,2-3 0 0,2-8 0 16,0-7 0-16,0-3-176 0,1 0 48 0,-1-8 0 15,1-1-192-15,4-5-16 0,-3-7-16 0,6-1 0 16,-3-5-160-16,4-2-48 16,1-8 0-16,4-1 0 0,0 1 272 0,-1-3 48 0,1 2 16 0,3-2 0 15,2-4 224-15,0 4-144 0,-2-3 144 0,4 3-128 0,1 0 128 0,1 0 0 16,-1 3 0-16,1-1 0 0,-1 1 0 0,4 4-160 16,-7 2 160-16,3 8 0 0,-4 6-128 0,1 4 128 15,-1 12 0-15,-4-3 0 0,0 8 0 0,0 1 272 16,1 4-16-16,-1 5-16 0,-1-2 592 0,-1 5 128 15,2 2 32-15,-4 6 0 0,-1-3-352 0,1 4-64 16,-1 2 0-16,1 2-16 0,-2 1-400 0,3-1-160 16,-5-2 128-16,3 1-128 0,-1 3 0 0,1-1 0 15,1 0 0-15,0-1 0 0,0-2 0 0,2-2 0 0,0 0 0 16,0 0 0-16,2-3 0 0,2-2 0 0,-1-2 0 0,4-2 0 16,0 1 0-16,3-9 0 0,1-1 0 0,-1-4 0 15,6-3 0-15,-6-2 0 16,4-6 0-16,2-2 0 0,-4 0 0 0,2-1 0 0,-2-4 0 0,2-2 0 15,0-1 0-15,-2 3-144 0,2-3 144 0,-2 3 0 16,4-4 0-16,-6-3 0 0,-1 2 0 0,-2 2 0 16,-2-4 0-16,2-2-128 0,-5 1 128 0,-4 1 0 15,0-6 0-15,-1 5 0 0,-4-1 0 0,0-3 0 16,-6 3 176-16,-1-6 32 0,2 1 16 0,-5-2 0 16,-2 2 128-16,-4-3 32 0,0 2 0 0,-8 1 0 15,-1 2 0-15,1-1 0 0,-2 5 0 0,1 1 0 16,1 9-112-16,1 1-16 0,2 8 0 0,2 6 0 0,0 8-32 15,2 6-16-15,1 9 0 0,2 4 0 0,0 1 176 0,2 6 16 16,3 1 16-16,6 7 0 0,1-1-32 16,5 5-16-16,4 3 0 0,6 0 0 0,1-1-48 0,6 4 0 15,1-1 0-15,7 2 0 16,-2-7-144-16,1-9-48 0,4-3 0 0,0-11 0 0,6-2-128 0,5-8 0 16,1 1 144-16,-43-17-144 0,91 16-240 0,-91-16-112 15,0 0-32-15,141-18-10896 16,-141 18-2192-16</inkml:trace>
  <inkml:trace contextRef="#ctx0" brushRef="#br0" timeOffset="-212247.83">9701 14685 15663 0,'-18'14'1392'0,"6"-6"-1120"0,8-8-272 0,6 0 0 16,3-5 512-16,-5 2 32 0,2 1 16 0,-4-5 0 16,-10-2-432-16</inkml:trace>
  <inkml:trace contextRef="#ctx0" brushRef="#br0" timeOffset="-211301.29">11422 14169 6447 0,'0'-3'576'0,"-1"3"-576"15,-1 0 0-15,2 0 0 0,-2-2 1296 0,2-2 160 16,-5 4 16-16,1-1 16 0,-4-3 400 0,-1 1 80 15,0 3 16-15,0 0 0 0,1 0-224 0,-3 3-32 16,1 2-16-16,-1 1 0 0,-3 2-528 0,2 1-96 16,-2 3-32-16,-1 6 0 0,-1 1-512 0,0 7-96 0,1 0-32 0,-1 6 0 15,2 2-416-15,0 1 0 0,2 9 128 0,-2 1-128 16,5 4 0-16,0 1 0 0,2 4 144 0,2-1-144 16,4 1 0-16,1-6 0 0,5 5 0 0,-4-8 128 15,6-2-128-15,4-4 0 0,1-8-128 0,6 0 128 31,1-8-704-31,5 0-48 0</inkml:trace>
  <inkml:trace contextRef="#ctx0" brushRef="#br0" timeOffset="-210988.51">11933 14544 5519 0,'-9'26'240'0,"6"-12"64"0,-1 3-304 0,2-3 0 16,2-5 0-16,0 0 0 0,-3 3 960 0,1 10 128 15,0 13 16-15,1 10 16 0,1 8-352 0,0-5-64 16,3 0 0-16,2-7-16 0,4 1-16 0,-4-2 0 16,4 0 0-16,3 0 0 0,-5-3 144 0,4-2 16 15,-4 0 16-15,0-1 0 0,-2-2-16 0,-2 3 0 0,-3-4 0 0,0 0 0 16,-3-1-224-16,-2-2-48 0,-4 1-16 0,0-3 0 15,-3 2 32-15,-2-2 16 16,0 1 0-16,-3-1 0 0,-1 0-16 0,-4-4 0 0,-1-1 0 0,-1-3 0 16,1-4-448-16,-3 0-128 0,0-6 0 0,0-2 0 31,-1-6-928-31,5-2-256 0</inkml:trace>
  <inkml:trace contextRef="#ctx0" brushRef="#br0" timeOffset="-210767.57">11928 14342 21183 0,'-13'12'1888'0,"5"-7"-1504"0,2 2-384 0,3-5 0 0,3-2 1920 0,0 0 320 15,0 0 64-15,2-5 16 0,1 1-896 0,1-1-176 16,-1 1-32-16,-1-1-16 15,1 2-1968-15,-3 3-384 0,0 3-64 0,0 2-32 16,2-1-2256-16,0 5-448 0</inkml:trace>
  <inkml:trace contextRef="#ctx0" brushRef="#br0" timeOffset="-210437.91">12532 14310 16575 0,'-10'9'1472'0,"5"-4"-1168"0,3-5-304 0,2 4 0 16,5-4 560-16,-5 0 48 0,2 0 16 0,1 0 0 0,4 0-624 0,2 5-192 15,1 2 0-15,3 2 0 16,-5 5-880-16,3-1-176 0,1 10-32 0,0 1-16 0,7 4 912 0,-1 7 192 15,4 2 48-15,1 1 0 0,3 7 1376 0,-1 2 288 16,3 2 48-16,-1-4 16 0,3 4 272 0,0-5 48 16,-6-6 16-16,0-3 0 0,-1-4-1232 0,-11-3-240 15,-5 3-64-15,-8-1 0 0,-6 0-384 16,-7-2 0-16,-6 1 128 0,-6 3-128 0,0-1 0 0,-3 5 0 16,-3-1 0-16,1 0 128 0,-1 0-128 0,-2 0 0 15,2-4 0-15,1-3-7952 0,0 2-1712 16</inkml:trace>
  <inkml:trace contextRef="#ctx0" brushRef="#br0" timeOffset="-208794.06">13369 14368 9215 0,'3'8'816'0,"1"1"-656"16,-1-4-160-16,2-1 0 0,-3 1 1312 0,5 7 224 15,7 6 64-15,5 13 0 0,9 13-224 0,5 4-32 16,0-2-16-16,4-3 0 0,-2-3-576 0,-4-5-112 16,6-4-32-16,-2-4 0 0,-1-1-288 0,1 0-64 15,-5 3-16-15,-6-1 0 0,-1 2-240 0,-7-2 0 16,-8 1 128-16,-8 3-128 0,-3 3 0 0,-6 1 0 16,-5-1 0-16,-8 2 0 0,-10 4 0 0,-3 1 0 15,-12 7 0-15,-1-6 0 0,-5 1 0 0,4-4 0 16,1-5 0-16,4-4 0 0,4-8-192 0,3-6 64 15</inkml:trace>
  <inkml:trace contextRef="#ctx0" brushRef="#br0" timeOffset="-207154.44">7362 16634 4607 0,'0'5'400'0,"0"-2"-400"15,0 1 0-15,0-2 0 0,2-2 384 0,1 3 0 16,1 6 0-16,-3 5 0 0,6 7-224 0,-1 1-160 15,-1 1 192-15,-2 3-192 16,-3 0-528-16,0 6-224 0,-3-1-32 0,-1 4-16 0,-1 0 400 0,0 1 80 0,-4-1 0 0,4 3 16 16,-4-1 304-16,1-6 272 15,-1 2-48-15,0-8-16 0,4-1 608 0,1-10 112 0,1-5 32 0,1-4 0 16,4-5 384-16,1-2 64 0,3-6 32 0,1-5 0 16,1-4-1088-16,1-2-224 0,5-2-128 0,-4-2 160 31,3-3-688-31,4 0-144 0,1 0-32 0,-1-5 0 0,0-1 336 0,3 1 64 0,0-2 16 0,3 0 0 15,-4-2 448-15,6 0 96 0,-8 4 0 0,6-2 16 16,-4 1 304-16,-2 4 48 0,4 2 16 0,-3 5 0 16,-1 4-224-16,1 3-32 0,-3 5-16 0,1 7 0 15,-6 4-96-15,3 2-16 0,-1 6 0 0,-4 2 0 16,-1 6 288-16,0 8 48 0,2 5 16 0,-4 4 0 0,1 2 400 16,-3 4 80-16,2 5 0 0,-1-1 16 0,-1 2-208 0,3-3-32 15,-3-3-16-15,2 1 0 0,4-5-496 0,-4-2-96 16,4-8-32-16,3 0 0 15,-3-7-864-15,0 0-192 0,1-8-16 0,6-7-8960 16</inkml:trace>
  <inkml:trace contextRef="#ctx0" brushRef="#br0" timeOffset="-206855.47">8381 16505 7359 0,'0'9'656'0,"0"-4"-528"15,0 4-128-15,0-8 0 0,0 6 1536 0,0 4 288 0,0 6 48 0,2 13 16 16,2 10-160-16,1 5-16 0,2-3-16 0,2-2 0 16,-4 0-1248-16,4 4-256 0,-4-3-64 0,3 3 0 15,-1-1-128-15,2 1 0 0,0 1 0 0,1-1 0 16,3-1 0-16,-5-6 0 0,3-2 0 0,-3-9 0 16,1-5 0-16,0-7 160 0,0 0-160 0,-1-9 160 15,1 2 560-15,-4-5 112 0,2-2 32 0,0-6 0 16,2 1-80-16,0-7-16 0,3-6 0 0,-4-8 0 15,1-2-112-15,2-3-16 0,-1-4-16 0,1-5 0 16,1-3-240-16,-2-4-32 0,2 5-16 0,-3-2 0 16,0 4-336-16,-6-7 0 0,4 2 0 15,0 1 0-15,2 4-1008 0,-4 2-208 0,4 7-64 0,0-1-10896 16</inkml:trace>
  <inkml:trace contextRef="#ctx0" brushRef="#br0" timeOffset="-206242.68">9234 16679 11055 0,'-4'9'976'0,"2"-6"-784"0,-1 2-192 0,3-5 0 16,0 0 1680-16,-2 4 304 0,-1 1 48 0,-3 7 16 16,3-3-672-16,-6 5-128 0,4-2-32 0,-2-1 0 15,2 1-944-15,0 2-272 16,-2 1 0-16,1 1 128 15,1 5-128-15,2 0 0 0,-3 3 0 0,3 2 0 0,-1 8 0 0,4-7 0 0,0 5 0 0,2-1 128 16,0-5-128-16,1-3 0 0,-1-2 0 0,2-4-176 31,-1-3-256-31,-1-5-48 0,1-6-16 0,1 1 0 0,-2-2 144 0,1-8 32 0,2 1 0 0,1-7 0 16,1 0-144-16,1-6-32 0,1-4 0 0,0-1 0 16,-1 2 224-16,1-7 32 0,5-3 16 0,-5-4 0 15,1 0 224-15,1 0 256 0,-1-1-48 0,-1-3-16 16,0 5 224-16,1 2 32 0,-1 4 16 0,-1 2 0 0,1 4 48 0,-2 1 0 15,2 9 0-15,0 1 0 0,-1 8 128 0,-6-1 48 16,5 11 0-16,-2-2 0 0,4 9 176 0,-6 4 32 16,4 4 16-1,0 8 0-15,2 5-144 0,-4 10-48 0,4 4 0 0,-4 3 0 0,4 6-560 0,0-1-160 16,-1 4 0-16,-1-4 0 16,2-8-464-16,-2-9-176 0,-4-5-16 0,1-9-16 15,-4-5-224-15,0-5-64 0,0-4 0 0,0-3 0 0,0-4 592 0,0-2 112 16,0-6 32-16,0-6 0 0,0-5 224 0,2-5 0 15,-2-2 0-15,3-5-144 0,-3-5 144 0,4 1 176 16,-4-6-48-16,5-3 0 0,-2 3-128 0,-1-3 128 0,3 3-128 0,2-4 128 31,2-4-128-31,0-5 0 0,3 1 0 0,2-5 0 16,3 5-144-16,-3-1 144 0,4 0 0 0,-4 6 0 16,7 3 0-16,-8 5-128 0,1 9 128 0,0 3 0 15,2 9 0-15,-2 2 0 0,-4 8 0 0,1 4 0 16,-1 4 128-16,3 4 48 0,-5 6 0 0,3 7 0 15,1 2 800-15,0 3 176 0,2 9 16 0,0 2 16 16,0 6-416-16,-2 6-96 0,0 3-16 0,2 0 0 16,-3-1-448-16,1 6-80 0,0 3-128 0,2-6 176 15,-2 0-384-15,2-11-80 0,4 1-16 0,-8-13-8720 16,4-5-1760-16</inkml:trace>
  <inkml:trace contextRef="#ctx0" brushRef="#br0" timeOffset="-205912.31">10389 17005 15663 0,'-4'7'688'0,"3"-6"144"0,1-1-656 0,0 0-176 0,0 0 0 0,1 0 0 16,3 0 1344-16,-2 0 224 0,1 4 48 0,4-2 16 15,7-2-224-15,-5 3-32 0,5 2-16 0,0-5 0 16,3 4-848-16,4-4-192 0,2-4-16 0,3-1-16 16,2-4-288-16,-28 9 0 0,0 0-128 0,96-26 128 15,-65 18-768-15,-31 8-64 0,0 0-16 0,103-32 0 16,-103 32-944-16,0 0-192 15,122-31-48-15,-122 31-6672 0</inkml:trace>
  <inkml:trace contextRef="#ctx0" brushRef="#br0" timeOffset="-205613.88">11372 16599 30399 0,'-18'26'1344'0,"10"-12"288"0,1-5-1312 0,1-1-320 16,6-4 0-16,-3-4 0 0,3 3 752 0,-2-1 80 15,-5-2 0-15,2 4 16 16,-4-8-1696-16,-3 2-352 0,2-5-64 0,-4 2-16 16,1 5-2144-16,0 0-432 0,-1 4-96 0,1 4-16 15,-2 3 1440-15,-1 6 288 0,0 6 48 0,1 3 16 0,2 5 2368 0,0 2 464 16,0 4 112-16,-1 0 0 0,6 1 1616 0,1-2 320 0,1-1 64 0,6 5 16 15,4-1-1040-15,5-3-208 0,-1-6-32 16,3-2-16-16,3-4-1104 0,3-5-240 0,4-7-144 0,0-3 192 31,2-9-1216-31,3 0-224 0,0-9-48 0,0-3-8624 0</inkml:trace>
  <inkml:trace contextRef="#ctx0" brushRef="#br0" timeOffset="-205236.68">11884 16559 4607 0,'-3'0'400'0,"-3"3"-400"0,3-1 0 0,-2-2 0 0,1 4 1920 0,-1 1 288 16,-9 4 64-16,-5 6 16 0,-6 8-816 0,-1 5-144 15,0 7-48-15,3-1 0 0,-1-2-960 0,5 3-192 16,1 1-128-16,1 2 160 16,3-3-160-16,0-3 0 0,5 2 0 0,1-2 0 0,4-1 320 0,4 1 64 15,4-3 32-15,1-3 0 0,0-7-160 0,7-3-16 16,-1-5-16-16,5-3 0 0,-3-3-224 0,5-5 0 15,-4-1-192-15,3-6 192 16,1-4-800-16,-4-6-48 0,1 5-16 0,1-7 0 16,0-4 16-16,-2-3 0 0,0 0 0 0,0-6 0 15,1-1 208-15,-1-3 32 0,-2-3 16 0,2 3 0 0,-5 1 400 0,1 0 192 16,3 0-160-16,-5-1 160 0,1 1 0 0,0 3 0 0,-4-2-128 0,2 6 128 16,-2-2 0-16,0 8 0 0,1 1 0 0,-3 3 0 15,1 8 640-15,-1 3 32 0,2 7 0 0,-3 3 0 16,0 6 384-16,0 5 80 0,1 3 16 0,-1 6 0 15,1 3 224-15,-3 4 48 0,4 1 16 0,1 4 0 16,0 5-560-16,4 0-112 0,0 0-32 0,3 0 0 16,-3-5-448-16,5 0-96 0,-2-9 0 0,2-3-16 15,0-3-944-15,1-9-176 0,4-2-32 0,-1-6-9680 16</inkml:trace>
  <inkml:trace contextRef="#ctx0" brushRef="#br0" timeOffset="-205001.29">12579 15669 25791 0,'-10'43'1152'0,"5"-16"224"0,1 0-1104 0,-1-1-272 16,5-8 0-16,0-2 0 0,2 8 1968 0,1 23 336 15,2 24 64-15,8 13 0 0,1 8-1408 0,3-8-304 16,0-6-48-16,1-10-16 15,-6-7-1680-15,-3 2-352 0,-2-6-64 0,-6 4-16 16,-2 2-1168-16,-6-2-256 0,-2 0-32 0,0-4-16 16,1-4 1264-16,-1-5 240 0,0-2 48 0,4-11-6160 0</inkml:trace>
  <inkml:trace contextRef="#ctx0" brushRef="#br0" timeOffset="-204781.19">12949 15709 31327 0,'-4'21'1392'15,"3"-4"272"-15,1 1-1328 0,0-4-336 0,0-6 0 0,1 4 0 0,3 2 1216 16,-1 18 160-16,2 20 32 0,2 14 16 0,0 14-896 0,0 0-176 16,2-1-32-16,0-4-16 0,0 3-304 0,1-1 0 15,2 1-208-15,-1 0 80 16,1-1-704-16,-7-2-128 0,4 0-16 0,-6-12-16 31,-3-2-576-31,0-9-112 0,0-3-32 0,-5-9-11504 0</inkml:trace>
  <inkml:trace contextRef="#ctx0" brushRef="#br0" timeOffset="-204388.13">13315 16730 12895 0,'3'13'576'0,"2"-4"112"0,-1 0-560 0,1-4-128 0,-1 0 0 0,1-1 0 16,0 5 1440-16,7-1 256 0,2 6 48 0,9 4 16 15,3-1-800-15,0-5-144 0,4-7-48 0,-6-1 0 16,6-4-768-16,-2-7 0 0,5-2 0 0,-5-1 0 16,1-6 0-16,-6 0 0 0,-2-4 0 0,-7-1 0 15,-5 3 224-15,-4-4 144 0,-2-5 16 0,-6 5 16 16,-1-4 464-16,-3 3 96 0,-1 2 0 0,-3-1 16 15,1 4-656-15,-3-5-144 0,3 6-32 0,-4 0 0 16,2-1-144-16,-2 4 0 0,-4 2 0 0,1-2 0 0,0 5 0 0,-1 1 0 16,1 6-144-16,-1 2 144 0,4 5 0 0,-1 4 0 15,4 8 176-15,3 6-176 0,-1 3 768 0,4 11 32 16,-2 1 16-16,5 7 0 16,-2-1 224-16,4 8 48 0,4 6 16 0,1-1 0 15,2-3-144-15,4 7-16 0,1 2-16 0,2-8 0 0,3-9-352 0,1-6-64 16,4-7 0-16,-1-7-16 0,7-10-496 0,-2-8 0 15,2-8 0-15,5-5 0 16,-33 5-1072-16,0 0-304 0,106-43-64 0,-106 43-9344 16,0 0-1872-16</inkml:trace>
  <inkml:trace contextRef="#ctx0" brushRef="#br0" timeOffset="-203916.78">14559 16449 13823 0,'-2'18'608'0,"0"-10"128"0,1 1-592 0,1-4-144 0,0-1 0 0,0-1 0 16,0-1 2192 0,-4-2 416-16,1 3 80 0,-3 3 0 0,1-8-1216 0,-2-2-256 0,-3-4-64 0,-4-1 0 15,-4 0-928-15,-4 1-224 0,-4 2 0 0,0-2 0 16,-1 4 0-16,-4 4 0 0,0 0 0 0,1 4 0 16,0 1 496-16,3 4 32 0,-3 4 16 0,6 3 0 15,3 3-160-15,1 4-16 0,5 3-16 0,1 0 0 16,2 4-352-16,3 1 0 0,4 4 0 15,1 0 0-15,4-4 0 0,4 1 0 0,-1-1 0 0,6-1 0 0,5-8 0 0,3 1 0 16,1-6 0-16,1-5 0 0,3-3 0 0,3-7-160 16,1-4 160-16,2-5 0 0,3-7-256 0,-31 14 64 15,0 0 16-15,114-66 0 0,-114 66-64 0,80-71-16 16,-80 71 0-16,83-91 0 0,-83 91 256 0,70-106 0 16,-39 52 0-16,-8-2 0 0,-2 2 0 0,-11-3 0 15,3-1 0-15,-10-3 0 0,-1 4 0 0,-6-4 0 16,-3 3 0-16,-5-4-144 0,-2 1 144 0,-1 1-128 15,-1-4 128-15,-2 1-128 0,3 2 128 0,1 4 0 0,5 8 0 0,0 9 0 16,4 5 0-16,2 14-160 0,-1 11 160 0,2 10 0 16,-3 10-128-16,2 11 128 0,-2 10 0 0,-4 13 0 15,2 8 0-15,2 11 176 0,-1 3 0 0,1 13 0 16,3 6 464-16,1 7 112 16,2 4 16-16,3 2 0 0,1 6 352 0,2 4 80 0,2 2 16 0,-4-4 0 15,4-8-320-15,-7-11-64 0,1-16-16 0,2-7 0 16,4-4-624-16,3-13-192 0,6-4 0 0,-1-15-17312 15</inkml:trace>
  <inkml:trace contextRef="#ctx0" brushRef="#br0" timeOffset="-199136.46">15566 16087 11055 0,'0'5'976'0,"0"-1"-784"15,0-1-192-15,0-1 0 0,0-2 720 0,0 3 112 0,0 8 0 0,0 1 16 16,0 5-192-16,-2 6-32 0,2 0-16 0,-3 3 0 16,-2 0-192-16,1 3-32 0,-1 8-16 0,0 3 0 0,-2 9 16 0,-2 7 16 15,-1 1 0-15,1 9 0 0,0-3 256 0,-3 7 48 16,2-1 16-16,1-6 0 0,0-6-80 0,0-9-32 15,2-7 0-15,6-2-7392 16,1-11-1472-16</inkml:trace>
  <inkml:trace contextRef="#ctx0" brushRef="#br0" timeOffset="-198916.39">15392 16432 17503 0,'-12'17'1552'0,"6"-8"-1232"0,1 0-320 0,2-4 0 16,3-2 992-16,0 1 144 0,1-3 16 0,1 6 16 15,5 2 176-15,2 2 48 0,7-4 0 0,1-6 0 16,6-1-1168-16,3-5-224 0,0 0 0 0,-26 5 0 31,0 0-768-31,108-33-64 0,-108 33 0 0,96-32 0 0,-96 32-352 0,97-27-80 0,-97 27-16 16,93-21-4912-16,-93 21-976 0</inkml:trace>
  <inkml:trace contextRef="#ctx0" brushRef="#br0" timeOffset="-198681.59">16601 15995 12895 0,'-5'0'1152'0,"5"0"-928"0,-3 0-224 0,3 0 0 0,0 0 1824 0,3 3 320 16,-3-1 64-16,2 1 16 0,1 9-816 0,2 6-144 16,-1 10-48-16,-2 3 0 0,-4 13-512 0,-2 4-128 15,-1 8 0-15,-3 3-16 0,2 8 384 0,3 2 80 16,-2 3 0-16,5 1 16 0,1 2-560 0,3-7-112 16,-1-2-32-16,-1-5 0 15,2-4-624-15,-4-8-128 0,3 0-32 0,-3-2-13440 0</inkml:trace>
  <inkml:trace contextRef="#ctx0" brushRef="#br0" timeOffset="-198461.16">16342 16550 24879 0,'14'21'2208'0,"-6"-12"-1760"0,4 1-448 0,1-3 0 0,-5-2 1136 0,3-3 144 16,4 5 16-16,17 2 16 0,13 5-208 0,13 0-32 16,6 1-16-16,-5-4 0 15,-1-2-1312-15,-6-4-272 0,-52-5-48 0,98 0-16 16,-98 0-656-16,101-9-128 0,-101 9-32 0,106-23-7008 16,-106 23-1408-16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55:5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9758 5567 7359 0,'-9'8'656'0,"2"5"-528"16,2-8-128-16,3 0 0 0,-1 2 576 0,-6 4 96 15,-3 9 16-15,-7 12 0 0,-7 3-304 0,3 1-64 16,0-6-16-16,4-8 0 0,9-4-304 16,-4-1 0-16,5-3 0 0,2-2 0 0,5 1 720 0,-3-3 96 15,3 2 16-15,2-1 0 0,2 1-48 0,0 0 0 16,1 2 0-16,3 0 0 0,-1 3-416 0,-2 4-96 16,3 2-16-16,1 3 0 0,-2 2 112 0,-2 7 16 15,-1 0 0-15,3 5 0 0,2 0 48 0,-2 0 16 16,2 3 0-16,2-3 0 0,2 4-48 0,-3-4 0 15,5 4 0-15,-3-4 0 0,2-2-80 0,2-5-32 16,4-3 0-16,-1-4 0 0,2 2-288 0,6-8 0 0,1 1 128 0,-26-21-128 16,0 0 0-16,97 46 0 0,-97-46 0 0,0 0 0 15,115 28-320-15,-115-28 48 0,101 3 0 0,-101-3 0 32,108-17-736-32,-108 17-144 0,110-32-16 0,-110 32-16 15,96-40 224-15,-96 40 32 0,78-57 16 0,-44 25 0 0,-3-6 416 0,-3-2 96 0,0 0 16 0,-6-4 0 16,-1 8 384-16,-3-8 0 0,-1-3 0 0,-3-2 0 15,0 1 192-15,-2-1 32 0,-3-3 0 0,-4 3 0 16,-5 0 112-16,0 0 32 0,-3 4 0 0,-3-2 0 16,-2 7 272-16,-3 0 48 0,1 5 16 0,-1 4 0 15,-3-4 576-15,-3 4 112 0,0-4 16 0,-4 3 16 16,1 1-208-16,-6 1-64 0,0 3 0 0,-5 0 0 16,-4 3-512-16,-2 5-128 0,-1 7 0 0,-2 3-16 0,-7 4 16 0,-4 1 0 15,-1 4 0-15,0 0 0 0,-1 4 64 0,8-4 0 16,5 5 16-16,2 2 0 0,5 3-336 0,3 6-80 15,0 7-16-15,4 5 0 16,7 1-864-16,2 3-160 0</inkml:trace>
  <inkml:trace contextRef="#ctx0" brushRef="#br0" timeOffset="847.82">11312 6941 4607 0,'-5'2'400'0,"2"1"-400"0,1 2 0 0,-1-5 0 16,1 4 880-16,-2 1 80 0,-4 7 32 0,-6 8 0 15,-4 0-144-15,1 10-16 0,-1-6-16 0,1 6 0 16,3-4-176-16,-3-3-16 0,4-1-16 0,-1 5 0 16,2-1 128-16,-2 5 32 0,6-1 0 0,-5-2 0 15,3 3-16-15,1-2 0 0,2 6 0 0,-1-3 0 16,1 4 80-16,-2 3 32 0,2 1 0 0,2 3 0 15,-1-3-32-15,-1 7-16 0,6 2 0 0,-6-4 0 16,5 4-208-16,2 0-32 0,0 0-16 0,0-1 0 0,4-1-48 0,2-3 0 16,7-2 0-16,-1 1 0 0,2-4-48 0,5-3-16 15,2-1 0-15,5-5 0 0,0-3-192 0,6-4-64 16,2-2 0-16,-34-21 0 0,77 21-336 0,-77-21-80 16,96-7-16-16,-96 7 0 15,110-37-576-15,-110 37-112 0,123-64-32 0,-123 64 0 16,115-80-112-16,-115 80-16 0,84-84-16 0,-49 39 0 15,-4-7 464-15,-3-1 112 0,-2-4 16 0,-5-1 0 0,-3 1 512 0,-6-4 0 16,-2 2 0-16,-6-6 144 0,-4 6 656 0,-7-2 128 16,-4 4 32-16,-4 4 0 0,-1 5 256 0,-8-5 48 15,-4 1 16-15,-7 3 0 0,0 6-256 0,-5 3-64 0,-5 0 0 16,-6 8 0-16,-5 5 16 0,-3 6 0 0,-4 8 0 16,6 12 0-16,1 6-624 0,2 9-128 0,0 12-32 0,-2 5 0 31,7 9-1008-31,6 4-208 0,6-4-32 0,6-2-9216 0,14-10-1840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56:04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9770 5372 1839 0,'0'-4'160'0,"0"4"-160"0,0 0 0 0,0 0 0 0,0 0 624 0,-1 0 80 16,1-2 32-16,-2-1 0 0,-2 0 224 0,1 3 64 16,1-6 0-16,-1 6 0 0,-1-3 16 0,-1 1 16 15,1-1 0-15,-1-1 0 0,3 2-352 0,-1-1-64 16,-2-1 0-16,1 3-16 0,1-3 64 0,1 1 16 16,-5 1 0-16,5 2 0 0,-3 0 16 0,2 0 16 15,-3 0 0-15,3 2 0 0,-2 5-32 0,-2-6-16 16,1 6 0-16,-2-1 0 0,-1 2-240 0,-3 1-32 15,1 5-16-15,-3-5 0 0,2 5-208 0,-2-2-64 16,2 2 0-16,0-2 0 0,1 2-128 0,3 3 0 16,-1-3 0-16,2 2 0 0,2-2-128 0,0 5 128 15,-1-3 0-15,-1-2 0 0,6 3 0 0,-6 0 0 0,5 1 160 0,-2 1-160 16,1 2 160-16,1-2-160 16,2 2 128-16,-5 2-128 0,2-1 0 0,-1 3 0 0,2-3 128 0,-1 4-128 15,3-3 0-15,-5 3 0 0,3 2 0 0,0 2 0 16,-1-3 192-16,3 3-64 0,0 0 0 0,-2-2 0 15,2 3 176-15,0 0 16 0,2-1 16 0,1-2 0 16,1-2-112-16,1 0-32 0,-2 0 0 0,3-3 0 16,-1-2-192-16,2 1 0 0,3-1 128 0,-1-2-128 15,0-1 0-15,-1-1 0 16,1 4 0-16,0-2 0 0,-4-1 0 0,4-4 0 0,-1 3 0 0,1 0 0 0,-4 1 0 16,4-4 0-16,3 3 0 0,-3-5 0 0,1 1 0 0,3-3 0 15,4-5 0-15,-3 2 0 0,2-2 0 0,1-5 0 16,6 0 0-16,-8 0 0 0,5-3 0 0,-1-2 0 15,2 0 0-15,-4-4 0 0,2 4 0 0,-1-4 0 16,-1-3 128-16,2 3-128 0,0-3 0 0,1 3 0 16,-6-1 128-16,1 1-128 0,3-3 160 0,-3 3-16 15,3 0 0-15,-3-1 0 0,-1 1-144 0,0-3 0 16,0 2 144-16,-2-3-144 0,1 1 0 0,1-2 0 16,-4 0 0-16,2 0 0 0,0-1 0 0,-1 1 0 15,3 0 160-15,-4-4-160 0,4 4 256 0,-5-1-64 16,5 1 0-16,0-4 0 0,0 1-192 0,-2-2 0 15,2-2 128-15,-2 2-128 0,0-2 0 0,-3 0 0 0,-2-2 0 0,0 1-160 16,-7 1 160-16,0-2 0 0,-4 6 0 0,-1-6-128 16,-3 0 128-16,-1-6 0 0,-5 3 0 0,0-6 0 15,2 1 0-15,-6-4 128 0,4 4-128 0,-3-9 128 16,0 5 112-16,-1-2 16 0,1 4 16 0,-1 2 0 16,-1 5-80-16,0 0-32 0,0 6 0 0,-4 7 0 15,6 0 192-15,-6 5 32 0,-3 4 16 0,0 4 0 16,-4 4-144-16,2 1-16 0,-3-2-16 0,5 3 0 15,-6-6-416-15,6-6-64 0,2-6-32 0,5-5-13808 16</inkml:trace>
  <inkml:trace contextRef="#ctx0" brushRef="#br0" timeOffset="42348.46">10615 10372 911 0,'-5'0'0'0,"2"0"0"0,1 4 0 0,2-4 0 0,0 0 2048 0,0 0 336 16,0 0 64-16,0-4 16 0,0 4-1024 0,0-3-208 31,0 1-32-31,0-1-16 0,2-1-432 0,-4 2-96 0,2-1-16 0,0-1 0 0,0 4 128 0,0-1 0 16,3-3 16-16,-1 1 0 0,2 1-336 0,1-5-64 15,-5 5 0-15,3-3-16 0,3-2-32 0,-3-2 0 16,-1 1 0-16,1-6 0 0,3 5 112 0,-1-5 0 16,2-3 16-16,-2-1 0 0,2-3-80 0,0-3 0 15,2-6-16-15,-1-1 0 0,1-4-240 0,0-5-128 16,3 2 128-16,-3-4-128 0,-1-2 0 0,6-3 0 0,-5 2 0 0,3-4 0 15,2 0 0-15,-3-3 0 0,4-2 0 0,-1-1 0 16,-1 2 0-16,2-1 0 0,1 5 0 0,1 1 0 16,1 1 0-16,1 5 0 0,2 0 0 0,-4 6 0 15,6 6 0-15,-6 4 0 0,2 3 0 0,-1 6 0 16,-4 3 176-16,-4 9-48 0,1 1 0 0,-3 9 0 16,-1 7 256-16,-1 6 32 0,-1 3 16 0,0 3 0 15,-1 6 288-15,-1 1 64 0,2 1 16 0,1 2 0 16,-1 1-400-16,2-3-80 0,-2-1 0 0,2-2-16 31,0-1-304-31,2 2 0 0,-1-2 0 0,5 1 0 0,-5 3 0 0,3-1 0 0,-1 4 0 0,1 0 0 16,1 1 0-16,-2 3 0 0,2-3 0 0,1 3-144 0,1-3 144 15,0 3 0 1,-1-8 0-16,0 4 0 0,4 1 0 0,-3-3 0 0,2-5 0 0,-2 2-128 0,0-8-192 0,0-2-16 16,-2-8-16-16,-2-3 0 15,2-1-160-15,-3-8-48 0,0 0 0 0,0 0 0 0,-1-3 384 0,-3-2 176 16,2 1-160-16,-1-6 160 0,2-3 176 0,-2-4 128 15,-3 3 16-15,2-7 16 0,-1 2 256 0,-2-7 48 16,1 5 16-16,-3-7 0 0,4 2 64 0,-4-4 16 16,5-1 0-16,-2-9 0 0,4 0 0 0,2-5 0 15,1-6 0-15,4-3 0 0,4-3-256 0,1-4-48 16,4-2-16-16,6-3 0 0,1 0-256 0,6-6-160 0,-1 3 192 16,2 2-192-16,1 6 0 0,-1 0-144 0,-4 11-16 0,3 1-16448 15</inkml:trace>
  <inkml:trace contextRef="#ctx0" brushRef="#br0" timeOffset="67439.09">7231 6079 3679 0,'0'-2'320'0,"0"2"-320"15,-1 0 0-15,1 0 0 0,0 0 896 0,-4 0 128 0,4 0 0 0,-5 0 16 16,1 0 480-16,-1 2 80 15,-2 1 32-15,2-3 0 0,1 4 16 0,3-4 0 0,-3 2 0 0,3-4 0 16,1 2-640-16,0-4-128 0,0 1-32 0,0 1 0 16,0-1-272-16,0-3-64 0,0 6-16 0,0 0 0 15,0 0 192-15,0 0 32 0,0 0 16 0,0 0 0 16,1 0-32-16,3 0 0 0,-4 0 0 0,3 4 0 16,2-4-256-16,-3 0-48 0,5-4-16 0,-2 4 0 15,4-3-192-15,0-2-32 0,0 1-16 0,1-5 0 16,0 1 48-16,4-1 0 0,0-1 0 0,0-3 0 15,2 0-48-15,3-5 0 0,2 1 0 0,3-2 0 16,3-2-144-16,2-2 0 0,-3-1 0 0,2 1 128 16,2 0-128-16,-2 1 0 0,1 1 0 0,-6 2 0 0,3 1 0 0,-8 1 0 15,1 5 0-15,-2-2 0 0,-1 5-384 0,-7 4 0 16,1 1 0-16,-3 1-13616 16</inkml:trace>
  <inkml:trace contextRef="#ctx0" brushRef="#br0" timeOffset="68576.64">7209 4985 2751 0,'-2'0'256'0,"0"4"-256"0,0-4 0 0,2 0 0 0,-3 3 832 0,1-1 112 15,-1 1 16-15,-2 6 16 0,-2-4 592 0,1 4 112 16,1 0 32-16,2-4 0 16,3-2-128-16,0 3-32 0,0-6 0 0,0 3 0 0,5-6-448 0,0 1-80 15,2-2-32-15,2-4 0 0,-1 2-256 0,3-6-48 16,1 3-16-16,0-4 0 0,2 0-288 0,0-2-64 15,4-1-16-15,-6 2 0 0,4 2-144 0,-1 1-32 16,-1-3 0-16,0 2 0 0,2 0-128 0,-1 3 0 16,1-5 0-16,2 6 128 0,-5-1-128 0,0 4 0 0,1 1 0 15,-4 3 0-15,-1 2 0 0,-2-1 0 0,-2 9 0 0,-2 0 0 16,3 3 0-16,-6 2 0 0,-4 3 0 0,2 6 0 16,-6 0 336-16,-1 1 144 0,0 4 32 0,1 3 0 15,-6 1 192-15,-2 2 64 0,0-2 0 0,1-3 0 16,1 1-80-16,-4-2-16 0,4-2 0 0,-3 2 0 15,3-2-288-15,2-5-64 0,-6 1-16 0,6-1 0 16,2-1-304-16,-4-3 0 0,3-3 0 0,1-2 0 16,1 0 0-16,0-7 0 0,4 1 0 0,0-3 0 0,3 1-176 15,0-8-32-15,-1 1-16 0,1-3 0 0,2-2-48 0,0-4-16 16,2-2 0-16,1 0 0 0,-3 0 144 0,4-2 144 16,1-1-208-16,4-2 80 0,-4 1 128 0,4 4 0 15,-4 2 0-15,0 0 0 0,2 7 0 0,-2 3 0 16,-1 2 0-16,-1 2 0 0,3 6 0 0,-3 1 0 15,2 3 0-15,1 2 128 0,-1 0 352 0,2 3 80 16,2 4 16-16,1-3 0 0,2-1 112 0,0-1 16 16,4 1 16-16,1-5 0 0,6 2-416 0,2-5-96 15,1-2-16-15,0-7 0 0,-26 0-192 0,0 0-128 16,111-35 128-16,-111 35-16400 0</inkml:trace>
  <inkml:trace contextRef="#ctx0" brushRef="#br0" timeOffset="82067.63">10420 12913 5519 0,'0'4'496'0,"0"-4"-496"0,0 0 0 0,0 0 0 15,0 0 320-15,4-4-16 0,-2 4-16 0,1-5 0 16,0 0 272-16,3-4 48 0,-3 1 16 0,2-1 0 15,-1-5 352-15,-2 2 80 0,1-6 16 0,1 4 0 16,-3-3 128-16,5 0 16 0,1-3 16 0,-2-4 0 16,3 1-400-16,-2-3-64 0,2-2-32 0,1-1 0 15,-2-3-128-15,0-2-32 0,0 2 0 0,2-6 0 16,1 1-96-16,-1-1-32 16,3-2 0-16,-3-2 0 0,3-1 96 0,2-4 16 0,0 1 0 0,-2-1 0 15,2 2-240-15,-2-4-32 0,2 2-16 0,-3-2 0 16,1 1-64-16,0-1-16 0,-5 5 0 0,2 4 0 15,-1 9 48-15,3 5 0 0,-1 3 0 0,-1 6 0 0,0-1 0 16,0 6 0-16,-4 2 0 0,3 1 0 0,1 4-240 0,0-2 128 16,0 7-128-16,-1 0 0 15,1 0 0-15,0 0 0 0,-1 3 0 0,1-3 0 0,2 9-144 0,-1-4 144 16,1 9-208-16,1 2 80 0,-4 3 128 0,1 2 0 16,0 7 0-16,0 5 0 0,-2 3 0 0,0 4 144 15,-2 9-144-15,-2 0 0 0,2 3 144 0,-1 0-144 16,-2 6 0-16,1 3 144 0,2-2-144 0,1 2 0 15,1 0 0-15,1-3 0 0,3-1 0 0,1-3 0 16,0-2 0-16,2-8 0 0,0-4 0 0,-2-5 0 16,2-4-128-16,-2-5 128 0,2-3-208 0,-1-2 16 0,-3-7 16 0,2-6 0 15,-1-2-144-15,-3-6-48 0,5-2 0 16,-5-5 0-16,1 2 80 0,0-8 16 0,-1 5 0 0,-2-10 0 16,2 3 272-16,1-10 0 0,0 3-128 0,-4-10 128 15,2 3 0-15,-2-3 0 0,0-3 128 0,1-5-128 16,1 4 208-16,1-8-48 15,-2 6-16-15,2-2 0 0,1-2-144 0,0-8 160 0,3-1-160 0,2-10 160 16,0 4-160-16,3-4 0 0,-3 0 0 0,7-2 0 16,-4 2 0-16,3 2 0 0,2-2 0 0,3 3 0 31,-3 6-416-31,4 7-16 0,-5 1 0 0,2 13 0 0,-6 5-736 0,1 5-160 0,-1 4-16 0,-3 6-8448 16</inkml:trace>
  <inkml:trace contextRef="#ctx0" brushRef="#br0" timeOffset="82380.21">11771 12131 8287 0,'-4'4'736'15,"3"-2"-592"-15,-3-2-144 0,4 0 0 16,4 0 1360-16,-4 0 240 0,0 3 64 0,1-3 0 16,6 0-688-16,2 0-128 0,1-3-16 0,6-3-16 15,0-2-688-15,3-1-128 0,4 0 0 0,-23 9 0 16,0 0 192-16,83-35 144 0,-83 35 32 0,0 0 0 15,110-40 32-15,-110 40 16 0,80-26 0 0,-80 26 0 16,0 0-416-16,115-28-224 0,-115 28 32 0,0 0-8448 16</inkml:trace>
  <inkml:trace contextRef="#ctx0" brushRef="#br0" timeOffset="82852.02">12862 11572 13823 0,'7'-14'608'0,"-2"6"128"0,4-1-592 0,-4 4-144 16,-2 1 0-16,1 1 0 0,-1 3 608 0,8-5 96 0,1-4 0 0,5 0 16 15,6 0 16-15,-6 8 0 0,1-3 0 0,1 8 0 16,2-3 144-16,-21-1 16 0,0 0 16 0,0 0 0 15,106 23-336-15,-106-23-80 0,0 0-16 0,75 30 0 16,-75-30-320-16,0 0-160 0,66 48 160 0,-48-27-160 16,-6 2 128-16,2 5-128 0,-5 1 0 0,-4 3 144 15,-3-1-16-15,-4 4-128 0,-3 0 192 0,-4 1-64 16,0-1-352-16,-5 0-80 0,-1 3-16 0,-5-5 0 31,-4 2-192-31,0 0-32 0,-3 0-16 0,1-4 0 0,0 1 224 0,-3-6 32 0,2-4 16 0,3-1 0 16,3-7 32-16,2-2 16 0,7-1 0 0,-2-8 0 0,5-3 64 0,2-3 16 15,5-8 0-15,2-1 0 0,6-2-16 0,2-3 0 16,1-6 0-16,2-6 0 0,4 3 176 16,4-6 0-16,4-3 0 0,3 4-128 0,4 0 128 0,-2-4 256 15,5 7-64-15,-2-2-16 0,-31 30 560 0,72-48 112 16,-72 48 32-16,75-32 0 0,-75 32 448 0,0 0 80 16,132-29 32-16,-132 29 0 0,113-11 128 0,-113 11 32 15,126-16 0-15,-126 16 0 0,116-19-880 0,-116 19-160 16,98-22-48-16,-98 22-15808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59:15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7254 6250 1839 0,'-5'0'160'0,"0"0"-160"0,1 0 0 0,2-4 0 15,2 4 528-15,0 0 80 0,0 0 16 0,-3 0 0 16,3-2 160-16,-4-1 48 0,3-1 0 0,-3 3 0 16,1-3-464-16,1 1-96 0,-2 3-16 0,1 0 0 15,1-2 304-15,-1 2 48 0,1 2 16 0,-2-2 0 16,4 0 272-16,-5 3 64 0,2 1 16 0,-1-3 0 15,-1 6-80-15,2-1 0 0,-1-1-16 0,-1 2 0 16,1-2-320-16,-1 0-64 0,3-1-16 0,-5 1 0 16,6-2-224-16,1-3-64 0,0 6 0 0,0-6 0 15,0 0 112-15,5 0 16 0,-2 0 0 0,3-2 0 16,-3-2 112-16,4 4 16 0,0-3 16 0,-2 3 0 16,4-2 80-16,-4-1 16 0,2 3 0 0,2-4 0 15,1 4 96-15,3-5 32 0,0 1 0 0,3 3 0 16,0-6-128-16,0 5-32 0,1-5 0 0,2 2 0 0,2 1-256 15,-4-1-48-15,6 0-16 0,0-2 0 0,-1 5-336 0,3-3-80 16,-1-2-16-16,2 5-8336 16,-26 2-1664-16</inkml:trace>
  <inkml:trace contextRef="#ctx0" brushRef="#br0" timeOffset="1195.71">9460 6495 1839 0,'-2'-3'160'0,"-3"-1"-160"16,5 4 0-16,-3 0 0 0,3 0 416 0,-6-2 48 16,3-1 16-16,-8 3 0 0,-1-4 256 0,-3 4 48 15,1 0 16-15,3 0 0 0,-1 4-112 0,2-1-32 16,1-1 0-16,0 2 0 0,6 1-48 0,-6 0-16 0,5-1 0 0,1-1 0 15,1-1 192-15,2 1 48 0,2-3 0 0,1 0 0 16,4 0 16 0,4-3 16-16,3 1 0 0,2-5 0 0,6 2-576 0,1-4-112 0,-23 9-32 0,0 0 0 15,96-35-144-15,-96 35 0 0,80-26 0 0,-80 26 0 16,85-28 0-16,-85 28 0 0,82-26 0 0,-82 26 0 16,0 0 256-16,110-28-16 0,-110 28-16 0,0 0 0 15,111-7-224-15</inkml:trace>
  <inkml:trace contextRef="#ctx0" brushRef="#br0" timeOffset="2833.47">8404 8054 5519 0,'-9'3'496'0,"4"-3"-496"0,2 4 0 0,-1-2 0 15,2-2 320-15,2 0-48 0,-3 0 0 0,1 3 0 16,-1-3 704-16,-2 5 144 15,1-1 32-15,1-4 0 0,3 0 0 0,0 3 0 0,0-1 0 0,3-2 0 16,2 4-64-16,0-4-16 0,6 0 0 0,-1 0 0 16,4-4-384-16,2 4-80 0,3-2-16 0,2-5 0 15,2 2-208-15,-23 5-64 0,0 0 0 0,92-29 0 16,-92 29-320-16,0 0 0 0,120-16 0 0,-120 16 0 16,98 0-224-16,-98 0-64 0,110 5-16 0,-110-5 0 15,113 5-1040-15,-113-5-224 16</inkml:trace>
  <inkml:trace contextRef="#ctx0" brushRef="#br0" timeOffset="3603.08">10950 8146 8287 0,'-12'12'736'0,"5"-6"-592"0,3-1-144 0,4-2 0 16,0 1 464-16,0-2 64 0,2-2 16 0,2 3 0 16,3 2 96-16,1 2 32 0,6-1 0 0,0-1 0 15,4 2-32-15,-6-6-16 0,5 3 0 0,2-1 0 16,-1-1 832-16,1-2 160 0,2 0 48 0,0-5 0 0,1 1-368 0,1-1-64 16,-23 5-16-16,0 0 0 0,89-29-1216 0,-89 29-192 15,0 0-64-15,108-58-10704 16</inkml:trace>
  <inkml:trace contextRef="#ctx0" brushRef="#br0" timeOffset="10443.12">12890 12358 5519 0,'-4'3'496'0,"4"3"-496"0,0-3 0 0,0-3 0 16,0 0 832-16,0 3 80 0,-3 3 16 0,3-1 0 15,-2 4 240-15,2-6 48 0,0 2 16 0,0-1 0 16,2-4-48-16,-2 0-16 0,3 0 0 0,-3-4 0 16,2 4 48-16,-2-5 16 0,0 0 0 0,2-2 0 15,-1 2-624-15,3-4-128 0,-4 0-32 0,1 1 0 16,1-1-288-16,3-5-160 0,1 2 160 0,2-6-160 0,1 1 128 0,0-2-128 16,3-2 0-16,2-5 144 0,0 3-144 0,3-8 0 15,4-4 0-15,2-5 128 0,0 0 0 16,-1-7 0-16,3-2 0 0,-3-5 0 0,1 0 32 0,-4-2 0 15,2 2 0-15,-9-1 0 0,2 1-160 0,0 0 0 16,-2-2 0-16,2 7 0 0,-2 5-128 0,-1 4 128 16,1 9 0-16,-1 8 0 15,-1 11-128-15,-3 7 128 0,0 7-160 0,-2 5 160 0,-1 7 0 0,1 7 0 16,-3 6 128-16,5 8-128 0,-4 5 720 0,4 7 48 16,2 4 0-16,-2 1 0 0,1-7-224 0,3 6-32 0,1-1-16 0,-3-3 0 15,1-1-496-15,-1-3 0 0,0 1 0 0,-1-4 0 16,-1 0 0-16,2-2 0 0,0 2 0 0,-2-3 0 15,0 3 0-15,1-2 0 16,-2-1 0-16,2-2 0 0,-1-4 144 0,0-5 48 0,0-3 0 0,2-2 0 16,-4-4 48-16,4-5 16 0,0-1 0 0,-1-8 0 15,1-6-256-15,0-2 0 0,5-8 0 0,-2-1 0 16,-3-3 0-16,5-9 0 0,0-2 0 0,3-10 0 16,-5-2 144-16,4 0 48 0,0-4 0 0,1-1 0 15,0-8 304-15,-3 5 64 0,-3-8 16 0,1-2 0 16,0 1-128-16,-1 0-32 15,1 4 0-15,-3 5 0 0,-1-1-96 0,1 9 0 0,0 0-16 0,-1 8 0 0,1 6-128 16,-4 0-32-16,4 5 0 0,0 5 0 0,-1 4-144 0,1 0-176 16,0 3 48-16,0 1 0 0,1-1-144 0,2 4-32 15,0-1 0-15,-3 1 0 16,5 2-2752-16,-3-1-544 0</inkml:trace>
  <inkml:trace contextRef="#ctx0" brushRef="#br0" timeOffset="11016.21">14562 10649 7359 0,'-8'0'320'0,"4"0"80"0,1-3-400 0,1 3 0 0,-2 0 0 0,4-4 0 16,-1 4 768-16,-1-5 80 0,0 0 16 0,-1-4 0 0,-1 2 64 0,3-2 16 15,-5 4 0-15,6 0 0 0,0 1 400 0,2-1 64 16,2 0 32-16,1 1 0 0,2-1-176 0,1-2-48 16,1 2 0-16,2-4 0 0,1 4-128 0,2-4-16 15,-2-3-16-15,2 4 0 0,3-1-208 0,1 0-32 16,-4 0-16-16,0 4 0 0,-2 5-448 0,2-3-96 16,-2 6 0-16,-2 1-16 0,3 1-240 0,-8 4 0 15,2 5 0-15,-2-2 0 0,-1 7 176 0,-3-2-16 16,3 9 0-16,-8 1 0 0,3-1 16 0,-3 5 0 15,-3 4 0-15,0 0 0 0,-2 1-176 0,1 3 0 0,-5-5 0 0,0 0 0 16,4-1 0-16,-5-2 0 0,2-3 0 0,0 1 0 16,1-6 0-16,-1 0 0 0,0-6 0 0,1-1 0 31,2-6-384-31,-3-5-64 0,7-1-16 0,-4-4 0 16,4-4 32-16,-2-1 16 0,2 0 0 0,1-4 0 0,-1-3 416 0,3 2 0 0,2-3 0 0,2 1 0 15,2-2 0-15,1 6 176 0,4-3-16 0,-4 3 0 16,7 1-32-16,-3 1 0 0,5 3 0 0,1 3 0 15,1 3 272-15,5 3 48 0,-21-6 16 0,0 0 0 16,0 0 464-16,112 20 96 0,-112-20 0 0,0 0 16 16,132 0-288-16,-132 0-64 0,122-22-16 0,-122 22 0 15,138-44-848-15</inkml:trace>
  <inkml:trace contextRef="#ctx0" brushRef="#br0" timeOffset="26106.32">10141 5426 911 0,'0'0'0'0,"0"0"0"16,0 0 0-16,0-2 0 0,0 2 336 0,0 0-16 15,0 0 0-15,0-4 0 0,0 4 64 0,0 0 0 16,0-3 0-16,-3 3 0 0,3 0 384 0,0 0 96 15,-4-2 16-15,3 2 0 0,1-3 192 0,-4 3 32 16,4 0 16-16,-3-4 0 16,3 4-96-16,0-1 0 0,-2-3-16 0,2 4 0 0,0-3-304 0,0 3-48 15,0 0-16-15,0-2 0 0,0-2-80 0,0 4-32 16,0-3 0-16,0 3 0 0,0 0-208 0,0-2-64 16,2-1 0-16,1 3 0 0,-3-6 0 0,4 6-16 0,1-3 0 0,-2 1 0 15,-1-1-240-15,5-3 176 0,-2 3-176 0,1-2 160 16,-1-2-32-16,2 2 0 15,2-4 0-15,1 5 0 0,6-1 176 0,-2 0 16 0,0-4 16 0,3 4 0 16,4-4-96-16,-4 1-32 0,1-1 0 0,-1 0 0 31,2 2-208-31,-5-2 144 0,2 1-144 0,0-3 128 0,-1 6-128 0,-4-2 0 0,3-2 0 0,-4 4 0 16,1 2 0-16,1-3 0 0,-3 1 0 0,-1-2 0 16,6 2-256-16,-5 0 64 0,3-4 0 0,2 0 16 31,-3 4-496-31,1-2-96 0,0-1-32 0,-2-3 0 0,4-1-768 0,2 3-160 0</inkml:trace>
  <inkml:trace contextRef="#ctx0" brushRef="#br0" timeOffset="26580.32">10804 4684 4607 0,'0'1'400'0,"0"-1"-400"0,0 4 0 0,0-4 0 0,1 0 608 0,-1 3 32 15,0-1 16-15,2 5 0 0,0-2 64 0,1 4 16 16,-1 0 0-16,2-1 0 0,-1-2 128 0,2 2 32 16,4-1 0-16,-5 0 0 0,1 2-304 0,3 3-48 15,-4 2-16-15,1 4 0 0,0 3 16 0,-1-4 0 16,-1 2 0-16,-1 2 0 0,2-2 0 0,-4 2 0 16,3 5 0-16,-1-3 0 0,1-1-336 0,-1-1-64 15,2-1-16-15,-1-3 0 0,2-1-288 0,-1-6-64 16</inkml:trace>
  <inkml:trace contextRef="#ctx0" brushRef="#br0" timeOffset="30038.46">8591 7744 1839 0,'-2'10'160'0,"-2"-6"-160"15,3-1 0-15,-1-1 0 0,2-2 896 0,0 0 128 16,0 0 48-16,0 0 0 0,2 0-304 0,-1-2-48 15,3-1-16-15,-2-1 0 0,-1 3-336 0,5-5-80 16,-6 3-16-16,5-1 0 16,-2-1 576-16,2 2 112 0,-1 1 32 0,-2-1 0 15,5-1-160-15,-2-1-16 0,0 0-16 0,0-2 0 0,2 1-320 0,-1 3-64 16,-1-2-16-16,2 1 0 0,-2 2 80 0,0-3 16 0,2 2 0 0,2-2 0 16,-2-2 192-16,0 1 32 0,2 3 16 0,1-6 0 15,2 0 80-15,0 1 16 0,2-3 0 0,-3-1 0 16,4-2-208-16,-1 2-48 0,-1 3 0 0,1-1 0 15,-6 3-256-15,3-2-48 0,-4 4-16 0,1 0 0 16,-2 5-256-16,-3-4 0 0,2 4-128 0,-1 4 128 16,-4-4-240-16,0 3 48 0,0-1 16 0,0-2-11760 15</inkml:trace>
  <inkml:trace contextRef="#ctx0" brushRef="#br0" timeOffset="33405.9">8390 6708 911 0,'-3'0'0'0,"1"0"0"0,0 0 0 0,2-4 0 0,0 4 144 0,0 0-144 16,-2 0 160-16,2-2-160 0,-3-1 272 0,1-1-32 15,-1-1-16-15,3 2 0 0,0-3 432 0,-4 1 96 16,4-2 16-16,0 6 0 0,-1-3-96 0,1 1-16 15,0 3 0-15,0-2 0 16,-2 2 64-16,2 0 16 0,-2 0 0 0,-3 0 0 16,1 2 224-16,4-2 32 0,-5 0 16 0,2 0 0 0,-1 3 32 0,2-3 16 0,-1 0 0 0,3 0 0 0,0 0 32 15,0-3 16-15,0 3 0 0,0-2 0 0,3-2-192 0,-1 1-32 32,3 3-16-32,2-5 0 0,2 5-160 0,0-6-16 0,-1 3-16 0,6-6 0 15,-1 4-416-15,-5-4-96 0,6 4-16 0,-3-4 0 16,1 2-144-16,0-1 0 15,2 2 0-15,-4-2 0 0,3 3 0 0,-1 1 0 16,-2-1 0-16,3 5 0 0,-5 0 0 0,1 0 208 16,0 3-16-16,-1-1-16 0,-4 3-176 0,1 4 160 15,-3 0-160-15,0 3 160 0,-2 2-16 0,0 1 0 16,-2 1 0-16,0 2 0 0,-1 2 96 0,-3-2 16 0,3 1 0 0,-2-2 0 16,-4 4-96-16,0-3-16 0,1 4 0 0,-5 1 0 15,3-2 0-15,-4 2 0 0,2 3 0 0,-2-4 0 16,-2 1-144-16,0-2 128 0,1 0-128 0,1-2 128 15,2-2-128-15,1-3 0 0,-1-1 0 0,3-5 0 16,4-3 0-16,-4 1 0 0,4-6 0 0,2 0 0 16,-1-6-320-16,4 5 16 0,0-6 0 0,0-4 0 31,0-1-208-31,4-2-64 0,4-1 0 0,-4-1 0 0,3-2 352 0,1 1 64 0,1 0 16 0,0-1 0 16,3 4 144-16,-3-1-128 0,0 4 128 0,-1 2-128 15,1 2-144-15,0 2-32 0,1 5 0 0,2 0 0 16,-3 4 176-16,0-3 128 0,1 8-192 0,1-2 192 0,3 4 0 0,0-3 224 15,-1 8-16-15,0-6 0 0,-1-1 512 0,2 5 112 16,3-2 0-16,2-3 16 0,-1 3-480 0,3-7-112 16,5-1 0-16,-2-8-16 0,-24 4-240 0,0 0-240 15,105-26 48-15,-105 26-12944 16</inkml:trace>
  <inkml:trace contextRef="#ctx0" brushRef="#br0" timeOffset="54440.4">12424 13441 8287 0,'-1'0'736'0,"-3"0"-592"0,4 0-144 0,0-3 0 16,0 3 1024-16,0-2 160 0,0-5 32 0,-3-2 16 15,1 1-400-15,-2-3-96 0,1 2-16 0,-2 4 0 16,3 2-128-16,-2-1-16 0,-3 4-16 0,0 4 0 16,4 1 528-16,-6 4 128 0,4-1 0 0,2 6 16 15,-6-2-208-15,4 6-32 0,-4-4-16 0,0 7 0 16,2-2-448-16,0 2-80 0,-1 1-32 0,-1 1 0 15,2 7-416-15,2 1 0 0,-1 7 0 0,-2-1 0 16,2 3 0-16,3 4 0 0,-2-1 0 0,1 2 0 16,4 8 0-16,-5-1 0 0,3-2 0 0,1 3 0 0,1-1 0 0,0 0 0 15,1-1 0-15,3 1 0 0,1-3 0 0,2 3 0 16,3-3 0-16,6-6-11856 16</inkml:trace>
  <inkml:trace contextRef="#ctx0" brushRef="#br0" timeOffset="55005.09">12614 14716 5519 0,'0'-9'240'0,"0"4"64"0,2-4-304 0,3 1 0 0,-5-1 0 0,5 0 0 15,1-8 640-15,6-14 80 0,2-15 16 0,7-18 0 16,5-6-80-16,-4 4-16 0,-1 0 0 0,2 0 0 15,-4 3-48-15,2 5-16 0,-2-3 0 0,2 4 0 16,0 0 32-16,2-1 0 0,3 1 0 0,-3 4 0 0,4 5-96 0,0 7 0 16,-1 5-16-16,0 3 0 0,-5 8-192 0,-2 5-48 15,-2 7 0-15,-3 3 0 0,-2 3-256 0,-1 7 0 16,-1 3 0-16,-1 6 0 0,-2 3 144 0,0 6 80 16,-2 6 16-16,-1 11 0 0,-2 3 640 0,1 6 128 15,-3 1 16-15,0 4 16 0,-3 7-192 0,1-2-32 16,-2-2-16-16,1-7 0 0,1 2-112 0,-3-5-32 15,1 5 0-15,-1-2 0 0,2 2-208 0,3-1-32 16,-4 1-16-16,4-6 0 0,0 1 80 0,4-5 16 16,-1-6 0-16,2-1 0 0,4-8-240 0,-4-4-32 15,7-8-16-15,-1-1 0 0,1-6-208 0,-1-8-256 0,-1-2 48 0,0-7 16 32,3-3-624-32,-5-9-112 0,1 1-32 0,0-8 0 0,1 0 656 0,2-2 128 0,-3-3 32 0,2-5 0 15,1-3 400-15,0-6 64 0,2 0 32 0,-5-2 0 16,1 1-160-16,-3 8-48 0,2 2 0 0,-4 3 0 15,0 1-784-15,1 8-144 16,0 0-48-16,0 8-10896 0</inkml:trace>
  <inkml:trace contextRef="#ctx0" brushRef="#br0" timeOffset="55240.8">13562 14225 6447 0,'-10'19'576'0,"6"-10"-576"15,-1 0 0-15,2-4 0 0,3-2 1568 0,0 1 208 16,3-4 32-16,-3 1 16 0,9 3 336 0,-2-4 64 16,5-4 16-16,2-1 0 15,3-3-448-15,1-1-96 0,3-5-16 0,1-4 0 0,4 1-496 0,1 0-96 16,0-4-32-16,0 5 0 0,-1 0-496 0,0-1-112 16,-26 17 0-16,0 0-16 0,80-37-432 0,-80 37 128 15,0 0-128-15,80-31 0 0,-80 31-224 0,0 0-128 16,82-31-32-16,-82 31 0 15,0 0-1520-15,0 0-304 0,98-25-64 0,-77 20-9312 0</inkml:trace>
  <inkml:trace contextRef="#ctx0" brushRef="#br0" timeOffset="55476.48">14386 13741 18431 0,'-3'0'816'0,"3"0"160"0,3-4-784 0,-1 4-192 0,2-1 0 0,-1-3 0 16,2 4 416-16,4-3 32 0,3 3 16 0,6 3 0 16,1 2-336-16,-3 4-128 0,-3 5 0 0,-2 3 0 0,1 4 944 0,-3 7 80 15,1 2 32-15,1 6 0 16,-1 3 416-16,-1 1 64 0,0 3 32 0,-4-3 0 16,2 4-784-16,-5-1-144 0,1 3-48 0,1-6 0 15,1 0-592-15,-5-5 0 0,5-1 0 0,0-2-128 16,4-6-1056-16,1-9-208 0</inkml:trace>
  <inkml:trace contextRef="#ctx0" brushRef="#br0" timeOffset="55775.21">14942 13208 12895 0,'0'8'1152'0,"4"1"-928"0,1-4-224 0,-2-1 0 16,3-1 1136-16,2 3 176 0,5 4 32 0,6 11 16 16,9 5-768-16,5 5-144 15,-2 4-48-15,-3 0 0 0,2-4-400 0,-4 1 0 0,0 3 0 0,-2-1 0 16,1-2 0-16,1-1 240 0,-2 9-48 0,6-1 0 16,0 1 256-16,-3 0 32 0,3 0 16 0,-7-2 0 15,-4 2 528-15,-3-3 96 0,-6 3 32 0,-3 2 0 16,-5-2-704-16,-2-4-144 0,-6 4-32 0,1-5 0 15,-7 0-496-15,-2-4-96 0,0 4-32 0,-5-4 0 16,0-4-992-16,-4 2-192 0,-3-1-32 0,-4-2-8144 16</inkml:trace>
  <inkml:trace contextRef="#ctx0" brushRef="#br0" timeOffset="56183.77">16131 13009 16575 0,'-16'14'1472'0,"7"-5"-1168"0,-3 0-304 0,7-4 0 16,0 2 1824-16,3-2 304 0,0 0 64 0,-5 7 16 15,-3 11-144-15,-4 8-16 0,2 8-16 0,-2 1 0 0,1 3-1584 0,1 3-320 16,2 1-128-16,1 1 0 0,0 6 0 0,1-1-208 15,2 1 16-15,1 1 0 0,4 3 192 0,-1 3 0 32,2-2 0-32,0-2 0 0,3 1 0 0,2-2 240 0,1-4-32 15,2-7 0-15,1-5 320 0,5-1 64 0,7-6 16 0,2-4 0 0,8 1-288 0,-31-30-48 16,71 33-16-16,-71-33 0 16,91 12-1248-16,-91-12-256 0</inkml:trace>
  <inkml:trace contextRef="#ctx0" brushRef="#br0" timeOffset="56764.68">16779 14077 3855 0,'7'-18'336'0,"-2"1"-336"15,-1 3 0-15,-3 9 0 0,3-4 1328 0,1-5 192 16,4-15 32-16,7-15 16 0,3-13 496 0,3-10 112 15,1 5 0-15,-2 1 16 0,0 7-464 0,-2 2-80 16,2 3-32-16,-4 0 0 0,1 2-224 0,-4 2-48 16,3 6-16-16,-5-1 0 0,2 9-176 0,0 0-16 15,-3 8-16-15,-1 2 0 0,-1 4-320 0,0 8-64 16,-3 4-16-16,1 5 0 0,-1 3-448 0,-3 2-80 16,-1 6-32-16,1 6 0 0,-3 4-160 0,4 5 0 15,-4 6 0-15,2-1 0 0,1 0 0 0,2-5 0 0,1 6 128 16,1-6-128-16,1 0 128 0,-3 5 0 0,8 4 0 0,-5 0 0 15,3 0 128-15,-2 2 32 0,3 1 0 0,-4 5 0 16,3 3-32-16,-2 1 0 0,-1 1 0 0,1-2 0 16,3 3 64-16,-3-6 0 0,1 2 0 0,1-10 0 15,3 0-160-15,0-5-32 0,0-8 0 0,3-3 0 16,-1-1-304-16,0-9-64 0,-1-6-16 0,-4-6 0 16,1-3-1136-16,-3-8-224 15,1-7-48-15,2-6-16 0,0-8 912 0,4-9 192 0,2-5 48 16,-1-8 0-16,4 1 528 0,-4-6 144 0,4 4 16 0,2-3 0 15,-1 4 512-15,-1-1 96 0,-1 13 32 0,-1-2 0 16,0-2-352-16,0 6-80 0,-1 1-16 0,-1 0 0 16,0 9-720-16,1 0-144 0,-4 1-16 0,3 10-14576 15</inkml:trace>
  <inkml:trace contextRef="#ctx0" brushRef="#br0" timeOffset="57110.78">18182 13742 5519 0,'-11'0'496'0,"4"-1"-496"0,2 1 0 0,0 0 0 16,5-4 784-16,0 4 64 0,-4 0 16 0,3-1 0 16,-3-3-400-16,-1 4-80 0,1 0 0 0,-1 0-16 15,3 5-240-15,1-1-128 0,2 1 160 0,3 0-160 16,5-1 1504-16,3 1 208 0,0-2 32 0,7-3 16 16,2 0-80-16,2 0-16 0,-23 0 0 0,0 0 0 15,0 0-1040-15,127-22-224 0,-127 22-32 0,0 0-16 16,125-39-352-16,-125 39 0 0,0 0 0 0,119-40 0 15,-119 40-832-15,0 0-176 0</inkml:trace>
  <inkml:trace contextRef="#ctx0" brushRef="#br0" timeOffset="57566.65">19168 13187 11055 0,'-9'7'976'0,"2"-5"-784"0,7-2-192 0,4-2 0 0,1-5 4672 0,2 2 880 0,7-4 176 0,3-5 32 15,-17 14-4368-15,63-49-880 0,-63 49-192 0,79-66-16 32,-79 66-1728-32,59-52-352 0,-59 52-64 0,0 0-16 15,68-44-368-15,-51 44-80 0,-1 4 0 0,-4 4-16 0,2 10 1616 0,-2 1 336 0,-7 11 64 0,1 4 16 16,-3 3 2016-16,1 7 384 0,-8 8 96 0,-1 2 16 15,0 7-208-15,-2-4-32 0,-2 9-16 0,0-5 0 16,-1-3-1344-16,-2-8-272 0,-2 3-48 0,0-10-16 16,-2 1-1296-16,-3-4-256 0,2 0-48 0,-6-5-16 15,2 1-16-15,0-3 0 0,-2 0 0 0,4-6 0 0,-2-7 960 0,0-2 192 16,4-8 48-16,1-3 0 0,4-5 144 0,2-2 0 16,3-5-144-16,1 0 144 0,6-8-160 0,0-1 160 15,6-3-208-15,1-4 80 16,7-7-256-16,0 2-32 0,3-5-16 0,2-4 0 0,5 0 176 0,3 0 16 15,1-1 16-15,1 1 0 0,3 0 224 0,-1 9-144 16,-31 26 144-16,57-45-128 0,-57 45 128 0,0 0 0 16,101-30 0-16,-101 30 0 0,0 0 384 0,95 24 48 15,-95-24 16-15,64 28 0 0,-31-14 560 0,-33-14 112 16,0 0 32-16,108 25 0 16,-108-25-1152-16,0 0 0 0,99 5-160 0,-99-5-10992 0</inkml:trace>
  <inkml:trace contextRef="#ctx0" brushRef="#br0" timeOffset="57912.05">20377 12490 16575 0,'9'-2'736'0,"-4"2"160"0,8-3-720 0,-5 3-176 16,-3 0 0-16,4 3 0 0,2-3 736 0,6 6 112 16,13 6 32-16,-30-12 0 0,78 45-528 0,-38-14-96 15,-7 8-32-15,0 1 0 0,-1 5 880 0,-1 6 176 16,4-1 48-16,-4 2 0 15,6 1 624-15,-2-1 128 0,-2-2 32 0,-2-1 0 0,-8-2-448 0,-6-1-96 16,-8 2-16-16,-7 1 0 0,-7 2-672 0,-6-1-144 16,-10 11-32-16,-7-3 0 0,-1 4-480 0,-8 3-96 15,-5 1-128-15,-8 0 176 0,-6 4-176 0,-14 1-192 16,-12 1 32-16,1-3-18112 0</inkml:trace>
  <inkml:trace contextRef="#ctx0" brushRef="#br0" timeOffset="61065.68">11788 15880 11055 0,'-2'0'976'0,"2"3"-784"16,0-3-192-16,0 0 0 0,0 0 1056 0,0 0 160 15,0-3 48-15,2 3 0 0,2 0 80 0,-4-4 0 16,5 2 16-16,-2-1 0 0,-1-1-528 0,2 3-96 15,1 1-32-15,-2-4 0 0,3 4 32 0,1 0 0 16,3 0 0-16,-1 0 0 0,3 0 80 0,-2 4 16 16,6-4 0-16,0 1 0 0,3-1-112 0,4 0-16 15,-4 0 0-15,2-5 0 0,1 5-416 0,-22 0-96 16,0 0 0-16,0 0-16 0,119-40-336 0,-119 40-64 16,0 0-16-16,115-49 0 15,-115 49-1632-15,0 0-336 0,120-48-64 0,-120 48-9216 0</inkml:trace>
  <inkml:trace contextRef="#ctx0" brushRef="#br0" timeOffset="61332.71">11774 16265 11967 0,'-5'3'1072'0,"3"2"-864"15,4-5-208-15,3-2 0 0,0-1 624 0,2 0 80 16,4-3 0-16,6 1 16 0,-17 5-144 0,0 0-16 16,101-47-16-16,-101 47 0 0,0 0-544 0,124-63 0 15,-124 63 0-15,93-40 0 0,-93 40 0 0,102-29 0 16,-102 29-128-16,114-20 128 0,-114 20 512 0,102-12 160 16,-102 12 32-16,0 0 0 0,129-14-48 0,-129 14 0 15</inkml:trace>
  <inkml:trace contextRef="#ctx0" brushRef="#br0" timeOffset="62620">13154 16475 14735 0,'-1'5'1312'0,"-1"4"-1056"15,2-5-256-15,0-4 0 0,0 0 928 0,0 5 128 16,-4-2 32-16,3 6 0 0,1 3-224 0,0-6-32 16,0-1-16-16,1-9 0 0,3-1-576 0,-1-4-112 15,3-1-128-15,-1-6 176 0,2-1 48 0,0-2 16 16,5-2 0-16,0-5 0 0,-1-2 320 0,3-2 64 15,1-1 16-15,-1-4 0 16,4 4-112-16,-4-9-16 0,3-4 0 0,0-5 0 0,6 4-288 0,-2-2-64 16,-2 3-16-16,2-1 0 0,-4 5-144 0,3 2 0 15,-3 6 0-15,1 1 0 0,-1 1-208 0,0 8 80 16,1 4 128-16,-6 1-208 0,2 8-96 0,-4 4-16 16,1 5 0-16,-1 5 0 0,2 7 320 0,-3 2 0 0,0 4-128 15,-2 8 128-15,0 3 432 0,2 3 144 16,1 8 16-16,-3 0 16 0,2 3-96 0,-1 6-32 0,-2 3 0 0,-3-3 0 15,2 4-336-15,-1-3-144 16,1 6 128-16,-3-4-128 0,1-1 0 0,1 1 128 0,-2-3-128 0,-1-6 0 16,1 2 128-16,-2-10-128 0,4 0 128 0,-4-4-128 15,1-4 352-15,1-5-16 0,3-10 0 0,-1-3 0 16,3-5-80-16,0-8-32 16,3-8 0-16,2-6 0 0,1-4-224 0,0-10 128 0,1-6-128 0,4-2 0 15,-1-5 0-15,-3-4 0 0,4 0 0 0,-1-3 0 16,0 3-336-16,3-3-112 0,1 0-32 0,-4-2 0 15,2 1-416-15,0 5-96 0,0-1-16 0,-1 0-7440 16,-4 6-1472-16</inkml:trace>
  <inkml:trace contextRef="#ctx0" brushRef="#br0" timeOffset="63123">14338 15338 11967 0,'3'-9'528'0,"2"0"112"0,-1 1-512 0,1 3-128 0,4-1 0 0,-4-1 0 31,4-1 752-31,5-6 112 0,8-4 32 0,4-8 0 16,-26 26-528-16,0 0-112 0,75-63 0 0,-54 50-16 0,-3 0 128 0,-4 3 16 0,-2-2 16 0,2 6 0 16,-4 3 176-16,1 0 48 0,-1 6 0 0,2 2 0 15,-3 2 256-15,-4 4 48 0,-1 3 16 0,-2 3 0 16,-2 7-192-16,-2 1-48 0,-2 8 0 0,-1 0 0 16,-4 5-448-16,1-1-112 0,-5 5-16 0,-1-1 0 15,1-2-128-15,-5-3 0 0,4 3 0 0,-3-5 0 16,-1 3 0-16,3-7 0 15,1-8 0-15,3-8 0 0,3 0-272 0,1-5 64 16,3-6 16-16,2-3 0 0,2-3 192 0,0-6 0 16,4-1 192-16,1-4-192 0,0-4 256 0,4-3-64 15,-2 4-16-15,3-6 0 0,-1 1 80 0,5-4 0 16,0 3 16-16,2-1 0 0,1 1-128 0,1 4-16 16,-3 1-128-16,4 1 192 0,1 3 128 0,0-2 0 15,3 8 16-15,0-3 0 0,3 4 64 0,0-1 16 16,2 2 0-16,2 3 0 0,-30 3-144 0,0 0-16 0,97-16-16 15,-97 16 0 1,0 0-608-16,119-33-112 0</inkml:trace>
  <inkml:trace contextRef="#ctx0" brushRef="#br0" timeOffset="71391.31">15294 16153 7359 0,'-3'5'656'0,"3"-5"-528"0,-4 0-128 0,4 0 0 0,0 0 640 0,0 0 80 15,-1-1 32-15,1-3 0 0,0-1-160 0,-4-2-16 16,4-2-16-16,4-1 0 0,-4 1 272 0,0 0 64 16,1 1 16-16,3 2 0 0,-2-1 80 0,-1 7 16 15,1-1 0-15,2-3 0 16,-3 8 80-16,3-3 32 0,-1 3 0 0,1 1 0 0,1-1-32 0,0 1-16 16,4 3 0-16,0-4 0 0,3-2-448 0,2 1-96 0,3-3-16 15,1 0 0-15,-1 0-256 0,2 0-64 0,6-3-16 0,2 1 0 16,0-2-176-16,0 3 0 15,3-3 0-15,1 4 128 0,4 0-128 0,-3 0 0 0,3 0-160 0,-1 0-12896 16</inkml:trace>
  <inkml:trace contextRef="#ctx0" brushRef="#br0" timeOffset="71869.99">16413 15369 13823 0,'-16'26'608'0,"8"-13"128"0,1-3-592 0,1 2-144 16,6-7 0-16,-3-1 0 0,3 1 1216 0,0 4 192 15,3 7 64-15,1-3 0 16,5 1-736-16,-2-5-144 0,8 0-16 0,-3-4-16 0,4-1-560 0,2-1 0 15,-1-1 0-15,-1-2 0 0,-1 0-160 0,-2 0 160 16,-1 3-160-16,-5 2 160 0,1-1 0 0,-4 5 0 16,-1 1 0-16,-6-1 0 0,1 3 720 0,-1-3 144 0,-3 5 32 0,-2 3 0 15,-1 4 192-15,-7-2 64 0,1 6 0 0,-3-3 0 16,3 1-896-16,-3-1-256 16,1 1 128-16,1-2-128 0,4 0 0 0,0-5 0 0,3 1 0 0,2-1-128 15,3-6 128-15,4-1-128 0,0 0 128 0,0-1-128 16,6-3 128-16,2-1 0 0,1-1 0 0,3-1 0 15,2 2 0-15,4 1-128 0,-1 2 128 0,6-2 0 16,-4 0 0-16,2 4 0 0,0-2 0 0,-2-2 0 16,2 0 0-16,-4 1 0 0,2 2 0 0,-5-1 0 15,2 2 0-15,-7 1 0 16,0-1 0-16,-4 3 0 0,-5 2 0 0,0 4 0 0,-5-1 0 0,-2 4 128 16,0-2 288-16,-2 4 64 0,-3 3 16 0,-2-3 0 0,2-2 224 15,-6 1 48-15,4-4 16 0,-3-1 0 0,-1 0-656 0,-3-3-128 31,4-5 0-31,-2 0-9616 0,-4-1-1904 0</inkml:trace>
  <inkml:trace contextRef="#ctx0" brushRef="#br0" timeOffset="72436.03">17148 16378 911 0,'-5'-6'0'0,"2"0"0"0,-1 0 0 0,2 3 0 16,2-2 2304-16,0 1 368 0,0-5 80 0,2-5 0 16,2-8-480-16,-1-13-96 0,6-2-32 0,-2-6 0 0,3-1-784 0,1-1-144 15,1-2-48-15,-3 2 0 0,5-4-80 0,-2 2 0 16,2 2-16-16,-2 1 0 16,2 4-176-16,0 2-48 15,0-2 0-15,-2 5 0 0,0 3-208 0,4 1-64 16,0 2 0-16,-1 1 0 0,3 5-160 0,-3 2-32 15,3 7-16-15,-4 2 0 0,0 7-368 0,-2 1 144 16,0 4-144-16,-3 7 0 0,1-2 0 0,-1 6 0 16,-4 6 0-16,4 8 0 0,-2 3 0 0,2 3 0 15,-2 9 0-15,-1 4 0 0,3 4 0 0,-7 5 0 16,5-1-128-16,-7 5 128 0,2 1 0 0,-2-1 0 16,0 1 0-16,-2-4 0 0,2 1 176 0,0-1 16 0,-4-5 16 0,4-7 0 15,0-5 112-15,4-11 0 0,-4 0 16 0,5-9 0 16,-1-6-144-16,1-8-48 0,0-3 0 0,2-5 0 15,2-11-144-15,1-6 0 0,4-10 0 0,4-8 0 16,2-12-160-16,7-9 160 0,-1-7 0 0,5-7-144 16,1 0 144-16,-1-3-128 0,4 7 128 0,0 1-128 31,-1 4-640-31,-2 5-128 0,-1 3-32 0,-1 1 0 0,3 3-336 0,-2 5-64 16,4 0-16-16,-2 6-11360 0</inkml:trace>
  <inkml:trace contextRef="#ctx0" brushRef="#br0" timeOffset="73064.14">19112 15482 6447 0,'-1'0'576'0,"-1"0"-576"16,0 0 0-16,2-3 0 0,0 3 1520 0,-3 0 192 16,-1-2 32-16,-3-1 16 0,0-1 176 0,-3 4 48 15,1 4 0-15,0-1 0 0,1 2-640 0,-1 6-128 16,0-2-32-16,0 3 0 0,1 2 112 0,2-2 32 15,0 5 0-15,0-3 0 0,3 4-64 0,1-1-16 16,2 6 0-16,0-1 0 0,0 5-352 0,0 2-80 16,2 6-16-16,0 2 0 0,3 6-288 0,-5 6-64 15,0 3-16-15,0 2 0 0,0 4-432 0,0-1 0 16,-5 4 128-16,1 0-128 0,-1-7 0 0,1-2 0 0,-3-6 0 0,0-6-176 31,4-7-528-31,-1-11-128 0,3-4 0 0,1-13-15104 0</inkml:trace>
  <inkml:trace contextRef="#ctx0" brushRef="#br0" timeOffset="73300.2">18846 15871 15663 0,'-13'0'688'0,"7"0"144"0,4-4-656 0,-3 4-176 0,5 0 0 0,1-1 0 0,3-3 1552 0,4 1 288 15,1-3 48-15,9 1 16 0,4-3-496 0,1-1-112 16,7 4-16-16,-3-2 0 0,-27 7-704 0,0 0-128 15,114-18-48-15,-114 18 0 0,97-14-208 0,-97 14-64 16,103-17 0-16,-103 17 0 0,96-14 464 0,-96 14 96 16,0 0 16-16,138-21 0 0,-138 21-496 0,0 0-80 15,136-26-128-15,-136 26 176 16,0 0-528-16,144-37-96 0</inkml:trace>
  <inkml:trace contextRef="#ctx0" brushRef="#br0" timeOffset="73866.71">20297 15491 23039 0,'0'-3'1024'0,"0"-3"192"0,2 3-960 16,1-2-256-16,-1 1 0 0,0-1 0 0,3 0 1168 0,4-7 192 15,5-9 48-15,7-4 0 16,3-4-720-16,2-3-144 0,4 6-32 0,-4 4 0 0,-26 22-512 0,0 0 0 15,84-53 0-15,-56 45 0 0,1 4 0 0,-3 8 0 16,2 4 0-16,-2 10 0 0,-3 4 272 0,0 10 48 16,1 6 16-16,-8 2 0 0,1 9 48 0,-1 3 16 15,-2 6 0-15,-5-1 0 0,-1 1-400 0,-8-1 0 16,2-3 0-16,-4-2 0 0,-3 1 384 0,-4-5-16 0,1 1 0 0,-8-2 0 16,0-5-160-16,-1 0-16 0,-1 0-16 0,-4-8 0 15,1-4-176-15,-2-7 0 0,-3-1-160 0,-5-1 160 31,-1-7-448-31,-1-5 0 0,5 0 0 0,-1-6 0 0,6-3 112 0,0-7 16 0,1-2 16 0,4-1 0 16,6-6 304-16,-2-1 0 0,5-6-128 0,6 1 128 16,3-5 0-16,3 1 0 0,6 0 0 0,2 2 0 15,4 3 0-15,3 3 0 0,6 1 0 16,2 5 0-16,4 7 0 0,5-1 0 0,1 6 128 0,8 0-128 0,-1 9 400 16,-1-4 48-16,5 1 0 0,-47-6 0 0,101 12 592 0,-101-12 128 15,115 8 32-15,-115-8 0 0,128 6-640 0,-128-6-128 16,141-11-32-16,-141 11 0 0,132-31-400 0,-132 31-192 15</inkml:trace>
  <inkml:trace contextRef="#ctx0" brushRef="#br0" timeOffset="81631.56">13243 10456 4607 0,'-14'9'400'0,"4"-4"-400"0,5-2 0 0,1-1 0 16,-1 1 192-16,-6 3-64 0,-6 9 0 0,-18 8 0 15,-5 5-512-15,-3 1-96 0,2-2-32 0,1 0 0 16,6 0 704-16,2-1 144 0,6 0 32 0,-4 3 0 16,3-1 1168-16,0 2 256 0,1-2 32 0,-2 3 16 15,7 1-96-15,-1 1-16 0,1-2 0 0,2 6 0 16,1 3-112-16,1-2-16 0,-1 2-16 0,5 4 0 0,0-1-368 0,5 2-80 15,-1 4-16-15,0 0 0 0,-1 3-464 16,6-3-80-16,-3 7-32 0,6-2 0 0,1 0 80 0,1 7 16 16,6-4 0-16,-2 4 0 0,4 2 272 0,3-6 64 15,-1 1 16-15,5-3 0 0,1-1-352 0,2 2-80 16,2-5-16-16,3 1 0 0,1 2-352 0,1-2-64 16,0 6 0-16,5-3-128 0,-3-1 0 0,7-1 0 15,-3-5 0-15,6 1 0 0,4 0 128 0,0-2-128 16,3-7 144-16,-2-3-144 0,-3-3 320 0,-3-7-16 0,-37-27-16 15,78 45 0-15,-78-45-48 0,88 38-16 0,-88-38 0 0,97 23 0 16,-97-23-96-16,119-4-128 0,-119 4 176 0,143-24-176 16,-143 24 144-16,144-44-144 0,-144 44 0 0,133-52 144 15,-133 52-144-15,143-61 0 16,-65 26 0-16,6-5 0 0,8 0 0 0,-5-3 0 0,2 3 0 0,-9 0 0 16,4-4 0-16,-6 7 0 0,6-1 0 0,5-2 0 15,3 0 0-15,-3-4 0 0,-5 4 128 0,-13-3-128 16,-1-2 0-16,-9-4 0 0,1-3 0 0,-9-6 0 15,-4 4 0-15,-9-3 0 0,-4 1 0 0,-10-5 0 16,-5 2 0-16,-12-6 0 0,-7 3 0 0,-9-1 0 16,-4-2-128-16,-4 3 128 0,-6-5 0 0,-2 1 0 0,0 2 0 0,-3-8 128 15,0 3 0-15,3-3 0 0,1 1 112 0,1-4 16 16,-2-3 0-16,1-2 0 0,2-1-256 0,-4 3 0 16,0 3 0-16,-4 6 0 0,-2 2 0 0,-5 5 0 15,2 4 0-15,-9 6 0 0,2 8 0 0,-5 8 0 16,-11-3 0-16,-3 8 0 0,-2 5 176 0,0 2-176 15,2 3 192-15,1 0-192 0,-3-2 128 0,0 4-128 16,4-2 0-16,-1-9 0 16,-1-1-880-16,-6-9-224 0</inkml:trace>
  <inkml:trace contextRef="#ctx0" brushRef="#br0" timeOffset="83641.99">8303 6629 911 0,'-5'4'0'0,"-2"-4"0"0,5 0 0 0,-1 0 0 15,3 0 448-15,0-4 16 0,0 4 0 0,0 0 0 16,-2-2-208-16,0-1-32 0,0 3-16 0,-3-3 0 15,2 1-208-15,-3 2 176 0,-2 0-176 0,4 0 160 16,-4 0 368-16,2 2 80 0,1 1 16 0,-2-3 0 16,2 5-32-16,-2-1 0 0,2 1 0 0,-1 0 0 15,-2 4-272-15,3 0-64 0,-4-1-16 0,2 1 0 16,2 0-240-16,-1 3 144 0,1-3-144 0,2 1 128 16,-4 2-304-16,5 0-64 0,-2 2-16 0,1 0 0 15,1 0-32-15,-3 4-16 0,2-1 0 0,-1 1 0 16,2-1 304-16,-1 0-160 0,3-3 160 0,0 4-128 15,0-1 576-15,0 1 128 0,0-1 32 0,0-3 0 0,0 7 80 0,0-2 16 16,0 2 0-16,0-4 0 0,3 2-320 0,-3-1-48 16,2-2-16-16,5-3 0 0,-2 1-128 0,0-1-48 15,4-3 0-15,3-1 0 0,-3-1 80 0,5 1 16 16,0-2 0-16,0-2 0 0,2 4 16 0,1-4 16 16,-3 4 0-16,3-4 0 0,-4 4 16 0,1 0 0 15,-1-1 0-15,0 1 0 0,1 0 256 0,-2-4 48 16,2 4 16-16,-2-6 0 0,2 6-224 0,0-4-64 15,-2 4 0-15,2-2 0 0,0-2-192 0,-2 0-128 16,2-1 128-16,-4-1-128 0,3 2 128 0,-1 1-128 16,2-3 128-16,0-1-128 0,1 1 256 0,-1-3-32 0,-1-3 0 15,1-2 0-15,-1-1 272 0,5-6 48 0,-8 4 16 0,6-1 0 16,3-5-304-16,2-4-48 0,2 1-16 0,3 0 0 16,0-1-192-16,0 1 0 0,2 1 0 0,-2 0 0 15,4-1-208-15,-2 3 64 0,-2 2 16 0,0 1 0 16,0-1 128-16,-5 2-192 0,2-2 192 0,-4-1-192 15,-2 3 192-15,-1-2 0 0,-2 1 0 0,0-1 0 16,-2-2 0-16,-1 2 144 0,1-2-144 0,-4 5 0 16,1-3 0-16,0 2 0 0,-4-2 0 0,4-1 0 15,-6-1 0-15,3 0 0 0,-5-3 0 0,-1-4 0 16,0 2 0-16,-1-4 0 0,-5-1 0 0,3 1 0 16,-6 1 0-16,-5-4 0 0,2 6 0 0,-2-1 0 0,-3 4 224 0,-4 0-64 15,1 3-16-15,-6 2 0 0,4 1-144 0,-8-1 0 16,-1 3 0-16,-6 0 128 0,2 1-128 0,0-1 0 15,-3 4 0-15,3-4 0 16,4 6-384-16,3-3 64 0,-2 3 0 0,2 1-9680 16</inkml:trace>
  <inkml:trace contextRef="#ctx0" brushRef="#br0" timeOffset="106025.81">12992 15545 8287 0,'-5'18'736'0,"2"-6"-592"16,-3-4-144-16,6-2 0 0,0-1 640 0,0 4 112 16,-3 8 16-16,-6 14 0 0,0 8-336 0,1 4-64 15,3-1-16-15,-2-7 0 16,5 0-224-16,-3 0-128 0,1-4 128 0,1 4-128 16,1-4 416-16,-5 4 16 0,2-7 0 0,-6 1 0 0,3 3 640 0,-3-3 128 15,1 3 16-15,-3-1 16 0,3 0-112 0,1-1-32 16,2-2 0-16,0-2 0 0,0 9-240 0,2-4-48 15,2 1-16-15,1-3 0 0,4 3-192 0,1-1-32 16,-1-1-16-16,5-3 0 0,2 0 32 0,-1-5 16 0,3 4 0 16,1 0 0-16,2 6-320 0,2-6-64 0,-1 0-16 0,3 5 0 15,3-5-192-15,-2 6 0 0,2-6 0 0,-2 0 0 16,0 4 128-16,0-4-128 0,2 2 0 0,-2-6 144 31,2 3 176-31,-3-6 16 0,1 7 16 0,2-3 0 0,-2-1 112 0,2 4 32 0,-2 1 0 0,5-5 0 16,-1 4-48-16,0 0 0 0,3 1 0 0,2-5 0 15,-28-22-96-15,64 40-32 16,-64-40 0-16,72 35 0 0,-72-35 16 0,81 23 0 0,-81-23 0 0,93 17 0 16,-93-17-144-16,94 9-16 0,-94-9-16 0,92 7 0 15,-92-7 16-15,0 0 0 0,120 0 0 0,-120 0 0 0,0 0 0 0,124 5 0 16,-124-5 0-16,0 0 0 0,134 14-48 0,-134-14 0 16,98 17 0-16,-98-17 0 0,103 23-128 0,-103-23 0 15,97 21 0-15,-97-21 128 16,91 23-128-16,-91-23 0 0,85 20 0 0,-85-20 0 0,84 14 0 0,-84-14 192 15,92 21-192-15,-92-21 192 0,103 14-64 0,-103-14-128 16,110 9 192-16,-110-9-64 0,106 0-128 0,-106 0 0 16,100-4 0-16,-100 4 0 0,99-8 0 0,-99 8 0 15,104-4 0-15,-104 4 0 0,112 4 0 0,-112-4 0 16,122 0 0-16,-122 0 0 0,118 3 0 0,-118-3 0 16,112 5 0-16,-112-5 0 15,110 6 0-15,-110-6 0 0,110 8 0 0,-110-8 0 0,123 4 0 0,-123-4 0 16,136 9 0-16,-136-9 0 0,138 5 0 0,-138-5 0 0,124 3 0 0,-124-3 0 31,115-3 0-31,-115 3 0 0,118 0 0 0,-118 0 0 0,126-5 0 0,-126 5 0 0,125-9 0 0,-125 9 128 16,115-18-128-16,-115 18 0 0,106-19 0 0,-106 19 128 15,107-21-128-15,-107 21 128 16,111-17-128-16,-111 17 128 0,119-12-128 0,-119 12 0 0,127-9 0 0,-127 9 0 16,118-7 0-16,-118 7 0 0,112-7 128 0,-112 7-128 15,115-9 0-15,-115 9 0 0,115 0 0 0,-115 0 0 16,122 4 0-16,-122-4 0 0,117 0 0 0,-117 0 0 15,109 0 0-15,-109 0 0 0,96 9 0 0,-96-9 0 16,84 10 0-16,-84-10 0 0,84 7 0 0,-84-7 0 16,80-7 0-16,-80 7 128 0,83-14-128 0,-83 14 128 0,87-22-128 0,-87 22 128 31,89-35-128-31,-89 35 128 0,84-40-128 0,-84 40 0 16,84-49 144-16,-84 49-144 0,83-47 0 0,-83 47 0 15,84-40 0-15,-84 40 0 0,89-35 0 0,-89 35 0 16,92-28 0-16,-92 28 0 0,101-26 0 0,-101 26 0 15,98-23 0-15,-98 23 0 0,82-21 0 0,-82 21 0 16,0 0 0-16,103-40 0 0,-103 40 0 0,73-34 0 16,-73 34 0-16,78-42 0 0,-78 42 0 0,89-42 0 15,-89 42 0-15,99-40 0 0,-99 40 0 0,103-32 0 16,-103 32 0-16,89-34 0 0,-89 34 0 0,78-40 0 0,-78 40 0 0,70-40 0 16,-70 40 0-16,0 0 0 0,106-32 0 0,-106 32 0 15,81-3 0-15,-81 3 0 0,85 5 0 0,-85-5 0 16,87 0 0-16,-87 0 0 0,92-14 0 0,-92 14 0 15,86-23 0-15,-86 23 0 0,90-12 0 0,-90 12 0 16,84-5 0-16,-84 5 0 0,0 0 0 0,108-26 0 16,-108 26 0-16,0 0 0 0,96-58 0 0,-96 58 0 15,52-52 0-15,-52 52 128 0,40-63-128 0,-22 29 0 16,-6-1 160-16,2-5-32 0,-5 5-128 0,1-5 192 16,-3 0-192-16,2-4 0 0,-4 4 128 0,-2-3-128 15,3 1 0-15,-3-2 0 0,2 1 0 0,-1 3 0 0,-2 0 0 0,-2 1 0 16,0 4 0-16,-2-1 0 0,0 1 0 0,0 0 0 15,-1 4 0-15,-1-1 0 0,3-2 0 0,1 2 0 16,-4 3 0-16,1-3 0 0,-2-3 0 0,-1 1 0 16,-2 2 0-16,-3 4 0 0,-1 4 0 0,-4 0 0 15,1 3 0-15,-3 3 0 0,1 1 0 0,-4-1 0 16,2 5 0-16,1-1 0 0,1 1 256 0,-1-1-64 16,1 1 0-16,-1-3 0 0,1 5-64 0,0-4 0 15,-1 1-128-15,-1 0 192 0,-2 0 1488 0,-2-2 304 16,1-1 48-16,-3 3 16 15,1 0-3280-15,0 0-656 0,-2-2-128 0,1 2-32 0,1 1 1648 0,-1 0 400 0,1-1 0 0,-2 0 0 16,0 2 0-16,-2-2 0 0,2 6 0 0,-6-1 0 16,-3 0 0-16,-1 0 0 0,1 6 0 0,-5-2 0 15,-2 0 0-15,0 1 0 0,-1 1 0 0,-1-3 0 16,-1 6 0-16,1-1 0 0,6 1 0 0,-4-4 0 16,4 4 0-16,-2-3 0 0,0 1 0 0,-1-2-128 15,1 1 128-15,-3-2 0 0,3 0 0 0,-7-2 0 16,5 1 0-16,-2-2 0 0,3-1 0 0,-1 0-128 15,-2 0 128-15,-1-1 0 0,1-2 0 0,1 3 0 16,-3-3 0-16,-1-2 0 0,0 0 0 0,-3 2 0 16,-3 1 0-16,1-4 0 0,3 4 0 0,1-3 0 0,4 2 0 0,0-2-160 15,8 2 160-15,-4-2-160 0,0-2-64 0,1 3-16 16,3-1 0-16,-4-4 0 0,-2 6 16 16,0-2 0-16,-5 4 0 0,-2-3 0 0,0 5 224 0,1 2-144 15,-5-1 144-15,3 6-128 0,3-6 128 0,-7 5 0 16,3 2 0-16,1-3 0 0,-3 3-128 0,-1 0 128 15,2 3-128-15,-5-3 128 0,-1 2-224 0,1-2 32 16,1 0 16-16,2 0 0 16,7 0 176-16,1-2 0 0,1-1-144 0,2-1 144 0,3-1-224 0,-4 0 32 15,4 1 0-15,-4-1 0 0,4 0 0 0,-3-2 0 16,-4 5 0-16,0-2 0 0,-4 1 0 0,2 1 0 0,4 2 0 0,-4-3 0 16,2 3-48-16,2 0 0 15,-2 0 0-15,1 0 0 0,-2 0-128 0,1 3-16 0,1-1-16 0,-3 1 0 31,1 1-112-31,-5 1-32 0,-1 0 0 0,4-1 0 0,5 1 288 0,-1-5 64 0,4 0 16 0,2-5 0 16,4 1 176-16,-3-1 0 0,3 0-144 0,-3-2 144 16,3 2 0-16,-2 1 0 0,1 4 0 0,-7 0 0 15,4 0 0-15,-7 7 0 0,-2-2 0 0,-1 4 0 16,1 3-128-16,2-1 128 0,2 6 0 0,-2-3 0 16,5 2 0-16,0-2 0 0,0 0 0 0,4-2 0 0,1-2-128 15,2 3 128-15,2-5-160 0,0 1 160 0,-2-4-176 0,1 4 176 16,-7-4-192-16,-4 2 192 0,3-5-304 0,-1 5 48 15,1-2 16-15,4-1 0 0,1 1 240 0,-1-2-176 16,1 2 176-16,-1 1-160 0,1 2 160 0,-3 1 0 16,2 0 0-16,-2 5 0 0,0-2-320 0,0 5-48 15,-4-3 0-15,-3 0 0 0,5-2 0 16,-1 1 0-16,2-5 0 0,1 1 0 0,2-4 112 0,3 0 32 16,4-1 0-16,-1-4 0 0,5 0-32 15,-3-4-16-15,0 4 0 0,2-1 0 0,-3-3-64 0,5 4-16 0,-5-3 0 0,-1 3 0 16,3-2-32-16,-6 2-16 0,0 0 0 15,-7 2 0-15,4-2 256 0,-6 3 144 16,4 2-160-16,3-5 160 0,3 4 0 0,2-1 0 16,3-1 0-16,-1-2 0 0,2 4 0 0,-2-3 0 0,-1-1 0 0,3 7 0 15,-3-1-128-15,1-1-48 0,-1 4 0 0,0 3 0 16,-3 2-16-16,1-2 0 0,-7 2 0 0,-2 3 0 16,6 1 192-16,-10 1 144 0,-1 7-16 0,0 0-128 15,0 0 480-15,4 0-16 0,-1 4 0 0,1-2 0 16,-1-2-160-16,-1 2-48 0,1 1 0 0,1 8 0 15,1 1 0-15,-2 2 0 0,-3 0 0 0,2 7 0 16,-4 4-256-16,6-1 0 16,-1 1 128-16,9 1-7904 0,7-3-1584 15</inkml:trace>
  <inkml:trace contextRef="#ctx0" brushRef="#br0" timeOffset="128988.87">14529 9919 6447 0,'-1'0'576'0,"1"0"-576"0,0 0 0 0,0 0 0 16,1 0 576-16,-1 0 0 0,4-1 0 0,-1-3 0 16,1 4-432-16,1-3-144 0,-3 1 0 0,-1 2 144 15,1 0-16-15,2-4 0 0,-4 3 0 0,0-3 0 0,0 1 1024 0,0-2 192 16,1-4 32-16,1 0 16 0,3 0-224 0,-5 4-32 16,0-4-16-16,-3 2 0 0,1 2-400 0,-1 0-80 15,-1 0 0-15,-1-2-16 0,-2 7-336 0,-3-2-64 16,-3-1-16-16,-1 3 0 0,0-4-208 15,-3 4 0-15,0 0 128 0,-6 0-128 0,-1 4 0 0,-1-4 0 16,-1 5 0-16,0-2 0 0,0 3 0 0,-4 2 0 16,2 1 0-16,-1 5 0 0,1 3 192 0,-2 1 64 15,4 8 0-15,-2-4 0 0,-2 3 208 0,3-1 48 16,0-3 16-16,-4 11 0 0,-4-1-208 0,-1 4-64 16,1 0 0-16,-4-1 0 0,3 6-112 0,-6-3-16 0,0 5-128 0,-1-2 192 15,-1 0-192-15,1-3 128 0,6-3-128 0,0-2 0 16,8-6 0-16,-1 0-160 0,4-5 0 0,2-2-11040 15</inkml:trace>
  <inkml:trace contextRef="#ctx0" brushRef="#br0" timeOffset="156601.01">14057 10346 5519 0,'-16'0'496'0,"4"0"-496"16,3 0 0-16,4 0 0 0,2-3 736 0,-2 3 48 16,-13-2 16-16,-13-2 0 0,-9 1-512 0,-2-2-96 0,2-4-32 0,0 4 0 15,3 0-160-15,-1-2 0 0,1 5 0 0,2-5 0 16,4 5 0-16,-2-5 128 15,0 2 32-15,1 1 0 0,3-1 352 0,3 2 80 16,-4 1 16-16,2-2 0 0,0 4-208 0,0 0-32 0,0 6-16 16,2-3 0-16,4 6-352 0,-1 3 0 0,-3 6 0 0,3 1 128 15,-3 7 96-15,0 5 32 0,0 4 0 0,-4 0 0 16,2 5 0-16,-1 0 0 0,1-5 0 0,-4 1 0 16,3-1-128-16,1 4 0 0,-2-3-128 0,1 4 192 15,1-2-192-15,0 8 0 0,2-3 0 0,-4 4 0 16,7-1 0-16,-3 2 192 0,0 5-48 0,4-5-16 15,1 5 784-15,1-5 160 0,3 1 16 0,3 0 16 16,2 0 0-16,-2-1 0 0,5 5 0 0,1-4 0 0,1-1-400 0,0 1-96 16,3 0-16-16,-1-2 0 0,1 2-224 0,1-1-48 15,1 6-16-15,2-1 0 0,-3-5-128 0,-3-1-32 16,3-1 0-16,-2-3 0 0,0-3 112 0,1 0 0 16,-3 0 16-16,5-1 0 0,2-3 208 0,0 3 32 15,0-3 16-15,6-1 0 0,-1-4-144 0,3-4-48 16,5-1 0-16,1-4 0 0,1-4-208 0,8-1-128 15,0-5 128-15,-23-12-128 0,0 0 0 0,92 19 0 16,-92-19 0-16,0 0 0 0,115 0 0 0,-115 0-128 16,92-5 128-16,-92 5-128 0,115 0 128 0,-115 0-208 15,119 9 80-15,-119-9 128 0,111 12 0 0,-111-12 0 16,110 11 0-16,-110-11 0 0,120 8 800 0,-120-8 176 0,131 13 48 0,-131-13 0 31,129 13-1600-31,-129-13-320 0,120 14-64 0,-120-14-16 0,108 9 768 0,-108-9 208 0,100 4 0 0,-100-4 0 16,99-4 0-16,-99 4 0 0,103-9 0 0,-103 9-128 15,118-19 128-15,-118 19 0 0,114-29 0 0,-114 29 0 16,94-49 0-16,-94 49 0 0,78-52 0 0,-78 52 0 16,75-54 192-16,-75 54-48 0,66-61 0 0,-66 61 0 15,66-67 48-15,-32 31 0 0,4-4 0 0,-2-4 0 16,6 1-192-16,0-1 0 0,2-5 0 0,-1 1 0 16,1-5 0-16,-4-4 0 0,-5-1 0 0,-4 1 0 15,-3 3-320-15,-4 2 48 16,-4 3 16-16,-3 2 0 0,0 2-256 0,1-4-32 0,-1 5-16 0,1 4 0 0,-1-3 560 0,-3 3 0 15,3-4 0-15,-8 1 0 0,0 6 0 0,-6-1-160 16,-3 1 160-16,-3 2-128 0,-6 4-208 0,0 1-48 16,-4-1 0-16,-1 3 0 15,-2-2 384-15,-2-1 0 0,1 0 0 0,0-1 128 0,-1-1 192 0,1 2 16 16,1-4 16-16,-7 4 0 0,3-1 16 0,-3-2 0 16,-3-1 0-16,-4 2 0 0,-3-6-128 0,-2-1-32 15,-3 2 0-15,-2-2 0 0,-4 3 208 0,4-1 32 16,2 5 16-16,1 0 0 0,2-2 16 0,4 2 0 15,0-2 0-15,-4 0 0 0,3 4-208 0,1 0-32 16,-2 1-16-16,0 4 0 0,-2 3-96 0,0 2 0 0,-3 7-128 16,-2 4 192-16,-4 3-64 0,-6 7-128 0,-3 0 176 0,-4 9-176 15,-6 8 0-15,6 0 0 0,4 4-160 0,1 2 160 16,-2 8-368-16,2-1 48 0,5-2 16 0,5-2 0 16,-2 0 32-16,13-7 0 0,-2-1 0 0,8-6 0 31,4-7-768-31,8-5-160 0,4-2-16 0,4-6-12544 0</inkml:trace>
  <inkml:trace contextRef="#ctx0" brushRef="#br0" timeOffset="157718.09">13822 15129 8287 0,'-35'10'736'0,"16"-4"-592"0,1-3-144 0,1 2 0 0,8-1 608 0,1-1 96 16,-10-1 0-16,-5 5 16 0,-18 3 1152 0,-6-1 240 0,0 0 32 0,-1-6 16 31,8 1-1248-31,0-2-240 0,4 1-48 0,-3-1-16 0,3 6-480 0,-3 1-128 0,3 3 0 0,1 9 0 16,-2 4 176-16,3 4-48 0,-5 8 0 15,3-2 0-15,-3 3 448 0,8-1 64 0,0 6 32 0,-1 1 0 16,6 1 304-16,-4 4 64 0,8 3 16 0,-1-3 0 16,2 6-432-1,4-1-96-15,1 0-16 0,0 2 0 0,2 10-272 0,-3-3-64 0,3 2-16 0,0 2 0 32,2 7 224-32,3-3 64 0,4-5 0 0,5 0 0 0,5-3 144 15,0-2 48-15,8 0 0 0,-1-4 0 0,4 1-384 0,4-6-80 16,1 2-16-16,7 0 0 0,2-2-160 0,6-3 0 15,1-5 0-15,5-9 0 0,7-4 0 0,-1-8 0 16,6-3 0-16,2 0 0 0,-2-5 0 0,2-6 0 16,0-4 0-16,-56-5 0 0,117 4 0 0,-117-4 0 15,132-12-144-15,-132 12 144 0,152-32 0 0,-152 32 0 16,153-38 0-16,-153 38 0 0,143-40 0 0,-143 40 0 16,148-54 0-16,-148 54 0 0,160-73 0 0,-160 73 176 15,166-91-48-15,-166 91-128 0,134-101 0 0,-134 101 0 16,99-101 0-16,-99 101 0 0,77-104 0 0,-49 53 0 15,-4-5 0-15,-6 4 0 0,-4-2 0 0,-11-3 0 16,2-1 0-16,-10 1 0 0,5-4 208 0,-3 0-64 0,-3 1-16 0,-1-4 0 16,0-2 192-16,4-2 16 0,-6-2 16 0,4-5 0 15,2 4-64-15,-1-4-16 0,2 2 0 0,1 2 0 16,-1 10-272-16,-2-2 0 0,1 11 0 0,-4 1 0 16,-2 8 0-16,-3 2 0 0,-2 3 0 0,-3 3 0 15,-4 7 128-15,-2 2-128 0,2 5 0 0,-3 4 0 16,-2 0 176-16,-1 3-32 0,1 3 0 0,-5-1 0 15,0 3 112-15,-4 1 0 0,-4-1 16 0,3 0 0 16,1 4-80-16,-5 0-32 0,0-2 0 0,0 2 0 16,0-4-32-16,1 4-128 0,-1-2 192 0,0 1-64 15,-3 3-128-15,-1-2 0 0,0 5 0 0,1 0 0 16,1 3 0-16,-5-1 0 0,2 5 0 0,-4-2 0 0,5 4 0 16,-1 3 0-16,3-2 0 0,-3 4 0 0,1 7 0 0,-1 2 0 15,5 8 0-15,2 4 0 16,-1 9-512-16,8-1-96 0,3 3-16 0,7 6-16528 15</inkml:trace>
  <inkml:trace contextRef="#ctx0" brushRef="#br0" timeOffset="203980.68">20452 5420 7359 0,'-7'14'656'0,"2"-1"-528"0,3-3-128 0,2-6 0 16,0 1 144-16,-1 3 0 0,-1 13 0 0,-5 7 0 16,2 16-144-16,-1 3-192 15,1 2 32-15,5-1 16 0,0-2 144 0,2 1 0 0,3-2 0 0,4 7 0 0,1-3 1216 0,4 3 192 16,0 6 16-16,4-4 16 0,1 7-64 0,0 1-16 15,0 8 0-15,0 5 0 0,2 5-688 16,-3 2-144-16,3-2-16 0,-7 0-16 0,-4 0-496 0,2 13 128 16,0 6-128-16,-3 0 0 0,-4 2 0 0,1-9 0 15,1 1 0-15,-6-1 0 0,5 2 0 0,-3 2 0 16,1 5 0-16,-3-4 0 0,1 1 0 0,-2-6 0 16,2 1 0-16,-2 2 0 0,0-4 0 0,-2 1 0 15,0 1 0-15,1-6 0 16,-5 2-128-16,3-6 128 0,3-4 0 0,-4-8 0 0,3 0-304 0,-3-1 48 0,1 0 16 0,1-8-8016 15</inkml:trace>
  <inkml:trace contextRef="#ctx0" brushRef="#br0" timeOffset="204421.89">20071 8441 12895 0,'-19'17'576'0,"6"-8"112"0,5-1-560 0,1-2-128 15,5-1 0-15,0-2 0 0,2 3 432 0,0 6 48 16,0 2 16-16,2 3 0 0,5 4-496 0,-2-7 0 15,7 3 0-15,-1-6 0 0,4-2 0 0,5-1 0 16,6 1 0-16,-26-9 0 0,0 0 832 0,106 9 192 16,-106-9 16-16,98 0 16 0,-98 0 160 0,123 0 48 15,-123 0 0-15,148 0 0 0,-148 0-464 0,143 0-96 16,-143 0 0-16,142-6-16 0,-142 6-176 0,162-3-16 16,-162 3-16-16,184 3 0 0,-83-3-304 0,-1 0-176 0,-4-3 192 0,5 3-192 15,0 0 0-15,14 0 0 0,8 0 0 0,-2-2 0 16,-8-5 0-16,-5 2 0 0,2 2 0 0,5 1 0 15,10 2-128-15,-5-4 128 0,-13-1 0 0,-3-2-144 16,-1 0 144-16,3 0 0 0,8 2 0 0,-15-4 0 16,-8-3-240-16,-91 12 48 0,151-17 0 0,-151 17 0 15,140-18-928 1,-140 18-176-16,134-14-48 0,-134 14-9008 0</inkml:trace>
  <inkml:trace contextRef="#ctx0" brushRef="#br0" timeOffset="205490.19">20379 8533 12895 0,'-7'5'1152'0,"4"0"-928"0,-1-1-224 0,4-4 0 16,0 3 752-16,0-1 96 15,-3 2 32-15,1 4 0 0,-5 1-640 0,5 0-240 0,4-4 176 0,5 0-176 16,-2-5 0-16,7 0 0 0,1-5 0 0,6 0 0 16,-2-4-160-16,6 4 160 0,3-2-128 0,0-4 128 15,-26 11 0-15,0 0 0 0,92-24 0 0,-92 24 176 16,0 0 528-16,102-23 96 0,-102 23 32 0,0 0 0 15,99-14-256-15,-99 14-64 0,0 0 0 0,104-17 0 16,-104 17-384-16,0 0-128 0,114-17 0 0,-114 17 0 16,0 0 0-16,137-28 0 0,-137 28 0 0,103-26 0 0,-103 26 0 0,108-39 0 15,-108 39 0-15,98-40 0 0,-98 40 0 0,90-43 0 16,-90 43 0-16,91-49 0 0,-91 49 320 0,92-61 128 16,-92 61 0-16,100-63 16 0,-48 32-80 0,4-7 0 15,-6 1-16-15,3-1 0 0,-6-2-368 0,-2 0 0 16,-5-4 0-16,0 2 0 0,2-5 0 0,-4 2 0 15,-3 1 0-15,3-3 0 0,-3-1 0 0,2-1 0 16,1 0 0-16,2-3-128 0,0 3 128 0,4 0 0 16,-4 4 0-16,-2-2 0 0,-1-2 0 0,-2 0 0 15,-4 4 0-15,-1-2 0 0,1-2 0 0,-3 6 0 16,2 3 0-16,-6 3 0 0,2-1 0 0,0 3 0 0,-1 2 0 16,3-2 0-16,-6 0 0 0,1 4 0 15,1-4 0-15,-1 5-128 0,-2-1 128 0,-2 3 0 0,2-1 0 0,-4 2 0 16,1 1 0-16,-1-2 0 0,2 2 0 0,-5-3 0 15,2 1 0-15,0-3 0 0,5 1 0 0,-4-1 128 16,0-1-128-16,1 1 0 0,-4-2 0 0,3 5 0 16,-5-2 0-16,2 2 0 0,0 6-128 0,-1-3 128 15,-5 6 0-15,1-2-128 0,0 4 128 0,-2-2 0 16,1 1 0-16,-1 6 0 0,2-5 0 0,0 3 0 16,-4 2 0-16,4-2 0 0,-6 5 0 0,2-2 0 15,-3 5 0-15,0-3-160 0,0 7 160 0,-2-1 0 16,-2 3-576-16,-2 0 0 0,4 3 0 0,-5-1 0 15,5 1-320-15,-3 3-64 0</inkml:trace>
  <inkml:trace contextRef="#ctx0" brushRef="#br0" timeOffset="206402">23019 6065 4607 0,'11'-2'400'0,"-3"-1"-400"16,5-3 0-16,-6 3 0 0,-1-1 384 0,3-1 0 15,5 0 0-15,12-11 0 0,18-6-112 0,13-6-16 16,4-10-16-16,-1 3 0 15,-5 2-240-15,-9 0 0 0,-6-1 0 0,-2 1 0 0,-7 2 672 0,-1-4 144 16,1 4 16-16,-3-4 16 0,2 7 768 0,-4-2 160 16,0 4 16-16,-1-2 16 0,-1 8-752 0,-1-3-160 15,-4 9-16-15,2 2-16 0,-9 3-688 0,2 4-176 16,-9 5 0-16,4 3 0 0,-4 3 224 0,2 4 16 0,-5 2 0 16,3 2 0-1,2 7 736-15,-4-2 160 0,4 6 16 0,0-3 16 0,2 4-560 0,0 1-112 0,0 0-32 0,1 12 0 16,-1 1-464-16,-2 0 0 0,1 3 0 0,-1-3 0 15,0 6 0-15,2-4 0 0,0-1-128 0,-4-1 128 16,4-1 0-16,-1-4-160 0,1-4 160 0,0-3-11520 16</inkml:trace>
  <inkml:trace contextRef="#ctx0" brushRef="#br0" timeOffset="210365.75">20836 8237 6447 0,'-2'0'576'0,"0"2"-576"0,2-2 0 0,-3 0 0 31,1 0-320-31,2 0-192 0,-7 3-16 0,2-1-16 0,-4-2 544 0,-1 3 0 0,1 1 0 0,2-4 0 16,2 2 1376-16,-4-2 336 0,6 0 64 0,-3 0 16 15,3 0-256-15,-2 3-64 0,-1-3 0 0,1 5 0 16,2-1-704-16,-4 1-128 0,1 4-48 0,1-1 0 16,0-1-448-16,2-1-144 0,-1 2 0 0,2 1 0 15,1-4 0-15,2 0-352 0,1 2 48 0,2-5 16 0,-1 2-80 0,4-4-16 16,0 3 0-16,3-3 0 0,-1 0 192 0,3-3 48 16,-3 3 0-16,1-4 0 0,3 4 144 0,-5-2 0 15,5 2 0-15,-5 0 128 0,1 0-128 0,-2 2 128 16,2-2-128-16,-1 0 128 0,-1 4-128 15,2-4 0-15,-4 3 0 0,4-1 0 0,-4-2-144 0,2 0 144 16,2 0-160-16,-2 0 160 0,2-2 0 0,-1-1 192 16,3-1-16-16,-1-1 0 0,4-4 544 0,0-5 112 15,2 2 32-15,1-5 0 0,1-2-512 0,1-2-96 16,2 1-32-16,1-4 0 0,-22 24-224 0,44-45 0 16,-44 45 0-16,49-44 0 0,-49 44 0 0,49-40 0 0,-29 23 0 0,3-2 0 15,0 1 0-15,-6-3 0 0,4 4 128 0,-3-1-128 16,-3 1 208-16,3 0-48 0,-1-1-16 0,-1-4 0 15,-1 2 16-15,1-4 0 0,0 5 0 0,-1-4 0 16,3-1-32-16,-4 1 0 0,-2 1 0 0,4-1 0 16,-1 0-128-16,3-1 0 0,-1 5 0 0,-3-2 0 15,0 2 0-15,0-2 0 0,2 3 0 0,-2-1 0 16,-2-2 0-16,2 0 0 0,-2 4 0 0,2-6 0 16,0 4 0-16,-4-2 0 0,6 4 128 0,-5-2-128 15,1-2 0-15,0 0 0 0,-3-2 0 0,1 4 0 16,-1-2 0-16,0-1 0 0,-1 1 0 0,1 1 0 0,0 0 0 0,-1 2 0 15,1-5 0-15,2 3 0 0,-1-3 0 0,0 0 0 16,3 2 0-16,-3-1 0 16,2-4 0-16,-3 3 0 0,3 4 128 0,-1-2-128 0,1 0 224 0,-2-2 16 15,6 4 0-15,-7-5 0 0,-1 5-112 0,1-2-128 16,0-2 176-16,0 2-176 0,-2 2 0 0,-1-2 0 16,3 4 0-16,-4-2 0 0,4 1 0 0,-5-3 0 15,3 4 0-15,0-2 0 0,-2-2 0 0,2 3 0 16,0-4 0-16,0 3 0 0,1-2 0 0,-2 0 0 15,-1 2 0-15,0-2 0 0,2 2 0 0,-3-6 0 16,1 3 0-16,0-1 0 0,-1-3 128 0,-3 3-128 0,3-3 0 16,-1 3 0-16,-1 1 0 0,0-3 128 0,3 3-128 0,-5-1 0 15,5 2 160-15,-5-1-160 0,4-5 128 0,-3 1-128 16,6 2 0-16,-5-6 0 0,5 4 128 0,-2 0-128 16,-1-2 0-16,1-1 0 0,0 2 0 0,-1 1 0 15,-1 4 0-15,-1-1 0 16,1 6-144-16,-3-1 144 0,-3 8-272 0,1 1 0 0,0 6 0 0,1-1 0 15,-5 8-496-15,0 1-80 16,0 3-32-16,-2 6-5296 0,-1-1-1056 0</inkml:trace>
  <inkml:trace contextRef="#ctx0" brushRef="#br0" timeOffset="210915.03">21714 6497 10255 0,'-7'-5'448'0,"5"1"112"0,-3 4-560 0,3-2 0 0,2-1 0 0,0 3 0 15,0-4 1184-15,0-1 128 0,0 0 32 0,2-7 0 16,3 0 0-16,0 1 16 0,4-3 0 0,3-1 0 16,2 1-560-16,-1-4-112 0,2 1-32 0,6-6 0 15,-2 2-272-15,6-3-64 0,-3-1-16 0,4-2 0 16,1-3-304-16,1 2-192 0,-2-3 16 0,3 1 16 15,-3 1 16-15,1-3 0 0,0 4 0 0,-4-3 0 16,0 1 144-16,1-4-192 0,2 2 192 0,-1-3-144 16,1 1 144-16,0-3-160 0,4 2 160 0,-4 0-160 0,0 4 160 15,2-4-208-15,-6 0 80 0,5 4 128 0,-1 5-256 0,-4 0 64 16,1 6 0-16,-6 3 16 0,1 5-48 0,-4 3-16 16,-2 4 0-16,0 1 0 0,-7 4 64 0,1 4 16 15,-1 1 0-15,-2 2 0 16,1 2 320-16,-2 1 64 0,5 2 16 0,-6 2 0 0,6 4 112 0,-2 4 32 15,4-1 0-15,0 6 0 0,3 4 256 0,2 0 64 16,-2 4 16-16,2 2 0 0,4-4-112 0,-4 0-32 16,3 2 0-16,-5-1 0 0,4-2-160 0,0-1-32 15,-3-1-16-15,1-4-8368 16,0-3-1664-16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2:03:40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15848 2130 911 0,'2'0'0'0,"0"0"0"0,-2 0 0 0,0 0 0 16,3 0 512-16,-3 2 0 0,0-2 16 0,4 0 0 16,1 4-96-16,-3-4-32 0,1 0 0 0,1 3 0 15,-4-1 112-15,2-4 0 0,1 2 16 0,1 0 0 16,-4-3 80-16,1-1 16 0,-1 4 0 0,4-2 0 15,-4-1-32-15,-4 3 0 0,4 0 0 0,-1 3 0 16,-5-1 144-16,3 2 32 0,-1 1 0 0,1 2 0 16,-2-2-320-16,-1 0-48 0,-1 2-16 0,2-2 0 15,2 1-384-15,1-1 128 0,-3 2-128 0,1-2 0 16,4 0 256-16,-5 2-48 0,5-2 0 0,-3 4 0 0,-3 3 32 0,3-1 0 16,-1 3 0-16,3-2 0 0,-3 2 144 0,1 2 16 15,1 1 16-15,-5-1 0 0,2 5-288 0,-1-4-128 16,0 2 128-16,-1 2-128 0,0 2 0 0,-2-2 0 15,4 1 128-15,-1-4-128 0,-1 4 0 0,2-8 0 16,3 4 0-16,1-6 0 0,-1 2 0 0,2-2 192 16,0-2-64-16,0 3 0 0,0-5 0 0,0 1-128 15,0 0 192-15,2-1-64 0,-1-2-128 16,5 2 0-16,-3-1 0 0,2-1 128 0,4-5-128 0,0 3 192 0,0 1-192 0,-1-5 192 16,1 3-192-16,1-3 192 0,3 0-192 0,-3-3 192 15,2 3-32-15,2-5 0 0,-2 1 0 0,-3-1 0 16,2 0-160-16,-3-4 0 0,1 4 0 0,0-4-9024 15</inkml:trace>
  <inkml:trace contextRef="#ctx0" brushRef="#br0" timeOffset="491.09">15983 1819 7871 0,'5'-6'160'0,"-5"3"32"0,2 3 16 0,-1-2 48 0,-1 2-256 0,0 0 0 0,0 0 0 0,-1 0 0 16,1 2 1088-16,-2-2 192 0,2 3 16 0,-4 3 32 15,3-3-304-15,-3 1-48 0,1 1-16 0,-3 0 16 0,3 0 32 0,1-1 0 16,-5 1 0-16,5 2 16 0,-3-5-528 0,2 1-112 16,3 2 0-16,-4-5 0 0,3 4-384 0,-1-4-240 15,2 3 48-15,0-3 0 16,0 0-560-16,0-3-112 0</inkml:trace>
  <inkml:trace contextRef="#ctx0" brushRef="#br0" timeOffset="1320.08">16244 2057 7359 0,'0'0'656'16,"0"-2"-528"-16,0 2-128 0,0 0 0 0,0 0 0 0,0 0 0 15,0 2 144-15,0-2-144 0,-3 4 864 0,1-1 96 16,-2 2 32-16,1 1 0 0,1 2 864 0,2-4 160 15,2 1 32-15,1 2 16 0,1-5-976 0,1 1-192 16,4 2-32-16,-1-5-16 0,1 4-608 0,2-4-240 0,1 2 176 16,2-2-176-16,1 0 0 0,5-2 0 0,0-2 0 0,3 4 0 15,0 0-320-15,1-5 0 0,1 5 0 0,-1-3 0 47,0 1-1184-47,-3-1-240 0</inkml:trace>
  <inkml:trace contextRef="#ctx0" brushRef="#br0" timeOffset="1555.45">16247 2338 2751 0,'0'5'256'0,"-3"0"-256"15,3-1 0-15,0-4 0 0,3 0 448 0,-3 3 64 16,2 2 0-16,2 0 0 0,-1 4 112 0,-1 0 16 15,5 0 16-15,0-4 0 0,3 2 112 0,1-5 32 16,1 1 0-16,5-3 0 0,3 0-480 0,2-3-80 16,4 3-32-16,-26 0 0 0,0 0-208 0,0 0-160 15,119-11 32-15,-93 8 0 16,0-1-1344-16,0 2-256 0,-26 2-48 0,0 0-16 0,0 0 1408 0</inkml:trace>
  <inkml:trace contextRef="#ctx0" brushRef="#br0" timeOffset="1947.48">16885 2193 1839 0,'-1'0'160'0,"1"-3"-160"0,0 3 0 0,0 0 0 16,0 0 304-16,0 0 16 0,0 0 16 0,0 0 0 15,0 3 272-15,0 1 48 0,-4 1 16 0,2 3 0 16,-5 1 512-16,6 0 96 0,-6 3 32 0,1-1 0 15,3 2-288-15,-2 0-48 0,-1 1-16 0,1 3 0 16,2-3-416-16,-2-2-96 0,1 2 0 0,4 2-16 16,-3-6-256-16,3 2-48 0,3-1-128 0,-3 1 192 15,5-3-192-15,0-4 0 0,2 2 0 0,2-2 0 0,2-1 0 0,1-3 0 16,0-1-160-16,2 0 160 0,3-1 0 0,-3-6-160 16,5 1 160-16,-1-2 0 0,1-1 0 0,0-3 0 15,0-2 0-15,1-4 0 0,-1 5 0 0,-2-1 144 16,1-2-144-16,-1-3 192 0,-5 1 192 0,-1 1 64 15,1 0 0-15,-7-1 0 0,-3-1 400 0,0 3 96 16,-6-1 16-16,-1 6 0 0,-2-1 64 0,-4 2 32 16,-1 1 0-16,-2 2 0 0,2-2-480 0,-2 4-112 15,0 2-16-15,-1-3 0 0,4 5-128 0,-3-6-48 16,5 5 0-16,-3-1 0 0,7-1-272 0,-4 2 0 16,1 2 0-16,2 0 0 15,-1 2-784-15,2 2-224 0</inkml:trace>
  <inkml:trace contextRef="#ctx0" brushRef="#br0" timeOffset="8369.11">16676 3290 3679 0,'-3'2'320'0,"1"-2"-320"0,2 0 0 0,0 0 0 16,0 0 128-16,0 0-128 0,0 4 160 0,-4-4-160 15,1 0 336-15,1 3-16 0,2-1-16 0,-3-2 0 16,3 0 432-16,0 3 96 0,0-3 0 0,0 0 16 16,3 0-288-16,-1-3-64 0,5 3-16 0,-2 0 0 15,-1 0-32-15,1-2-16 0,-2 2 0 0,3 2 0 16,-5-2 16-16,1 0 16 0,0 0 0 0,1 3 0 15,-3-3-144-15,0 5-16 0,2-1-16 0,-2-1 0 16,0 3 16-16,0-1 0 0,2-2 0 0,-2 6 0 16,2-4-176-16,-2 4-128 0,3 3 144 0,-3-1-144 15,3 1 192-15,3 2-64 0,-6 3-128 0,0 1 192 16,1 3 176-16,-1-2 16 0,0-2 16 0,0 4 0 0,0-2-160 16,0-1-48-16,0 2 0 0,0 3 0 0,-1-2-64 0,1-2 0 15,0-1-128-15,-4-1 192 0,2-3-64 0,1-5-128 16,-1 3 176-16,2-7-176 0,2 0 0 0,-1-5-192 15,1 4 0-15,2-8-7968 16</inkml:trace>
  <inkml:trace contextRef="#ctx0" brushRef="#br0" timeOffset="10927.83">16762 4119 1839 0,'-2'4'160'0,"2"-4"-160"0,0 0 0 0,0 0 0 0,0 0 576 0,0 0 64 16,0 0 32-16,0 0 0 15,0 0-96-15,0 0 0 0,-4 0-16 0,3 0 0 0,-1 2 496 0,0-2 96 16,-1 3 32-16,-3-3 0 0,6 2 400 0,-5 1 80 16,5 1 0-16,0-2 16 0,0 1-560 0,0 1-112 15,5-3-32-15,-5-1 0 0,4 4-512 0,-2-4-96 16,1 0-32-16,2 0 0 0,1 0-144 0,1 0-16 15,1-4-16-15,1-1 0 0,0 2-160 0,5-3 192 16,-4-2-192-16,2-1 192 0,4 4-192 0,0-4 0 16,-1 0 0-16,3 1 0 0,-3 2 0 0,1-1 0 15,2 6 0-15,-8-3 0 0,2 4 0 0,-3 0 0 0,0 9 0 0,-4-4 0 16,-2 7 0-16,-1 2 0 0,-2 4-144 0,-2 4 144 16,-3-1 0-16,2 5 0 0,-6-3 0 0,0 3 0 15,0 2 0-15,-3 2 176 0,2-4-48 0,1 0-128 16,0-4 0-16,-3-4 0 15,2 1 0-15,1-2 0 0,0-4 0 0,2-1 0 0,2-2 0 0,-4-1 0 16,4-4 0-16,-4 2 0 0,4-5-160 0,2 1 160 16,-1-3-384-16,1-3 0 0,1 3 0 0,2-5 0 31,0-4-336-31,-3 4-80 0,3-7-16 0,0 1 0 0,3-5 384 0,-3 2 80 0,0 1 16 0,2 0 0 16,0-1 208-16,3 2 128 0,-4 4-160 0,3-3 160 15,-1 2 0-15,3 1 0 0,-1-1 0 0,2 5 0 0,2-1 0 0,-1 2 0 16,1-2 0-16,5 5 0 0,-5-4 0 15,3 4 0-15,2 0 128 0,0 0-128 0,0 0 192 0,1 4 0 16,5-1-16-16,-7 2 0 0,5-1 48 0,-1-3 16 16,1 6 0-16,-1-5 0 15,-3 2-608-15,2-4-112 0</inkml:trace>
  <inkml:trace contextRef="#ctx0" brushRef="#br0" timeOffset="11690.82">16880 5020 4607 0,'-2'3'400'15,"-1"-3"-400"-15,3 0 0 0,0 0 0 0,0 0 592 0,0 0 48 16,0 0 0-16,-5 0 0 0,5 0 192 0,-4 4 32 15,1-2 16-15,1-2 0 0,-2 3 192 0,4-3 32 16,0 2 16-16,0 1 0 0,0-3-624 0,-3 6-128 16,3-6-32-16,0 0 0 15,0 3-992-15,0-3-208 0,3 0-32 0,1 5-16 0,-2-5 704 0,1 7 208 16,6-2 0-16,-6 4 0 0</inkml:trace>
  <inkml:trace contextRef="#ctx0" brushRef="#br0" timeOffset="11879.79">16950 5258 1839 0,'-5'9'160'0,"-2"-5"-160"0,5 4 0 0,-2-4 0 16,4-2 1680-16,0-2 304 0,0 3 64 0,0 1 16 16,-5 1-800-16,2 4-176 0,-3-1-16 0,-1 1-16 15,2-4-896-15,0 0-160 0,-2-1 0 0,2-4 0 16,1 3-1216-1,3-3-128-15,1 0-32 0,0-3 0 16,3 3-240-16,2-4-48 0,0 4-16 0,2 0 0 0,-1 0 1408 0</inkml:trace>
  <inkml:trace contextRef="#ctx0" brushRef="#br0" timeOffset="12053.02">16936 5492 9215 0,'-4'9'816'0,"4"-1"-656"16,0-4-160-16,0-1 0 0,4-3 960 0,-4 2 144 15,2 3 48-15,1 4 0 0,1 3-816 0,1-3-144 16,-2 0-48-16,2-6 0 16,1-1-1600-16,-1-4-320 0,2-1-64 15,-2-3-16-15,4 3 1488 0,0-6 368 0,-6 4 0 0,2-2 0 0</inkml:trace>
  <inkml:trace contextRef="#ctx0" brushRef="#br0" timeOffset="12790.21">16446 6796 6447 0,'-7'9'576'0,"2"0"-576"0,1 0 0 0,3-6 0 16,-5 2 688-16,3 1 16 0,-9 11 16 15,-6 6 0-15,-1 6 128 0,-3-1 32 0,2-7 0 0,6-7 0 32,4-5 48-32,3-2 16 0,2-6 0 0,3-2 0 15,2-3-304-15,2-5-64 0,1 4-16 0,-1-4 0 16,5 1-240-16,-2-4-32 0,0-1-16 0,2-1 0 15,2 4 144-15,2-6 32 0,1 2 0 0,-4-3 0 16,6 0-448-16,-1-3 0 0,1-1 0 0,0-1 0 16,3-4 0-16,0 3 0 0,1-3 0 0,-1-4 0 15,6 4-128-15,-6-5 128 0,2 3 0 0,-1-2 0 16,-1 8 0-16,-1-1 0 0,-2 2 0 0,-4 4 0 0,1 3-144 0,-4 5 144 16,2 6 0-16,-2-3 0 0,-6 10 0 0,3-2 0 15,-1 6 0-15,-1 1 0 0,-2 3 0 0,0 2 0 16,0 4 160-16,-2 4-32 0,-1 3 160 0,-2 2 32 15,1 0 16-15,-1-1 0 0,-2 5-96 0,2 0-32 16,1-1 0-16,2-2 0 0,2 3-80 0,-3-5 0 16,3 4-128-16,0-2 192 0,0-2-192 0,0-5 0 15,0 2 0-15,0-3 0 0,0 0 0 0,3-6-128 16,-3-2 128-16,0-4 0 0,4-2 0 0,-2-6 0 16,3-2 0-16,-2-5 0 0,6-2-304 0,-5 1 48 15,4-6 16-15,1 0 0 0,-4-4-16 0,6 1-16 16,-1-6 0-16,1 1 0 0,1-5 272 0,-2-2 0 0,2 1 0 15,1-7 0-15,1 5 192 0,-2-3-16 0,2 0 0 0,-6 0 0 16,6 0-48-16,-5 2 0 0,3-4 0 0,2 4 0 16,-3-1-128-16,1 3 0 0,-3 4 0 0,1 4 0 31,-1 7-1024-31,-2 2-144 0</inkml:trace>
  <inkml:trace contextRef="#ctx0" brushRef="#br0" timeOffset="13104.06">17068 6652 10127 0,'-8'3'448'0,"-1"1"96"0,5-2-544 0,1-2 0 15,1 0 0-15,2 0 0 0,0 0 1344 0,-3 0 176 16,-1 3 16-16,-1 1 16 0,0-3 48 0,1 3 0 16,2-1 0-16,-1-1 0 0,6-2-688 0,-1 0-128 15,3 0-16-15,4 0-16 0,2-5-624 0,-1 1-128 16,4-1 0-16,2 2 0 0,1 1 0 0,2-2 0 16,7 4 0-16,-5 0 0 0,5 0 0 0,-1 0-160 15,-1 4 160-15,1-4-128 16,-1 0-544-16,-1-4-96 0,-1 4-32 0,-1-3-8992 0</inkml:trace>
  <inkml:trace contextRef="#ctx0" brushRef="#br0" timeOffset="13371.62">17647 6330 11807 0,'-9'8'256'0,"0"-4"48"0,6 1 16 0,1-1 16 0,2 1-336 0,-3-5 0 0,3 3 0 0,0 2 0 0,0 8 1344 0,-6-3 192 15,3 6 32-15,1-2 16 0,0-4-368 0,1 2-80 16,1 1-16-16,1-3 0 0,1 2-416 0,3-3-96 16,1 5-16-16,-3 3 0 0,2 1 96 0,1 3 16 15,1 3 0-15,-2 2 0 0,-3 4-128 0,-2 1-32 16,0-1 0-16,-2 1 0 0,-7 0-544 0,4 4 0 15,-4-3 0-15,0-6-8256 16,1-4-1728-16</inkml:trace>
  <inkml:trace contextRef="#ctx0" brushRef="#br0" timeOffset="18529.66">5944 9548 3743 0,'1'-10'160'0,"-1"1"32"0,-3 2-192 0,3-1 0 0,0 6 0 0,0-2 0 16,-4-1 0-16,1-4 0 0,1-3 0 0,-5-5 0 16,0-1 0-16,-2 1 0 0,-3 3 0 0,2 5 0 15,-1 1 0-15,3-1 0 0,-3 4 128 0,2 1-128 16,1-1 0-16,-1 5 0 0,0 0 0 0,4 0-144 15,-4 0 144-15,2 0 0 0,2 3-144 0,0-3 144 0,-2-3 0 0,0 3 0 16,4-4 0-16,-3 4-128 0,3 0 128 0,-1 0 0 16,3 0-144-16,-3 4 144 0,4-1 0 0,-5 3 128 15,5-1-128-15,-4 2 208 0,3-2 560 0,1 4 96 16,0-1 32-16,5 3 16 0,-3-4-512 16,5-2-96-16,-2 4-32 0,4-4 0 0,-1-1-272 0,3 1 0 15,1-2 0-15,0-3 0 0,-1 4 160 0,4-4-32 16,-1-4 0-16,4 4 0 0,-1 0 384 0,0 0 80 15,3-3 16-15,-3 3 0 0,4 0 80 0,2 3 16 16,-2-3 0-16,1 0 0 0,3 0-112 0,-1 0-16 16,4 0 0-16,1-3 0 0,1 3-64 0,1-5 0 0,4 1-16 0,2-1 0 15,-6 1-128-15,4-1-32 0,-5 0 0 0,1-2 0 16,1 2-192-16,-5-1-144 0,3 1 192 0,-4-2-192 16,-3 6 0-16,-1-3 0 0,8 1 0 0,-4 1 0 15,6 2 192-15,-5-4-192 0,3 4 192 0,1 4-192 16,-1-2 384-16,1-2-48 0,3 3 0 0,-1-3 0 15,7 0-192-15,-5 0-144 0,-1-3 192 0,3 1-192 16,-2-5 0-16,1-2 0 0,3 4 0 0,-4-4 0 16,-4 4 0-16,4-4 0 0,-4 6-208 0,4-2 80 15,-7 1 128-15,3 4-192 0,1 0 192 0,1 0-192 16,-5 0 192-16,3 4 0 0,2-1-144 0,-1-1 144 0,-1 3 0 16,0-1 0-16,1 4 160 0,-3-3-160 0,-1-1 0 0,2 1 0 15,-4-1 0-15,2-4 0 0,-2 3 0 0,4-3 0 16,-3-3 0-16,3 3 0 0,-4-4-128 0,-1 2 128 15,1-1 0-15,0-1-144 0,0-1 144 0,0 2 0 16,4-2 0-16,-4-1 128 0,5 6 400 0,-5-3 96 16,2 3 16-16,2 0 0 0,-4 0-128 0,2 0 0 15,-2 3-16-15,0-1 0 0,-3 2-288 0,-2-1-48 16,1-1-16-16,1 1 0 0,-2-3-144 0,2 0 0 16,-1 4 144-16,-3-4-144 0,6 1 128 0,-6-1-128 15,4 0 128-15,-2 4-128 0,-4-4 0 0,0 0 0 16,1 5 0-16,-1-1 128 0,1-1-128 0,-1-1 0 0,-1 5 0 15,1-2 0-15,2 0 0 0,1-1 0 0,-1-1 0 0,0-1 0 16,9 1 256-16,-2 1-32 0,0-2 0 0,0-2 0 16,-1 3 48-16,1-3 16 0,3 2 0 0,-6-2 0 15,3 0-16-15,-3 0 0 0,0 0 0 0,1 0 0 16,-1 0-80-16,-1 0-32 0,4 3 0 0,-5-3 0 16,2 0-32-16,0 0-128 0,-3 0 192 15,3 0-64-15,-4 0-128 0,4 0 0 0,-2 0 0 0,5-3 0 16,-3 1 0-16,3-3 128 0,3 1-128 0,3-1 128 15,-1-2 64-15,8 2 16 0,1 0 0 0,1-2 0 16,1-2-208-16,0 4 0 0,-2 1 0 0,-2-1 0 16,-3 5-912-16,-3-3-176 0,3 6-48 15,-8 2-10784-15</inkml:trace>
  <inkml:trace contextRef="#ctx0" brushRef="#br0" timeOffset="24710.21">17093 1594 6447 0,'3'0'576'0,"1"-5"-576"15,-1 1 0-15,-1 4 0 0,1-2 608 0,1-5 16 16,3-1 0-16,3-6 0 0,4-4 144 0,0-4 16 16,-2-1 16-16,2 0 0 0,-5-1 176 0,1 1 48 15,3 1 0-15,-5-4 0 0,3 0-240 0,-1-1-32 16,4 1-16-16,-3-2 0 0,1 6-192 0,0-3-32 15,-3-2-16-15,5 0 0 0,-4 1-192 0,1 0-48 0,3 4 0 16,-6-5 0-16,1 5-96 0,0 1-32 0,-2 3 0 0,0-1 0 16,1 5-128-16,-2-1 0 0,2 1 0 0,-4 5 0 15,1 0 0-15,4 1 0 0,-6-1 0 0,4 0 128 16,0 7-128-16,-3-1 128 0,1 3-128 0,0 0 128 16,0 5 160-16,-1-1 32 0,1 4 0 0,-3 1 0 15,3 2 128-15,-5 1 48 16,0 5 0-16,0 1 0 0,0 4-176 0,0 1-16 0,0 3-16 0,-4 0 0 15,4 4-112-15,0 1-32 16,0-3 0-16,0-2 0 0,4 4 128 0,-4-2 32 0,2 3 0 0,1-1 0 0,1 1-112 0,-4-9 0 16,5 3-16-16,-2-6 0 0,3 4-176 0,-5-6 0 15,6-1 144-15,-3-2-144 0,3-6 0 0,0 1 144 16,-4-4-144-16,2-5 0 16,1 0 256-16,2-3-64 0,-2-2-16 0,1-4 0 0,0 0 16 0,1-5 16 15,3-3 0-15,-3-1 0 0,6-4-16 0,-5 1 0 16,2-2 0-16,1-3 0 0,-4 0-192 0,5 0 0 15,1 2 0-15,-4-1 0 0,2 2-256 0,0 1 48 16,2-1 16-16,0-1 0 16,0 5-320-16,2-2-48 0,-2-2-16 0,-2 6 0 31,2 3-592-31,-3 2-128 0,-3 1-32 0,-1 4 0 0,2 2-688 0,-7 1-144 0,1 4-16 0,-1 4-16 16,-2 1 32-16,0 2 16 0</inkml:trace>
  <inkml:trace contextRef="#ctx0" brushRef="#br0" timeOffset="24930.04">17779 1310 2063 0,'4'9'0'0,"-4"-8"0"0,5 3 0 0,-3 1 192 0,1-5-192 0,1 0 0 0,-3 0 0 0,6 0 0 16,4 0 1008-16,4 0 160 0,3 0 48 0,-1 0 0 16,1 0 400-16,-4 0 96 0,0 0 16 0,-2 4 0 15,-2 1-80-15,3-2-16 0,-5 3 0 0,-3 2 0 16,4 1-224-16,-4-4-64 0,4 4 0 0,0-6 0 0,3 3-288 0,-2-3-64 15,1-3-16-15,3 0 0 0,0 0-432 0,-4-3-96 16,2 1 0-16,1-2-16 0,-3 1-304 0,2 1-128 16,-3-1 0-16,3-1 128 0,2-1-128 0,-3 0-144 15,1 1 144-15,0-1-208 16,-2 2-1040-16,3-3-208 0,-5 1-32 0,5 2-9552 16</inkml:trace>
  <inkml:trace contextRef="#ctx0" brushRef="#br0" timeOffset="25166.48">18436 1085 1375 0,'2'-12'0'0,"1"3"0"0,1 4 0 0,-1 0 128 0,3 1-128 0,-5 1 0 0,3-2 0 0,1 0 0 16,7-4 800-16,-3 0 144 0,1 0 16 0,-3 2 16 16,2 7 1600-16,-5 4 320 0,1 1 64 0,0 4 16 15,-5 3-288-15,4 5-48 0,-3 1-16 0,3 1 0 16,-4 7-1024-16,0-5-224 0,3 2-32 0,2-2-16 15,-1 1-624-15,-2 1-112 0,3 3-16 0,2 0-16 16,2 0-560-16,-1 0 0 0,1-1 0 0,1-1 0 16,3-1-144-16,-5-1 16 0,1 1 0 0,0 1 0 15,0 1-1088-15,-1 4-224 16,-6 3-32-16,1-3-10928 0</inkml:trace>
  <inkml:trace contextRef="#ctx0" brushRef="#br0" timeOffset="26330.97">17502 685 2751 0,'-9'5'256'0,"4"-2"-256"0,2 3 0 0,1-3 0 0,-2-3 320 0,3 4 0 15,-1-3 16-15,0-1 0 0,-5 7-48 0,-1-1-16 16,-1-1 0-16,0 0 0 0,-1-2 400 0,1 3 80 16,0-3 16-16,-1-3 0 0,1 5 320 0,0-1 80 15,-1 1 16-15,-1 2 0 0,3-2-304 0,-6 1-64 16,5 2-16-16,-5-3 0 0,4 4-288 0,-1 0-48 15,-3 0-16-15,2 3 0 0,-2-4-288 0,2 1-160 16,0 3 160-16,-2-1-160 0,0 3 176 0,0-2-176 16,2 2 192-16,-2-2-192 0,0 2 464 0,2-2-16 15,-1 2 0-15,3 0 0 0,-2-2 16 0,1 7 0 16,3-1 0-16,-5-1 0 0,8 1-64 0,-3-1-16 0,-1 4 0 0,0-2 0 16,2-1-96-16,-2 2-32 0,2 0 0 0,-1-3 0 15,1 0-256-15,-2 4 160 0,-1-1-160 0,1 0 128 16,0 3 320-16,0-5 48 0,1 2 16 0,3-4 0 15,-4 5 320-15,5-4 64 0,-1 1 0 0,-2 1 16 16,5-2-272-16,2-1-48 0,0-2-16 0,0 0 0 16,0-2-256-16,2 2-48 0,0 0-16 0,3-2 0 15,0 2 16-15,1-2 0 0,6 2 0 0,-4-2 0 16,5 2-112-16,2-1-32 0,1-3 0 0,1 4 0 0,1-2-128 16,5 2 0-16,-4-2 0 0,2 2 0 0,5 4 0 0,-4-1 0 15,5-3 0-15,-5 3 128 0,4 1 128 0,0-1 32 16,-3 1 0-16,0-4 0 0,-2 0-64 0,-2 3-16 15,5 0 0-15,-1 4 0 0,-2-7-208 0,1 4 0 16,-22-18 0-16,0 0 0 0,84 52 240 0,-84-52-48 16,0 0-16-16,92 49 0 0,-92-49 240 0,0 0 48 15,114 36 16-15,-114-36 0 0,0 0-160 0,130 18-48 16,-130-18 0-16,0 0 0 0,128 3-80 0,-128-3 0 16,0 0-16-16,115-3 0 0,-115 3-16 0,0 0 0 15,116-14 0-15,-116 14 0 0,91-18-160 0,-91 18 128 16,101-22-128-16,-101 22 128 0,106-23-128 0,-106 23 0 0,101-30 0 0,-101 30 0 15,84-26 0 1,-84 26 0-16,72-28 0 0,-72 28 0 0,74-29 0 0,-74 29 0 0,68-26 0 0,-68 26 0 16,70-32 0-16,-70 32 0 0,79-35 0 0,-79 35 0 15,78-36 0-15,-78 36 0 0,71-35 0 0,-43 14 0 16,-5 2-160-16,-7 2 160 0,-6-1-208 0,-3 1 80 16,-7-1 128-16,-3 1-192 0,1-1 192 0,-2-1-192 15,-4-2 192-15,-1-1 0 0,-5 1 0 0,-2-2 128 16,1 1 48-16,-5 1 16 0,1-4 0 0,2 1 0 15,-6-2 16-15,6-2 16 0,-6 2 0 0,6-2 0 0,-1-2-16 16,1 1 0-16,-1-4 0 0,1 0 0 0,-2-1-208 0,1 1 144 16,3 2-144-16,1 5 128 0,0 3-128 0,-4-3 0 15,-2 3 0-15,0 3 128 16,-4-3 16-16,1 4 0 0,1 3 0 0,-1-3 0 0,-3 7-16 0,3-2 0 16,-3 0 0-16,0 2 0 0,-2-2-128 0,-2 2 160 15,-1 3-160-15,-4-2 160 0,-1-1-160 0,-3 0 0 16,3 3 0-16,1-5 128 0,2 6-128 0,1-6 0 15,-1 2 0-15,0-2 128 0,2 0-128 0,1 0 128 16,2 2-128-16,-3 6 128 0,0-1-128 0,-1 7 0 16,3 0 0-16,-8 4 0 0,-1 1 0 0,-1 4 0 15,-1-1 0-15,-2 5 128 0,-1-3-128 0,-6 2 0 0,2 2 0 16,2-2 0 0,1-3-512-16,1 0-48 0,6-4 0 0,2 0-11792 0,0-5-2368 0</inkml:trace>
  <inkml:trace contextRef="#ctx0" brushRef="#br0" timeOffset="33840.81">20705 2198 17503 0,'-3'4'1552'0,"1"-4"-1232"0,2 0-320 0,0 0 0 15,0 3 0-15,0-3 0 0,0 0 0 0,-4 2-144 16,3 1 144-16,-3 1 0 0,1-2 0 0,1-2-128 0,2 3 384 0,0-3 96 16,0 0 16-16,5 4 0 0,-1-3 464 0,1-1 112 15,4 4 16-15,-4-1 0 0,2 3-384 0,0-1-64 16,0 4 0-16,-6 4-16 0,3 0-48 0,-4 4-16 16,-4 4 0-16,-1-2 0 0,0 7-160 0,-7 0-16 15,0 6-16-15,-2-3 0 0,0 3-240 0,0-1 0 16,-2 0 0-16,2-1 0 0,4-6 0 0,-3 3 0 15,5-3 0-15,2-5 0 0,0-2 0 0,4 1 0 16,2-6 0-16,0-1 0 0,3-3 0 0,4 1 0 0,0-4 0 0,4-5 0 16,3 4 0-16,1-4 0 0,-1 0 0 15,4-6 0-15,3 3 0 0,-6-2 0 0,6-4 0 0,0 0 0 16,2 1 144-16,-4-5-144 0,5-1 128 0,-1-3-128 16,0 0 0-16,-2-1 0 0,-4-4 0 0,-1 2-11744 15</inkml:trace>
  <inkml:trace contextRef="#ctx0" brushRef="#br0" timeOffset="34076.37">20811 1960 24879 0,'-10'7'1088'0,"3"-6"256"0,2 5-1088 0,1-6-256 16,2 3 0-16,2-3 0 0,0 0 0 0,0 4 0 16,-3-3 0-16,1 6 0 0,-1-2 176 0,3-1-32 15,-4-2 0-15,4-2 0 0,0 0-336 0,5-2-80 16,2-5-16-16,4-2-7072 16,5-1-1408-16</inkml:trace>
  <inkml:trace contextRef="#ctx0" brushRef="#br0" timeOffset="34297.87">21385 2026 16575 0,'-2'3'736'0,"2"-3"160"0,2 4-720 0,1-2-176 0,-3-2 0 0,2 0 0 15,1 0 0-15,1 0-192 0,5 3 32 0,-4-3 16 16,7 2 1168-16,-3 1 224 0,-1 2 48 0,1-5 16 15,0 4 544-15,5-4 96 0,-2 0 32 0,2 0 0 16,0 0-912-16,3 0-176 0,1 3-48 0,-1-3 0 0,6 2 176 0,-4 2 16 16,-19-4 16-16,0 0 0 15,0 0-2128-15,94 8-416 0,-94-8-96 0,0 0-7760 16,0 0-1536-16</inkml:trace>
  <inkml:trace contextRef="#ctx0" brushRef="#br0" timeOffset="34502.16">21555 2325 11055 0,'-14'6'480'0,"7"-3"112"15,2 1-464-15,5-3-128 0,0-1 0 0,2 0 0 0,1 0 352 0,1 0 48 0,6 0 16 0,1 0 0 16,3 0 496-16,3 4 112 0,-3-1 0 0,4-1 16 16,-1 2 816-16,-3 1 176 0,3 2 16 0,3-6 16 15,0 3-912-15,-20-4-176 0,0 0-32 0,0 0-16 16,103 5-928-16,-103-5 0 0,0 0-192 0,87-17-7744 15,-87 17-1552-15</inkml:trace>
  <inkml:trace contextRef="#ctx0" brushRef="#br0" timeOffset="34737.78">22442 1857 17503 0,'0'5'768'0,"0"-1"176"0,0 1-752 0,0-2-192 16,2-1 0-16,-2 2 0 0,2 1 1072 0,0 2 176 15,1 3 32-15,1 11 16 0,1 2 1328 0,-3 3 256 16,-1 2 48-16,1 1 16 0,2 3-1232 0,-3 3-240 16,3-1-64-16,-1 3 0 0,2 3-1024 0,-5 4-224 15,4 3-32-15,-4-2-128 0,0 4 0 0,0-6 0 16,0 2 0-16,0-1-11248 0,-4-6-2320 15</inkml:trace>
  <inkml:trace contextRef="#ctx0" brushRef="#br0" timeOffset="36505.73">21339 3883 11055 0,'-7'6'976'0,"6"-4"-784"0,-3-2-192 0,8 0 0 0,-4-2 608 0,0 2 80 16,0-3 16-16,-4 3 0 16,2-3-1120-16,2-3-224 0,0 3-32 0,2-6-16 0,2 0 832 0,1 4 176 15,2-4 16-15,0-1 16 0,3 1 480 0,4-3 80 16,0 3 32-16,0-3 0 15,7 2-208-15,-4 1-32 0,6 0-16 0,-4 1 0 16,2 2-224-16,0-1-32 0,-2 2-16 0,-1 5 0 16,3 4-240-16,-8 1-48 0,-2 0-128 0,-1 7 192 0,-3 2-64 0,0 9-128 15,-5 1 176-15,-2 4-176 16,-2 4 368-16,-6 1-48 0,-1 3 0 0,-5 4 0 16,2 0-32-16,-6 0-16 0,1-1 0 0,-1-3 0 0,1 3 64 15,-2-3 16-15,1-3 0 0,-2-1 0 16,2-1-96-16,1-5-32 0,1 0 0 0,0-7 0 0,2-1-224 0,0-1 0 0,2-5 0 0,2-3 0 15,1-4 0-15,2-1 0 0,4-2 0 0,1-4 0 16,2-2 0-16,0 1 0 16,0-6 0-16,5-5 0 0,0 0-176 0,4-7 32 15,3-1 0-15,0-4 0 0,2-1 144 0,-1 1 0 0,4-2 160 0,-1-1-160 16,1 6 352-16,1 1-32 0,-1 4 0 0,-1 1 0 16,3 5-128-16,-5 1-16 0,1 2-16 0,1 4 0 0,2-2 32 0,-3 7 16 15,-1 0 0 1,-2 0 0-16,4 7-64 0,0-2-16 15,-2 4 0-15,0 0 0 0,0 1-336 0,1-1-80 0,-4 7-16 0,1-2-11536 16</inkml:trace>
  <inkml:trace contextRef="#ctx0" brushRef="#br0" timeOffset="36774.76">21521 4962 19343 0,'-9'14'848'0,"0"-7"192"15,6-1-832-15,1-3-208 0,2-1 0 0,-4-2 0 16,3 3 320-16,-1 1 0 0,0 1 16 0,-3 0 0 15,1 4-1680-15,1-2-320 0,1-2-80 0,2-5-16 16,2 0-528-16,1 0-96 0,3 0-32 0,2-3 0 0</inkml:trace>
  <inkml:trace contextRef="#ctx0" brushRef="#br0" timeOffset="36959.94">21498 5400 16575 0,'-7'15'736'0,"5"-10"160"0,2 4-720 0,0-4-176 0,2-1 0 0,-2-1 0 16,2-1 176-16,-1 7 0 0,3 0 0 0,-4 8 0 15,0-3-176-15,-4 3 160 0,3-5-160 0,-3 2 160 32,1-5-768-32,-1 0-160 0,4-4-16 0,0-1-6192 0</inkml:trace>
  <inkml:trace contextRef="#ctx0" brushRef="#br0" timeOffset="37144.58">21578 5981 18143 0,'-10'21'384'0,"3"-7"96"0,3 0 16 0,4-5 16 15,2-2-512-15,0-6 0 0,1 6 0 0,1 2 0 0,6 5 128 0,-1 5-128 16,-1-3 0-16,-2-2 0 15,1-5-816-15,-2-4-208 0,4-5-64 0,-1 0 0 16,1-2-336-16,2-5-80 0,1-2-16 0,2 1 0 0</inkml:trace>
  <inkml:trace contextRef="#ctx0" brushRef="#br0" timeOffset="37890.6">20749 7533 11967 0,'-6'4'1072'0,"3"-4"-864"0,1 0-208 0,2 0 0 15,2-4 336-15,-2 2 32 0,-2-1 0 0,2-6 0 16,2-3-368-16,1-2 0 16,6-9 0-16,2 3-192 0,2-3 512 0,3-8 80 0,7-1 32 0,-4-3 0 15,5-5 432-15,3 0 96 0,-5-2 0 0,1 2 16 16,3-3-352-16,-5 1-80 0,2-1-16 0,-6 4 0 0,0-1 176 0,1 5 48 15,-3 4 0-15,3 0 0 0,-2 5-208 0,-2 6-32 16,-1 5-16-16,0 6 0 0,-5 0-368 0,-2 8-128 16,-1 1 0-16,-2 1 0 0,1 8 0 0,-2 0 0 15,1-1 0-15,-3 8 0 0,0-2 128 0,0 0-128 16,0 3 0-16,0 1 144 0,4-1-144 0,-4 6 0 16,5-2 0-16,-4 1 0 0,1 1-432 0,0 3 48 15,1 4 0-15,-3 1 0 0,2 0 160 0,-2 4 32 16,-2-3 16-16,2 2 0 0,0-6 176 0,0 4 0 0,0-3 0 15,0-3 0-15,0-3 160 0,2-9 16 0,0 3 0 0,3-8 0 16,-5 0-176-16,4-6 0 0,1-1 144 0,-2-4-144 16,4-1 0-16,0-6 0 0,2-5 0 0,1 0 0 31,3-3 176-31,-3-4 64 0,2-2 16 0,1 1 0 0,0-1 416 0,0-3 96 0,-3 0 0 0,2 0 16 16,-3-4-112-16,3-1-32 0,-1-1 0 0,1 1 0 31,-2-4-128-31,4 4-16 0,2-1-16 0,-2 3 0 15,0-3-480-15,2 6 0 0,-1 4 0 0,1-1 0 16,1 6-912-16,-3 1-240 0,0 6-32 0,0 1-7296 16,2 0-1456-16</inkml:trace>
  <inkml:trace contextRef="#ctx0" brushRef="#br0" timeOffset="38108.74">21653 7018 11055 0,'3'-6'976'0,"3"3"-784"16,-3 1-192-16,2-1 0 0,-1-1 1216 0,1 2 192 15,6-4 32-15,4 0 16 0,4-4-224 0,2 1-32 16,0 2-16-16,-2 2 0 0,-1 1-240 0,-1 4-48 16,4-1-16-16,2-3 0 0,1 1-240 0,-24 3-32 15,0 0-16-15,0 0 0 0,122-5-592 0,-122 5 0 0,0 0 0 0,94-9 0 31,-94 9-1360-31,0 0-192 0</inkml:trace>
  <inkml:trace contextRef="#ctx0" brushRef="#br0" timeOffset="38327.1">22552 6396 16575 0,'-9'17'736'0,"4"-5"160"0,2 2-720 0,3-5-176 15,0-4 0-15,0 4 0 0,0 0 992 16,-4 8 160-16,3 9 48 0,-3 13 0 0,-1 2 880 0,-2 3 176 16,2-1 48-16,-1 3 0 0,5-3-352 0,-1 1-64 15,2 5-16-15,0-6 0 0,0 2-1152 0,0-1-224 16,0 5-48-16,0-6-16 0,0 1-608 0,-4-8-112 16,3 4-32-16,-3-10-16016 15</inkml:trace>
  <inkml:trace contextRef="#ctx0" brushRef="#br0" timeOffset="42260.63">22685 486 7855 0,'-6'0'704'0,"3"0"-576"15,-1 0-128-15,3 0 0 0,-1 0 0 0,0 0 0 16,2 0 0-16,-3 0 0 0,-1 0 0 0,-1 0 0 15,0 0 0-15,-2 0-128 0,0 0 128 0,-2 0 0 16,2 0 0-16,-2 4 0 0,1-3 192 0,-3 3-16 0,3-1 48 0,-1-1 16 31,0 2 0-31,-3 1 0 0,3-2-32 0,0 2 0 0,-1 1 0 0,1-3 48 0,1 6 192 16,-5-4 32-16,3 4 16 0,1 0 32 0,1-2 240 0,-1 1 64 16,-3 3 0-16,3-3 32 0,0 6-96 0,-1-1 0 15,1 0-16-15,0 5 32 0,1-1-400 0,-1 4-64 16,0 2-32-16,0-4 32 0,1 2-112 0,-1 2-16 15,4-1-16-15,-4-1 32 0,4 2 96 0,1-1 16 16,1 3 0-16,1-3 32 0,0 1 48 0,2 0 16 16,2-2 0-16,0 1 32 0,1 1-160 0,1 1-32 15,1 1-16-15,0-1 0 0,4-1 144 0,0-1 16 0,-1 1 16 16,1 1 32-16,2-5 32 0,-1 4 0 0,4-2 0 0,-4 2 0 31,3-1-336-31,4 3-144 0,-3-3 128 0,3 4-128 0,1 1 224 0,-1-3-32 0,1 0-16 0,-1 2 0 16,1-1 176-16,1 1 32 0,-2 4 16 0,4-4 0 15,-5 0 32-15,3-4 0 16,-2 1 0-16,3-2 0 0,-3-2-32 0,0-1 0 0,1-1 0 0,1-3 0 16,2 3-96-16,-4-4-32 0,2-3 0 0,-1 2 0 15,3-3 48-15,1 0 0 0,-22-9 0 0,0 0 0 16,0 0-112-16,115 34-16 16,-115-34 0-16,0 0 0 0,102 18-64 0,-102-18-128 0,0 0 176 0,118 10-176 0,-118-10 144 15,0 0-144-15,132 0 0 0,-132 0 144 0,0 0-144 16,107-8 0-16,-107 8 0 0,75-18 0 0,-40 10 0 0,-1-3 0 15,-2-3 0-15,3-2 128 0,-4 3-128 0,-3-1 192 16,2-4-192-16,-3 1 192 0,3-1-64 0,0-3 0 31,1 2 0-31,0-2 0 0,4 2-128 0,-3-7 128 0,2 0-128 0,-2 0 128 0,3-2-128 0,-4-2 128 16,0 8-128-16,-4-1 128 0,2-1-128 0,-1-1 0 16,2-1 144-16,1 2-144 0,-3-1 0 0,2 1 144 15,-4-2-144-15,-2 3 0 0,0 1 128 0,-1-1-128 16,-5 0 0-16,-6-1 0 0,-2 1 0 0,-1 4 0 15,-6-2 0-15,-3-1 0 16,0-1 144-16,-3-1-144 0,-2 1 0 0,-1-3 144 0,-1 3 128 0,2-3 32 0,-3 0 0 0,-1 0 0 16,0-2-96-16,0 2-16 0,1 0 0 0,-3 0 0 15,-1 3-192-15,0-3 176 0,0 0-176 0,-2 3 160 16,0 0-160-16,-4 1 0 0,1 1 144 0,-2 0-144 16,3 2 192-16,-1 1-48 0,-1 4 0 0,-1-3 0 15,-2 3 16-15,-3-2 0 0,3 2 0 0,-7 2 0 16,4 2-32-16,-4-2-128 0,-2 3 192 0,2-2-64 15,-5 3-128-15,5 1 128 0,-3-2-128 0,5 0 128 16,-4 1-128-16,2-1 0 0,2-2 0 0,-4 6 128 16,6-3-128-16,0-1 0 0,-3 2 0 0,1-2 0 15,-2 0 0-15,-1 4 0 0,-3 2 0 0,1 1 0 0,0 4 128 0,-6-2-128 16,-1 7 0-16,-6-2 128 0,1 0-128 0,-8 4 0 31,-1 0 0-31,-6 3 128 0,1 0-128 0,5-2 0 0,3 4 0 0,0-1 0 0,0 0-192 0,6 0 0 16,4-5-16-16,3 3 0 31,4-2-688-31,6-6-144 0,4 2-32 0,6-5-10208 0,7 0-2048 0</inkml:trace>
  <inkml:trace contextRef="#ctx0" brushRef="#br0" timeOffset="42978.83">22549 1479 9215 0,'-6'3'816'0,"6"3"-656"16,0-6-160-16,0 0 0 0,0 0 512 0,-3 0 80 16,1 5 16-16,-1-2 0 0,-4 3-224 0,2-3-64 15,1 1 0-15,2-3 0 0,-1-1 592 0,6-1 112 16,-1-6 32-16,5-2 0 0,3-2-320 0,3-3-64 16,4-1-16-16,-3-4 0 0,2 1-656 0,-2-3 0 15,3-1 0-15,-3-4 0 0,3 3 0 0,-6-3 0 0,1 0 0 0,0 3 128 16,-3-3 48-16,0 3 0 0,-2 6 0 0,0-1 0 15,-4 6 64-15,2-2 16 0,-5 6 0 0,2 2 0 16,-2 3-256-16,0 3 0 0,0 0 0 0,0 3 0 16,0 1 368-16,0 1-32 0,0 0 0 0,2 4 0 15,0-4-32-15,1 4-16 0,1 0 0 0,1-1 0 16,0 1-288-16,0 0 0 0,2-1 0 0,-2 6 0 16,-1 2 192-16,3-2 0 0,0 3-16 0,-4 3 0 0,3 1 320 15,-3 1 64-15,2 1 16 0,-5-2 0 0,2 1-48 0,0 1 0 16,0-2 0-16,1-4 0 0,-1 4-224 0,1-5-48 15,1-4-16-15,1-3 0 0,-2-1-240 0,3-4 0 16,-1-4 0-16,0-4 0 0,2 1 256 0,2-6-32 16,0-1-16-16,-1-2 0 0,3-2 288 0,1-4 48 15,-2 1 16-15,3-6 0 0,2-3-128 0,-1 0-32 16,0 3 0-16,-2-3 0 0,-1 4-400 0,1-5 0 16,0 5 0-16,2-3 0 0,-3 6-288 0,1-2-96 15,-4 4 0-15,3 0-16 16,-1 6-1120-16,-1-1-208 0,2 1-64 0,-3 3-10112 0</inkml:trace>
  <inkml:trace contextRef="#ctx0" brushRef="#br0" timeOffset="43183.39">23108 1277 911 0,'0'3'0'0,"0"-3"0"0,0 0 0 0,5 0 0 15,-1 0 768-15,-3-3 80 0,5 3 16 0,2-5 0 16,5 5-704-16,4-6-160 0,0 3 0 0,3-2 0 15,-3 5 1120-15,-1-4 224 0,1 4 64 0,-6 0 0 16,3-1 400-16,1 1 96 0,-3-4 16 0,2 4 0 16,0-3-768-16,0 1-128 0,0-2-48 0,2 1 0 15,-2 3-976-15,0-5-448 0,0-1 48 0,1-1-5136 16,-1 2-1024-16</inkml:trace>
  <inkml:trace contextRef="#ctx0" brushRef="#br0" timeOffset="43543.61">23598 1012 5519 0,'0'0'496'0,"0"4"-496"15,0-4 0-15,1 0 0 0,3 0 656 0,-4 0 48 16,3 5 0-16,3-2 0 0,2 3-256 0,-2 1-32 16,-1-2-16-16,2 3 0 0,-2 1 960 0,2 0 192 15,0 0 48-15,0-4 0 0,2 4-240 0,-2-1-32 16,0 1-16-16,1 0 0 0,-4 5-544 0,-2-2-96 0,1 2-32 0,-3 0 0 15,-5 1-128-15,-2-1-48 0,2 5 0 0,-9 2 0 16,-4 5-112-16,1-3-32 0,-6 0 0 0,2 3 0 16,2-4-128-16,-2-1-48 15,4 2 0-15,-4-6 0 0,5-3-144 0,0-1 0 0,3 1-160 0,4-6 160 16,-3-4-560 0,5-1-16-16,3-3 0 0,4-3 0 0,-3-1 64 0,6-1 16 0,1-4 0 15,1-3 0-15,4 3 160 0,-1-5 16 0,1 4 16 0,5-6 0 16,-2 6 304-16,4-2-160 0,1-1 160 0,4 3-128 15,0-2 256-15,3 3 48 0,1 0 16 0,1 1 0 0,2 3 64 16,-2-1 0-16,0 3 16 0,6-2 0 16,2 1-272-16,-34 4 0 0,0 0 0 0,126-9-6432 15,-126 9-1312-15</inkml:trace>
  <inkml:trace contextRef="#ctx0" brushRef="#br0" timeOffset="44290.92">25593 1808 11055 0,'0'0'976'0,"0"0"-784"15,3 0-192-15,-3 0 0 0,0 2 176 16,0-2-16-1,-3 3 0-15,3 3 0 0,-2 2 768 0,0 4 160 0,1 2 16 0,-4 0 16 0,3 2 176 0,0 0 48 16,2 5 0-16,-3 1 0 0,1 4-544 0,2 0-96 16,-2 1-32-16,2 4 0 0,-2 0 128 0,-1 1 32 15,-1 1 0-15,-1-2 0 0,0 4 16 0,-4-4 16 16,4 1 0-16,-4-3 0 0,1-4-176 0,1-4-48 16,5-4 0-16,-3 0 0 15,3-6-128-15,2-2-48 0,0-1 0 0,3-4 0 0,3 1-272 0,2-5-64 16,4 0-128-16,1 0 192 15,1-5-896-15,0-4-176 0,6 0-32 0,0-5-16 32,4-3-528-32,4 0-96 0,-2 3-32 0,5-7 0 0,4 2 928 0,0-8 176 0,2 1 32 0,1-3 16 15,-3-3-528-15,-2 1-128 0</inkml:trace>
  <inkml:trace contextRef="#ctx0" brushRef="#br0" timeOffset="44476.76">25663 1575 6447 0,'0'-4'576'0,"0"1"-576"16,5 1 0-16,-5-1 0 0,3-1 176 0,3 4-176 15,-3-5 160-15,6 0-160 0,0-1 0 0,-3-1 0 16</inkml:trace>
  <inkml:trace contextRef="#ctx0" brushRef="#br0" timeOffset="44743.84">26276 1853 11967 0,'2'-3'1072'0,"5"1"-864"0,-2-1-208 0,0-1 0 16,-1 2 368-16,4-1 16 0,3-2 16 0,5-7 0 16,6 3 48-16,1-5 16 0,0 5 0 0,1 1 0 15,-5-1 384-15,2 5 80 0,2 3 16 0,3-3 0 16,0 4-576-16,-26 0-112 0,0 0-32 0,98 5-5840 15,-98-5-1168-15</inkml:trace>
  <inkml:trace contextRef="#ctx0" brushRef="#br0" timeOffset="44994.8">26475 1963 12895 0,'5'4'576'0,"0"-4"112"0,4-4-560 0,-2 4-128 16,-2 0 0-16,-1 0 0 0,4 0 1472 0,1 0 272 15,7 0 48-15,3 0 16 0,5 4 384 0,1-4 80 0,-1 1 16 16,0-1 0-16,-24 0-1248 0,0 0-240 0,98-5-48 0,-98 5-16 16,0 0-736-16,110-14 0 15,-110 14 0-15,0 0 0 16,89-21-768-16,-67 18-160 0,4-2-32 0,-5-1-11456 0</inkml:trace>
  <inkml:trace contextRef="#ctx0" brushRef="#br0" timeOffset="45842.5">27323 1721 911 0,'-19'4'0'0,"4"-3"0"16,4-1 0-16,2 4 0 0,4-4 2560 0,2 0 416 16,-1 0 96-16,-5 0 0 0,-1 3-624 0,-4-3-128 15,-3 2-16-15,1-2-16 0,2 3 80 0,4-3 32 16,1 0 0-16,5 0 0 0,4 0-480 0,0 0-80 16,2 0-32-16,5 0 0 0,2-3-1088 0,3 1-208 15,2-1-64-15,5-1 0 0,2 4-272 0,5 0-176 16,-1 4 192-16,1 4-192 0,-26-8 128 0,0 0-128 15,90 46 0-15,-64-22 0 0,1-1 128 0,-5 5-128 16,-4 1 144-16,-3 3-144 0,1 2 208 0,-7 3-48 0,-8 7-16 0,-2-4 0 16,-5 3-144-16,-4 1 0 0,-4-1 0 0,-5-3 0 15,-7 4 0-15,0-8 0 0,-6-1 0 0,1-3 0 16,1-3 0-16,-1-6 0 0,0-1 0 0,1-4 0 16,7-4 0-16,1-2 0 0,4-3 0 0,2-4 0 15,6-5-640 1,1 0 0-16,2-5 0 0,6 1 0 0,1-4-384 0,3-6-96 15,4 1-16-15,4-1 0 0,2-3 448 0,1-2 96 16,7-2 16-16,-3 4 0 0,4-1 416 0,1 1 160 0,0 8 0 0,-1-1-144 16,3 3 144-16,-8 1 0 0,2 6 0 0,-1 0 0 15,3 4 0-15,-4 1 0 0,6 0 0 0,-6 4 0 16,6 0 0-16,-2-1 0 0,3 5 0 0,1-3 0 16,1 2-320-16,-26-12 0 0,0 0 16 0,0 0-12448 15</inkml:trace>
  <inkml:trace contextRef="#ctx0" brushRef="#br0" timeOffset="47146.43">26004 4304 9215 0,'-5'5'816'0,"3"-5"-656"0,1 4-160 0,1-4 0 16,1 0 320-16,-1 1 48 0,2-1 0 0,-2 7 0 16,3-1 96-16,3-3 32 0,6-1 0 0,-2-2 0 15,6-5 32-15,3 1 16 0,2-1 0 0,2 0 0 16,-2-2-64-16,1-2-16 16,1 4 0-16,-2 1 0 0,-4 3 64 0,-3 1 16 0,0 1 0 0,-5 3 0 15,-6 5-208-15,-1-4-32 0,-2 7-16 0,-3-3 0 16,-3 5 160-16,-2 0 16 0,-1-2 16 0,-1 5 0 0,-4-3 80 15,1 0 16-15,-4 3 0 0,0 1 0 0,3 3-192 0,-4-2-48 16,1-2 0-16,-1 4 0 0,-1-3-208 0,3 1-128 16,3-4 128-16,4-1-128 0,0 0 0 0,0-5-240 15,9 0 48-15,-3-4 0 0,6-2-160 0,1 1-32 16,1-4 0-16,4 0 0 16,1-4-192-16,6 1-32 0,-4 1-16 0,2-1 0 0,0-1 416 0,-2 3 80 15,2-3 128-15,0 4-208 0,0-2 208 0,-2-1 0 16,0 3 0-16,-1 0 0 0,3 0 0 0,-4 0 0 0,1 0-128 0,1 0 128 15,-3 0 0-15,1 0 0 0,2 0 0 0,-3 3 0 32,0-1 0-32,-1-2 0 0,1 4 0 0,-4 1 0 0,1 0 688 0,-1-2 16 0,-2 6 16 0,-3 0 0 15,0 0 384-15,-3-1 80 0,-2 6 16 0,-6 0 0 16,-1 4 96-16,-7-3 32 16,0 3 0-16,-4 1 0 0,-1 3-448 0,-4-1-96 0,-4 7-16 0,-2-3 0 15,-5 1-464-15,4-4-112 0,0 1 0 0,4 0-16 31,5-6-1040-31,5-3-208 0,7 2-32 0,5-6-13168 0</inkml:trace>
  <inkml:trace contextRef="#ctx0" brushRef="#br0" timeOffset="47444.87">26044 5513 11055 0,'4'-9'480'0,"-1"0"112"0,6 1-464 0,-6 4-128 0,3-1 0 0,-3 1 0 31,2 4-688-31,4-8-144 0,5 3-48 0,-2-4 0 16,2 0 96-16,-3 7 16 0,-3-1 0 0,-1 8 0 0,-1-1 768 0,-3 1 0 15,2 4 144-15,-1 3-16 16,1-2 16-16,-5 2 0 0,3 2 0 0,-11 9 48 16</inkml:trace>
  <inkml:trace contextRef="#ctx0" brushRef="#br0" timeOffset="47680.22">26158 5967 5519 0,'-4'9'496'0,"2"-4"-496"0,2-1 0 0,0 1 0 0,0-5 912 0,0 4 96 16,2-4 16-16,-2 5 0 0,4-2-640 0,-4 2-112 15,0 1-16-15,0 1-16 0,3-6-112 0,-1 3 0 16,1-4-128-16,3 0 192 16,-1 0-560-16,2 0-112 0,1 3-32 0,1-3 0 0,3-3 512 0,-1 3-144 15,1 0 144-15,-12 5 0 0</inkml:trace>
  <inkml:trace contextRef="#ctx0" brushRef="#br0" timeOffset="47823.18">26273 6215 21183 0,'-11'17'944'0,"8"-5"192"0,-1-1-912 0,4-8-224 0,4 2 0 0,-4-5 0 16,3 4 496-16,2 1 48 0,-1 2 16 0,3 2 0 15,0 1-2480-15,-2-1-512 0,-5 0-80 16,3-1-32-16,-3-2 2080 0,0-3 464 0,2 1 0 0,5-4 0 16</inkml:trace>
  <inkml:trace contextRef="#ctx0" brushRef="#br0" timeOffset="48452.05">25583 7781 18431 0,'0'0'1632'0,"0"0"-1312"0,1 0-320 0,-1-2 0 0,0-2 448 0,0 4 32 15,4-3 0-15,-4-6 0 0,3-1 320 0,2-8 64 16,4 1 16-16,0-4 0 0,1-3-144 0,3-6-32 16,0 4 0-16,5-6 0 0,-1-2-240 0,1 2-48 15,-4 3-16-15,3-3 0 0,1 4 80 0,-1-1 16 16,0 1 0-16,-4-2 0 0,1 4-240 0,-1 4-64 15,1 1 0-15,-1 2 0 0,-1 5-192 0,2 1 0 16,-6 8 0-16,3-2 0 0,-2 7 0 0,-1 0 0 16,1 7 0-16,-2 2 0 0,0 1 0 0,0 3 0 15,2 6 0-15,-4-2 0 0,0 7 224 0,2 1 0 16,-2 4 0-16,4 3 0 0,-4 3 80 0,1 1 16 16,0 3 0-16,3-3 0 0,-4 2 256 0,4-1 48 0,0 1 16 0,0-6 0 15,-1 3 64-15,3-8 32 0,-3-2 0 0,1-6 0 16,0-2-368-16,-2-4-80 0,-2-8-16 0,-1 0 0 15,1-5-272-15,3-5 0 0,1-4 0 0,0-5 0 16,3-7 0-16,2-5 192 0,0-2-64 0,3-7-128 16,1 1 176-16,-1-1-176 0,1-2 160 0,1-1-160 15,2-2 0-15,-2 5-288 0,2-5 32 0,-2 3 16 16,2-1-528-16,0 1-96 0,2 8-32 0,-4-3 0 16,2-2-2336-16,-21 34-480 0</inkml:trace>
  <inkml:trace contextRef="#ctx0" brushRef="#br0" timeOffset="48718.72">26666 7347 14735 0,'7'-4'640'0,"2"1"160"16,0-2-640-16,-4 3-160 0,2-2 0 0,-2 1 0 0,4 1 432 0,5-5 48 0,7-1 16 0,-21 8 0 16,0 0 640-16,97-44 128 0,-97 44 16 0,0 0 16 15,98-40-208-15,-98 40-64 0,0 0 0 0,106-40 0 16,-106 40-512-16,0 0-128 0,107-32 0 0,-107 32-16 31,0 0-1312-31,109-17-256 0</inkml:trace>
  <inkml:trace contextRef="#ctx0" brushRef="#br0" timeOffset="48970.08">27794 6753 23951 0,'-16'21'1056'0,"6"-4"224"0,1-3-1024 0,4 0-256 16,5-5 0-16,-4 0 0 0,4 3 960 0,-5 7 128 15,-2 10 16-15,-2 12 16 0,2 7 224 0,0 1 32 16,2 3 16-16,0-3 0 0,3 3-448 0,2-3-96 16,2 0-16-16,3-2 0 0,6-5-288 0,1 1-64 15,2-4-16-15,1-3-11408 16,1-1-2272-16</inkml:trace>
  <inkml:trace contextRef="#ctx0" brushRef="#br0" timeOffset="52620.04">28505 552 2751 0,'-2'0'256'0,"2"-3"-256"0,0 3 0 0,0 0 0 0,2-2 176 0,-2-1-16 15,3-1 0-15,-3 2 0 0,0-5-160 0,0-1-192 16,2 2 32-16,-2-2 16 0,4 3 144 0,-8 1 192 15,4-1-32-15,-2 1-16 0,2 3 672 0,-3 1 128 16,-1 0 16-16,3 0 16 0,-5 1-16 0,3-1-16 16,-2 4 0-16,1 1 0 0,-3-1-48 0,2-1 0 15,0 2 0-15,0-3 0 16,-2 1 48-16,1 3 0 16,1-3 0-16,-4 2 0 0,1 4 208 0,-1 0 64 0,0 3 0 0,-3-3 0 15,3 5-320-15,1 0-48 0,-3-2-16 0,2 2 0 16,-3 1-208-16,2 1-48 0,1 2-16 0,-3 2 0 15,0 3-112-15,1 0-32 0,3 3 0 0,-5 0 0 16,5 4 80-16,-3-3 16 0,2 5 0 0,1 3 0 16,-1-6-192-16,0 3-48 0,4-5 0 0,-2 3 0 15,2 1-48-15,0-1-16 0,1 1 0 0,-1-3 0 16,1 2 64-16,-1 1 16 0,2 4 0 0,-2 0 0 16,5 1 64-16,-4 3 16 0,4-3 0 0,0 3 0 0,0-3-96 15,4 3-16-15,-3 1 0 0,3-4 0 0,1-1-128 0,2 0-128 16,2-4 192-16,-1 4-192 0,1-5 256 0,2 1-48 15,1 0-16-15,-4 1 0 0,6-3 0 0,-3-1 0 16,1 7 0-16,4-4 0 0,-1 4-32 0,1 0-16 16,2 2 0-16,1-3 0 0,2-2-144 0,-2-6 192 15,2 4-192-15,-2-8 192 0,-2 1-32 0,4-2 0 16,-21-21 0-16,0 0 0 0,72 48 16 0,-72-48 0 16,0 0 0-16,0 0 0 0,127 27-16 0,-127-27 0 15,0 0 0-15,124 0 0 0,-124 0-16 0,88-7 0 16,-88 7 0-16,0 0 0 0,128-11-144 0,-128 11 0 15,0 0 0-15,118-12 0 0,-118 12 0 0,86-9 0 16,-86 9 128-16,92-10-128 0,-92 10 0 0,97-21 0 0,-97 21 0 16,105-26 0-16,-105 26 0 0,96-35 0 0,-96 35 0 0,80-40 0 15,-43 21 0-15,-3-2 0 0,1 2 0 0,-9-2 0 16,2 0 0-16,2-2 0 0,-4-3 0 0,0-2 0 16,-1-1 0-16,-1 3 0 0,-5-1 0 0,2 3 0 15,2-2 0-15,-6-4 0 0,4 2 0 0,-2-1 0 16,2-3 0-16,-7 3 0 0,4-3 0 0,-5-2 0 15,1 1 0-15,-1-6 0 0,-5 3 0 0,1-3 0 16,-5 5 0-16,-3-7 0 0,-1 7 0 0,-3-1 0 16,1 3 0-16,-7 1 0 0,2 0 0 0,0 1 128 15,-1-1 0-15,-1 3 0 0,2-5 0 0,-2 1 0 0,1 1 0 16,-3-4 0-16,2 4 0 0,-5 3 0 0,2-2-128 0,0 4 192 16,-2 4-192-16,0-4 192 0,-3 6-192 0,-1-1 192 15,1 1-192-15,-2 2 192 0,1 2-192 0,-3 1 0 16,0-3 144-16,2 4-144 0,-3-3 0 0,-3 0 0 15,3-1 0-15,-3 1 128 0,4 3-128 0,-1-4 0 16,-4 1 128-16,-4 0-128 0,2-3 0 0,2 0 128 16,-4 6-128-16,2-4 0 0,-1 4 0 0,-3-3 128 15,-6 3-128-15,1-3 0 0,1 1 0 0,1 2 0 16,-5 0 0-16,0 5 128 0,2 4-128 0,-8 2 0 16,6 6 0-16,-3 2 0 0,-6 4 0 0,-4 3 0 15,1 4 0-15,0 1 0 0,-2 1-256 0,-2-1-32 0,2 0 0 16,-3-3 0-1,-1 4-1664-15,4-1-336 0,7-3-64 0,7-5-13472 0</inkml:trace>
  <inkml:trace contextRef="#ctx0" brushRef="#br0" timeOffset="53341.55">28393 1827 11055 0,'-3'0'976'0,"-2"0"-784"0,5 0-192 0,-4 0 0 15,4 0 1312-15,0 4 224 0,-5-4 32 0,-4 2 16 16,0 1 720-16,-3 2 160 0,0-1 32 0,2-4 0 16,4 0-528-16,3-4-112 0,-1 2 0 0,4-4-16 15,4-1-1312-15,1-6-256 0,4 1-48 0,3-5-16 16,0-1-208-16,2-1-160 0,4-2 32 0,-3-1 0 16,1-1 128-16,1 0 0 0,1-1 0 0,-4-4-128 15,-2 7 128-15,2-5-208 0,-4-2 80 0,3 2 128 16,-1 0-192-16,-4 0 192 0,1 0-192 0,2-2 192 15,-3 7-144-15,1 2 144 0,0 3 0 0,-6 6 0 16,2 4 0-16,-1 3-128 0,1-1 128 0,-1 4 0 0,-4 4 208 0,1 1 112 16,3 2 0-16,-1 0 16 0,3 5 240 0,-3-3 64 15,2 5 0-15,-3-2 0 0,2 6-352 0,-1-5-64 16,1 8-16-16,1-1 0 0,-4 0-48 0,1 3-16 16,3 3 0-16,-3 2 0 0,2 2 80 0,-1-1 16 15,2 3 0-15,1-1 0 0,1 0-32 0,0 1 0 16,0-6 0-16,1 0 0 0,1-3-208 0,0-3 0 15,-1-6 0-15,1 0 0 0,0-5 0 0,-2-5 0 16,2-4 0-16,-1-4 0 0,3-5 0 0,-1-5 0 16,8-3 0-16,-6-9-160 0,7-5-96 0,-2-4 0 15,4-5-16-15,-5 0 0 0,1 1-48 0,-1 3 0 0,-2-3 0 0,0 6 0 32,-2 0-128-32,-1 5-16 0,-3 2-16 0,1 0 0 15,0 9-608-15,-1-3-128 0,1 5-32 0,-2 1-8048 0,0 3-1616 0</inkml:trace>
  <inkml:trace contextRef="#ctx0" brushRef="#br0" timeOffset="53577.44">29026 1686 12895 0,'-4'-2'576'0,"3"-5"112"0,1 6-560 0,0-6-128 0,1 5 0 0,3-1 0 0,-1-3 1200 0,3-1 208 15,2-7 32-15,4-3 16 0,2 0 736 0,0-3 160 16,-1 5 16-16,1 1 16 0,-1 3-912 16,3 3-176-16,-5 1-32 0,1 1-16 0,2 3-768 0,-2 1-160 15,0 2-16-15,-1 2-16 0,1 5-480 0,-2-2-80 16,2 4-32-16,2 1-9072 16,0 3-1824-16</inkml:trace>
  <inkml:trace contextRef="#ctx0" brushRef="#br0" timeOffset="54019.6">29496 1263 11055 0,'-8'0'976'0,"1"0"-784"16,5 0-192-16,2 0 0 0,2 0 1040 0,-4 3 176 0,-2-3 16 0,-1 6 16 16,-3-1 144-16,-1-2 16 0,0 6 16 0,2 0 0 15,5-4 896-15,2 4 176 0,0-6 48 0,6 2 0 16,2-1-1328-16,5 1-256 0,-1-1-48 0,2-4-16 15,3 3-512-15,1-3-96 0,-1 2-32 0,2-2 0 16,-1 3-32-16,-1-1-16 0,-5 2 0 0,2 1 0 16,-3-2-208-16,-3 2 0 0,1 2 0 0,-4-1 0 15,-3 2 0-15,0 1 128 0,-2 3-128 0,-6-1 0 0,3 3 0 16,-2-2 0-16,-4 0 128 0,0-1-128 0,-1 4 128 16,1-4-128-16,0 3 176 0,2-6-176 0,2 1 128 0,0 0-128 15,2-1 0-15,-3 1 0 0,6-5 0 0,0 1 0 16,0 0 0-16,0 2 0 0,2-5 0 0,2 5-192 15,-1-6 192-15,2 3-192 0,4 1 192 0,-4-1-144 16,2 1 144-16,2 2-128 0,1-2 128 0,3 4 0 16,-5-1-144-16,3 1 144 0,-3 0 0 0,1 0 0 15,0 1 0-15,0 2 0 0,-4 2 0 0,2 0 0 16,-2 2 0-16,-5-2 0 0,0 0 688 0,-4 3 48 16,-1 1 16-16,-3-1 0 0,-3 0 80 0,-1 1 0 0,-4-1 16 15,1 1 0-15,-3-1-432 0,-3-3-96 0,2 0 0 0,-2 0-16 16,-2-2-304-16,1-3 128 0,1 3-128 0,-2-3 0 15,-1-2 0-15,1 0 0 0,4-2 0 0,-2-5 0 32,7 0-288-32,0-4-112 0,5-4-32 0,1 1-17648 0</inkml:trace>
  <inkml:trace contextRef="#ctx0" brushRef="#br0" timeOffset="58609.42">16742 12088 911 0,'-3'3'0'0,"1"-3"0"16,2 0 0-16,0 0 0 0,0 0 384 0,-3 0 0 0,3 0 0 0,0 0 0 16,0 0 32-16,-4-3 0 0,2 3 0 15,2 0 0-15,0 0 688 0,-3 0 144 0,3 0 32 0,-4 0 0 16,4 0 192-16,-1 0 32 0,1 0 16 0,0 0 0 16,0 0-96-16,0 0-16 0,0 0 0 0,0 0 0 15,-4 0-288-15,4 0-64 0,0 0-16 0,0 0 0 16,0 0-352-16,0 3-80 0,0-3-16 0,0 0 0 15,0 0-64-15,4 2-16 0,-4-2 0 0,0 0 0 16,1 4-80-16,3-4-32 0,-4 3 0 0,3-1 0 16,-1 1-32-16,2 2-16 0,-4 4 0 0,3 0 0 15,-1 3-32-15,-2 2 0 0,0 3 0 0,-2 1 0 16,2-1 0-16,-3 2-16 16,-3 6 0-16,3 1 0 0,-2 2 16 0,-1 3 0 0,3 1 0 0,-4 1 0 0,2 0-64 0,0 0 0 15,-2 0 0-15,0 5 0 0,0-1-48 0,-2-2-16 16,4-1 0-16,-4 1 0 0,-1-3 0 0,1-1-16 15,2 0 0-15,2-1 0 0,-2 0 0 0,0-6 0 16,3-3 0-16,4-4 0 0,-3 1-176 0,6-8 192 16,-3-1-192-16,4 0 192 0,1-6-192 0,0 2 0 15,2-5 0-15,0 4 128 0,4-8-128 0,3 3 0 16,-1-3 0-16,0-5 0 0,2 4 0 0,1-4 0 16,1 1-144-16,1-1 144 0,1 0-256 0,2-3 16 15,-4 2 0-15,1-3 0 16,-1-1-1040-16,2 1-192 0,-1-3-64 0,-1 2-7920 0,1-3-1584 0</inkml:trace>
  <inkml:trace contextRef="#ctx0" brushRef="#br0" timeOffset="58877.45">17054 11661 9215 0,'-7'4'816'0,"2"-4"-656"16,5 0-160-16,0 0 0 0,0-4 1552 0,-5 4 288 16,1-2 48-16,-3-1 16 0,0-2-1136 0,-1 1-208 15,1-1-48-15,5 1-16 16,-1 3-1792-16,3-3-368 0,3 1-64 0,-3 3 0 0</inkml:trace>
  <inkml:trace contextRef="#ctx0" brushRef="#br0" timeOffset="59443.48">17572 12203 11967 0,'-5'3'1072'0,"1"2"-864"0,4-5-208 0,0 0 0 15,0 0 1344-15,0 0 240 0,-3 6 32 0,1-6 16 16,-2 3-112-16,4 2-32 0,-3-5 0 0,3 0 0 16,3-1-720-16,1-3-160 0,1 1-32 0,4 1 0 15,0-2-192-15,-1-1-32 0,4 2-16 0,2-2 0 16,0 1-336-16,4-1 0 0,-1 1 0 0,2 3 0 15,6-3 0-15,-1 4 0 0,2 0 0 0,0 0 0 16,4 0 0-16,-4 0 0 0,0 4 0 0,-1-3 0 16,-1-1-320-16,-5 4 32 0,2 1 0 0,-3 2 0 15,-1-2-1648-15,-3 0-336 0,-2 4-64 16,2 3-6560-16</inkml:trace>
  <inkml:trace contextRef="#ctx0" brushRef="#br0" timeOffset="59663.11">17741 12471 11055 0,'-5'3'976'15,"3"-3"-784"-15,0 0-192 0,4 0 0 0,0-3 1536 0,1 3 256 16,-3-3 48-16,4 3 16 0,4-6-368 0,3 3-64 16,-2 1-16-16,3-1 0 0,-2-1-544 0,2 4-112 15,6-2-32-15,-4 2 0 0,3 0-464 0,1 2-80 16,-1 2-32-16,2-1 0 0,2 2-144 0,-2 1 0 0,2 0 0 0,0 0 128 31,2-1-448-31,-4 4-112 0,5-1-16 0,-1 1-10672 0</inkml:trace>
  <inkml:trace contextRef="#ctx0" brushRef="#br0" timeOffset="60307.56">18718 12422 9023 0,'-17'18'384'0,"8"-10"112"0,1 3-496 0,-1-4 0 16,4-2 0-16,1 0 0 0,-1 4 0 0,-7 5 0 16,-6 7 0-16,-1 1 0 0,-2 8 1312 0,4-7 208 15,3-2 32-15,0-6 48 0,5 1 304 0,2-6 48 16,2-1 16-16,2-2 32 0,1-5-720 0,2-2-128 16,0 0-48-16,2-5 48 0,5 1-688 0,-2-5-128 15,0-1-16-15,7-6 0 0,-3-6 0 0,3-1-16 0,2-8 0 16,3-4 32-16,3-2 96 0,1-5 16 0,-2 2 0 0,2-3 32 15,1-2-224-15,1 1-32 0,-2 0-16 0,1-1 48 16,5-4-256-16,-5-3 0 0,4 0 128 0,1 1-128 16,-5 3 0-16,1 1 0 0,-2 1 0 0,-4 3 0 15,-3 8 0-15,0 5 0 0,2 8-160 0,-8 4 160 16,1 10 0-16,-4-1-128 0,-1 9 128 0,-2 3 0 16,1 3 0-16,-3 2 0 0,0 10 128 0,0 3 16 15,0 1 368-15,0 4 80 0,0 6 16 0,0 3 32 0,0 5-336 16,2 3-64-16,1 2-16 0,1 4 0 0,-1 2-224 0,4-1 144 15,0-1-144-15,2 0 128 0,0-6-128 0,-1 1 0 16,1-1 0-16,0-3 128 0,1-3-128 16,-1 1 0-16,0-1 0 0,-1 1 0 0,1-3 0 0,0-4 0 15,0-3 0-15,1-3 0 0,2-6 0 0,0-4 0 16,-3-1 0-16,5-5 0 0,-5-4 0 0,0-5 0 16,-1 0 0-16,1-5 0 0,0-4-256 0,-1-5 0 15,1-3 16-15,0-7 0 0,-1-1 0 0,3-8 0 16,-2-3 0-16,3-8 0 0,-3 4 240 0,-1-7 0 15,1 2 0-15,0-1-144 0,-1-1 144 0,3 4 0 16,1-6 0-16,0 0 0 0,7 4-176 0,-1-7 0 0,1 5 0 16,5 1 0-1,-1 6-736-15,-2 2-160 0,2 7-16 0,-1-1-16 16,4 6-1264-16,1 0-256 0,-1 7-64 0,2-2-6800 0</inkml:trace>
  <inkml:trace contextRef="#ctx0" brushRef="#br0" timeOffset="60606.5">20086 12137 911 0,'-14'0'0'0,"7"0"0"0,2 0 0 0,-3 0 0 0,4 0 1520 0,2 0 208 16,-3 3 64-16,-2-3 0 0,-5 2 208 0,-2 1 48 16,0 3 16-16,5 0 0 0,-1 0-320 0,6-1-64 15,4-2-16-15,0 1 0 0,9-2-672 0,0-4-144 16,5-2-16-16,0 1-16 0,7-6-560 0,1 4-96 16,1-4-32-16,7 4 0 0,-30 5 64 0,0 0 16 15,97-30 0-15,-97 30 0 0,0 0-208 0,115-26-160 16,-115 26 32-16,0 0-7184 15,122-24-1440-15</inkml:trace>
  <inkml:trace contextRef="#ctx0" brushRef="#br0" timeOffset="61110.69">20844 11739 11055 0,'-10'4'976'0,"5"-4"-784"16,3-4-192-16,-1 1 0 15,3 3 800-15,0-5 112 0,0 1 32 0,0-1 0 0,5-5-128 0,-2-6-32 16,2 2 0-16,1 2 0 0,1-2-592 0,1 0-192 16,1 5 0-16,2-3 0 0,4 3 576 0,-4 1 16 15,1 2 0-15,0 3 0 0,4 1 688 0,-1 2 128 16,5 2 16-16,1 1 16 0,-2 6 16 0,2 0 0 15,1 3 0-15,-1 5 0 0,2 3-496 0,-6 6-80 16,1 5-32-16,-6 7 0 0,2 4-528 0,-5 5-128 16,-4 11 0-16,-5-4-16 0,0 3-176 15,-5 1 0-15,-2-3 0 0,-4 3 0 0,-5-1 0 0,-1-3 0 0,-2-1 0 0,-2-6 0 16,2-6-144-16,1-2 144 16,-3-3 0-16,2-10 0 0,2 1-272 0,-1-5 48 0,-3-1 16 0,2-7 0 31,-2-5-1008-31,2-4-208 0,-2-2-48 0,4-6 0 15,-1-2 96-15,5-4 16 0,0-1 0 0,3-8 0 0,3-3 848 0,0-1 192 0,3-1 16 0,4-3 16 16,2 0 288-16,2 3 0 0,3-1-128 0,0 1 128 16,1 6 0-16,5 3 0 15,0 0 0-15,3 2 144 0,2 3 240 0,1 4 32 0,-2 1 16 0,6 2 0 16,3 4 560-16,2 2 112 0,5 1 32 0,-33-5 0 16,84 17 240-16,-84-17 48 0,106 14 16 0,-106-14 0 0,125 7-576 0,-125-7-112 15,131-12-32-15,-131 12 0 16,132-31-912-16,-132 31-176 0</inkml:trace>
  <inkml:trace contextRef="#ctx0" brushRef="#br0" timeOffset="68726.25">15195 12105 6447 0,'-2'-3'576'0,"2"3"-576"0,-3-2 0 0,3 2 0 32,-2-3 800-32,0 3 48 0,1-4 16 0,-5-5 0 0,3 1 272 0,-4 1 48 0,2-6 16 0,1 5 0 15,2 3 144-15,-1-2 16 0,3 1 16 0,0 1 0 16,0 2-368-16,0-1-80 0,3 4-16 0,-3 0 0 15,2 0-224-15,-4 0-48 0,2 4-16 0,0 4 0 0,0-2-32 0,-5 6 0 16,2 5 0-16,-1 2 0 16,2 6-272-16,-1 1-48 0,-2 2-16 0,-2 7 0 15,5 1-48-15,-5 2-16 0,5 3 0 0,-3 2 0 0,3 2 96 0,1-1 16 16,1-1 0-16,0-3 0 0,1 1-112 0,1-3 0 31,3-7-16-31,-3-5 0 16,5-3-528-16,-2-4-96 0,4-7-32 0,1 1-12304 0</inkml:trace>
  <inkml:trace contextRef="#ctx0" brushRef="#br0" timeOffset="69339.42">15376 11379 8287 0,'-28'0'368'0,"11"0"80"16,3 0-448-16,0 0 0 0,5 0 0 0,1 0 0 16,-5 0 1136-16,-8 3 144 0,-12 1 16 0,-14 1 16 15,-1 4-656-15,-1 5-128 0,2 3-16 0,5 4-16 16,-2-2-224-16,4 7-32 0,2 1-16 0,3-1 0 16,2 3 112-16,0 3 32 0,1-1 0 0,5 6 0 15,-5-3 320-15,6 1 64 0,0 5 16 0,0 0 0 16,3 7 160-16,-3-3 32 0,3-2 16 0,-3 1 0 0,4 1-416 0,1-1-96 15,-2-3-16-15,0 0 0 0,4 4-320 0,0-4-128 16,5 5 0-16,-2-1 0 0,2 5 256 0,2-1-64 16,2 5 0-16,1-5 0 0,4 1 560 0,-4 0 96 15,4 1 32-15,1 1 0 0,4-2-64 0,0 3-16 16,2 0 0-16,2-3 0 0,1 0-32 0,4 0-16 16,-1-1 0-16,4-1 0 0,2-3-288 0,4-2-48 15,3 1-16-15,3-3 0 0,2 0-176 0,4-7-32 16,5 1-16-16,0-1 0 0,5-5-32 0,0-6 0 0,-40-22 0 15,87 44 0-15,-87-44-144 0,97 31 0 0,-97-31 0 0,115 26 0 16,-115-26 0-16,128 18 0 0,-128-18 0 0,129 0 0 16,-129 0 0-16,115-18 0 0,-115 18 0 0,92-28 0 15,-92 28 0-15,89-38 0 0,-42 10 0 0,-2-5 0 16,-1-4 0-16,-4-3 128 0,-2 0-128 0,-1-3 192 16,-1-4 128-16,-2-2 16 0,-1 0 16 0,0 0 0 15,-5 1-16-15,-2-5 0 0,0 3 0 0,0-2 0 16,-9-1-192-16,3-4-144 0,-3-1 192 0,-5-2-192 15,0 0 128-15,-6-4-128 0,-1-6 0 0,-9-1 0 16,3 1 0-16,-8-3 0 0,0-5 0 0,-5-6 0 16,2-3 256-16,-2-2-64 0,-7-5-16 0,-1 2 0 0,-1 1-176 15,-7 2 160-15,-1 9-160 0,-6 10 160 0,-1 8-160 0,-2 10 0 16,-4 8 0-16,-1 13 0 0,2 13 0 0,-6 10-272 16,0 8 64-16,-7 8 16 15,-3 15-800-15,0 3-160 0</inkml:trace>
  <inkml:trace contextRef="#ctx0" brushRef="#br0" timeOffset="74624.7">25333 11590 10127 0,'0'5'896'0,"4"4"-704"0,-4-6-192 0,3-3 0 16,-3 5 368-16,0-1 32 0,2 5 16 0,2 4 0 16,-4 10-32-16,0-2-16 0,-4 5 0 0,2-3 0 15,-1-1 272-15,-2 5 64 0,-2-1 16 0,1 0 0 16,1 2 64-16,-4 1 16 0,-3-3 0 0,4 2 0 15,2-2 288-15,-6 1 64 0,3-1 16 0,-1 5 0 16,-4 0 96-16,2 4 16 0,0 0 0 0,1 0 0 16,-5-4-144-16,6 1-32 0,1-3 0 0,1-3 0 15,1-7-272-15,5-1-48 0,2-4-16 0,2-5 0 0,5-1-496 16,1-4-96-16,6-1-32 0,4-6 0 0,-1-1-144 0,6-1-224 16,-23 5 48-16,0 0 16 15,89-31-448-15,-89 31-96 0,0 0 0 0,104-49-16 16,-104 49-560-16,63-44-128 0,-33 22 0 0,-8-4-11104 15</inkml:trace>
  <inkml:trace contextRef="#ctx0" brushRef="#br0" timeOffset="74782.28">25640 11247 26719 0,'-26'15'1184'0,"8"-6"240"0,1 0-1136 0,8-4-288 0,6-2 0 0,3-3 0 15,-2 2 848-15,-1-2 112 0,-3 4 32 0,-1-1 0 32,2-6-1920-32,5-1-384 0,0-5-80 0,9-5-16 0,0 6 1152 0</inkml:trace>
  <inkml:trace contextRef="#ctx0" brushRef="#br0" timeOffset="75017.69">26440 11471 21183 0,'3'0'944'0,"3"0"192"0,-3-1-912 0,2-3-224 0,-3 1 0 0,2 3 0 0,-1-2 816 0,2-2 112 16,4 1 32-16,3-2 0 0,-1-1-288 0,1 3-48 15,-3-2-16-15,3 1 0 0,2 4-32 0,0-2-16 16,3-1 0-16,2 3 0 0,6 0-352 0,-25 0-64 15,0 0-16-15,97 5 0 16,-97-5-976-16,0 0-208 0,110 14-32 0,-110-14-10848 0</inkml:trace>
  <inkml:trace contextRef="#ctx0" brushRef="#br0" timeOffset="75222.45">26370 11935 17503 0,'-9'0'1552'0,"8"-6"-1232"0,1 5-320 0,5-6 0 16,-2 5 2096-16,3-5 352 0,2-2 80 0,1-5 16 16,5-7-1200-16,3 2-224 0,6 2-48 0,1-1-16 15,-24 18 144-15,0 0 16 0,82-40 16 0,-82 40 0 16,0 0-1008-16,108-26-224 0,-108 26 0 0,0 0 0 16,133-9-960-16,-133 9-176 0,0 0-16 0,138 4-8448 15,-138-4-1696-15</inkml:trace>
  <inkml:trace contextRef="#ctx0" brushRef="#br0" timeOffset="75739.66">27728 12123 14735 0,'-16'14'640'0,"7"-6"160"0,2-2-640 0,4-3-160 0,3-3 0 0,0-3 0 15,0 3 1472-15,0-6 272 0,0 1 48 0,0-7 16 16,3-6-896-16,-1-1-176 0,5-10-32 0,2-3-16 16,6-2-64-16,1-7-16 0,3-2 0 0,2-6 0 31,2 0 480-31,-1 1 80 0,3-5 32 0,1-1 0 0,2-7-336 0,0 4-64 0,1-9-16 0,6 0 0 15,0-1-144-15,2-2-48 0,1 6 0 0,-7 6 0 16,1 9-352-16,-6 8-80 0,-7 18-16 0,-3 4 0 16,-8 10-144-16,-2 2 0 0,-3 10 0 0,-1 5 0 15,1 6 352-15,-6 3 96 0,3 11 0 0,-2 6 16 16,2 7 192-16,-3 5 48 0,3 2 0 0,0 0 0 16,0 3-496-16,3 2-80 15,-1 2-128-15,3-2 176 0,2-2-176 0,2 2 0 0,0 1 0 0,3-1 0 0,2-1 0 0,-6-4 0 16,6-4-176-16,-5-2 176 0,0 1 0 0,-1-8 0 15,1 3 0-15,0-4 0 0,0-8 0 0,-4 0 0 16,4-10 0-16,-6-5-128 0,2-7 128 0,-1-1 0 16,-3-8-144-16,3-4 144 0,-4-4-144 0,2-8 144 15,1-9-192-15,2-4 192 0,2-11 0 0,2-5 0 16,2-6 0-16,1 1 0 0,-4 1 0 0,1-4-160 16,3-4 160-16,2-5-128 15,0 3-384-15,4-3-80 0,-4 5-16 0,3 3 0 16,4 10-960-1,-4 4-192-15,6 13-32 0,-4 5-12848 0</inkml:trace>
  <inkml:trace contextRef="#ctx0" brushRef="#br0" timeOffset="75959.39">29003 11679 14735 0,'9'-6'1312'0,"0"3"-1056"0,1-2-256 0,-3 1 0 15,2 2 1424-15,3-5 240 16,7 2 32-16,-19 5 16 0,0 0-560 0,106-43-96 0,-106 43-32 0,0 0 0 16,119-25 512-16,-119 25 112 0,0 0 16 0,118-7 0 15,-118 7-512-15,0 0-80 0,135 0-32 0,-135 0 0 16,0 0-1184-16,127 4-240 0,-127-4-64 0,0 0-9456 16,113 5-1888-16</inkml:trace>
  <inkml:trace contextRef="#ctx0" brushRef="#br0" timeOffset="76174.25">30207 11161 30399 0,'-14'14'1344'0,"7"-5"288"0,6 0-1312 0,1-1-320 0,0 1 0 0,0 0 0 16,5 5 1552-16,-5 8 240 0,3 13 64 0,-3 17 0 15,0 11-480-15,-3 7-96 0,-1 5 0 0,3 3-16 16,1-1-688-16,-4 6-128 0,4 6-16 0,4 7-16 16,-4 1-416-16,5 1 128 0,-2 3-128 15,8-9 0-15,3-8 0 0,3-13 0 0</inkml:trace>
  <inkml:trace contextRef="#ctx0" brushRef="#br0" timeOffset="80394.34">26881 14195 21183 0,'0'6'1888'0,"-4"-3"-1504"0,4 2-384 0,0-5 0 16,0 4 1312-16,-1 1 192 0,-1 4 32 0,0 5 16 16,-1 1-128-16,1-1-16 15,-2-2-16-15,4-6 0 0,0-1-880 0,0-7-160 0,4-1-32 0,-2-10-16 31,3 0-304-31,3-5 0 0,3-5 0 0,3 1-144 0,3-8 144 0,1-5 0 0,1 1-144 0,2-7 144 16,1 1 0-16,-1-3 0 0,7-2 0 0,-5-2 0 16,3 5 0-16,4-5 0 0,-6 3 192 0,4-1-64 15,5-4-128-15,-3 2 0 0,5 5 0 0,-8 4 0 16,5 3 0-16,-6 4 0 0,-2 8 0 0,-1 9 0 16,-7 2-304-16,-4 3 16 0,0 6 0 0,-3 3 0 0,-4 3 96 0,4 3 0 15,-6 1 16-15,6 3 0 0,-4 2 368 0,-1 2 80 16,1 4 16-16,0 4 0 0,0 3 224 0,2-1 32 15,-3 0 16-15,-3 4 0 0,3 4-112 0,-2 6-32 16,-1 7 0-16,-1 2 0 0,0 2 0 0,0 5 0 16,-1 3 0-16,-1-4 0 0,2-10-96 0,0-3 0 15,0-8-16-15,3-10 0 0,4-4-32 0,0-10 0 16,2 1 0-16,0-11 0 0,1-1-144 0,2-9-128 16,2-6 192-16,0-4-192 0,2-1 128 0,0-12-128 15,5-1 0-15,0-11 0 0,3-2 176 0,2 0-176 16,0 0 160-16,6-3-160 0,2-6 0 0,5-2 128 15,-4-3-128-15,5 5 0 0,-4 1-192 0,3 1-96 16,-4 7-16-16,-1 1-17184 16</inkml:trace>
  <inkml:trace contextRef="#ctx0" brushRef="#br0" timeOffset="82491.17">11858 6624 7359 0,'-14'9'656'0,"5"-1"-528"15,6-2-128-15,-2-6 0 0,1 3 720 0,-3-1 112 16,-9 7 32-16,-6 3 0 0,-6 2 112 0,-2-2 32 15,1-3 0-15,-1-1 0 0,4-6-720 0,-2 2-144 16,2 1-16-16,0-2-128 16,0 1 352-16,-2-3-32 0,-4 3-16 0,1-1 0 0,3-1 304 0,0 5 64 15,6 2 16-15,-5 1 0 0,1 4-96 0,-2 2-16 0,2 1 0 16,0 3 0-16,2-3-240 0,-1 6-48 0,3 1-16 0,-3-1 0 16,6-1-144-16,-4 1-128 0,3 3 144 15,2-3-144-15,-3 3 128 0,4 0-128 0,-1-3 0 0,3 3 0 16,-3 0 128-16,3-4-128 0,1 3 0 0,0-1 0 15,0 11 320-15,-4 0-48 0,4 0 0 0,2 1 0 16,-4 3 256-16,6 1 48 0,-4 3 16 0,5 1 0 16,1 1 240-16,-1 4 32 0,4 0 16 0,1-1 0 15,4 5-352-15,0-5-64 0,0 1-16 0,4-2 0 16,1-2-128-16,4 2-48 0,1-1 0 0,2-3 0 16,6 3 48-16,1-8 16 0,5 2 0 0,2-5 0 15,8 0-48-15,0-8-16 16,5 3 0-16,-3-7 0 0,3 3-32 0,1-3-16 0,-40-23 0 0,80 36 0 0,-80-36-96 0,87 26-128 15,-87-26 176-15,92 18-176 0,-92-18 192 0,98 8-64 16,-98-8 0-16,110 4-128 0,-110-4 304 0,115-9-48 16,-115 9-16-16,106-14 0 0,-106 14 128 0,98-17 16 15,-98 17 16-15,101-21 0 0,-101 21-64 0,104-23-16 16,-104 23 0-16,112-29 0 16,-112 29 0-16,120-37-16 0,-120 37 0 0,119-40 0 0,-119 40-96 0,109-49-16 15,-109 49 0-15,112-61 0 0,-112 61-192 0,113-69 128 16,-113 69-128-16,115-81 0 0,-61 36 0 0,-3-2 0 15,-6 2 0-15,-8-2 0 0,-4 3 0 0,-5-1 128 16,-2 0-128-16,-5 3 0 0,1 2 0 0,-4 0 0 0,-3 8 128 0,1-2-128 16,-4-1 0-16,4 3 144 0,-4-2-144 0,0 2 128 15,2 6-128-15,-5-5 0 0,0 3 0 0,-6-5 0 16,2 1 0-16,-3 1 0 0,-4 1 0 0,-5-1 0 16,-1 3 0-16,-8-1 0 0,-5-3 0 0,-2 3 0 15,-3-3 0-15,0 4-144 0,-3-3 144 0,-3-2 0 16,1 5 0-16,-1-7 0 0,-6 4 0 0,2 0 0 15,-5 1 192-15,3-1-16 0,2 5 0 0,-5-6 0 16,-2 3-176-16,-4-5 0 16,5 1 0-16,-2 2 128 0,4 3-128 0,-3-1 0 0,-1 6 0 0,4 2 128 15,0 4-128-15,-3-1 0 0,2 8 0 0,-6-2 128 16,-3 3-128-16,-2 4 0 0,3 5 0 0,-5 3 0 0,5 2 0 0,2 4 0 16,3 0 0-16,-1 5-176 15,-4 7-672-15,-1-4-144 0,4 2-32 0,1-5-16048 16</inkml:trace>
  <inkml:trace contextRef="#ctx0" brushRef="#br0" timeOffset="84237.15">27330 13358 19343 0,'-8'-13'1728'0,"1"5"-1392"16,5-1-336-16,2 4 0 0,0 5 416 0,-5-6 16 15,1-2 0-15,-8-4 0 0,2-6-432 0,-6 8 128 16,5 3-128-16,3 10 0 0,2 6 400 0,5 5 0 16,4 7 0-16,2 7 0 0,4-2 64 0,3 9 16 15,6 3 0-15,-1 4 0 0,6 5 416 0,8-2 64 16,8 7 32-16,4 6 0 0,8 3-720 0,1 1-144 16,-3 5-128-16,3-1 192 15,-7-2-1248-15,4-5-240 0,0-1-48 0,1-1-16 16,-1-4-224-16,2-5-32 0,1 1-16 0,0 0 0 15,1-2 240-15,-8-2 48 0</inkml:trace>
  <inkml:trace contextRef="#ctx0" brushRef="#br0" timeOffset="84473.26">26924 14474 31327 0,'-50'-26'1392'0,"18"10"272"16,10 1-1328-16,13 4-336 0,13 2 0 0,-3 1 0 16,6-5 624-16,-3-4 48 0,10-14 16 0,3-9 0 0,9-4-496 0,11-5-192 15,1 4 176-15,7-2-176 0,4-2 160 0,4 0-160 32,4 2 160-32,4-3-160 0,4-6 0 0,4-1 0 0,10-6-176 0,-4-3-9952 15,-1 0-2000-15</inkml:trace>
  <inkml:trace contextRef="#ctx0" brushRef="#br0" timeOffset="85384.54">24337 11537 10127 0,'-11'13'896'0,"6"-5"-704"0,1-2-192 0,4 1 0 16,0-6 400-16,0-1 48 0,0 4 16 0,0-4 0 15,2 5 176-15,0-5 48 0,0 0 0 0,-2 0 0 16,0-5 192-16,0 0 32 0,-2-2 16 0,-2-2 0 0,4-2 144 0,-5-1 16 15,2 4 16-15,3-1 0 0,-6-2 96 0,3-1 16 16,-2 3 0-16,1-3 0 0,-1 4-320 0,-2 2-48 16,2 1-16-16,0 2 0 0,-2 3-384 0,-2 0-96 15,2 3-16-15,-4 2 0 0,5 4-64 0,-7 0-16 16,3 5 0-16,-2 3 0 0,3-3-48 0,0 7-16 16,1-4 0-16,-1 6 0 0,4 3-192 0,-2 4 176 15,1-2-176-15,1 3 160 0,5 0-160 0,-3 4 0 16,3 0 144-16,0-4-144 0,3 4 0 0,2-4 128 15,1-4-128-15,2-1 0 0,1 0 128 0,3-3-128 0,0-1 128 16,4-4-128-16,0-1 0 0,1-1 144 0,2-2-144 0,2-4 0 16,5-1 0-16,-3-2 0 0,0-6 0 0,-23-1 0 15,0 0 0-15,0 0 0 0,110-17 0 0,-110 17 0 16,0 0 0-16,78-54-144 0,-55 31 144 0,-6-3-128 16,-1-3 128-16,-4-3-192 0,0-4 192 0,-8-4-192 15,1-7 192-15,-9 3 0 0,1 2 0 0,-4 1 128 16,0 0 192-16,-5 1 32 0,-2 6 16 0,0-1 0 15,-7 7-176-15,-2 7-16 0,1 4-16 0,-5 3 0 16,1 8 96-16,-2 8 32 0,-5 7 0 0,0 8-15728 16</inkml:trace>
  <inkml:trace contextRef="#ctx0" brushRef="#br0" timeOffset="85952.09">24131 10721 3679 0,'-16'5'320'0,"2"2"-320"0,0-5 0 0,6 1 0 16,-1 2 1200-16,-8 4 160 0,-18 8 48 0,-19 9 0 16,-7 11 64-16,-6 7 0 0,6 3 16 0,9 1 0 15,7 1-368-15,1 3-80 0,8-1-16 0,4 6 0 16,3 1-560-16,3 1-112 0,3 4-32 0,0-1 0 16,1-1 416-16,2 2 80 0,7 7 16 0,2 1 0 15,-1 8 384-15,7 4 64 0,1 3 32 0,4 1 0 16,5-4-240-16,8-4-48 0,4-4-16 0,4-8 0 0,7 0-368 0,0-3-64 15,5-5 0-15,0-3-16 0,9-4-368 0,0-10-192 16,6 2 192-16,5-10-192 0,-53-34 0 0,116 54 0 16,-116-54 0-16,142 30-144 0,-142-30 144 0,151 5-128 15,-151-5 128-15,138-17-128 0,-138 17 128 0,144-35 176 16,-144 35-48-16,168-57 0 0,-79 23 48 0,-6-4 0 16,-4 2 0-16,-11-6 0 0,-4-4 32 0,-13 1 16 15,-8 3 0-15,-8-3 0 0,-12 2-224 0,-8-3 0 16,-6-6 0-16,-9-2 0 0,-7-7 0 0,-7-3-192 15,0-3 192-15,-10-4-160 0,-2 0 560 0,-6-4 112 16,-1 3 32-16,-5-6 0 0,0-2 288 0,-1-2 64 0,1-2 16 16,-9 4 0-16,0 2-448 0,-6 6-80 0,-4 6-32 0,-1 12 0 15,-3 6-352-15,6 9 0 0,4 11 0 0,-6 7 0 32,-8 13-576-32,2 11-144 0,-3 11-32 0,-7 12-16320 0</inkml:trace>
  <inkml:trace contextRef="#ctx0" brushRef="#br0" timeOffset="90956.99">23105 1974 5519 0,'-4'-2'496'0,"2"-2"-496"16,2 4 0-16,0 0 0 0,0 0 176 0,-3 0-176 15,-1-1 192-15,-1-3-192 16,-4-1-576-16,-1-2-240 0,-2 2-32 0,-2 1-16 0,-4-1 496 0,1 0 112 15,0-2 0-15,-4 2 16 0,1 1 576 0,3-1 112 16,0 0 32-16,3-2 0 0,-2 1 112 0,6 1 32 16,1 0 0-16,0-2 0 0,0-2-112 0,6 4 0 0,1 2-16 0,2-3 0 15,0 3-112-15,0-2 0 0,-3 1-16 0,6-1 0 16,-1 5-368-16,1-5 144 16,3 5-144-16,-1 0 0 0,2 0 0 0,-2 0 0 0,0 0 0 0,2 0 0 15,-5 0 368-15,1 0-48 0,1 0 0 0,1 0 0 16,-1 0 176-16,1 0 16 0,0 0 16 0,4-4 0 15,3 4-240-15,0-1-48 0,2-3-16 0,4-1 0 16,-4 1-224-16,3 1 0 0,2-2 0 0,-1 1 0 16,2 4 128-16,-2-2-128 0,-1 2 0 0,1 0 0 15,-3 2 0-15,3 2 0 0,-2-1 0 0,1 2 0 0,2 1 0 16,2 1 0-16,2-2 0 0,3 0-5824 16</inkml:trace>
  <inkml:trace contextRef="#ctx0" brushRef="#br0" timeOffset="91868.92">29012 2144 13823 0,'-5'-3'1216'0,"5"-2"-960"16,5 5-256-16,-5 0 0 0,3 0 304 0,-1-4 16 16,3 2 0-16,2-5 0 0,-1 2-496 0,-1 0-80 15,2 1-32-15,-7-1 0 16,0 5-240-16,-4-3-48 0,-1 3-16 0,-2 3 0 0,0-3 832 0,-2 5 160 15,2 1 48-15,2-3 0 0,0 1 448 0,1-3 80 16,3 6 32-16,1-1 0 0,1-1-336 0,3-2-64 16,1 6-16-16,0-6 0 0,4-1-336 0,3 2-80 0,6-4-16 15,-1-4 0-15,6-1-160 0,-4 2 160 0,5-3-160 0,3 1 160 16,0-2-160-16,3-2 0 0,1 1 0 16,1-3 0-16,-1 3 0 0,7 2 0 0,-3-1 0 0,5 2 0 15,2 2 192-15,2 3-64 0,-1-2 0 0,-3 2 0 16,-1 2-128-16,-8-2 0 0,1 3 0 0,-5 1 0 15,0-3 0-15,-3-1 0 0,-1 4-128 0,-1-4-5952 16,1 0-1168-16</inkml:trace>
  <inkml:trace contextRef="#ctx0" brushRef="#br0" timeOffset="98379.88">3793 15655 6447 0,'0'0'576'0,"-5"0"-576"0,2 0 0 0,3 0 0 15,0 0 1552-15,0 0 208 0,-4 0 32 0,-1 0 16 16,1 0-560-16,-1-4-112 0,2 4-32 0,1 0 0 16,-2-1-1104-16,1-3 0 0,1 4-160 0,2-3 0 31,0 3-560-31,0-2-112 0,0-2-32 0,0 4 0 0,0-3 496 0,0 3 112 15,0 0 0-15,0 0 16 0,0 0 608 0,0 3 112 0,0 1 32 0,0 1 0 16,-3 0 544-16,3 4 112 0,0 3 32 0,0 2 0 16,0 0-288-16,0 4-48 0,-4 3-16 0,2 6 0 0,2-1-592 15,-3 9-128-15,1 0-128 0,-1 10 176 16,-4 2-176-16,2 2 0 0,-1 0 0 0,1 7 0 0,-2 1 0 0,2 1 0 16,-4-1 0-16,4 2 0 0,-2 2 560 0,2 2 80 15,1 2 0-15,3-5 16 0,1 0-112 0,0-12-32 16,1-4 0-16,3-4 0 0,-1-5-512 0,2-9-192 15,-1-3 0-15,1-6-7440 16,-1-3-1488-16</inkml:trace>
  <inkml:trace contextRef="#ctx0" brushRef="#br0" timeOffset="98755.64">4729 15606 6447 0,'3'0'576'0,"-3"4"-576"15,2-4 0-15,-2 0 0 0,4 0 880 0,-4 1 64 16,3-1 16-16,-1 7 0 0,1 0 80 0,1 2 32 16,1 3 0-16,-5 2 0 0,2 4-256 0,-2-1-48 15,2 4-16-15,-2-2 0 0,0 7 240 0,1 0 48 16,3 6 16-16,-2-1 0 0,-1 4-128 0,1 3-32 16,2 7 0-16,-4-1 0 0,3 5-304 0,2-1-64 15,-5 5-16-15,0-1 0 0,-3-1-352 0,-1 6-160 16,3-1 128-16,-6 1-128 15,5 1 0-15,-3-1 0 0,1-3 0 0,-3-3 0 16,5-6-1232-16,-3-5-176 0</inkml:trace>
  <inkml:trace contextRef="#ctx0" brushRef="#br0" timeOffset="99006.91">4191 16325 18431 0,'0'4'1632'16,"0"-4"-1312"-16,1 0-320 0,6 0 0 15,-3 0 1216-15,4-4 160 0,6 4 32 0,9-3 16 0,-23 3-592 0,0 0-112 32,106-10-16-32,-106 10-16 0,0 0-688 0,122-14 0 0,-122 14 0 0,86-16 0 0,-86 16-384 0,101-17 0 15,-101 17 0-15,110-16 0 0,-110 16 384 0,115-21 0 16,-115 21 0-16,101-26 0 0,-101 26 320 0,92-32 16 15,-92 32 16-15,91-38-11616 16</inkml:trace>
  <inkml:trace contextRef="#ctx0" brushRef="#br0" timeOffset="99511.03">5893 15601 17503 0,'-7'5'1552'0,"2"0"-1232"0,3-1-320 0,4-4 0 15,1 0 896-15,-3 3 128 0,0-1 32 0,0 3 0 16,-3 4-560-16,3-2-112 0,0-2-32 0,3-5 0 31,-1 4-1408-31,2-8-288 0,4 1-48 0,-4-3-16 0,4 3 64 0,1-6 16 0,0 4 0 0,1 3 0 31,3-5 688-31,-1 7 128 0,2 0 16 0,-6 4 16 16,3 1 960-16,-2 4 192 0,-2 8 32 0,-2 6 16 16,-5 3 384-16,0 5 80 0,-4 9 16 0,-1 2 0 15,-4 3-416-15,1 9-80 0,-6 2 0 0,-4-2-16 0,1 4-352 0,-1-6-64 16,1 0-16-16,-4 2 0 0,2-2 224 0,-4-3 32 16,1 0 16-16,1-2 0 0,0-5-176 0,2-4-32 15,3-3-16-15,0-7 0 0,4-2-304 0,-2-5 0 16,5-7 0-16,1-6 0 0,-1-2 0 0,4-12-224 15,1 3 32-15,4-11 16 16,0-7-656-16,2-1-144 0,1-10-32 0,3-4 0 16,1-3 320-16,3-4 64 0,2-3 16 0,-1-1 0 0,4 7 736 0,-1-5 160 15,7-4 32-15,-2 1 0 0,6 4-32 0,-2 6 0 0,-1 12 0 16,1 3 0-16,-2 9-288 0,-2 9 0 16,-19 5 0-16,0 0 0 0,0 0 0 0,0 0 160 0,104 28-160 0,-104-28 192 15,0 0 384-15,72 48 96 0,-72-48 16 0,61 44 0 16,-61-44-96-16,59 47-16 0,-59-47 0 0,59 42 0 15,-59-42-448-15,0 0-128 0,86 40 0 0,-86-40-7328 16,0 0-1520-16</inkml:trace>
  <inkml:trace contextRef="#ctx0" brushRef="#br0" timeOffset="99795.87">7122 15695 30399 0,'-11'5'1344'0,"2"-5"288"0,4 4-1312 0,2-1-320 16,3-3 0-16,0 0 0 0,0 0 464 0,0 0 32 16,3 2 0-16,-3-2 0 15,2 3-1024-15,1 1-208 0,-6 1-32 0,1 4-16 16,-1 5-1968-16,-3 7-400 0,-1 1-80 0,-1 4-16 15,-1 6 432-15,-1-1 64 0,1 9 32 0,-3 2 0 0,1 3 2912 0,-1 7 576 16,2-3 112-16,1 9 16 0,0-4 1648 0,2 7 320 0,2 0 64 16,-2 1 16-16,5 10-800 0,-3-3-160 0,5 3-16 0,-3-6-16 15,3-5-1088-15,3-4-224 0,-3-8-32 0,2-9-9504 16,3-5-1888-16</inkml:trace>
  <inkml:trace contextRef="#ctx0" brushRef="#br0" timeOffset="100093.63">6731 16150 25791 0,'0'8'2304'0,"0"-4"-1856"16,0 1-448-16,5-2 0 0,1 3 1728 0,1-6 240 15,0 3 48-15,10-1 16 0,-17-2-608 0,0 0-112 16,117 12-32-16,-117-12 0 16,92-9-1488-16,-92 9-304 0,84-17-64 0,-84 17-16 15,80-19-1584-15,-80 19-304 0,77-21-64 0,-77 21-16 16,0 0 400-16,109-28 80 0,-109 28 16 0,0 0 0 0,119-9 1568 0,-119 9 320 16,0 0 176-16,127 2-192 0,-127-2 192 0,0 0 0 0,115 12 0 0,-115-12-8320 15</inkml:trace>
  <inkml:trace contextRef="#ctx0" brushRef="#br0" timeOffset="100597.62">8505 16364 27647 0,'2'5'2448'0,"-2"0"-1952"0,0-1-496 0,2-4 0 0,-1 0 832 0,3 0 64 32,-2 5 0-32,5-2 16 0,-4 3-1088 0,4-3-208 0,0-1-64 0,2-7-5504 15,-4 1-1088 1,-2 4-240-16</inkml:trace>
  <inkml:trace contextRef="#ctx0" brushRef="#br0" timeOffset="100786.13">8831 16498 11967 0,'0'12'1072'0,"0"-3"-864"0,5 0-208 0,-3-8 0 16,1 3 1984-16,3-4 368 15,1 3 64-15,3-1 16 0,6-2 0 0,-16 0 16 0,0 0 0 0,0 0 0 16,0 0-1952-16,101 0-496 0,-87-2 0 0,-5-5-8656 16,1 6-1840-16</inkml:trace>
  <inkml:trace contextRef="#ctx0" brushRef="#br0" timeOffset="100989.37">9577 16423 31327 0,'-4'3'1392'0,"8"-3"272"0,1 0-1328 0,0 0-336 0,2-3 0 0,-1 3 0 0,2-5 496 0,10 1 16 15,-18 4 16-15,0 0-6880 16,92-36-1392-16,-78 22-256 0</inkml:trace>
  <inkml:trace contextRef="#ctx0" brushRef="#br0" timeOffset="101288.41">10486 15707 31327 0,'-22'23'2784'0,"6"-6"-2224"0,6 1-560 0,3-8 0 16,7-1 1376-16,1-2 160 0,1 3 48 0,2 8 0 16,-3 11-688-16,6 8-144 0,-3 6-32 0,1-3 0 15,-1 0-1552-15,-3 1-320 0,-1-3-64 0,-1 2-16 31,-3 0-1376-31,1 4-272 0,-1-1-48 0,2 1-16 0,-3-3 1008 0,2 6 192 0,3-1 32 0,-4-3 16 0,2 1 1536 0,1-4 304 16,1-5 64-16,0 0 16 0,1-8-224 0,1 0 0 16</inkml:trace>
  <inkml:trace contextRef="#ctx0" brushRef="#br0" timeOffset="101524.07">10091 16127 29487 0,'-11'5'2624'0,"6"-5"-2112"0,5 0-512 0,0 0 0 16,5 0 1808-16,-5 4 256 0,4-4 48 0,1 5 16 16,6-2-1152-16,4 3-224 0,-15-6-48 0,0 0-16 15,0 0-816-15,115 12-176 0,-115-12-16 0,89-12-16 31,-89 12-1376-31,105-27-272 0,-105 27-48 0,103-27-16 16,-103 27-464-16,104-30-112 0,-104 30 0 0,103-17-16 0,-103 17 336 0,105-11 80 16,-105 11 16-16,102 0-5152 0</inkml:trace>
  <inkml:trace contextRef="#ctx0" brushRef="#br0" timeOffset="101855.03">12030 15364 30399 0,'-17'-5'1344'0,"8"-2"288"0,4 2-1312 0,0-1-320 15,3 3 0-15,0-2 0 0,2 1 480 0,-3-1 32 16,-1-4 0-16,-4-3 0 15,-3 3-1568-15,-6 4-304 0,-4 5-64 0,-2 9-16 16,-3 5-1760-16,-2 7-336 0,-3 7-80 0,-4 1-16 16,0 8 1616-16,-1 1 320 0,-3 7 64 0,3-1 16 0,2-1 3328 0,1 6 656 0,4 5 144 0,6 2 32 15,0 5 736-15,6-2 160 0,5 6 16 0,-2-3 16 16,7 1-1568-16,5 3-320 0,2 4-64 0,2-4-16 16,5 0-1104-16,7-3-208 0,-2-2-64 0,4-4 0 15,5-4-1280-15,0-5-272 0,1 1-48 0,6-5-12928 16</inkml:trace>
  <inkml:trace contextRef="#ctx0" brushRef="#br0" timeOffset="102373.69">12247 16444 35007 0,'-14'5'1552'0,"7"-1"320"0,5-4-1488 0,4-4-384 0,1 2 0 0,2-5 0 16,4-1 416-16,3-6 16 0,11-7 0 0,3-10 0 31,5-10-1920-31,-1 1-384 0,-4-3-80 0,-3-1-16 16,-4 4-2816-16,-3 0-560 0,-2 0-112 0,-4-3-32 15,6-3 3040-15,-6-1 592 0,2 2 128 0,1 5 32 0,1 0 3616 0,-1 2 736 0,1 1 144 0,0 4 16 16,2 2 160-16,-2 4 32 0,3 1 0 0,-3 7 0 16,2 2-1344-16,0 3-256 0,-1 5-48 0,-1 2-16 15,0 7-1008-15,0 4-208 0,2 1-128 0,-7 7 160 16,5 5-800-16,-6 1-176 0,1 4-16 16,1 5-16-16,-1 4 208 0,0 9 32 0,0 0 16 0,3 7 0 0,-4-2 944 15,1 8 192-15,2 1 32 0,-3-2 16 0,-1 0 448 0,2-3 96 16,-4 0 16-16,2-2 0 0,-2-5-48 0,1 1 0 15,-1 1 0-15,2-10 0 0,-2-2-480 0,-1-6-112 16,1-7 0-16,-2-3-16 0,3-6-352 0,-6-3-144 16,0-5 128-16,0-2-128 0,1-5 0 0,-1-4-176 15,0-5 16-15,0-7 0 16,0-2-272-16,2-6-48 0,0-2-16 0,1-4 0 0,-1-2 352 0,5-8 144 16,2-7-128-16,-1-6 128 0,10-3 0 0,-4-5 0 15,3-4 0-15,1 4 0 0,1 3 256 16,2 2-32-16,-2 7 0 0,2 2 0 0,-2 9-224 0,2 3-128 15,0 5 128-15,-2 3-10480 16,2 6-1968-16</inkml:trace>
  <inkml:trace contextRef="#ctx0" brushRef="#br0" timeOffset="102671.73">13503 15986 26719 0,'2'-4'2368'0,"1"3"-1888"0,2-3-480 0,1 1 0 0,1-3 1264 0,1 1 144 16,6-4 48-16,-14 9 0 0,52-31-816 0,-52 31-176 15,75-35-16-15,-75 35-16 16,63-26-1312-16,-63 26-256 0,0 0-48 0,84-22-16 15,-84 22 304-15,0 0 48 0,0 0 16 0,96-21 0 0,-96 21 400 0,0 0 96 16,0 0 16-16,99-6 0 16,-99 6 320-16,0 0 0 0,0 0 0 0,82 9 0 15,-82-9-688-15,0 0-160 0</inkml:trace>
  <inkml:trace contextRef="#ctx0" brushRef="#br0" timeOffset="102891.44">14369 15545 29487 0,'-9'4'1296'0,"1"-4"288"0,4 0-1264 0,4 3-320 0,2-1 0 0,0-2 0 15,1 3 1440-15,2-1 224 0,7 7 64 0,-3 3 0 16,-9-12-736-16,0 0-144 0,35 45-16 0,-26-24-16 16,-2 2-560-16,-4-2-128 0,1 5 0 0,-3 0-128 15,3 2 0-15,-4 3 0 16,0 1 0-16,-5 6 0 0,1 2 0 0,-1 3-224 0,0 3 16 0,-2 1 0 15,2-7 32-15,-4 3 16 0,4-3 0 0,1 1 0 16,-1-7-480-16,5-2-80 0,5-1-32 0,-3-5-15264 16</inkml:trace>
  <inkml:trace contextRef="#ctx0" brushRef="#br0" timeOffset="103221.19">14784 15136 35007 0,'-6'3'1552'0,"8"-3"320"16,5 4-1488-16,-2-2-384 0,1-2 0 0,1 3 0 0,3 2 688 0,-10-5 64 16,0 0 16-16,82 35 0 0,-82-35-768 0,84 52-208 0,-84-52-16 0,76 67 0 31,-76-67-1184-31,70 78-256 0,-39-36-32 0,-1-4-16 15,0 2 240-15,-2 0 64 0,-1-5 0 0,1 3 0 0,2-1 1216 0,-2-2 192 0,5 5 176 0,-7 0-48 16,-3 3 1184-16,-6 1 224 16,-3-1 64-16,-9-1 0 0,-1-2-432 0,-9 4-80 0,-4-4 0 0,-7 3-16 15,-1 1-496-15,-2 1-112 0,-8 2-16 0,0-1 0 16,-3 2-320-16,-7 1-128 0,2 3 0 0,1-3 0 16,-3 3 0-16,4-3-128 0,2 0-16 0,3-9-10896 15,7 2-2176-15</inkml:trace>
  <inkml:trace contextRef="#ctx0" brushRef="#br0" timeOffset="107224.95">17211 13760 16575 0,'0'7'1472'0,"0"-2"-1168"0,4 0-304 0,-4-5 0 16,3 4 160-16,-1 1-32 0,5 4 0 0,0 6 0 16,3 5-288-16,-1-3-64 0,1-3-16 0,-4 2 0 15,1-2 240-15,-2-4 0 0,-5-1 0 0,0-1 160 16,0 1 880-16,-4 0 176 0,3 0 48 0,-3-6 0 15,1 2 528-15,1 0 96 0,-5-5 32 0,2 0 0 16,1 0-608-16,-1-1-112 0,0-3-32 0,5-1 0 16,-4-4-496-16,3-3-96 0,-1 3-32 0,2-5 0 15,0-3-224-15,2 0-32 0,3-1-16 0,0-4 0 16,2 2 64-16,3-4 16 0,4 1 0 0,-1-4 0 16,0-7-64-16,5-2-16 0,-1 1 0 0,4 0 0 0,-3 0-80 15,1-1-32-15,2 1 0 0,-4-2 0 0,6-1-160 0,-9 7 0 16,3 8 0-16,-5 2 0 0,2 4 0 0,-5 8 0 15,0 4 0-15,-1 1 0 0,-6 8 0 0,5 1 0 16,-5 4 0-16,1 5 0 0,1 3 192 0,1 9-64 16,-1 0 0-16,-3 6 0 0,3-1 96 0,1-1 16 15,0 1 0-15,2 0 0 0,-1-1-240 0,0 1 0 16,1 4 128-16,2-4-128 0,-2 1 0 0,2-1 0 16,0 2 0-16,-2 0 0 0,1 2 0 0,1-3 0 15,0 2 0-15,1 1 0 0,1-3 224 0,1 2-48 16,-2 1-16-16,4-5 0 0,-2-2-160 0,1-6 0 0,1-1 0 15,-2-10 128-15,2-3-128 0,-4-4 0 0,6-4 0 0,-2-5 0 16,-2-8 0-16,2-4 0 0,-2-9-128 0,-1-5 128 16,1-6 0-16,-4-7 0 0,1 1 0 0,2-6 0 15,-3 4 240-15,-1-2-48 0,2 3 0 0,-2 3 0 16,0 2-192-16,2 4 144 0,-4 7-144 0,-2-1 128 16,3 10-128-16,-1 1 0 0,2-3 0 0,0 7 0 31,1 2-736-31,1 2-176 0,0 1-48 0,3 0-10592 0,2 2-2128 0</inkml:trace>
  <inkml:trace contextRef="#ctx0" brushRef="#br0" timeOffset="107480.94">18346 13817 19343 0,'-2'0'1728'0,"2"0"-1392"16,3-1-336-16,3-3 0 0,-5 4 1712 0,6-5 272 15,4 1 48-15,10-6 16 0,-21 10-1232 0,0 0-240 16,87-38-64-16,-87 38 0 0,0 0-512 0,94-35 0 16,-94 35 0-16,0 0 0 0,96-26-176 0,-96 26 176 15,0 0-192-15,94-18 192 0,-94 18 0 0,0 0 0 16,96-7 0-16,-96 7 0 0,0 0-256 0,92-7-64 16,-92 7 0-16,0 0-11840 15</inkml:trace>
  <inkml:trace contextRef="#ctx0" brushRef="#br0" timeOffset="107669.94">19426 13481 16575 0,'-2'4'1472'0,"-3"-3"-1168"0,5-1-304 0,2 0 0 15,1 0 1792-15,-3 0 320 0,5 4 48 0,-1 1 16 16,1 4-848-16,-1 3-176 0,3 2-16 0,0 3-16 15,-2 4-64-15,2 2-16 0,-2 8 0 0,0 4 0 0,0 10-48 0,2 8-16 16,-1 9 0-16,-6 5 0 0,3 7-480 0,-3 1-112 16,0-2 0-16,0-1-11200 15,0-6-2224-15</inkml:trace>
  <inkml:trace contextRef="#ctx0" brushRef="#br0" timeOffset="114014.78">2558 13314 6447 0,'0'0'576'0,"1"-2"-576"15,1 2 0-15,0 0 0 0,1-3 1392 0,-3 3 160 16,6 0 48-16,-3-4 0 0,6 3 16 0,-7-3 16 0,1 1 0 0,1 3 0 16,-3 0-480-16,-1 0-112 0,0 3-16 0,0-3 0 15,4 0-256-15,-4 0-48 0,0 0-16 0,2 0 0 16,-1 0-432-16,5 0-80 0,-6 0-32 0,3 0 0 16,-1 4-32-16,1-3-128 0,-1 8 192 0,0 0-64 15,-2 3 80-15,0 2 16 16,0 8 0-16,0-1 0 0,-4 11-224 0,4-1 0 0,-3 7 128 0,-1 2-128 15,3 1-192-15,-3-1-64 0,1 3-32 0,1 2 0 16,-2-5-128 0,3 2-32-16,1-5 0 0,1-6-6736 0,3-1-1360 0</inkml:trace>
  <inkml:trace contextRef="#ctx0" brushRef="#br0" timeOffset="114267.85">3082 13335 13823 0,'-3'10'1216'0,"3"-1"-960"0,0-2-256 0,0-5 0 16,0 1 1424-16,0 6 240 0,0 8 64 0,0 11 0 0,0 11-816 0,2 1-144 15,-2-6-48-15,1 1 0 16,-1-3-976-16,2-1-208 0,1 0-48 0,-3-5 0 15,2 1-16-15,0-5-16 0,0 4 0 0,1-5 0 16,-3-2-272-16,2-1-48 0,0-4-16 0,-1-6-6608 0</inkml:trace>
  <inkml:trace contextRef="#ctx0" brushRef="#br0" timeOffset="114440.68">2952 13530 18431 0,'-4'3'1632'15,"2"-1"-1312"-15,4 2-320 0,0-4 0 0,3 0 1136 0,-1 0 144 16,3 0 48-16,3 3 0 0,9-1-816 0,0 1-144 16,2 3-48-16,2-6 0 15,0 0-1984-15,1 0-384 0,-24 0-96 0,0 0-6528 16</inkml:trace>
  <inkml:trace contextRef="#ctx0" brushRef="#br0" timeOffset="114854.65">3753 13345 7359 0,'-9'9'656'0,"4"-5"-528"0,2 1-128 16,3-2 0-16,-4-3 2000 0,4 0 368 0,0 4 80 0,0-3 16 16,0 3-608-16,0-1-112 0,4-1-16 0,-4 2-16 15,5-4-1184-15,-2 0-224 0,6-4-48 16,-4 2-16-16,6-5-80 0,-1-1-16 0,4-1 0 0,-3 0 0 15,4 1-144-15,-1-3 0 0,4 2 0 0,-4 4 0 16,1-2 0-16,-1 7 0 0,0 0 0 0,-2 4 0 16,-3 1 544-16,-2 4 80 0,0 8 16 0,-3 1 0 15,-4 8 32-15,-2 2 16 16,0 1 0-16,-5 6 0 0,2 0-336 0,-4-2-64 0,-1 2-16 0,-2 0 0 16,-1-1-272-16,-1 3 0 15,0 1 0-15,1-6 0 0,0-1 0 0,1-5 0 0,2 0 0 0,-3-5 0 0,3-2 0 0,0-5 0 16,1-2 0-16,2-3 0 0,3-5 0 0,-1-4 0 15,2-4 0-15,3-5 0 0,0-3 0 0,0 2 0 16,3-8-192-16,-1 4 192 16,5-1-144-16,0-3 144 0,0 4-128 0,2 1 128 15,1-1 0-15,2-2 0 0,2 2 0 0,2 5 0 0,-2 1 0 0,0-1 0 16,0 4 0-16,1 5 0 0,3-4 0 0,-1 4-128 16,1 0 128-16,1 4 0 0,3-4 0 0,3 0-128 15,-1 0 128-15,2 0 0 31,4-4-1088-31,1 2-128 0</inkml:trace>
  <inkml:trace contextRef="#ctx0" brushRef="#br0" timeOffset="115227.38">4755 13199 12399 0,'-3'4'256'0,"1"-3"64"0,2-1 16 0,0 0 48 0,0 4-384 0,0-1 0 15,0 2 0-15,0 9 0 0,0 2 1488 0,2 3 240 16,1 2 32-16,1-2 16 0,1 2 976 0,4-2 208 16,-6 7 48-16,4 1 0 0,0 2-800 0,-2 3-160 15,-1-1-16-15,1 4-16 0,-5 0-1008 0,3-1-208 16,-3 3-32-16,-3 1-16 0,3-5-752 0,-4 2-128 16,3 0-48-16,-3-9 0 15,1 2-736-15,1-7-160 0,-1 0-16 0,-1-5 0 16,2 1-1552-16,-1-5-304 0</inkml:trace>
  <inkml:trace contextRef="#ctx0" brushRef="#br0" timeOffset="115431.58">4611 13676 11967 0,'-14'7'1072'0,"5"-5"-864"0,4 1-208 0,1-3 0 0,1 0 1808 0,3 0 320 0,0 0 64 0,0 0 16 16,0 4-16-16,3-4 0 0,1 0 0 0,1 0 0 0,4 0-1616 0,-1-4-320 15,4 1-64-15,2 1 0 0,4-5-32 0,1 6 0 16,2-5 0-16,5-1 0 0,-26 7-160 0,0 0 0 16,0 0 0-16,117-28 0 0,-117 28-128 0,0 0-64 15,104-34-16-15,-104 34 0 16,0 0-1072-16,0 0-224 0,122-44-32 0,-122 44-9488 16</inkml:trace>
  <inkml:trace contextRef="#ctx0" brushRef="#br0" timeOffset="115604.67">5372 13755 14735 0,'-9'14'640'0,"6"-6"160"0,3-4-640 0,0 1-160 0,0-5 0 0,3 0 0 16,-1 0 704-16,3-2 96 0,4-1 32 0,1-2 0 16,4-2-832-16,-3-2-144 0,1-2-48 0,-3-1 0 31,-1 2-2400-31,3-6-480 0,1-1-112 0,2-1-16 0</inkml:trace>
  <inkml:trace contextRef="#ctx0" brushRef="#br0" timeOffset="115776.63">5736 13530 21183 0,'0'3'1888'0,"0"3"-1504"0,0-3-384 0,0-3 0 0,2 0 896 0,0 2 128 16,1 1 0-16,-3 6 16 15,4-4-1408-15,1 2-272 0,0-5-64 0,-1 2-16 0,4-8 544 16,1 4 176-16,0-5 0 0,5 0 0 0</inkml:trace>
  <inkml:trace contextRef="#ctx0" brushRef="#br0" timeOffset="115961.86">6201 13579 27647 0,'-1'17'1216'0,"1"-12"256"0,1 4-1168 0,5-5-304 0,-6 1 0 0,1-5 0 16,6 3 1120-16,-1-3 160 0,6 6 48 0,-2-3 0 15,6 2-1184-15,-7 2-144 0,-1-5-192 0,-1-2 32 32,0 3-4096-32,2-6-816 0,-4 1-176 0,4-1-16 0</inkml:trace>
  <inkml:trace contextRef="#ctx0" brushRef="#br0" timeOffset="116178.64">6756 13159 32255 0,'0'9'1424'0,"1"-6"304"0,5-1-1392 0,-5-2-336 0,3 0 0 0,-1 3 0 16,-1-3 752-16,2 6 80 0,3 2 0 0,-2 5 16 15,3 4-672-15,-6 2-176 0,2 4 0 0,-4-2 0 16,0 5-800-16,0-4-192 0,3 5-32 0,-3 2-16 16,0-1-176-1,0 2-16-15,0-2-16 0,0 1 0 0,0-1 32 0,0-2 0 0,0-3 0 0,0-2-9600 16</inkml:trace>
  <inkml:trace contextRef="#ctx0" brushRef="#br0" timeOffset="116377.98">6658 13478 11055 0,'7'-2'480'0,"-2"-1"112"0,4-1-464 0,-4 2-128 16,0-1 0-16,2 3 0 0,2-2 0 0,9-1-128 16,8-3 128-16,-26 6-192 0,0 0 192 0,101-12 0 15,-101 12 0-15,0 0 0 0,94-3 0 0,-94 3 0 16,0 0 0-16,97-6 0 0,-97 6-160 0,0 0 160 15</inkml:trace>
  <inkml:trace contextRef="#ctx0" brushRef="#br0" timeOffset="116786.46">7536 13297 6447 0,'0'15'576'0,"-1"-4"-576"0,1 1 0 0,0-3 0 16,0-4 1728-16,0 0 256 0,0 4 32 0,0 8 16 16,-6 9 176-16,3 6 32 0,-1 3 16 0,1-1 0 15,1 1-1360-15,2-7-256 0,2-2-64 0,0 4-16 16,3-8-432-16,-3 5-128 0,5-5 0 0,-2 1 0 0,0-2 0 0,-3-4 0 16,3-3 0-16,-5-5 0 0,0-4 0 0,-3-1-304 15,3-8 64-15,-2-1 16 16,0-4-1056-16,0-5-224 0,2-7-32 0,4-5-16 15,1 0 96-15,-2-5 32 0,4-1 0 16,0-3 0-16,2 4 480 0,0-4 112 0,1 4 0 0,-1-4 16 0,3 0 576 0,-1 2 240 16,1 0-192-16,0 2 192 0,-3 5 896 0,5-2 320 15,-4 5 48-15,2 2 16 0,1 7-112 0,-3 2-16 16,2 9 0-16,-3 3 0 0,0 7-496 0,1 1-96 16,2 3-32-16,-3 4 0 0,1 1 896 0,1 5 176 15,-1 2 48-15,3-3 0 0,-3 7 272 0,2-1 48 16,0 2 16-16,-1 6 0 0,3 1-768 0,-2 0-160 15,0 2-32-15,-1-2 0 0,1-1-640 0,-2 1-128 0,1-2-16 0,-4-3-16 32,0 1-832-32,1-5-160 0,-2 1-48 0,2-10-14992 0</inkml:trace>
  <inkml:trace contextRef="#ctx0" brushRef="#br0" timeOffset="118957.97">8338 13300 13823 0,'3'0'1216'0,"-1"0"-960"0,2-3-256 0,-3 3 0 15,3-6 512-15,1 3 48 0,6-2 16 0,2-4 0 16,10-3-80-16,-2-2-16 0,2 0 0 0,-1 5 0 15,-1-3 112-15,2 3 32 16,0 1 0-16,-23 8 0 0,0 0-16 0,0 0 0 0,101-28 0 0,-101 28 0 16,0 0-32-16,0 0-16 0,106-9 0 0,-106 9 0 15,0 0-208-15,103-17-32 0,-103 17-16 0,0 0 0 16,110-27-304-16,-110 27 128 0,0 0-128 0,95-34-11184 16</inkml:trace>
  <inkml:trace contextRef="#ctx0" brushRef="#br0" timeOffset="119146.3">8648 13432 14735 0,'0'6'640'0,"2"-6"160"0,3 0-640 0,0 0-160 0,2-2 0 0,0-2 0 0,5 1 704 0,11-6 96 0,-23 9 32 0,0 0 0 16,145-45-832-16,-145 45 0 0,106-26 0 0,-106 26 0 31,0 0-2304-31,129-32-400 0,-129 32-96 0,0 0-16 0</inkml:trace>
  <inkml:trace contextRef="#ctx0" brushRef="#br0" timeOffset="119884.89">9873 12635 14735 0,'-3'3'1312'0,"3"-1"-1056"0,0 1-256 0,0-3 0 16,3 4 752-16,-3-2 80 0,0 6 32 0,0 5 0 0,0 4-352 0,0 6-64 16,-3-1 0-16,1 3-16 0,-2-1 16 0,-1 0 0 15,2 3 0-15,-3-3 0 16,-1 2-240-16,6-5-32 0,-3 5-16 0,4-3 0 0,0-2-160 0,0-6 0 16,0 3 0-16,0-3 0 0,4-4-320 0,-4-2 64 15,1-4 16-15,1-2 0 16,3-3-512-16,1-5-96 0,-3 0-32 0,2-7 0 15,4-1-544-15,-4-1-112 0,2-3-32 0,2-6 0 16,5 1 160-16,-5-4 48 0,5 0 0 0,-6 3 0 16,1-3 304-16,1 0 64 0,3-4 16 0,-1 2 0 0,-2 2 976 0,6 0 0 15,-6 0 0-15,4 0 208 0,2 7 448 0,2-2 96 0,-5 7 16 0,1 1 0 16,0 8-16-16,-1 2 0 0,-1 3 0 0,-2 0 0 16,-1 7 480-16,-2 1 112 0,0 3 0 0,0 5 16 15,-2-2 528-15,0-1 96 0,-1 5 32 0,-1 5 0 16,2-3-800-16,-1 3-176 0,-2 3-16 0,1-3-16 15,1 3-736-15,-4 0-144 0,1-3-128 0,3 3 192 16,-1-4-912-16,-1 5-176 16,3-1-48-16,2-4-9408 0</inkml:trace>
  <inkml:trace contextRef="#ctx0" brushRef="#br0" timeOffset="120120.94">10703 12326 20271 0,'-9'0'896'0,"5"0"192"0,3 4-880 0,-3-4-208 16,1 3 0-16,3-1 0 0,-2 2 1152 0,-2 1 192 15,-1 9 48-15,-3 7 0 0,-5 5-544 0,-1 5-96 16,0 1-32-16,0 2 0 0,2 6-416 0,-3-1-96 16,4 1-16-16,2-4 0 0,4 3 192 0,2 1 48 15,3-4 0-15,3 6 0 0,-1-5-160 0,5-2-16 16,2-1-16-16,1-6 0 0,4 2-240 0,2-8 0 15,1 1-144-15,2-2-9008 0,4-4-1792 16</inkml:trace>
  <inkml:trace contextRef="#ctx0" brushRef="#br0" timeOffset="120497.61">11072 12595 9215 0,'-3'3'816'0,"-4"-1"-656"0,5 1-160 0,-2 1 0 16,4-2 1520-16,0 1 272 0,-1 2 48 0,-1 8 16 16,-3 6-400-16,-1 5-80 0,-2 7-16 0,-3 1 0 15,1-1-768-15,-1 0-144 0,3 3-48 0,-1-7 0 16,4 0-240-16,-2-1-160 0,1-4 192 0,1 1-192 0,-2-6 0 0,6 1-272 16,-6-1 16-16,1-5 16 0,3-1 240 0,1-4 128 15,2-2 0-15,0-5-128 0,2 0 128 0,1-5-128 16,1-4 0-16,5-3 0 15,-4 3-656-15,3-8-240 0,5-2-64 0,-3-6 0 16,6 3 48-16,-2-1 0 0,3-3 0 0,1-4 0 0,-3 2 448 0,3 2 80 16,-3-2 32-16,3-1 0 0,-4 3 352 0,0 0 0 15,0 3 0-15,1 2 0 0,-1 7 224 0,-2 4 160 16,2 1 48-16,-1 5 0 0,1 4 336 0,-6 4 64 16,1 1 0-16,-2 4 16 0,2 1 48 0,-2 2 16 0,-2 6 0 15,-2 5 0-15,-1-1 80 0,0 4 16 0,-2 4 0 0,5-2 0 16,-5-2-544-16,-3 3-96 15,3-6-32-15,0 3 0 16,3 2-784-16,-3 2-144 0</inkml:trace>
  <inkml:trace contextRef="#ctx0" brushRef="#br0" timeOffset="120717.24">11731 12335 19343 0,'0'4'848'0,"0"-4"192"16,3 3-832-16,2-1-208 0,-1-2 0 0,-2 3 0 0,1 3 1088 0,6 6 192 16,0 2 16-16,1 12 16 0,-1 5-128 0,-2 4-32 15,-7 2 0-15,0 6 0 0,0-3-560 0,-6 4-112 16,3 3-32-16,-2-2 0 0,5 0-288 0,-4-1-160 16,-1-1 160-16,3-3-160 0,2-5-160 0,0 0-128 15,4-4-32-15,1-1-12736 16</inkml:trace>
  <inkml:trace contextRef="#ctx0" brushRef="#br0" timeOffset="120921.2">11670 12732 17503 0,'0'4'1552'0,"3"-4"-1232"0,2 0-320 0,-1 0 0 16,1 0 1488-16,0 3 240 0,4-1 64 0,7 5 0 15,1-2-400-15,6 4-80 0,-6 1-16 0,1-1 0 32,-1 0-1632-32,1-2-336 0,4-2-64 0,-3 0-16 15,6-5-1488-15,-25 0-288 0,0 0-64 0,92-14-3520 0,-92 14-704 0</inkml:trace>
  <inkml:trace contextRef="#ctx0" brushRef="#br0" timeOffset="121109.76">12454 12379 6447 0,'-12'14'576'0,"3"-2"-576"0,4 0 0 0,1-2 0 16,3-4 2880-16,1 2 448 0,0 5 112 0,-4 7 16 0,-1 14-1040 0,0 9-208 15,-2 4-32-15,1-2-16 0,-2-1-1520 0,1 0-288 16,1-4-64-16,3-4-16 0,1-1-272 0,-1-4 0 16,1-1 0-16,2-4 0 15,0-7-624-15,2-1-128 0,1-1-16 0,1-8-10720 0</inkml:trace>
  <inkml:trace contextRef="#ctx0" brushRef="#br0" timeOffset="121345.96">12595 12206 7359 0,'-5'14'656'0,"3"-5"-528"0,2 3-128 0,2-3 0 16,3-4 3504-16,-5 0 656 0,4 7 144 0,1 6 32 15,3 8-2272-15,1 11-448 0,5 6-80 0,-2 2-32 16,-3-1-1136-16,1-4-240 0,3 4-128 0,-1-1 160 16,2-3-160-16,0-2 160 0,-2 3-160 0,2-5 160 15,-4-1-32-15,-1 0 0 0,-2 0 0 0,-2-4 0 16,-5 0-128-16,-3 1 0 0,-6-1 144 0,-1-1-144 16,-8 1-832-16,-3-1-256 0</inkml:trace>
  <inkml:trace contextRef="#ctx0" brushRef="#br0" timeOffset="121849.52">9795 13424 13823 0,'17'-5'1216'0,"-5"-2"-960"16,6 1-256-16,-4 3 0 0,-2-2-160 0,2 1-80 0,3 2-16 0,-17 2 0 0,0 0 0 0,159-21 0 15,-159 21 0-15,158-5 0 0,-158 5 112 0,142 14 16 16,-142-14 0-16,134 14 0 0,-134-14 1696 0,141 12 352 15,-141-12 64-15,167 6 0 16,-71-12-192-16,3 1-64 0,1-7 0 0,-3-6 0 0,-3-4-1088 0,-1 1-240 16,-93 21-32-16,184-40-16 0,-83 21-480 15,-8-2-112-15,-93 21-16 0,167-44 0 0,-167 44 32 0,159-36 0 0,-159 36 0 0,172-35 0 16,-78 17 624-16,-94 18 128 0,162-26 32 0,-162 26 0 16,136-17-560-16,-136 17 0 0,115-14-160 0,-115 14-11520 15</inkml:trace>
  <inkml:trace contextRef="#ctx0" brushRef="#br0" timeOffset="122415.51">11109 13626 17503 0,'0'-4'1552'0,"0"1"-1232"0,3-2-320 0,2-1 0 16,-1-1 208-16,1 6-16 0,0-5 0 0,7-2 0 16,6-8 352-16,1 2 64 0,-19 14 16 0,0 0 0 15,0 0-624-15,113-43 0 0,-87 46 0 0,-1 9 0 16,-1 2 512-16,-1 5 176 0,5 11 32 0,-2 7 16 15,-2 4 224-15,-6 5 32 0,-4 2 16 0,-6 1 0 16,-8 0-384-16,0 0-80 0,-8-1-16 0,-5-1 0 16,1-6-16-16,-3-1-16 0,-3 0 0 0,1-2 0 15,-1-7-160-15,-4-1-16 0,4-6-16 0,-6 1 0 0,-1-6-304 16,-1-5-224-16,0 1 32 0,4-9 16 16,-1-1-368-16,2-2-80 0,4-6-16 0,3-2 0 15,0-7 128-15,3-2 32 0,4-4 0 0,4-1 0 0,3-2 480 0,3-2 0 16,4-3 208-16,2 4-64 0,7 1 624 0,1-2 128 15,6 6 32-15,3-1 0 0,-26 18 320 0,0 0 64 16,99-35 16-16,-99 35 0 0,0 0-80 0,141-19-16 16,-141 19 0-16,133-7 0 0,-133 7-624 0,158-8-128 15,-158 8-32-15,171-20 0 0,-171 20-320 0,181-40-128 16</inkml:trace>
  <inkml:trace contextRef="#ctx0" brushRef="#br0" timeOffset="125089.53">16059 16233 9215 0,'4'0'816'0,"-4"0"-656"0,3 0-160 0,2-2 0 16,-1 2 0-16,1-3 0 0,0-1 0 0,8 4 0 15,6-1 768-15,5-3 80 0,-24 4 16 0,0 0 0 16,0 0-448-16,124-8-96 0,-124 8 0 0,0 0-16 16,0 0 80-16,129-13 32 0,-129 13 0 0,0 0 0 15,110-8 240-15,-110 8 48 0,0 0 16 0,102-14 0 16,-102 14 112-16,0 0 32 0,0 0 0 0,108-11 0 16,-85 8-704-16,-4 3-160 0,2 3 0 0,-3-1-9168 15</inkml:trace>
  <inkml:trace contextRef="#ctx0" brushRef="#br0" timeOffset="125290.19">16411 16524 10127 0,'-14'9'896'0,"7"-6"-704"16,2-1-192-16,5 1 0 0,0-3 1136 0,4 0 192 15,1 0 32-15,4-3 16 0,8 1-208 0,11-5-32 16,-28 7-16-16,0 0 0 0,122-22-368 0,-122 22-80 15,0 0-16-15,132-32 0 0,-132 32-80 0,101-26 0 16,-101 26-16-16,112-35-10672 16</inkml:trace>
  <inkml:trace contextRef="#ctx0" brushRef="#br0" timeOffset="127236.92">18478 14918 11967 0,'-10'5'1072'0,"4"1"-864"0,-1-3-208 0,6-3 0 16,-3 4 848-16,4-4 128 0,0 1 32 0,-2-1 0 0,1 4 32 0,-1-1 16 15,-2 2 0-15,-1 1 0 0,2 2-848 0,-3 1-208 16,1 0 0-16,-2 5 0 0,2 1 0 0,-4 5 0 16,1-3 0-16,-5 9 0 0,3 0 176 0,-2 0 32 15,1 11 16-15,3-2 0 0,1 5 752 0,1 3 160 16,1 4 16-16,-2 2 16 0,5-3-80 0,-1 2-32 16,1-1 0-16,0-1 0 0,1 2-736 0,2 1-128 15,1 0-48-15,3-6 0 16,1-3-656-16,2-1-144 0,1-3-32 0,0-1-7392 0,5-3-1488 0</inkml:trace>
  <inkml:trace contextRef="#ctx0" brushRef="#br0" timeOffset="127810.88">18870 15603 223 0,'-2'8'0'16,"-3"1"0"-16,2-4 0 0,3-5 0 0,0 4 0 0,-6 1 0 0,3 7 0 0,-6 9 0 0,-3-2 384 0,2 4 48 16,1-6 16-16,5-4 0 0,-1-5 896 0,2-3 176 15,3-5 32-15,3 0 16 0,-1-1-448 0,5-6-96 16,-2-2 0-16,4-1-16 0,-1-6 96 0,1-2 32 15,2 3 0-15,-1-6 0 16,4-2-288-16,0-6-48 0,-2 3-16 0,4-8 0 0,0 0-272 0,-3-1-48 16,0 0-16-16,-3 0 0 0,4 4 448 0,-2-1 96 15,0 3 16-15,2 3 0 0,-3 3-32 0,1 4 0 16,0 3 0-16,-3 2 0 0,0 6-352 0,1 2-80 0,2 3-16 0,-3 1 0 16,0 2-32-16,1 2-16 0,2 1 0 0,1 3 0 15,1 6 32-15,-2-2 16 16,3 6 0-16,1 1 0 0,-2 2-160 0,0 4-48 0,0 3 0 0,2-3 0 15,-6 3-320-15,2-2 144 0,0 1-144 0,-3 1 0 16,-2 0 192-16,0 0-192 0,-2 0 192 0,-1 2-192 16,1-7 512-16,-1 5-16 0,-4-7 0 0,0 2 0 15,0 2 128-15,-4-6 16 0,2 1 16 0,1-6 0 16,1-2-208-16,-2-3-64 0,2-5 0 0,2 2 0 16,-2-4-256-16,3-4-128 0,1-1 0 0,1 0 128 15,0-8-128-15,2 1-256 0,2-2 64 0,-4-3 16 16,4-1 0-16,-1-1 0 0,5-7 0 0,1-3 0 15,-1-3 176-15,5-3 0 0,-1-1 0 0,2-4 0 0,6-4 0 0,-2 1 0 16,-3 3 0-16,3-1 0 0,3-2 0 0,-1-1 0 16,-1 8 0-16,-1-2 128 31,-4 6-544-31,-2 6-96 0,-1 3-32 0,-2 9-16064 0</inkml:trace>
  <inkml:trace contextRef="#ctx0" brushRef="#br0" timeOffset="128116.02">19923 15519 22111 0,'-9'-2'976'0,"5"-1"208"0,1-2-944 0,3-2-240 0,3 5 0 0,-3-2 0 31,4 1 624-31,1-6 80 0,0 2 0 0,4-5 16 0,3 3-464 0,-7 6-112 0,4 6-16 0,-2 3 0 16,0 2 432-16,5 1 80 0,-3 3 0 0,3-1 16 15,4-3 176-15,0 5 48 0,1-5 0 0,0 1 0 16,6 0-544-16,-4-1-96 0,6 1-32 0,-3-4 0 16,-1 1-208-16,4-3 0 0,1 2 128 0,0-5-128 31,-3 0-1344-31,-1-2-320 0</inkml:trace>
  <inkml:trace contextRef="#ctx0" brushRef="#br0" timeOffset="128335.84">20637 15157 17503 0,'-3'5'1552'0,"-3"2"-1232"15,5-5-320-15,1 1 0 0,1-3 2032 0,-1 5 336 16,0 4 80-16,0 3 16 0,0 6-1184 0,0-1-256 15,2 2-32-15,2-1-16 0,-4-1-784 0,1 6-192 16,3-2 0-16,-1 1 0 0,1 4 0 0,1 4 0 16,-3 1 0-16,1 6 0 15,1 1 0-15,-1 4 0 0,-1-4 0 0,1 8 0 16,-3-3-144-16,0 1-32 0,2-4 0 0,2-5 0 31,-1-4-1152-31,2-5-224 0</inkml:trace>
  <inkml:trace contextRef="#ctx0" brushRef="#br0" timeOffset="128619.29">21144 14598 33167 0,'-3'21'1472'0,"3"-7"304"16,0-2-1424-16,5-4-352 0,0-2 0 0,2 2 0 0,-2 1 272 0,8 5-16 15,9 12 0-15,4 9 0 16,0 5-1616-16,2 0-336 0,-2 4-64 0,-5-4-16 16,2 0-16-16,-6 3 0 0,6-3 0 0,-4 4 0 0,6-1 1440 0,-3 3 352 15,-2-3 0-15,0 1 0 0,1 5 1456 0,-7-4 352 16,-2-2 80-16,-5 1 16 0,0-4-496 0,-7 0-112 16,0 0-16-16,-7-2 0 0,0 2-352 0,-3 1-80 15,0-3-16-15,-8-2 0 0,4 8-560 0,-3-7-112 16,-6 6-32-16,2-3 0 15,-1-2-1104-15,-1 3-240 0,0-3-32 0,2-10-13568 0</inkml:trace>
  <inkml:trace contextRef="#ctx0" brushRef="#br0" timeOffset="129188.82">21899 14803 20271 0,'-13'9'1792'0,"5"-4"-1424"0,3 0-368 0,1-1 0 16,4-1 512-16,0-1 48 0,0 2 0 0,0 1 0 15,0 7 64-15,0 5 16 0,-3 3 0 0,-3 4 0 16,1 0-640-16,-2 2 0 0,2 1-192 0,0 4 64 15,-2 4-96-15,5 0-16 0,-3 5 0 0,5 3 0 0,2 6 400 0,1 3 80 16,2 6 16-16,2 8 0 0,0-5 864 0,0 7 176 16,7 10 48-16,-5 6 0 0,5-1-48 0,0-3 0 15,3 1 0-15,4-7 0 0,5-13-672 0,9-8-144 16,5-13-32-16,9-18-15872 16</inkml:trace>
  <inkml:trace contextRef="#ctx0" brushRef="#br0" timeOffset="132634.9">22085 14880 6447 0,'0'-2'576'0,"0"-1"-576"0,0 3 0 0,0 0 0 0,0 0 928 0,0-4 80 16,0 4 16-16,0-2 0 0,0 2 208 0,-3 2 48 15,1 5 16-15,-2-2 0 0,1 8-176 0,1-3-32 16,-1-1-16-16,3 5 0 0,0 1-32 0,3-1 0 15,2 0 0-15,1-2 0 0,2 2-400 0,5-2-64 16,-1-1-32-16,3 1 0 0,1 2-288 0,0-2-48 16,1 2-16-16,1 0 0 0,-1 4 64 0,1 2 0 15,2 0 0-15,0 0 0 0,-3-2 64 0,4 8 32 16,-4 0 0-16,3 2 0 0,0 7 112 0,-2-4 32 16,-1 8 0-16,2-3 0 0,-1 4 992 0,-1-5 208 0,-1 5 32 15,0-5 16 1,-2 0-1744-16,1 0-464 0,3 1-48 0,-1-5 0 0,1 3 768 0,-1-7 128 0,0 0 48 0,3-5 0 15,-3-1-256-15,-3-2-48 0,2 2-128 0,-2-7 192 16,0-5-192-16,-6 0 0 0,1-6 0 0,0 0 0 16,-1-3-144-16,-2-6 144 0,-1 0-208 0,-2-6 80 15,1-5-160-15,-2-6-32 0,-2 0 0 0,3-6 0 16,-3-3 320-16,-3-2 0 0,1-6 0 0,2 3 0 16,0-1 128-16,0-8-128 0,0-6 0 0,2-2 0 15,1-3 0-15,1-4 0 0,1-2 0 0,3-3 0 16,1 1 0-16,2 4 0 0,-3 4 0 0,8-1 0 15,-2-4 0-15,0 1 0 0,2 3 0 0,1 6 0 16,-1 3-464-16,-1 4-48 0,-1 1 0 0,-1 1-14016 16</inkml:trace>
  <inkml:trace contextRef="#ctx0" brushRef="#br0" timeOffset="133907.54">18292 16331 15663 0,'-2'3'1392'0,"0"-3"-1120"0,0 4-272 0,2-4 0 16,0 0 736-16,-3 1 96 0,-1-1 0 0,-1 4 16 16,-4 1-416-16,1 4-96 0,2-6-16 0,1 3 0 15,-2-3-320-15,6 0 0 0,-5-1 0 0,5 2 0 16,1-4 0-16,0 3-192 0,1-1 192 0,5-2-192 15,-3 3 672-15,4-3 128 0,5 2 32 0,6-4 0 16,-1-1 432-16,-17 3 80 0,0 0 32 0,89-35 0 16,-89 35-624-16,0 0-128 0,124-40-32 0,-124 40 0 15,0 0-400-15,136-31 0 0,-136 31 128 0,102-9-128 0,-102 9 0 16,108 0 0-16,-108 0 0 0,126 9 0 0,-56-4 0 0,4 4 0 16,7-2 0-16,-1 1 0 0,-2 3 384 0,-3-3-16 15,0 1 0-15,2-4 0 0,5 4 112 0,1-5 32 16,10 1 0-16,-4-2 0 0,3 3 144 0,-3-3 48 15,-6 2 0-15,5-1 0 0,2 1-240 0,9-2-32 16,1-3-16-16,-4 6 0 0,-9-1-256 0,2-2-160 16,-4 1 192-16,6-2-192 0,-1-4 160 0,6-2-160 15,2-4 128-15,-2 2-128 0,-9-2 192 0,2-1-32 16,-4-3-16-16,-85 12 0 0,171-26-144 0,-82 12 128 16,6 0-128-16,-4 0 128 0,-91 14-128 0,167-21 0 0,-167 21 0 0,159-12 0 15,-159 12-128-15,150 0-64 0,-150 0-16 0,137 0 0 31,-137 0-272-31,110 7-48 0,-110-7-16 0,87 5 0 0,-47-2 800 0,-8-1 144 0,-3-2 48 0,-2 4 0 32,-8-4-1952-32,-4-4-384 0,-4 4-80 0,-2-2-11584 0</inkml:trace>
  <inkml:trace contextRef="#ctx0" brushRef="#br0" timeOffset="134489.19">20271 17054 20271 0,'-9'8'896'0,"6"-4"192"0,-2-1-880 0,5-3-208 0,0 0 0 0,0-3 0 16,5-1 912-16,-2-1 144 0,8-4 32 0,5-5 0 15,6-7-704-15,-22 21-144 0,0 0-32 0,84-66 0 16,-84 66-208-16,0 0-128 0,89-43 128 0,-61 37-208 15,-2 6-48-15,-4 6 0 0,-2 2 0 0,-7 10 0 16,1 3 256-16,-10 5 0 0,-2 2 0 0,-4 10 0 16,-7 2 656-16,-6 5 32 0,-3 4 0 0,-6 9 0 15,-2 3 240-15,-6 3 48 0,-3-1 16 0,0-1 0 16,-1-6-480-16,1-2-80 0,0-5-32 0,0 3 0 16,-1-7-400-16,1-1 0 0,0-6 0 0,4-6 0 15,-1-6-432-15,4-7-64 0,1-2-16 0,4-3 0 16,-2-7-208-16,6-5-48 0,0-2-16 0,7-5 0 15,0-4 272-15,7-8 48 0,-1-1 16 0,6-4 0 0,6-1 160 0,2-3 32 16,3-4 16-16,4 6 0 0,-1-1 240 0,9-6-144 16,-23 31 144-16,63-71-128 0,-63 71 128 0,83-66 224 15,-83 66-48-15,101-56-16 0,-101 56 704 0,114-40 144 16,-114 40 16-16,136-26 16 0,-136 26 192 0,156-14 48 16,-79 8 0-16,-5 6 0 0,-1 6-576 0,4-1-96 0,3 2-32 15,6-2 0 1,7 0-800-16,-1-5-160 0</inkml:trace>
  <inkml:trace contextRef="#ctx0" brushRef="#br0" timeOffset="139900.53">24288 16153 4607 0,'7'5'400'0,"-6"-1"-400"0,3 1 0 0,-1-5 0 16,3 3 1264-16,-5-3 160 0,6 0 48 0,2 6 0 15,3-3 368-15,11 2 80 0,1-1 0 0,4-2 16 16,2 1-1216-16,-2 1-240 0,0-3-48 0,1-2-16 15,3-3-416-15,-1 4 0 0,-31 0 0 0,0 0 0 16,110-17-208-16,-110 17-128 0,0 0-32 0,99-28-4848 16,-73 19-976-16</inkml:trace>
  <inkml:trace contextRef="#ctx0" brushRef="#br0" timeOffset="140104.68">24366 16418 23039 0,'-21'26'1024'0,"11"-14"192"0,1-1-960 0,4-6-256 16,3 2 0-16,2-6 0 0,2 3 1088 0,0 1 192 16,3 4 16-16,4 0 16 0,6-2-784 0,3-6-144 15,4-2-48-15,1-6 0 16,-23 7-1792-16,0 0-352 0,98-32-80 0,-98 32-5552 15,95-28-1120-15</inkml:trace>
  <inkml:trace contextRef="#ctx0" brushRef="#br0" timeOffset="141126.9">26034 15404 911 0,'-4'0'0'0,"3"-2"0"15,1 2 0-15,0-3 0 0,0 3 960 0,0-4 96 16,-4 4 32-16,-1-1 0 0,1-3 48 0,-1 1 16 16,-4-3 0-16,3 3 0 0,-1 3 64 0,3-2 0 15,-3 2 16-15,5-3 0 0,-3 3 304 0,2-4 48 16,3 4 16-16,-4 0 0 0,4-1-368 0,0 1-64 15,0 0-16-15,0 1 0 0,0-1 96 0,0 4 16 16,0-1 0-16,0 2 0 0,0 4-144 0,4-4-32 16,-4 8 0-16,1-5 0 15,1 3-512-15,0 4-128 0,1 3 0 0,-1-1-16 0,-2 2-432 0,2 8 128 16,-2-1-128-16,-2 2 0 0,0 5 0 0,2 0 0 0,-5 2 0 16,3-1 0-16,1 5-192 0,-5-3 48 0,6-1 0 15,-3 0 0-15,3-4 144 0,0-3 0 0,0-3 0 0,0-6-128 31,3-5-608-31,-1-2-112 0,5-7-32 0,0-5-12752 0</inkml:trace>
  <inkml:trace contextRef="#ctx0" brushRef="#br0" timeOffset="141457.76">25642 16057 7359 0,'-28'26'320'0,"16"-10"80"0,-6 0-400 0,6-8 0 16,5 1 0-16,4-5 0 0,-6 1 1088 0,-5 7 128 16,-3 2 16-16,-8 3 16 0,6-3-624 0,5-5-128 15,2-2-32-15,7-5 0 0,1-2-96 0,2 0-32 16,8-2 0-16,-3-1 0 0,8-1 544 0,1-1 96 16,2 0 32-16,3-2 0 15,2-2 800-15,6-2 176 0,1 3 16 0,-26 8 16 0,0 0-480 0,99-30-112 16,-99 30-16-16,0 0 0 0,131-40-416 0,-131 40-96 15,110-26 0-15,-110 26-16 0,123-23-368 0,-123 23-64 16,112-22 0-16,-112 22-16 0,0 0-304 0,132-26-128 0,-132 26 128 16,0 0-128-16,98-13 0 0,-74 12 0 0,-5 1 128 0,-1 0-128 15,-6 0 0-15,2 1 0 16,-5 3-192-16,-6-4 192 16,2 5-1488-16,-1-1-176 15,-2 1-48-15,1-2 0 0,-3 2-1120 0,0-1-240 0</inkml:trace>
  <inkml:trace contextRef="#ctx0" brushRef="#br0" timeOffset="141907.04">25671 16679 17503 0,'-15'9'768'0,"6"-6"176"0,2 1-752 0,4-8-192 15,3 4 0-15,0-3 0 0,0-6 688 0,3-5 96 31,4-9 32-31,5-6 0 0,6-8-576 0,3 2-112 0,1 1-128 0,4 2 176 16,-26 32-176-16,51-57-176 0,-51 57 48 0,0 0 0 0,90-58 128 0,-90 58-128 16,0 0 128-16,0 0-128 0,115-3 896 0,-92 15 192 15,-2 7 48-15,-4 6 0 0,-1 2 336 0,-7 8 64 16,-2 5 0-16,-7 4 16 0,0 5-400 0,-7 6-96 16,-4 5-16-16,-3-5 0 0,2-4-256 0,-10 1-48 0,-1 0-16 15,-3 1 0-15,-4-8-368 16,1 2-80-16,-3-7-16 0,4-3 0 0,-1-6-128 0,1-5-176 0,5-3 48 0,-3-6 0 15,3-1-176-15,-1-6-16 0,5-3-16 0,1-5 0 32,3-2 208-32,4-5 128 0,3-1-160 0,-1-2 160 0,5-4-208 0,3-2 48 15,1-4 16-15,5 1 0 0,0-1-208 0,4-3-32 0,3 2-16 0,2 2 0 32,7-1 176-32,-4 1 32 0,1 3 16 0,4 5 0 0,1-3 176 0,-2 4 0 15,7-1 0-15,0 4 0 0,5 1 272 0,-2 2 48 0,-31 2 0 16,0 0 0-16,110 2 176 0,-110-2 32 0,0 0 16 0,110 9 0 31,-77-9-544-31,-2 3 0 0,-1-3 0 0,-4 4 0 16,0-2-1344-16,0 1-368 0,-1-3-80 0,1 3-6992 15,0-1-1408-15</inkml:trace>
  <inkml:trace contextRef="#ctx0" brushRef="#br0" timeOffset="142401.24">26644 16982 10127 0,'-5'14'448'0,"1"-2"96"0,2-3-544 0,-3-4 0 16,3 0 0-16,2-1 0 0,-1 1 1456 0,1 2 176 16,-6 4 32-16,3 4 16 0,-1-4 0 0,3 1 0 15,-3-7 0-15,4-1 0 0,0-8-464 0,0-1-112 16,2-4-16-16,0-8 0 0,3-1-288 0,0-8-64 0,0-5-16 0,2-4 0 16,-1-9 112-16,-1-1 0 0,2-4 16 0,-2-3 0 15,0 0-48-15,2-6-16 0,2 4 0 0,0-7 0 16,5 4-192-16,-4-1-32 0,2 10-16 15,6-8 0-15,-1-3-304 0,2-2-64 0,6 3-16 0,-3 4 0 16,-3 7-160-16,2 4 0 0,-2 3 0 0,-3 12 0 16,2 3 0-16,-8 12 0 0,2 4 0 0,-3 4 128 15,0 5 32-15,-4 5 0 0,0 4 0 0,2 4 0 16,-3 5 160-16,1 8 48 0,0 4 0 0,-1 4 0 16,-3 3-64-16,6 3-16 0,-5 4 0 0,1-1 0 15,1 1-288-15,1 1 128 0,-3 7-128 0,1-3 0 16,3 5 0-16,-3-2 0 0,2 1 0 0,-1-5 0 0,3 5 0 0,-2-3 0 15,0 1 0-15,4-6 0 0,0 0 0 0,-4-7 0 16,7-3 0-16,-3-7 0 0,-4-2-224 0,4-5-48 16,-1-3-16-16,1-4 0 0,-4-9 128 0,2-2 32 15,-1-3 0-15,-3-3 0 0,2-6 0 0,-3-5 0 16,2-3 0-16,-1-6 0 0,-3-7 128 0,2-1 0 16,0-9-144-16,-1 0 144 0,3 2 0 0,-4-4 0 15,3-5 192-15,2 2-64 0,-3-4 128 0,5-3 32 16,-2-4 0-16,4 2 0 0,3 2-288 0,2 3 128 15,0-3-128-15,2 6 0 0,3 3 0 0,-2 3 0 0,4 5 0 16,-1 0-144 0,0 7-1088-16,0-2-224 0,1 3-32 0,5-3-14544 0</inkml:trace>
  <inkml:trace contextRef="#ctx0" brushRef="#br0" timeOffset="142904.29">27855 15320 5519 0,'-7'-1'496'0,"2"-6"-496"15,5 2 0-15,0 1 0 0,0-1 192 0,0 0-64 16,-6-8-128-16,-1-1 192 0,-1-6-64 0,-3-3 0 15,3 6-128-15,-1 3 224 16,0 1-784-16,4 5-144 0,3 2-48 0,0 3 32 0,4 3 2720 0,2-2 560 16,3-1 96-16,1-1 32 0,3 3 160 0,1-3 32 15,2 1 16-15,3-3 0 0,1 6-1152 0,-1-3-224 16,1 3-48-16,-1 0-16 0,0 3-1056 0,3 3-208 16,-3-3-32-16,1 9-16 0,-1-1-144 0,-3 6 0 15,-2 1 0-15,-7 4 0 0,1 4-128 0,-6 6 128 16,-2 2-160-16,-7 1 160 0,2 4 0 0,-3 1 0 0,1-4 0 0,-7 4 0 15,6-1 304-15,-4-3-48 16,-2 3-16-16,2-8 0 0,2 0-240 0,2-5 128 0,-3 1-128 0,3-7 0 16,1-4 0-16,-3 1-256 0,2-4 16 0,1-5 16 31,2 1-304-31,2-5-64 0,-1-3-16 0,3-6 0 0,3 2 432 0,-4-6 176 0,8 0-128 0,-4-8 128 16,3-1 160-16,4-1 112 0,2-2 32 0,0-5 0 15,3 4 176-15,5-5 32 0,1 1 16 0,3-2 0 16,1 2 32-16,1 4 0 0,3 4 0 0,0 1 0 15,2 3-144-15,-2 2-32 0,4 3 0 0,-6 4 0 16,3 1 48-16,-1 4 0 0,-2 4 0 0,4 1 0 0,-5-2-304 0,3 3-128 16,3-1 128-16,-2-2-15792 15</inkml:trace>
  <inkml:trace contextRef="#ctx0" brushRef="#br0" timeOffset="145681.13">28557 16463 12895 0,'-16'9'1152'0,"9"-6"-928"0,-1 2-224 0,4-1 0 15,-1-4 832-15,2 0 112 0,3 0 16 0,-6 0 16 16,-2 0 560-16,-5 0 96 0,1 0 32 0,3-4 0 16,-1-1-1280-16,1 2-240 0,4 1-144 0,0-1 160 15,1 3-160-15,1 0 0 0,3 0 0 0,0 0 0 16,3 0 656-16,-1 3 160 0,2-1 16 0,4 1 16 15,-2 1 288-15,2-4 48 0,1 1 16 0,3-1 0 16,2-1-496-16,4-3-80 0,-1 4-32 0,4-3 0 16,2-2-464-16,3 1-128 0,0-1 0 0,-26 5 0 31,0 0-432-31,0 0-96 0,129-40-32 0,-129 40 0 0,0 0-1392 0,120-44-288 0,-120 44-48 0,0 0-8784 16</inkml:trace>
  <inkml:trace contextRef="#ctx0" brushRef="#br0" timeOffset="145980.41">30207 15312 8287 0,'-8'0'368'0,"2"0"80"0,3 0-448 0,-1-2 0 0,3-1 0 0,1 3 0 16,0-4 448-16,0 2 0 0,-4-1 0 0,-1-2 0 16,0 1-320-16,1 8-128 0,-1 1 0 0,2 4 128 15,-3 3 112-15,3 2 16 0,-1 5 0 0,1 5 0 16,1-1 1360-16,2 5 288 0,0 5 48 16,2 0 16-16,0 0 224 0,3 0 48 0,-3 0 16 0,5-1 0 15,-2-5-1136-15,3 0-224 0,1-1-64 0,0-4 0 16,0-1-1280-1,1-2-272-15,-1-3-48 0,-2-2-11440 0</inkml:trace>
  <inkml:trace contextRef="#ctx0" brushRef="#br0" timeOffset="146247.67">29793 16075 3679 0,'-27'12'320'0,"14"-3"-320"16,0-4 0-16,5 2 0 0,2-2 2832 0,3-3 496 15,-2 1 112-15,-1 6 16 0,-6 0-608 0,0 5-112 16,2-2-32-16,3-4 0 0,5 1-1328 0,5-7-272 16,4 1-48-16,6-6-16 0,4-2-96 0,2-4-32 15,-19 9 0-15,0 0 0 0,99-44-160 0,-99 44-48 16,95-40 0-16,-95 40 0 0,123-45-192 0,-123 45-32 0,148-52-16 16,-148 52 0-16,142-58-128 0,-142 58-16 15,132-48-16-15,-132 48 0 0,124-44-304 0,-124 44 0 0,116-40 0 0,-116 40 0 31,117-31-448-31,-117 31-208 0,0 0-48 0,126-23 0 16,-100 23-1792-16,-5 2-352 0,-7 5-80 0,-6 1-10000 0</inkml:trace>
  <inkml:trace contextRef="#ctx0" brushRef="#br0" timeOffset="146736.07">29946 16634 19343 0,'-11'5'848'0,"5"-5"192"15,2-5-832-15,4 1-208 0,2-1 0 0,0 2 0 0,3-6 640 0,3-5 64 16,1-9 32-16,10-6 0 0,6-4-608 0,-25 33-128 16,59-74 0-16,-59 74 0 0,70-62-192 0,-70 62-48 15,0 0 0-15,104-56 0 0,-104 56 672 0,0 0 128 16,0 0 16-16,108-10 16 0,-87 15 480 0,-3 3 80 15,-1 6 32-15,-3 7 0 0,0 2-288 0,-5 7-64 16,-4 1-16-16,-3 5 0 0,-4-1-496 0,-5 9-80 16,-2 1-32-16,-3 6 0 0,-5-1-208 0,-4 2 0 0,-2 1 0 0,-5-5 0 31,-2 1-672-31,-4-4-80 0,-3 3-16 0,-7-5 0 16,4-3 0-16,-7 0 0 0,6-3 0 0,2-4 0 0,4-5 576 0,7-6 192 0,2-1-144 0,4-9 144 15,6-3 224-15,2-7 128 0,5-2 32 0,4-2 0 16,0-5-384-16,5-2 0 0,2-1 0 0,3-6 128 15,4-1-464 1,6-2-96-16,3-2-16 0,4-5 0 0,-22 26 320 0,0 0 128 16,101-89-128-16,-101 89 128 0,93-63 384 0,-93 63 144 0,99-56 48 0,-99 56 0 0,0 0 48 0,134-48 16 15,-134 48 0-15,0 0 0 0,101-9-208 0,-73 12-48 32,-2 3 0-32,-3 2 0 0,0 5 0 0,-1 4 0 0,-1 2 0 0,0 2 0 0,-2 2-256 0,2-2-128 15,-2 1 128-15,4-4-128 16,3-1-944-16,4 1-272 15,5-8-48-15,5-1-11792 0</inkml:trace>
  <inkml:trace contextRef="#ctx0" brushRef="#br0" timeOffset="147318.07">31580 16902 1839 0,'-13'17'160'0,"0"-6"-160"16,5-2 0-16,1-6 0 0,5 1 1136 0,0-4 192 0,2 0 32 0,-3 1 16 15,-1-1 512-15,-1 4 96 0,0-8 32 0,0 3 0 16,5-6-464-16,0-4-80 0,0-1-32 0,1-6 0 15,5-2 368-15,0-3 80 0,3-3 16 0,2-6 0 0,1 1-368 0,2-9-80 16,1 2-16-16,1-8 0 0,2-2-288 16,-3 1-48-16,3-2-16 0,-1-5 0 0,1 2-368 0,1-9-80 15,0-2 0-15,5-7-16 0,-1-5-368 16,3-5-64-16,0 0 0 0,-3 0-16 0,3 7-176 0,-3 7 0 16,-2 8 144-16,-2 1-144 0,2 5 0 0,-4 6 0 15,-3 8 0-15,-5 10 128 0,-1 7-128 0,-4 7 176 16,-4 11-176-16,0 3 192 0,-2 8 32 0,0 5 16 15,-1 8 0-15,-2 6 0 0,-1 8 16 0,3 9 0 16,-2 5 0-16,-2 5 0 16,5 12-256-16,-3 3 144 0,1 3-144 0,4-3 128 0,0 3-128 0,0 1 0 0,2 2 0 0,2-4 0 15,1 1 0-15,4-6 0 0,-1-5-160 0,1-7 160 32,3-2-336-32,-3-8 16 0,3-8 16 0,-1-1 0 15,1-5-16-15,-2-4-16 0,2-7 0 0,-3-5 0 0,2-2 96 0,1-8 32 0,0-3 0 0,2-6 0 16,-4-4 48-16,3-8 16 15,2-2 0-15,-1-7 0 0,0-6 144 0,-3-2-192 0,1-7 192 0,0-2-192 16,-3-4 192-16,-1-2 192 0,1-3-32 0,0-2-16 16,-2-4 368-16,3-3 80 0,4-6 16 0,0-7 0 15,7 3-240-15,2-7-48 0,3 3-16 0,0 3 0 0,7-3-304 16,5 6 0-16,6 3 0 0,5-9-11840 16,8-5-2480-16</inkml:trace>
  <inkml:trace contextRef="#ctx0" brushRef="#br0" timeOffset="158832.71">17514 14610 8287 0,'-12'5'736'0,"3"-1"-592"0,4 1-144 0,5-2 0 16,0-3 576-16,0 4 96 0,0-2 16 0,4 1 0 16,-3 2 0-16,6 4 0 0,-1 0 0 0,-1-1 0 15,0 6-688-15,2-5 0 0,-5 0 0 0,0 3 0 16,-2-2 0-16,-2 6 160 0,0 3-16 0,-5-1 0 0,2 4 928 15,0 4 176-15,-1 0 32 0,3 1 16 16,-2 2 272-16,-2-1 48 0,5 3 16 0,-3 4 0 0,3 0-544 16,0 2-96-16,2 4-32 0,0 1 0 0,-3 5-432 0,3-3-80 15,0 1-32-15,0-1 0 0,3-8-48 0,-3 6-16 16,4 0 0-16,1-2 0 0,4 3-128 0,-4 1-32 16,4-4 0-16,-1 7 0 0,1-2-192 0,0 4 0 15,-4 7 0-15,-2 1 0 0,1 3-128 0,-4 1 128 16,0 1 0-16,-4-1 0 0,1 0 0 0,0 2 0 15,-3 1 0-15,1-1 0 0,0 3 0 0,1 6-128 16,-1-3 128-16,2 1 0 0,3-2 0 0,-4-7 0 0,8 0 0 16,-4-7 0-16,1 3 0 0,6-1 0 0,-1-5 0 0,1 1 0 15,3-3 0-15,-1-6 0 0,3 2 0 0,-3-6 0 16,-1 1 0-16,1-2-128 0,0-5 128 0,-1-3-160 16,-1-2 160-16,2-2-192 0,-2 0 192 0,2-3-192 15,-4 3 192-15,4-4-128 0,-6 4 128 0,4 4-128 16,0 1 128-16,-2 1 0 0,1 3 0 0,1 3 0 15,-2-2 144-15,4-1 16 0,-1 5 0 0,1-8 0 16,3-1-160-16,4-1 160 0,1-4-160 0,4-4 160 16,-21-22-160-16,0 0 0 0,66 58 0 0,-66-58 0 15,0 0-240-15,0 0 80 0,84 47 16 0,-84-47 0 0,0 0-48 0,0 0-16 16,0 0 0-16,101 23 0 16,-101-23 208-16,0 0 0 0,0 0 0 0,94 5 0 0,-94-5 256 0,0 0 0 15,0 0 0-15,117 3 0 0,-117-3-64 0,0 0 0 16,96 6-16-16,-96-6 0 0,0 0-176 0,127 3 128 15,-127-3-128-15,99-7 128 0,-99 7-128 0,100-17 128 16,-100 17-128-16,96-23 128 0,-96 23 0 0,101-26 0 16,-101 26 0-16,102-19 0 0,-102 19-128 0,105-18 0 15,-105 18 0-15,117-5 0 0,-117 5 0 0,113-3 160 16,-113 3-160-16,101 0 160 0,-101 0 160 0,94 0 16 16,-94 0 16-16,101 0 0 0,-101 0 32 0,114-4 0 15,-114 4 0-15,123-2 0 0,-123 2-64 16,133-7 0-16,-133 7 0 0,116-1 0 0,-116 1-144 0,108-7-48 0,-108 7 0 0,109 0 0 15,-109 0 0-15,113-2-128 0,-113 2 192 0,129-7-64 16,-129 7-128-16,130-14 0 0,-130 14 0 0,115-17 128 16,-115 17-128-16,110-14 0 0,-110 14 0 0,107-13 0 15,-107 13 128-15,115-5-128 0,-115 5 192 0,120-5-64 16,-120 5 64-16,122-3 16 0,-122 3 0 0,115-4 0 16,-115 4-208-16,110-5 176 0,-110 5-176 0,115-12 160 15,-115 12-160-15,120-25 0 0,-120 25 0 0,124-38 0 16,-124 38 0-16,118-35 0 0,-118 35 0 0,89-31 0 15,-89 31-192-15,75-19 192 0,-75 19-160 0,0 0 160 16,101-16 0-16,-101 16 0 0,0 0-128 0,92 3 128 0,-92-3 0 16,0 0 0-16,93 14 0 0,-93-14 0 0,0 0 0 0,95 21 0 15,-95-21 0-15,0 0 0 0,98 18 0 0,-98-18 0 16,0 0 0-16,0 0 0 0,110 14 0 0,-110-14 0 16,0 0 0-16,0 0 0 0,108 14 0 0,-108-14 0 15,0 0 0-15,80 26 0 0,-80-26 0 0,0 0 0 16,85 43 0-16,-85-43 0 0,0 0 0 0,94 32 0 15,-94-32 0-15,0 0 0 0,102 17 0 0,-102-17 0 16,0 0-128-16,87 3 128 16,-87-3 0-16,0 0 0 0,0 0-160 0,0 0 160 0,76-20-272 0,-67 7 16 15,3 3 0-15,-5-2 0 0,2-2 32 0,-2-4 16 16,2-3 0-16,-1-1 0 0,-2-1-112 0,-1-8 0 0,-2 1-16 16,-3-5 0-1,0-1-304-15,-5-4-48 0,-2 1-16 0,0-6 0 0,0-2 432 0,2-7 80 0,-4-3 0 0,2-6 16 16,6-10 176-16,-5-4 0 0,6-6 0 0,0 1 128 15,6-4-128-15,2-9 0 0,1-12 0 0,0-4 128 16,3-2-128-16,2-2 0 0,0 3 0 0,0-1 0 16,3-2 0-16,-3 4 0 0,2-3-144 0,-6 3 144 15,2 1 0-15,-3 6 0 0,2 1 0 0,-4 5 0 16,-4 1 0-16,-1-2 0 0,-4 6 0 0,0 3 0 16,1 6 0-16,-3 0 0 0,2 1 0 0,2-4 128 15,0 3-128-15,0 1 0 16,6-6 0-16,-3 5 128 0,4 0 144 0,0 10 32 0,2 2 0 0,-4 8 0 0,-2 6-304 0,3 8 0 15,-6 3 0-15,0 3 0 0,-4 8 0 0,1 4 0 16,-3 3 0-16,1 3 0 0,-4-1 0 0,1 8 0 16,-1 2 160-16,-1 5-160 0,-3 3 0 0,-4 4 0 15,-6 5 0-15,-1 5 0 0,-4 7 0 0,-3 2-272 16,-4 7 64-16,-4 7 16 0,-1 1 32 0,-3-1 16 16,1-2 0-16,-2-1 0 0,4-3 144 0,0-2 0 15,0-3 0-15,5-1 0 0,-3-2 0 0,-2 0 0 16,0-1 0-16,-7 3 128 0,1-2-128 0,-2 0 0 15,-1 0 0-15,-9-2 0 0,-3 2 0 0,-7-5 0 16,-1 3 0-16,-3-2 128 0,4 3-128 0,-3 1 0 16,-4 3 0-16,0-5 128 0,-2 6-128 0,-5-4 0 0,-6-6 0 0,-1 1 0 31,5 0 0-31,0-1 0 0,1 1 128 0,-1 5-128 0,4 0 192 0,-12 2-48 0,-4-2 0 0,2-2 0 16,1 2 16-16,-4 3 0 0,-4 2 0 0,0 4 0 15,0-2 112-15,-6 1 32 0,-4 5 0 0,1 2 0 16,0 3-112-16,-1 4 0 0,1 2-16 0,-7 2 0 15,-5 4-176-15,4 1 160 0,3 2-160 0,5-5 160 16,3-4 208-16,-2-6 32 16,-6-3 16-16,7-6 0 0,8 5 96 0,4-7 32 0,8 1 0 0,-1-8 0 15,-4-5-320-15,5-5-64 0,4-1-16 0,5-6 0 16,5-3-144-16,2-2 0 0,6-5 0 0,-4 3 0 16,4-6-816-16,-6 2-80 0,-6-3-32 0,7 0-15712 15</inkml:trace>
  <inkml:trace contextRef="#ctx0" brushRef="#br0" timeOffset="167075.32">12837 17693 19343 0,'0'3'1728'0,"0"-3"-1392"0,2 0-336 0,1 0 0 16,-3 0 352-16,0 0 0 0,0 0 0 0,0 4 0 16,4-3-544-16,-4-1-96 0,0 4-32 0,0-4 0 15,-4 0-448-15,8-4-80 0,-4 4-32 0,2-5 0 16,1 0 528-16,2-2 96 0,1-2 32 0,1 4 0 16,-2-4 688-16,4 1 144 0,-2-1 32 0,1 0 0 15,3-5 768-15,1 2 144 0,2-2 48 0,3-3 0 0,2-1-496 0,2-1-80 16,0-2-32-16,2 2 0 0,0-2-688 0,-1 0-144 15,1-1-32-15,-2-1 0 16,0 2-128-16,-2-1 0 0,2 2-192 0,-7 3 192 0,3 0 0 0,-3 1 0 16,0 2 0-16,2 3 0 0,-2-1 0 0,-6 4 0 15,6 4 144-15,-2-1-16 0,2 1 400 0,0-1 96 16,2 5 16-16,0 0 0 0,1 0-208 0,-1 0-48 0,0 4 0 0,-1-3 0 16,3 3-192-16,-1 1-64 0,-3 2 0 0,0 2 0 15,3 1-128-15,1 6 0 0,-4 0 0 0,3 1 0 16,-17-17 0-16,0 0 0 0,0 0 0 0,82 73 0 15,-82-73 0-15,0 0 0 0,75 63 0 0,-75-63 0 0,0 0 0 0,64 63 0 16,-64-63-128-16,0 0 128 0,60 64 0 0,-41-47 0 16,-2 1-144-16,1-4 144 31,-1 0-672-31,-3 0-80 0,4-2-16 0,-6 2-12432 0</inkml:trace>
  <inkml:trace contextRef="#ctx0" brushRef="#br0" timeOffset="167429.19">13424 17768 2751 0,'11'-18'128'16,"-2"4"16"-16,3 2-144 0,-3 3 0 0,-4 4 0 0,2 0 0 15,0 0 0-15,8-7 0 0,6-6 0 0,7-3-176 0,2 2 176 0,-2 5 128 16,-7-2-128-16,-2 8 192 16,-4 2-480-16,-1 6-96 0,-5 0-32 0,-4 6 32 0,4 2 2288 0,-7 1 464 15,1 3 80-15,1 6 32 0,-2-1 464 0,-1 2 112 16,1 7 16-16,-2 4 0 0,4 1-672 0,-4 9-128 15,0 4-32-15,-4 5 0 0,4 5-1024 0,-2 3-224 16,1 8-32 0,-5-3-16-16,1 5-592 0,-4 2-112 0,1 11-32 0,-1 9 0 0,-3 3-464 0,3 10-80 0,7-1-32 0,2-4-14224 15</inkml:trace>
  <inkml:trace contextRef="#ctx0" brushRef="#br0" timeOffset="169204.61">23568 9949 6447 0,'-26'21'576'0,"3"-2"-576"16,9-2 0-16,6-4 0 0,-1 1 1024 0,-8 8 80 15,-22 22 32-15,-15 27 0 0,-12 21 592 0,0 13 112 16,8-2 16-16,11-6 16 0,11-1-464 0,4-2-112 16,10 2-16-16,9 0 0 0,1-7-336 0,7-1-80 15,5 1-16-15,3-2 0 0,6-1 64 0,0-3 16 16,1 1 0-16,4-1 0 0,2-4-128 0,3 1-32 16,2 0 0-16,2-2 0 0,3 1-240 0,0-3-48 15,4-1-16-15,1 4 0 0,4-4-144 0,1 5-16 16,1-2-16-16,1-3 0 0,-3-4-80 0,-3 1-16 0,-3-6 0 0,2-2 0 15,1-1-192-15,3-2 0 0,5-3 0 0,0-4-160 16,3-2 160-16,-43-52 0 0,98 96-144 0,-98-96 144 16,110 76-256-16,-110-76 32 0,127 58 0 0,-127-58 0 15,120 49 224-15,-120-49-176 0,119 26 176 0,-119-26-160 16,118-9 160-16,-53-10 0 0,4-11 0 0,3-5 0 16,3-6 0-16,-7-12 0 0,-6-2 128 0,-4-8-128 15,-4-3 192-15,2-4-16 0,-2 2-16 0,-2-5 0 16,-3 5-32-16,0-7-128 0,8-3 192 0,-5-11-64 15,-1-3-128-15,-4 3 0 0,-9 0 0 0,-1 2 0 16,-11 0 0-16,0 1 0 0,-3-2 0 0,-6-3-176 0,4-1 176 0,-2 3 0 16,-5 0 0-16,2 2 0 0,0-2 0 0,-1 0 0 15,-1 2 0-15,-5 2 0 0,-7-2 0 0,-4 3 0 16,-7 4 0-16,-8 9 0 0,-4 1 0 0,-5 7 0 16,-7 4 0-16,-7 0 0 0,-9 1 208 0,-10 1 80 15,-8 1 16-15,-8-1 0 0,-1 8 336 0,-4-3 80 16,1 3 16-16,4 4 0 0,4-2-304 0,-8-2-64 15,3-3-16-15,-3-2 0 0,-4 0-352 0,4-2 128 16,4 2-128-16,0 7 0 16,4 5-336-16,1 9-144 0,2 5-32 0,-7 11 0 15,-3 13-16-15,-6 13-16 0,4 12 0 0,-3 15 0 0,4 8 544 0,2 13 144 16,2 10 16-16,1 6 0 0,-1 3-32 0,5 4 0 0,-2 4 0 16,11 3 0-16,6 9-128 0,6 7 0 15,9 12 0-15,7 3 0 0,7 11-128 0,1-2-64 0,11 5-16 0,4 1 0 31,3-4-880-31,5-2-192 0,0-3-16 0,9 6-16 16,-3 4-48-16,3-7-16 0,1-3 0 0,5 3 0 0,8 0 816 0,1-6 176 0,10-10 16 0,2-6 16 16,10-13 480-16,10-15 112 0,16-4 16 0,6-16 0 15,12-8 624-15,0-9 128 0,5-9 16 0,3-18 16 16,-2-10-656-16,19-19-144 0,12-19-32 0,1-13 0 16,-6-6-208-16,-5-7 0 0,-2-5 0 0,8-6 0 15,2-6 0-15,-8-6 128 0,-13-1-128 0,-14-4 0 16,0 2 0-16,-5-2 0 0,6-1-144 0,-9 1 144 0,-1 3-160 0,-11-4 160 15,-9-4-160-15,-9 1 160 0,-3 1 192 0,-7 5 144 16,1 2 32-16,-12 1 0 0,-1-3 80 0,-11 2 0 16,1-4 16-16,-13 2 0 0,-1 3-320 0,-10 4-144 15,-6 2 128-15,-5 6-128 0,-6 3 320 0,-7-1-32 16,-6 4 0-16,-8-6 0 0,-3 6 224 0,-3 0 32 16,-8 3 16-16,-8 2 0 0,-7 0-32 0,-4 4 0 15,-6-1 0-15,1 4 0 0,5 6-224 0,2 1-48 16,-3-2-16-16,-3 5 0 0,1 2-112 0,-9 1 0 15,2 9-128-15,7 1 192 0,5 8-192 0,-7 2-208 16,2 7 32-16,-4 6 16 16,4 4-496-16,-9 13-112 0,-3 3 0 0,5 7-16 15,7 11-496-15,-7 15-80 0,-4 11-32 0,0 14 0 16,3 6 704-16,-1 4 144 0,-4-1 32 0,11 1 0 0,14 3 512 0,2 10 0 0,9 8 0 0,3 9 0 16,10 4 0-16,1 7 0 0,8 2 0 0,3 8 0 15,8 1 0-15,8 1 0 0,4 3 0 0,9-8 0 16,10-4 0-16,1 8 0 0,6 6 0 0,7-6-160 15,2-10-80-15,8-1-16 0,4-3 0 0,5 0 0 32,5 1-128-32,6-8-16 0,5 3-16 0,10-6 0 0,4-4-32 0,8-6-16 0,14-6 0 0,-3-17 0 15,-3-6 80-15,-4-9 0 0,-6-8 16 0,8-14 0 16,8-13 368-16,6-13 160 0,8-12-16 0,-5-12 0 0,-10-11 240 0,-2-12 32 16,-2-7 16-16,3-10 0 0,3-9 16 0,3-9 16 15,-4-6 0-15,-7-8 0 0,-11 6-224 0,-3-2-48 16,-8 5-16-16,1-9 0 0,2 6-176 0,-3-6 0 15,-2-1 0-15,-2 7 0 0,-3-6 0 0,-7 9 0 16,-11 9 0-16,-5 0 0 0,-3 8 144 0,-4-1 0 16,-3 0 0-16,-6 5 0 0,-3 0 480 0,-5-2 80 15,0 6 32-15,-9-3 0 0,-4 1 96 0,-5 0 0 16,-1 3 16-16,-7-5 0 0,-4 2-192 0,-4-2-32 16,-1-2-16-16,-4-1 0 0,-4-1 96 0,-3-5 0 15,-7-3 16-15,-3-4 0 0,2 8-304 0,-4-8-64 16,1 0-16-16,-7-4 0 0,5-7-336 0,-4-6 0 0,-4 2 0 0,1-2 0 31,-4 7-512-31,-2 1-32 0,-1 8 0 0,-4 10 0 16,-2 7 32-16,4 5 0 0,0 11 0 0,3 10 0 0,2 7 144 0,0 16 48 0,3 5 0 0,1 5 0 15,3 7 48-15,2 2 16 0,-4 4 0 0,5-4 0 32,3 1-416-32,4-1-80 0,4 0-16 0,5 4-8784 0,4-4-1776 15</inkml:trace>
  <inkml:trace contextRef="#ctx0" brushRef="#br0" timeOffset="173487.51">10987 8256 911 0,'0'0'0'0,"0"-3"0"0,0 3 0 0,1-2 0 16,1 2 192-16,2-4-64 0,-1 1 0 0,4-8 0 15,4 3 48-15,2-6 0 0,5-2 0 0,-4 6 0 16,0-3 384-16,1-1 80 0,1 6 0 0,2-4 16 15,-1 3-16-15,4 0-16 0,2-1 0 0,-4 1 0 16,2 0-112-16,1 1-32 0,3-1 0 0,1 4 0 16,-2-2-272-16,2 1-48 0,0-2-16 0,1 4 0 15,-1-1-144-15,0 2 0 0,2-3 0 0,1 1 0 16,3 2-192-16,-3 1 48 0,4-5 0 0,1 2 0 16,2 1-112-16,-4-5 0 0,-1 4-16 0,-1-3 0 15,-4-1 272-15,-2 0-192 0,0 0 192 0,-1-1-160 16,-2 1 160-16,-4-3 0 0,1 3 0 0,-2 1 0 0,-1-1 0 0,-1 4 0 15,-2 0 144-15,2-2-144 16,0 1 128-16,-5 3-128 0,0 1 0 0,-1-1 0 0,1 3 0 0,-5-4 0 16,1 4 0-16,-3-5 0 0,-1 5 0 0,-1-4-176 15,-3 4 176-15,-2-1-208 0,1-3 208 0,-8 4 0 16,1 0 0-16,-1 0 0 0,-5 0 336 0,-2 0 64 16,-2 0 16-16,0 4 0 15,-4 1 0-15,-1 0 0 0,0 2 0 0,-3-2 0 0,-3 1-160 0,1 2-16 16,-4-3-16-16,-2 4 0 0,3-2-224 0,-7-2-160 15,3 1 32-15,2 1 0 16,1-2-464-16,0 0-96 0,-4 4-16 0,6-2 0 0,4-2 384 0,-3 4 64 16,-6-1 0-16,1 3 16 0,3-3 240 0,-1 5 128 0,2-1 0 0,0-2-128 15,1-1 240-15,1 3-64 0,-1-1-16 0,3-3 0 16,3 5-160-16,0-5 0 0,6 3-160 0,-1-3 160 31,8 1-560-31,2-2-16 0,4-2 0 0,4 1 0 0,3-3 320 0,3-3 48 0,6 5 16 0,3-5 0 16,5 0 192-16,3 0 208 0,6-1-32 0,5-3-16 15,2 1 160-15,0 3 16 0,6 0 16 0,-6 0 0 16,0 0-160-16,-2 0-48 0,1 3 0 0,-1 2 0 16,2-1-144-16,0 1 0 15,2-5 0-15,3 3-176 0,-3-3 176 0,5 0 0 0,0-3 0 0,9 1 0 16,2 2 0-16,8-3 128 0,0 3-128 0,0 0 128 16,1 0-128-16,-3 0 144 0,1 0-144 0,-1 0 160 0,-1 5-160 0,5-2-224 15,5 6 48-15,7 0 16 0,6 0 160 0,-22-8 0 16</inkml:trace>
  <inkml:trace contextRef="#ctx0" brushRef="#br0" timeOffset="197360.04">26210 14558 11967 0,'-7'0'1072'0,"2"0"-864"0,3 0-208 0,2 0 0 0,0 0 848 0,-2 0 128 15,-3 3 32-15,0 1 0 0,-7 1-304 0,1 9-64 16,-3 0-16-16,2 3 0 0,-4 4-368 0,-3 2-64 16,-2-1 0-16,-2-1-16 0,1 2-176 0,-4-1 128 15,0 3-128-15,-1-3 128 0,3 1 512 0,-2 3 80 16,5 0 32-16,-2-3 0 0,6 3 464 0,-1 0 80 15,1 0 32-15,3-1 0 0,5 1-752 0,-6 0-128 16,1 5-48-16,0 4 0 0,-5 5-400 0,-2 4 0 16,0-1 0-16,-2 10 0 0,1 4 0 0,-5 4 0 15,0 2 0-15,-1 3 0 0,0 0 320 0,5-3 128 16,0 7 16-16,-1 1 16 0,5-1 480 0,1 1 112 0,5 7 16 16,0-3 0-16,3 0-320 0,1-3-64 0,2-1-16 0,-2-1 0 15,4 1-448-15,-2-5-96 0,0 4-16 0,4 0 0 16,-1-4-128-16,-1-4 0 0,2 5 0 0,3-6 0 15,0-4 0-15,3-5 160 0,1-3-32 0,4 0-128 16,3 3 400-16,4-3-16 0,1 0-16 0,5-1 0 16,-2 1-112-16,6 0-32 0,1-2 0 0,-4-2 0 15,6 2-96-15,2-1 0 0,-2-1-128 0,5 2 192 16,3 2-192-16,5-4 144 0,0-1-144 0,8-1 128 16,2 1-128-16,10 1 0 0,5-2 0 0,4 3 128 15,1-4-128-15,-1-6 0 0,-70-36 0 0,129 61 0 0,-129-61 0 16,136 52 0-16,-136-52 0 0,146 42 0 0,-146-42 0 15,164 38 0-15,-164-38 144 0,157 27-144 0,-157-27 160 0,151 10-32 16,-151-10-128-16,159 12 192 0,-159-12-48 0,176-5-16 16,-176 5 0-16,185-16 0 0,-185 16-128 0,177-22 0 15,-83 8 144-15,11-4-144 0,8 4 0 0,-1 2 0 16,-9 3 0-16,1 4 0 0,6 5 0 0,5 5 0 16,3 8 0-16,-3-5 0 0,0 1-224 0,-3 2 32 15,-4 1 16-15,7 2 0 0,0 0 176 0,0 3-128 16,0-5 128-16,-3 2-128 0,-8-5 128 0,2-4 0 15,6-5 0-15,-4-5-128 0,-2 3 128 0,-5-10-192 16,-7 3 192-16,-5-8-192 0,2-1 192 0,-6-8 0 16,6 0 0-16,-7-5 0 0,-84 31 0 0,148-61 0 0,-148 61 0 15,139-77 128-15,-69 39 48 0,1-2 16 0,-1-4 0 16,3 2 0-16,2-1-64 0,-5 3-128 0,-9-4 192 0,-61 44-64 16,106-75-128-16,-106 75 0 0,92-74 0 0,-92 74 0 15,93-75 0-15,-93 75 0 0,94-75 0 0,-94 75 0 16,97-70 0-16,-97 70 0 0,100-66 0 0,-100 66 0 15,85-72 0-15,-85 72 0 0,82-66 0 0,-82 66 0 16,82-62 0-16,-82 62 0 0,82-67 0 0,-82 67 0 16,75-69 0-16,-75 69-192 0,75-66 64 0,-75 66 128 15,71-67 0-15,-71 67 0 0,61-61 0 0,-61 61 0 0,45-61 0 16,-27 30 0-16,-1 5 144 0,-6-2-16 0,1 2 128 0,0-4 48 16,-3-1 0-16,0-4 0 0,1 4-112 0,2-6-32 15,-3 2 0-15,-4-3 0 0,0 5-160 0,-3-5 0 16,-2 1 144-16,-2-1-144 0,-3-2 0 0,-4 0 0 15,-1-4 0-15,-7 1 0 0,-1-3 0 0,-4-6 0 16,-5 3 0-16,1-3 0 0,2 1 0 0,-1-1 0 16,-1-4 0-16,4 3 0 0,1-5 0 0,-2-3 0 15,6-2 0-15,-4-3 128 0,2 0-128 0,-4 2 0 16,2 1 0-16,-2 5 0 0,1 6 0 0,-4-5 0 16,-8 4 0-16,1-1 0 0,-1 2 0 0,-1 3 0 15,-4 1 0-15,3 4 0 0,-4 4 0 0,-6 0 0 16,-1 5-144-16,-10 0 144 0,-1 4 0 0,1 5-144 0,-6 0 144 0,-1 1 0 15,1 1 0-15,-2-2 0 0,6 3 0 0,2-5 0 16,4-1 0-16,1-3 0 0,3 1 0 0,-3 0 0 16,1-2 160-16,1 1-160 0,-1 1 160 0,-1-1-160 15,-2 3 0-15,-2 3 0 0,-1 3 0 0,-9 4 0 16,3 3 0-16,-10 6 0 0,-7-2 0 0,-6 3 0 16,2 4 0-16,-3 5 0 0,-5 0 0 0,3 5 0 15,5-2 0-15,1 3 0 0,-4-6-160 0,1-2 160 16,-3-2 0-16,6 4 0 0,-4 0 0 0,3 0 0 15,4 6-176-15,-11-3 176 0,-3-3-208 0,-2 5 80 16,6-5-112-16,-6 4-16 0,0-2 0 0,2 6 0 16,-2 4-32-16,-7 2-16 0,-8 7 0 0,1 2 0 15,-3 8-208-15,-2 4-64 16,3 5 0-16,-12 4 0 0,2 1 112 0,-1 2 16 0,8 2 0 0,5-4 0 0,12-1 448 0,1-4 160 16,-3 1 0-16,15-7 0 0,7-5 208 0,10-1 32 15,7-4 16-15,3-1 0 16,4-4-1472-16,2-1-288 0</inkml:trace>
  <inkml:trace contextRef="#ctx0" brushRef="#br0" timeOffset="200768.33">31603 12969 13823 0,'-9'14'1216'0,"4"-9"-960"15,3 4-256-15,-1-6 0 0,-1-3-128 0,4 4-80 16,0-2-16-16,-1 1 0 0,1 1 688 0,0 1 144 0,-4 0 32 0,1-1 0 15,1-4-240-15,-1 3-32 16,-3-3-16-16,3 0 0 0,1 0 224 0,0-3 64 0,2-1 0 0,2-1 0 16,3 1 0-16,1-4 16 0,2-1 0 0,1-5 0 15,0 0 304-15,3-3 48 0,2-1 16 0,3-4 0 16,1-1-352-16,-3-7-64 0,5-1-16 16,-1-4 0-16,2-5-432 0,1 0-160 0,1-7 0 0,-2-2 144 15,1-3-16-15,-4-2-128 0,-1 5 192 0,-3-3-64 16,4-2 48-16,-6-2 0 0,2 2 0 0,0 0 0 15,-4 7-176-15,2-1 0 0,4-5 0 0,0 5 0 16,-1 4 0-16,1 7-144 0,3 6 0 0,1 1 0 16,-3 8-112-16,-3 4-32 0,2 6 0 0,-3 3 0 0,1 8 144 15,-1 1 144-15,-3 5-208 0,2 4 80 0,-3 8 128 0,0 6 256 16,-1 8-64-16,1 4-16 0,-4 5 144 0,-1 4 16 16,1 8 16-16,-1 2 0 0,-3 3-80 0,3 1-16 15,-2 3 0-15,1 0 0 0,2 1-48 0,2-1-16 16,-2 5 0-16,2-3 0 0,4-5-64 0,-2-1 0 15,-1-1-128-15,-2-7 192 0,6-1-64 0,-4 1-128 16,-2-2 176-16,2-5-176 0,1 2 0 0,0-4 0 16,3-2 0-16,-5-10 0 0,3-7 0 0,1-7 0 15,1-9 0-15,-3-5 0 0,1-5 256 0,2-9-48 16,-1-4-16-16,-1-4 0 0,1-10 128 0,1-3 32 0,-3-5 0 0,-1-7 0 16,1 2 208-16,-4-7 32 0,4 0 16 0,0-2 0 15,-4 1-32-15,2-1-16 0,2 2 0 0,-2 0 0 16,0 0-336-16,1 3-64 0,-2 4-16 0,2 1 0 15,1 0-144-15,-4 4 0 0,4 6 0 0,0 2 0 32,3 6-512-32,-2 0-128 0,4 3-16 0,-3 4-10000 0,-1 3-2000 0</inkml:trace>
  <inkml:trace contextRef="#ctx0" brushRef="#br0" timeOffset="201249.23">33079 11483 9215 0,'2'-8'816'0,"1"-1"-656"16,1 4-160-16,-4-2 0 0,2 5 1280 0,1-5 240 15,1-3 32-15,1-8 16 0,-2-3-144 0,2 4-16 16,1-2-16-16,-1 5 0 0,2 2 384 0,-2-1 80 15,7 5 0-15,-1-1 16 0,4 4-464 0,1-4-80 16,-16 9-32-16,0 0 0 0,0 0-672 0,0 0-144 16,96-9-32-16,-96 9 0 0,0 0-240 0,0 0-48 15,66 39-16-15,-52-22 0 0,-2 2 112 0,1 4 32 0,-6 1 0 0,-4 4 0 16,0 7 16-16,-3 0 0 0,-6 1 0 0,-1 8 0 16,-6-4-304-16,-4 7 0 0,0-2 0 0,-3 4 0 15,-1 3 0-15,-5-3 0 0,4 0 0 0,-5-6 0 16,5-2-128-16,-1-7-48 0,8-8 0 0,-5-3 0 15,6-2-496 1,4-7-96-16,1-9-32 0,2-1 0 0,4-4 352 0,3-9 64 0,0 0 0 0,0-8 16 16,3-2 368-16,2-6 0 0,4-3 0 0,0-1 0 15,0 1 384-15,1-2 128 0,2-1 48 0,2 5 0 16,-2 0-176-16,1 3-16 0,1 2-16 0,-4 11 0 0,2 1-352 0,-3 6 0 16,0 3 0-16,-1 3 128 0,1 2 320 0,0 4 64 15,-1 0 0-15,6-1 16 0,-1 1 384 0,4 0 80 16,-17-9 16-16,0 0 0 0,89 14-624 0,-89-14-112 15,101-14-16-15,-101 14-18064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2:09:04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13592 12269 2751 0,'-4'3'256'0,"3"3"-256"0,-1-6 0 0,2 3 0 15,0-1 608-15,0-2 80 0,-2 7 16 0,-1 2 0 16,1-1 496-16,-2-2 96 0,4-1 32 0,0-2 0 15,-3 2-336-15,3-5-64 0,0 0-16 0,-2 4 0 16,0-4 208-16,1 5 32 0,-5-1 16 0,3 1 0 16,-2 0 208-16,-2 4 32 0,2-6 16 0,-1 3 0 15,3-3-112-15,-2-3-32 0,5 0 0 0,0-3 0 16,5-3-656-16,-2 1-144 0,3-4-32 0,-3-5 0 16,6 2-448-16,-2-5 0 0,1-1 0 0,3-1 0 15,3-2 0-15,-4 0-128 0,2-1 128 0,1-1 0 16,1 0 0-16,3-3 0 0,-3-3 0 0,3-3 0 15,1 1 128-15,-4-4-128 0,7-1 0 0,-4-3 0 0,-1-4 0 0,-1 1 0 16,3-5 0-16,-4 2 0 0,0 1 0 0,-2 1-128 16,2 3 128-16,0 1 0 15,-2 3-448-15,-2 4 0 0,6 6 16 0,-5 5 0 0,4 7 48 0,-4 0 0 16,1 6 0-16,-3-1 0 0,1 5 240 0,1-1 144 16,-1 5-160-16,2 0 160 0,-3 5 0 0,1 4 0 15,-1 3 0-15,0 6 0 0,-2 4 160 0,0 5 32 16,0-1 0-16,-2 2 0 0,4 6 288 0,-4-2 64 15,2 3 16-15,0-1 0 0,0 6-112 0,2-5 0 0,-1 2-16 16,-3 1 0-16,2-1-160 0,-1 1-16 0,2 2-16 0,-2-5 0 16,-1 0-240-16,2-4 0 0,-2 1 128 0,0-3-128 15,2-4 0-15,-2 1 0 0,1-5 0 0,-1-2 0 16,2-2 0-16,-2-5 0 0,4-3 0 0,-4-4 0 16,2-5 0-16,0-1 0 0,2-6 0 0,-2-4-160 15,1-5-32-15,1-1 0 0,0-2 0 0,0-4 0 16,1-6 192-16,-1-6 0 0,-1-2 0 0,-1-1-128 15,4-2 128-15,-2-4 0 0,3-1 0 0,-4 0 128 16,6-2 0-16,-5-2 0 0,5 4 0 0,-2 1 0 16,2 1-128-16,4-1 0 0,-8 4 0 0,1 3 128 15,2 4-128-15,-2 2 0 0,1 3-176 0,0 2 176 16,2 0-1392-16,-5 5-176 16,1 2-32-16,-1 1-10176 0</inkml:trace>
  <inkml:trace contextRef="#ctx0" brushRef="#br0" timeOffset="460.76">14810 10823 1839 0,'0'-1'160'0,"3"-3"-160"0,3 1 0 0,-6 1 0 16,3-2 1536-16,2-1 288 16,6 0 48-16,4-11 16 0,8 2 224 0,-2-3 64 0,2 6 0 0,-4 3 0 15,2 1-1104-15,-7 7-224 0,3 0-32 0,-5 9-16 16,-3 3-352-16,1 7-64 0,-1 2 0 0,-2 5-16 16,0 0 32-16,-5 2 16 0,3 3 0 0,-8-1 0 15,-1 6 592-15,-1-1 112 0,-4 0 32 0,-1 5 0 16,-2 0-496-16,-6-1-80 0,1 6-32 0,-1-5 0 15,-1-2-352-15,2 2-64 0,-6 0 0 0,2-1-128 0,4-5 0 0,-1 0 0 16,1-5 0-16,3-1 0 16,0-7-400-16,2-7-96 0,6-5-16 0,-2-9 0 0,4 0 256 0,3-6 64 15,1-2 0-15,1-6 0 0,3-4 368 0,1-8 80 16,4 0 0-16,3-5 16 0,-2-4-64 0,4 0-16 16,2-5 0-16,3 3 0 0,2 3 96 0,5-1 16 15,0 5 0-15,0 2 0 0,6 2 0 0,-6 5 0 16,-26 21 0-16,0 0 0 15,84-40-48-15,-84 40 0 0,0 0 0 0,0 0 0 0,99-2 0 0,-76 4 0 16,-23-2 0-16,0 0 0 0,0 0-256 0,101 23 128 16,-101-23-128-16,0 0 0 15,0 0-1360-15,108 12-384 0</inkml:trace>
  <inkml:trace contextRef="#ctx0" brushRef="#br0" timeOffset="1006.61">13137 12741 11055 0,'-2'0'976'0,"0"0"-784"0,2 0-192 0,0 0 0 15,0 0 1072-15,-3 0 160 0,1 0 48 0,2-2 0 16,-3 2 112-16,3-3 16 0,0-1 16 0,3 3 0 16,6-6-272-16,5 1-64 0,0-2-16 0,7-1 0 15,-21 9-304-15,0 0-48 0,83-35-16 0,-83 35 0 16,0 0-512-16,121-40-192 0,-121 40 144 0,97-23-144 15,-97 23 0-15,127-21 0 0,-127 21 0 0,159-31 0 16,-159 31 0-16,162-40 0 0,-162 40 0 0,166-43 0 16,-78 20 256-16,7-3-16 15,9 0-16-15,-1 0 0 0,-9 1-80 0,-2 1-16 0,-8 1 0 0,-84 23 0 32,164-40-448-32,-164 40-80 0,164-30-32 0,-164 30 0 0,136-17-1936 0,-136 17-384 0</inkml:trace>
  <inkml:trace contextRef="#ctx0" brushRef="#br0" timeOffset="1556.16">14095 13021 6447 0,'-14'2'272'0,"7"-2"80"0,1 0-352 0,2 0 0 0,1 0 0 0,1-2 0 16,0-1 1216-16,0 3 192 0,-5-4 16 0,6-1 16 15,-6-4-352-15,5 6-80 0,2-6-16 0,3 4 0 16,3 0 864-16,-3-4 192 0,4 4 16 0,4-2 16 15,2-2-1488-15,1 1-288 0,4-1-64 0,1 0-16 16,2 0 592-16,-21 9 112 0,0 0 32 0,0 0 0 16,97-5-496-16,-97 5-80 0,0 0-32 0,91 35 0 15,-60-18-352-15,-6 6 0 0,-1 7 0 0,-1 1 0 0,-6 9 0 0,-4 0 0 16,-5 7 0-16,-3-2 0 0,-1 8-176 0,-6-8 176 16,-3 4-208-16,-4-6 80 0,-1 4-48 0,-6-5 0 31,-3 2 0-31,-4-4 0 0,-1 3 176 0,1-8-160 0,-3 2 160 0,3-11-160 0,1 3 160 0,1-9 0 15,2-5 0-15,1-4 0 32,1-4-656-32,1-7-48 0,2 0-16 0,0-7 0 0,6-2 336 0,-1-5 64 0,0-3 0 0,4-6 16 0,0 0 304 0,3-6 0 0,2 1 128 15,2-5-128-15,3 1 368 0,4 1-32 0,1-5 0 0,6-3 0 32,3 3-16-32,4 1 0 0,3 3 0 0,3 3 0 0,-29 29-64 0,67-45 0 0,-67 45-16 0,0 0 0 15,129-56 16-15,-129 56 0 0,0 0 0 0,130-40 0 16,-130 40 0-16,98-18 0 0,-98 18 0 0,92-17 0 31,-92 17-1216-31,100-23-224 0</inkml:trace>
  <inkml:trace contextRef="#ctx0" brushRef="#br0" timeOffset="1933.6">13620 11034 11967 0,'7'0'1072'0,"1"0"-864"0,1-3-208 0,-4 1 0 15,-1-2 240-15,3-1 0 0</inkml:trace>
  <inkml:trace contextRef="#ctx0" brushRef="#br0" timeOffset="2085.6">14109 11060 22111 0,'4'26'976'0,"-4"-7"208"15,3 2-944-15,3-3-240 0,-5-4 0 0,3 3 0 0,4 9 736 0,6 18 96 16,11 24 32-16,6 15 0 0,9 13-608 0,0-2-112 15,4-10-16-15,5-1-128 0,5-1 0 0,3-5-192 16,-1-2 0-16,3-2 0 16,2 2-1408-16,5-2-256 0,4 2-64 15,5 0-16-15,5 0-416 0,7 3-80 0</inkml:trace>
  <inkml:trace contextRef="#ctx0" brushRef="#br0" timeOffset="2719.63">13892 10916 11055 0,'6'3'976'0,"1"-3"-784"0,2 4-192 0,-7-3 0 15,5-1 512-15,2 7 64 0,8 4 16 0,-17-11 0 16,63 49-80-16,-27-15-32 0,-1 6 0 0,-2 4 0 16,-1 5 528-16,1 3 96 0,2 2 32 0,3 2 0 0,6 6-48 15,-3-1 0-15,10 6 0 0,-1 2 0 0,6 3 80 16,-7 4 16-16,0 3 0 0,0 1 0 15,-2 3-192-15,0-1-32 0,0-5-16 0,2 3 0 0,-1 4-592 0,8-3-112 16,2-4-32-16,-1 5 0 0,1-2-208 16,-1-5 0-16,-3 0-192 0,-7-12 192 15,-3-2-1232-15,5-4-144 0,-1 6-32 0,1-6-10944 16</inkml:trace>
  <inkml:trace contextRef="#ctx0" brushRef="#br0" timeOffset="3113.68">12917 13610 12895 0,'6'-5'1152'0,"-1"0"-928"0,4 1-224 0,6-10 0 15,3 2-544-15,-4 3-160 0,5-8-16 0,-19 17-16 0,85-80 608 0,-8 8 128 16,10-6 0-16,-3-2 0 0,4-4 0 0,5 1 0 15,-1 4 0-15,2-1-144 0,2 5 848 0,-2-5 192 16,-3 0 16-16,3-2 16 16,7-7 608-16,5 1 112 0,13-8 16 0,-1 2 16 0,-8-4-272 0,2-3-64 15,3-9-16-15,12 1 0 16,5-6-1008-16,-6 8-192 0,-13 6-128 0,-1 0-10816 0</inkml:trace>
  <inkml:trace contextRef="#ctx0" brushRef="#br0" timeOffset="28104.42">17920 12062 18431 0,'2'0'1632'0,"-2"0"-1312"0,0-2-320 0,2-2 0 15,0 4-656-15,-2-3-208 0,3-2-32 0,-3-4-16 16,2 0-288-16,1-3-48 0,1 2-16 0,-2-4 0 16,5-2 1264-16,-4-1 208 15,2-2 64-15,4-4 16 0,0-3 736 0,-1-4 128 0,6-5 48 0,0 4 0 16,4-4-368-16,-1-5-64 0,1 0 0 0,-5-4-16 15,3 1-368-15,0-6-80 0,1 0-16 0,4-3 0 16,-2-2-288-16,2-3 0 0,0-1 0 0,-2 1 0 0,2-1 0 16,-3 1 0-16,-1 1 0 0,-1 7 0 15,-1 0-192-15,3 6 48 0,-2 6 16 0,-1 6 0 16,4 5-208-16,-3 5-48 0,0 4 0 0,-1 3 0 0,-4 8 384 0,1 3 0 16,0 3 0-16,-3 5 0 0,0 4 288 0,-2 3-32 15,1 9 0-15,-1 3 0 0,2 2 320 0,0 8 64 16,0-1 16-16,-4 7 0 0,7 3-336 0,-5 4-80 0,2 2-16 15,-1 5 0-15,1 4-32 0,-2 2 0 0,2-2 0 0,-1 3 0 16,-2-4 256-16,2 6 64 0,1 3 0 16,0 4 0-1,1 1 0-15,-3 3 0 0,2-3 0 0,-4-5 0 16,4-5-128-16,-6-7 0 0,3-9-16 0,-1-6 0 16,2-11-192-16,-2-11-48 0,4-5 0 0,1-7 0 15,2-5 176-15,-3-5 16 0,3-9 16 0,2-12 0 16,0-9-144-16,4-8-48 0,-1-11 0 0,4-11 0 15,2-3 112-15,-6-1 0 0,0-1 16 0,3-1 0 16,1-4-144-16,1-4-128 0,-1 3 144 0,4 4-144 16,-1 3 176-16,0-1-176 0,1 7 192 0,1 6-192 15,-2 1 0-15,1 7 0 0,1 4 0 0,-2 7 0 16,1 1-1440-16,-1 7-400 0</inkml:trace>
  <inkml:trace contextRef="#ctx0" brushRef="#br0" timeOffset="28419.51">20020 10456 11055 0,'-7'-14'480'0,"5"5"112"0,2 0-464 0,-3 1-128 0,3 1 0 0,0 5 0 15,0-5 0-15,-2-3 0 0,0-3 0 0,1 0 128 16,-4 4-128-16,-4 5 0 0,-5 4 0 0,2 9 0 16,-2 3 1392-16,-2 9 256 0,2 2 48 0,-7 5 16 15,4 6-368-15,-1 5-80 0,3 1-16 0,-3 3 0 16,3 6-544-16,1 2-96 0,3 1-32 0,2 4 0 16,2 3-240-16,2 2-48 0,5 10-16 0,0 2 0 15,0 4-272-15,4 1 0 0,-3 3 0 0,6-7-144 16,4 1-400-1,1-3-80-15,0-3-16 0,6-2 0 0,4-1-720 0,5-5-160 0,4-4-16 0,4-8-6848 16</inkml:trace>
  <inkml:trace contextRef="#ctx0" brushRef="#br0" timeOffset="28969.15">20308 11964 4607 0,'-4'-3'400'0,"2"-3"-400"0,4 1 0 0,0-3 0 16,3 1 1344-16,-3-4 176 0,5-1 32 0,2-14 16 15,1-11-176-15,11-15-48 0,-2-9 0 0,2-5 0 16,0-2-416-16,-2-2-96 0,-1 4 0 0,-1 0-16 15,0-4 336-15,1-1 80 0,1-1 16 0,2-6 0 16,-4 3-160-16,1 0-16 0,1 6-16 0,2-3 0 16,-2 11-544-16,2 2-128 0,0 3 0 0,-2 7-16 15,2 6-368-15,-4 3 0 0,-3 12 0 0,0 2 0 16,-2 12 448-16,-3 2 32 0,0 8 0 0,0 4 0 16,-1 4 128-16,-2 4 32 0,-1 5 0 0,0 1 0 15,2 8-96-15,-4 1-16 0,4 1 0 0,0 4 0 0,-1 7-272 0,1 1-64 16,3 6-16-16,-1 4 0 0,-1 2-176 0,3 5 160 15,1-1-160-15,2 7 160 0,2 2-160 0,1 5 0 16,-1 6 0-16,1-3 0 0,1-3 144 0,-1 1 0 16,4-1 0-16,-4-9 0 0,1-4-144 0,-1-8 0 15,-3-5 144-15,-5-10-144 0,1-8-256 0,-3-4-112 16,2-4-16-16,-7-6-16 0,1-4 128 0,-3-8 16 16,4-4 16-16,-4-6 0 0,2-6 384 0,1-6 80 15,-3-7 16-15,4-7 0 0,-4 0 176 0,5-9 32 16,-4 1 16-16,6-10 0 0,2 6-32 0,0-9-16 0,1 2 0 15,6-6 0-15,1-1-288 0,3 0-128 0,1 0 0 16,1 3 128-16,-1 5-128 0,3-2 0 0,1 2 0 0,-2 9 0 16,-3 0-352-16,0 9 0 15,-1 6 0-15,-2 2 0 16,-1 6-112-16,-2 5-32 0,-2 7 0 0,-2 9-14880 0</inkml:trace>
  <inkml:trace contextRef="#ctx0" brushRef="#br0" timeOffset="29252.03">21555 10977 11055 0,'2'-4'480'0,"0"2"112"0,3-1-464 0,-3-1-128 0,5 3 0 0,-5-3 0 0,5 4 960 0,-2-5 160 16,7-4 32-16,-12 9 16 0,0 0 1632 0,0 0 320 15,92-40 64-15,-92 40 16 16,0 0-624-16,108-35-112 0,-108 35-32 0,96-21 0 0,-96 21-1152 0,101-17-256 16,-101 17-32-16,94-10-16 0,-94 10-704 0,0 0-144 15,119-9-128-15,-119 9 192 16,0 0-1536-16,103 0-320 0,-103 0-48 0,0 0-16 16,101 0-2288-16,-101 0-464 0</inkml:trace>
  <inkml:trace contextRef="#ctx0" brushRef="#br0" timeOffset="29503.43">22773 10271 10127 0,'-8'0'896'0,"3"4"-704"0,1-3-192 0,-1 3 0 16,5 1 2784-16,0-1 528 0,-4 4 96 0,1 5 32 15,-4 6-1216-15,0 12-240 0,-4 7-64 0,4 6 0 16,4 1-496-16,1-1-96 0,6-4-32 0,3 3 0 16,3 3-736-16,4 1-160 0,4 1-16 0,-5 1-16 15,5 0-800-15,-4 5-144 0,3-2-48 0,1 0 0 32,-1 2-800-32,-3-1-176 0</inkml:trace>
  <inkml:trace contextRef="#ctx0" brushRef="#br0" timeOffset="29770.8">23174 9954 12895 0,'-3'4'1152'0,"-1"-4"-928"0,4 5-224 0,4-2 0 16,-1 3 1488-16,2-3 256 15,1 2 48-15,2 8 16 0,-8-13-1120 0,34 45-240 0,-34-45-32 0,54 69-16 16,-27-28 384-16,3-1 80 0,5 3 16 0,-4-3 0 16,4 4 608-16,-2-1 128 0,0-1 32 0,2 5 0 15,-2-2-880-15,0 4-192 0,-5-5-16 0,-2 3-16 16,-5-4-384-16,-3 3-160 0,1 6 128 0,-7-2-128 16,-7 6 0-16,-5-2 0 0,-8 4 0 15,-12-6-176-15,-6 2-256 16,-5 2-48-16,-6-2-16 0,-4-2-13168 0</inkml:trace>
  <inkml:trace contextRef="#ctx0" brushRef="#br0" timeOffset="32141.86">17966 12393 15663 0,'-6'3'1392'0,"1"-3"-1120"0,5 0-272 0,-3 0 0 16,1 0 704-16,-1 0 64 0,-4 0 32 0,-4 0 0 15,-3-3-576-15,-2 3-224 0,3-2 176 0,2-2-176 16,4 4 0-16,2 0 0 0,0 0 0 0,5 0-160 16,0 0 480-16,1 0 112 0,3 0 16 0,1 0 0 15,7 0 208-15,-3 0 48 0,8-3 16 0,-3 1 0 16,6-5-16-16,0 2 0 0,-20 5 0 0,0 0 0 15,0 0-256-15,107-35-64 0,-107 35-16 0,0 0 0 16,115-26-368-16,-115 26 0 0,87-14 0 0,-87 14 128 0,101-9-128 0,-101 9 176 16,124-3-176-16,-124 3 192 0,123 3 512 0,-123-3 96 15,129 4 32-15,-129-4 0 0,133 2-128 0,-133-2 0 16,153 8-16-16,-67-1 0 16,8-1-288-16,-4 2-48 0,-90-8-16 0,168 21 0 0,-168-21-336 0,163 19 144 15,-70-10-144-15,4-4 0 0,8-1 0 0,-4 1 0 16,-4 2 0-16,-4-5 0 0,1 1 0 0,7-3 0 15,7-3 0-15,-3 3 0 0,-4-2 0 0,-9 4 0 16,-5 1 0-16,6 2 0 0,-1 2 0 0,5-1 0 16,1-3 0-16,-6 2 0 0,-92-5 0 0,168 18 0 15,-168-18 128-15,169 10-128 0,-79-6 0 0,4-8 0 0,11 2 0 16,-6-5 0-16,-3 2 0 0,-2-7 0 0,6-4 0 0,6-5-144 16,12-5 144-16,-3 4-192 0,-8-4 192 0,-6 5-192 15,-9-2 64-15,6 0 0 0,3 2 0 0,-9 2 0 16,-3 2 128-16,-89 17-128 0,150-26 128 0,-150 26-128 15,127-26 128-15,-127 26 0 0,120-20 0 0,-120 20 0 16,115-12 0-16,-115 12 128 0,110-5-128 0,-110 5 0 16,92-7 0-16,-92 7 0 0,0 0 0 0,103 0-128 31,-103 0-656-31,0 0-128 0,89 0-32 0,-89 0 0 0,0 0 512 0,0 0 112 0,110 7 0 0,-110-7 16 16,0 0 304-16,84 10 0 0,-84-10 0 0,0 0 0 15,0 0 0-15,90 21 0 0,-90-21 128 0,0 0-12720 16</inkml:trace>
  <inkml:trace contextRef="#ctx0" brushRef="#br0" timeOffset="32756.03">21158 12908 11055 0,'-5'4'976'15,"1"-3"-784"-15,1 3-192 0,1-4 0 0,0 5 912 16,-3-1 144-16,-4 4 32 0,-4 6 0 0,-5 4-32 0,-3-1 0 15,4 6 0-15,1-6 0 0,4 1 864 0,3-5 160 16,0 0 32-16,4-5 16 0,0 5-48 0,3-5-16 16,2 1 0-16,-1 1 0 0,1-1-1040 0,0 5-224 15,0-2-32-15,0 2-16 0,0 7-432 0,-4 2-96 16,2-1-16-16,1 5 0 0,-1 2-208 0,2-1 0 16,-5 7 0-16,1 0 0 15,-1 1-544-15,1 3 0 0,-1-3 0 0,-4-1 0 16,6-4-64-16,-6-5-16 0,4 4 0 0,0-4 0 0,1-3 464 15,4-6 160-15,0-3 0 0,2-2-144 0,5-6 144 0,-2-1 0 0,4-2 128 0,3-3-128 16,-1-3 0-16,4-2 0 0,3-4 0 0,-18 9-128 16,0 0-128-16,71-35 0 0,-71 35-16 0,0 0 0 15,103-43 272-15,-103 43-192 0,84-32 192 0,-84 32-160 16,90-28 160-16,-90 28 0 0,86-29 0 0,-86 29-128 31,87-35-592-31,-87 35-112 0,89-40-32 0,-89 40-12224 0</inkml:trace>
  <inkml:trace contextRef="#ctx0" brushRef="#br0" timeOffset="33036.58">21737 12917 14735 0,'-18'5'640'0,"4"-5"160"0,6 4-640 0,1-1-160 16,5-1 0-16,2 1 0 0,0 1 1424 0,-4 1 256 16,-1 9 48-16,0 7 16 0,-2 5 544 0,2 5 96 15,-1 6 32-15,-2 6 0 0,4 6-96 0,-1 7-16 16,-2 3 0-16,0 14 0 0,4 7-1088 0,-1 13-208 16,4 4-48-16,-2 13-16 0,2 1-672 0,0-1-128 15,0-9-16-15,2-8-128 0,2-5 0 0,4-13 0 0,6-12 0 16,-2-21-18480-16</inkml:trace>
  <inkml:trace contextRef="#ctx0" brushRef="#br0" timeOffset="50701.29">14365 16277 911 0,'4'-4'0'0,"-4"4"0"16,0 0 0-16,0 0 0 0,3 4 448 0,-3-4 0 15,0 3 0-15,2 2 0 0,2 1 384 0,-4 6 64 16,0 0 32-16,-4 2 0 0,2 0 416 0,-1-2 96 0,-2 2 16 0,1 0 0 16,1-2 128-16,1-1 16 0,-5-3 16 0,5-1 0 15,-5 2-464-15,6 0-80 0,-5-1-32 0,3 3 0 16,-4-2-656-16,0 3-128 0,0 2-16 0,-2 0-16 16,-1 3 176-16,1 0 48 0,-3-3 0 0,0 4 0 15,3-3 80-15,2 1 32 0,-2 0 0 0,2-2 0 16,2 0 80-1,0-2 0-15,1-2 16 0,1-1 0 0,3 3-160 0,-2-3-48 0,4 0 0 0,-2-1 0 16,2 1-288-16,-1 0-160 0,3 1 160 0,-2-1-160 16,-1 3 0-16,5-3 128 0,-5 5-128 0,6-6 0 15,-1 6 320-15,-3-1 0 0,4-1 16 0,2-2 0 16,-1-1 48-16,3-2 16 0,3-2 0 0,3-1 0 0,-1-4-400 16,5-4 128-16,1 1-128 0,1-3 0 15,2-2 0-15,1-1 0 0,0-3 0 0,-2-2 0 0,1-4 0 16,-6 5 0-16,3-5 0 0,-1 4 0 0,-3-3 0 0,1-4 0 15,-2 2 0-15,-1-2 0 0,0-2 0 16,-1 2 0-16,-2 2 0 0,1-2 0 0,-4 4 0 0,2-6 208 16,-3 6-48-16,-4-2-16 0,0-2 144 0,-1 3 32 15,1-4 0-15,-7 1 0 0,2-2-48 0,-7 6 0 16,0-3 0-16,-1 3 0 0,-8 1-48 0,0 2-16 16,1 4 0-16,-5 1 0 0,3 2-208 0,-6 2 0 0,-1 2 0 15,-2 3 0 1,3 0-448-16,1 7-16 0,-5-2-16 0,5 4 0 15,-1-4-352-15,2 0-80 0,7-2-16 0,0 3 0 16,7-6-224-16,2-2-32 0,5-2-16 0,2 1-7056 0,5-2-1408 0</inkml:trace>
  <inkml:trace contextRef="#ctx0" brushRef="#br0" timeOffset="51032">15418 16057 3967 0,'0'-5'176'0,"0"5"32"0,0-3-208 0,0 3 0 16,-3 0 0-16,3 3 0 0,0 0 1216 0,0 3 192 0,-4 6 32 0,2 5 16 16,-1 6 288-16,-2 3 64 15,1 2 16-15,1 3 0 0,1 4-224 0,2 3-64 0,-4 3 0 0,3-1 0 16,1 5-624-16,-2-2-128 0,2 4-16 0,-2 2-16 0,2 0-608 0,0 0-144 16,-3 0 0-16,-1-1 0 0,2 1 0 0,-1-5-192 15,1-4 32-15,0-6 16 31,2-2-944-31,-1-6-192 0</inkml:trace>
  <inkml:trace contextRef="#ctx0" brushRef="#br0" timeOffset="51245.67">15270 16559 13823 0,'-11'0'608'0,"3"0"128"0,1 0-592 16,2 0-144-16,3 0 0 0,0 0 0 0,2 0 1536 0,-2 0 288 15,2 0 48-15,0 3 16 0,2-1-784 0,5-2-144 16,2 0-48-16,1 0 0 0,2 0-768 0,6-2-144 16,-1-1 0-16,1-1 0 15,8-1-656-15,-26 5-48 0,0 0-16 0,0 0 0 16,115-26-480-16,-115 26-80 0,0 0-32 0,94-23 0 16,-94 23-16-16,0 0 0 0</inkml:trace>
  <inkml:trace contextRef="#ctx0" brushRef="#br0" timeOffset="51645.52">16319 16087 4607 0,'0'-4'400'0,"0"-1"-400"0,3 2 0 0,-3-3 0 0,0 3 1104 0,2 1 144 15,2-5 32-15,-1 2 0 0,2-7 768 0,4 1 176 16,-5 6 16-16,1 2 16 0,-5 8-608 0,0 4-128 15,0-1-32-15,0 6 0 0,0 4 48 0,0-1 16 16,0 4 0-16,-4 2 0 0,4-1-352 0,4 4-80 16,-4 1-16-16,3-1 0 0,-1 5-544 0,1 0-112 15,1-1-32-15,1 1 0 0,0 6-416 0,-1 1 0 16,5-1 128-16,-4-2-128 0,0 3 0 0,-1-1 0 16,1 3 0-16,0-2 0 15,2 2-592-15,-4-3 0 0,3-4 0 0,-5-6 0 16,6 0-1760-16,-5-1-336 0</inkml:trace>
  <inkml:trace contextRef="#ctx0" brushRef="#br0" timeOffset="52251.67">17276 16148 13823 0,'-4'2'1216'0,"-1"1"-960"0,5-3-256 0,-4 0 0 16,3 0 1376-16,-1 0 224 0,0 0 64 0,-7 0 0 0,1 5-544 0,-1-5-96 15,0 4-32-15,1 1 0 0,2-2-624 0,-1 3-128 16,6 2-32-16,-6 1 0 0,5 0 480 0,-3 5 80 15,3-2 32-15,0 5 0 0,2 1 64 0,-3 1 16 16,3 2 0-16,0 5 0 0,0-3 0 16,0 3 0-16,3 2 0 0,-1 1 0 0,0 6-592 0,3-4-112 15,-2 1-32-15,-1 3 0 0,2-1-272 0,1-2-64 16,-2 4-16-16,3-3 0 16,-3-1-1184-16,-1-4-224 0,1-2-48 0,1-4-11392 0</inkml:trace>
  <inkml:trace contextRef="#ctx0" brushRef="#br0" timeOffset="52440.68">17070 16580 13583 0,'-10'-9'288'0,"1"2"64"0,0 2 16 16,4 1 32-16,5-1-400 0,0 5 0 0,0-3 0 0,2-6 0 0,1-1 1984 0,1-3 304 0,4 3 64 0,6-2 16 15,0 3-1440-15,4 0-288 0,-1 1-48 0,2 2-16 16,2 3-448-16,2-2-128 0,3 1 0 0,-5 2 0 15,5-1 0-15,2-1-128 0,-28 4 128 0,0 0-192 16,0 0-672-16,120-22-144 0,-120 22-16 0,0 0-8544 16</inkml:trace>
  <inkml:trace contextRef="#ctx0" brushRef="#br0" timeOffset="52850.22">17983 16219 10127 0,'-5'5'448'0,"1"-5"96"0,3 4-544 0,-3-4 0 0,4 0 0 0,4-4 0 0,-4 4 1536 0,1-5 192 15,6 2 32-15,-1-6 16 0,-1-1-896 0,4-3-176 16,3-1-48-16,-4 1 0 16,6-3-656-16,-5 2 0 0,3 2 0 0,2 1 0 0,0 3 0 0,0-1 0 0,2 5 144 0,-2 3-144 15,3-3 720-15,-5 8 80 0,2-3 16 0,-3 8 0 31,-3 0-176-31,1 5-48 0,-4 7 0 0,-1 0 0 0,-1 1-368 0,-3 6-80 0,-3 5-16 0,-2 0 0 16,-4 6-128-16,0 1 0 0,-5 0 0 0,0 0 0 16,2 0 0-16,-5-2 128 0,3-1 0 0,-4-2 0 15,1-4-128-15,0 4 0 0,-1 0 144 0,-1-6-144 16,1-4 0-16,3-1 0 0,1-7 0 0,2-6 0 16,1-3 0-16,-1-1 0 0,7-7 0 0,-2-3-128 15,5-6 128-15,-1 1 192 0,3-6-32 0,3-2-16 0,1-1 96 0,3-3 16 16,1-1 0-16,4-1 0 0,1 3-256 0,4-6 144 15,-1 3-144-15,1 4 128 0,4-1-128 0,2-2 0 16,-23 21 0-16,0 0 128 0,0 0-128 0,96-61 128 16,-96 61-128-16,0 0 128 0,0 0-288 0,106-45-64 15,-106 45-16-15,0 0-11424 16</inkml:trace>
  <inkml:trace contextRef="#ctx0" brushRef="#br0" timeOffset="53179.88">19306 15951 6447 0,'-14'7'272'0,"5"-2"80"0,0 0-352 0,2 1 0 0,6-3 0 0,1 2 0 16,-6-1 1408-16,3 5 224 0,-6 4 32 0,1 8 16 15,-1 2 48-15,0 3 16 0,4-3 0 0,-2-1 0 16,5 3-480-16,-1-3-112 16,1 1 0-16,2 3-16 0,0 0-512 0,2 2-112 0,1 2 0 0,-1 1-16 0,5 4-256 0,-7 5-48 15,2 4-16-15,1-1 0 0,1 2-48 0,-4 2-128 16,5 2 192-16,-2-3-64 0,4 2-128 15,2-8 0-15,1-5-160 0,4-3-11200 16</inkml:trace>
  <inkml:trace contextRef="#ctx0" brushRef="#br0" timeOffset="53416">19032 16594 8287 0,'-17'-9'736'0,"3"4"-592"0,2-2-144 0,6 2 0 15,1 5 2864-15,5-4 528 0,0 2 128 0,-2-5 0 32,1-1-896-32,1-6-192 0,0 0-48 0,5 2 0 0,4-2-1040 0,3 1-192 0,5 3-64 15,2-4 0-15,4 2-576 0,-23 12-112 0,0 0-16 0,99-35-16 16,-99 35-512-16,0 0-112 0,129-28 0 0,-129 28-16 16,0 0-48-16,136-24-16 0,-136 24 0 0,100-23 0 15,-100 23 864-15,99-19 176 0,-99 19 48 0,111-30-10880 31,-111 30-2176-31</inkml:trace>
  <inkml:trace contextRef="#ctx0" brushRef="#br0" timeOffset="53636.42">20214 16554 25791 0,'1'0'1152'0,"-1"-4"224"0,4 4-1104 0,-4 0-272 15,0 0 0-15,0-3 0 0,0 3 1488 0,-4 0 240 16,3-6 64-16,-1 3 0 0,0 1-1008 0,-1-5-192 0,1 6-32 0,2-3-16 31,0 4-1248-31,0-2-256 0,2 2-64 0,1 0-8496 0,-1 2-1696 16</inkml:trace>
  <inkml:trace contextRef="#ctx0" brushRef="#br0" timeOffset="53826.1">20768 16472 26719 0,'3'15'2368'0,"1"-6"-1888"0,-3-4-480 0,1-5 0 0,0 4 1920 0,1-2 304 16,1 6 48-16,3 5 16 0,2 0-1488 0,-2 5-288 15,-2-4-64-15,-5-2-16 16,3-3-1792-16,-6-1-368 0,3 1-64 0,-5-4 0 16,1 4-1360-16,1-4-272 0,1 4-48 0,-2-2-6384 15</inkml:trace>
  <inkml:trace contextRef="#ctx0" brushRef="#br0" timeOffset="54187.08">21665 16052 29487 0,'-7'23'1296'0,"5"-6"288"0,2-1-1264 0,0-6-320 0,2-1 0 0,2-4 0 0,-4 4 512 0,3 3 64 16,2 11 0-16,1 8 0 15,2 4-848-15,1 0-176 0,3-4-16 0,-3-5-16 16,1 0-1072-16,3 0-224 0,-3 2-32 0,2-2-16 15,0 1 368-15,-3-1 80 0,0 3 16 0,0-1 0 0,-4-5 944 0,0 3 192 16,0 0 32-16,-3-3-7808 16</inkml:trace>
  <inkml:trace contextRef="#ctx0" brushRef="#br0" timeOffset="54409.42">21566 16484 11055 0,'0'-4'976'0,"0"-1"-784"16,2 2-192-16,-1 3 0 0,3-2 2096 0,-4 2 368 0,5-3 80 0,0 3 16 15,7-4-64-15,1 2-16 0,2-3 0 0,3 2 0 16,3-1-1952-16,-4-1-384 0,6 1-144 0,-23 4 0 16,0 0-1216-16,89-19-336 0,-89 19-80 0,0 0-16 15,132-38 208-15,-132 38 32 0,101-35 16 0,-101 35-7632 16</inkml:trace>
  <inkml:trace contextRef="#ctx0" brushRef="#br0" timeOffset="55163.22">22584 16426 7359 0,'1'0'656'0,"-1"-3"-528"15,2-2-128-15,0 1 0 0,1 4 832 0,-3-5 144 16,0 2 32-16,0-3 0 0,0-2 576 0,0-6 112 16,0 2 32-16,-5-2 0 0,2 5-144 0,-3-3-32 15,3 3 0-15,-2-5 0 0,3 0-160 0,0-3-48 16,4-1 0-16,1 1 0 0,3-6-256 0,2 2-48 15,4-1-16-15,1-6 0 0,4-2-256 0,1-1-64 0,1-4-16 0,2 0 0 16,-2-1-480-16,2-3-80 0,-4 4-128 0,2 4 176 16,-1 3-176-16,-4 6 0 0,1 4 0 15,-6 2 0-15,0 8 0 0,-1-1 0 16,1 7 0-16,-4 2 0 0,-1 0 0 0,1 6 0 0,-1 2 0 0,1 1 0 16,0 5 160-16,0 3 0 0,2 4 0 0,-2 2 0 15,4 3 256-15,-4 2 48 16,4 5 16-16,0 0 0 0,3 9-480 0,-3-6 0 0,-1 3 0 0,1-6 0 15,2-4-272-15,-3 3-48 0,1-6-16 0,3-3 0 16,-3-1 144-16,0-1 16 0,5-7 16 0,-2 0 0 16,-2-11 160-16,2 3 0 0,-1-8 0 0,-1-5 0 0,1 2 0 0,-2-9 144 15,3 2-16-15,-5-6-128 0,1-1 544 0,3-4 0 16,-2-3 0-16,1-3 0 16,2-6-336-16,2 2-64 0,-2-6-16 0,4 3 0 0,3-6-128 0,0-3 0 15,1 1 0-15,1-1 128 0,1-2-128 0,1 2 0 16,1 1-160-16,-1 4-16448 0</inkml:trace>
  <inkml:trace contextRef="#ctx0" brushRef="#br0" timeOffset="58675.98">14024 17564 7359 0,'-9'3'656'0,"2"-3"-528"0,6 0-128 0,1 0 0 15,0-3 768-15,-6 3 128 0,3-4 32 0,-6 4 0 16,0-8-736-16,1 2-192 0,-1-2 0 0,4-1 0 16,-4 0-1184-1,6 1-320-15,-6-1-64 0,0 4-16 0,4 1 1248 0,-4 2 336 0,-3-1 0 0,3 3 0 16,-1-4-592-16,1 4-16 15,0 0 0-15,1 4 0 0,-1-4 1712 0,0 3 352 0,2-1 64 0,2-2 16 16,0 0-400-16,1 4-96 0,3-4-16 0,1 0 0 0,-4 0-320 0,4 0-80 16,0 3-16-16,0-3 16 0,0 0-208 0,0 2-32 15,0 1-16-15,0-1 0 0,4 5 0 0,-4-2 0 16,0 4 0-16,0-4 16 0,1 4 80 0,3-2 32 16,-4 2 0-16,3-4 16 0,3 4-128 0,-3-4-32 15,4 0 0-15,2 2 0 0,1-5 160 0,4 1 16 16,0 1 16-16,3-4 16 0,3 0 464 0,-20 0 80 15,0 0 32-15,0 0 0 0,95-9-256 0,-95 9-48 16,0 0-16-16,110-17 16 0,-110 17-224 0,93-6-32 16,-93 6-16-16,101-8 0 0,-101 8-288 0,116-7-48 0,-116 7-16 0,114-6 48 15,-114 6-256-15,101-8 0 0,-101 8 0 0,101-4 0 16,-101 4 0-16,106 0 0 0,-106 0 0 0,124 7 0 16,-124-7 0-16,132 11 144 0,-132-11-16 0,138 12 0 15,-138-12 368-15,131 0 64 0,-131 0 16 0,151-5 0 16,-67-2 32-16,5 1 16 0,7-2 0 0,-4-4 0 15,-3 1-416-15,0-3-80 0,3 2 0 0,0 0-128 16,6 3 0-16,3 0 0 0,2 1 0 0,-7-6 0 16,-4 3 0-16,-5-1 0 0,2 0-128 0,3 3 128 15,8 0-224-15,-4 4 48 0,-2-3 16 0,-4-1 0 16,3-2 160-16,1-4 0 0,7 4 0 0,3-4-128 0,11 1 128 16,-12 0 0-16,-7 0 0 0,2-2-128 0,-2 2-16 0,6 0 0 15,3-3 0-15,-2-1 0 0,-11 6 0 0,-3 2 0 16,-5 1 0-16,3-3 0 0,2-2 144 0,3 2 0 15,-3-2 0-15,-2-4 0 0,-7 4 0 0,-3-3 0 16,-1 0 0-16,1-4 0 0,-2-2-368 0,0 4 16 16,0-2 0-16,-4 4 0 0,3-1 176 0,-74 18 48 15,123-23 0-15,-123 23 0 0,108-17 128 0,-108 17 0 16,108-9 0-16,-108 9 0 0,112 4 0 0,-112-4 0 16,120 5 0-16,-120-5 128 0,117 5-128 0,-117-5 0 15,99 4 0-15,-99-4 0 0,91 3 0 0,-91-3 0 16,85 2 0-16,-85-2 0 0,87 9 0 0,-87-9 0 0,84 12 0 15,-84-12 0-15,87 3 0 0,-87-3 0 16,91-3 0-16,-91 3 128 0,87-9-128 0,-87 9 0 0,77-12 0 0,-77 12 0 16,0 0 0-16,108-23 0 0,-108 23 0 0,0 0 0 15,97-8 0-15,-97 8 0 0,0 0 0 0,101 8 0 16,-101-8 0-16,0 0 0 0,106 26 0 0,-106-26 0 16,75 21 0-16,-75-21 0 0,0 0 0 0,107 27-128 15,-107-27 128-15,0 0 0 0,101 19 0 0,-101-19-128 16,0 0 128-16,111 0 0 0,-111 0 0 0,80-6 0 15,-80 6 0-15,86-13-128 0,-86 13 128 0,99-16-128 16,-99 16-96-16,110-14-16 0,-110 14 0 0,96-9 0 16,-96 9 240-16,80-5 0 0,-80 5 0 0,0 0 0 15,96-7 720-15,-96 7 240 0,0 0 64 0,90 3 0 16,-90-3-1648-16,0 0-320 0,91 14-64 0,-91-14-16 16,0 0 832-16,80 27 192 0,-80-27 0 15,0 0 0-15,84 26 0 0,-84-26 0 0,0 0 0 0,71 26 0 0,-71-26-416 0,0 0 16 16,0 0 0-16,75 14 0 31,-75-14-1520-31,0 0-288 0</inkml:trace>
  <inkml:trace contextRef="#ctx0" brushRef="#br0" timeOffset="59570.34">18358 17693 9215 0,'-5'3'816'0,"5"1"-656"0,-4-4-160 0,4-4 0 16,4 4 432-16,-4-3 48 0,0 3 16 0,-4-5 0 16,2 1-496-16,2-5 0 0,0 1 0 0,2-6 0 15,2 3 240-15,-3-4-48 0,6 6-16 0,-3-5 0 16,3 5 688-16,0-3 144 0,1 7 16 0,3-4 16 0,1 4 48 15,0-4 16-15,-12 9 0 0,0 0 0 16,0 0-192-16,0 0-32 0,0 0-16 0,94 0 0 0,-94 0-16 0,0 0 0 16,0 0 0-16,44 49 0 0,-35-32-288 0,-4 6-64 15,0 0-16-15,2 1 0 0,-2 4-160 16,-1 3-16-16,-3 1-16 0,-1 6 0 0,0 5 208 0,-1 1 32 16,-8 1 16-16,2 1 0 0,-2 1-224 0,-1 1-32 15,-4-4-16-15,2-4 0 0,-2 0-80 0,-4-2-32 16,-3-1 0-16,2-6 0 0,-2 1-160 0,4-6 0 15,0-5 0-15,-3-2 128 16,-1-2-128-16,1 1 0 0,0-6-160 0,-1-2 160 16,4-1-640-16,3-9-48 0,0 0 0 0,5-5 0 15,1-4-368-15,3-5-80 0,-1-3-16 0,5-6 0 16,2-7 352-16,5-1 64 0,-1-4 16 0,3-1 0 16,5-3-96-16,1 5-16 0,-2 2 0 0,5 1 0 15,2 5 80-15,1 3 16 0,-20 23 0 0,0 0 0 0,73-35 736 0,-73 35 0 0,0 0 0 0,87-3 160 16,-87 3 1040-16,0 0 208 0,111 21 32 0,-111-21 16 15,84 17 272-15,-84-17 48 0,94 9 16 0,-94-9 0 16,113-5-1104-16,-113 5-224 0,121-18-32 0,-121 18-13648 16</inkml:trace>
  <inkml:trace contextRef="#ctx0" brushRef="#br0" timeOffset="61691.52">23765 15139 6447 0,'-3'4'576'0,"-3"-2"-576"0,6-2 0 0,0 0 0 16,0 0 1152-16,0 0 128 0,-1 0 32 0,-1 0 0 15,2 3-368-15,-4-3-80 0,3 0-16 0,1 0 0 16,0-3-208-16,0 3-64 0,0 0 0 0,0-2 0 16,1-2 128-16,-1 4 0 0,0 0 16 0,0-3 0 0,0 6 32 0,0-3 0 15,0 4 0-15,4-2 0 0,-4-2 144 0,0 3 16 16,0-3 16-16,2 0 0 0,-1 0-144 0,5 0-16 16,-1-3-16-16,0-3 0 0,4 1-432 0,3 0-96 15,-3-2-16-15,3-4 0 0,2 3-208 0,-4-4 0 16,6 3 0-16,-2-3 0 0,-2 1 0 0,4 3 0 15,-1-1 0-15,3-3 0 16,-4 6 0-16,0-2 0 0,0 2 0 0,-2-1 0 0,0 2 0 0,-3 5 0 16,-4 0 0-16,0 0 0 0,-1 5 0 0,-4 2 0 15,0 4 128-15,-4 1-128 0,2 2 400 0,-5 3 48 0,1 4 0 0,-5 2 0 16,2 3 32-16,-1 5 16 0,-2 1 0 0,-2-1 0 16,2 4-272-16,1 0-48 0,-5 0-16 0,2 0 0 15,1-4-160-15,-1-3 0 0,0-2 0 0,1-5 0 16,0 1 0-16,0-4 0 0,-1-1-128 0,2 1 128 15,3-8 0-15,-1 2-144 0,0-3 144 0,3-4 0 16,0-1-208-16,1-4 64 0,1-4 16 0,2-1 0 16,3-4-112-16,-4-3-16 0,8-4 0 0,-4-1 0 15,3-4 256-15,2-2-192 0,4 3 192 0,-4-7-192 16,8 5 192-16,-3-1 0 0,2 2 0 0,6 2 0 16,-4 2 0-16,3 3 0 15,0 2 0-15,4-1 0 0,-2 8 0 0,2 2 0 0,2 3 0 0,-6 3 0 0,3 6 0 0,-1 3 0 16,3 2 0-16,-2 0 0 0,4 3 0 0,0 1 0 15,6 3 0-15,-2-2 0 0,2-2 0 0,-30-17 0 16,71 23 0-16,-71-23-13520 16</inkml:trace>
  <inkml:trace contextRef="#ctx0" brushRef="#br0" timeOffset="70615.31">33328 1364 9215 0,'-1'3'816'0,"1"-1"-656"16,0 5-160-16,0-2 0 0,0 1 1152 0,-4 1 208 15,2 7 48-15,-1 8 0 0,-2 10 160 0,-2 6 32 16,-2 2 16-16,0 0 0 0,4-2 432 0,0-5 96 16,-2 2 16-16,5-3 0 0,-3 1-1424 0,5-5-288 15,-2 3-48-15,4-5-16 16,0-3-832-16,1 3-160 0,2-4-32 0,1-1-11712 0</inkml:trace>
  <inkml:trace contextRef="#ctx0" brushRef="#br0" timeOffset="76165.61">32964 4847 15599 0,'11'-13'336'0,"-3"4"80"0,4 4 16 0,-3 1 16 0,-5 4-448 0,1 4 0 0,0-3 0 0,7-1 0 16,-12 0 1200-16,0 0 144 0,0 0 48 0,82 40 0 15,-82-40-128-15,0 0-32 16,82 58 0-16,-82-58 0 0,0 0 1216 0,106 66 240 0,-106-66 64 0,79 56 0 16,-79-56-2368-16,77 54-384 0,-77-54-256 0,69 69 32 15,-69-69 976-15,49 72 192 0,-49-72 32 0,21 75 16 16,-21-40-752-16,-12 5-240 0,-9-2 128 0,-7 4-128 16,-9 1-464-16,-1-3-160 15,-7 4-16-15,3-6-16 0,2-1-416 0,0 3-80 0,1-5 0 0,6 0-16 16,4-4-1168-16,6-2-224 0</inkml:trace>
  <inkml:trace contextRef="#ctx0" brushRef="#br0" timeOffset="115762.5">15728 15381 17503 0,'5'9'1552'0,"2"-4"-1232"0,2-1-320 0,-9-4 0 31,0 0-384-31,0 0-128 0,0 0-16 0,0 0-16 0,127 19 544 0,-127-19 128 0,147 17 0 0,-64-8 16 16,-1 3-144-16,0-3-176 0,-3 8 48 0,-79-17 0 15,155 32 128-15,-155-32-208 0,146 35 80 0,-146-35 128 16,150 48-144-16,-72-21 144 0,4 0 0 0,9 3 0 16,1 5 0-16,6 0 272 0,-6 1-16 0,2 4-16 0,-5-5 544 15,10 5 112-15,8 4 32 0,2-1 0 0,7 1 128 0,-10-2 32 16,-5-2 0-16,0 2 0 0,2 3-304 0,7-2-48 16,-1 6-16-16,-6-4 0 0,-11 2-256 0,-4 2-48 15,4 0-16-15,-3 0 0 0,3 0-176 0,1 3-32 16,-5 5-16-16,-7-3 0 0,-10-3 64 0,-1-1 16 15,-1-1 0-15,-2 8 0 0,4-4-128 0,-1-1 0 16,1 5-128-16,-5-3 192 0,1 4 16 0,-6 1 0 16,-4-1 0-16,-3-4 0 0,-2-2 16 0,4-3 0 15,4 5 0-15,0-2 0 0,7 2-224 0,-5-7 0 16,5-2 0-16,-10-6 0 16,-1-3-368-16,-56-36-160 0,98 70-48 0,-98-70 0 15,88 75-1648-15,-44-30-336 0,1 2-64 0,-3-2-7504 0</inkml:trace>
  <inkml:trace contextRef="#ctx0" brushRef="#br0" timeOffset="116266.38">16129 17991 17503 0,'0'-7'1552'0,"0"1"-1232"0,2 3-320 0,1 1 0 16,2-1 688-16,4-6 80 0,3-3 0 0,-12 12 16 16,58-49 288-16,-58 49 48 0,101-75 16 0,-40 32 0 15,10 2-464-15,-1 1-96 0,5 0 0 0,2-3-16 16,5-2-560-16,8-2 0 0,10-2 0 0,6-2 0 15,11-4 0-15,-1 2 0 0,-4-1 0 0,1 5 0 16,4-3 0-16,10 0 0 0,12 3-128 0,-6 4 128 16,-9 5 0-16,13-4 0 0,13 6 0 0,0-2 160 0,0 0 240 15,-4 5 48-15,-1 4 16 0,5 5 0 0,1 3 32 16,-6 2 0-16,-4 2 0 0,6-2 0 0,8-2-368 0,-7 1-128 16,-14 1 0-16,2-7-8800 15,5-7-1824-15</inkml:trace>
  <inkml:trace contextRef="#ctx0" brushRef="#br0" timeOffset="120417.59">16929 9874 15663 0,'-26'-9'1392'0,"10"6"-1120"0,7-2-272 0,2 1 0 31,7 4-368-31,4 0-128 0,-4 0-16 0,3-2-16 16,3-1 832-16,2 3 160 0,1-4 48 0,0 8 0 0,-1-1-512 0,1 3 0 16,-4-1 0-16,-1 4 0 0,-4 3 784 0,0 0 64 0,-4 2 16 0,-1 5 0 15,0 2 544-15,1 9 128 0,1 1 0 0,1 4 16 16,4 5-848-16,1 0-192 0,1 3-16 0,3 3-16 15,0-1-480-15,2 7 0 0,1 6 0 0,2 3 0 16,-1 5-144-16,1 4 144 0,0-3 0 0,2 3-144 16,-2 2 144-16,2 2 0 0,-2 5 0 0,2 1 0 15,0-2 0-15,0 6 0 16,0 0 0-16,-2-1 0 0,6-3 0 0,-6 7 0 0,2-1 0 0,0 6 0 0,1 13 0 0,-1-6-128 16,0 2 128-16,0-4 0 0,2 3 0 0,3-3-128 15,-5 6 128-15,3 1 0 0,1 8 0 0,-4-6 0 16,2-1 0-16,-3 1 0 0,5 0 0 0,-1 4 0 15,-3 0 0-15,4-4 0 0,3-2 256 0,1-1 96 16,-3 3 16-16,-3-8 0 16,-5-2 176-16,-4-7 32 0,-6-1 16 0,-1-9 0 0,4 1 48 0,-4-10 0 15,8 1 0-15,1-5 0 0,0-1-320 0,5-3-48 16,-4-1-16 0,6-3 0-16,-4-4-256 0,2-2-304 0,4-3 64 0,-5-9 16 15,5-9-368-15,-4-1-80 0,-14-30-16 0,0 0 0 16,61 57 48-16,-61-57 16 0,0 0 0 0,80 35 0 0,-80-35 384 0,0 0 80 0,127 35 16 0,-127-35 0 15,101 28-48-15,-101-28-16 0,94 26 0 0,-94-26 0 16,91 17-112-16,-91-17-32 0,98 21 0 0,-98-21 0 16,123 25 352-16,-123-25 0 0,147 38-144 0,-147-38 144 15,150 61 0-15,-74-25 0 0,8 8 176 0,20 8-176 16,24 11 192-16,-5 0-192 0,1-6 192 0,-5-10-192 16,1-10 0-16,9-11 0 0,12-14 0 0,-7-12 0 15,-8-12 0-15,-6-6 0 16,5-1 0-16,-1-3 0 0,5-3 240 0,-9 3-64 0,-7-1-16 0,-6 0 0 15,3 2 32-15,-1 4 0 0,10 0 0 0,-11-1 0 16,-7 1-64-16,0 1-128 0,5 4 192 0,13 3-64 0,1 6 144 0,2 3 32 16,-7 0 0-16,4 3 0 15,4 2-96-15,3 4-16 16,4-2 0-16,-9-5 0 0,-8-7 112 0,2-4 16 16,2-9 0-16,5-4 0 0,-4-10-320 0,-8-6 0 15,-9-5-208-15,-3-3 80 16,-6 3-256-16,2-6-32 0,0-3-16 0,-3-1 0 0,-16 5 304 0,-9 2 128 15,0-1-128-15,-5 7 128 0,4 0 448 0,-4 0 160 16,3 5 32-16,-1 4 16 0,-2 0 432 0,0-4 96 16,-4 0 16-16,-3 0 0 0,-54 35-592 0,98-63-112 15,-98 63-32-15,92-57 0 0,-92 57-464 0,89-61 0 16,-89 61 0-16,89-66 0 0,-42 31 0 0,2-2 0 16,-2-6 0-16,0-2 0 15,-4-2-576-15,-1-6 0 0,-5-4 0 0,-9 3 0 16,-2-4-544-16,-5 6-112 0,-4 3-32 0,-8 6 0 0,0 3 816 0,-9 0 176 0,-4 0 16 0,1 0 16 15,-3 1 240-15,1-6 240 0,0-2-48 0,-2-7-16 16,2-4 240-16,-4-8 48 0,-3-9 16 0,-4 1 0 16,-1-10-480-16,-4 0-256 0,-5-5 16 0,-4-12 16 15,-1-8-512 1,-4-11-96-16,-2-8-32 0,-1 1 0 0,1 2 656 0,1-11 208 0,1-5 0 0,4 3-160 16,1 4 480-16,2 5 80 0,2 6 32 0,2-1 0 15,-3-3 160-15,0-11 48 0,-3-6 0 0,2 1 0 16,-2-5-256-16,4-2-64 0,2 4 0 0,3 1 0 15,2-1-96-15,-2-4-32 0,0-8 0 0,-2 11 0 0,2 6-192 0,-3 9 0 16,-2-1 0-16,-6 18 0 16,1 11-640-16,-4 19-32 0,-7 11 0 0,2 17 0 15,0 3 128-15,-2 7 32 0,1 7 0 0,-5 5 0 0,-2 2 512 0,-5 7 0 16,-1 5 0-16,-7 4 144 0,-3 11 160 0,-9 3 16 16,-9 3 16-16,2 3 0 0,5 1-208 0,-6 5-128 15,-6-1 160-15,0 3-160 0,2 1 0 0,-13-2 0 16,-6 3 0-16,4-1 0 0,8-4-176 0,-4 1 32 15,-7 2 0-15,-10 1 0 0,-14-2 144 0,-2 2-160 16,-4-6 160-16,-6 2-160 0,-2 5 160 0,-19-8 0 0,-11 0 0 0,2-2 0 16,0 6 320-16,-7 0-16 0,-5 0 0 0,-13 3 0 15,-10 7 432-15,-5 7 96 0,-7 9 0 0,-2 10 16 16,-1 4-224-16,3 7-48 16,3 6-16-16,-8 5 0 0,-8 2 0 0,1 3 0 15,5-6 0-15,9 4 0 0,10 1-560 0,-4-5-224 0,5 0 16 16,11 0 0-1,23 1-944-15,-4 16-176 0</inkml:trace>
  <inkml:trace contextRef="#ctx0" brushRef="#br0" timeOffset="157444.38">3419 7091 6447 0,'-6'0'576'0,"6"0"-576"0,0 0 0 0,0 0 0 16,0 0 928-16,2-4 80 0,2 4 16 0,-4 0 0 0,3 0-336 0,2 0-64 0,-1 0-16 0,-2 6 0 15,1-3-480-15,-3 2-128 0,0 4 0 16,0 0 0-16,-7 3 416 0,2-2 16 0,0 2 0 0,-4 2 0 16,0-1 368-16,4 1 80 0,-4 3 16 0,2 0 0 15,0 6-192-15,4-2-48 0,-4 2 0 0,2-1 0 16,1 4-336-16,-1 0-80 0,3 1-16 0,-1 0 0 15,-1 3-96-15,2 1-128 0,-1 4 176 0,3 5-176 16,-4 0 128-16,3 4-128 0,-5 1 0 0,3 6 0 16,0-3 256-16,-3 1-64 0,3 4-16 0,-2-3 0 15,-2 2 80-15,1 2 0 0,1-1 16 0,-4 4 0 16,1 0-272-16,-1 1 0 0,4-1 128 0,-2-1-128 16,5-2 0-16,-5-2 0 15,5 1 0-15,-1-3 0 0,-1 2 0 0,3 4 0 16,-5-2 128-16,5 0-128 0,-1 7 240 0,2-3-16 0,0 3 0 0,0 1 0 0,2-4-48 0,-2-3-16 15,3-1 0-15,1-1 0 0,-4-5-160 0,0 1 0 16,0 3 0-16,0-3 0 0,0 4 0 0,0-3 0 16,-4 2 0-16,1 1 0 0,1-5 0 0,-3 5 0 15,-2-5 0-15,1 5 0 16,1-8-144-16,-2 4 144 16,6-2 0-16,-6-2 0 0,5-7-128 0,2-1 128 15,0-2 0-15,2-7 0 0,1-2-416 0,1-2 32 16,1-5 0-16,-2 2 0 15,2-3-128-15,-1-5-32 0,1 1 0 0,-1 0 0 0,1-1 400 0,-3-5 144 0,5 4 0 16,-2-3-144-16,2-2 144 0,0 2 176 0,0 0-48 0,3-3 0 16,2 3 128-16,-1 0 0 0,1 0 16 0,2 1 0 15,2-1-272-15,-2-1 128 0,3 1-128 0,0 0 0 16,6 0 128-16,-2-4-128 0,3 4 0 0,1-6 0 16,-1 6 0-16,2-6 0 0,1-1 0 0,-1-2 0 15,-2 0 128-15,4 0-128 0,-2-2 0 0,5-5 0 16,-4 5 208-16,2-4-64 0,1 6-16 0,-1-6 0 15,3 3 0-15,3-2 0 0,-35 5 0 0,0 0 0 16,115-9 192-16,-115 9 48 0,89-9 0 0,-89 9 0 16,95-9-112-16,-95 9 0 0,93-13-16 0,-93 13 0 15,89-18-240-15,-89 18 176 0,82-17-176 0,-37 5 160 16,4-2-160-16,-1 0 0 0,8 1 0 0,2-4 0 0,4 3 0 16,-1-3 0-16,-61 17 0 0,121-23 0 0,-121 23 0 0,101-21 0 15,-101 21 0-15,101-14 0 0,-101 14 0 0,99-9 0 16,-99 9 128-16,117-8-128 0,-117 8 240 0,125-2-48 15,-125 2 0-15,131-3 0 0,-131 3-192 0,115-6 128 16,-115 6-128-16,115-7 0 0,-115 7 0 0,115-10 0 16,-115 10 0-16,133-16 0 0,-133 16 0 0,139-14 0 15,-139 14 0-15,129-14 0 0,-129 14 0 0,115-12 0 16,-115 12 0-16,118-14 0 0,-118 14 0 0,129-17 0 16,-129 17 0-16,145-19 0 0,-145 19 0 0,141-16 0 15,-141 16 0-15,124-19 0 0,-124 19 0 0,118-21 144 16,-118 21-144-16,115-12 128 0,-115 12 0 0,133-2 0 0,-133 2 0 15,129 0 0-15,-129 0 128 0,118 5 32 0,-118-5 0 0,110 0 0 16,-110 0-288-16,115 0 0 0,-115 0 0 0,124-5 0 16,-124 5 0-16,137-9 0 0,-137 9 0 0,136-12 0 15,-136 12 0-15,119-17 0 0,-119 17 0 0,115-18 0 16,-115 18 0-16,110-8 0 0,-110 8 0 0,123-7 0 16,-123 7 0-16,141-7 0 0,-141 7 0 0,129-9 0 15,-129 9 0-15,112-9 0 0,-112 9 0 0,117-9 0 16,-117 9 0-16,115-1 0 0,-115 1 0 0,116-4 0 15,-116 4 0-15,119-3 0 0,-119 3 0 0,106-11 0 16,-106 11 0-16,98-22 0 0,-98 22 0 0,101-25 0 16,-101 25 0-16,99-17 0 0,-99 17 0 0,103-11 0 15,-103 11 352-15,110-7-32 0,-110 7-16 0,103-1 0 0,-103 1 80 0,90-4 0 16,-90 4 16-16,89-1 0 0,-89 1-240 0,89-7-160 16,-89 7 192-16,96-9-192 0,-96 9 128 0,101-9-128 15,-101 9 0-15,106-5 0 0,-106 5 0 0,98-4 0 16,-98 4 0-16,85 0 0 0,-85 0 0 0,0 0 0 15,110 4 0-15,-110-4 0 0,0 0 288 0,106 5-48 16,-106-5-16-16,0 0 0 0,108 12-80 0,-108-12-16 16,0 0 0-16,115 9 0 0,-115-9-128 0,0 0 128 15,124 5-128-15,-124-5 128 0,0 0 48 0,110 0 0 16,-110 0 0-16,0 0 0 0,97-5-16 0,-97 5 0 16,0 0 0-16,93 0 0 0,-93 0-160 0,0 0 0 0,90-3 0 0,-90 3 0 15,0 0 0-15,96-6 0 0,-96 6 128 0,0 0-128 16,105-5 0-16,-105 5 0 0,0 0 0 0,92-12 0 15,-64 7 0-15,-2 1 0 0,-3 1 0 0,-1 1 0 16,-1-2 256-16,0 1-48 0,2 1 0 0,-4-1 0 16,4-1-48-16,1 3-16 0,-1-3 0 0,-2 2 0 15,1-1-144-15,1 3 0 0,-2 0 0 0,2 0 0 16,-1 0 0-16,-1 5 0 0,2-5-128 0,-1 0 128 16,5 4 0-16,-5-4 0 0,4 0 0 0,-26 0 0 15,0 0 0-15,84-4 0 0,-56 2 0 0,2-1 0 16,-4-1 0-16,0 3 0 0,-4-3 0 0,1 1 0 0,0 3 0 0,-2-2 0 15,0-2 0-15,1 1 0 0,1 1 0 0,-2-1 0 16,1-1 0-16,1-1 0 0,3 2 0 0,0-3 0 16,-3 3 0-16,3-2 0 0,0-1 0 0,0-1 0 15,6 6 0-15,-4-3 0 0,1-1 0 0,-29 5 0 16,0 0 0-16,93-9 0 0,-93 9 0 0,0 0 0 16,94-3 0-16,-65 1 0 0,-2 2 0 0,0-3 0 15,0 3 0-15,-1 0 0 0,-4-4 0 0,5 4 0 16,-5 0 0-16,4-5 0 0,0 1 0 0,4-1 0 15,1 0 0-15,1-4 0 0,-1-3 0 0,4 3 0 16,5-5 0-16,0 2 0 0,4-2 0 0,-6 6 0 16,-38 8 0-16,80-18 0 0,-80 18-144 0,72-9 144 15,-43 9 0-15,-1 0 0 0,-2 4 0 0,0-4 0 0,1 5 0 0,-1-1 0 16,-2-4 0-16,2 5 0 0,0-5 0 0,1 0 0 16,-1-4 0-16,-5 3 0 0,3 1 0 0,0-6 0 15,3 3 0-15,0-2 0 0,5-2 0 0,-1 1 0 16,4-2 0-16,3 3 0 0,-38 5 0 0,75-13 0 15,-75 13 0-15,68-12 0 0,-36 7 0 0,-3 0 0 16,1 1-160-16,-6-1 160 0,2 0-128 0,1-2 128 16,-5 2 0-16,3-1-128 0,-1-1 128 0,0-1 0 15,3 2 0-15,-5 3 0 0,1-2 0 0,3 5 0 16,-3-2 0-16,1-2 0 0,-24 4 0 0,0 0 0 0,0 0 0 0,103 0 0 16,-103 0 0-16,0 0 0 0,0 0-144 0,104 11 144 15,-104-11-160-15,0 0 160 16,0 0-512-16,108 12 0 0,-108-12 0 15,0 0 0-15,88 5 64 0,-62-6 0 0,-4-3 0 0,1 1 0 16,-2 1 0-16,-4-2 16 0,3 1 0 0,-5-2 0 0,3-1 432 0,-4 1-160 16,-4-2 160-16,2-1 0 0,-3 2 0 0,0-2 0 15,-4-5 0-15,0 5 0 0,2-6 0 0,-7 0-160 16,0-4 160-16,-3 1-128 16,1 0-576-16,0-1-128 0,0-4 0 0,-3-1-16 15,2-3 208-15,3-4 32 0,-6-1 16 0,5-4 0 16,1-2 32-16,-2-6 16 0,2-2 0 0,-4-4 0 15,1-2-288-15,-2-3-48 0,1-3-16 0,2-1 0 16,-3-3 16-16,2 2 0 0,3-2 0 0,-5 4 0 0,5 1 464 0,-4 2 96 0,4 5 0 0,-5 2 16 16,1 5 672-16,-1 1 128 0,0 1 16 0,-2 0 16 15,2-1 176-15,-4 1 48 0,0 2 0 0,1 2 0 16,-1 1-496-16,0-2-80 0,4 2-32 0,-4 0 0 16,2-3-144-16,0 2 0 0,4-8-160 0,-4 0 160 15,5-1-160-15,-3-2 160 0,-2-2-160 0,5 1 160 16,-5-1-144-16,2 0 144 0,5 0-128 0,-5 4 128 15,1 1 0-15,-1 1 0 0,0 5 0 0,-2 1 0 16,2 2 0-16,-4 7 128 0,-3-1 0 0,1 3 0 16,-1-1 128-16,2 8 16 0,-3-2 16 0,1 4 0 15,-2-2-576 1,0 3-112-16,-1 2-32 0,-3 6 0 0,1-1-1104 0,-2 0-240 0,-4 0-32 0,0 4-16 16,2-4 240-16,-1 4 48 0,-3-2 16 0,1 2 0 0,-1 0 1040 0,-1 1 208 15,2-1 32-15,-2 5 16 0,0-3 704 0,-2 3 144 16,3 0 16-16,-2-2 16 0,0 2 112 0,-2-4 32 15,1 4 0-15,-2 0 0 0,2-3-320 0,-5 3-64 16,5 0-16-16,-3-2 0 0,0-1-192 0,-8-1-32 16,3 4-16-16,-8-2 0 0,4-1 160 0,-3 3 16 15,-1-5 16-15,0-2 0 0,8-2-160 0,-4-1-48 16,1 1 0-16,3-3 0 0,-3 1-144 0,3-1 0 16,1-2 0-16,-5 0-176 0,5 2 176 0,-5 0 0 0,0 3 0 15,-11 0 0-15,-3 4 0 0,0 0 0 0,-3 1 0 0,1 1 0 16,4 6 0-16,-2-3 192 15,1 6-32-15,-1-3-16 0,2 2-144 0,0 2 192 0,1-1-192 0,-4-6 192 16,-5 3-192-16,1-6 0 0,-4-1 0 0,6 4 0 16,-1-5-128-16,4 5-64 0,2-4-16 0,0 4 0 15,1-1-48-15,1-3 0 0,1 4 0 0,-5-3 0 16,-2 3 256-16,-3-6 0 0,-7 6 0 0,1-3 0 16,2 3 0-16,1 3 0 0,-3 1-128 0,3 1 128 15,-3 4 0-15,1 3 0 0,-1-3 0 0,-5-1 0 16,-5-2 0-16,1-1 0 0,0 0 0 0,8-1 0 15,5 1 0-15,0 2-192 0,-2-2 16 0,1-1 16 16,1-3-672-16,-6-2-144 0,-2-3-32 0,-3 1 0 16,6-3-432-16,0 3-96 0,5-2 0 0,-2 5-16 15,2 0 640-15,-3 0 128 0,4 3 16 0,-9-1 16 0,-3 1 560 0,-3 1 192 16,0-2-144-16,2 5 144 0,5-2 400 0,2 3 176 16,0-2 16-16,1 2 16 0,6-4 32 0,-7 1 0 15,0 0 0-15,-1-1 0 0,-4 1-640 0,5-5 0 16,5 4 0-16,0-4-192 15,3 0-400-15,1 0-96 0,-1 3-16 0,1-3 0 0,-6 0 416 0,-5-3 80 16,-3 3 16-16,-1-4 0 0,3-1 640 0,6-4 144 16,5 4 32-16,1-4 0 0,1 6-240 0,2-3-32 15,-4 3-16-15,-2 3 0 0,-3 0-160 0,-7 3-48 0,4-6 0 0,0 6 0 16,3-3-128-16,-2 6 0 0,3 2 144 0,1-1-144 16,1-1 288-16,-1-1-16 0,-3 4 0 0,-2-6 0 15,-6-1 176-15,1 1 48 0,5 2 0 0,-1-1 0 16,10-1 176-16,-1-1 32 0,3 2 16 0,-3 1 0 15,1-2-80-15,-6 6-32 0,-3-4 0 0,-1 4 0 16,-2 3-112-16,3-3-32 0,8 0 0 0,1-1 0 16,-1-2 240-16,4-1 32 0,3-5 16 0,6 0 0 15,-4 0 128-15,1-5 16 16,-5 5 16-16,-1 0 0 0,2 0-464 0,-4 0-80 0,6 3-32 0,-3-1 0 16,8 5-80-16,-5-5 0 0,1 6-16 0,-3-3 0 15,3 4 208-15,-2 0 32 0,-1 3 16 0,-6 0 0 0,1 2 32 16,-4 4 16-1,3-1 0-15,4 0 0 0,6 1-352 0,-3 1-192 0,2 2 192 0,0-2-192 0,4-2 0 0,2 4 0 16,-3-3 0-16,3-4 0 0,-1 0 0 0,-3-2 0 16,0-3 0-16,4-1 0 0,-5 1 0 0,5 0 0 15,1-1 0-15,2 1 0 0,5 2 0 0,-7-3 0 16,6 6 0-16,-4-5 0 0,0 3 144 0,-1 2-16 16,1-5-128-16,-1-1 192 0,-1 1 0 0,-2-4 0 15,-5 2 0-15,1-5 0 0,4 2 144 0,-3-4 32 16,5 0 0-16,4 0 0 0,0-4-112 0,1 2-32 15,0-5 0-15,-1 2 0 0,1 2-224 0,3-8 0 16,-7 3 0-16,3-5 0 0,-2-1-240 16,-4 2 16-16,-1-2 0 0,-7-3 0 0,3 3 224 0,0 2-192 0,-3-2 192 0,3 5-192 15,4 0 192-15,1 4 0 0,-4 2 0 0,1 3 0 16,3 0 304-16,0 0-48 0,3-2-16 0,-3 2 0 16,6-4 80-16,1-1 32 0,-3-2 0 0,0-1 0 15,7 2-352-15,0-6 0 0,3 7 0 0,2 0 0 16,6-2 0-16,1 7 0 0,0 0 0 0,2 0-128 15,5 3-96-15,1 6-16 0,5 0 0 0,4 5-13424 16</inkml:trace>
  <inkml:trace contextRef="#ctx0" brushRef="#br0" timeOffset="163482.5">17722 1730 3679 0,'0'5'320'0,"0"-2"-320"16,0 3 0-16,0-6 0 0,0 3 848 0,0 1 112 15,0 4 0-15,0 3 16 0,-4 6 240 0,2 1 64 16,-1 3 0-16,3-6 0 0,-5 1-304 0,1-6-48 16,1 6-16-16,1-6 0 0,-1 4-112 0,-3-5-32 15,3 3 0-15,-1-3 0 0,3-4-192 0,-3-1-64 16,4 1 0-16,0-2 0 0,4-6-64 0,-3 3 0 0,1-2-16 0,3-5 0 16,-3 2-176-16,2-4-16 0,4 1-16 0,1-5 0 15,0-6 64-15,5 2 16 0,0-6 0 0,3-3 0 16,0 0-176-16,1 0-128 0,3-2 192 0,-4-5-192 15,6 1 0-15,-6-2 0 0,2 1 0 16,-1-6 0-16,-1-1 0 0,-3 2 0 0,-2 5 0 0,1-6-144 16,-3 5 144-16,-1 2 0 0,-2 1 0 0,0 1 0 15,0-1 0-15,-2 0 0 0,0 4 0 0,2 5 0 16,-2 1 0-16,-1 7 0 0,-2 0 0 0,1 5 0 16,1 1 0-16,-3 2 0 0,3-1 0 0,1 2 0 15,0 2 0-15,2-2 0 0,-3-1 128 0,1 3-128 0,4-1 192 16,-6 3-48-16,2 1 0 0,1-4 0 0,-1 8 48 15,-2-3 16-15,1 3 0 0,-2 1 0 16,1 2 240-16,1-2 32 0,-3 7 16 0,3 2 0 0,-3 4-32 0,3-1 0 16,-1 6 0-16,1-1 0 0,1 10-176 0,-3-3-32 15,1 8-16-15,4-2 0 0,0 8-240 0,0-3 128 16,2 4-128-16,-4 0 0 0,4-3 0 0,-4 1 0 16,2-5 0-16,0-2 0 0,0-4 0 0,2-5 0 15,-6 0 0-15,4-7 0 0,0-1 0 0,-5-1 0 16,5-5 0-16,-5-3 0 0,5 0 0 0,-6-1 0 15,5-2 0-15,-3-1 0 0,1 2 0 0,-1-5 0 16,2 1 0-16,-3 2 0 0,2-1 0 0,-1-4 0 0,-1 3 0 0,0-1 0 16,3 2 0-16,-4-4 0 0,3 0 0 0,1-4 0 15,2-1 0-15,-2 1 0 0,1-6-160 0,1-2 160 16,0-2 0-16,0-7 0 0,1-2 0 0,1-3 0 16,0-5 0-16,-4-8 0 0,4 3 144 0,-1-8-144 15,-2-1 432-15,-1-2-32 0,2 2 0 0,1 1 0 16,-2 1 96-16,1 3 16 0,1 5 0 0,-2 3 0 15,2 6-256-15,-2 4-32 0,2 8-16 0,1 0 0 16,-4 2-80-16,4-1 0 0,0 5-128 0,3-1 192 16,-3 0-192-16,4 1 0 0,0-1 0 0,-3 4 0 31,6-4-880-31,-1 4-112 0,1 1-32 0,2-1-8288 0,1 1-1664 0</inkml:trace>
  <inkml:trace contextRef="#ctx0" brushRef="#br0" timeOffset="163828.18">18842 1413 4607 0,'-3'-2'400'0,"1"-1"-400"0,2 3 0 0,0-4 0 16,0 4 656-16,0-5 48 0,0 1 16 0,-2-4 0 15,2-1 80-15,0 0 16 0,2 0 0 0,0 1 0 16,3 3 624-16,2-1 128 0,2-2 32 0,-1 4 0 16,6-1-144-16,4 0-32 0,-1-2 0 0,1-2 0 15,4 4-320-15,-1 0-64 0,-21 5-16 0,0 0 0 16,0 0-496-16,103-23-96 0,-103 23-32 0,0 0 0 15,101-21-400-15,-101 21 0 0,0 0 0 0,94-12 0 16,-94 12-384-16,0 0 32 0,0 0 16 0,92-14 0 16,-71 14-1264-16,-3 0-240 15,-8 0-48-15,2 3-7200 0</inkml:trace>
  <inkml:trace contextRef="#ctx0" brushRef="#br0" timeOffset="164079.76">18996 1470 8287 0,'-11'9'368'0,"6"-4"80"0,1 2-448 0,3-5 0 15,1 1 0-15,0-3 0 16,0 4-288-16,0-2-144 0,1 1-16 0,3 2-16 0,5 4 640 0,-1-6 128 16,6-3 16-16,2 0 16 0,1-3 1248 0,6-2 240 0,-23 5 48 0,0 0 16 15,84-26-944-15,-84 26-192 0,0 0-48 0,89-32 0 16,-89 32-416-16,0 0-96 0,78-26 0 0,-54 14-16 15,1 5-176-15,-3-5 0 0,-2 3 0 0,0 0 128 16,-2 1-128-16,-1 2 0 0,1-1 0 0,-1 2-8000 16</inkml:trace>
  <inkml:trace contextRef="#ctx0" brushRef="#br0" timeOffset="164441.34">19862 1153 12895 0,'-6'4'1152'0,"3"-4"-928"16,3 0-224-16,0 0 0 0,3 3 800 0,-3-3 112 15,-3 2 32-15,-1 5 0 0,-1-2 272 0,0 4 48 16,-2 3 16-16,0-2 0 0,4-1 720 0,-3 0 160 16,3 3 16-16,-2-1 16 0,1 1-896 0,4 2-176 15,-3 0-32-15,3-2-16 0,0 2-560 0,3-6-96 16,2 5-32-16,4-8 0 0,0 4-384 0,5-4 0 15,1-2 0-15,8 2 0 0,-2-1-128 0,2-1-64 16,-23-3-16-16,0 0 0 16,0 0-96-16,90 14-16 0,-69-5 0 0,-3-4 0 0,-1 4 192 0,-7 0 128 0,-1 3-192 0,-2-2 192 15,-3 3 0-15,-3-5 0 0,-1 6 0 0,-1-2 0 16,-3 2 320-16,1 0 64 0,-1 2 0 0,-1 1 16 16,0-1 160-16,-4 1 16 15,0 4 16-15,-5 0 0 0,0-2-80 0,2 4-32 0,-5-2 0 0,-1 2 0 16,-3-1-80-16,2-1-16 0,-3 2 0 0,-1-2 0 15,2-7-384-15,0 0 0 0,2-2 128 0,2-7-128 16,1-2-1024-16,5-6-224 0,-3 0-48 16,2-8-9344-16,7-1-1872 0</inkml:trace>
  <inkml:trace contextRef="#ctx0" brushRef="#br0" timeOffset="164645.57">19914 1171 17503 0,'2'0'768'0,"5"-2"176"0,1-2-752 0,-1 1-192 16,2 1 0-16,-2-1 0 0,3-1-128 0,6-1-64 16,7 2-16-16,-23 3 0 0,0 0 208 0,87-16 0 15,-87 16 0-15,0 0-144 0,0 0 1360 0,0 0 256 16,99 24 64-16,-81-15 16 0,-1 0-656 0,-1-2-128 16,3-2-16-16,2-2-16 31,-4-1-1600-31,-17-2-320 0,0 0-64 0,0 0-8544 0</inkml:trace>
  <inkml:trace contextRef="#ctx0" brushRef="#br0" timeOffset="168134.2">19011 2576 2751 0,'0'0'256'0,"0"0"-256"0,4 0 0 0,-4 0 0 16,0 0 528-16,0 0 64 0,0 0 16 0,0 0 0 15,0 0 672-15,0 0 144 0,-4 0 32 0,2 0 0 16,2 0 160-16,-3 0 48 15,0 4 0-15,-3-4 0 0,3 1-448 0,-4-1-64 0,3 4-32 0,-4-1 0 16,-1-1-304-16,0 2-64 0,0 1-16 0,4 0 0 16,-3 2-288-16,1-2-64 0,0 1-16 0,0 2 0 15,1-1-208-15,-1 2-32 0,2-4-128 0,0 4 192 16,0 1-192-16,-4-1 176 0,6 3-176 0,-3-3 160 16,3 3-160-16,-1-3 0 0,3 1 0 0,1-1 0 15,0 3 0-15,0-1 0 0,-4 1 0 0,8 0 0 0,-4-2 0 16,0 3 0-16,0-3 0 0,3 2 0 0,-1-3 0 0,1 0 0 15,3-1 0-15,-1 1 0 0,2 0 0 0,3 0 0 16,2-4 0-16,-1 0 0 0,5 2 0 0,-3-5 0 16,5-2-176-16,-1 0 176 0,3-2-144 0,0-2 144 15,0-1-160-15,1-2 160 0,1-1-176 0,-1-3 176 16,0 2-192-16,2-3 192 16,-6 2-160-16,-3-2 160 0,3-1-128 0,1 3 128 0,-4-4 0 15,-2 2 0-15,2-2 0 0,-5-2 0 0,-4 2 256 0,2-3 0 0,-2 6-16 16,-3-1 0-16,1-5 144 0,-3 3 16 0,-3-4 16 0,1 4 0 15,-1-3 336-15,-3 0 64 0,-2 3 16 0,-1-2 0 16,0 2-128-16,-5 2-32 0,-1-2 0 0,-1 5 0 16,0 1-192-16,-1 2-32 15,3 3-16-15,-4-2 0 16,4 5-304-16,-3 3-128 0,0-1 128 0,-3 1-128 31,3 6-576-31,1-4-192 0,2 2-32 0,6-2-16 0,-1-3-1808 0,4 2-384 0</inkml:trace>
  <inkml:trace contextRef="#ctx0" brushRef="#br0" timeOffset="168920.9">19081 3397 2751 0,'-11'5'256'0,"8"-2"-256"0,-2-3 0 0,1 4 0 15,4-4 864-15,0 0 128 0,0 2 32 0,-3-2 0 16,1 0-512-16,-1 3-80 0,3-3-32 0,-6 3 0 16,5-1 176-16,-1-2 48 0,2 0 0 0,0 0 0 15,0 0 352-15,0 0 80 0,0 0 16 0,2 0 0 16,-2 0-128-16,0 0-32 0,0 4 0 0,-2-4 0 15,2 5 0-15,-4-2 0 0,3 3 0 0,-3-1 0 16,1 2-144-16,1-2-16 0,-2 4-16 0,-1-1 0 16,5-2-224-16,-3 2-32 0,3-1-16 0,0-1 0 15,0 2-208-15,0-2-32 0,3 2-16 0,-3 1 0 16,0 0-80-16,2-1-128 0,-2 6 176 0,3-2-176 0,-3 8 480 16,0-3-16-16,0 4 0 0,0 5 0 0,-3 0-144 15,1 2-16-15,-1 3-16 0,-3-1 0 0,3 1-80 0,-6 1-16 16,4-3 0-16,-4-1 0 0,2 2-192 0,6-11 0 15,-6-2 128-15,5-1-128 16,-2-2-448-16,4-5-144 0</inkml:trace>
  <inkml:trace contextRef="#ctx0" brushRef="#br0" timeOffset="169596.59">18914 4530 6447 0,'-2'0'576'0,"0"0"-576"15,2 0 0-15,2 0 0 0,0-1 272 0,-2 1-48 16,3-4-16-16,-3 4 0 0,2-3 176 0,1-2 48 15,3 1 0-15,1-1 0 0,1 0 976 0,1-2 192 16,0-2 32-16,1 4 16 0,4-4-672 0,2 0-128 16,1 1-16-16,-3-1-16 0,4 0 16 0,1 0 0 15,2 1 0-15,-2 2 0 0,0 3 16 0,0-2 16 16,2 0 0-16,-4 5 0 0,1 0-448 0,-2 0-96 0,-4 5 0 0,-3 0-16 16,1 2-64-16,-3 2-16 0,-4 1 0 0,-1 8 0 15,-2-1 272-15,-2 4 48 0,1 5 16 0,-6 0 0 16,0 2-112-16,-4 3 0 0,-1 8-16 15,-2 1 0-15,-3 5-192 0,-1-1-48 0,1 4 0 0,-4-4 0 16,2-1-192-16,1-3 0 0,1-3 128 0,0-7-128 16,3 1 0-16,-2-5 0 0,2-3 0 0,0-6 0 15,4-3 0-15,-1-2 0 0,2-3 0 0,2-4 0 32,4-1-448-32,-2-8 0 0,1 4 16 0,4-5 0 0,0-4 0 0,0 1 0 0,0-5 0 15,4-1 0-15,1-3-16 0,0 3-16 0,2-3 0 0,4-4 0 0,1 2 288 16,2-2 176-16,0 3-192 0,3 3 192 0,1-1 0 0,2 6-128 15,-2-3 128-15,4 8 0 0,-4 2 256 0,1-1 96 16,2 8 32-16,-4 1 0 0,6 4 192 0,-4 3 64 16,6 2 0-16,-6-2 0 0,2 5-640 0,0-3-192 15,1 0 0-15,-4 4-12208 16</inkml:trace>
  <inkml:trace contextRef="#ctx0" brushRef="#br0" timeOffset="170288.11">19006 5616 6447 0,'-3'-2'576'0,"1"-2"-576"0,-2 4 0 0,4 0 0 0,0 0 704 0,0 0 16 15,0 0 16-15,0 0 0 0,4-3 368 0,-4 3 80 16,0 0 16-16,2-2 0 0,1-1 592 0,2 3 128 15,2-4 32-15,2 2 0 0,1-1-704 0,3 1-144 16,-1-1-16-16,3 3-16 0,1-4-432 0,0 4-96 16,1-2-16-16,1 2 0 0,-3 0-48 0,3 0-16 15,-3 2 0-15,1-2 0 0,2 0-96 0,-4 4-32 16,-4-1 0-16,0-1 0 16,1 3-160-16,-4-1-48 0,0 4 0 0,-4-2 0 0,3 2-128 0,-6 4 0 15,0 2 0-15,-2-1 128 0,2 4 16 0,-9-3 0 16,2 3 0-16,-2 1 0 0,-1 1-144 0,-2-2 128 15,1-1-128-15,-4-2 128 0,4 0-128 0,-3-5 0 0,4 3 144 0,1-4-144 16,2-2 0-16,4 2 0 0,-1-2 0 0,2-3 0 16,2 2 0-16,0-1 0 0,0-2 0 0,0 1-128 15,2 2 128-15,2-1 0 0,4-1 0 0,1-1-128 16,0 5 128-16,3-5 0 0,2 1 0 0,3 2 0 16,-1-1 0-16,1-4-160 0,4 3 160 0,-3-1 0 15,3-2 0-15,-2 4 0 0,2-4 0 0,-4 0 0 16,2 0 0-16,-3 5 0 0,-2-2 0 0,-4 3 0 15,-1 1 256-15,-2-1 0 0,-2 7 0 0,-5 1 0 16,2 1 256-16,-4-1 48 16,-1 0 16-16,-2 0 0 0,-1 3 288 0,-1-1 64 0,2-2 16 0,-7 4 0 15,2-5-368-15,-3 5-64 0,-1-4 0 0,0-2-16 0,-1 2-192 0,-3-5-48 16,-1 5 0-16,-4-6 0 0,-1 4-256 0,-2-1 160 16,-2 1-160-16,-3 2 128 0,1-5-128 0,4 3-224 15,0-3 48-15,3-1 16 16,4 1-1760-16,2-4-368 0,8 1-64 0,0-6-12576 15</inkml:trace>
  <inkml:trace contextRef="#ctx0" brushRef="#br0" timeOffset="170822.38">19124 6788 4607 0,'-3'0'400'0,"1"0"-400"0,2-4 0 0,2 4 0 0,1 0 1712 0,-3 0 256 16,0 0 48-16,4-1 16 0,1 1-800 0,-1 0-144 16,1 1-48-16,-3-1 0 0,1 7 560 0,-3-2 128 15,4 1 0-15,-4 2 16 0,5 1-496 0,-2 3-96 31,-1 0-32-31,5-1 0 0,-5 3-496 0,3 3-112 0,2 1 0 0,-5 3-16 0,1-2-48 0,2 2-16 16,-1-4 0-16,-1 2 0 16,-1 2-64-16,0 0-16 0,-2-2 0 0,0-1 0 0,0-4 32 0,0-2 0 0,2 0 0 0,1-7 0 15,-1 4 64-15,5-7 32 0,-2-2 0 16,0 0 0-16,8-2-48 0,-3-5-16 0,2 0 0 0,2-5 0 16,2 0-272-16,-2 1-144 0,3-1 160 0,1-2-160 15,-1 2 0-15,0-2 0 0,1 2 0 0,-1 1 0 31,2-1-496-15,-1 3-32-16,-1-1-16 0,1 1 0 0,-1 0-880 0,-3 2-176 0,4-1-48 0,-5-1 0 16,0 0-768-16,-3 1-144 0</inkml:trace>
  <inkml:trace contextRef="#ctx0" brushRef="#br0" timeOffset="171073.9">19558 6655 8287 0,'-1'9'736'0,"-3"-4"-592"0,8-1-144 0,-4 1 0 0,0-2 1536 0,1-3 288 15,3 6 48-15,-1 1 16 0,-1 3-96 0,5 8-32 16,-2 4 0-16,1 3 0 0,-1-1 464 0,2-3 80 16,-2 2 32-16,4-1 0 0,-1 4-912 0,1 0-176 15,3 1-32-15,2 4-16 0,-3 0-656 0,1 4-128 16,0 0-32-16,2 3 0 0,-5-5 320 0,-1 6 48 0,-2-3 16 0,-3 3 0 15,1-3-304-15,-4 2-48 16,-2-1-16-16,2-4 0 0,0-2-400 0,2-3 0 0,-1-5 0 0,3-2 0 31,1-7-1024-31,2-11-272 0</inkml:trace>
  <inkml:trace contextRef="#ctx0" brushRef="#br0" timeOffset="177177.66">18039 2754 5519 0,'0'0'496'0,"0"0"-496"15,0 0 0-15,0 0 0 0,0 0 320 0,0 0-16 16,0 0-16-16,0 3 0 15,0-3 256-15,-4 0 48 0,4 6 16 0,0-3 0 0,-3 1 880 0,3-3 176 16,0 3 48-16,3 1 0 0,-3-2-512 0,4-3-112 16,-2 6 0-16,1-6-16 0,1 3-400 0,-3 2-80 0,3-1-16 0,-1-1 0 15,3-1-96-15,-6 3-32 16,1-1 0-16,1 1 0 0,3 2-32 0,-5-2-16 16,2 0 0-16,1 4 0 0,1 0-80 0,-2-2 0 15,-1-2-16-15,1 4 0 0,2-4-16 0,-4 4 0 0,0-1 0 0,1 1 0 16,1-4-144-16,0 2-16 0,1-1-128 0,-1-3 192 15,2-1-192-15,-1-2 0 0,2 0 0 0,-1 0 0 16,1 0 0-16,-1-5 0 0,1 1 0 0,0-5 0 16,4 4 0-16,3-7 0 0,-2-2 0 0,3-3 0 15,-1-3 256-15,3-4-64 0,1 0 0 0,2-6 0 16,-1 0 176-16,2-1 16 0,2 3 16 0,2-3 0 0,-4 1-128 0,2 8-16 16,1-1-16-16,-1 2 0 0,-2 4-240 0,-1 3 0 15,-1 2-144-15,1 3 144 16,-3 0-848-16,3 4-80 0,1 0-16 0,-2-2 0 15,3 7-1024-15,-1 0-208 0</inkml:trace>
  <inkml:trace contextRef="#ctx0" brushRef="#br0" timeOffset="177852.78">18154 4980 5519 0,'-4'0'496'0,"3"0"-496"0,1 0 0 0,0 0 0 16,-2 0 736-16,0 0 48 0,2 0 16 0,-5 0 0 15,-2 5 336-15,2-1 64 0,1-1 16 0,3 2 0 16,-3-5 176-16,4 5 32 0,0-5 16 0,4 4 0 16,-3-1-528-16,3-1-96 15,1-2-32-15,0 0 0 0,2 4 32 0,2-4 0 0,0 0 0 0,-1 3 0 16,-2-1 128-16,2-2 16 0,1 3 16 0,0-3 0 16,-1 6-272-16,3-6-64 0,-1 3-16 0,1-3 0 15,1-3-144-15,-2-3-32 0,4-2 0 0,2-1 0 16,-2-3-48-16,3-6-16 0,1-4 0 0,3-1 0 15,1-3 0-15,3-2-16 0,-1-2 0 0,2-4 0 16,-1 2-160-16,1-4-16 0,-2 1-16 0,1 3 0 0,-6 3-176 0,0 3 0 16,2 0 0-16,-4 0 0 15,-1 8-1536-15,-4 4-192 0,-3 9-48 0,-4 1-11680 16</inkml:trace>
  <inkml:trace contextRef="#ctx0" brushRef="#br0" timeOffset="178512.04">18238 7197 7359 0,'0'-3'656'0,"0"3"-528"16,0-2-128-16,0-2 0 0,0 1 752 0,0 1 112 15,-4-5 32-15,4-2 0 0,-2 1 704 0,2-1 160 16,-1 0 32-16,1 4 0 0,1 2 192 0,1-3 64 16,2 6 0-16,-4 0 0 0,3 0-704 0,2 0-128 0,0 6-16 0,-1-3-16 15,1 1-416-15,-1 1-64 0,3 0-32 0,0-2 0 16,-2 6-208-16,2-4-32 0,0 4-16 0,0 0 0 16,-2 0-96-16,4 3 0 0,-4-2-16 15,2 2 0-15,-2 1 48 0,4-3 16 0,-4 2 0 0,2-1 0 16,2 1-16-16,-2-3 0 0,5-1 0 0,-3-2 0 15,-1 0-96-15,3-4 0 0,-1-2-16 0,4-5 0 16,0 0-240-16,0-7 144 0,2-6-144 0,3-4 128 16,2-5 160-16,-2-4 32 0,2-4 0 0,-2-5 0 15,2 0-112-15,-4-3-16 0,1-1 0 0,-1 4 0 16,1 0-192-16,-4 2 0 0,-2 6-144 0,2 1 144 16,-2 5-448-16,2 0 0 0,0 3 0 0,-2 6 0 15,4 3-1152-15,-1 0-240 0,3 1-32 0,-2 1-12832 16</inkml:trace>
  <inkml:trace contextRef="#ctx0" brushRef="#br0" timeOffset="180009.55">16465 3675 911 0,'0'0'0'0,"0"0"0"0,0 0 0 0,0 0 0 15,0-1 352-15,4 1-16 0,-4 0 0 0,2-4 0 0,1 1-336 0,1 3 0 16,-4-2 0-16,0 2 0 0,0 2 528 0,0-2 96 15,-6 3 16-15,5 2 0 0,-1-1 448 0,-3 1 80 16,1-2 32-16,1 1 0 0,1 1-320 0,-2 0-64 16,1 2-16-16,1-1 0 0,-1-5-32 0,3 6-16 15,-4-5 0-15,2 2 0 0,2-1-64 0,0-1-16 16,0 1 0-16,2 1 0 0,2-3-160 0,-1-1-48 16,2 0 0-16,1 0 0 0,2 0-144 0,1-5-16 15,3 2-16-15,2-2 0 0,0 1-32 0,2-5 0 16,1-1 0-16,1 1 0 0,1 0-80 0,-2 1-32 15,-3-1 0-15,2 0 0 0,-2 4-144 0,0-2 0 16,-2 2 0-16,-2 5 0 0,-1-4 128 0,-4 4-128 0,2 4 0 0,-5 5 128 16,-2-4-128-16,0 4 160 0,-2 3-160 0,-3 2 160 15,-2 1 160-15,2 1 16 0,-4 0 16 0,-3 3 0 16,2 2 144-16,-4 1 16 0,-2 1 16 0,2-2 0 16,2 2-224-16,-2-1-48 0,-4-1-16 0,4 2 0 15,-3-1-96-15,5-4-16 0,1-6 0 0,3 2 0 16,-1-2 0-16,4-7 0 0,1 4 0 0,4-5 0 15,0-3-128-15,2-1 0 0,0 4 0 0,3-8 0 16,4 4 0-16,-1-5 0 16,1 2-176-16,2-3 176 0,1 3-128 0,-2-2 128 0,6-1-128 0,-2-1 128 15,0 2 0-15,0 0-128 0,1 5 128 0,-4-3 0 16,1 3-176-16,0 3 176 0,2-3-208 0,-3 5 80 0,1 0 128 0,0 4-192 16,-2 0 192-16,3 0-192 0,-5-1 192 0,1 5 0 15,-4 0 0-15,-1 0 0 0,-1 1 0 0,-3-1 0 16,0 3 128-16,-3 0-128 0,-2 1 256 0,-2 1 0 15,-2-1-16-15,-2 1 0 0,-1 2 272 0,-2-2 64 16,-1 1 16-16,-1-2 0 0,-5 6-48 0,-2-6-16 16,-3 4 0-16,0-1 0 0,-2-3-112 0,-1-1-32 15,-1-2 0-15,-1-1 0 0,3 0-192 0,-4-3-32 16,6-3-16-16,0-2 0 16,3-5-624-16,6 0-128 0,1-3-32 0,6-6 0 15,3-1-1968-15,5-6-400 16</inkml:trace>
  <inkml:trace contextRef="#ctx0" brushRef="#br0" timeOffset="180929.79">16549 3362 2751 0,'-4'0'256'0,"-1"3"-256"0,2-1 0 0,1-2 0 16,-1 3 288-16,-3 1 16 0,-2 1 0 0,-6 4 0 15,-9 3-304-15,2 2 0 0,-2 0 128 0,3 0-128 16,0-5 720-16,5 3 96 0,1 2 16 0,0-2 0 16,0 2 64-16,2-2 32 0,-2 2 0 0,-2 0 0 15,6 3-192-15,-6-3-32 0,5 4-16 0,-3-1 0 16,2 0-368-16,-2-3-80 0,6 4-16 0,-5-6 0 16,3 2-224-16,1 2 0 0,1-6 0 0,-1 4 0 15,0-2 304-15,0 2 16 16,1-2 0-16,-1 6 0 0,0-1 464 0,1 2 112 0,-1-1 0 0,0 4 16 15,-3-1-64-15,3 2-16 0,-1 3 0 0,1-3 0 16,0 3-176-16,1 5-32 0,-1-1-16 0,-2 1 0 0,4 4 112 0,2 2 32 16,0-3 0-16,2 6 0 0,-1-1-176 0,2-3-48 15,1 6 0-15,2-5 0 0,1-2-112 0,2-1-32 16,-1-2 0-16,4 4 0 16,2-3-64-16,3 1-32 0,0-5 0 0,2 2 0 0,3 1-288 0,3-1 128 15,1 2-128-15,-1-5 0 0,3 3 128 0,0-4-128 16,3 2 0-16,0-3 0 0,0 0 0 0,6-6 160 15,-1 2-160-15,-31-22 128 0,0 0-128 0,110 44 0 16,-110-44 144-16,0 0-144 16,115 26 0-16,-115-26 144 0,0 0-144 0,106-4 0 0,-106 4 128 0,0 0-128 15,101-27 0-15,-66 14 0 0,-7-1 144 0,1-3-144 0,3 0 0 16,-3-3 144-16,3 0-16 0,-6-7 0 0,2 1 0 0,-2-2 0 16,-5-1 0-16,2-3-128 0,-1-2 192 0,-4 2-64 15,1 1 16-15,-2-7 0 0,1 1 0 0,-3-6 0 16,-1-6 48-16,-2-4 16 0,-1 0 0 0,-2-3 0 15,-1 2-48-15,1-4-16 0,0 1 0 0,-4 1 0 16,2 7-144-16,-2 1 160 16,0-1-160-16,1 0 160 0,-3 5-160 0,-3 4 0 0,-5 0 0 0,0 6 128 15,-4-1-128-15,-3 0 192 0,-6 3-192 0,-4-2 192 16,-4 2 176-16,-6 6 32 0,-1 4 16 0,-4-1 0 16,-1 2-160-16,-2 4-48 0,-2-3 0 0,0 3 0 15,2-4-80-15,-1 4 0 0,-1-2-128 0,5 1 192 0,0 6-192 0,4-6 0 16,2 5 0-16,1 2 0 31,3-1-960-31,-1 3-128 0,0 4-16 0,3-4-14336 0</inkml:trace>
  <inkml:trace contextRef="#ctx0" brushRef="#br0" timeOffset="184132.24">22561 1770 4607 0,'-16'14'400'0,"7"-7"-400"15,3 1 0-15,2-2 0 16,-1-1 1200-16,3-5 144 0,0 7 48 0,-5-2 0 0,-1 6-368 0,-3 4-64 16,-1-1 0-16,2 0-16 0,1-2 256 0,2-3 48 15,2-4 16-15,1-1 0 0,4-3 16 0,2-6 16 16,3 0 0-16,0-7 0 0,4-6-464 0,3 1-112 15,2-6-16-15,5-3 0 0,6-5-80 0,1-6-32 16,2-1 0-16,7-6 0 0,-1-1-272 0,-2-2-64 16,-1-2-16-16,-1 1 0 0,-4 4-240 0,-3 2 0 0,-1-5 0 15,-1 7 0-15,-5 5 144 0,1-1-144 0,4-3 128 0,-3-1-128 16,-1 5 208-16,-3 1-32 0,3 2-16 0,1 10 0 16,-8-1-160-16,-1 11 0 0,0 1 144 0,-6 4-144 15,1 6 0-15,-1-3 0 0,-1 9 0 0,-2-1 128 16,3 1 368-16,-3 4 80 0,2 3 0 0,-2 2 16 15,4 3-160-15,-4 1-48 16,0 8 0-16,0 2 0 0,3 1-208 0,-3 3-48 0,0 3-128 0,2-1 192 16,1 6-192-16,-3 1 176 0,4 4-176 0,1 2 160 15,-1 2 32-15,1-4 16 0,0 2 0 0,0-4 0 16,2-1-16-16,-2-3-16 0,2-3 0 0,2-6 0 0,2-4-48 16,-3-3-128-16,3-6 192 0,1-3-64 0,0-5-128 0,2-6 160 15,0 1-160-15,3-8 160 16,1-5-160-16,-1-3 0 0,4-5 0 0,-2-8 128 0,2-4-128 0,2-3 160 15,-2-2-160-15,1-10 160 0,-2 0-160 0,1-4 128 16,-4-1-128-16,0 5 128 0,-4 4-128 0,1 0 0 16,0-5 0-16,-1 1 0 0,3 4 0 0,0 2 0 15,-1 1-160-15,3 3 160 16,1-1-704-16,2 7-64 0,-2 2 0 0,4 1 0 31,1 6-1104-31,-1 2-240 0,0 5-32 0,3 1-10240 0</inkml:trace>
  <inkml:trace contextRef="#ctx0" brushRef="#br0" timeOffset="184383.24">23802 1387 2751 0,'-6'-6'256'0,"3"1"-256"0,-2-2 0 0,5 5 0 16,0-1 1296-16,0 3 224 0,0 0 32 0,0-4 16 15,0-1-224-15,1 0-32 0,3-4-16 0,5 6 0 16,-4-2 80-16,7 1 16 0,0-1 0 0,4 1 0 16,5 4 144-16,0 0 48 0,5 0 0 0,-26 0 0 15,0 0-304-15,97 0-48 0,-97 0-16 0,0 0 0 16,115-1-896-16,-115 1-176 0,0 0-144 0,129-16 192 16,-129 16-992-16,89-14-192 0,-89 14-32 0,0 0-10624 15</inkml:trace>
  <inkml:trace contextRef="#ctx0" brushRef="#br0" timeOffset="184613.1">23880 1641 2751 0,'-21'9'256'0,"9"-4"-256"0,3 0 0 0,4-1 0 15,3-1 2368-15,4-1 416 16,1-2 96-16,-3 7 0 0,6-2-1744 0,1 4-368 0,7-4-64 0,3 0 0 15,7-1-64-15,-24-4 0 16,0 0 0-16,105-13 0 16,-105 13-240-16,87-19-48 0,-87 19-16 0,94-29 0 15,-94 29-336-15,89-28-160 0,-89 28 16 0,84-26-5456 16,-84 26-1088-16</inkml:trace>
  <inkml:trace contextRef="#ctx0" brushRef="#br0" timeOffset="185046.26">25075 871 8287 0,'0'-5'736'0,"2"-4"-592"16,2 4-144-16,-4 1 0 0,1 3 1072 0,-1-3 176 15,0 4 32-15,2-3 16 0,0 1 1136 0,-2-2 240 16,3 1 32-16,-6 6 16 0,-1 3 32 0,3 2 0 15,-6 6 0-15,1-1 0 0,5 4-1472 0,-6 4-304 16,5-2-48-16,-1 7-16 0,-1 0-560 0,2 9-112 16,2 2-32-16,-3 3 0 0,3 3-208 0,-4 1 0 0,4 8 0 0,0-1 0 15,4 4-256-15,-4-2-80 16,0-5-32-16,0-6 0 16,3 0-64-16,-3-5-16 0,0-6 0 0,-3 0 0 0,3-1 272 0,-5-4 176 0,5-3-208 0,-4-6 80 15,4-3 128-15,0-2 0 0,4-3 0 0,-3 0 0 16,3-8 208-16,-1 3-16 0,6-4-16 0,0-4 0 15,5-3-176-15,0-5 0 0,3 0-160 0,4-2 160 16,2-3-272-16,-3-1 32 0,8-4 16 0,-1 1 0 16,-5 1-112-16,-1-2-32 0,-2-3 0 0,-3 3 0 15,-6 3 192-15,-6-2 48 0,-4 3 0 0,-4 4 0 16,-4 0 128-16,-6 2 0 0,-4 0 0 0,-3 3 0 0,-3 4 400 0,-4 2 16 16,-2 3 0-16,1 3 0 0,-2 2 208 0,-3 4 32 15,1 3 16-15,0 2 0 0,5 4-128 0,7-4-32 16,6 3 0-16,6-5 0 15,7-3-1232-15,11-4-256 0</inkml:trace>
  <inkml:trace contextRef="#ctx0" brushRef="#br0" timeOffset="186286.89">23788 2533 10127 0,'-4'5'896'0,"2"-2"-704"15,2-3-192-15,2-3 0 0,2 3 288 0,-8 0 32 16,4 0 0-16,-3 0 0 0,1 0-320 0,-5-2-256 15,-2-1 64-15,2-1 0 0,-1 2 1120 0,-1 2 224 16,0-3 64-16,0 3 0 0,1 0 304 0,-4 0 64 16,1 5 16-16,-1 2 0 0,-2-2-864 0,0 4-160 15,2 3-48-15,-4-1 0 0,0 1-336 0,-1 7-64 16,0 2 0-16,-6 2-128 16,5-1 128-16,1 4-128 0,0 4 0 0,3-2 0 15,2 5 192-15,3-5-192 0,0 7 192 0,4-4-192 0,5 0 400 0,0-1-16 0,5 1-16 0,0-8 0 16,4 0-112-16,3-2-32 0,-3-8 0 0,5 3 0 15,3-2-224-15,1-5 0 0,3-4 128 0,1-2-128 16,4-6 0-16,-3 0 0 0,3-6 0 0,-3-2 0 16,-2-3 144-16,1-3-144 0,1-4 128 0,-2-2-128 15,-2-3 352-15,-1 0-16 0,-1-5 0 0,-7 1 0 16,-1 2 96-16,-2-1 16 0,-7 1 0 0,-5 2 0 16,1 0-80-16,-4 0-16 0,-6 3 0 0,2 5 0 15,3 1-128-15,-9 3-32 0,-1 0 0 0,-2 2 0 16,0 3-656-16,2 9-144 15,-3 0-32-15,-1 6-8096 0,2 6-1632 0</inkml:trace>
  <inkml:trace contextRef="#ctx0" brushRef="#br0" timeOffset="186679.56">23465 3808 11967 0,'-8'-6'528'0,"4"3"112"0,-1 1-512 0,5-1-128 0,0-1 0 0,0-1 0 15,2 2 608-15,1-3 96 0,2-4 0 0,2-6 16 16,0 6 448-16,0-2 96 0,-2 6 16 0,2-1 0 16,0 6 32-16,0-3 16 0,2 4 0 0,0 0 0 15,-1 5-288-15,1-1-48 0,-4 1-16 0,4 7 0 16,0 2-208-16,-6 4-32 0,3 4-16 0,-6 3 0 16,0 1-272-16,0 7-64 15,-6 9-16-15,-1-1 0 0,2 8-240 0,-2-5-128 0,0-1 160 0,-2 3-160 0,-3-8 0 0,7-2 0 16,-2-6 0-16,5-4-9392 15,2-7-1808-15</inkml:trace>
  <inkml:trace contextRef="#ctx0" brushRef="#br0" timeOffset="187291.97">23373 4799 1839 0,'-4'-4'160'0,"4"4"-160"0,4-2 0 0,-2-1 0 0,1-1 1952 0,2-1 352 15,2 2 80-15,7-11 16 16,5 0-2592-16,6 0-528 0,-1-3-112 0,1 1 0 0,1 2 1152 0,-4 5 224 15,-1 4 48-15,2 2 16 0,-4-3 992 0,2 10 208 16,0-2 48-16,-2 1 0 0,-5 6-640 0,0-1-112 16,-2 3-16-16,0 5-16 0,-3 1-384 0,-4 0-80 15,4 3-16-15,-5 6 0 0,-3-4-64 0,-1 4-16 16,4-3 0-16,-8-2 0 0,3 2 0 0,-6-1 0 16,1 4 0-16,-2-3 0 0,-1-2-128 0,-2 2-16 15,-1-6-16-15,0 4 0 0,-2-7-16 0,0 3 0 16,-3-3 0-16,1 0 0 0,0 2-144 0,1-6-48 0,-1 2 0 15,4 2 0-15,-4-5-144 0,2 0 0 0,4-1 0 0,-2 1 0 16,6-4 0-16,-2-5 0 0,4 0 0 0,1-5 0 16,3 0-192-16,0-7-32 0,3 0 0 0,2-4 0 15,2-5-32-15,4 0 0 0,4 2 0 0,-1-4 0 16,4 2 256-16,-1 1 160 0,1 6-32 0,1-4 0 16,2 8-128-16,-4 1 128 0,1 2-128 0,-3-2 128 15,6 8 80-15,2-3 16 0,0 1 0 0,1 1 0 16,-1 4-32-16,3 1 0 0,-26-3 0 0,0 0 0 15,0 0-704-15,123 18-128 16,-123-18-48-16,0 0-11680 0</inkml:trace>
  <inkml:trace contextRef="#ctx0" brushRef="#br0" timeOffset="188076.63">23660 5725 13823 0,'-12'4'1216'0,"7"-4"-960"0,2-4-256 0,1 4 0 0,2 0 1136 0,0-1 176 16,0-3 32-16,2 1 16 0,5-3-224 0,-4-2-48 16,7 4-16-16,-1-5 0 0,2 4-160 0,4 2-16 15,-1-2-16-15,4-4 0 0,3 4 32 0,1 1 16 16,-22 4 0-16,0 0 0 0,0 0-368 0,107-5-80 15,-81 10-16-15,-4-1 0 0,-1 6-208 0,-3-1-64 16,-4 3 0-16,-6 2 0 0,1 2-192 0,-9-3 144 16,0 5-144-16,-7-4 128 0,0 3-128 0,-2 2 192 15,-1-1-192-15,-1-1 192 0,-2 1-192 0,-5-1 0 16,2 0 144-16,-1 1-144 0,1-4 128 0,-5 3-128 0,4 1 160 0,-2-4-160 16,3 1 160-16,0-4-160 0,4 1 160 0,0-2-160 15,2-3 0-15,3-1 128 0,1-1-128 0,3-2 0 16,3 2 0-16,3-1 0 0,-3-4 0 0,4 5 0 15,1-5 0-15,4 0 0 0,0 0 0 0,-1 4 0 16,3-8 0-16,1 4 0 0,5 0 0 0,1 0 0 16,-1 0 0-16,2 0 192 0,2 0 0 0,0 0 0 15,2 0-192-15,-4 0 0 0,-3 0 128 0,-2 0-128 16,-6 4 208-16,-6-1 0 0,0 2 0 0,-4-1 0 16,0 1 416-16,-5 6 80 0,-1-3 0 0,-3 4 16 15,2 2-16-15,-4 2 0 0,-3 0 0 0,-2 1 0 16,1 4-448-16,-2 0-112 0,-2-2-16 0,2-1 0 15,-2 4-304-15,2-1-64 0,-6 2-16 0,6 3 0 16,-4 2-1040-16,3-2-224 0,-3 9-32 0,0-4-16 16,2 4-1328-16,0 3-272 0</inkml:trace>
  <inkml:trace contextRef="#ctx0" brushRef="#br0" timeOffset="188548.54">23770 6575 14735 0,'-7'-3'640'0,"2"-2"160"0,3 1-640 0,1 2-160 0,1-1 0 0,0 3 0 15,1 0 640-15,-1-4 112 0,2 4 16 0,2-1 0 16,-3 2 352-16,3-1 80 0,-1 9 16 0,2 0 0 16,2-1 128-16,-1 5 16 0,2-3 16 0,1 8 0 0,0-1-608 0,1 0-128 15,-1 1-32-15,0 3 0 0,-1-2 96 0,-1-2 32 16,0 4 0-16,0-3 0 0,-5 1-96 0,2-5-32 15,-4 1 0-15,0-1 0 0,0 0-416 0,-6 4-64 16,3-1-128-16,-1-3 176 0,3 3-176 0,-3-3 128 16,1-1-128-16,1 0 128 0,2-4-128 0,0 0 0 15,2-6 0-15,1 1 0 0,2-8 0 0,2 1 0 16,4-2 0-16,1-4 0 0,5 0-304 0,-3-5 64 16,7-1 16-16,2-1 0 0,-2 0-80 0,1-1-16 15,1 3 0-15,-2 0 0 16,2 2-640-16,-4 3-128 0,2 0-16 0,1 1-16 15,-4-1-96-15,1 4 0 0,-3 1-16 0,1-1-6416 0,-6 0-1280 0</inkml:trace>
  <inkml:trace contextRef="#ctx0" brushRef="#br0" timeOffset="188800.22">24225 6497 14735 0,'-9'0'640'0,"4"0"160"0,2 0-640 0,-1 3-160 0,4-1 0 0,-2 2 0 16,2-1 800-16,0 2 128 0,0 9 32 0,-5 2 0 16,2 3 1008-16,3 4 208 0,0-2 32 0,0-1 16 0,0 0-240 0,5 1-64 15,2-2 0-15,3-2 0 0,3 4-1440 0,-3-2-288 16,4 2-64-16,2-2-128 0,-2 7 240 16,-1-5-64-16,3 7-16 0,-2-2 0 0,-2 0 320 0,-1 4 64 15,-3 1 16-15,-4 1 0 0,-2-1-560 0,-2 4-304 16,-2 3 48-16,-2-5-10304 15,1-7-2048-15</inkml:trace>
  <inkml:trace contextRef="#ctx0" brushRef="#br0" timeOffset="189302.75">24229 7470 8287 0,'-4'0'736'0,"4"0"-592"0,-3-3-144 0,3 3 0 0,0 0 1472 0,-2 0 272 16,2 3 48-16,0-3 16 0,-4 6 16 0,-1 2 0 15,-4 6 0-15,2 4 0 0,-1-1-672 0,1 4-128 16,0-2-16-16,2-1-16 0,1 3 96 0,2-2 32 16,2-4 0-16,2-1 0 0,2 4-208 0,-1-4-32 15,4-2-16-15,0-2 0 0,3-1-320 0,-1-2-64 16,7-2-16-16,-6 0 0 0,2 2-224 0,6-5-48 15,-4 2-16-15,3-3 0 0,-3 3 32 0,0 1 16 16,-2-1 0-16,1 1 0 0,-5 4 96 0,1 3 0 16,-4 0 16-16,-1-2 0 0,-3 8 32 0,-1 3 0 0,4-2 0 15,-4 2 0-15,-4-2 16 0,3 5 16 0,-3 1 0 0,-5 4 0 32,4 3 48-32,-7-1 16 0,0 2 0 0,1 0 0 0,-3 0-192 0,-1-5-32 0,-1 3-16 0,-1-4 0 15,-1-1-96-15,1-4 0 0,-4-1-128 0,0-2 192 16,2-6-192-16,-2 1 0 0,-2-6 0 0,1-4-160 31,4-1-416-31,-4-6-96 0,-1-1-16 0,2-4-11280 0,2-6-2272 0</inkml:trace>
  <inkml:trace contextRef="#ctx0" brushRef="#br0" timeOffset="189529.09">24213 7599 3679 0,'12'-8'320'0,"-7"-1"-320"15,0 4 0-15,-1 1 0 0,-1 4 1296 0,3-5 192 16,6-4 48-16,5-5 0 0,-17 14 1024 0,0 0 224 16,0 0 32-16,75-48 16 0,-57 35 368 0,-4 8 64 15,3-4 0-15,0-3 16 0,-17 12-1360 0,0 0-288 16,81-43-48-16,-81 43-16 0,69-42-1312 0,-69 42-256 16,89-47 0-16,-89 47 0 15,93-49-1696-15,-93 49-240 0</inkml:trace>
  <inkml:trace contextRef="#ctx0" brushRef="#br0" timeOffset="194699.09">22610 2820 911 0,'1'-2'0'0,"3"-1"0"0,-4 3 0 0,0-4 0 15,0 4 944-15,0 0 96 0,3-1 32 0,-3-3 0 16,2 2-208-16,2-1-32 0,-4-1-16 0,0-1 0 15,0 5-432-15,-4 0-96 0,2-3-16 0,-5 3 0 16,2 0 368-16,0 0 80 0,-2 0 16 0,0 0 0 16,4 0-48-16,-6 0-16 15,4 0 0-15,-2-2 0 0,1-2 96 0,1 4 32 0,2 0 0 0,-3 0 0 16,6 0 160-16,-5 0 16 0,3 0 16 0,2 0 0 16,-1 0 272-16,1 4 48 0,0-4 16 0,0 2 0 0,0-2-48 0,0 3-16 15,0 2 0-15,-4 2 0 16,3 0-304-16,-3 2-48 0,4 0-16 0,-3-1 0 15,1 5-336-15,2-5-80 0,2 5-16 0,-2-3 0 16,3 2-336-16,2-1-128 0,2 1 0 0,0 2 144 0,2-5-144 16,0 3 0-16,3-2 0 0,-3 2 0 15,-1 2 0-15,3 2 240 0,1-2-48 0,-3 0 0 0,5-5 112 0,-2-1 16 16,0 1 0-16,2-4 0 0,0-5-112 0,-2-5-16 16,5 0 0-16,1-7 0 0,1-6 144 0,2-8 32 15,2-2 0-15,3-10 0 0,0-6 80 0,5-5 0 16,-3 4 16-16,2 2 0 0,-4 3-336 0,0 1-128 15,5-1 0-15,-4 4 0 16,4 1-304-16,-5 5-144 0,2 2-48 0,2 7 0 16,-4 4-1776-16,0 7-352 0</inkml:trace>
  <inkml:trace contextRef="#ctx0" brushRef="#br0" timeOffset="195249.25">22712 5018 15663 0,'-1'0'1392'0,"1"0"-1120"0,0-3-272 0,0 3 0 16,0 0 720-16,0 0 96 0,-2 0 16 0,0 0 0 16,-3 3 224-16,2-1 48 15,-3 5 16-15,3-2 0 0,-1 4 432 0,4-4 96 0,4 4 16 0,-1-1 0 16,3-2-1120-16,2 2-224 0,1-1-32 0,-4 2-16 16,7 0-272-16,-3 1 0 0,0 4 0 0,0-2 0 15,-1 2 576-15,1 2 64 0,-2-2 16 0,0-4 0 16,2-1-80-16,-6 0 0 15,4-6-16-15,0-3 0 0,2-3-176 0,5-3-48 0,-2-7 0 0,4-8 0 16,4-2 240-16,3-8 64 0,3-4 0 0,0 0 0 16,1-2-272-16,2-4-48 0,8-5-16 0,-2-6 0 0,-1 3-304 0,7 1 0 15,-1 2 0-15,0 3 0 16,-2 3-704-16,2 1-160 0,-3 8-32 0,-2 5-9984 16,-8 3-2016-16</inkml:trace>
  <inkml:trace contextRef="#ctx0" brushRef="#br0" timeOffset="195866.31">22941 6901 3679 0,'0'-4'320'0,"0"1"-320"16,0 3 0-16,0-2 0 0,0 2 896 0,0-3 128 15,0-1 0-15,0-1 16 0,-4-4 1120 0,3 4 208 16,1-2 64-16,-2 2 0 15,2 1 208-15,-2 4 48 0,2-1 16 0,2 1 0 0,-2 0-848 0,3 1-192 16,1 3-16-16,-1-1-16 0,4 3-896 0,0-1-176 16,-2 7-48-16,1 0 0 0,1 2-256 0,-2 0-64 0,-2 0-16 0,3 3 0 15,-1 4 80-15,0-1 32 0,2 6 0 0,2-2 0 16,-4 0-96-16,4 3-32 16,-4-7 0-16,2 0 0 0,-2-3-160 0,4-5 0 15,-4-3 0-15,0-4 0 0,4-5 0 0,-2-2 192 0,2-1-192 0,-1-9 192 16,6 1 224-16,-2-6 48 0,2-4 16 0,4-2 0 15,4-6-192-15,-1-3-32 0,6-4-16 0,0-8 0 16,3 1-240-16,3-1 0 0,5-6 0 0,-3 1 0 16,5-3 0-16,1-1 0 0,-1 5 0 0,3-5 0 15,1-4-768-15,-1-1-64 16,3 6 0-16,-3-2-15504 0</inkml:trace>
  <inkml:trace contextRef="#ctx0" brushRef="#br0" timeOffset="197627.49">21697 4442 11055 0,'1'0'976'0,"1"0"-784"15,0 0-192-15,1 0 0 0,-3 3 336 0,2-3 32 16,5 2 0-16,2-2 0 0,1 3 80 0,4 1 32 16,2-2 0-16,1 1 0 0,1-3 352 0,-3 4 64 15,3-3 0-15,-1-1 16 0,1 4-144 0,-4 1-48 16,-2 0 0-16,-4 4 0 0,-1 0-368 16,-1-1-80-16,-6 5-16 0,-6 4 0 0,-1-3 144 0,-3 7 32 0,-2 1 0 15,-11 1 0-15,-1 3 64 0,-1 0 16 0,-6 2 0 0,3 2 0 16,4-4 64-16,-2 0 32 0,5-3 0 15,1-6 0-15,3 2-224 0,1-1-64 0,1-1 0 0,-1-5 0 16,6 2-192-16,-3-5-128 0,5 0 128 0,2-1-128 16,6-2 144-16,0-3-144 0,0 2 192 0,6-1-192 15,2-1 160-15,1-1-160 0,3-2 128 0,-1 0-128 16,3 0 0-16,3 0 0 0,4 0 0 0,-4-2 0 16,4-1 0-16,-2 3 0 0,2 0-144 0,-1 0 144 15,-3 5 0-15,0-2 0 0,-3 3 0 0,-1 2 0 16,-5 5 0-16,1-3 0 0,-7 6 0 0,-4 1 0 0,2-1 400 0,-7 5 96 15,-2-4 16-15,-1 6 0 0,1-1 272 0,-5 5 64 16,-1-1 16-16,-1-4 0 0,0 4-224 0,-1-5-32 16,-1 7-16-16,-1-7 0 0,-2 2-336 0,-1-6-80 15,1 4-16-15,-2-7 0 0,0 0-160 0,2-5 0 16,2-4 0-16,5-2 0 16,-1-3-1008-16,4-8-128 0,4-1-16 0,5-8-13584 0</inkml:trace>
  <inkml:trace contextRef="#ctx0" brushRef="#br0" timeOffset="198115.04">21812 4151 10127 0,'-18'0'448'0,"9"3"96"0,-1-3-544 0,3 2 0 0,2-2 0 0,-2 3 0 15,-2 1-144-15,-7 1-144 0,-6 7-32 0,-11 2 0 16,-7 9 960-16,1 0 176 0,6 1 32 0,-2 0 16 16,6 1 1328-16,3-3 272 0,1 6 48 0,1-2 16 15,5 0-1008-15,-2 4-208 0,1-2-32 0,3 3-16 16,1-1-656-16,6 1-128 16,-4 4-32-16,5 5 0 0,1 0-112 0,8 7-16 0,-4-1-16 0,8 2 0 15,-3 5-304-15,3 4 128 0,4 6-128 0,-4-2 0 0,1 1 0 0,0-1 0 16,1 4 0-16,1-2 0 0,-2 3 512 0,0 0 80 15,4 0 32-15,-2-3 0 0,3-2-48 0,2-4 0 16,1 1 0-16,1-10 0 0,-1-4-368 0,5-7-80 16,-1-3 0-16,4-9-128 0,2-6 272 0,5-5-48 15,-28-14-16-15,0 0 0 0,108 16 288 0,-108-16 48 16,94-21 16-16,-94 21 0 0,115-49-176 0,-52 11-16 16,3-2-16-16,0-11 0 0,-5-5-192 0,-7-6-32 15,-7 1-128-15,-3-2 192 0,-9-2-192 0,-4-9 0 0,-5-10 0 16,-7-1 0-16,-7 1 0 0,-10-3-160 15,-4 2 32-15,-11 1 0 0,-3 0 128 0,-9 6 0 0,-1 3 0 0,-7 0 0 16,-3 7 256-16,-3-1 16 0,-3 6 16 0,-8 2 0 16,-1 3-288-16,-10 6 0 0,0 9 128 0,7 6-128 31,2 2-528-31,3 6-176 0,9 4-16 0,0 1-10224 0,9 5-2032 0</inkml:trace>
  <inkml:trace contextRef="#ctx0" brushRef="#br0" timeOffset="206235.75">26644 1810 9215 0,'3'0'816'0,"-3"0"-656"0,0 0-160 0,0 0 0 15,4-5 144-15,-4 1 0 0,5-1 0 0,-2-4 0 16,8-5 32-16,1-7 0 0,6-1 0 0,-5-1 0 15,8-7 704-15,2-1 144 0,0-5 16 0,-1-6 16 16,4-4 176-16,1 1 48 0,-1 3 0 0,0 1 0 16,0-1-688-16,-3 2-128 0,-2 0-16 0,-2 5-16 15,-2-2-432-15,1-1 0 0,-1-2 0 0,0 0 0 16,-3 5 0-16,-1 4 0 0,-3 5 0 0,-1 3 0 16,-2 9 0-16,-2 2 0 0,0 7 0 0,-5 1 0 15,4 4 256-15,-4 4 0 0,0 1 16 0,0 3 0 0,0 6 576 0,1 4 112 16,3 4 32-16,-4 3 0 0,3 1-368 15,-1 2-80-15,3 7-16 0,-1 1 0 0,3 3-272 0,-2 1-48 16,0 3-16-16,2 2 0 0,-2 4 64 0,4 0 16 16,-4 1 0-16,4 1 0 15,0-2 272-15,0-2 48 0,-4-2 16 0,2-5 0 0,-2 4-160 0,0-9-48 16,0-4 0-16,2-2 0 0,-5-1-224 0,2-3-48 16,-1-6-128-16,2-5 192 0,-1-2 48 0,1-7 0 15,0-5 0-15,1-5 0 0,2 0 128 0,-1-4 16 16,2-3 16-16,0-6 0 0,-1-4-144 0,3-4-16 15,1 0-16-15,-2-9 0 0,3 2-224 0,-1-6 144 16,2-1-144-16,-2-3 128 0,-2-1 32 0,6-5 0 0,0 1 0 0,-1-1 0 16,-1 0-160-16,0 6 192 0,-1 3-192 0,-3-1 192 15,6 7-192-15,-6 2-256 0,2 6 64 0,1 5 16 32,0 4-1456-32,-4 6-288 0,5 3-64 0,-2-1-12048 0</inkml:trace>
  <inkml:trace contextRef="#ctx0" brushRef="#br0" timeOffset="206505.17">27869 1408 6447 0,'3'-14'272'0,"-1"1"80"0,2 1-352 0,-3 3 0 0,3 4 0 0,-1 2 0 0,-1 1 1344 0,5-7 208 16,2 1 48-16,5-5 0 0,-4 3 624 0,6-2 128 15,1 7 16-15,1-2 16 0,-1 5-432 0,6-2-96 16,-4 4 0-16,3 4-16 0,3-2-784 0,1-2-160 16,-26 0-16-16,0 0-16 0,0 0-416 0,110 12-96 15,-110-12-16-15,0 0 0 0,89 9-336 0,-61-6 0 16,-4-1 0-16,-1 1 0 16,-1 1-992-16,1 1-112 0,-23-5-32 15,0 0-7536-15,0 0-1504 0</inkml:trace>
  <inkml:trace contextRef="#ctx0" brushRef="#br0" timeOffset="206708.82">28033 1721 17503 0,'-20'4'768'0,"10"-4"176"0,5 0-752 0,3 0-192 0,2 0 0 0,2 0 0 16,1-4 0-16,1 4 0 0,3-3 0 0,5 1 0 15,0-2 624-15,4-1 144 0,3-2 16 0,5 2 16 16,6 0 864-16,-2-4 160 0,-28 9 32 0,0 0 16 15,104-26-1184-15,-104 26-240 0,75-21-64 0,-75 21 0 16,77-19-384-16,-77 19 0 0,77-21 0 0,-77 21 0 16,73-18-960-16,-73 18-128 0,77-17-32 0,-77 17-10336 15</inkml:trace>
  <inkml:trace contextRef="#ctx0" brushRef="#br0" timeOffset="207164.61">29087 1064 10127 0,'-18'-5'896'0,"8"0"-704"0,1 1-192 0,6 1 0 16,3 1 1168-16,0-1 208 0,0 3 32 0,-4-4 16 15,4-1 32-15,0 2 0 0,4-6 0 0,-1 4 0 16,6-1 400-16,5-1 64 0,0-1 32 0,3 1 0 16,6 0-544-16,0-2-96 0,1 4-32 0,2-4 0 15,-1 6-896-15,1-3-192 0,0 3-48 0,0 3 0 16,-26 0-144-16,0 0 192 0,0 0-192 0,104 9 192 16,-104-9 48-16,0 0 16 0,0 0 0 0,0 0 0 15,98 47-256-15,-87-37 0 0,-6 2 0 0,-2 2 0 16,1 4 160-16,-4-1 32 0,0 1 16 0,0 4 0 0,-4-1 176 0,4 2 48 15,4-1 0-15,-4-1 0 0,5 5-272 0,-2-3-160 16,6 5 192-16,-4-2-192 0,8 4 240 0,-5 1-64 16,-1 0-16-16,2 1 0 15,-2-3 160-15,2 3 16 0,-4-1 16 0,2-1 0 0,-2 4-32 0,0-2-16 16,-1-1 0-16,-2 0 0 0,-2 1-144 0,-2-6-32 16,-2 5 0-16,-4-1 0 0,-1 0 16 0,0-6 0 15,0 2 0-15,-1 0 0 0,7-5-144 0,-3-2 0 16,6-7-160-16,6-3-17760 0</inkml:trace>
  <inkml:trace contextRef="#ctx0" brushRef="#br0" timeOffset="213101.22">28027 2414 7983 0,'0'0'704'0,"0"0"-560"0,0 0-144 0,0 0 0 0,0 0 848 16,0 0 144-16,-3 0 32 0,3 0 16 0,-5 4 304 16,-1-1 48-16,-1 2 16 0,-1 1 32 0,-1-3-144 0,-1 6-16 15,-3 0-16-15,-1-1 16 0,0 3-64 0,2-3-32 16,-5 5 0-16,3-1 32 0,-3-2-384 0,-1 2-80 16,4 2-16-16,2-5 32 0,3 3-640 0,-3-3-128 15,3 1 0-15,1 3 0 16,1-3-144-16,0 6 144 0,1-2-192 0,1 3 192 0,2 2 192 0,-1 2 128 15,4 2 32-15,-2-2 32 0,4 5 0 0,2-4-16 16,1 1 0-16,0-2 16 0,2-2-384 0,4 2 0 16,1-2-144-16,2-1 144 15,3-3-224-15,4-4 32 0,-21-11 16 0,0 0 48 0,0 0-32 0,106 9 0 0,-71-18 0 0,-3-5 32 16,-5-4 128-16,0 1 0 16,-3-6 0-16,-1 2 128 0,-6 2 128 0,1-7 32 0,-5 4 0 0,-4-8 0 15,-5 4-32-15,1-2-16 16,-5 2 0-16,-5-4 0 0,-2 4-240 0,-4 2 0 0,-1-1 0 0,-5 3 0 15,-4 4 0-15,2-1 0 0,-8 3 0 0,5 2 0 16,-4 6 0-16,-1 3 0 0,5 5 0 0,-4 5 0 16,0 3-368-1,3 6-160-15,0-1-48 0,6 4 0 16,-1 6-1088-16,4-2-240 0,6-2-32 0,-1 2-9088 0</inkml:trace>
  <inkml:trace contextRef="#ctx0" brushRef="#br0" timeOffset="213367.97">27837 3384 3679 0,'-7'-5'320'0,"6"2"-320"16,-3-3 0-16,1 3 0 0,3 3 832 0,0 0 80 15,0-2 32-15,0-1 0 0,-2 1 528 0,2-1 128 16,0-1 0-16,0 2 16 0,0 2 784 0,2 2 160 15,1 2 16-15,1 4 16 0,-3 3-928 0,3 1-192 16,1 2-48-16,-1 3 0 0,-1 6-432 0,2-2-96 0,-1 1 0 0,1 1-16 16,0-2-688-16,1 5-192 15,1 2 0-15,-2-2 0 16,3 4-912-16,-4-2-256 0,5 1-48 0,-8-1-11152 0</inkml:trace>
  <inkml:trace contextRef="#ctx0" brushRef="#br0" timeOffset="213845.97">27738 4208 17503 0,'-7'-8'768'0,"4"2"176"0,-1 1-752 0,2-2-192 15,2 5 0-15,0-1 0 0,2-1 976 0,-2-4 176 16,4-3 16-16,-1-4 16 0,4-5 160 0,5 3 48 16,0 0 0-16,4-4 0 0,3 5-448 0,4-5-96 15,0 7-16-15,3-2 0 0,-26 16-240 0,0 0-48 16,89-19-16-16,-89 19 0 0,0 0-256 0,94 14-48 16,-94-14-16-16,0 0 0 0,82 58-208 0,-65-29 128 15,-3 8-128-15,-10 6 0 0,-4 3 0 0,-4 1-240 16,-6 10 32-16,-3-8 0 0,-2 0 80 0,-1-9 128 0,-5 3-208 0,2-4 80 15,-2-3 128-15,-2-1 224 0,-3 0-48 0,0-4-16 16,0 1-160-16,3-10 0 0,1-1 0 0,-3-2 128 16,8-6 16-16,-1-1 0 0,3-7 0 0,-3 0 0 15,6-5 64-15,2-5 16 0,3-4 0 0,1-3 0 16,6-2-224-16,0-3 0 0,2-6 0 0,5 2 0 16,2-1 0-16,0-1 0 0,5-7-176 0,3 2 176 15,4-1-144-15,2 1 144 0,-1 2 0 0,-1 5 0 16,2 7 0-16,-1 0-128 0,-2 9 128 0,0 1 0 15,1 1 0-15,-21 3 0 0,0 0 0 0,0 0 0 16,0 0 0-16,101 35 304 0,-81-23-48 0,1 2 0 0,-4 0-256 0,-1-2 0 16,1 5 0-16,-1-3 0 15,1 4-912-15,-3-4-304 16,4 3-48-16,-6-3-8000 0,3-2-1600 0</inkml:trace>
  <inkml:trace contextRef="#ctx0" brushRef="#br0" timeOffset="214374.18">27860 5258 11967 0,'-12'4'1072'0,"7"1"-864"0,-1-1-208 0,6-4 0 15,0 0 1200-15,0 0 192 0,-3 3 32 0,-6-1 16 16,1 5-240-16,2-5-48 0,3 1-16 0,3-3 0 15,3 0 128-15,6-3 16 0,1-3 16 0,4-2 0 16,4-1 80-16,3 4 16 0,-21 5 0 0,0 0 0 16,0 0-368-16,96-18-80 0,-96 18-16 0,0 0 0 15,0 0-544-15,0 0-96 0,0 0-32 0,88 35 0 16,-84-24-256-16,-4 1 0 0,-2 2 0 0,-3 3 0 16,0 1 208-16,-9 4-64 0,2 1-16 0,-6-2 0 15,1 5 128-15,-2-3 0 0,1-1 16 0,-3-1 0 16,2-2-128-16,2 2-16 0,1-3-128 0,2-5 192 0,0 5 16 0,2-4 0 15,1-2 0-15,-1 0 0 0,7-1-208 0,-2-3 176 16,5-1-176-16,2-1 160 0,0-1-160 0,6-2 0 16,-1-1 0-16,3-2 0 0,1 4 0 0,3-4 0 15,2 0 0-15,4 0-176 0,3 0 176 0,-21 0 0 16,0 0 0-16,0 0 0 0,97-4 0 0,-97 4 0 16,0 0 0-16,0 0 0 0,98 17 0 0,-84-8 0 15,-2 3 0-15,-3 1 128 0,-6 0-128 0,-3 1 176 16,-2 0-176-16,-3 4 192 0,0-1 144 0,-4-3 48 15,1 4 0-15,-5-3 0 0,3-1-112 0,1 0-16 16,-5 3 0-16,2 1 0 0,-2 3-32 0,-3-2-16 0,-6 2 0 0,2 2 0 16,-2-4-64-16,-3 5-16 0,0-1 0 0,-3-1 0 15,2-1-128-15,0-2 0 0,0-1 0 0,5-4 128 16,-1-6-128-16,7-1 0 0,6-5-160 0,6-4-12256 16,4-5-2464-16</inkml:trace>
  <inkml:trace contextRef="#ctx0" brushRef="#br0" timeOffset="-214619.73">27776 6673 8287 0,'0'-5'736'0,"0"-2"-592"16,0 1-144-16,0 3 0 0,0 3 1552 0,0 0 288 0,0 0 48 0,0-2 16 15,2 2 592-15,-2 0 112 0,0 2 16 0,0 7 16 16,0-1-112-16,0 4-32 0,-2 2 0 0,2 4 0 15,-3 3-1376-15,1-2-288 0,2-2-48 0,-3 6-16 16,-1-2-352-16,4-4-80 0,-2 6-16 0,2 0 0 16,0-3 32-16,0 3 0 0,2 0 0 0,-2-2 0 15,4-4-352-15,-1 0 128 0,-1-3-128 0,3 0 0 16,2-5 0-16,2 0 0 0,0-2 0 0,-1-6 0 16,1 5-256-16,5-6 0 0,-5 0-16 0,1-2 0 15,6-2-16-15,-6 3 0 0,6-3 0 0,-6 4 0 16,3 0 288-16,-3 4-192 0,-1-3 192 0,-1 8-160 15,1 0 160-15,-2 0 0 0,2 5 0 0,-4-2 0 16,-1 5 496-16,-3 1 16 0,3 1 16 0,-8 2 0 0,3 1-144 0,-8 1-48 16,-3 3 0-16,-2 0 0 0,-4-3-128 0,-4 3-16 15,-1 0-16-15,-1-3 0 0,1-2-176 0,-7 1 192 16,2-1-192-16,-1-3 192 0,1-3-400 0,-3-3-80 16,4-3-16-16,1-4-11584 15,4-6-2320-15</inkml:trace>
  <inkml:trace contextRef="#ctx0" brushRef="#br0" timeOffset="-214415.51">27787 6664 14735 0,'2'-3'1312'0,"-1"-3"-1056"0,3 1-256 0,1 2 0 16,0-1 2032-16,2 4 336 16,-1-2 80-16,6-1 16 0,7-2-1376 0,-19 5-288 15,0 0-48-15,104-26-16 0,-104 26-464 0,89-18-80 0,-89 18-32 0,96-21 0 16,-96 21 944-16,98-19 192 0,-98 19 48 0,94-21 0 15,-94 21-672-15,96-19-128 0,-96 19-32 0,0 0 0 32,111-21-1216-32,-111 21-256 0</inkml:trace>
  <inkml:trace contextRef="#ctx0" brushRef="#br0" timeOffset="-213943.35">28144 7631 14735 0,'-2'-9'640'0,"-1"4"160"0,6-4-640 0,-3 7-160 0,0-1 0 0,0 3 0 0,0 0 960 0,-3-4 144 0,1 4 48 0,0 0 0 16,-3 7 368-16,0 4 80 0,-2 3 0 0,0 3 16 15,0 8 112-15,-2 2 0 0,-1 8 16 0,-2 2 0 16,3 1-272-16,-1 7-48 0,1-1-16 0,0 5 0 16,2-1-544-16,2 1-112 0,1 4-32 0,4-5 0 15,4 8-512-15,-1-5-208 0,3 1 176 16,2-3-176-16,3-9 0 0,1-2 0 0,2-7-176 0,2-5 176 15,1-3-688-15,2-9-16 0,-19-14 0 16,0 0 0-16,0 0 288 0,89 12 48 0,-89-12 16 0,0 0 0 16,0 0 208-16,77-45 144 15,-63 24-192-15,0 0 192 0,-6-3-160 0,1-1 160 0,-5 3-128 0,-4-1 128 0,-2 2 0 0,-3 4 0 16,-1-2 0-16,-8 1 0 0,2 1 768 0,-2-1 128 16,-3 4 16-16,-1 2 16 0,1 3 16 0,-2-1 0 15,0 3 0-15,-1 2 0 0,0 1-560 16,-5 8-128-1,1-1 0-15,-4 3-16 0,-2 2-240 0,-1 4 0 0,0 2 0 0,-4 6-12416 16,3 0-2432-16</inkml:trace>
  <inkml:trace contextRef="#ctx0" brushRef="#br0" timeOffset="-213000.9">26996 2669 9215 0,'0'1'816'0,"0"-1"-656"0,0 0-160 0,3 0 0 16,-3 4 528-16,0-1 80 0,2-1 16 0,1 7 0 16,-3 3 464-16,4 5 80 0,-4 6 32 0,0 0 0 15,0 3 464-15,2 0 80 0,1 0 32 0,-1-3 0 16,5-1-528-16,2-4-96 0,-1-6-32 0,6-3 0 15,-2-9-816-15,4 0-176 0,-4-6-128 0,6-6 192 16,4-9 80-16,3-3 32 0,1-6 0 0,2-6 0 16,3-3 544-16,4-4 112 0,-4-1 32 0,4-1 0 15,-5 5-288-15,-2 2-64 0,0-2-16 0,-4 5 0 16,2-2-496-16,-7 6-128 0,2 1 0 0,-3 8 0 16,-1 1-1264-16,-1 1-320 0</inkml:trace>
  <inkml:trace contextRef="#ctx0" brushRef="#br0" timeOffset="-212513.76">27010 4410 20271 0,'-6'2'896'0,"3"1"192"0,1-3-880 0,2 4-208 0,0-2 0 0,0-2 0 0,0 3 576 0,-3 6 80 15,3 0 16-15,0 8 0 0,-4 2 560 0,3 2 112 16,1 0 32-16,1-2 0 0,3-5-160 0,-1 4-16 16,6-6-16-16,-4 2 0 0,4-6-416 0,1 1-96 15,1 0-16-15,3-6 0 0,3-1 16 16,-1-4 0-16,0-6 0 0,1-1 0 0,6-5 80 0,-4-7 16 15,5 0 0-15,2-7 0 0,2-1-336 0,4-4-64 16,2-2-16-16,1-4 0 0,4-4-352 0,1 1 0 16,-4-5 0-16,1-2 0 15,-4 9-688-15,-2 2-144 0,-1 1-48 0,1 6 0 16,1 1-1616-16,-4 8-336 0,-2 4-64 0,0 1-10864 0</inkml:trace>
  <inkml:trace contextRef="#ctx0" brushRef="#br0" timeOffset="-211366.51">28160 5985 9215 0,'-4'5'816'0,"1"2"-656"0,1-5-160 0,2 1 0 0,0-3 848 0,0 5 144 16,-3 1 32-16,-1 6 0 0,-1 5 368 0,0 4 80 15,-1-2 0-15,-1 2 16 0,6-2 112 0,-3-1 0 16,-1 3 16-16,2-4 0 0,-1-3-640 0,2 3-128 16,2-3-16-16,0-1-16 0,0-3-288 0,0-1-48 15,6-1-16-15,-3-1 0 0,2-1-16 0,4-6 0 0,0 0 0 0,1 0 0 16,1-4-208-16,3-1-48 15,-4 1-16-15,4-4 0 0,3-1-48 0,1-1 0 0,3-3 0 0,-2-1 0 16,2 2-128-16,0 2 128 0,1-2-128 16,4-1 128-16,-3 0 704 0,-23 13 144 0,0 0 32 0,75-32 0 15,-75 32-848-15,0 0-160 0,0 0 0 0,78-31 0 32,-64 22-1824-32,0 0-288 0,0 4-48 0,-2-2-6928 0,-3-2-1376 0</inkml:trace>
  <inkml:trace contextRef="#ctx0" brushRef="#br0" timeOffset="-211197.24">28493 5906 11967 0,'-14'4'1072'0,"3"1"-864"0,4 2-208 15,2-5 0-15,5 5 1888 0,0-5 336 0,0 6 64 0,-3 1 16 0,1 8 32 0,2 10 16 32,0 4 0-32,0 4 0 0,2 1-240 0,5 3-32 0,-2 1-16 0,-2 3 0 0,4 1-848 0,0-2-160 15,-2 5-32-15,2-2-16 0,2 2-784 0,-2-4-224 16,0-1 0-16,-2-3-11712 15,-1-8-2448-15</inkml:trace>
  <inkml:trace contextRef="#ctx0" brushRef="#br0" timeOffset="-210533.91">26668 6063 4607 0,'-3'0'400'0,"-3"0"-400"0,3 0 0 0,-2 0 0 15,5 0 720-15,-4 2 64 0,1-2 16 0,-2 3 0 16,-1 3 1504-16,-2 2 288 0,-5 1 64 0,5 5 16 16,2-2-160-16,1 2-16 0,3 2-16 0,2-1 0 15,4 1-640-15,1-2-128 0,2 0-32 0,2 0 0 16,3-2-656 0,2 0-144-16,3-1-32 0,-1-3 0 0,5 1-368 0,2 0-80 0,3-6-16 0,0-3 0 0,0 0 0 0,0 0-16 15,0-3 0-15,-3-6 0 0,3 0 0 0,-3 1 0 31,-1-6 0-31,1-4 0 0,2-1-128 0,-6-2-32 16,3-5 0-16,-1 0 0 0,5-5-208 0,-3-4 128 16,3-2-128-16,2-6 0 0,-2-1 0 0,4-1 0 15,-1-2 0-15,5-2-11904 16,0 0-2304-16</inkml:trace>
  <inkml:trace contextRef="#ctx0" brushRef="#br0" timeOffset="-209779.13">26727 8357 20271 0,'-1'0'1792'0,"1"0"-1424"0,1-3-368 0,3 3 0 0,-2-2 992 0,1-2 128 15,2 1 32-15,2 1 0 0,2-1-112 0,1-1-16 16,3-1 0-16,-5 5 0 0,6 3 0 0,-1-1-16 16,-3 5 0-16,2-2 0 0,0 9 144 0,-1-2 16 15,1 8 16-15,-2 1 0 0,3 5-464 0,-5 2-80 16,1 6-32-16,0-2 0 0,0 3-128 0,-4-6-32 16,2-1 0-16,-2-7 0 0,0-2-112 0,0-2-16 15,2-4-16-15,-1-5 0 0,1-2-144 0,3-6-32 16,-1-2 0-16,3-10 0 0,2-6-128 0,3-8 0 15,6-10 144-15,5-8-144 0,-2-3 0 0,5-10 128 16,2-10-128-16,2 5 0 0,5-1 0 0,-3-2 0 0,3 8 0 0,0 0 0 16,2 4-192-16,-2 3-48 0,0 1-16 0,-2-2-11904 15,3 3-2400-15</inkml:trace>
  <inkml:trace contextRef="#ctx0" brushRef="#br0" timeOffset="-207937.55">29282 3233 8287 0,'0'0'736'0,"0"-4"-592"15,0 4-144-15,4 0 0 0,-4 0 1200 0,0 0 208 16,3 0 32-16,-3-3 16 0,0 1-688 0,0 2-128 16,0-3-16-16,-7 3-16 0,2 0 544 0,-6 0 128 15,-1 0 0-15,0 3 16 0,-2-1 112 0,0 5 0 16,-3-2 16-16,-1 7 0 0,-4-1-336 0,1 1-80 15,-2 7-16-15,-1 2 0 0,4 2-224 0,-2 1-32 16,-1 0-16-16,2 3 0 0,2 4-144 0,-2 4-16 16,4 0-16-16,-1 8 0 0,-3 6-160 0,4 5-48 0,1 7 0 0,-1 2 0 15,-1-3-144-15,6-4-48 0,3-2 0 0,4 4 0 16,5-1-144-16,9-1 0 0,3-6 0 0,4-3 128 16,5-3 32-16,5-7 0 0,5-6 0 0,-31-31 0 15,72 49-160-15,-72-49 192 0,0 0-192 0,148 17 192 16,-148-17-192-16,120-9-224 0,-120 9 48 0,145-34 16 15,-69 6 160-15,-9-4-208 0,-8-3 80 0,-12-5 128 16,-5 2-176-16,-11-2 176 0,-8 0-128 0,-2-4 128 16,-4 1 0-16,-3-6 0 0,-2 0 144 0,-5 1-144 15,0-5 576-15,-7 3 16 0,-3 3 0 0,-3-5 0 0,-9 3-80 16,-3 0-32-16,-1-3 0 0,-9-2 0 0,2 5-480 0,-7 0 0 16,-4 2 0-16,-3 11 0 0,-3 10 0 0,-9 5 0 15,1 10 0-15,-1 8-160 0,-6 6-128 0,6 8-32 16,3 10 0-16,0 5 0 15,1 5-640-15,4 7-144 0,0-1-32 0,8 3 0 16,3 0-464-16,5-5-112 0,5 5-16 0,8-5-11584 16</inkml:trace>
  <inkml:trace contextRef="#ctx0" brushRef="#br0" timeOffset="-207465.44">29035 3790 7359 0,'-6'-2'656'0,"3"-4"-528"0,1 0-128 0,2 5 0 16,0-6 912-16,2 5 160 0,-2-5 16 0,3-2 16 0,1-5 48 0,3-7 16 15,0-1 0-15,1-4 0 0,3 3 624 0,1 0 112 16,-3 6 16-16,1 5 16 0,1 3-384 0,-3 0-80 16,1 7 0-16,-2 2-16 0,2 0-480 0,-2 6-80 15,-2 2-32-15,-5 1 0 0,4 5 32 0,-8 3 16 16,4 4 0-16,-3 2 0 0,1 0-96 0,-2-1-32 15,-1 8 0-15,2 0 0 0,-1-3-384 0,2 0-80 16,2-7 0-16,0 3-16 0,0 0-304 0,2-1 160 16,2-4-160-16,-4-1 128 0,3 1-128 0,-1-1 0 15,5 0 0-15,-2-3 0 0,-1-5 0 0,3 0 0 16,1 0 0-16,1-6 0 0,7-1-176 0,-2-2 48 0,3-2 0 0,4-5 0 31,3-2-608-31,1-1-112 0,-3 1-32 0,4-3 0 16,6-5-400-16,-1 3-64 0,4-4-32 0,-4 1-8032 0,1-1-1616 0</inkml:trace>
  <inkml:trace contextRef="#ctx0" brushRef="#br0" timeOffset="-207225.33">29484 3592 13823 0,'0'0'608'0,"4"0"128"0,1 3-592 0,-2-3-144 0,3 4 0 0,-6-3 0 16,3 3 1168-16,-1 5 208 0,5 4 32 0,0 5 16 16,0 5 1072-16,-6 3 192 0,1 3 64 0,-2-1 0 15,0 7-560-15,0 0-96 0,0 5-32 0,0 0 0 16,5 9-1056-16,1 3-224 0,2 0-32 0,1 6-16 16,0 4-544-16,0-1-192 0,-1 6 0 0,-3-1 144 15,2-9-304-15,-1-5-64 0,2-6-16 0,1-8-16912 16</inkml:trace>
  <inkml:trace contextRef="#ctx0" brushRef="#br0" timeOffset="-204821.03">30256 9514 13823 0,'0'0'1216'0,"0"0"-960"0,0-2-256 0,0-2 0 15,4 1 0-15,-3-2 0 0,3-1 0 0,5-8 0 16,-1-3 0-16,3-9 0 0,4-4 0 0,-1-5 0 16,0-1 1104-16,4-2 128 0,-1-4 32 0,4-5 0 15,-4 1 304-15,6-6 64 0,-4 0 16 0,6-2 0 16,-3 2-288-16,1-2-48 0,-2 1-16 0,2 1 0 15,3-9-784-15,-2 2-176 0,0-5-16 0,-1 1-16 0,3 2-304 0,-5 3 0 16,2-1 0-16,0 7 0 16,-4 5 0-16,-2 10-144 0,-1 11 144 0,-2 12 0 0,-6 7 0 0,-4 6 0 15,1 2 0-15,-5 8 0 0,2 7 0 0,-4 6 0 16,2 10 0-16,-5 6 176 0,1 4 224 0,-1 10 48 16,-3 2 16-16,1 2 0 0,1 1-288 0,1-3-176 15,2 4 192-15,-3-1-192 0,3 4 0 0,3 0 0 16,-2 0 0-16,2-7 0 0,2-2 0 0,1-3 0 15,-1 0 0-15,2-9 0 0,1-5 0 0,2-4 0 0,2-5 0 16,-1-8 0-16,3-4 320 16,1-6-32-16,-3-2-16 0,5-6 0 0,-2-6 48 0,2-2 0 0,-2-3 0 0,2-6 0 15,-2-4-64-15,2-5 0 0,3-6 0 0,1-2 0 16,1-10 48-16,2 2 0 0,-4-1 0 0,6-4 0 16,-6 5-64-16,6-5-16 0,-4-2 0 0,6 0 0 15,-6 9-80-15,2 0-16 0,0-2 0 0,-2 6 0 16,0 1-448-1,-2 4-80-15,1 8-32 0,-3 2-10432 0,-1 7-2080 0</inkml:trace>
  <inkml:trace contextRef="#ctx0" brushRef="#br0" timeOffset="-204600.99">31377 8777 18431 0,'-9'3'816'0,"4"-6"160"16,1 3-784-16,4-2-192 0,4-1 0 0,-3-1 0 0,6-1 1136 0,2-4 176 15,7-5 32-15,5-7 16 0,8-1 144 0,3 1 32 16,-1 2 0-16,-1 1 0 0,1 6-336 16,0-2-64-16,-31 14-16 0,0 0 0 0,86-26-368 0,-86 26-80 15,0 0-16-15,0 0 0 0,115-11-336 0,-115 11-64 16,0 0 0-16,0 0-16 16,117 11-624-16,-117-11-128 0,0 0-32 0,0 0 0 31,0 0-1824-31,92 43-384 0,-85-29-64 0,-7 4-9536 0</inkml:trace>
  <inkml:trace contextRef="#ctx0" brushRef="#br0" timeOffset="-204443.86">31668 8975 6447 0,'-32'18'272'0,"8"-10"80"0,5 1-352 0,5-5 0 0,5-3 0 0,9-1 0 15,-3 0 1600-15,-8 4 240 0,-1 1 48 0,3-1 16 16,0-4 208-16,9 0 32 0,9 0 16 0,2-4 0 16,10 2-432-16,-1-5-96 0,3 2-16 0,3 0 0 15,-26 5-464-15,0 0-112 16,89-17-16-16,-89 17 0 0,0 0-784 0,101-21-240 0,-101 21 0 0,0 0 128 15,119-26-1104-15,-119 26-224 16,106-32-32-16,-106 32-7120 0,125-43-1424 0</inkml:trace>
  <inkml:trace contextRef="#ctx0" brushRef="#br0" timeOffset="-204065.35">32684 8489 2751 0,'0'-17'256'0,"-2"5"-256"16,-2 3 0-16,1 4 0 0,1 5 2368 0,-7-9 448 15,1-1 64-15,-8-11 32 0,-7-2-224 0,-5-3-64 31,-6 9 0-31,2 3 0 0,-3 7-1088 0,4 7-208 0,0 7-48 0,5 3-16 0,-4 8 240 0,4-1 48 16,3 4 16-16,4 2 0 0,7-3-208 0,0 0-32 16,6-3-16-16,3 4 0 0,6-4-736 0,6-1-160 15,0 0-32-15,5 1 0 16,1 0-384-16,5 3 128 0,-1 6-128 0,2 0 0 0,1 2 192 0,1 5-64 0,3 3 0 0,0 5 0 16,0 2-128-16,-1 1 160 0,-3-4-160 0,-8 5 160 15,-10-2-160-15,-8 1 0 0,-8 1 0 0,-5-1-176 16,-2-4-176-16,-8-2-32 0,-2-1-16 0,-3 1 0 15,1-3 400-15,1-7 0 0,-1-6 0 0,3-1 0 16,2-8 400-16,3-8 16 16,1-5 0-16,3-4 0 0,3-6-240 0,4-6-48 0,1-3-128 0,8-7 192 15,-3-5-192-15,8-4 0 0,3-9-192 16,8-5 192-16,4-3-144 16,2-5 144-16,7-6 0 0,4-1-144 0,-2 1 144 0,5 2 0 0,2 3 0 0,1 4-128 15,5 2-384-15,-1 3-80 16,3 1-16-16,1 2 0 0,1 3-368 0,-1-1-80 0,3 1-16 0,1 3-14496 15</inkml:trace>
  <inkml:trace contextRef="#ctx0" brushRef="#br0" timeOffset="-202067.33">27869 9278 4607 0,'2'0'400'0,"-2"4"-400"16,0-2 0-16,1-2 0 0,-1 0 512 0,2 0 32 15,2 5 0-15,-4-2 0 0,3 1 208 0,2 1 32 16,0 0 16-16,4-1 0 0,0 1 272 0,0-5 48 16,1 3 16-16,2-3 0 0,6 0-160 0,-1-3-16 0,2 3-16 0,6-5 0 15,-3 1-256-15,4-1-48 16,1-4-16-16,0 4 0 0,3-4-192 0,-4 4-48 0,-3-2 0 0,3-1 0 16,-3-1 64-16,-2 0 0 0,1 4 0 0,-4-4 0 15,-1 4-112-15,-1-2-16 0,-1 2 0 16,-6 5 0-16,0-2-160 0,0 4-32 0,-4-2-128 0,-2 3 192 15,-3 2-192-15,0 1 0 0,0 2 128 0,0 1-128 16,-3 3 448-16,-2 2 64 0,1 4 0 0,-1 3 0 16,-2-4-224-16,0 2-32 0,0 4-16 0,-2 3 0 15,1 3 48-15,-1-1 16 0,4 2 0 0,-4-2 0 0,0 5 272 16,4 0 64-16,-2 5 16 0,0-1 0 0,0 1 96 0,2-1 16 31,-4 6 0-31,2-3 0 0,0 0-192 0,-2-1-16 0,2-4-16 0,1-1 0 0,-1 3-544 0,1-2 0 16,1-7 0-16,2-2 0 31,4-2-928-31,3-10-240 0,1 0-48 0,4 0-12976 0</inkml:trace>
  <inkml:trace contextRef="#ctx0" brushRef="#br0" timeOffset="-200682.07">31821 10033 9215 0,'-4'0'816'0,"4"0"-656"16,-3 0-160-16,3 0 0 0,0 0 448 0,-2-4 64 15,-1 4 16-15,-1-2 0 0,-1-1-528 0,-4-2 0 16,4-2 0-16,-4 1 0 0,6 3 0 0,-1-2 0 16,3 1 0-16,1-1 0 0,-4 5 528 0,4 0 112 15,0 0 0-15,-2 0 16 0,2 0-16 0,-1 0 0 16,-1 4 0-16,2-3 0 0,-4 3 128 0,3-4 32 15,-3 3 0-15,4-1 0 0,-3-2-432 0,1 3-96 16,0-3-16-16,1 0 0 0,1 0-256 0,0 0 160 16,0 0-160-16,0-3 128 0,1 3 160 0,1 0 32 0,3-5 0 0,-3 5 0 15,5-4-192-15,-4 4-128 16,3 0 192-16,-1 0-192 0,-2 0 320 0,3 0-64 0,-6 0 0 0,3 4 0 16,-1-1 32-16,-2-1 0 0,0 1 0 0,0 6 0 15,-2-4 256-15,-1 4 48 0,-1 3 16 0,-1 2 0 16,-4 0 208-16,-1 4 32 0,1 2 16 0,-1 3 0 15,1-2-80-15,2-2-16 0,-2 4 0 0,6-2 0 16,-3 1 16-16,6-1 0 0,0 2 0 0,0-6 0 16,6 1-512-16,-3-4-96 0,-1 0-32 0,5 1 0 15,-5-4-144-15,1 1 0 0,-1-3-160 0,0-1 160 16,-2 1-192-16,0-4 48 0,-2 4 16 0,0-4 0 16,-1 4 128-16,1-6 0 0,-5 3 0 0,2 1-128 15,-1-2 128-15,1-2 0 0,-2-1 0 0,2 2 0 0,-2 1 0 16,0-5 0-16,4 3 0 0,-1-3 0 15,4 2 0-15,0-4 0 0,4 2 0 0,-3-3 0 0,6-2 0 0,2 1 0 16,0-1 0-16,1 1-128 0,6-1 128 0,-2 0-128 16,3-2 128-16,1 5-128 0,1-1 128 0,2-3 0 15,0 3 0-15,1 0 0 0,1 3 0 0,-2-2-128 16,-21 2 128-16,0 0 0 0,0 0 0 0,111 0 0 16,-111 0 0-16,0 0-128 0,95-4 128 0,-95 4 0 15,0 0 0-15,0 0 0 16,0 0-832-16,95-17-176 0,-86 12-32 0,0-1-16 15,-4-1-992-15,0-3-192 0,2-2-32 0,-5 0-16 16,5-2-208-16,-5-4-32 0</inkml:trace>
  <inkml:trace contextRef="#ctx0" brushRef="#br0" timeOffset="-200492.69">32269 10020 6783 0,'-5'-14'144'0,"-1"2"48"0,-1 4 0 0,2 2 0 0,2 6-192 0,1 4 0 0,-2-2 0 0,-1-2 0 15,-3 8 2016-15,-6 1 368 0,-2 3 80 0,5 6 16 16,-1 4 64-16,4 1 16 0,2 1 0 0,-1 4 0 15,6 2-128-15,-5 3 0 0,5 2-16 0,-1 5 0 16,-2 3-640-16,3 6-128 0,-3 0-32 0,-1 3 0 16,-2 4-896-16,2-2-176 15,-1 0-32-15,3 3-16 0,1-4-368 0,1-1-128 0,1 2 0 0,1-2 0 0,1-5 0 0,1-5 0 16,-3-7 0-16,0-4 0 16,0-1-1104-16,0-8-112 0,0 1-32 0,-3-7 0 15,3-6-1584-15,-2-3-320 0</inkml:trace>
  <inkml:trace contextRef="#ctx0" brushRef="#br0" timeOffset="-200021.3">31831 9771 5519 0,'-36'-8'496'0,"10"1"-496"0,1 5 0 0,8-2 0 16,10 4 2320-16,-2 4 368 0,-5-2 80 0,-7 1 16 15,-17 6-1312-15,-11 5-272 0,-5 8-48 0,0-1-16 32,7 11-1392-32,2-1-256 0,6 4-64 0,8 8-16 0,0 3 1696 0,8 2 352 0,6 5 64 0,4 4 16 15,8 4 176-15,2 11 32 0,3 2 16 0,3 5 0 16,2 6-736-16,4 2-160 0,2 9-32 0,1-5 0 16,5-1-544-16,1-1-112 0,3-5-32 0,3-4 0 15,0-5-144-15,8-9 0 0,3-5 0 0,1-7 0 16,11-7 0-16,2-12 0 0,-49-35-160 0,101 50 160 15,-101-50-192-15,112 26 48 0,-112-26 16 0,118 9 0 16,-118-9-16-16,115-10 0 0,-115 10 0 0,127-39 0 0,-127 39-16 0,138-52 0 16,-138 52 0-16,124-71 0 0,-63 27 160 0,-4-5-192 15,6 0 192-15,-2-8-192 16,-4-4 192-16,1-5 192 0,-1-2-32 0,-4-7-16 0,-4-3 80 0,-9-2 16 16,-14-2 0-16,-9-7 0 0,-8-3-80 0,-14-6-16 15,-6 0 0-15,-8 6 0 0,-4 5 448 0,-15-2 96 16,-7 0 16-16,-8 6 0 0,-4 13-272 0,1 13-48 15,2 13-16-15,-9 11 0 16,-11 9 16-16,-5 10 16 0,-1 8 0 0,-4 6 0 0,-5 9-64 0,2 2-16 16,2 1 0-16,8 2 0 0,9-2-320 0,7-3 0 0,11-8 0 15,6 3 0 1,1-8-1456-16,4 3-256 0</inkml:trace>
  <inkml:trace contextRef="#ctx0" brushRef="#br0" timeOffset="-178517.74">14007 690 11055 0,'-9'3'976'0,"2"3"-784"0,5-6-192 0,2 0 0 15,0 3 256-15,-5-3 0 0,1 5 0 0,-8-1 0 16,2 1-256-16,-2 4 0 0,1-4 0 0,4 2 0 15,2-2 592-15,0 0 176 0,1 2 48 0,4-1 0 16,0-1 368-16,2-2 80 0,0 6 16 0,-1-4 0 16,3 4-832-16,-4 3-176 0,2 2-16 0,-2 3-16 15,-2 1 128-15,2 8 16 0,-7 0 16 0,-2 2 0 16,-1 7 112-16,-4 1 32 16,2 3 0-16,-2-4 0 0,0-1-176 0,2 0-48 15,-2 0 0-15,1-4 0 0,5-7-16 0,2-1-16 0,6-10 0 16,0 2 0-16,4-5-96 0,3 0-32 15,2-4 0-15,-1-1 0 0,5-4-416 0,0-4-96 16,1 2-16-16,2-5 0 16,2 2-176-16,-1-7-32 0,0 5-16 0,3-2 0 0,-3 1 320 0,-3 1 64 15,2 1 16-15,-2 3 0 0,3 1 192 0,-7 4 0 16,3-2 0-16,-5 7-144 0,-2 2 144 0,-1 1 0 16,-3 4 0-16,-2 7 128 0,0 1 128 0,-4 5 16 0,-1 4 16 15,-4-1 0-15,0 4 400 0,1 3 80 0,-5 3 0 0,0 0 16 16,-1 4 0-16,1-4 0 0,-1 3 0 0,-1-4 0 15,1-3-112-15,0 2-32 0,-4-4 0 0,5-5 0 16,0-3-272-16,-4 0-64 0,3-3-16 0,-2 0 0 16,1-6-288-16,-1-3-144 0,5-5 16 0,-2-6 0 31,2-3-1664-31,4-5-336 0,0-2-64 0,2-10-9776 0</inkml:trace>
  <inkml:trace contextRef="#ctx0" brushRef="#br0" timeOffset="-178298.12">13703 1021 10127 0,'0'-2'896'0,"4"-1"-704"15,-2-1-192-15,1-1 0 0,2 1 576 0,2-1 64 16,7-9 32-16,7-3 0 0,10-9 512 0,1-2 96 16,3 2 32-16,-9 1 0 0,2 6 752 0,-4 2 160 15,-1-1 16-15,-1 6 16 0,5-2-992 0,-5 4-208 16,1-2-32-16,-1 3-16 0,3 0-800 0,-2-3-208 15,-1 3 0-15,1-1 0 0,1 1 0 0,-1-3-272 16,0 3 32-16,-1 4 16 16,-1 0-1584-16,-2 1-320 0</inkml:trace>
  <inkml:trace contextRef="#ctx0" brushRef="#br0" timeOffset="-177967.69">13266 2325 12895 0,'-18'14'576'0,"10"-10"112"0,3 5-560 0,-1-6-128 0,5-1 0 0,1-2 0 0,0 0 960 0,1 3 144 15,5-3 48-15,-1 0 0 0,7-3 0 0,2-6 0 16,3 0 0-16,6-8 0 0,8-2 208 0,4-7 48 16,4 0 16-16,4-9 0 0,8 0-736 0,10-2-160 15,5-3-16-15,4 2-16 0,5-2-320 0,-1 3-176 16,3-3 192-16,-2-2-192 0,3 6 384 0,-6 1-48 16,-6 4 0-16,4 1 0 0,-70 30-336 0,132-49 128 15,-132 49-128-15,103-40 0 16,-103 40-688-16,66-28-208 0,-45 20-32 0,-3 1-11360 0</inkml:trace>
  <inkml:trace contextRef="#ctx0" brushRef="#br0" timeOffset="-177534.11">13675 2682 2303 0,'-12'6'0'0,"7"-3"0"0,2 1 144 0,3-4-144 0,0-4 0 0,3 4 0 0,-1-3 0 0,1-3 0 16,6-2 432-16,0-6 0 0,5 0 0 0,3-2 0 15,0-1 1040-15,1 3 192 0,3 0 64 0,1 0 0 16,1 2-176-16,-4 0-16 0,2 6-16 0,0 3 0 0,-2 6-640 0,-1 3-128 16,-1 6-32-16,1 2 0 0,-6 7-416 0,-4 7-96 15,-2 5-16-15,-1 3 0 0,-2 8 0 0,-3 4 0 16,0 5 0-16,-7 1 0 0,0-2 416 15,-1 2 80-15,-8-5 16 0,0 3 0 0,-1-3 368 0,-4 0 80 16,0 3 0-16,-3 0 16 0,3-3-528 0,-2 0-128 16,-1-4 0-16,1-7-16 0,4-6-496 0,2-3 0 15,-1-10 0-15,1-1 0 0,4-6 0 0,3-7-208 16,3-8 64-16,5-3 16 0,2-8-16 0,0-3 0 16,4-4 0-16,4-5 0 0,3-5-144 0,1-4-32 0,2 4 0 15,4-10 0-15,1-7 320 0,2-1-160 0,0 0 160 0,1 2-128 16,4 5 128-16,-3 1 0 0,-2 7 0 0,2 5 0 15,-1 3 0-15,-3 7 0 0,6 1 0 0,-3 2 0 16,1 3 0-16,3 4 0 0,0 0 0 0,-26 9 0 31,0 0-640-31,93-17-128 0,-93 17-48 0,0 0-9760 0</inkml:trace>
  <inkml:trace contextRef="#ctx0" brushRef="#br0" timeOffset="-177306.33">14948 1805 13823 0,'5'-4'1216'0,"2"4"-960"15,-2-2-256-15,-2 2 0 0,1 0 1024 0,1-3 144 16,6 3 48-16,4-4 0 0,8 3-560 0,3-3-96 15,0 1-32-15,0 1 0 0,2-1-528 0,-5-3 0 16,1-1 0-16,-1 2-144 16,3-4-416-16,-3 1-80 0</inkml:trace>
  <inkml:trace contextRef="#ctx0" brushRef="#br0" timeOffset="-177109.03">14916 2101 16575 0,'-5'3'736'0,"5"-3"160"0,5 0-720 0,-1-3-176 0,1 3 0 0,-2-2 0 16,6-1 832-16,0-1 128 0,8-1 16 0,8-4 16 15,4 0 64-15,-29 9 16 0,0 0 0 0,93-34 0 0,-93 34-368 16,0 0-80-16,94-32-16 0,-94 32 0 0,0 0-608 0,97-43-160 16,-67 29-16-16,-30 14-11296 15</inkml:trace>
  <inkml:trace contextRef="#ctx0" brushRef="#br0" timeOffset="-176704.7">15716 1456 5519 0,'-7'9'240'0,"4"-4"64"0,3 2-304 0,0-5 0 0,0 1 0 15,1-1 0-15,3 2 224 0,1 1-16 0,5 4 0 0,4-1 0 16,4 4 304-16,-1-3 64 0,6 0 16 0,-6-4 0 15,2 0 928-15,-1 2 176 0,-1 2 32 0,-3 0 16 16,-2 1-720-16,-3 6-128 0,0-2-48 0,-9 5 0 16,0 2-16-16,-5 5-16 0,-2 2 0 0,-4 5 0 15,-3 0 80-15,-1 5 0 0,-3 2 16 0,-1 0 0 16,2-1-352-16,-1-3-80 0,1 3-16 0,-1-3 0 16,-1 4-240-16,3-1-48 0,3-11-16 0,4-2 0 15,0-4-160-15,4-4-176 0,1-6 48 0,4-3 0 16,0-4-32-16,4-5 0 0,-2 0 0 0,1-9 0 15,6 0 160-15,0-5 0 0,-1-3-144 0,3 0 144 16,4-6 0-16,-1 2 0 16,4-3 0-16,-1-2 0 0,2-4 208 0,2 4-32 0,-3 7-16 0,-1-2 0 0,-3 7 128 0,3 0 32 15,-3 2 0-15,-1 6 0 0,-1 3 544 0,-2 3 112 16,-3 0 32-16,0 5 0 0,0 4 16 0,-2 0 16 16,1 3 0-16,-3-2 0 0,2 8-544 0,-1-6-112 15,1 5-32-15,0-3 0 0,2 0-544 16,-2-5-128-16,4 3 0 0,3-7-10016 15,2 2-2000-15</inkml:trace>
  <inkml:trace contextRef="#ctx0" brushRef="#br0" timeOffset="-176488.43">16336 1805 12895 0,'0'5'1152'0,"0"2"-928"0,2-5-224 0,0 1 0 15,0-3 688-15,-2 5 80 0,0 1 32 0,0 6 0 16,0 0 416-16,-2 2 64 0,0 0 32 0,2 3 0 16,-2-5 32-16,2-1 0 0,2-2 0 0,0-1 0 15,3-1-1344-15,-1-5 0 0,4 1-240 0,-1-3-10832 32</inkml:trace>
  <inkml:trace contextRef="#ctx0" brushRef="#br0" timeOffset="-176204.91">16737 1352 19343 0,'-7'8'848'0,"2"1"192"0,1 0-832 0,3-2-208 16,-3-2 0-16,1 0 0 0,-2 4 704 0,-1 8 80 16,-8 10 32-16,-3 7 0 0,0 6 384 0,-1 1 80 15,2-3 0-15,2-7 16 0,4-3-112 0,3-2-32 16,5 0 0-16,-1-5 0 0,6-3-736 0,3-3-160 15,-1 1-16-15,7-2-16 0,-2-2 144 0,6-3 16 16,-2 1 16-16,3-4 0 16,-3 2-400-16,4 1 0 0,3 0 0 0,1-1 0 15,1 1 0-15,3-2-144 0,-26-7 144 0,0 0 0 16,0 0 0-16,0 0 0 0,79 33 0 0,-79-24 0 16,0 6 0-16,-9-1 0 0,-3 6 0 15,-2-3 0-15,-4 4 240 0,-4 5 48 0,-3-3 16 0,-1 3 0 16,2 2 0-16,-6-4 0 0,2-1 0 0,2-4 0 15,0-2-1712-15,0-8-352 0,3 0-64 16,-1-15-7520-16,5 1-1520 0</inkml:trace>
  <inkml:trace contextRef="#ctx0" brushRef="#br0" timeOffset="-176032.18">16662 1399 24879 0,'2'-12'1088'0,"1"6"256"0,1 1-1088 0,-2 2-256 16,1 3 0-16,1 0 0 0,1 3 1296 0,4-6 208 15,1 3 32-15,11-4 16 0,-21 4-832 0,0 0-160 16,92-19-48-16,-92 19 0 16,77-35-1360-16,-77 35-288 0,99-45-48 0,-41 12-11984 15</inkml:trace>
  <inkml:trace contextRef="#ctx0" brushRef="#br0" timeOffset="-158667.45">27571 11311 4607 0,'-7'0'400'0,"3"0"-400"0,-1 0 0 0,5 0 0 15,-3 0 1424-15,3 0 208 0,0 0 32 0,0 2 16 0,0-2-1168 0,3 0-224 16,-3 0-48-16,0 0-16 0,5 0 128 0,-5-2 32 16,4-1 0-16,1 3 0 0,-1-4 256 0,3 2 64 15,5-1 16-15,0-2 0 0,-3-1 176 0,5-1 16 16,0 2 16-16,3 0 0 0,4-2 160 0,-2 2 48 16,2 0 0-16,0-2 0 0,1 5-368 0,-22 2-80 15,0 0-16-15,0 0 0 0,110-21-544 0,-110 21-128 16,0 0 0-16,0 0 0 0,117-9 0 0,-117 9-144 15,0 0 144-15,0 0-208 0,0 0 208 0,98 12 0 0,-86-6-160 16,-7-1 160-16,2-2 0 0,-5 3 0 0,1-3 0 16,-3 2 128-16,0 4 192 0,-3-6 16 0,1 6 16 15,-1-4 0-15,-3 2 112 0,-1-1 32 0,2 2 0 0,-4-2 0 16,4 2-368-16,-7 1-128 16,2 0 0-16,1 3 144 0,-7-2-144 0,2 6 160 0,0 0-160 0,-3 5 160 15,-1 1 240-15,-3 8 48 0,2 1 16 0,-2 6 0 16,2 5 720-16,-2-1 144 0,2 3 16 0,2-1 16 15,-1 1-1040-15,1-4-192 0,1 0-128 0,6-9 128 16,-2 1-1424-16,6-11-288 0,6-7-48 16,4-6-12384-16</inkml:trace>
  <inkml:trace contextRef="#ctx0" brushRef="#br0" timeOffset="-158290.23">27203 12299 11967 0,'-9'1'1072'0,"4"3"-864"0,5 1-208 0,0-5 0 16,0 0 1312-16,0 4 224 0,0-1 32 0,0 2 16 15,0 0-848-15,9 2-160 0,0-5-48 0,6-2 0 16,4 0-240-16,-19 0-48 0,0 0-16 0,103-22 0 16,-103 22 432-16,101-27 96 0,-101 27 16 0,110-34 0 15,-110 34-48-15,115-44 0 0,-115 44 0 0,117-45 0 16,-117 45-272-16,108-40-64 0,-108 40-16 0,98-35 0 15,-98 35-368-15,88-19 0 0,-88 19 0 0,0 0 0 16,0 0-176-16,110-7-48 0,-99 15-16 0,-3 1 0 16,-1 5-1296-16,-5 2-272 15</inkml:trace>
  <inkml:trace contextRef="#ctx0" brushRef="#br0" timeOffset="-157880.83">27569 12837 8287 0,'-14'0'368'0,"5"-4"80"0,2-1-448 0,6 2 0 16,-3-3 0-16,4 3 0 0,4-2 624 0,-4-8 32 15,5-4 16-15,4-6 0 0,-1 4-176 0,3-2-48 0,4 7 0 0,-4 2 0 16,5 2 384-16,-2 3 80 0,0 7 16 0,-1 0 0 16,3 9 160-16,2-1 16 0,-4 6 16 0,3 7 0 15,-3 5-160-15,-2 0-48 0,2 2 0 0,-5 7 0 16,-4 5-496-16,-2 4-96 0,-1 4-32 0,-4-4 0 15,-1 5-128-15,-2-9-32 0,-4 3 0 0,0-6 0 16,-1 1 128-16,-2-1 0 0,-1-4 16 0,0-2 0 16,-1-3 32-16,-4-2 0 0,2-3 0 0,1-2 0 15,3-7-64-15,-6-2-16 0,6-3 0 0,1-4 0 16,-2 0 32-16,4-5 0 0,0-5 0 0,0 0 0 0,6-4 16 0,-2-5 16 16,-1-2 0-16,6-3 0 0,0-2-288 0,6-1 0 15,-1-5 0-15,4 5 0 0,-1-1 0 0,3-1 0 16,1 5-128-16,2 5 128 15,2-2 0-15,1 7 0 0,-1 4 0 0,3 2 0 0,0 3 192 0,2 3-32 16,2 2 0-16,-1 4 0 0,4 7 544 0,6-2 128 16,-1 5 0-16,4 2 16 0,3 1-576 0,4 1-112 15,5-2-32-15,-47-21 0 0,101 31-128 0,-101-31 0 16,110 14-160-16,-110-14-9680 16,112-14-1936-16</inkml:trace>
  <inkml:trace contextRef="#ctx0" brushRef="#br0" timeOffset="-156542.91">28663 12203 4607 0,'-14'12'400'0,"6"-7"-400"0,-1 0 0 0,2 2 0 0,5-5 576 0,-3 2 16 16,2-1 16-16,-4 2 0 0,-4 4 592 0,-3 3 112 15,0-1 32-15,2 3 0 0,-2-6-256 0,5 1-32 16,1-2-16-16,-1-2 0 0,2-1 480 0,2-3 80 16,3-1 32-16,0 0 0 0,1-1-160 0,2 1-16 15,6-4-16-15,-1 1 0 0,2 1-880 0,4-5-176 16,2 2-48-16,4 1 0 0,4-4-336 0,-22 8 0 15,0 0 0-15,0 0 0 0,112-20-176 0,-112 20 176 16,0 0-208-16,96-5 80 16,-96 5-1152-16,0 0-240 0,92 0-32 0,-66 2-16 15,-3 1-784-15,-4 3-144 0</inkml:trace>
  <inkml:trace contextRef="#ctx0" brushRef="#br0" timeOffset="-156338.06">28822 12502 10127 0,'-21'4'896'0,"12"-2"-704"0,1-2-192 0,2 0 0 16,5 0 1424-16,-1 0 256 0,0 0 48 0,2 0 16 16,-3 0 48-16,1 0 0 0,2 0 0 0,2-2 0 15,1 4-544-15,-1-2-96 0,5 3-32 0,-5 1 0 16,5-3 112-16,-2 3 32 16,4 1 0-16,-1 2 0 0,1-2-720 0,1 0-144 0,3-1-16 0,-1-1-16 15,-2-3-528-15,4 0-96 16,2-3-32-16,-2-1 0 0,3 3-2320 0,1-6-464 0</inkml:trace>
  <inkml:trace contextRef="#ctx0" brushRef="#br0" timeOffset="-155897.68">29315 12307 8751 0,'-3'-3'192'0,"-1"-1"32"0,1 4 16 0,1 0 16 0,2 0-256 0,0 0 0 15,0 0 0-15,-4-1 0 0,4-3 2816 0,0 4 512 16,-1 0 96-16,1-3 32 0,1 3-2112 0,3 0-400 15,-1 0-96-15,3 0-16 0,-5 0-608 0,3 3-224 0,1-3 144 0,2 5-144 16,-3-1 544-16,1-1 32 0,3 3 0 0,1-3 0 16,0 2-160-16,0-1-32 0,-1-3 0 15,3 3 0-15,1 1-384 0,-3-1 0 0,-1 4 0 0,1-2 0 16,-4 2 0-16,-1 4 0 0,-4-1 0 0,-4 1 0 16,-4 6 0-16,-1 1 0 0,-5 5 0 0,0-1 0 15,-3 3 0-15,1 2 0 0,-1-2 0 0,-3 3 0 16,3-1 0-16,3-2 0 0,-2-3 0 0,6-2 0 15,1-2 336-15,0-3-16 0,4-6 0 0,3-1 0 16,4-2-320-16,0-5 0 0,3 1 0 0,2-6 0 16,2 1 0-16,0-2 0 0,1-1-144 0,6-2 144 0,-2 2 0 0,0 0 0 31,3-2 0-31,4 7 0 0,-4-2 0 0,1 2 0 0,1 2 0 0,-7 1 0 0,2 3 0 0,-5 1 0 16,0 1 0-16,-9 3 0 0,0 1 0 0,-4 2 0 15,-1 3 0-15,-7 4 0 0,1-2 0 0,-6 7 0 16,-1 1 128-16,-4 0-128 0,1 0 288 0,-2 2-32 15,-3 8 0-15,0-2 0 0,3-4 224 0,-3 2 32 16,3-5 16-16,2-2 0 0,2-3-528 0,4-6-256 16,4-3 32-16,2-5-9072 15,6-2-1824-15</inkml:trace>
  <inkml:trace contextRef="#ctx0" brushRef="#br0" timeOffset="-155693.83">29657 12868 12831 0,'-4'12'272'0,"2"-6"64"0,2-1 16 0,0-5 32 0,0 0-384 0,0 3 0 0,2-3 0 0,-2 5 0 16,4 1 1712-16,-4 2 272 0,3 1 48 16,-6 0 16-16,-1 3-752 0,2-3-144 0,-6 3-16 0,-1-2-16 15,0-1-80-15,-3 5-16 0,2-2 0 0,-3 0 0 16,1-1-320-16,2-4-80 0,1-2-16 0,0-5 0 15,6 0-1008-15,1 0-208 0</inkml:trace>
  <inkml:trace contextRef="#ctx0" brushRef="#br0" timeOffset="-155331.36">30134 12541 15663 0,'7'-7'688'0,"-3"5"144"0,1-2-656 0,-3 1-176 0,-1 3 0 0,-1 0 0 16,0 0 976-16,0 3 176 0,-1 3 16 0,-5 2 16 0,-2 5-384 0,-6 6-80 0,0 2-16 0,-4 0 0 15,1-2 160-15,3 2 32 0,2-2 0 0,-2-2 0 16,5 1-240-16,0-4-32 0,2 1-16 0,6-4 0 16,1 1-336-16,0-3-64 0,0 1-16 0,5-3 0 15,0 2-192-15,4-1 0 0,3 1 0 0,-3 0 0 16,5 1 0-16,1-1 128 15,3 5-128-15,1-2 0 0,-2 2 864 0,4 3 128 0,2-3 32 0,-6 2 0 16,1-2-192-16,-8 0-16 0,-3 3-16 0,-7 4 0 16,-1-2-304-16,-8 2-64 0,-2-2-16 0,-3 2 0 15,-3 2 128-15,-6-6 32 0,2 6 0 0,-1-5 0 16,-4-1-384-16,-1 0-64 0,5-3 0 0,-1-5-128 16,2 0 0-16,4-6 0 0,-4-3 0 0,5-3 0 31,1-3-1312-31,4-2-320 0,-1-4-64 0,3-2-14000 0</inkml:trace>
  <inkml:trace contextRef="#ctx0" brushRef="#br0" timeOffset="-155158.97">30153 12555 13823 0,'9'1'1216'0,"-2"-1"-960"15,2 0-256-15,3-1 0 0,-3 1 2496 0,-1-4 464 16,10-1 96-16,8 0 16 0,-26 5-1024 0,97-25-208 0,-97 25-48 0,119-26 0 15,-119 26-1440-15,91-10-352 16,-91 10 0-16,0 0 0 0,109-9 0 0,-109 9 0 0,0 0 0 0,0 0 0 31,108 5-704-31,-88-5-128 0,-3 4-32 0,-5 1-12144 0</inkml:trace>
  <inkml:trace contextRef="#ctx0" brushRef="#br0" timeOffset="-145543.1">2368 8392 687 0,'19'-7'0'0,"-2"5"0"0,-4-1 0 0,-12 6 0 0,6-6 0 0,7 3 0 16,-14 0 0-16,0 0 0 0,127 0 256 0,-127 0 0 16,112 14 0-16,-112-14 0 0,89 29 752 0,-89-29 144 0,0 0 16 0,96 46 16 15,-68-29 48-15,-2-5 16 16,-26-12 0-16,0 0 0 0,82 31 16 0,-60-22 0 0,1 0 0 0,-6-4 0 15,1 2-496-15,-8-5-112 16,2 5-16-16,-5-5 0 0,0 1-400 0,-5 2-96 0,0 2-16 0,-2-2 0 16,-2 4-128-16,-1-4 0 0,-6 4 0 0,2 3 0 15,-4 2 256-15,-2-2 80 0,0 2 16 0,-4 0 0 16,3 4 304-16,-3-4 64 0,-1 3 16 0,1-3 0 16,-2 3-208-16,-1 1-32 0,-2-1-16 0,-1 1 0 15,-3 3-192-15,0-2-32 0,-2 2-16 0,-7-2 0 16,4 2 80-16,-4-4 32 0,5 2 0 0,6-1 0 0,-1-1 176 15,6-5 48-15,4-1 0 0,4-3 0 0,2 1-576 0,4-5 0 16,2-1 0-16,3-3 0 16,3-3-1568-16,2-1-368 0</inkml:trace>
  <inkml:trace contextRef="#ctx0" brushRef="#br0" timeOffset="-144944.95">3087 8766 2751 0,'-17'6'256'0,"5"-6"-256"0,1 5 0 0,-1-5 0 15,7 3 0-15,-4-3-192 0,1 6 48 0,-10-3 0 16,-11 6 144-16,-8 1 224 0,-10 2-48 0,2 2-16 15,-1-2 144-15,-1 2 16 0,2 0 16 0,1-1 0 16,-1-5 880-16,7 6 160 0,-2-5 32 0,0 3 16 16,6-3-416-16,-2 1-96 0,-4-1-16 0,0 3 0 15,1 2-448-15,-3-2-112 0,1 2-16 0,-5 4 0 16,-2 3-320-16,-10-2 0 0,1 7 0 0,-1 0-128 16,6 5-192-16,-4-5-16 0,7 9-16 0,-1 2 0 0,-3 3 352 15,1 3 0-15,2 6 0 0,-1-5 0 16,1 4 400-16,-3 0 0 0,-1 2 0 0,2 6 0 0,-4 1 32 0,6 4 0 15,1 2 0-15,5-2 0 0,1-2-240 0,3 7-32 16,-4 4-16-16,4 0 0 0,2 1-144 0,1 0 0 16,2 8 0-16,4 1 0 0,-4 4 0 0,-2-1 192 15,4 6-64-15,-2-5 0 0,2-3 256 0,7 5 64 16,0 3 0-16,0 3 0 0,5 0 272 0,2 1 64 16,3-5 16-16,6 5 0 0,-4 2-32 0,5 0-16 15,4 4 0-15,1-2 0 0,4-3-240 0,6 2-64 16,2 2 0-16,4-6 0 0,2 6-256 15,7-6-48-15,7 4-16 0,0-2 0 0,7 2-128 0,3-8 0 0,6 1 0 0,-2-2 0 16,5-1 448-16,-4-3 0 0,-1 4 0 0,5-1 0 16,2-8-64-16,-2-3 0 0,2 3 0 0,5-3 0 15,0 2-224-15,5 5-160 16,4-2 192-16,3 3-192 0,-3 1 0 0,-2-4 0 0,-7 0 0 0,2-5 0 16,1-2 0-16,2-5 0 0,-1-7 0 0,8-7 0 15,9 2-192-15,7-11 192 0,10-5-208 0,-3-7 80 16,-4-8-64-16,6-13-16 0,-2-3 0 0,12-9 0 15,2-4 208-15,1-5-176 0</inkml:trace>
  <inkml:trace contextRef="#ctx0" brushRef="#br0" timeOffset="-142966">3710 14967 1839 0,'0'0'160'0,"0"0"-160"16,0 3 0-16,0-3 0 0,0 0 800 0,1-3 128 0,1 3 32 0,0-4 0 16,1-1 384-16,1 0 96 0,1-4 16 0,-5 1 0 15,3-5-240-15,-1-1-64 0,2 1 0 0,-3-3 0 16,3-2-272-16,-1-1-64 0,3-2-16 15,-3-5 0-15,-1 4 64 0,5-10 16 0,-5 4 0 0,1-1 0 16,1-1-64-16,1-3-16 0,0-5 0 0,2-6 0 16,0 4-160-16,0-9-16 0,3 1-16 0,3-5 0 15,-5 1-112-15,1 2-32 0,0-3 0 0,1 1 0 16,-1 7-160-16,0-2-48 0,-1 1 0 0,-1 8 0 16,2 2-256-16,-2 4 0 0,0 3 0 0,-2 6 0 15,0 2 144-15,2 7-144 0,-3 5 0 0,1 1 144 0,-3 6 128 16,5-1 32-16,-5 3 0 0,1 5 0 0,6-2 16 0,-6 2 0 15,6 4 0-15,-4 5 0 0,4 2 96 0,0 3 32 16,1 2 0-16,-1 1 0 0,3 5-208 0,-3 0-48 16,5 7 0-16,-2-3 0 0,0 5 16 0,2-1 0 15,0 5 0-15,-5 4 0 0,3-1 192 0,2 3 48 16,-6-3 0-16,3 4 0 0,1-1-32 0,0 2 0 16,2-4 0-16,0 1 0 15,4-1-208-15,-1-4-32 0,0 0-16 0,1-7 0 0,-1-5-160 0,1-7 0 16,-3-4 0-16,1-6 0 15,2-8-512-15,-5-3 0 0,0-5 16 0,1-7 0 16,-2-6-464-16,2-4-80 0,0-8-32 0,-6-5 0 0,1 2 576 0,-5-9 112 0,1-8 32 0,-2-11 0 16,-3-2 496-16,-1-7 112 0,-1 1 0 0,-3 1 16 15,3 3 256-15,0-3 48 0,-1-1 16 0,1-1 0 16,2 4-320-16,0 7-64 0,0 6-16 0,0 6 0 16,0 7-192-16,0 9 0 0,0 5 0 0,2 8 0 15,1 5-240-15,1 7-32 0,1 3-16 0,4 6-9696 16,-6 6-1920-16</inkml:trace>
  <inkml:trace contextRef="#ctx0" brushRef="#br0" timeOffset="-142479.64">3216 15566 18431 0,'13'0'816'0,"-8"-3"160"0,4 3-784 0,-2-4-192 0,0 4 0 0,-1 0 0 16,3 0 1264-16,7-2 208 0,12-1 32 0,-28 3 16 16,0 0-336-16,120-5-64 15,-120 5-16-15,0 0 0 0,110-6 0 0,-110 6 0 0,0 0 0 0,125-20 0 16,-125 20-432-16,101-27-96 0,-101 27 0 0,115-40-16 15,-115 40-432-15,141-52-128 0,-141 52 0 0,159-63 0 16,-159 63 0-16,145-69 0 0,-145 69 0 0,132-61 0 16,-132 61 0-16,124-54 0 0,-124 54 0 0,132-49-144 0,-132 49-32 15,127-44 0-15,-127 44 0 0,98-26 0 16,-98 26-688-16,0 0-144 0,112-14-16 16,-112 14-16-16,0 0-560 0,101 4-128 0,-72-2 0 0,-3 1-9568 15</inkml:trace>
  <inkml:trace contextRef="#ctx0" brushRef="#br0" timeOffset="-141965.61">4288 16158 8287 0,'-19'0'368'0,"8"-1"80"0,5-3-448 0,-3 1 0 16,5 1 0-16,1-2 0 0,1-4 848 0,-1-5 96 15,-3-6 16-15,-1-10 0 0,6-8-576 0,1 2-96 16,5 0-32-16,4 1 0 0,3-3 112 0,2 7 16 16,3 3 0-16,1-3 0 0,4 7 928 0,-1 2 192 0,2 6 32 0,-23 15 16 15,0 0-64-15,0 0-16 0,108-30 0 0,-82 39 0 16,4 3-144-16,-2 7-48 0,1 7 0 0,1 6 0 15,-2 8-480-15,-2 3-96 0,0 9-32 16,-9 1 0-16,-3 1-352 0,-2 3-64 0,-3 4 0 0,-9 2-16 16,0-2 80-16,-7 2 32 0,-1 3 0 0,-3-2 0 15,-6-1 32-15,-1 0 16 0,-3-2 0 0,2-4 0 16,-2 0-208-16,2-8-32 0,-2 3-16 0,-2-11 0 16,6-1-144-16,0-11 0 0,-1-6 0 0,4-9 0 15,0-7 192-15,4-11-64 0,-1 1 0 0,3-11 0 16,-3-4 0-16,3-4-128 0,4-10 192 0,-3-6-64 0,5-5-128 0,2-6 0 15,4 0 0-15,1-5-176 0,4-2 176 0,1 8 0 16,2 8 0-16,6-1 0 16,1 7 0-16,5 2 0 0,-24 32 0 0,0 0 0 0,77-49 0 0,-77 49 0 15,0 0 0-15,105 4 0 0,-65 5 0 0,3 1 176 16,6 8-176-16,-4-1 192 0,4 0 144 0,-2 4 48 16,4-5 0-16,-51-16 0 0,99 24-384 0,-99-24 0 15,98 9 0-15,-98-9-11392 16,113-16-2288-16</inkml:trace>
  <inkml:trace contextRef="#ctx0" brushRef="#br0" timeOffset="-132961.27">2749 16815 2751 0,'-1'9'256'0,"-3"-4"-256"16,2 2 0-16,1-5 0 0,1 1 384 0,0 1 16 0,0-3 16 0,0 6 0 15,0-2 336-15,0 4 64 0,-2 5 16 0,2-5 0 16,-4 3 192-16,3-3 32 0,-3-4 16 16,4 4 0-16,-5-4 464 0,5 2 112 0,-3-2 16 0,-3 0 0 15,6-5-112-15,0 4-16 0,-3-3 0 0,3-2 0 16,-4-3-192-16,3-1-32 0,1 0-16 0,-4-4 0 15,2-3-512-15,-1-2-96 0,-1-2-32 0,1-6 0 16,-2-1-272-16,-1 0-64 0,-1-3-16 0,1 0 0 16,2 0-144-16,-1-2-32 0,1-1 0 0,4 2 0 15,0 0 128-15,0-3 0 0,6 2 16 0,2-5 0 16,1 2 0-16,3-9 0 0,-3-1 0 0,1 1 0 16,3-3-272-16,-1-2 0 0,2-11 128 0,0 2-128 0,0-4 0 15,-2-3 0-15,-2-1 0 0,1-3 0 0,-1 8 0 0,-5-2 128 16,2-1-128-16,-5 3 0 0,0 6 448 0,-4-4 0 15,0-3-16-15,2 1 0 0,-3-1-224 0,1 1-32 16,0-1-16-16,1 1 0 0,-3 5-16 0,1 3 0 16,1-3 0-16,2 3 0 0,-4 0 96 0,4 0 16 15,0-3 0-15,0-2 0 0,4 2-80 0,-1 3-16 16,3-3 0-16,-3-2 0 0,2 5-160 0,-5-3 0 16,2 6 144-16,-2-1-144 0,0 4 0 0,0 3 144 15,-2 0-144-15,2 5 0 0,-3 0 160 0,-1 4-160 16,3-4 128-16,-3 3-128 0,1 1 0 0,3 2 0 15,0 1 0-15,1-2 0 0,5 2 0 0,2-1 0 16,1-3 0-16,0 1 128 0,5 1-128 0,-2-3 0 0,5 0 144 0,-3 2-144 16,4-1 0-16,-4 1 0 0,0 1 0 0,-2 4 0 15,0 2-224-15,-2 0 32 0,-1 6 16 0,-5 4 0 16,1 5-160-16,-5 1-48 0,0 3 0 0,0-1 0 16,-4 3 384-16,3-1-176 0,-3-1 176 0,-1 2-128 15,1-6 320-15,-1 7 64 0,-2-5 0 0,0 2 16 16,0-4-16-16,2 4-16 0,-4-4 0 0,2-3 0 15,0 3-240-15,4 1 0 0,-6 3 0 0,4-1 0 16,0 3 0-16,1 3 0 0,1 0 0 0,-1 5 0 16,3-1 128-16,1 1-128 0,0 2 0 0,-4-2 0 15,4 4 224-15,4-1-48 0,-4 5-16 0,0-3 0 16,0 4-16-16,0-2 0 0,1 0 0 0,1-1 0 16,3-3 64-16,-3 1 16 15,5 0 0-15,2-6 0 0,5-1-224 0,0-7 144 0,6 0-144 0,-20 5 128 0,0 0-128 0,89-39-224 16,-89 39 48-16,0 0 16 15,128-62-1472-15,-128 62-288 0</inkml:trace>
  <inkml:trace contextRef="#ctx0" brushRef="#br0" timeOffset="-131844.87">2978 13511 9215 0,'-2'2'816'0,"0"-2"-656"0,0 3-160 0,2-3 0 15,-3 4 320-15,1-3 48 0,-1 3 0 0,-4 1 0 16,-2 4-368-16,0 3 0 0,2-2 0 0,0-3-128 16,2-1 128-16,2-3 128 0,1-1-128 0,2 1 176 15,2-6 64-15,1 3 16 0,1-5 0 0,-3 1 0 0,6-1-64 0,-1-4-16 16,-1 4 0-16,0-2 0 0,2-2 528 0,-2 4 96 15,1 0 32-15,-3 1 0 0,0 3-256 0,1-3-32 16,-2 4-16-16,1 0 0 0,-1 0 32 0,1 0 0 16,1 5 0-16,-4-5 0 0,5 4 176 0,0-1 32 15,2-1 16-15,-1-2 0 0,2 0-160 0,1-2-48 16,0 2 0-16,1-3 0 0,2 3 96 0,-3 0 16 16,3 0 0-16,-1 0 0 0,1 0 128 0,0 0 16 15,-1 0 16-15,1 3 0 0,2-1-464 0,-4-4-112 16,6 2-16-16,-2-3 0 15,3-1-720-15,1-1-160 0</inkml:trace>
  <inkml:trace contextRef="#ctx0" brushRef="#br0" timeOffset="-130541.95">4928 13335 911 0,'-6'0'0'0,"3"-4"0"15,1 4 0-15,-1 0 0 0,-1 0 784 0,1 0 80 16,-2-3 16-16,-4 3 0 0,-3-2 112 0,-4-1 32 15,-2-3 0-15,1 3 0 0,3 1-176 0,5-1-16 16,1-1-16-16,-1 3 0 0,6-3 496 0,-3 4 96 16,6 0 32-16,-3 0 0 0,3 4 32 0,0-3 0 0,3-1 0 15,-3 4 0-15,2-1-256 0,2-1-32 0,1 1-16 0,2 3 0 16,1-6-464-16,1 3-112 0,5-1-16 0,-2-2 0 16,2 3-352-16,-3-3-80 0,1 4-16 0,0-2 0 15,2-2 32-15,-2 0 0 0,2 0 0 0,0 0 0 16,-2 3 304-16,2-3 64 0,-3 0 16 15,1 4 0-15,2-3-32 0,-2-1 0 0,0 4 0 0,2 1 0 16,-2-1-256-16,4 1-48 0,-2 2-16 0,2-2 0 16,-2 0-192-16,0-1 128 0,1 1-128 0,-1 0 0 15,0 4 0-15,2-2 0 0,-1-2 0 0,1 0 0 16,-2-1 0-16,4 1 0 0,-6-5 0 0,3 3 0 16,1-3 192-16,-2 0-48 0,-2 4-16 0,2-2 0 0,-5-2 16 0,0 3 0 15,-1 1 0-15,-1-3 0 0,0 3-144 0,-3-4 0 16,1 5 0-16,-3-1 128 0,-1 1 48 0,1 0 0 15,-2-1 0-15,0 1 0 0,0-2 64 0,0 1 16 16,0-3 0-16,0-1 0 0,0 4-128 0,0-4 0 16,0 0-128-16,0 0 192 0,0 0-192 0,0 0 0 15,-2 3 0-15,1-1 0 0,-1 2 0 0,-3 1 0 16,1-2 0-16,1 6 0 0,-2 0 144 0,-1-1-16 16,3 6 0-16,-2-1 0 0,1 1 64 0,1-1 0 15,1 10 0-15,2 1 0 0,0-1-32 0,0 5 0 16,0 2 0-16,5-3 0 0,-5 7-160 0,4-3 192 15,-4 0-192-15,1 1 192 0,3 2-192 0,-1 1 128 16,-1 0-128-16,2 2 128 0,-1-2-128 0,2 5 192 0,-1 0-192 16,1-2 192-16,-2 2-192 0,3 0 128 15,-1 4-128-15,0-4 128 0,2 0-128 0,-2 3 0 0,4-3 0 0,0 0 0 16,-4 0 128-16,2 2-128 0,-2 4 0 0,4-1 128 16,0-2-128-16,-4 6 160 0,4 0-160 0,-6-6 160 15,2 5-160-15,0-3 0 0,2 4 144 0,-1-2-144 16,2-2 0-16,-4-2 144 0,1 3-144 0,4-6 0 15,-6 3 144-15,3 4-144 0,-1-1 0 0,0 1 144 16,2-6-144-16,-5 1 128 0,5 0-128 0,-2 2 128 16,-3-1-128-16,1 1 0 0,2-4 0 0,-1 3 128 15,3-1-128-15,-2 2 0 0,-1-1 0 0,1 2 0 0,-5-1 0 16,3 5 0-16,2 0 0 0,-5-2 0 0,6-2 144 0,-6-2-144 16,0-3 160-16,3 1-160 0,-1-3 144 0,1-3-144 15,1-1 128-15,-2 0-128 0,1-5 0 0,-3 6 0 16,2 0 0-16,-2-2 0 15,-2 2 0-15,2-4 0 0,-3 4 0 0,1-4 0 0,2 2 128 0,0-5-128 16,2-2 0-16,1-3 128 0,-1-6-128 0,5-3 0 16,2-5 0-16,1-5 0 15,6-10-384-15,3-15-144 0</inkml:trace>
  <inkml:trace contextRef="#ctx0" brushRef="#br0" timeOffset="-121614.95">3039 13539 911 0,'0'-4'0'0,"0"2"0"16,0 2 0-16,0 0 0 0,0 0 784 0,0 0 80 16,0 0 16-16,-4-3 0 0,4 3 496 0,-2-2 96 15,1-1 32-15,-1 3 0 0,2 0-336 0,0 0-64 16,0 0-16-16,-4 0 0 0,3 0-208 0,1 0-48 15,-2 0-16-15,2 0 0 0,0 0 32 0,-2 0 16 16,2 0 0-16,0 0 0 0,0 0 0 0,2 0 0 0,-2 0 0 0,0 3 0 16,2-3 32-16,-1 2 16 0,-1-2 0 0,4 0 0 15,-4 0-176-15,3 0-32 0,-1 0-16 0,2 0 0 16,-3 0-368-16,1 0-80 0,3 0-16 0,-3 0 0 16,2 0 192-16,1 0 32 15,-2 0 16-15,3 0 0 0,1 0 240 0,-6 3 32 0,6-3 16 0,0 0 0 16,0 0-288-16,2 0-48 0,0-3-16 0,5-2 0 15,-6 0-272-15,3-2-128 0,4-2 0 0,-4 0 128 16,1 0-128-16,2 1 0 0,-2-1 0 0,-1-1 0 16,-1 4 0-16,-3-1 0 0,0 2 0 0,-2 2 0 15,1 1 0-15,-3-2 0 0,0 4 0 0,-3 0 0 0,0 0 0 16,0 0 0-16,0 0 0 0,-3 6 0 0,0-3 0 0,1 1 0 16,-3 1 0-16,1-2 0 0,-1-1 0 0,1 2 0 15,1 1 0-15,-1-5 0 0,3 3 0 0,-3-1 0 16,1-2 144-16,1 0-144 0,-2 4 384 0,3-4 16 15,-3 0 0-15,1 3 0 0,1-1-96 0,-5-2-32 16,5 3 0-16,-6 2 0 0,2-1-48 0,-1 1-16 16,2 2 0-16,-4-2 0 0,2 1 0 0,0 2 0 15,-1-1 0-15,-1-2 0 0,2 1 32 0,0-1 0 16,0 2 0-16,2-5 0 0,-2 1-112 0,2-3-128 16,-1 4 176-16,1-4-176 0,2 1 0 0,-6-1 0 15,4 0 0-15,1 0 0 0,-1 4 0 0,2-4 0 16,-3 3 0-16,-1-1 0 0,2 2 0 0,0 1 0 0,0 3 0 0,1-4 0 15,-3 5 0-15,6-4 0 16,-5 0 0-16,-1 2 0 0,2 2 144 0,2-4-144 0,1 0 0 0,-2-1 144 16,1 1-144-16,1-2 160 0,2 1-160 0,0-4 160 15,-3 2-160-15,6-2 0 0,-3 0 144 0,0-2-144 16,2 2 0-16,1 0 0 0,1 0 0 0,-4 0 128 16,2-4-128-16,1 4 0 0,1 0 0 0,1 0 128 15,-2 0-128-15,-3 0 0 0,6 0 0 0,-5 0 128 16,1 0-128-16,0 0 0 0,1 0 128 0,1 0-128 0,1 0 0 15,-3 0 144-15,5 0-144 0,-2 0 0 0,4 0 128 16,-4-3-128-16,4 3 0 0,3-5 0 0,-4 5 0 0,3-4 0 16,1-1 0-16,0 0 0 0,2-2 0 0,0-2 0 15,-2 4 0-15,2 0 0 0,-1-1 0 0,0-1 0 16,-4 2 0-16,2 2 0 0,-1 1 0 0,1-1 0 16,-4 3 0-16,0-4 0 15,-1 4 0-15,0 0 0 0,-3 0 0 0,-1 4 0 0,1-4 0 0,-3 0 0 16,0 0 0-16,0 0 0 0,0 0 0 0,0 0 0 15,0 0 0-15,0 0 0 0,-3 0 0 0,1 0 0 16,2 0 0-16,-3 0 0 0,-3 0 0 0,0 0 0 16,-1 0 0-16,0 3 0 0,-2-1 0 0,-2-2 0 15,3 7 0-15,-5-2 0 0,5-2 0 0,-6 3 0 16,5-1 0-16,-5 0 0 0,4 2 0 0,-1-2 0 16,-1 1 0-16,2-3 0 0,1 2 0 0,-3-1 0 0,1 1 0 0,3-2 0 15,1-3 0-15,-2 4 0 0,4-2 0 0,-4-2 0 16,4 3 0-16,-2-3-192 0,5 0 192 0,-3 0-192 15,1 0 192-15,-1-3 0 0,2 3 0 0,-3 0-144 16,3 0 144-16,-2 0 0 0,1 0 0 0,-5 3 0 16,4-3 0-16,0 5 0 0,-2-1 0 0,2 1 0 15,1-1-128-15,1-3 128 0,1 3-128 0,-3-1 128 16,3-1-128-16,0-2 128 0,2 0-128 0,-3 3 128 16,3-3-192-16,-2 0 32 0,2 0 16 0,0 0 0 15,0 0 144-15,0 0-128 0,2 0 128 0,-2 0-128 16,0 0 128-16,3 0-128 0,-3 0 128 0,0 0-128 0,0 0-64 15,2 0 0-15,-2 0 0 0,0 0 0 16,-2 4 64-16,2-2 0 0,0 1 0 0,-3 1 0 0,1-3 128 0,-1 3-128 16,3 1 128-16,-6-1-128 0,6 1-176 0,-3-2-16 15,-1 6-16-15,3-4 0 0,-3 4 160 0,-1 0 48 16,1 3 0-16,-1-3 0 0,2 1 128 0,-1-1 0 16,3 3 0-16,-3-3 0 0,1-1 0 0,1 1 0 15,-3 1 0-15,1-1 0 0,1 0 0 0,-1 0 0 16,-1-1 0-16,3 5 0 0,-1-3 0 0,3-1 0 15,-4-1 0-15,2 1 0 0,-1 3 0 0,3-3 0 16,0 1 0-16,0-1 0 0,0 3 0 0,0-3 0 16,0 0 0-16,0 3 0 0,0-2 0 0,0-1 0 15,-4 3 0-15,4-3 0 0,0 1-160 0,0-1 160 0,0 0-192 16,0 0 192-16,-1 5-400 0,1-6 16 0,-4 8 16 0,4-6 0 16,-5 3 112-16,2-5 32 15,-1 6 0-15,2-5 0 0,-3 5 48 0,2-2 16 0,-1 0 0 0,-1-1 0 16,1 3 160-16,3 1-192 0,-3-4 192 0,1 1-192 31,-1 0-192-31,2-1-32 0,-1 1-16 0,1 2 0 0,2-2 80 0,0-2 16 0,0 6 0 0,0-2 0 16,0 0-112-16,-3 3 0 15,3-3-16-15,0 4 0 16,0-1-448-16,-4-3-96 0,3 3-16 0,1 1 0 0,0-1 32 0,0 1 0 0,0-4 0 0,0 3 0 0,0 0 544 16,-4 1 128-16,4 3 0 0,0-2 16 0,0 4 304 15,-3-3 0-15,1 3 0 0,-2-5 0 0,3 4 0 0,-3-1 0 16,1 2 0-16,-1-1 0 0,2-4 0 0,-1 3 0 15,1-2 0-15,0-2 0 0,1 1 0 0,1 3 0 16,0-4-208-16,0 0 64 16,0 1-256-16,0-4-48 0,0 0-16 0,0 0 0 15,0 1-96-15,0-1-16 0,1-3 0 0,1 1 0 16,0-3-560-16,1-1-112 0,-3 6-32 0,0-5 0 16,2 3 288-16,-2-1 48 0,0 1 16 0,0-4 0 0,0 6 704 0,2-1 224 15,-4 1 0-15,0-1-160 0,2 5 160 0,-3-6 176 16,3 2-48-16,0 3 0 0,0-3-320 0,-2 2-64 15,2-2 0-15,0 0-16 16,0 0-560-16,2 2-96 0,-2-3-32 0,0 1 0 0,0-1 496 0,0 1 80 0,0-1 32 0,0 0 0 16,0 1 352-16,0-2 208 15,-2 5-16-15,2-3-16 0,-2 4 384 0,1-5 80 0,-3 3 0 0,2 0 16 16,1-1-192-16,1-1-32 0,0 0-16 0,0 0 0 16,0-2 144-16,0 2 16 0,1-5 16 0,1 3 0 15,-2 1-240-15,4-3-48 0,-3 4-16 0,1-5 0 16,3 3-288-16,-3-3-256 0,2-1 64 0,-1 1 0 31,-3-4-256-31,0 4-64 0,2-4 0 0,-2 4 0 0,0-2 128 0,0-2 32 0,-2 4 0 0,2-1 0 16,-3 1 352-16,1 0 0 0,0 1 0 0,0-1 0 15,2 0 0-15,0-1 128 0,0 1 32 0,-3 0 0 0,3-2 272 0,-2-2 48 16,2 4 16-16,2-4 0 0,1 4-336 0,-3-1-160 16,0 1 160-1,0 3-160-15,-3-1 0 0,3-3 128 0,0 5-128 0,0-3 0 0,-2 2 176 0,-1-3-16 16,3 5 0-16,-6-2 0 15,5 2 48-15,1-2 16 0,-2-1 0 0,2 1 0 0,-4 0 160 0,3-2 16 16,-1 3 16-16,0-3 0 0,2 2 192 0,0 2 32 16,-3 2 16-16,1-2 0 0,-1 0-80 0,-1 0 0 15,2-2-16-15,2 2 0 0,-3-2-304 0,3 2-64 16,0 0-16-16,0-2 0 0,0 2-16 0,0-2 0 16,0-1 0-16,0 1 0 0,0 2 144 0,0 1 16 0,0-4 16 0,3 3 0 15,-3-2 112-15,0 2 32 0,0-2 0 0,0 2 0 16,0 0-112-16,0-2-32 0,-3 2 0 0,3-2 0 15,0 2-16-15,-5-1 0 0,5 0 0 0,-6 0 0 16,5-3-48-16,-1 2-16 0,2 0 0 0,0-1 0 16,-4 3-256-16,4-2 0 0,0 5-208 0,0 4 80 31,0 2-448-31,0-4-96 16,0 2-16-16,4-2 0 0,-4 2 288 0,0-7 48 0,3-2 16 0,-1-7-8816 0</inkml:trace>
  <inkml:trace contextRef="#ctx0" brushRef="#br0" timeOffset="-114781.71">6186 14796 11055 0,'-2'4'976'0,"2"-4"-784"0,-3 0-192 0,3 0 0 0,-4 0 1024 0,2 3 176 16,-5-1 16-16,-1 1 16 0,-3 3-512 0,2 2-96 16,-3-4-32-16,2 1 0 0,1-1-96 0,0 1-32 15,1-2 0-15,-1 1 0 0,2-3-64 0,2 3-16 16,0-4 0-16,-4 5 0 15,4-5 464-15,1 5 96 0,-1-1 16 0,1-4 0 0,4 3-64 0,0-1-16 16,0-2 0-16,0 0 0 0,4 0-368 0,-2 0-64 16,1 0 0-16,1-2-16 0,1-1-432 0,4-1 0 15,-1-1-144-15,-2 0 144 0,6 0 0 0,-4-4-128 16,1 0 128-16,0 1 0 0,0 1 0 0,-4-2 0 16,0 4 0-16,-2-1 0 0,-1 0 288 0,0 4 64 15,-2-2 16-15,-2 3 0 16,0-3 272-16,-1 4 48 0,-2 0 16 0,0-3 0 15,-2 3 64-15,1 0 32 0,-2 0 0 0,4-2 0 16,2 2-320-16,-3 0-64 0,3-4-16 0,1 4 0 16,-3 0-400-16,1-3-304 0,1 1 48 0,2-5-15808 15</inkml:trace>
  <inkml:trace contextRef="#ctx0" brushRef="#br0" timeOffset="-113986.95">6566 15650 24879 0,'-2'5'2208'0,"-3"-2"-1760"0,3-1-448 0,2-4 0 0,2 2 1232 0,-2-3 176 0,-2 3 16 0,0-4 16 15,2-4-928-15,0-3-176 16,0-6-32-16,4-4-16 0,1-5-288 0,4-7 0 0,-1-6 0 0,3-6 0 15,5-2 192-15,-3-7-32 0,5-7 0 0,5 0 0 16,-3-2-160-16,3-3 160 0,3 0-160 0,0-4 160 0,1 4-160 0,0-9 192 31,1-5-192-31,2-3 192 0,-2-1-192 0,-4 4 0 0,2 10 0 0,-10 2 0 0,1 7 0 16,-1 9 0-16,-5 7 0 0,1 6 0 16,-4 8 0-16,1 10 0 0,0 4 0 0,-7 6 0 0,1 8 0 0,1 1 0 15,-3 4 0-15,1-2 0 0,3 7 320 0,-3-2 16 16,2 9 16-16,1 0 0 0,2 7 240 0,-2 7 48 15,0 1 16-15,2 6 0 0,-2 2-256 0,4 3-48 16,0 7-16-16,0-2 0 0,3 7-48 0,2-3-16 16,-4 3 0-16,4 2 0 0,2 4-80 0,-6-1-32 15,2-1 0-15,1-2 0 16,1 7-160-16,-2-4 0 0,2 1 0 0,0-2 128 0,0-2-128 0,0-6 0 0,-2-2 144 0,0-8-144 16,-2 2 128-16,3-9-128 0,-1-4 128 0,-2-10-128 15,2-3 160-15,-1-2-32 0,-1-7-128 0,4-1 192 16,-3-4-192-16,1-5 176 0,5-2-176 0,-6-11 160 15,6 1-160-15,-1-11 160 0,1-7-160 0,3-5 160 16,0-5 96-16,3-7 32 16,3-9 0-16,0-6 0 15,2-8-64-15,7-13-16 0,5-13 0 0,7-6 0 16,7-11-80-16,2-2 0 0,3-2-128 0,11-5 192 16,7-7-192-16,5-2 0 0,1 7 0 0,-8 5-18800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2:14:48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21688 5090 7359 0,'0'0'656'0,"-5"3"-528"0,3-3-128 0,2 0 0 16,0 0 656-16,-2 0 112 0,-1-3 0 0,-1 3 16 15,-1 0 784-15,0-4 160 0,-1 4 16 0,3-5 16 16,-2 0-176-16,1-2-48 0,1 1 0 0,1 1 0 16,2-4 16-16,0 3 0 0,-3-5 0 0,3 2 0 15,-2-3-368-15,0 3-80 16,0-4-16-16,2 0 0 0,-3-6-400 0,-1-2-96 0,3-7-16 0,1-6 0 16,-4-6-240-16,4-8-48 0,4 0-16 0,-4-6 0 15,3-4-272-15,2-6 0 0,4 1 0 0,-4-3 0 0,4 5 0 0,0-2 0 16,-1 6 0-16,-2 5 0 0,1-1 0 0,-2 4-144 15,-2 4 144-15,3 2 0 0,-3-1 0 0,2 4 0 16,-5-3 0-16,0 1-128 0,0 0 128 0,0 2 0 31,-3 0 0-31,1 5 0 0,0 0 0 0,1-1 0 0,-3 4 0 0,2-3 0 0,-1 4 0 0,-1 0-128 16,3 1 128-16,-1 2 0 0,0 2-192 0,2-4 64 16,0 4 0-16,2 0 0 0,0 4 128 0,-1-1-208 15,5 2 80-15,-3 2 128 0,2-2-128 0,2 7 128 16,-3 0 0-16,1 2 0 0,0 3 0 0,-1 4 0 15,1 1 0-15,-2-1 0 16,-1 5 0-16,2 4 0 0,-4-3 128 0,0 3-128 0,1-2 400 0,1 5 0 0,0-2 0 16,1 4 0-16,-1-1-144 0,0-2-16 0,3 2-16 0,-1-4 0 15,1 1-224-15,0 2 0 0,4-5 0 0,3 1 0 16,2-1 192-16,-4-2-64 0,6 3-128 0,1-6 192 16,1 3 16-16,4-2 0 0,1 2 0 0,3-3 0 15,-26 3-80-15,0 0-128 16,0 0 176-16,101-11-176 0,-101 11 240 0,0 0-64 0,0 0-16 0,101-12 0 15,-78 9-160-15,0-3 0 16,-1 3 144-16,-1 1-144 16,-21 2-400-16,0 0-160 0,0 0-16 0,103-16-16 0,-103 16-2032 0,0 0-416 0</inkml:trace>
  <inkml:trace contextRef="#ctx0" brushRef="#br0" timeOffset="644">22718 3877 1839 0,'-11'9'160'0,"6"-4"-160"0,2-1 0 0,3 1 0 0,0-2 1952 0,0-3 352 15,0 4 80-15,3-2 16 0,-1 6-1504 0,1 1-288 16,1 0-64-16,1-4-16 0,-3 4 416 0,-1-2 80 16,5-2 0-16,-5 0 16 0,3-5 320 0,-1 4 64 15,3-8 16-15,2 2 0 0,1-1-288 0,0-6-64 16,3-3-16-16,2-5 0 0,3 1-288 0,-3-5-48 15,4 0-16-15,-1-2 0 0,1 1-480 0,-1 1-112 16,0-2 0-16,1 1-128 0,-3 4 0 0,1 1 0 16,-2 3 0-16,0 2 0 0,0 3 0 0,2 4 0 15,-2-4 0-15,-2 9 0 0,-2-3 0 0,2 3 0 0,-1 3 0 0,-1-3 0 16,1 5 0-16,1 4 0 0,-2 0 0 0,3 3 0 16,-1 2 256-16,2 3 32 0,-4 1 16 15,2 8 0-15,1-4 224 0,1 5 48 0,-4 4 16 0,2 0 0 16,0 4-16-16,2 0 0 0,-1 1 0 0,1 3 0 15,-2 1-80-15,2 0-32 0,0 0 0 0,0-5 0 16,3 0-176-16,-3-4-32 0,2 0-16 0,-2-5 0 16,0 1-240-16,-2-6-160 0,-2-2 32 0,1-7 0 31,-1 2-1280-31,-1-6-256 0,1-2-64 0,-1 1 0 0,0-2-960 0,-1-5-208 0</inkml:trace>
  <inkml:trace contextRef="#ctx0" brushRef="#br0" timeOffset="942.73">23016 4571 13823 0,'-13'8'1216'0,"8"-4"-960"15,0-1-256-15,3-3 0 0,2 2 672 0,0-2 96 16,2 0 0-16,0-2 16 0,1 2-80 0,-1-3-32 15,5-1 0-15,-4-4 0 0,6-1 800 0,2-5 176 16,1-4 16-16,2-4 16 0,3-4 224 0,6-2 32 16,3-5 16-16,4-4 0 0,3-1-592 0,2-4-112 0,-1-5-32 0,3 2 0 15,1-2-560-15,-6-2-112 0,-3 4-32 0,-1-4 0 16,2-3-368-16,-7-1-144 0,3-4 0 0,-4 5 144 16,1-2-144-16,-2 5 0 0,-4 5 0 0,1 8 0 31,-3-3-1216-31,1 8-112 0,-2 5-16 0,0 3-9216 0,2 2-1824 0</inkml:trace>
  <inkml:trace contextRef="#ctx0" brushRef="#br0" timeOffset="1507.5">24234 3027 4607 0,'-23'4'400'0,"7"-4"-400"16,6 0 0-16,-2 0 0 0,7 3 576 0,1-3 16 0,-1 2 16 0,-4-2 0 15,-5 4 208-15,-3 1 32 0,-1 3 16 16,4-1 0-16,2-1 128 0,9-1 32 0,1 4 0 0,7-4 0 16,4 4 352-16,3-6 80 0,6 2 16 0,4-1 0 15,1-4-448-15,3 3-64 0,-26-3-32 0,0 0 0 16,0 0-144-16,124 5-16 0,-124-5-16 0,0 0 0 16,96 9-112-16,-96-9-32 0,0 0 0 0,97 9 0 15,-97-9-144-15,0 0-16 0,0 0-16 0,115 14 0 16,-92-11-128-16,-4 1-32 0,0-3 0 0,-3 5 0 15,-1-3 96-15,-4 1 16 0,1 1 0 0,-7-2 0 16,2 3-128-16,-1-3 0 0,-3 2-16 0,-1 1 0 16,1 1-240-16,-3-2 0 0,-3 3 128 0,1 3-128 15,2 1 144-15,-2-3-16 0,2 5 0 0,0-2 0 0,2 5 256 0,0-3 32 16,1 7 16-16,1-2 0 0,1 4-160 0,0 3-16 16,4 0-16-16,-4 4 0 0,4 5-240 0,-2 1 128 15,0 4-128-15,0 7 0 0,-2 4 144 0,0 1-144 16,2-3 128-16,-5 8-128 0,1 13 400 0,-3 5 0 15,4 5 0-15,-4 9 0 0,-4 7 112 0,-4 1 0 16,-3-1 16-16,-1-7 0 0,-4-6-16 0,1-2-16 16,-1-8 0-16,2-11 0 0,5-8-320 0,4-10-176 15,0-6 192-15,7-15-18240 0</inkml:trace>
  <inkml:trace contextRef="#ctx0" brushRef="#br0" timeOffset="11460.83">27221 1664 2751 0,'0'5'256'0,"0"-5"-256"16,0 0 0-16,0 0 0 0,0 0 192 0,-4 0 0 15,2 3 0-15,-1-3 0 0,3 0 560 0,-5 0 96 16,5 0 32-16,-4 0 0 0,4-3 336 15,0 3 64-15,4-5 0 0,-4-1 16 0,1-1-80 0,3 2-32 16,-4 0 0-16,3-2 0 0,-3 5-32 0,0-1-16 16,0-1 0-16,0 2 0 0,0-1 16 0,0 3 0 15,0 0 0-15,-3 3 0 0,3-1-128 0,-4-2 0 16,4 0-16-16,-1 4 0 0,1-4-368 0,0 5-64 16,0-5 0-16,0 3-16 0,0 3-192 0,0-3-48 15,1 6 0-15,3-4 0 0,-4 4-64 0,3-1 0 16,-3 5-16-16,6 1 0 0,-3 3-32 0,2 6 0 15,-5 3 0-15,2 0 0 0,0 0-208 0,-1 2 176 0,-1 5-176 0,-1 0 160 16,1 5-160-16,-2 2 192 0,0 4-192 0,2-4 192 16,-3 0-64-16,-1 0 0 0,-1 4 0 0,0-1 0 15,0-3-128-15,-2 4 192 0,-2-4-192 0,2 4 192 16,-2-8-192-16,1 4 160 0,1 4-160 0,-2-1 160 16,4-3-160-16,-4 4 128 0,4-8-128 0,-2-1 128 15,5 0 16-15,-5-5 0 0,5-6 0 0,-3 0 0 16,3-4 32-16,1-3 0 0,1 0 0 0,0 1 0 15,0-4-176-15,0-2 160 0,0 2-160 0,1-5 160 16,1-1-160-16,0 1 0 0,1-4 0 0,2-1 0 16,-1 1 0-16,1-2 0 0,4-3 0 0,0 0 0 15,-1 0 0-15,1-3 0 0,1 1 0 0,3-1 0 0,1-2 0 0,1 1 0 16,-1 1 0-16,0 1 0 0,2-2-208 0,0 4 80 16,1 4 128-16,4-2-208 15,-2 1-272-15,4 2-48 0,3 2-16 0,-26-7 0 16,0 0-432-16,99 19-96 0,-99-19-16 0,0 0 0 15,110 9-1008-15,-110-9-208 0</inkml:trace>
  <inkml:trace contextRef="#ctx0" brushRef="#br0" timeOffset="11963.27">28426 1867 8287 0,'-10'0'736'0,"3"0"-592"0,2 4-144 0,3-4 0 0,2 0 1760 0,2 0 320 15,1-4 64-15,-3 4 16 0,5 0-1568 0,-1-1-304 16,1-3-64-16,0-1-16 0,2-2-32 0,2 2-16 16,0-4 0-16,0 4 0 0,1-4 608 0,2-3 112 15,2 3 16-15,4-1 16 0,-6-2-208 0,3-1-64 16,1 3 0-16,-4 1 0 0,2 0-192 0,-3 1-32 15,-3 3-16-15,5 1 0 0,-5 1-160 0,-2 3-48 16,-1 3 0-16,-2 1 0 0,1 1 208 0,-1 3 48 16,2 6 0-16,-5 4 0 0,6-1-16 0,-6 4 0 15,0-2 0-15,0 2 0 0,3 5-176 0,-3 6-48 16,2 2 0-16,5 3 0 0,-2 3-208 0,4 0 176 0,1 2-176 0,6 0 160 16,1 1-160-16,6 1 0 0,3-1 0 0,-3-3 0 15,3 1 0-15,-3-7 0 0,-2 3 0 0,-6-4-176 31,1-5-624-31,-6 2-128 0,3-6-32 0,-5-3 0 16,4-4-1104-16,-6-3-240 0</inkml:trace>
  <inkml:trace contextRef="#ctx0" brushRef="#br0" timeOffset="12230.22">28369 2846 20271 0,'-7'-2'1792'0,"5"-5"-1424"16,4 2-368-16,3 0 0 0,0-2 128 0,-1-2-128 16,1-5 128-16,4-12-128 0,5-2 0 0,1-10-240 15,5 3 48-15,1-1 0 0,1 1 2016 0,4 4 416 16,0-4 64-16,2 3 32 0,7-3-304 0,-3 1-64 16,6-1-16-16,-2 3 0 0,3-2-1056 0,1 1-192 15,-4-6-64-15,-1 4 0 0,0 1-384 0,-5 2-96 16,-2 1-16-16,0 3 0 0,-4-2-144 0,0 4-272 0,1-5 64 15,1 5 16 1,0-2-1760-16,0 2-352 0,2 1-64 0,0 3-11856 0</inkml:trace>
  <inkml:trace contextRef="#ctx0" brushRef="#br0" timeOffset="12926.07">29502 2754 14735 0,'5'0'1312'0,"0"-2"-1056"0,-1-1-256 0,-1 3 0 16,1-4 128-16,1-1-128 15,5 0 192-15,8-4-192 0,6-5-144 0,0-2-144 0,-24 16-32 0,60-36 0 16,-60 36 320-16,0 0 0 0,92-44 0 0,-92 44 0 15,0 0 272-15,99-31-32 0,-99 31-16 0,0 0 0 0,0 0 192 0,119-12 32 16,-119 12 16-16,0 0 0 16,0 0 96-16,103 8 16 0,-79-4 0 0,-7-4 0 0,3 0-256 0,-6 0-64 15,-2 3 0-15,0-1 0 0,-3-2 240 0,-4 0 32 16,-2 0 16-16,3 4 0 0,-3-4 608 0,-1 0 112 16,3-4 16-16,-1 4 16 0,1 0-352 0,2-5-80 15,-2 1-16-15,2-1 0 0,3 0-608 0,-1-7-240 16,0 3 176-16,0-3-176 0,-4-2 0 0,2 0 0 15,-2 2 0-15,0-6 0 0,0 1 224 0,-3-6 0 16,3-3 0-16,-5-5 0 0,0 0 432 0,-3-10 96 16,-1-2 16-16,-3-1 0 15,4-1 16-15,-9-7 16 0,1-9 0 0,3-2 0 0,-5 0-80 0,5-6-16 0,2-6 0 0,0 4 0 16,4 1-512-16,4 4-192 0,1-1 144 0,6 7-144 31,3 6-912-31,-2 5-272 0</inkml:trace>
  <inkml:trace contextRef="#ctx0" brushRef="#br0" timeOffset="17268.31">27114 3940 6447 0,'2'-5'576'0,"1"1"-576"16,1 3 0-16,-2-3 0 16,1 4 464-16,-3 0-16 15,5-5 0-15,2 1 0 0,0-1 384 0,2 2 80 16,-2 3 16-16,2 0 0 0,-6 3 672 0,2 2 128 16,-5 1 16-16,2 2 16 0,0 4-48 0,0 1-16 15,-2-3 0-15,0 6 0 0,0-1-400 0,0 6-80 16,0 0 0-16,0 2-16 0,0 0-256 0,-2 6-48 0,2-1-16 0,0 3 0 15,0 1-592-15,0 1-112 0,0 3-32 0,0-1 0 16,-2 2-144-16,2 1 0 0,-2 2 0 0,2 4 0 16,-5 1 176-16,2 2 0 0,-4 2 0 0,0 0 0 15,-2 5 80-15,0 1 0 0,-3-1 16 0,-5 2 0 16,3-2-80-16,-4 0-32 0,1 4 0 0,-2-8 0 16,7-5 80-16,-2 1 16 0,1-12 0 0,8-2 0 15,2-6-32-15,3-5 0 0,3-4 0 0,2-6 0 16,4-3-224-16,0-1 128 0,3-1-128 0,4-3 0 15,-1-1 0-15,3-2 0 0,-1 0 0 0,2 0 0 16,-19 0 0-16,0 0 0 0,0 0-128 0,105-9 128 0,-105 9 0 0,0 0 0 16,98-2 0-16,-98 2 0 0,0 0-224 0,102 2 16 15,-102-2 0-15,0 0 0 16,110 0-960-16,-110 0-192 0,0 0-48 16,112-17-12688-16</inkml:trace>
  <inkml:trace contextRef="#ctx0" brushRef="#br0" timeOffset="17834.2">28508 3917 4607 0,'-12'4'400'0,"3"-2"-400"0,4 1 0 0,5-3 0 15,0 0 1152-15,0-3 128 0,-7 6 48 0,0-3 0 16,-1 4-48-16,1-3-16 0,5-1 0 0,-2 0 0 16,8 0 464-16,5 0 80 0,-3 0 32 0,7 0 0 15,1-1-432-15,1 1-64 0,3 1-32 0,-1-1 0 16,2 0-1024-16,-1 4-288 0,3-1 0 0,-4-1 128 15,1 1-128-15,-5 3 0 0,-4 2 0 0,0 1 0 16,-7 3 0-16,-4 2 0 0,-2 7 0 0,-4-2 0 0,-6 7 496 0,-4-3 16 16,-3 7 0-16,2 1 0 0,-5 0-160 15,-1 1-32-15,1 1 0 0,-2-2 0 0,2 4-80 0,-3-7-32 16,5 3 0-16,4-5 0 0,1-3-80 0,1-2-128 16,6-4 176-16,-2 1-176 0,6-4 0 0,3 0 0 15,3-6 0-15,3 1 0 0,1-5 0 0,5 1 0 16,4-2 0-16,1-3 0 0,4-3-192 0,4 1 0 15,1-5 0-15,-23 7 0 0,0 0-80 0,91-17-16 16,-91 17 0-16,0 0 0 16,106-14-224-16,-106 14-32 0,0 0-16 0,94 5 0 0,-94-5 160 0,0 0 16 0,0 0 16 0,0 0 0 15,70 64 224-15,-70-44 144 0,-9 6-192 0,-1-4 192 16,-3 4 0-16,-4 1 256 0,-6 7-32 0,-1 1 0 16,-4 5 400-16,0-5 80 0,-1 5 0 0,2-5 16 15,-2 2-144-15,1 1-48 0,-3 2 0 0,-1-3 0 16,-3 1 944-16,2-3 176 0,5 0 32 0,-3-8 16 15,5 3-2048 1,5-11-416-16,4-1-64 0,3-5-9136 0,8-6-1808 0</inkml:trace>
  <inkml:trace contextRef="#ctx0" brushRef="#br0" timeOffset="18076.08">29031 5067 23039 0,'-7'10'1024'0,"4"-1"192"0,3-2-960 0,0-5-256 15,0 1 0-15,0-3 0 0,-4 4 0 0,2 1-128 16,-1 0 128-16,-2 7-208 0,-4-1 208 0,0 1 0 16,-3-3 144-16,0 3-144 0,1-5 1072 0,3 2 112 15,-1-1 32-15,0 1 0 0,4 0-768 0,0-1-160 16,3-1-32-16,2-1-12640 0</inkml:trace>
  <inkml:trace contextRef="#ctx0" brushRef="#br0" timeOffset="18576.9">29615 4222 16575 0,'-4'-9'736'0,"-1"1"160"0,5-3-720 0,0 6-176 0,0-2 0 0,0 2 0 16,0 0 0-16,0-11 128 0,-2-1-128 0,1-11 128 0,-6 2 224 0,-2-2 32 15,-1 3 16-15,-3 3 0 0,-1 1 1264 0,0 7 256 16,1 0 64-16,-5 5 0 16,1 6-688-16,-8 1-128 0,3 4-16 0,-1 1-16 15,-5 6-816-15,2 3-144 0,0 2-48 0,0 3 0 0,0 3-336 0,3 1-80 16,5-2-16-16,1 2 0 15,3 1-96-15,0-1-32 0,5 5 0 0,2-3 0 0,4 0 432 0,1 3-160 16,6-4 160-16,1 1 0 0,5-2-160 0,3-4 160 16,4-3-128-16,6-2 128 15,-23-12-512-15,0 0 0 0,104 9-16 0,-104-9 0 0,91-21 96 0,-91 21 32 16,94-35 0-16,-49 13 0 0,-10-1 208 0,-2 0 64 0,-7 3 0 0,-1-3 0 16,-3 5 128-16,-4-2 0 0,-4 0 0 0,-2 3 0 15,2 0 0-15,-9-1 192 0,2 4-64 0,-2 2 0 16,-3 3 32-16,-4 4 16 0,2 2 0 0,-5 3 0 15,2 7 112-15,-4-2 32 0,5 7 0 0,-3-2 0 16,-2 11 432-16,1-2 80 0,3 8 32 0,1 2 0 16,2-1-480-16,0 3-80 0,0 8-32 0,5-3 0 15,1 6-272-15,1 0 0 0,-2 5 0 0,0 2 0 16,-1 0 0-16,-1 5 0 0,2 3 0 0,-5 4 0 16,0 5 0-16,-3 4 0 0,3 1 0 0,-2-1 0 15,2-4 0-15,0-3 0 0,0-6 0 0,-2-5 0 16,1-6-416-16,1-8-96 0</inkml:trace>
  <inkml:trace contextRef="#ctx0" brushRef="#br0" timeOffset="19232.48">31046 3684 10127 0,'0'0'896'0,"0"0"-704"0,1 3-192 0,-1-3 0 0,2 4 304 0,-2-2 16 16,2 1 16-16,1 6 0 0,-3 1 288 0,0 3 48 15,2 0 16-15,-2 3 0 0,2 2 624 0,-2-3 128 16,0 6 32-16,0 2 0 0,-2 3-352 0,0 0-64 16,2 5-16-16,-5 4 0 0,2 0 96 0,-3 5 16 15,3 5 0-15,-2 8 0 0,1-1 848 0,-1 5 176 16,1 6 48-16,1-5 0 0,6-1-1808 0,-6-1-416 16,6-4 0-16,-3 2 0 0,0-2 0 0,4 2 128 15,-2 7-128-15,1 0 160 0,1 2-160 0,-3 0 0 0,-1-2 0 0,0-4 0 16,0-5-128-16,-1-3 128 0,1 0 0 0,0-9 0 15,-4 0 0-15,1-7 0 0,1-2 0 0,-2-5 0 16,4-1 0-16,-8-1 0 0,2-6 0 0,-2-4 0 16,-1 0 0-16,0-6 0 0,-3 1 0 0,3-4 0 15,-1-5 208-15,1 0 112 0,-5-2 32 0,2-5 0 16,-4-1 160-16,1-1 48 0,-3-1 0 0,1-3 0 16,-6-1-48-16,2 2 0 0,-5 2 0 0,4-2 0 15,-5 3-176-15,1 0-32 16,4 4-16-16,-8-4 0 0,4 6-288 0,-2 1 0 0,-7 4 128 0,-2 1-128 15,-4 3 0-15,-1 2 0 0,2 4 0 0,-4-1 0 16,1 10-1152-16,3-7-128 0,1 3-16 0,11 1-15648 16</inkml:trace>
  <inkml:trace contextRef="#ctx0" brushRef="#br0" timeOffset="19845.55">27822 6779 2751 0</inkml:trace>
  <inkml:trace contextRef="#ctx0" brushRef="#br0" timeOffset="20180.95">27538 6817 16575 0,'-7'2'736'0,"5"-2"160"0,2 0-720 0,2-2-176 16,1-1 0-16,1 3 0 0,1-4 256 0,4-1 32 15,8 0 0-15,2-7 0 0,6 3 864 0,-3 0 160 0,4-1 32 16,-26 10 16-16,0 0 288 0,89-25 48 0,-89 25 16 0,0 0 0 16,112-17-624-16,-112 17-128 0,92-10-32 0,-92 10 0 15,101-9-576-15,-101 9-112 0,0 0-32 0,133-18 0 16,-133 18-208-16,0 0 0 0,89-20 0 0,-65 11 0 31,-5 4-416-31,2-4-32 0,-4 4 0 0,1-1 0 16,-4 0-1360-16,0 0-288 0</inkml:trace>
  <inkml:trace contextRef="#ctx0" brushRef="#br0" timeOffset="20425.89">27785 7061 19343 0,'-31'14'848'0,"8"-5"192"0,7 0-832 0,8-2-208 16,6-6 0-16,2-1 0 0,2 0 768 0,-2 0 128 15,-2 4 0-15,4-4 16 0,1 0-704 0,2 0-208 16,8-4 0-16,-3-4 128 0,8 2-128 0,2-6 0 16,3 3 0-16,3-5 0 0,-26 14 784 0,70-31 192 15,-70 31 48-15,91-29 0 0,-91 29-160 0,102-28-32 16,-102 28 0-16,103-18 0 0,-103 18-640 0,93-12-192 16,-93 12 0-16,0 0 0 15,120-5-1264-15,-120 5-320 0</inkml:trace>
  <inkml:trace contextRef="#ctx0" brushRef="#br0" timeOffset="20944.66">29306 6546 11967 0,'0'0'1072'0,"2"0"-864"15,2 0-208-15,1-2 0 0,0-2 1040 0,2 4 176 16,7-3 16-16,3 1 16 0,10-1-928 0,-27 3-176 16,0 0-144-16,92-9 192 0,-92 9-192 0,0 0 0 15,0 0 0-15,125 14 0 0,-125-14 1168 0,0 0 256 16,0 0 48-16,119 24 16 15,-96-17-656-15,-3 2-144 0,-7 0-32 0,1 3 0 0,-11 2-384 0,-1 1-80 16,-6 5 0-16,-4-3-16 0,-3 4 512 0,-3 2 96 16,-3 4 32-16,-4 0 0 0,2-1-432 0,-2-4-96 15,0 5-16-15,-2-5 0 0,4 4 16 0,-5-1 0 16,1-3 0-16,0 1 0 0,2-6-288 0,2 3 0 0,5-3 0 0,-1 0 0 16,1-1 0-16,3-2 0 0,8-4 0 0,-1-1 0 15,8 0 0-15,1-6 0 0,7 3 0 0,2-3 0 16,4-3 0-16,1 0 0 0,2 0 0 0,5 0 0 15,-4-3-128-15,-22 3 128 0,0 0 0 0,0 0-144 16,114-9 144-16,-114 9 0 0,0 0 0 0,0 0-128 16,116 7 128-16,-116-7 0 0,0 0 0 0,0 0 128 15,88 31 32-15,-76-20 16 0,-10 1 0 0,-4 5 0 16,-7 4 720-16,-3-2 160 0,-2-1 32 0,-10 8 0 16,-10 5 128-16,-7 7 16 0,-5-1 16 0,-2 1 0 15,-1-1-480-15,-9 1-112 0,-3-5-16 0,0-7 0 0,4-3-384 16,8-14-64-16,12-14-32 0,11-15-18592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2:57:1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13424 3679 0,'-5'0'320'0,"0"0"-320"0,5 0 0 0,0 0 0 16,-4-4 720-16,2 4 80 16,-1 0 16-16,-2 0 0 15,-2 0-400-15,1-5-80 0,-1 5-16 0,2-3 0 0,0-3-320 0,0 3 0 16,1 1 0-16,-1-5-192 0,-2 2 192 0,2 0-192 15,0 1 192-15,-4-1-192 0,0 1 464 0,0 3 96 16,-3-3 16-16,2 4 0 0,1 0 688 0,0 0 144 16,-3 0 16-16,3 4 16 0,1-3 64 0,3 3 16 15,-1 1 0-15,3-1 0 0,3-4-528 0,0 5-96 16,3-2-32-16,-1-1 0 0,3 2-672 0,2 1 0 16,-3-2 0-16,4 1 0 15,1-2-624-15,0-2 0 0,1 3 0 0,3-3 0 0,0 0 176 0,-2 0 48 16,1 0 0-16,2 0 0 0,2 4 400 0,-2-4 0 15,3 1 0-15,1 3 0 0,-1 1 288 0,-1-2 32 16,-16-3 16-16,0 0 0 0,0 0-144 0,87 27-48 16</inkml:trace>
  <inkml:trace contextRef="#ctx0" brushRef="#br0" timeOffset="439.4">10333 13438 10127 0,'-24'0'448'0,"6"0"96"0,6 0-544 0,3 0 0 15,4 0 0-15,5-2 0 0,-3-2 960 0,-1 4 96 16,2-5 16-16,-3-2 0 0,7-1-592 0,1-1-112 0,6-2-32 0,0 3 0 31,1-1-656-31,3 4-128 0,-5-2-16 0,3 7-16 0,-1-2 480 0,4-1 0 0,-3 6-128 0,1-1 128 16,0 1 608-16,2 2 160 0,0 2 48 0,3-1 0 15,1-1-432-15,-18-5-96 0,0 0-16 0,0 0 0 32,96 14-1312-32,-96-14-272 0</inkml:trace>
  <inkml:trace contextRef="#ctx0" brushRef="#br0" timeOffset="737.47">11973 13203 12895 0,'-23'5'1152'0,"11"-5"-928"15,2 5-224-15,6-5 0 0,1 3 1536 0,3-3 272 16,3 0 48-16,-3 0 16 0,4 4-400 0,3-2-64 16,5-2-32-16,2-6 0 15,7 3-2112-15,-4-2-416 0,-3 1-96 0,0 4-16 16,-2-1-1184-16,-1-3-240 0,-3 9-64 0,-1-5 0 16,-1 4 1232-16,-1 1 240 0,2 2 64 0,-2-2 0 0,0 0 1216 0,4 4 0 15,3 3 208-15,2-3-16 0,-14-9 624 0,0 0 112 16,0 0 32-16,78 40 0 0,-78-40-960 0,0 0 0 0,81 28 0 0,-81-28 0 15</inkml:trace>
  <inkml:trace contextRef="#ctx0" brushRef="#br0" timeOffset="1082.52">13411 13530 10127 0,'-4'-9'448'0,"4"4"96"0,0 0-544 0,0 1 0 16,4 1 0-16,-3 3 0 0,3-5 608 0,4 1 16 16,3-1 0-16,5-4 0 0,3 4-464 0,2-2-160 15,-21 7 0-15,0 0 144 16,0 0-864-16,83 0-176 0,-83 0-48 0,0 0 0 0,0 0 560 0,103 21 96 0,-103-21 32 0,0 0 0 16,93 21 256-16,-93-21 0 0,0 0 0 0,104 17 0 15,-104-17 0-15,0 0 0 0</inkml:trace>
  <inkml:trace contextRef="#ctx0" brushRef="#br0" timeOffset="1442.94">15596 13182 911 0,'-5'-2'0'0,"-2"-2"0"0,5 1 0 0,-2 3 0 0,4-2 1312 0,0-1 176 15,0 3 48-15,0-4 0 0,4-1-416 0,-4-4-80 16,2 1-16-16,-2-5 0 0,1 5-1024 0,-2-3-272 16,-1 6-32-16,-3-4 0 0,-2 2-32 0,1-1-16 15,1 2 0-15,-4 3 0 0,1-2 976 0,1 1 192 16,2 2 32-16,-1-1 16 0,1 3 992 0,2-4 208 15,3 4 48-15,-4 0 0 0,4 4-384 0,4-4-64 16,-4 5 0-16,1-1-16 0,6 1-752 0,-3 2-160 16,3-2-32-16,1 0 0 0,5-1-704 0,-3 1 0 15,-10-5 0-15,0 0 0 16,0 0-816-16,91 12-144 0,-91-12-48 0,75 0 0 16,-75 0-272-16,97-8-48 0,-97 8-16 0,110-9-4704 0,-110 9-944 15</inkml:trace>
  <inkml:trace contextRef="#ctx0" brushRef="#br0" timeOffset="1757.49">17378 13164 17439 0,'-22'7'384'0,"4"-2"64"0,6 1 32 0,7-3 32 0,3-3-512 0,2 0 0 15,2 2 0-15,1 1 0 0,-1 3 1248 0,5 1 160 16,-2-6 16-16,4 3 16 0,0-4-1248 0,-1 0-192 16,1 0-128-16,2 0 128 15,-3-4 0-15,5 4 0 0,-1-5 192 0,5 5-64 0,-3-3 704 0,4 1 128 16,-18 2 16-16,0 0 16 0,0 0-624 0,92-9-128 15,-92 9-32-15,0 0 0 16,89-9-1536-16,-89 9-304 0,75 0-64 0,-75 0-8608 0</inkml:trace>
  <inkml:trace contextRef="#ctx0" brushRef="#br0" timeOffset="2071.56">19839 13220 6447 0,'-7'5'272'0,"5"0"80"0,2-1-352 0,0-4 0 16,2 3 0-16,1-3 0 16,3 2 976-16,2-2 128 0,-8 0 32 0,0 0 0 0,0 0 480 0,88-14 112 15,-88 14 0-15,57-21 16 0,-27 7-752 0,1 0-160 16,0-3-16-16,1 5-16 16,-1-2-1104-16,1 2-208 0,-32 12-64 0,64-16-7600 0</inkml:trace>
  <inkml:trace contextRef="#ctx0" brushRef="#br0" timeOffset="12893">8491 2616 12895 0,'-31'6'1152'0,"12"-6"-928"0,8 3-224 0,3-3 0 0,8 0 304 0,0 0 16 15,0 0 0-15,1 0 0 16,1 3-320-16,3-6 0 0,-3 3 128 0,5-3-128 15,-7 3-640-15,0 0-192 0,0-2-48 0,-7-2 0 16,2 4 528-16,-4-3 96 0,-1 3 32 0,1 0 0 0,-3-2 480 0,-1 2 112 16,3-3 16-16,-2 3 0 0,1 0 416 0,-1 0 96 0,-2 0 0 0,0 0 16 15,2 3-448-15,0-1-80 0,1 1-32 0,-4 3 0 16,6 0-352-16,-1 0 144 16,3 2-144-16,0 1 0 0,0 5 0 0,1-2 0 0,-2 2 0 0,3 4-144 31,-4-1-144-31,0 2-32 0,0 2 0 0,-3 2 0 15,0-1 80-15,2 4 16 0,-4 1 0 0,-2-1 0 0,2 5 224 0,0-5 0 16,0 6 0-16,-3-3 160 0,1 3 320 0,2-1 64 16,0 0 16-16,2 4 0 0,1-4 224 0,-1 4 48 15,7-3 16-15,-2-3 0 0,5 3 32 0,2-6 0 16,2 3 0-16,2-4 0 0,4 1-176 0,1 0-16 16,3 0-16-16,6-3 0 0,-4 3-352 0,5-5-64 15,-2-2 0-15,4-2-16 0,-4 1-240 0,4-1 0 16,2 1 0-16,0-1 0 0,-23-17 0 0,0 0 0 15,0 0 0-15,97 54 0 0,-97-54 128 0,0 0-128 16,0 0 0-16,114 31 0 0,-114-31 144 0,0 0-144 16,97 7 128-16,-97-7-128 0,0 0 128 0,106-14-128 0,-71 6 0 15,5-5 128-15,0 1-128 0,4-2 0 0,0 0 0 0,4-7 0 16,1 2-176-16,3-5 48 0,-1-4 0 0,-4-2 0 16,-7-1-192-16,0 0-16 0,-8-1-16 0,-1 3 0 15,-1-3 32-15,-3-2 0 0,3-1 0 0,-4 3 0 16,-3 1 320-16,3 0-176 0,-5-4 176 0,2 4-128 15,-1-4 128-15,-4 0 224 0,1 0-48 0,-2-2-16 16,-1 3 144-16,0-10 16 0,1-5 16 0,-5 1 0 16,0 4-16-16,-6 4-16 0,-3 0 0 0,-3 0 0 15,-3 5-48-15,-3 0-16 0,-6 0 0 0,-2 4 0 0,-3 0 384 16,-1 1 80-16,1-1 0 0,-6-1 16 0,1 4 112 16,-4-1 0-16,-1 1 16 0,-4-2 0 15,-4-1-304-15,-5-4-64 0,-3 0-16 0,-6 4 0 0,-4 5-464 0,-9 0 0 16,-5 8 0-16,-7 8 0 0,-5 3 0 0,-1 7 176 15,5 3-176-15,0 6 160 0,9 0 16 0,1 0 0 16,11-1 0-16,11-8-10480 16,8 0-2112-16</inkml:trace>
  <inkml:trace contextRef="#ctx0" brushRef="#br0" timeOffset="15778.62">10251 5417 8639 0,'7'-9'0'0,"0"4"0"16,-5 2 0-16,1 3 0 0,1-2 0 0,-4-2 0 15,9-4 0-15,-1-6 0 0,3 0 0 0,-3-2 0 32,-1 6 0-32,-5-3 0 0,-2 8 0 0,-3 2 0 0,-3-2 0 0,1 1 0 0,-3 4 0 0,-5 0 0 0,3 0 384 0,-4 0 160 15,4 4 32-15,-4-4 16 0,3 3-464 0,-1-1-128 16,3 1 0-16,-3-3 0 0,3 0 0 0,-1 2-192 0,1 1 32 0,0-3 0 16,1-3 160-16,-1 3 0 0,-3 3 0 0,3-3 0 15,0 4 128-15,-1-2 64 0,-2 1 16 0,1 2 0 16,-1-5 112-16,2 4 32 0,-3 1 0 0,1-5 16 15,0 4 192-15,-2-1 32 0,4-1 16 0,-8 1 0 16,4 1-144-16,-3-2-16 0,1 4-16 0,-1-4 0 31,1 5-240-31,-1-2-32 0,1 1-16 0,-2 2 0 0,3 1-144 16,3-4 0-16,-2 4 144 0,1 0-144 0,-4-1 288 16,7 5-16-16,-1-3 0 0,1-1 0 0,1 3 240 0,4 2 32 15,-4-2 16-15,6 2 0 0,-3-2-176 0,1 2-48 16,2 0 0-16,-3-2 32 0,3 6-96 0,-4 1-16 15,0 2 0-15,0 0 0 0,2 3 112 0,-7 2 16 16,3 0 0-16,-2 0 0 0,-3 1 0 0,2 0 16 16,-2 0 0-16,2 2 0 0,-2-1 112 0,-2 2 32 15,6 1 0-15,-4 0 0 0,5-1 80 0,1 1 16 16,-1 1 0-16,4-1 0 0,1-1-48 0,1 1 0 16,3 4 0-16,0-4 0 0,3 0-208 0,2 1-32 15,-1 1-16-15,1-2 0 0,0 1-160 0,2-6-48 16,0 5 0-16,0-5 0 0,2 2 32 0,0-2 0 0,-1 4 0 0,1-4 0 15,5 0 32-15,-2 0 16 0,2 2 0 0,0-5 0 16,4 3-48-16,-1-4-16 0,-3 5 0 0,2-5 0 16,1 4-144-16,2-1 0 0,-5-1 0 0,4-3 0 15,-4 2 0-15,1-6 0 0,3 1 0 0,1-5 0 16,2-4 0-16,-4-5 0 0,6-4 0 0,3-4 0 16,0-1 0-16,-2-4 0 0,6-3 128 0,-4-2-128 15,2 0 160-15,2 0-160 0,1-3 192 0,7-1-192 16,-1 1 0-16,1 5 0 0,-38 12 0 0,84-23 0 15,-84 23 0-15,0 0 0 0,112-9 0 0,-112 9 0 16,0 0 0-16,0 0-272 0,113 0 16 0,-89 0 16 16,1 0-64-16,-3-3-16 0,1 3 0 0,-6-2 0 0,3 2 320 15,-3-7 0-15,4 2 0 0,-7-5 0 0,3 1 0 0,-3-7 0 16,2 2 128-16,1 0-128 0,1-3 176 0,1-4-16 16,2-2 0-16,-4 1 0 0,6-4-16 0,-4-1 0 15,2 1 0-15,-4-5 0 0,3 3-144 0,-5-1 0 16,3-1 0-16,-4 2 0 0,-4-2 0 0,2-1 0 15,0 0 0-15,-3-1 0 0,0 1-128 0,-2-2 128 16,2 2 0-16,-2-1 0 0,1 1 0 0,-3 0 0 16,1-4 0-16,-3 5 0 0,1-1 0 0,-3 3 0 15,3-2 0-15,-4-1 0 0,-4 5 0 0,3-6 0 16,-6 6 0-16,0-5 128 0,-4 1 0 0,1 2-128 16,-8-1 192-16,-1 1-64 0,0-3 64 0,0 1 16 0,-7 2 0 15,3 2 0-15,0 0 224 0,-1 0 32 0,0 0 16 0,-1 3 0 16,1 0-80-16,-2-1-16 0,1 7 0 0,-1-3 0 15,0 3-384-15,2 0 0 0,-6 3 0 0,2-2 0 16,-3 6-192-16,1-3-128 0,4 3-32 0,-2-2 0 31,7-1-1120-31,4 0-208 0,5-1-48 0,6-7-12736 0</inkml:trace>
  <inkml:trace contextRef="#ctx0" brushRef="#br0" timeOffset="16570.33">12097 4123 1839 0,'-26'-7'160'0,"6"2"-160"16,8 1 0-16,3 2 0 0,9 2 1792 0,-3 0 336 15,3 0 64-15,-2-3 16 16,-1 3-2720-16,-6 0-528 0,4 3-112 0,-4-1-32 0,0 7 928 0,-6 3 256 16,-3 7 0-16,-1 7 0 15,-7 4-144-15,-2 1 144 0,-2 4 0 0,-1 2 0 0,-6 1 0 0,1 2-128 16,-1 4 128-16,1 1 0 0,1-1 1344 0,-4 8 320 0,8 2 80 0,2 3 48 15,4 8 320-15,2 1 48 16,6 2 16-16,1 1 0 0,6-2-1168 0,3-1-240 0,5 0-32 16,2 0 32-16,2-3-448 0,5-2-64 0,-2-4-32 0,4-4 32 15,3 1-256-15,4-6 0 0,5 1 0 0,0-5 0 16,6-1 0-16,-27-43 0 0,70 75 0 0,-70-75 128 16,84 58-128-16,-84-58 128 0,0 0-128 0,129 47 176 15,-129-47 16-15,0 0 0 16,129-13 0-16,-88-4 32 0,0-6 240 0,-7-11 48 0,-2-7 16 0,-1-7 48 15,-3-8 208-15,-4-7 48 0,-6-8 16 0,-4-2 48 0,-9 1-112 0,-1-3-16 16,-10-3 0-16,-1 3 0 0,-3-5-64 0,-2 0 0 16,-2-4-16-16,-2 1 32 0,6-1-272 0,-4 0-64 15,5 6-16-15,0 1 16 0,1 8-384 0,1 6 0 16,1 11 0-16,1 8 0 16,-2 8-1248-16,2 6-128 0,0 7-32 0,1 3-12944 15</inkml:trace>
  <inkml:trace contextRef="#ctx0" brushRef="#br0" timeOffset="17569.84">15798 7312 20271 0,'-14'-5'1792'0,"5"-2"-1424"0,6 7-368 0,-1-5 0 16,4 5 896-16,-1-9 96 0,-8 0 32 0,-3-10 0 16,-2-7-1024-16,-7-7-368 0,7 1 16 0,-4 1 0 31,-1 0-832-31,0-1-160 0,0 3-48 0,-4 3 0 15,-1 3 752-15,1 6 160 0,-1-1 32 0,3 4 0 0,-2 2 736 0,1 2 160 0,1-3 16 0,0 3 16 16,2-2 496-16,-4 0 112 0,4 3 0 0,0 0 16 16,-2 0-256-16,2 4-48 15,-4 3-16-15,0 4 0 0,-1 3-192 0,1 4-32 0,1 9-16 0,-1 2 0 16,2 8 160-16,0 2 16 0,2 10 16 0,1 4 0 0,1 8-336 16,3-2-64-16,2 3-16 0,7 4 0 0,-1 1-144 0,8-3-48 15,2-1 0-15,4 0 0 0,6-2 48 0,4-3 0 16,4 0 0-16,5-2 0 0,2-2-48 0,3-1-128 15,1-1 192-15,0-3-64 16,2-5-128-16,-1-3 0 0,0-1 0 0,-34-31 0 0,64 52-144 0,-64-52 144 16,66 46 0-16,-66-46 0 0,68 38 0 0,-68-38 224 31,0 0-16-31,106 40 0 0,-106-40 320 0,0 0 64 0,126 9 16 0,-126-9 0 16,0 0-128-16,111-23-32 0,-111 23 0 0,61-31 0 15,-33 6-288-15,-3-3-160 0,-1-1 160 0,-3-4-160 16,-7-6 0-16,0-4 0 0,-7-1 0 0,-2-1 0 15,-5-4-176-15,-5-3 32 0,-4 0 0 0,2 1 0 16,-3-1 144-16,1-4 0 0,-3 2 0 0,1 2 0 16,4-2 0-16,0 2 192 0,0-1 0 0,2-1-16 15,-2 6 80-15,0-5 32 0,0 1 0 0,2 3 0 0,0 4-288 0,-4 7 128 16,0 5-128-16,1 7 0 0,-4 5 0 0,-2 3 0 16,0 8 0-16,-11 1 0 0,-3 2 0 0,-6 7 0 15,-5 4 0-15,-6 4 0 0,0 6-320 0,-8 4 16 16,1 3 16-16,7-2 0 0,1 3 16 0,-1 5 0 15,1-1 0-15,-3 0 0 0,7 0 400 0,4-3 96 0,2-3 16 16,7-2 0-16,0-4 144 0,7 0 48 0,6-6 0 0,3 1 0 16,4-4-256-16,5-5-48 0,2 4-128 0,6-8 192 31,-1 4-656-31,4-1-144 0,3-3-32 0,0 1 0 16,2-3-1184-16,0-2-240 0,3 3-48 0,-3-4-11664 0</inkml:trace>
  <inkml:trace contextRef="#ctx0" brushRef="#br0" timeOffset="30238.31">8286 2850 3679 0,'5'0'320'15,"-2"0"-320"-15,1 0 0 0,-4 0 0 16,2 0 576-16,1 0 32 0,4 3 16 0,2-1 0 15,5-2-496-15,-4 0-128 0,2 0 0 0,-3 0 0 0,0 0 0 0,-1-2-192 16,-2-1 64-16,2-1 0 0,-4-1 128 0,5 1 0 16,-4-1 0-16,-2 2 0 15,3-2 160-15,-3 1 64 0,2 2 16 0,-3-1 0 0,1 3 208 0,1 0 32 16,-2-4 16-16,-1 8 0 0,1-4-240 0,-2 0-64 16,4 3 0-16,-3-1 0 0,3 2-192 0,-1 1 0 15,1 2 0-15,1-2 0 0,4 0 0 0,0 2 0 16,4-2 0-16,0 1 0 0,2-3 0 0,1 1 0 15,3-3 0-15,-1-1 0 0,3 0 0 0,-4 0 0 16,0 4 0-16,3-4 0 0,0 0 0 0,-2 2 0 16,1 1 0-16,-2 2 0 0,1-1 208 0,-4 1 48 0,7 4 16 0,-4-1 0 15,1 1 480-15,-1 0 80 0,6 0 32 0,-4 3 0 16,-19-12-48-16,0 0-16 0,0 0 0 0,90 40 0 31,-90-40-256-31,0 0-48 0,0 0-16 0,98 36 0 0,-98-36-320 0,0 0-160 0,0 0 160 0,110 18-160 16,-110-18 0-1,0 0 128-15,90 3-128 0,-90-3 0 0,0 0 0 0,95 5 0 0,-95-5 0 0,0 0 0 16,102 4 0-16,-102-4 0 0,0 0 0 0,119 5 0 16,-119-5 0-16,84 0 0 0,-84 0 0 0,0 0 0 15,120 0 0-15,-120 0 224 0,75-5-32 0,-75 5-16 16,78-9-176-16,-78 9 0 0,80-3 0 0,-80 3 128 0,84-5-128 0,-84 5 0 16,89-4 0-16,-89 4 0 15,97-5 0-15,-97 5 0 0,96-4 0 0,-96 4 0 0,84-1 0 0,-84 1 0 16,0 0 0-16,115-7 0 0,-115 7-128 0,0 0 128 15,115 0 0-15,-115 0 0 0,84 0 0 0,-84 0 0 16,88 0 0-16,-88 0 0 0,101 3 192 0,-101-3-64 16,98 0 0-16,-98 0 0 0,87-5 240 0,-87 5 32 15,80-5 16-15,-80 5 0 0,0 0-160 0,114-7-48 16,-114 7 0-16,0 0 0 0,116 0 0 0,-116 0 0 16,0 0 0-16,122 0 0 0,-122 0 128 0,89-2 32 15,-89 2 0-15,84-4 0 0,-84 4-144 0,0 0-32 16,106-12 0-16,-106 12 0 0,0 0 0 0,92-5 0 15,-92 5 0-15,0 0 0 0,86-5-16 0,-86 5-16 0,0 0 0 0,0 0 0 16,104 0 32-16,-104 0 16 16,0 0 0-16,84 0 0 15,-84 0-208-15,0 0 144 0,89-4-144 0,-89 4 128 0,0 0-128 0,96-17 0 16,-65 8 0-16,-1 1 0 0,1-1 0 0,-5-2 0 0,2-1 0 0,-5 0 0 16,1 3 0-16,-1-1-144 0,0 1 144 0,-4 0-160 15,2 4 160-15,-4-2 0 0,2 5 0 0,-1-1 128 16,-1-1-128-16,0 4 0 0,1-1 0 0,3-3 0 15,-2 4 0-15,2 0 0 0,2 0 0 0,-1 0 0 32,3 0 0-32,-1 0 0 0,2 0 0 0,0 0-128 0,0 0 128 0,1 4 0 0,-5-4 0 0,-1 1 0 0,2-1 0 15,-6 4 0-15,2-4 0 0,2 0 0 0,-3 3 0 0,1-1 0 16,0-2 0-16,0 4 0 0,2-4 0 0,2 0 0 16,-1 3 0-16,1-3 128 0,0 2-128 0,-23-2 128 15,0 0-128-15,82 0 128 16,-82 0-128-16,0 0 192 15,83 0-64-15,-83 0 0 0,0 0-128 0,98-5 0 16,-98 5 0-16,77-9 0 0,-77 9 0 0,81-14 0 16,-81 14 0-16,75-21 0 0,-35 12 0 0,-8-5-128 15,3 6 128-15,-4-4-128 0,0 3-192 0,-1 0-48 16,-2 7 0-16,-5-1 0 0,-3 3 176 0,-2 5 16 16,-1-1 16-16,-3 4 0 0,0 1 160 0,-2 3 0 15,1-1 0-15,1 4 0 0,-6-4 0 0,1 3 0 0,1-2 0 0,-1 0 0 16,0-1 0-16,-2 1 0 0,2-2 0 0,-4-1 0 15,-2 0-176-15,-1-2 176 0,1-2-208 0,1 0 80 16,-2 2 128-16,1-5-160 0,-3 1 160 0,0-3-160 16,2 0 160-16,0 0 0 0,-2 4 0 0,0-4 0 15,0-4 0-15,-2 4 0 0,0-3 0 0,2 1 0 16,-5-1 0-16,1-1 0 0,1-1 0 0,-2 1 128 16,0-1-128-16,-2 2 144 0,0-3-144 0,-2 3 160 15,0 1-160-15,-1-1 0 0,-1-1 0 0,-3 4 0 16,-3 0 0-16,-1 0 0 0,1 0 128 0,0 0-128 0,-6 0 0 0,0 4 0 15,-1-1 0-15,-2-1 0 0,-2 1 0 0,-2 1 0 16,-1 1 0-16,0-1 128 0,-1 1-128 0,1-2 0 16,-2-1 0-16,0 2 0 0,-7 1 0 0,1 2 0 15,-6-2 128-15,1 0-128 0,1 0 0 0,-1 2 0 16,2 2 0-16,6-4 0 0,3 4 0 0,-2-4 0 16,3 2 0-16,1-2 0 0,1 1 0 0,3-3 0 15,0 2 0-15,6-1 0 0,-1-2-256 0,4-2-64 16,1 0-32-16,3 0 0 15,5-2-304-15,1-2-64 0,1 3-16 0,5-3 0 16,2 1-96-16,3 1 0 0,4-5-16 0,6 2 0 16,1 1-240-16,3-1-32 0,4 2-16 0,1-3 0 15,-22 6 480-15,0 0 80 0,89-8 32 0,-89 8 0 16,0 0 96-16,117-9 32 0,-117 9 0 0,99 0 0 0,-99 0 192 0,122 3 32 0,-122-3 16 0,135 2 0 16,-135-2 176-16,122 4 0 0,-122-4 0 0,109 5-128 15,-109-5 128-15,108 9 0 0,-108-9 160 0,105 3-160 16,-105-3 0-16,111 5 0 0,-111-5 0 0,110 0 0 15,-110 0 0-15,87-1 0 0,-87 1 128 0,0 0-128 16,93-13 192-16,-69 8 0 0,-3-2 0 0,0 5 0 16,-7-5 96-16,0 2 16 0,-5 0 0 0,-4 2 0 15,-2 1-16-15,-3-2 0 0,0-1 0 0,-5 2 0 16,-2-3 64-16,-3-1 16 0,-4 2 0 0,-4 0 0 0,-3-2-112 16,-1 2-32-16,-4-4 0 0,-6 4 0 0,1-4-224 0,-8 0-192 15,-1 6 48-15,-12-2 0 16,-5 1-368-16,-3 4-80 0,-1 0-16 15,0 4 0-15,4-4 144 0,-1 5 16 0,-4-2 16 0,1 3 0 0,-4 1 240 0,-1-2 64 16,-2 4 0-16,-10-1 0 0,1 3 128 0,-1 1-192 16,8 0 192-16,2 2-192 15,2 0-384-15,1 0-96 0,2 3-16 0,-1-5 0 16,-2 2-192-16,-2-5-32 0,2 0-16 0,1 0 0 0,9 3 736 0,4-2 192 16,0 6 0-16,3 0 0 0,-5 1 0 0,3 0 0 15,3 4 0-15,-5-2 0 0,3-1 0 0,-6-1 0 0,4 1 0 0,1-4 0 16,8-2 0-16,-1 2-128 0,8 3 128 0,1-5 0 15,0-1 0-15</inkml:trace>
  <inkml:trace contextRef="#ctx0" brushRef="#br0" timeOffset="42676.94">16448 6213 3679 0,'9'-12'320'15,"-6"7"-320"-15,-3 1 0 0,-3 1 0 16,1 3-320-16,-2 0-144 0,-1-9-32 0,2 0 0 15,-6-1 496-15,-2-2 288 0,-1 3-32 0,5 4-16 0,0-1 96 0,0 3 32 16,2-1 0-16,-9 3 0 0,-1 1-32 0,-3 1 0 16,-1 3 0-16,2 1 0 0,-4-1 816 0,1 1 144 15,3 2 48-15,0 0 0 0,3 0-896 0,1 1-160 16,1 1-32-16,2 0-16 0,-4 1-240 0,0-1 0 16,2 3 0-16,-6-1 0 0,4-3 0 0,-1 1 0 15,-1 0 0-15,4-1 0 0,-6 1-160 0,1 0 160 16,3 0 0-16,-3-1-144 0,-1 1 144 0,1 0-160 15,-2 3 160-15,-2-2-160 0,0 3 160 0,-4 0 0 16,4 1 0-16,-5 2 0 0,0-2 0 0,0 0 0 16,-2 0-192-16,2 2 192 0,3-2 256 0,-3-2 144 15,5-2 48-15,0 4 0 0,2-5 432 0,2-2 80 0,-1 1 0 0,4-2 32 16,-3 2 16-16,0-2 0 0,3 2 0 0,-4-1 16 16,1-1-144-16,-4 2-32 0,3-3 0 0,-1 4 16 15,-3 0-96-15,1-4 0 0,3 4-16 0,-1-6 0 16,2 3-96-16,-1-3-16 0,-3 6 0 0,4-4 16 15,-2 0-272-15,1 4-48 0,1 0-16 0,-4-1 16 16,2 1-336-16,-2 3 0 0,2 2 0 0,-6 4 0 16,6-1 0-16,-4 4-176 0,1 3 176 0,1 1-176 15,0 1 48-15,2 2 0 0,-4 6 0 0,4 3 128 16,3 1 0-16,-1 2 0 0,-1 0 0 0,3 4 0 16,1-4 624-16,0 0 64 0,0 4 16 0,2-1 0 15,0 3 64-15,1-3 0 0,2 1 16 0,1 1 0 0,2-2 0 0,0-3 0 16,4 1 0-16,2-3 0 15,0-2-320-15,5 3-64 0,-2-3-16 0,3-1 0 0,2 0-256 0,-2 0-128 16,6 1 0-16,-3-2 128 0,-1-1-128 0,1-4 0 16,0 3 0-16,1-1 0 0,-10-31 0 0,26 61 0 15,-26-61 0-15,0 0 0 0,58 83 0 0,-58-83 0 16,0 0 0-16,87 72 0 0,-87-72 0 0,0 0 0 16,118 40 0-16,-118-40 0 0,84 12 0 0,-84-12 0 15,82-3 0-15,-40-3 0 0,-42 6 0 0,76-8 160 16,-76 8-16-16,79-12 0 0,-79 12 128 0,77-9 32 15,-36 2 0-15,-1-2 0 0,2 2-304 0,0-3 0 16,-5-2 128-16,-2 3-128 0,-4 0 0 0,-1-5 0 0,-4 5 0 0,-4-8 0 16,1 5 0-16,-2-7 0 0,2-2 0 0,-4-2 0 15,5-6 0-15,-1 1 0 0,-2-7 0 0,1 0 0 16,1-2 176-16,-4-6-176 0,6-2 160 16,-3-6-160-16,-3 1 0 0,2-6 0 0,5-2 0 0,1-4 0 15,4 1 128-15,0 3-128 0,4-3 0 0,3 2 144 16,3 3-144-16,-5 2 0 0,-1 6 0 0,0 1 128 15,-9-2-128-15,-3 5 0 0,-2-1 0 0,-2 5-176 16,-5 2-48-16,0 4-16 0,-2 0 0 0,0 1 0 16,-3 5 240-16,-8-2 0 0,6 7 0 0,-1-3-144 15,-3 0 144-15,-3 4 0 0,0-1 0 0,0 2 0 0,0-2 192 0,-3 6-48 16,-3-6 0-16,3 6 0 0,-6-1 48 0,1-1 0 16,-3 2 0-16,1-4 0 0,-1 4 64 0,-6-1 0 15,3 1 16-15,-7-2 0 0,0 1-144 0,-3 1-128 16,-3-1 144-16,-2 4-144 0,-3 0 0 0,-2-1 0 15,-1 4 0-15,-2-1 0 0,1 3 0 0,1 1 0 16,-4 2 0-16,3 1 0 0,1-2 0 0,-5 7 0 16,0 0 0-16,-4 4 0 0,4 1 0 0,-7 2 0 15,2-2-144-15,-8 6 144 0,-1 4-320 0,2-1 48 16,-2 4 0-16,7 1 0 0,-2-2 112 0,9 4 32 16,0 2 0-16,0 3 0 0,7-3 128 0,0 3 0 15,0 5 0-15,-2 2 0 0,4 0-288 0,-1 2 32 0,-3 0 0 0,2 0 0 31,0 0-688-31,-2-1-128 0,-1 3-16 0,-1-2-16 16,2 0 496-16,2 1 96 0,2-1 32 0,3 2 0 0,2 4 480 0,0-1 0 0,5 6 0 0,1-3 0 16,3 1 0-16,-4 1 0 0,5 4 0 0,1 3 0 15,1 4 0-15,0 1 0 0,5 3 0 0,0 1 0 16,1-4 0-16,4 4 0 0,3 2 0 0,1-6 0 16,1 4 0-16,-1 0 0 0,0 2 0 0,0 3 0 15,0-3 0-15,0-6 0 0,0 1 0 0,0 1 0 16,0-5 0-16,-1 0 0 0,-1-2 0 0,0 2 0 0,2-2 0 15,-3-3 0-15,3-2 0 0,3-7 0 0,1-5 0 0,6-7 0 16,2-7 0-16,-12-21 160 0,0 0-160 0,0 0 0 16,84 57 0-16,-84-57 0 0,0 0 0 0,103 18 0 15,-103-18 0-15,87 0 0 0,-87 0-240 0,101-9-16 16,-101 9-16-16,97-17 0 16,-48 8 272-16,-3-3-160 0,1 1 160 0,-2-3-128 0,2-1 0 0,-2-3 0 15,1 1 0-15,1-1 0 0,-2-1 128 0,-2 2 0 0,1-1 0 16,-4-4 0-16,-2 1 0 0,-4-5 224 0,0 3-48 0,0-8-16 15,-3 1 128-15,2-6 32 0,0-5 0 0,-2 3 0 16,1 2-320-16,-6-3 0 0,0 3-128 0,0-3 128 31,-3 3-576-31,0-3-32 0,-3 3 0 0,0-2 0 0,1 1 352 0,-7 2 64 0,3-1 0 0,-3 2 16 16,0 1 176-16,-2 4 0 16,0-3 0-16,-1 3 0 0,1 1 0 0,-7 2 144 0,2 0-16 0,-2 3-128 15,-5 6 400-15,-3-4-16 16,1 7-16-16,-1 0 0 0,-6 2 144 0,0-2 16 15,0 2 16-15,-3-2 0 0,2 0 96 0,1 1 32 16,0 0 0-16,1 0 0 0,-1-1-288 0,4 0-64 16,1 2-16-16,-1-2 0 0,5 2-304 0,-3-2 0 15,-1-3 128-15,2 3-128 0,2 2 0 0,0-2 0 16,-3 2 0-16,1 1 0 0,0 2 0 0,1 1 0 16,-3-1 0-16,1 6 0 0,1-3 224 0,-3 3-16 0,1 1 0 15,1-1 0-15,-1-1-80 0,2 4-128 0,2 0 176 16,-3-2-176-16,1 2-128 0,2 0-144 0,-3 0-32 15,-1-3 0 1,2 3-208-16,2 0-32 0,-3 0-16 0,3 3 0 16,-3-3 48-16,1 2 16 0,2-2 0 0,0 0 0 15,-4 4 48-15,4-4 0 0,-3 3 0 0,1-1 0 16,-1-2-64-16,1 3-16 0,0 1 0 0,0-2-8480 0,2-2-1680 0</inkml:trace>
  <inkml:trace contextRef="#ctx0" brushRef="#br0" timeOffset="56309.62">21013 5624 17503 0,'-12'-1'1552'0,"5"-3"-1232"16,7 1-320-16,2 1 0 0,2-2 320 0,-1-1 16 15,2-4 0-15,-1-8 0 16,6-9-1296-16,4 0-256 0,7-6-48 0,-4 3-16 16,3 4-960-16,-5-1-208 0,1 2-48 0,0-1 0 0,-4 1 1984 15,2 1 384-15,0 1 128 0,-2 1 0 16,2 2-368-16,-5-2-16 0,1 2-16 0,-1-2 32 0,-2 0 368 0,-2 5 0 15,0 1-144-15,-1-3 144 0,-4 4 272 0,-4 4 80 16,2-2 16-16,-6 8 32 16,4-1-176-16,-8 1-32 0,2 4-16 0,-4 0 32 0,1 0 624 0,-4 7 112 0,-2-1 16 0,-2-1 64 15,-2 7 96-15,2-2 32 0,0-1 0 0,-1 0 32 16,3 0-480-16,1-1-112 0,1-1-16 16,-1-5 48-16,4 1-624 0,0 1-192 0,2-8 0 0,-2 1 48 31,4-2-688-31,-1 0-128 0,3-4-16 0,3 0 16 15,-4-3-384-15,2 0-64 0,0 1-32 0,0-1 32 0,2 3 544 16,-2-1 96-16,5-2 32 0,-2 3 32 0,3 0 208 0,-1 1 48 0,2-1 0 0,0 0 32 16,2 0 416-16,-4 1 0 15,0 6 0-15,-3-5 0 0</inkml:trace>
  <inkml:trace contextRef="#ctx0" brushRef="#br0" timeOffset="56404.44">20597 5077 7359 0,'-10'4'656'0,"8"-1"-528"16,2-3-128-16,-4 2 0 0,-1 2 1280 0,-21 4 240 0,-11 6 32 0,-6 4 16 0,1-1-1440 0,5-8-272 15,11-4-64-15,7-14-16 0</inkml:trace>
  <inkml:trace contextRef="#ctx0" brushRef="#br0" timeOffset="56545.38">19910 5325 24879 0,'-27'8'2208'0,"7"1"-1760"0,10-2-448 0,10-7 0 16,0 0 368-16,-5 2-16 0,-11 1 0 0,-7 3 0 31,1-6-3232-31,-1-6-640 0,7-6-128 0,1-2-16 0</inkml:trace>
  <inkml:trace contextRef="#ctx0" brushRef="#br0" timeOffset="56702.13">19205 5271 14735 0,'-37'22'640'0,"7"-4"160"0,8-4-640 0,1-2-160 15,10 0 0-15,3-3 0 0,-8 1 2544 0,-8 11 464 16,-11 10 112-16,-14 10 16 0,2-1-560 0,10-9-96 16,4-10-32-16,11-7 0 0,4-11-2144 0,8-6-432 15,-3-8-96-15,10-13-15024 16</inkml:trace>
  <inkml:trace contextRef="#ctx0" brushRef="#br0" timeOffset="56908.38">18006 5325 16575 0,'-25'8'1472'0,"3"1"-1168"0,10 0-304 0,5-9 0 16,1 0 1440-16,-8 3 224 0,-12 6 64 0,-14 0 0 15,-7-4-912-15,2-5-176 0,5-5-48 0,3-7 0 32,7-2-1520-32,8-9-304 0,-1-3-64 0,4-6-16 15,2-2-1008-15,-3-1-208 0,6 0-32 0,-3 0-3856 0</inkml:trace>
  <inkml:trace contextRef="#ctx0" brushRef="#br0" timeOffset="57081.45">16800 5130 18431 0,'-31'14'1632'0,"4"-2"-1312"16,13-4-320-16,7-4 0 0,2-2 1856 0,-7 1 320 16,-14 6 48-16,-16 5 16 0,-1-2-1808 0,-1-10-432 15,9-4 0-15,7-14 0 16,2-3-2448-16,3-3-544 0,6-8-96 0,-6 4-32 16,6-6 928-16,-6 6 176 0,2-2 32 0,0 2 16 0,2 0 1520 0,-5 5 288 15,5-1 160-15,-2 4-160 0,3 1-32 0</inkml:trace>
  <inkml:trace contextRef="#ctx0" brushRef="#br0" timeOffset="57254.16">15688 5015 16575 0,'-43'22'736'0,"11"-4"160"0,3-1-720 0,9-8-176 0,6 0 0 0,6-4 0 16,-6 2 1856-16,-11 3 320 0,-9 8 80 0,-10 3 16 16,2-8-1168-16,2-4-224 0,10-9-48 0,4-9-16 31,7-3-2320-31,2-7-464 0,-1-5-80 0,1-8-32 15,-1 1-1312-15,1 0-256 0,-2-8-48 0,1 6-16 0,-2 0 2096 0,-3 2 400 0,-2 8 96 0,3-3 16 16</inkml:trace>
  <inkml:trace contextRef="#ctx0" brushRef="#br0" timeOffset="57609.75">14447 4954 14735 0,'-50'29'640'0,"17"-10"160"0,1-1-640 0,11-6-160 0,9-7 0 0,7 1 0 15,-7 0 1600-15,-11 5 304 16,-5 1 48-16,-10 6 16 0,3-10-1136 0,7-3-240 0,6-6-32 0,4-11-16 31,2-1-2016-31,3-4-384 0,0-6-96 0,-1-3-16 16,4 4-160-16,-7-5-48 0,1 5 0 0,0 1 0 0,0 3 1712 0,-3-1 336 0,2 5 128 0,-1-1 0 15,1 1 0-15,-6 2 0 0,-1 1 0 0,-4 6 0 32,0 1-864-32,-1 4-224 0,-3 0-32 0,-3 6-16 0,-1 2 880 0,1 1 256 0,2 3 0 0,0 2 0 15,-2 0-144-15,2-2 144 16,1 7 0-16,1-3 0 0,0-2 128 0,1 3 160 15,2-3 32-15,-1 4 32 0,2-4 2016 0,3-2 384 16,-2 0 96-16,3-1 32 0,2-3-224 0,2-2-48 16,0-3-16-16,3 0 0 0,-1-6-1280 0,-4 0-256 15,0-3-48-15,-2-2-16 0,1-3-992 0,-1-5-320 16,-3 3 0-16,0-1 0 16,0-4-320-16,-2 1-64 0,2 5 0 0,-1-6-16 15,0 4 144-15,0 0 16 0,3 2 16 0,-2-2 0 16,2 2-384-16,-3-2-80 0,1 4-16 0,0-3 0 15,0 5-736-15,-4-1-160 0,2 5-16 0,-3 4-4816 0</inkml:trace>
  <inkml:trace contextRef="#ctx0" brushRef="#br0" timeOffset="57703.98">12349 4830 7359 0,'-137'64'320'0,"131"-62"80"0,3-2-400 0,-1 4 0 0,-3 1 0 0,-10 4 0 15,-13 8 1856-15,-24 14 272 0,-12 8 64 0,-7 1 16 16,10-5 336-16,6-8 64 0,10-6 16 0,7-7 0 16,8-8-1712-16,4-6-336 0,7-6-64 0,-1-2-12016 15</inkml:trace>
  <inkml:trace contextRef="#ctx0" brushRef="#br0" timeOffset="57908.43">10812 5077 15663 0,'-40'25'688'0,"14"-10"144"0,0-2-656 0,9-1-176 15,8-7 0-15,0 0 0 0,-3-1 1328 0,-7 4 224 16,-7 6 48-16,-11 0 16 0,4-2-912 0,5-6-192 15,5-6-48-15,2-6 0 16,2-6-944-16,2-2-192 0,-1-3-32 0,1-6-16 16,0 2-880-16,-1-3-192 0,1 0-16 0,-6-2-16 15,0 3 416-15,-1-3 64 0,1 3 32 0,1 4-3600 0</inkml:trace>
  <inkml:trace contextRef="#ctx0" brushRef="#br0" timeOffset="58081.56">9741 5015 7359 0,'-39'19'320'0,"11"-4"80"0,2-4-400 0,4-2 0 0,8-2 0 0,3-6 0 16,-4 8 2240-16,-15 0 384 0,-14 8 64 0,-10 6 0 16,2-6 64-16,2 1 0 0,6-1 0 0,4-5 0 15,2-3-640-15,3-4-112 0,3 0-16 0,3-5-16 16,1 0-1120-16,0-1-208 0,0-6-64 0,0 1 0 16,-3-6-1376-16,-1-2-288 0,-2 4-48 0,-1-7-16 15,-4-1-1472-15,3-3-288 0</inkml:trace>
  <inkml:trace contextRef="#ctx0" brushRef="#br0" timeOffset="58238.11">7920 5144 15663 0,'-28'17'1392'0,"5"-3"-1120"16,11-5-272-16,7-6 0 0,1 2 2304 0,-8 2 384 15,-7 7 96-15,-16 12 16 0,-3 0-1120 0,5 1-208 16,6-8-64-16,10-5 0 15,3 1-2512-15,2-4-512 0,3 1-112 0,0-3-10224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3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11269 8771 5519 0,'-13'0'496'0,"6"-2"-496"0,-1 0 0 0,2 0 0 15,3 1 400-15,1 1-16 0,-1-2 0 0,-4 0 0 16,-2-3-384-16,-7 2 0 0,2-3 128 0,0-2-128 31,2 4-480-31,2-1-128 0,1 0-32 0,0-4 0 0,4 5 448 0,0-3 192 0,1 1-192 0,3 0 192 16,-1 1 384-16,0-2 192 0,-1 4 32 0,1 1 16 15,0 2 720-15,0-2 128 0,2 2 48 0,0-2 0 16,0 2-176-16,0 0-48 0,0 0 0 0,2 0 0 16,2 2-1040-16,1-2-256 0,2 0 0 0,2 2 0 15,1-2-560-15,2 2-160 0,4-2-48 0,1 1 0 16,1-1 144-16,-1 2 32 0,2 0 0 0,4-2 0 16,0 0 592-16,3 0 0 0,-26 0 0 0,0 0 0 0,89-2 0 0,-89 2 128 15,69 0 32-15,-69 0 0 0,86 0-32 0,-86 0 0 16,94 5 0-16,-94-5 0 0,89 0-128 0,-89 0 192 15,85-3-192-15,-85 3 192 0,79-2 48 0,-79 2 16 16,76-2 0-16,-76 2 0 0,84 0-256 0,-84 0 0 16,84 2 128-16,-84-2-128 0,94 2 0 0,-94-2 0 15,111 0 0-15,-111 0 0 0,117-5 0 0,-117 5 0 16,106-11-128-16,-50 2 128 0,0 1-176 0,1-1 32 0,1 0 0 16,3-1 0-1,3 5-960-15,6-4-192 0</inkml:trace>
  <inkml:trace contextRef="#ctx0" brushRef="#br0" timeOffset="1747.54">2409 8786 911 0,'-14'0'0'0,"6"-1"0"0,-1-1 0 0,5 2 0 0,3 0 1824 0,1-2 288 31,0 0 48-31,0-1 16 0,0-1-1088 0,0 1-192 0,1-1-64 0,1-1 0 31,-2-2-1024-31,2 4-224 0,-4 1-32 0,2-1-16 0,-2-3 128 0,1 3 16 0,1 1 16 0,0 0 0 0,-2 1 304 0,2-3 272 16,0 2-48-16,0-5-16 0,0 4 48 0,2 1 16 15,-2-1 0-15,3-1 0 0,1-1-272 0,1 2 0 16,2 1-176-16,-2-2 176 0,2 1 0 0,0 1 0 16,2-3 0-16,3 3 0 0,0-1-144 0,2 3 144 15,2-4 0-15,-1 2-144 0,3 1 144 0,1-1 0 16,2 0 0-16,0-1 0 0,1 3 0 0,1 0 0 0,3 0 0 0,0-2 0 15,2 2 0-15,-2 0 0 0,4-2 0 0,-6 2 0 16,3-2 256-16,-1 2 48 0,-4 0 0 0,3-1 0 16,-4 1 304-16,0-2 64 0,3 0 16 0,-5 0 0 15,2 1-368-15,0-4-80 0,2 3-16 0,1 0 0 16,0-1-64-16,1-3-16 0,-1 1 0 0,2 2 0 16,-5 1 32-16,5-3 0 15,2 1 0-15,2-5 0 0,1 6 80 0,4-4 32 0,2-3 0 0,1 3 0 16,0-4-64-16,1 2-16 0,1-1 0 0,-5 0 0 0,-1 1-208 0,-4-2 144 15,-2 1-144-15,0 1 128 0,0 2 64 0,-2 4 0 16,0-2 0-16,-2 1 0 0,1 1 192 0,-1 1 64 16,2 0 0-16,-1 2 0 0,1 2-320 0,0-4-128 15,2 2 0-15,0-2 128 16,1 2-128-16,3 0 0 0,1-1 0 0,-3-3 0 0,3 2 0 0,-2 1 0 16,-1-1 0-16,-3-3 0 0,1 3 0 0,0 0 0 15,-5 0 0-15,1-1 0 0,-1-1 512 0,1 1 0 16,-4 1 16-16,0 2 0 0,1 0-160 0,-3 0-48 15,-1 0 0-15,1 2 0 0,-1 3-320 0,-3-3 0 16,2 1 0-16,1-1 0 0,1-2 0 0,1 2 0 16,2-4 0-16,1 2 128 15,3-2-128-15,-3 1 0 0,3-3 0 0,3-1 0 0,-2 2 0 0,0-1 0 0,2-3 0 0,-4 0-128 16,2 4 128-16,-5-3 0 0,0 1 0 16,0-4 0-1,0 6 304-15,-4-4-16 0,1 0 0 0,-3 4 0 16,3-3 128-16,-6 3 32 0,2-2 0 0,-2 3 0 15,0 0-256-15,-1 0-32 0,-1 1-16 0,-1 1 0 16,0 0-144-16,-1 0 0 0,-1 0 0 0,2 0 0 16,-4 1 0-16,2 1 0 0,0 0 0 0,-1 0 128 15,-1 3-128-15,2-3 128 0,-4 1-128 0,2 1 128 16,-1-1-128-16,-1 6 0 0,1-2 0 0,-9 5-11968 16</inkml:trace>
  <inkml:trace contextRef="#ctx0" brushRef="#br0" timeOffset="6193.52">17028 14189 6447 0,'0'4'576'0,"0"-3"-576"16,0-1 0-16,0 2 0 0,0-2 848 0,0 0 64 16,0 0 16-16,0 0 0 0,0 0 672 0,0 0 144 15,-2 2 32-15,0-2 0 0,1 2-352 0,-3 1-64 0,2-1-16 0,2 0 0 16,-1-1-208-16,-3-1-48 16,2 2-16-16,2-2 0 0,0 0-240 0,0 2-64 0,2 0 0 0,2-2 0 15,-3 3-208-15,-1 4-48 0,2 0-16 0,-2 3 0 16,2 1 80-16,-2 6 0 0,-2 1 16 0,2 1 0 15,0 2-96-15,-2 5-32 0,2 0 0 0,0 2 0 16,2 3-320-16,-2-1-144 0,2-1 128 0,-2 5-128 16,2-1 0-16,-4-4 0 0,2 6 0 0,-2 0 0 15,0 0 0-15,-3-4 0 0,3-1 0 0,-3 1 0 16,2-3 0-16,-1 2 0 0,-1-6 0 0,1-1 0 16,1-3 0-16,-1-2 0 0,1-2 0 0,1-1-176 15,-1-4-384-15,-1-4-80 0,2-4 0 0,2 1-16 16,-1-4-800-16,1-4-144 0,1 1-48 0,-1-4 0 15,0-2-80-15,0-1-32 0,4-4 0 0,-4-4 0 16,2 1 288-16,-2-4 48 0,0-3 16 0,3-4-3248 16,-3 0-640-16</inkml:trace>
  <inkml:trace contextRef="#ctx0" brushRef="#br0" timeOffset="6483.31">16948 14485 911 0,'1'-22'0'0,"1"11"0"0,0-3 0 0,0 6 0 15,1-1 0-15,-1 5 0 0,1-3 0 0,4-5 0 16,4-7 0-16,4-4 0 0,-15 23 512 0,0 0 64 15,0 0 0-15,67-62 16 0,-50 56 1264 0,-1 5 240 16,3-3 48-16,-2-1 16 0,4 0-48 0,-2 1-16 16,2 1 0-16,0-2 0 0,2-4-944 0,1 4-176 15,-5-6-32-15,2 3-16 0,-3-3-608 0,-1 4-128 0,2-5-32 0,-1 1 0 16,1-1-160-16,-3-2 0 0,1 4 0 0,0-2 0 16,-3 5 160-16,-1-2-160 0,-3 6 192 15,-1 3-192-15,-6 0 624 0,1 3 16 0,-2 4 0 0,-2 0 0 16,-4 7 368-16,-1 2 80 0,-6 3 0 0,1 2 16 15,-2-4-320-15,-4 6-64 0,-3 5-16 0,-4 3 0 16,1 2-448-16,-5-3-112 0,3 3-16 0,0-4 0 16,-4-3-128-16,2-1-176 0,-1 1 48 0,1-5 0 15,4-4-1584-15,-1-3-304 16,6-2-64-16,3-1-9808 0</inkml:trace>
  <inkml:trace contextRef="#ctx0" brushRef="#br0" timeOffset="9403.67">12147 9689 911 0,'-4'8'0'0,"-1"4"0"16,2-5 0-16,-1 2 0 0,-1-2 480 0,-2 9 16 15,-7 8 0-15,-7 14 0 0,-5 13 144 0,-7-1 48 16,5-6 0-16,4-7 0 0,3-10 336 0,3 0 64 15,4-8 0-15,6-5 16 0,1-4-80 0,1-1-32 16,3-2 0-16,1-4 0 16,2 3-736-16,0 1-256 15,4-2 144-15,-3-2-144 0,-1 1 0 0,2 1 0 16,0-3 0-16,0 1 0 0,1-1 0 0,-1-2 0 16,1 0 0-16,1 0 0 0,1 0 128 0,0 2 64 0,-1-2 0 0,-1 1 0 15,2 5-192-15,2-3 192 0,-3 1-192 0,-1-1 192 16,3 2 80-16,1 2 32 0,0-3 0 0,-1-1 0 15,3 1 144-15,0 3 48 0,0-4 0 0,-2-1 0 16,3 1-208-16,-3-1-32 0,-2 2-16 0,0 3 0 16,-3-2 112-16,0 0 32 0,-2 4 0 0,0-2 0 15,-2 1-32-15,0-1 0 0,2 0 0 0,-5 4 0 16,3-6-192-16,-1 5-32 0,0-1-128 0,-1 2 192 16,-5-3-192-16,4 3 0 0,0-3 0 0,-2 1 0 15,2-2-192-15,-2-5-96 0</inkml:trace>
  <inkml:trace contextRef="#ctx0" brushRef="#br0" timeOffset="10063.15">12424 9635 4607 0,'0'1'400'0,"0"-1"-400"0,0 0 0 0,0 0 0 16,0 0 736-16,0 0 64 0,0 0 16 0,-2 0 0 16,-1 0 224-16,1 2 48 0,-5-2 16 0,-2 0 0 15,2 0-656-15,-3 0-128 0,-1 0-16 0,1 2-16 16,-2 1-16-16,-1 2 0 0,1-1 0 0,2 1 0 16,1 4 320-16,-1 0 64 0,1 1 16 0,0 1 0 15,-1 2 144-15,-1 1 16 0,3 0 16 0,-5 7 0 16,1-2-144-16,-2 2-16 0,0 2-16 0,-1 1 0 15,1 2-224-15,0-1-64 0,-4-1 0 0,3 6 0 0,-1-4-208 0,2 4-48 16,0-3-128-16,-3 1 192 0,3 0 0 0,-2 0-16 16,0 0 0-16,1 0 0 0,1 0 0 0,0-6 0 15,0 6 0-15,3-7 0 0,3 0-176 0,2-2 0 16,1-3 0-16,2-6 128 0,3 4-128 0,0-3 0 16,3-3 0-16,-1 1 0 0,5-2 0 0,0-4 0 15,3 1 0-15,3-4 0 0,-1 0-192 0,3-2 192 16,1 0-160-16,0-3 160 0,-1 2 0 0,5-4 0 15,-1 2 0-15,2-2 0 0,1-2 0 0,1 4-144 0,-23 5 144 16,0 0-128-16,0 0 128 0,0 0 0 0,110-6 0 16,-91 10 0-16,0 1 160 0,0-1 64 0,-1 4 16 15,-1-1 0-15,1-3 80 0,-1 5 32 0,4-3 0 0,-2-2 0 16,2 5-224-16,0-4-128 0,0-2 160 0,-2 1-160 16,2 1 0-16,-2-1 0 0,4-3 0 0,-4-1 0 15,0-1-224-15,0-1-32 0,-3 0-16 0,1-3 0 31,1 3-768-31,-3-1-160 0,-1-1-16 0,-3-1-16 0,1-4-688 0,-1 4-144 16,-3 0-32-16,-1-2-5072 0</inkml:trace>
  <inkml:trace contextRef="#ctx0" brushRef="#br0" timeOffset="10393.11">12253 10131 4367 0,'-3'7'192'0,"1"-5"48"0,2-1-240 0,0-1 0 16,0 0 0-16,2 0 0 0,3 2 960 0,5-2 160 0,2-2 32 0,11-1 0 15,-23 3-48-15,0 0 0 0,94-21 0 0,-94 21 0 16,0 0 240-16,112-35 32 0,-112 35 16 0,87-29 0 16,-87 29 224-16,99-30 48 0,-99 30 16 0,115-33 0 15,-115 33-448-15,145-38-80 0,-145 38-32 0,172-49 0 16,-85 23-560-16,6-7-112 0,-4-2-32 16,10-4 0-16,7-1-416 0,6-3 0 0,1-1 0 0,-8 4-8608 15,-13 4-1696-15</inkml:trace>
  <inkml:trace contextRef="#ctx0" brushRef="#br0" timeOffset="13253.34">8660 11958 2751 0,'3'-3'256'0,"1"1"-256"0,-4 2 0 0,2-2 0 15,1 0 0-15,1 1 144 0,-1-5-144 0,4-1 128 32,0-1-496-32,0-5-96 0,-4 5-32 0,-6-1 0 0,-2 4 496 0,-2 0 0 0,-2-1 208 0,0 3-64 15,-1 1 848-15,3-1 160 0,2-3 48 0,-1-1 0 16,3 1-48-16,1-3-16 0,2 5 0 0,2-3 0 15,1 4-480-15,4-2-80 0,0 1-32 0,4 2 0 16,1-1-272-16,4-1-48 0,1 3-16 0,2-5 0 16,4 5-208-16,0 1 0 0,3 0 0 0,0 0 0 15,2 0 0-15,-4 1 0 0,6 1-160 0,-4 3 160 16,2 1 0-16,-2-3 0 0,4 2 0 0,-3 1-128 0,3-1 400 0,1-2 96 16,3-1 16-16,2 0 0 0,4 1 384 15,2-3 64-15,3 2 32 0,-1 0 0 0,1 0-208 0,4 1-32 16,3 0-16-16,1 6 0 0,1-2-464 0,-2-2-144 15,0 2 0-15,-5-1 0 0,-1-3 0 0,-5 1 0 16,-2 3 0-16,-1-4 0 0,-1 0 0 0,1 1 0 16,2-1 0-16,2 3 0 0,1-6 0 0,3 0 0 15,2-6 0-15,3 3 0 0,7 1 192 0,-4-5 0 16,1 0-16-16,-1 2 0 0,-1-4-176 0,-1 1 0 16,-3 4-160-16,1-1-8592 0</inkml:trace>
  <inkml:trace contextRef="#ctx0" brushRef="#br0" timeOffset="14635.41">13276 11862 10127 0,'0'-3'896'0,"2"-2"-704"0,-1 1-192 0,5 2 0 0,-5-1 656 0,5 1 112 15,1-1 0-15,7-6 16 0,5-2-480 0,3-1-112 16,5 4 0-16,-1-3-16 16,2 2-576-16,-6 2-112 0,4-1-32 0,2-1 0 15,-5-1 32-15,3 4 0 0,0-6 0 0,0 5 0 16,-1-2 512-16,1 2 128 0,0-3 0 0,4 3 16 0,-6 2 752 0,2-2 128 16,2 2 48-16,-2-1 0 0,2 3 144 0,-2-4 16 15,2 3 16-15,-4 1 0 0,3 1-736 0,-1-1-128 16,3 1-48-16,1-3 0 0,1 3-336 0,-1-1 0 15,1 1 0-15,-3-2 0 16,4-3 0-16,1 4 0 0,-2-1 0 0,4-1-128 0,0-2 128 0,-2 4 0 0,3 1 0 0,1-1 0 16,-4-1 0-16,0-1 256 0,-1 3-64 0,2-1-16 15,-2-1 0-15,1 1 0 0,2-1 0 0,-2-3 0 16,4 5-176-16,-4-5 0 0,1 0 144 0,0 2-144 16,-1 0 0-16,-2-4 0 0,4 6 0 0,-2-4 0 15,0 3 0-15,2-1 0 0,-2 2 0 0,0 3 0 16,-1 0 0-16,-3-2 0 0,4 2 0 0,-1 2 0 15,-3-2 0-15,1 3 0 0,1-1 0 0,-3 3-128 16,4 0 128-16,-1-1 0 0,0-1 0 0,2 3 0 16,2-1 0-16,-3 0 0 0,4-3 0 0,1 3-128 0,1-2 128 15,0 1 0-15,3-1 0 0,2-3 0 0,1 4 0 0,-1-2 0 16,3 1 0-16,-3-1 0 0,1 0 0 0,1-2 0 31,-1 1 128-31,-1 1-128 0,1 2 0 0,-1-4 0 0,3 1 0 0,-1 1 0 0,0 3 0 0,4-3 0 16,3 0 0-16,-3 0 0 0,2 1 0 0,1-3 0 15,-2-2 0-15,1 2 0 0,1-1 0 0,4-3 0 16,3-1 0-16,4 0 0 0,3 1 0 0,2 1 0 16,4-1 0-16,-3-1 0 0,4 1 0 0,-8 1 0 15,1-1 0-15,-5 1 0 16,0-1 0-16,-3 3 0 0,-1 1-128 0,-1 1 128 16,-4 3-144-16,4-1 144 0,1 3-160 0,-3-3-5936 15,-1 6-1200-15</inkml:trace>
  <inkml:trace contextRef="#ctx0" brushRef="#br0" timeOffset="26528.36">23433 8158 7359 0,'2'0'656'0,"0"0"-528"16,0 0-128-16,-2 0 0 0,3 0 320 0,-3 0 48 16,2 0 0-16,1 1 0 0,1 1 336 0,-1 2 80 15,-1-1 16-15,0 6 0 0,-4-1 800 0,0-1 144 16,1 7 48-16,-5-1 0 0,3-3-96 0,1 6-16 16,-3 1 0-16,3 2 0 0,2 2-448 0,-2 2-80 15,-1 6-32-15,1 1 0 0,-1 0-320 0,3 4-64 0,0 0-16 0,0 0 0 16,2-2-432-16,1 1-96 0,-1-2 0 0,1-3-16 15,1 2-176-15,-1-4 0 0,2 2 0 0,1-6 0 16,2-1 0-16,-4-2 0 0,1-3 0 0,0-4 0 16,1 0-176-16,-1-5 176 0,2 0-128 0,-2-3 128 15,-2-4-320-15,1-2 0 0,1-1 16 0,2-6 0 16,-3 2-80-16,1-7 0 0,2-2-16 0,0-1 0 16,2-2 16-16,-1-4 0 0,3 0 0 0,1-6 0 15,2-1 240-15,0-5 144 0,1 1-160 0,3-3 160 16,-1 2-256-16,-3 4 64 0,0-1 0 0,-2-1 0 15,1 5-320-15,2-1-64 0,-4 10-16 0,1 0 0 0,-2 10 320 0,3 0 64 16,-3 7 16 0,-3 4 0-16,3 5 192 0,-4 2 192 0,1 1-48 0,1 1 0 0,-4 6 624 0,3 1 112 15,0 2 16-15,-5 1 16 0,1 9-400 0,-1-4-96 16,-2 5-16-16,-2-1 0 0,0 1-160 0,1 2-48 16,-6 1 0-16,3-5 0 0,1 1 384 0,-1-6 80 15,2-3 16-15,2-2 0 0,2-1-80 0,2-4-16 16,1-4 0-16,4-1 0 0,-1-4-352 0,3-5-80 31,1 0-16-31,2-5 0 0,2-4-128 0,-1 0 0 16,4-5 0-16,-1-1 0 0,-1-3 0 0,2-3 0 15,2-1 144-15,0-1-144 0,4-1 0 0,-4-6 0 16,3-3 0-16,-5 2 0 0,2-1 0 0,-4-3 0 0,3-1 0 0,-1 1 0 16,0 4-160-16,-5-1-96 0,2 1-32 0,-1 5 0 31,-1 3-1120-31,0-3-208 0,-2 7-48 0,0 0-16 15,2 1-1264-15,-3 6-256 0</inkml:trace>
  <inkml:trace contextRef="#ctx0" brushRef="#br0" timeOffset="26966.87">24573 8196 6047 0,'7'10'128'0,"-2"-4"16"0,1 2 16 0,-5-3 32 0,1-3-192 0,-2 2 0 0,2 1 0 0,-2 0 0 15,3 4 1376-15,-3 3 240 0,0 4 48 0,-3-2 16 16,-1-4-144-16,-4 2-48 0,-3-1 0 0,-1 1 0 0,-2-2-32 0,-2-1-16 15,1 3 0-15,-3 1 0 16,-1 0-480-16,2 7-112 0,-1-3-16 0,1 0 0 0,1 1 64 0,0 1 0 16,4 0 0-16,-2-1 0 0,4 2-256 0,-1 0-32 15,4-3-16-15,2 0 0 0,2-3-448 0,3-3-144 16,1 1 0-16,5-5 0 0,2-2 0 0,3 0 0 16,1-3 0-16,4-4 0 15,1-3-336-15,2 0-80 0,-19 5-16 0,0 0 0 16,68-40 0-16,-42 23 0 0,-3-3 0 0,0 3 0 0,1-2 240 0,-1 0 64 15,-4-1 0-15,-5 1 0 16,0 2-400-16,-4-2-80 0,-3 3-16 0,-3-1 0 16,-1 4-16-16,-3-2-16 0,0 1 0 0,-2 3 0 0,-1 3 336 0,-1 1 64 0,3 0 0 15,-3 3 16-15,1 4 240 0,1 4-144 0,0 1 144 0,1 2-128 16,1 3 128-16,-2 1 128 0,2 6-128 0,0-1 176 16,2 3 400-16,-1 2 96 0,1 0 16 0,3 2 0 15,-1-1-144-15,3-6-32 0,1 0 0 0,-1-3 0 16,6-6-384-16,-1 0-128 0,2-5 0 0,1-4 0 31,1 1-320-31,2-8-192 0,1 2-16 0,-2-5-16 0,-3-6-448 16,3-3-96-16,-1-1 0 0,2-8-16 0,1 1-288 0,0-6-48 15,-2 0-16-15,1-3 0 0,-1-1-592 0,1-1-112 0</inkml:trace>
  <inkml:trace contextRef="#ctx0" brushRef="#br0" timeOffset="27171.06">25150 7658 3327 0,'3'-35'0'0,"-3"12"144"0,4 2-144 0,-4 7 192 0,0 9-192 0,0 2 0 0,0-3 0 0,0-1 0 0,-4-5 1616 0,3 0 304 16,-3 2 48-16,1 6 16 0,1 4 112 0,0 5 16 16,0 8 16-16,2-3 0 0,-1 7-592 0,2 6-112 15,-2 1-16-15,1 3-16 0,-4 6-320 0,4 7-64 16,-1 2-16-16,1 6 0 0,0-1 352 0,1 4 64 16,-1 5 0-16,0 1 16 0,4 2-464 0,-4 6-80 15,1-1-32-15,-1-3 0 0,4 2-576 0,-2 0-112 16,3-2-32-16,-2-2 0 0,3 0-384 0,-1-9-64 15,2 1-32-15,2-9 0 16,-1-4-1632-16,4-5-336 0,2-8-64 0,-1-8-10368 0</inkml:trace>
  <inkml:trace contextRef="#ctx0" brushRef="#br0" timeOffset="27437.97">25856 7379 10127 0,'-14'9'896'0,"7"-4"-704"0,-2 2-192 0,6 0 0 15,1-2 1456-15,0-1 256 0,0 4 48 0,1 3 16 0,-6 11-1296 16,-2 11-256-16,-3 8-48 0,3 4-16 16,-3 0 640-16,1 2 128 0,4 2 32 0,0 3 0 0,2 2 976 0,2 2 208 15,3 3 32-15,-2 0 16 0,2 1-656 0,0 4-144 16,2 2-32-16,-1 4 0 0,5-7-576 0,-5 1-112 15,3 2-32-15,1-5 0 0,4-5-640 0,-4-4 0 16,4-5-208-16,1-5 48 16,-3-7-2256-16,2-7-448 0</inkml:trace>
  <inkml:trace contextRef="#ctx0" brushRef="#br0" timeOffset="27800.06">26133 8055 18431 0,'-2'0'816'0,"2"0"160"0,0 0-784 0,-2 0-192 0,2 0 0 0,-1 2 0 15,-1 1 640-15,-3 4 64 0,-2 0 32 0,-7 7 0 16,-2 5-96-16,-5 2-32 0,2 0 0 0,-6-2 0 16,5 2 688-16,-3 0 144 0,4 0 32 0,0-2 0 15,3 2-592-15,-2-6-112 0,6 5-32 0,-5-5 0 16,3 3-288-16,0-1-64 0,4-1-16 0,-1-2 0 15,2-4-48-15,2 4 0 0,0-5 0 0,2 3 0 16,0-7-128-16,3 4-16 0,0-2-16 0,2-4 0 16,2 4-160-16,0-1 0 0,3-3 0 0,0 4 0 0,1-3 0 0,2 1 0 15,1 0 0-15,2 2-176 16,1 0 176-16,0-2 0 0,2 7 0 0,-4-3 0 0,4 5 0 16,-2 3 0-16,-3 3 0 0,2-1-128 0,-3 0 128 15,3-2 0-15,-1 2 0 0,1-1-128 16,1-2-960-16,4-3-192 0,1 0-48 0,6 1 0 15,1-6-1424-15,-24-8-304 0</inkml:trace>
  <inkml:trace contextRef="#ctx0" brushRef="#br0" timeOffset="27988.95">26452 8640 3679 0,'12'0'320'0,"-3"-2"-320"0,1-1 0 0,-1 1 0 0,-2 0 1680 0,-2 2 272 0,2 0 48 0,5-1 16 15,9 1-96-15,-21 0 0 16,0 0-16-16,0 0 0 0,103 14-560 0,-84-6-128 0,0-1 0 0,0 2-16 16,-1-4-224-16,4-1-32 0,1-4-16 0,-23 0 0 15,0 0-464-15,0 0-80 0,126-20-32 0,-126 20 0 16,76-33-608-16,-76 33-112 0,91-43-16 0,-91 43-11104 16</inkml:trace>
  <inkml:trace contextRef="#ctx0" brushRef="#br0" timeOffset="28318.8">27696 7489 13823 0,'-12'-4'608'0,"5"1"128"0,0-2-592 0,3 5-144 0,2 0 0 0,2 3 0 16,-1-1 1104-16,-4 3 192 0,1 2 48 0,-3 9 0 15,4 3 192-15,-4 9 32 16,3 3 16-16,1 6 0 0,3 3-112 0,-2 8 0 0,2 3-16 0,0 5 0 16,0 3-640-16,-2 2-128 0,2 0-32 0,0-2 0 15,0 4-80-15,0-4 0 0,4-2-16 0,-3-1 0 16,1 0-240-16,0-4-32 0,1-3-16 0,-1 0 0 15,2-6-496-15,-3-4-96 0,-2-3-32 0,-5-3-9792 16,3-7-1952-16</inkml:trace>
  <inkml:trace contextRef="#ctx0" brushRef="#br0" timeOffset="28821.06">27328 8210 17503 0,'9'-9'768'0,"0"0"176"0,1 4-752 0,-1-2-192 0,-2 4 0 0,-2 3 0 0,2-4 1472 0,9 1 256 16,3 1 48-16,-19 2 16 0,0 0-704 0,0 0-128 15,101-3-16-15,-80 6-16 0,0 1-32 0,0 2-16 16,-21-6 0-16,0 0 0 0,0 0 80 0,108 13 0 16,-108-13 16-16,0 0 0 0,109 1-272 0,-109-1-48 15,0 0-16-15,128-7 0 0,-128 7-448 0,90-13-192 16,-90 13 176-16,0 0-176 0,131-20-176 0,-131 20-128 15,0 0-16-15,0 0-16 16,106-17-288-16,-90 13-48 0,0 3-16 0,-8-3 0 0,3 2 432 0,-8 2 96 0,1 0 16 0,-4 2 0 16,0 0 144-16,-2 0 0 0,-1-1 0 0,-4 5-128 15,0 1-96-15,-2 0-16 0,-3 1 0 0,1 1 0 16,-1 5 240-16,2-4 0 0,-1 8 0 0,-1-1 0 16,1 2 0-16,1 2 128 0,0 5 16 0,-1-1 0 15,2 1 48-15,-1 5 16 0,1 4 0 0,4 0 0 16,0-2-32-16,3-2-16 0,2 1 0 0,3-10 0 15,4 3-160-15,4-8 0 0,1-1 0 0,4-7 0 16,3-4 0-16,2-5 0 0,3-2 0 0,-24 2 0 0,0 0 208 0,87-30-32 16,-87 30-16-16,70-38 0 0,-70 38 32 0,70-45 0 15,-70 45 0-15,57-52 0 16,-34 19-192-16,1 3 128 0,-1-3-128 0,-6 0 128 0,1 3 272 0,-6-1 48 16,-3-2 16-16,-4-2 0 0,-3 3-224 0,-4-2-48 15,-5-1-16-15,-5 0 0 0,-2 4-176 0,-4 1 0 16,-2 0 0-16,-1 8 0 15,0 3-480-15,-7 1-128 0,0 8-32 0,-2 1 0 16,-1 7-1200-16,1 2-240 0,-1 2-48 0,1 7-11168 0</inkml:trace>
  <inkml:trace contextRef="#ctx0" brushRef="#br0" timeOffset="29276.3">29390 7113 20271 0,'-11'0'896'0,"2"-2"192"0,6 0-880 0,1 0-208 16,2 1 0-16,-1 1 0 0,-1 0 640 0,0 0 96 16,-3 0 16-16,-2 1 0 0,-4 3 208 0,-3 1 64 15,-3 5 0-15,0 1 0 0,-3 5 416 0,3-1 96 16,-2 6 0-16,-2-2 16 0,0 6-528 0,2 3-96 15,-6 3-32-15,1-1 0 0,3 4-256 0,2-1-64 16,2 2-16-16,1-2 0 0,5 2-48 0,-3 4-16 16,2 8 0-16,4-2 0 0,-1 7-176 0,2 4-48 15,2 5 0-15,-2 0 0 16,3 1-144-16,2-1-128 0,2-1 192 0,4-3-192 0,3 4 128 0,2-3-128 0,3-4 0 0,2-4 0 16,3-8 0-16,8-2 0 0,-1-2 0 0,7-6 0 31,-3-10-1456-31,-28-22-192 0,79 37-32 0,-79-37-14624 0</inkml:trace>
  <inkml:trace contextRef="#ctx0" brushRef="#br0" timeOffset="29779.64">29975 7412 23951 0,'-16'-3'1056'0,"8"-1"224"0,3-1-1024 0,-1 1-256 0,6 1 0 0,0-1 0 0,4-3 608 0,-2 2 64 16,-2-9 16-16,3 0 0 0,2-3-544 0,4-2-144 15,1 3 0-15,6 0 0 0,3 1 672 0,-19 15 64 16,0 0 16-16,0 0 0 0,107-25 656 0,-107 25 144 16,0 0 32-16,81 25 0 0,-56-6-432 0,-4 7-64 15,-4 4-32-15,-3 3 0 16,-2 5-416-16,-3 4-64 0,-2 5-32 15,-10 0 0-15,-3 7-352 0,-2 2-64 16,-8 1 0-16,-3 1-128 0,-2 1 0 0,-5-3 0 0,1-1 0 0,-1-2 0 16,-3-6 0-16,1-2 0 0,0-5 0 0,3-7 0 15,4-5 0-15,-5 2-272 0,4-4 16 0,-1-7 16 16,4 0 48-16,1-5 16 0,3-5 0 0,4-4 0 16,-1-3-48-16,7-6-16 0,-2-3 0 0,3-2 0 31,4-5-320-31,4-3-64 0,5-6-16 0,-1-4 0 15,8 0-240-15,1-4-48 0,4 0-16 0,2-2 0 0,3 0 48 0,4-1 16 0,1 5 0 0,2-3 0 16,4 6 624-16,-37 26 256 0,68-48-192 0,-68 48 192 16,0 0 0-16,92-44 0 0,-92 44 0 0,0 0 0 15,0 0 0-15,94-16 0 0,-71 18 0 0,-2-2 0 0,3 4 192 0,-24-4 16 16,0 0 0-16,0 0 0 0,100 14-208 0,-100-14 0 16,0 0 0-16,0 0 0 15,118 1-976-15,-118-1-144 0,0 0-32 0,117-10 0 16,-117 10-896-16,99-19-192 0</inkml:trace>
  <inkml:trace contextRef="#ctx0" brushRef="#br0" timeOffset="30046.82">31162 6992 10127 0,'-21'11'896'0,"10"-2"-704"0,1-3-192 0,5-2 0 16,3-1 1840-16,2 3 336 0,2-1 64 0,-2 2 0 16,2 9-704-16,1 3-160 0,4 9-32 0,0-1 0 15,2 3-288-15,1 0-64 0,2 4-16 0,2 5 0 16,2 1 880-16,3 5 160 0,4 0 32 0,3 6 16 16,2 5-416-16,1-2-96 0,5 3-16 0,0 2 0 15,-2 1-880-15,-6-3-176 0,0-1-32 0,-17 0-16 16,-4-4-432-16,-10-3-256 0,-9 1 48 0,-5-6 0 15,-7 3-688-15,-8-7-128 0,0-2-16 0,-5-5-15856 16</inkml:trace>
  <inkml:trace contextRef="#ctx0" brushRef="#br0" timeOffset="32115.58">12809 12555 11967 0,'-4'0'1072'0,"3"0"-864"0,2 0-208 0,1 0 0 16,0 0 688-16,1 0 80 0,-1 2 32 0,0 0 0 15,5 0-800-15,-2 1-320 0,0 1 0 0,1 1 16 31,-6 0-1536-31,0 2-304 0,-2 0-64 0,-2-2-16 0,-3 4 1504 0,2-2 288 0,-2 3 64 0,-2-3 16 16,4 2 1824-16,0-2 384 0,-4 0 64 0,1 2 0 16,1-2-64-16,-2-2 0 15,0 4-16-15,-1-1 0 0,-2 3-1072 0,-1-1-192 0,-4 4-64 0,-2 0 0 16,-4 2-512-16,2 1 0 0,0 2 0 0,-1 2 0 16,2-2-320-16,0 2 48 0,-3-2 0 0,4 1 0 0,3-1 272 0,-1 0 0 15,-1 2 0-15,-1-2 0 0,2 4 0 0,-1 1 0 16,1-1 0-16,-1-1 0 0,4-1-128 0,0 0 128 15,4-2 0-15,3-3 0 0,5 1 0 0,1-6 0 16,2-1 0-16,3-1 0 16,3-2 0-16,1-2 0 0,1 4 0 0,0-6 0 0,1 3 0 0,-1-5 0 15,3 6 0-15,-1-3 0 0,1-1 272 0,-2 1 64 16,3-1 16-16,-3 4 0 0,2-2 176 16,0-3 48-16,1 3 0 0,-1 2 0 0,2-1-112 0,0-5-16 0,1 5 0 0,1 0 0 15,1 1-192-15,-1-3-64 0,2 3 0 0,-1-2 0 16,2-1-192-16,2-3 0 0,-21-1 0 0,0 0 0 15,0 0 0-15,85 18 0 0,-85-18 0 0,0 0 0 32,0 0-832-32,96 2-48 0,-96-2-16 0,0 0 0 0,80-2-128 15,-80 2-16-15,0 0-16 0,0 0 0 0,89 0-112 0,-71 2-32 0</inkml:trace>
  <inkml:trace contextRef="#ctx0" brushRef="#br0" timeOffset="32477.37">12602 13099 2751 0,'-11'-4'256'0,"6"1"-256"15,-2-1 0-15,5 3 0 0,0-1 752 0,2 2 96 16,0-2 32-16,-1 2 0 0,1-3-240 0,-2-3-32 16,2 0-16-16,0 2 0 15,2 1-592-15,-1-3-256 0,3 5 0 0,-1-5 16 0,4 3 240 0,-1 3 0 0,4-2 0 0,-5 0 0 16,6 1 672-16,1-3 224 0,4-1 64 0,1 1 0 16,4-1 576-16,2-3 112 0,6 2 16 0,3-2 16 15,6-3-400-15,4-3-64 0,5 4-32 0,7-4 0 16,5-2-704-16,2 0-144 0,0 3-16 0,-3-5-16 15,1 1-304-15,4-1 0 0,3 3 0 0,-2-3 0 16,6 1 0-16,5-1 0 0,5 6 0 0,-3-4 0 16,1 3 0-16,-6-5 0 0,-4 2 0 0,-9 4 0 15,4-2-480-15,-4 0-96 0,5 6-32 0,-6-4-8544 16</inkml:trace>
  <inkml:trace contextRef="#ctx0" brushRef="#br0" timeOffset="33153.65">15057 12555 14735 0,'-26'2'640'0,"8"0"160"0,4 0-640 0,0 1-160 0,11-3 0 0,-4 0 0 0,2 0 624 16,-4 0 80-1,-8 0 32-15,-3 0 0 0,0-5-528 0,2 1-208 0,2 1 176 0,4-2-176 16,4-2-416-16,1 2-176 0,3-2-48 0,2-2 0 16,2 2 240-16,2-2 32 0,2 4 16 0,3-2 0 0,-2 0 592 0,2 4 112 15,3-3 32-15,1 1 0 0,1 0 320 0,0 1 80 31,4 3 16-31,-6 1 0 0,2-2-64 0,1 4-16 0,-1-1 0 0,0 3 0 16,-3 5-352-16,-1-2-80 16,-2 8-16-16,-3-1 0 0,-1 4-80 0,-6 1-32 15,1 2 0-15,-6 3 0 0,-3 0 48 0,-4 8 16 16,1 1 0-16,-6 2 0 0,-4 5-224 0,1-2 144 0,-2 2-144 16,1 0 128-16,1-1-128 0,-2-1 0 0,1 2 0 0,5-2 0 15,-5-3 0-15,8-11 0 0,3-1 0 0,3-9 0 31,4-2-512-31,0-7-16 0,4 2-16 0,1-7 0 16,2-1-80-16,0-8-16 0,2 0 0 0,1-5 0 0,4-3 448 0,-1-4 192 0,2-3-192 0,1-3 192 16,5 3 128-16,-4-6 128 0,6 6 48 0,-2-2 0 15,3 2 0-15,1 1 0 0,1 0 0 0,2 4 0 16,0 2-304-16,0 1 0 0,1 7 0 0,1 1 0 16,1 2 0-16,-24 6 0 0,0 0-160 0,84-15 160 15,-84 15 0-15,75-7 0 0,-75 7 0 0,85-12 0 16,-85 12 272-16,84-18-16 0,-84 18-16 0,87-26 0 15,-87 26-1120-15,84-28-208 0</inkml:trace>
  <inkml:trace contextRef="#ctx0" brushRef="#br0" timeOffset="33468.28">16357 12085 18431 0,'-19'2'1632'0,"10"0"-1312"0,2 3-320 15,4-3 0-15,3-1 1568 0,1 1 240 0,1 0 48 0,1 1 16 16,3 3-656-16,1 6-128 0,-2 2-16 0,0 0-16 31,2 0-1408-31,-5 3-288 0,-2 4-48 0,-2 3-16 16,-3-1-816-16,1 0-160 0,-1 1-48 0,2 7 0 15,-6 2 800-15,0 6 160 0,-1-1 16 0,1 6 16 0,-5-1 736 0,0 4 0 0,2-3 0 0,-4 1 0 16,2 0 176-16,0-1-176 0,2 1 160 0,0-3-160 16,5-6-608-1,-5-2-224-15</inkml:trace>
  <inkml:trace contextRef="#ctx0" brushRef="#br0" timeOffset="33850.75">16000 12735 5519 0,'-6'-11'496'0,"1"3"-496"16,3 1 0-16,2 5 0 0,2-2 1696 0,-2-1 240 16,0-5 48-16,-2-9 16 0,2 1-144 0,2-1-16 15,2 3-16-15,3 6 0 0,-2 0-896 0,4 4-176 16,1 1-48-16,2-2 0 0,7 2-304 0,1 0-64 16,2-4-16-16,-22 9 0 0,0 0-320 0,84-19 0 15,-84 19 0-15,0 0 0 0,99-16 224 0,-99 16-32 16,0 0 0-16,108-7 0 0,-108 7-192 0,0 0 0 0,120-2 0 15,-120 2 0-15,0 0 144 0,112-5-144 0,-112 5 128 0,0 0-128 16,94-10 0-16,-71 8 0 0,-1-2 0 0,-2-1 0 16,-1-2 0-16,-5 6 0 0,1-5 0 0,-6 3 0 15,2 1 0-15,-5-3 0 0,5 5 0 0,-8-2 0 16,1 4 0-16,-1 3 0 0,3-1 0 0,-1 1 0 16,-5 2 0-16,0 1 0 0,2 1 0 0,-2 5 0 15,1-2 480-15,-1 1 64 0,2 0 16 0,-2 5 0 16,0-1 224-16,0 1 48 0,-2 3 16 0,1 0 0 15,1 3-272-15,0 2-48 0,-2 0-16 0,2 2 0 16,0-4-256-16,2-1-48 0,3-2-16 0,-2-2 0 16,4-3-512-16,-1-1-128 0,2-2 0 0,3-5-16 15,3-2-1568-15,-4-5-304 0,4 3-64 0,0-8-8448 16</inkml:trace>
  <inkml:trace contextRef="#ctx0" brushRef="#br0" timeOffset="34679.21">17383 12517 7423 0,'2'2'160'0,"-2"0"32"0,0 1 16 0,0 2 0 0,0-1-208 0,0-1 0 0,2 1 0 0,-2 6 0 15,0 6 2048-15,-2 3 352 0,0 4 80 0,-1-1 16 16,-1-1-1216-16,1 2-224 0,-6 0-48 0,4-3-16 16,-4 3-272-16,2-4-48 15,0 2-16-15,0-3 0 0,0 1-144 0,2-4-16 0,-2 3-16 0,2-6 0 16,1 2-256-16,3-4-48 15,-5-1-16-15,5-4 0 0,1 1-160 0,-2-6-176 0,2 1 48 0,0-2 0 32,0-1-432-32,-2-3-80 0,2 1 0 0,0-3-16 15,2-2 16-15,0 1 0 0,3-3 0 0,-2 1 0 0,4-4 208 0,2-2 48 0,-4-3 16 0,4 2 0 16,1-4 144-16,3 2 32 0,-5-1 0 0,3-1 0 16,-4 2-96-16,5 0-16 0,-5 0 0 0,5 2 0 15,-3 1 304-15,1 2 0 0,1 5-128 0,-1-1 128 0,1 5 576 0,-1 3 192 16,4 0 16-16,-5 4 16 0,1 0 160 0,-1-2 48 15,1 5 0-15,-3 4 0 0,2-4-336 0,0 5-64 16,-4-1-16-16,4 3 0 0,-8 2-256 0,3-2-48 16,-2 6-16-16,-4 1 0 0,0 0-272 0,-1-2 128 15,1 3-128-15,-7-3 0 0,4 2-192 0,2-3-128 16,-3-6-48-16,3 4 0 16,-1-5-368-16,4-2-80 0,0-5-16 0,2 1 0 15,0-3 240-15,1-2 32 0,3 1 16 0,-1-3 0 0,2-1 192 0,0-4 32 16,1 0 16-16,3-1 0 0,-4-4 304 0,5 2-128 15,-1-4 128-15,1-3 0 0,2 0-144 0,-2 0 144 0,2-2 0 16,1 0-144 0,1 0-224-16,-4-2-32 0,4 3-16 0,-2 0 0 15,0 1-32-15,-2 4 0 0,0 2 0 0,1 3 0 0,-7 5 448 0,1 1-128 0,2 6 128 0,-2 3 0 16,2-1 576-16,-4 6 192 0,2-3 32 0,2 7 16 16,-1 0 240-16,3-4 48 0,1 6 16 0,0-2 0 15,2-2-736-15,-2 2-128 0,1-2-48 0,-1-1 0 16,2 3-208-16,-2 0-208 0,4-4 32 0,-2 2 16 15,-2-5-176-15,0 4-48 0,2-4 0 0,-2 3 0 16,2-3 384-16,0 3 0 0,2-4 0 0,-2 2 0 16,0-2 272-16,1-1 80 0,3-2 16 0,-1-1 0 0,1 3 128 0,1-5 16 15,0-1 16-15,2-5 0 0,-21 6-240 0,0 0-48 16,75-22-16-16,-47 11 0 0,0-4-32 0,1-3 0 16,2-1 0-16,1-4 0 0,-1-1-192 0,-5 0 0 15,1-3 0-15,-8-2 0 0,-2-2 0 0,-5 1 0 16,-5-1 0-16,-5 1 0 15,-4 0 0-15,-5 4-128 0,-1 2 128 0,-5 1 0 0,-1 6 304 0,-3 3 160 16,0 5 48-16,-1 2 0 0,2 0 576 16,4 7 112-16,-5 0 16 0,3 4 16 0,2 4-560 0,0-1-112 15,1 11-32-15,1-3 0 0,-3 5-352 0,6 0-176 16,-1 1 160-16,4 7-160 0,1-2 288 0,3 7-32 16,3 2-16-16,4 0 0 15,5-2 160-15,2 0 48 0,-14-33 0 0,37 58 0 0,-37-58-448 0,42 56 0 0,-42-56 128 0,0 0-128 31,78 69-768-31,-78-69-192 0,0 0-48 0,89 39-9168 0,-89-39-1856 0</inkml:trace>
  <inkml:trace contextRef="#ctx0" brushRef="#br0" timeOffset="35009.18">19574 12136 21183 0,'-26'3'944'15,"6"-1"192"-15,3 3-912 0,3 0-224 0,7-1 0 0,2-2 0 0,-4 1 1744 0,-8 6 304 16,-9 3 64-16,-8 7 16 0,-4 7-896 16,-2 0-176-16,3-3-32 0,3 3-16 15,4-3-832-15,2-2-176 0,5-2 0 0,4-2 0 0,5-1 0 0,0-2 0 16,4 0 0-16,-1 1-144 0,1 1 144 0,3 0 0 16,2 3 0-16,0 2 0 0,3-4 0 0,2 4 0 15,2 0 0-15,3 0-128 0,0 0 128 0,2-2 0 16,2 4 0-16,-1-1 0 15,3 1-416-15,-2 1-48 0,1 1-16 0,-1 1 0 32,-2-2-176-32,-4-1-48 0,-3 3 0 0,-3-3 0 0,-4-1 704 0,-4-1 0 0,-4 0 0 0,-5 0 128 0,-2 2 816 0,-4-4 160 0,-4 2 48 15,-3-2 0-15,0 2-288 0,-6-4-48 0,-2-1-16 0,-3-6 0 16,4-4-512-16,-2-1-96 0,2-3-32 0,-3-4 0 31,1-5-1680-31,-4 2-336 0</inkml:trace>
  <inkml:trace contextRef="#ctx0" brushRef="#br0" timeOffset="35231.65">16726 12143 26719 0,'-29'12'2368'0,"15"-7"-1888"0,8-3-480 0,6-4 0 0</inkml:trace>
  <inkml:trace contextRef="#ctx0" brushRef="#br0" timeOffset="150378.31">4408 9227 911 0,'-16'10'0'0,"6"-6"0"0,1-2 0 0,0-1 0 16,4 1 176-16,2-2-48 0,-1 0-128 0,-8-2 192 15,-5 1 32-15,-3-1 0 0,1-5 0 0,4-3 0 16,4 3-224-16,-1-6 0 0,5-1 0 0,-2 2 0 15,4-3 224-15,0-1 0 0,3-2 0 0,-1 5 32 16,-3 2 976-16,1 1 208 0,-2 4 32 0,2-1 48 16,-2 0-432-16,-2 4-64 0,0-1-32 0,1 1 0 15,-1 0-560-15,2-1-112 0,-3 2-32 0,3 1 0 16,-2 1-80-16,0 0-16 0,2 0 0 0,2 1 0 0,2 6 64 0,1 0 0 16,2 0 0-16,0 5 0 0,2 1 96 0,-1 1 32 15,3 1 0-15,-2 3 0 0,3 3 64 0,-4-1 0 16,1 3 16-16,0 0 0 0,0 1-176 0,-1-1-32 15,-1 6-16-15,0-3 0 0,0 6-240 16,-1-1 0-16,-1 2 0 0,2 2 0 0,-2 2 192 0,2 3 0 16,-2 0 0-16,1 3 0 0,-3-1 64 0,3 0 0 15,-1 3 0-15,0-3 0 0,0 2 0 0,-1-6 0 16,1 2 0-16,0-3 0 0,-3-1-256 0,2-1 0 16,-3-2 0-16,3-2 0 0,-2 2 0 0,1 1 0 0,-1-3 0 0,1-1 0 15,1 1 0-15,-4-5 0 0,2 5 0 0,1-6 0 16,3 3 0-16,1-4 0 0,-2-1 0 0,-2-2 0 15,3 3 0-15,1-1 0 0,0 1 0 0,-2-3 0 16,2 0 0-16,-2-2 0 0,2-3 0 0,0-1 0 16,0-1 0-16,2-5 0 0,5-4-128 0,-4 0 128 15,4-5 0-15,2-5 0 0,0 0 0 0,3 0 0 16,0-4 0-16,0 2 0 0,0-2 0 0,1 1 0 16,-3 2-128-16,1 1 128 0,-3 0 0 0,1 3 0 15,0 0 0-15,-1 4 0 0,-1 0 0 0,0 0 0 16,2 3 0-16,0-3 0 0,-2 1 0 0,1 1 144 0,1-4 176 0,2 3 16 15,-1-3 16-15,1 0 0 0,3 0-208 0,-4 0-144 16,4 2 192-16,0-2-192 0,0 3 128 0,-2-1-128 16,0 3 0-16,-1-1 0 0,-1 4 336 0,1-2 16 15,-3-1 0-15,3 4 0 0,1-2 176 0,0-2 48 16,0 2 0-16,2-4 0 0,-2 1-96 0,2-4-16 16,4 1 0-16,1-4 0 0,4-2-176 0,-2-4-32 15,-1 4-16-15,3-6 0 0,2 3-112 0,1-3-128 16,-4 4 176-16,3-3-176 0,1 5 128 0,-5-2-128 15,1 0 0-15,-1 1 0 0,2 5 176 0,-2-1-32 0,0 0 0 16,-2 2 0-16,-2 2 96 0,-1-2 16 0,1 2 0 0,-1-1 0 16,0-1-32-16,1 2 0 0,-3-2 0 0,2 2 0 15,1-2-224-15,-1 0 144 0,1-2-144 0,3 0 128 16,1 2-128-16,-2-5 0 0,2 0 0 0,0-2 0 16,3 2 0-16,0-4 0 0,1 4-144 0,3-4 144 15,-1 0 0-15,1 2 0 0,2-1 0 0,-2 3 0 16,0-2 0-16,0 0 0 0,-1 3 0 0,1 2 0 15,-5 1 0-15,0-1 0 0,-2 2 0 0,0-2 0 16,-2 4 0-16,-2 1 0 0,2-3 0 0,-3 4 0 16,0 1 0-16,-1-3 128 0,3 0-128 0,-3-1 144 0,1 1-144 15,0 0 128-15,1 0-128 0,-1-2 128 0,1 1-128 0,1-1 0 16,-1 2 0-16,2-2 0 0,1 0 0 0,-1 0 0 16,0 0 0-16,-2-2 0 0,4 1 0 0,-2 1 0 15,2-4 0-15,2 1 0 0,0-4 0 0,1 1 192 16,-3 6-192-16,2-5 192 0,-3 2-192 0,1 1 128 15,0-2-128-15,0 4 128 0,0 0-128 0,-3 0 0 16,1 6 0-16,-4-5 128 0,1 5-128 0,-2-5 160 16,2 3-160-16,-4 1 160 0,4-1-32 0,-2-3-128 15,1 3 192-15,-3-2-64 0,4-1 0 0,0-1-128 16,1 2 192-16,-1-2-64 0,3 2-128 0,-2 1 0 16,3-1 0-16,-1-2 0 0,-5 3 0 0,3 1 0 0,1-2 0 0,1 1 0 15,-2 2 0-15,1-1 0 16,1 1 0-16,-2-3 0 0,2 7 0 0,1-4 128 0,0 0-128 0,1 2 128 15,0 0-128-15,2-4 192 0,-4 6-192 0,2-2 192 16,2-3-48-16,-1 1 0 0,-1 2 0 0,5-4 0 16,-6 1-144-16,0-3 192 0,1 3-192 0,-1-4 192 15,0 3-192-15,1-3 0 0,0-3 0 0,0 3 0 16,2-2 0-16,-4 2 0 0,2 0 0 0,-4 0 0 16,6 0 128-16,-4 2-128 0,0-2 0 0,-1 3 128 15,3 1 16-15,-2-2 0 0,2 1 0 0,0-1 0 16,1 0-144-16,3-1 192 0,-3-1-192 0,3 0 192 0,3 2-192 15,-4-2 0-15,2 4 144 0,0-4-144 0,0 0 0 0,1 0 0 16,0 0 0-16,0 0 128 0,-1-4-128 0,-4 4 0 16,3 0 0-16,1 4 0 0,-5-4 0 0,1 0 0 15,1 0 0-15,-2 0 0 0,2 0 0 0,1 0 0 16,0-4 0-16,1 4 0 0,-4 0 0 0,3 0 0 16,-3-2 0-16,2 1 128 0,-1-1-128 0,1 0 0 15,1-1 0-15,1-1 0 0,1 4 0 0,0-5 0 16,-1 1 0-16,-1 3 0 0,0-4 0 0,1 1 0 15,3-3 0-15,-4 4 0 0,-1-3 0 0,-2-2 0 16,1 2 0-16,-1 5 0 0,4-3 0 0,-6 1 0 16,-2-3 0-16,2 5 0 0,-3 1 0 0,1-2 0 15,1 4 0-15,-2-2 128 0,1 1-128 0,0-2 176 16,1 1-176-16,-1 0 192 0,1-2-64 0,-1 2 0 0,2 0 0 0,0-3 0 16,1 1-128-16,0 0 0 0,1 0 144 0,0 1-144 15,2 1 0-15,-2 0 0 0,3 0 0 0,-1-4 128 16,0 4-128-16,1 0 0 0,2-2 0 15,-2 1 0-15,3-1 0 0,-1 0 0 0,0 0 0 0,2-1 0 16,-6 1 0-16,3 0 144 0,3-1-144 0,-6 1 0 16,3 0 0-16,-3 2 0 0,3-1 0 0,-3 1 0 15,3 0 128-15,5 0-128 0,-6 0 0 0,6 0 0 16,-8 0 144-16,3 0-144 0,4 0 0 0,-3 0 144 16,6-2-16-16,-4-2-128 0,5 3 192 0,0-1-64 0,-5 0-128 0,3-1 192 31,2 3-192-31,-5 0 192 0,2 0-192 0,-6 3 0 0,2-1 0 0,0 0 128 0,-3-2-128 0,1 0 0 31,4 0 0-31,-3 0 128 0,6-2-128 0,-5 0 128 0,0-1-128 0,2-2 128 0,-2 3-128 0,2-3 0 16,0-2 0-16,-2 1 128 0,4-1-128 0,-2 0 0 15,-2 4 0-15,0 1 0 0,0-1 0 0,-1-1 0 16,2 2 0-16,-4-1 0 0,0 3 0 0,-1 0 0 16,-1 0 0-16,0 0 0 0,2 0 0 0,-4 0 0 15,0 0 0-15,0 3 0 0,1-1 0 0,-3 0 0 16,2 0 0-16,0-1 0 0,0 1 0 0,1-2 0 0,-3 0 0 15,2 2 0-15,-5 0 0 0,0-1 0 0,4 3 0 16,-1-4 0-16,0 2 0 0,3-1 0 0,-1-1 0 0,0 0 0 16,2 0 0-16,0-1 0 0,0-1 0 0,-2-2 0 31,5 3 0-31,-5-1 0 0,1 2 0 0,-1 0 0 0,-2 0 0 0,-1 2 0 0,1-1 0 0,-1 3 0 16,-2-2 0-16,0-1 0 0,0 3 0 0,-2-2 0 15,2-1 0-15,-2-1 0 0,-1 2 0 0,2-2 0 16,-4 2 0-16,2-2 0 0,-1 0 0 0,-3 0 0 15,0 0 0-15,0 0 0 0,0 0 0 0,-2 0 0 16,2 0 0-16,-2 2 0 16,1 1 0-16,-1 1 0 0,2-3 0 0,-4 3 0 0,3-2 128 0,-1-2-128 15,0 1 0-15,0 1 128 0,0 0-128 0,1-2 128 0,-1 0-128 0,-2 0 0 16,3 0 0-16,1 0 0 16,-6 0 0-16,3 0 0 0,-1-2 0 0,-1 0 0 0,2 1 0 0,-3 1 0 15,5-2 0-15,-6 2 0 0,1-2 0 16,1 0 0-16,0 2 0 0,-1 0 0 0,1 0 0 15,0 2 0 1,0-2 0-16,-1 2 0 0,5 0 0 0,-6 1 0 16,3 2 0-16,1 0 0 0,1 1 0 0,0 2 128 15,0-1-128-15,2-1 0 0,0 1 0 0,-2-2 0 16,4-2 0-16,0 1 0 0,0-3 0 0,1 3 0 16,4-4 0-16,-5 0 0 0,3-4 0 0,-3 1 0 15,-1 3 0-15,3-3 0 0,-2-1 0 0,-1 1 0 0,3-1 0 0,-6 2 0 16,0 1 0-16,2-1 0 0,-3 2 0 0,1 0 0 15,-2 0 0-15,4 0 0 0,-5 0 0 0,0 2 0 16,1-2 0-16,-1 0 0 0,0 0 0 0,-2 0 0 16,0 0 0-16,0 0 0 0,-2-2 0 0,2 2 0 15,-3-2 0-15,1-1 0 0,0-3 0 0,0-1 0 16,-3 4 0-16,2-4 0 0,1-3 0 0,0 1 0 16,0-2 0-16,1-3 0 0,-1 2 0 0,2-3 0 15,0-1 0-15,2-3 0 0,-1 1 0 0,3-3 0 16,-1 1 0-16,1-3 0 0,1 2 0 0,-1-3 0 15,1 3-144-15,-2-2 144 0,4-1 0 0,-7-2 0 0,7 5-144 16,-3-2 144-16,3 0 0 0,-6-3-144 0,5 2 144 0,-3-1 0 16,4-2 0-16,-5 0-128 0,1 0 128 0,-3 2 0 15,2 3 0-15,-2-3-128 0,0-1 128 0,0 2-192 16,2-1 192-16,-2-3-192 0,0 8 192 0,0-5-128 16,0-1 128-16,0 2-128 0,-2-1 0 0,2-1 0 15,0 2 0-15,0-4 0 0,0 0-16 0,0 2 0 16,0-4 0-16,0 4 0 0,0-5-16 0,0 6 0 15,-2 3 0-15,1-3 0 0,-1 6-112 0,-3 2-32 16,1 5 0-16,-3-1 0 0,0 3 112 0,-3 1 32 16,-1 2 0-16,-1 0 0 0,0 2 160 0,-2 3 0 0,2 1 0 15,-4-3 0-15,2 4 0 0,0-2 0 0,-3 1 0 0,-2-3 0 16,-1 4 0-16,-1-2 0 0,-3 2 0 0,0 0 0 16,-2 0 0-16,-2 0 0 0,-2 0 0 0,0 2 0 15,-1-2 0-15,-2-2 0 0,-2 2 0 0,-3-1 0 16,-2 1 0-16,-2-4 0 0,-2 1 0 0,-3-4 128 15,5 5-128-15,-1-1 0 0,-2 3 0 0,-4-4 0 16,2 2 0-16,0-1 0 0,-4 3 0 0,1 0 0 16,-1 0 0-16,-5 2 144 0,-1-1-144 0,-6 1 0 15,0-2 0-15,1 2 0 0,1 0 0 0,-4-1 0 16,2 6 0-16,-5-3 0 0,4 3 0 0,-6-4 0 16,4 6 0-16,-5-4 0 0,-4-3 0 0,0 1 0 0,5 4 0 0,-1-3 0 15,-1-1 0-15,1 1 0 0,3 3 0 0,-4-4 0 16,4 2 0-16,-7-3 0 0,-5 0 0 0,9 3 0 15,1-3 0-15,0-2 0 0,2 0 0 0,-1 2 0 16,6 1 0-16,-7-1 0 0,-1 0 0 0,-2-1 0 16,-2 6 0-16,8-3 0 0,1-1 0 0,0 1 0 15,-2-3 0-15,4 1 0 0,1 5 0 0,4-5 0 16,-2-2 0-16,0 0 0 0,-2-4 0 0,0 1 0 16,4-1 0-16,3 3 0 0,6-3 0 0,-4 1 0 15,1-1 0-15,-2-1 0 0,2 3 0 0,1 1 0 16,-2-1 0-16,-4-3 0 0,3 1 0 0,-1-5 0 0,5 6 0 15,-1-4 0-15,7-2 0 0,0-1 0 0,3-2 0 0,2-2 0 16,-2 0 0-16,2 0 0 0,1 0 128 0,1-2-128 16,-2-3 0-16,-2 3 0 0,0 1 128 0,-1 2-128 15,1 1 0-15,-2-2 0 16,-1 6 0-16,1-6 0 0,4 7 0 0,-1-5 0 0,4 5 0 0,-3-6 0 16,0 5 0-16,-5-4 0 0,4-1 128 0,0 6-128 15,-1-1 0-15,-2-1 0 0,-3 7 0 0,0 2 0 16,2 0 0-16,1 0 0 0,-5 2 0 0,8-2 0 15,2 2 0-15,1 1 0 0,-2 1 0 0,-4-3 0 16,3-1 0-16,-1 2 0 0,2 0 0 0,1 1 0 16,-4-1 272-16,-1 3-48 0,1 4-16 0,-3-2 0 0,1 3-16 0,1-1 0 15,1 3 0-15,-1-3 0 0,1 5 80 0,4-2 16 16,-2-1 0-16,0 3 0 0,1-4 32 0,2 0 16 16,3 1 0-16,4-2 0 0,-2-1-112 0,1 1-32 15,3-4 0-15,-1 2 0 0,4-2-192 0,-2-3 176 16,0 2-176-16,2-3 160 0,0 3-160 0,2-2 0 15,3-1 0-15,-4 1 128 0,6 0-128 0,0 0 0 16,0-1 0-16,0 3 0 0,1 5 0 0,1-4 0 16,-1 0 0-16,4 4 0 0,-3-2 0 0,1 0 0 15,1 0 0-15,-1 0 0 0,0 3-144 0,2-5-16 16,0 0 0-16,4-1 0 16,1-8-800-16,4-1-144 0,0-3-48 0,5-10-15552 0</inkml:trace>
  <inkml:trace contextRef="#ctx0" brushRef="#br0" timeOffset="166252.24">17103 15102 3791 0,'7'-2'336'16,"-6"0"-336"-16,1 2 0 0,-2 2 0 15,0-2 0-15,2 2 0 0,0 0 256 0,1 1 32 16,1 2 0-16,1 1 16 0,-5-1 0 0,-4 3 0 16,3-2 0-16,-1 1 16 0,-2-2-64 0,1 0 0 15,1-3 0-15,0 1 16 0,2 1-144 0,-1-2-128 16,-3 1 144-16,2-1-144 0,2 0 208 0,-1-1-64 0,1 1-16 15,-2 0 16-15,0 3-144 0,0-2 0 0,2 1 0 0,0-1 160 16,0 1-160-16,0 1 0 0,4-1 0 0,-2-1 0 16,1 1 464-16,2-4 48 15,-3 3 16-15,3 2 16 0,-1-1-112 0,-1-1-32 0,1 1 0 0,-2 3 16 16,-1-2-176-16,-1 0-48 0,0 4 0 0,-1 0 16 16,1-4 64-16,-2 4 16 0,2-4 0 0,0-2 16 15,0 4-112-15,0-3-32 0,0 3 0 0,0-4 16 16,0 4-16-16,0 0 0 0,0-2 0 0,0 6 32 15,0-6 0-15,2 4 0 0,-1-1 0 0,-1 1 0 16,2 0 48-16,0-4 16 0,1 5 0 0,-1-3 0 0,0 6-256 0,3-6 144 16,-3 5-144-16,-1-4 128 0,1 5-128 0,0-3 0 15,0 1 0-15,-2 1 0 0,1-4 0 0,-1 3 128 16,2-4-128-16,0 3 0 0,-2-3 288 0,0 2-32 16,3 0 0-16,-3-4 0 0,0 5-96 0,0-3-32 15,0 4 0-15,0-4 0 0,-3 5 96 0,3-3 16 16,0 3 0-16,0-3 0 0,-2 5 112 0,2-6 32 15,-2 3 0-15,2-1 0 0,-1 1-176 0,-1 3-16 16,0-1-16-16,0-2 0 0,-1 5-176 0,1-2 0 16,-3-1 0-16,2 0 128 0,-3 4-128 0,3-3 192 15,3 0-192-15,-5-2 192 0,3 2-64 0,-2-2 0 16,4-1 0-16,-1 3 0 0,-1-2-128 0,0-2 0 0,0 4 0 0,1-2 128 16,-3 1-128-16,4 1 0 0,0-2 0 0,0 0 0 15,0 2 0-15,0-5 0 0,0 4 0 0,4 0 0 16,-3-5 0-16,-1 5 0 0,2-5 0 0,2 3 0 15,-1-4 0-15,-1 5 0 0,0-3 128 0,-1 1-128 16,3-1 0-16,-4 1 0 0,3-3 0 0,-1 2 0 16,2-4 0-16,-3 0 0 0,1 1 0 0,0-3-176 15,3 1-368 1,-5-3-80-16,0 3-16 0,0-2 0 16,0 1-704-16,0-1-128 0,0-1-48 0,0 1-5408 0</inkml:trace>
  <inkml:trace contextRef="#ctx0" brushRef="#br0" timeOffset="166771.87">16880 15995 5519 0,'-4'13'496'0,"2"-6"-496"0,2-1 0 0,0-2 0 16,0-1 816-16,0-1 64 0,2 0 16 0,2 1 0 15,1 1-128-15,0 5 0 0,2-1-16 0,2-2 0 16,-2 2-608-16,1-1-144 0,-2 4 0 0,-1-3 0 16,4 1 0-16,-4 2 0 0,2 1 0 0,0-2 128 15,1 6 512-15,1 0 80 0,-2-3 32 0,0 3 0 16,2-4 128-16,0 4 16 0,1-4 16 0,-1-1 0 0,-1 3-336 0,1-7-64 16,0 5 0-16,0-7-16 15,1 4-336-15,-1-8-160 0,1 1 160 0,-1-4-160 0,1 1 0 0,-3-6 0 16,4 1 0-16,-1 0 0 0,1-7 0 15,1 3 0-15,2-6 0 0,0-1 0 0,1-2 368 0,-1-1 80 16,0 1 0-16,2 0 16 0,-2-2 336 0,3 4 64 16,-4-1 16-16,2 3 0 0,-1-1-240 0,0 2-64 15,0 4 0-15,-2-3 0 0,2 3-368 0,2 0-80 16,-2-4 0-16,2 3-128 0,-1-3 128 0,3-3-128 16,1 1 0-16,0-1 0 15,0-1-464-15,0-1-208 0,1-3-32 0,0-3-10560 0</inkml:trace>
  <inkml:trace contextRef="#ctx0" brushRef="#br0" timeOffset="178591.5">16034 17972 5519 0,'-3'2'496'0,"1"-2"-496"0,2 2 0 0,0-2 0 16,0 0 832-16,-1 0 64 0,-1 0 0 0,0-2 16 16,-1 0 416-16,-1 0 80 0,1 1 0 0,-1-4 16 15,-1 3-336-15,0 0-80 0,-2 2-16 0,1-2 0 16,-1 1-80-16,0 1-16 0,2 1 0 0,0 1 0 15,2 0 16-15,-4 0 0 0,3 3 0 0,1-4 0 16,1-1-144-16,0 0-16 0,2 0-16 0,0-1 0 16,-2 1-288-16,4-4-64 0,-2 4-16 0,0 0 0 0,4 0-176 0,-1 0-48 15,1 0 0-15,-1 4 0 0,4-4 112 0,-2 0 0 32,6-4 16-32,-3 8 0 0,5-3-96 0,-5-1-32 15,3 2 0-15,-2 0 0 0,-1 1-144 0,-1-1 0 16,4 0 0-16,-8 1 0 0,4 1 0 0,2-1 0 15,-4 1 0-15,2-2 0 0,2-1 0 0,-4-1 160 16,0 2-32-16,2 0-128 0,-2 0 256 0,1 1-48 16,1 1-16-16,-6-1 0 0,3 1-192 0,-1-3 128 15,-1 8-128-15,2-4 0 0,-4 0 128 0,1 6-128 0,-1-2 0 0,-1 5 144 16,-1-1-144-16,-2 0 0 0,3 2 0 0,-1 1 128 16,-2 0 16-16,4 1 0 0,-5 2 0 0,3 2 0 15,1 0 48-15,-1-2 16 0,0 0 0 0,0 1 0 16,1 0-208-16,-1-2 0 0,0 3 0 0,-1-2 0 15,-1 2 0-15,2-2 0 0,1 5 0 0,-1-3 0 16,0 0 0-16,-1-2 0 0,3-1 0 0,-2-1 0 16,-2-3-480-1,4-3-144-15,0-1-16 0,4-5-16 16,-2-3-1024-16,1-4-208 0,1 0-32 0,1-1-9664 0</inkml:trace>
  <inkml:trace contextRef="#ctx0" brushRef="#br0" timeOffset="179093.96">16543 18169 911 0,'2'0'0'0,"-2"0"0"15,0-2 0-15,0 2 0 0,0 0 944 0,2 0 96 16,-2-1 32-16,2-1 0 0,-1 0-336 0,-2 2-64 15,-1 2-16-15,0 1 0 0,-5 6-176 0,2-2-32 16,0 2-16-16,-4 5 0 0,2-2 656 0,-2-2 128 0,2 4 16 0,0-2 16 16,0-3-96-16,2 3 0 0,0-3-16 15,1 1 0-15,-1-1-336 0,2 3-64 0,1 1-16 0,0-3 0 16,2 2-240-16,-2-1-48 0,4 3-16 0,-2-2 0 16,2 0-224-16,0 2-64 0,3 3 0 0,0-3 0 15,-3 2 64-15,3-4 0 0,2 4 0 0,2-4 0 16,1-2 208-16,-1 3 48 0,1-3 16 0,3-1 0 15,-1-4-80-15,0 2 0 0,2-5-16 0,2-2 0 16,-1-4-240-16,1-4-128 0,1-1 128 0,-4-3-128 16,1-4 0-16,-1 2 0 0,-2 2 0 0,1-7 0 15,-1-4 0-15,-1-1 0 0,-3 3 0 0,0 0 0 0,-2-4 0 16,0-2 0-16,1 2 0 0,-5-1 0 0,-1 0 0 0,-1 2 128 16,-3-1-128-16,1 1 176 0,-1 1 208 0,-1 4 32 15,0 2 16-15,-2-3 0 0,0 6-16 0,0 2 0 16,0-2 0-16,2 2 0 0,-6 5-288 0,2 2-128 15,1-2 0-15,-1 7 128 0,0 3-128 0,1 1 0 16,-1 3 0-16,0 2 0 16,4 1-768-16,-5 6-16 0,3-1-16 0,0 1 0 15,1-2-960-15,3 0-192 0,1 0-32 0,2-7-7648 0</inkml:trace>
  <inkml:trace contextRef="#ctx0" brushRef="#br0" timeOffset="179454.81">16989 17939 5695 0,'0'2'128'0,"0"0"16"0,0-1 16 0,0 1 0 0,0-2-160 0,0 0 0 0,2 5 0 0,-2-1 0 0,5 3 1920 0,-3 7 336 15,3 0 80-15,1-2 16 0,1 5-272 0,-4-1-48 16,4 3-16-16,2-3 0 0,-4 3-288 0,0-2-48 16,4 3-16-16,-6-3 0 0,4 2-896 0,0 2-176 15,-3 2-32-15,3-1-16 0,-2 8-320 0,0-4-64 16,-1 5-16-16,1 4 0 0,-2 7 0 0,4 0 0 15,-5 8 0-15,0-8 0 0,1 5-336 0,1-7-64 16,5-3 0-16,3-11-12992 0</inkml:trace>
  <inkml:trace contextRef="#ctx0" brushRef="#br0" timeOffset="182867.53">13114 17148 6447 0,'-7'2'576'0,"2"0"-576"16,-1 1 0-16,5 1 0 0,-4-2 848 0,-1 1 64 15,-6 2 16-15,-5 6 0 0,-3-1 64 0,0 4 16 16,2-7 0-16,4 4 0 0,4-8-48 0,1 2-16 16,4 0 0-16,0-3 0 0,3 0-16 0,-3 0 0 15,3-1 0-15,-3 1 0 0,5 0 48 0,-2 0 16 0,4-1 0 0,-1 3 0 16,3-4-80-16,-1 0-16 0,1 2 0 0,1-2 0 16,2 0-288-16,-2 0-64 15,2 0-16-15,2 0 0 0,1-2-80 0,1-2-32 0,3 3 0 0,-2-3 0 16,4 2-128-16,-1-3-32 0,3-3 0 0,-1 1 0 15,1-6-256-15,1 5 0 0,-2-5 0 0,-1 5 0 16,0-3 0-16,-1 1 0 0,1 1 0 0,-2 0 0 16,0 1 0-16,0 2 0 0,-2 3 0 0,-2 1 0 15,1 1 0-15,-2 1 0 0,-2 1 0 0,1 1 0 16,1 1 0-16,-4 1 0 0,4 5 0 0,0-2 0 16,-4 0 0-16,4 3 0 0,-6 1 0 0,4 2 0 15,0 0 208-15,-5-1-64 0,3 2-16 0,-2 1 0 0,1 1 720 0,1 0 144 16,-3 3 32-16,-2 2 0 15,0 3-1536-15,0-1-320 0,0 5-48 0,-2-4-16 0,-3-1 896 0,1 1 0 16,1 1 256-16,0-5-64 0,1 1-192 0,-5-1 0 16,3-3 0-16,-1-1 128 0,2-2-288 0,-1-4-64 15,1-5-16-15,1 2 0 16,0-3-1184-16,0-3-240 0,4-1-64 0,0-1-6752 16,0-1-1360-16</inkml:trace>
  <inkml:trace contextRef="#ctx0" brushRef="#br0" timeOffset="183332.37">13785 17225 2751 0,'-4'9'256'0,"3"-6"-256"0,-1 1 0 0,0-3 0 16,0 1 1824-16,2-2 320 0,0 0 64 0,0-2 16 15,-3 2-880-15,-1-1-192 0,-1 1-16 0,2 0-16 16,-4 0-912-16,1 1-208 0,-1 3 0 0,1-1 0 16,0 6 192-16,-1-2 16 0,0 5 16 0,0-3 0 15,2 5 800-15,-2 0 176 0,2 2 16 0,0 1 16 16,1-3 112-16,-1 3 32 0,2 2 0 0,1-1 0 16,2 1-544-16,-2-2-128 0,2 3 0 0,2-6-16 15,0 1-448-15,-1-1-96 0,3 4-16 0,1-1 0 16,0 0-128-16,0-1 0 0,2-2 0 0,0-5 0 15,6 3 0-15,-5-7-144 0,3 2 144 0,1-5-208 0,0-2 208 16,0-5-192-16,1 1 192 0,-1-3-192 0,2-5 192 0,-2-4 0 16,-2 2 0-16,1-5 0 0,1-3 0 0,-2-1 0 15,-3 0 0-15,-1-1 0 0,1-2 0 0,-2 3 0 16,0-3 0-16,-3 0 0 0,0 3 0 0,-2 2 160 16,-2 0-160-16,-3 2 128 0,-1 2 0 0,3 1-128 15,-8 1 192-15,1 6-64 0,-2-2 208 0,0 10 48 16,-2-1 0-16,0 4 0 0,-2-1-176 0,-1 10-16 15,1 3-16-15,-2-2 0 0,1 5-400 0,0 1-80 16,3-1-16-16,-4 2 0 16,6-3-1184-16,2-2-240 0,3-2-48 0,1-1-5632 0,5-4-1136 0</inkml:trace>
  <inkml:trace contextRef="#ctx0" brushRef="#br0" timeOffset="183585.09">14039 17110 14735 0,'-5'4'640'0,"3"-4"160"0,0 0-640 0,1 0-160 0,-1 0 0 0,2 0 0 16,0 0 1024-16,-2 0 160 0,2 0 32 0,-1 0 16 0,-1 1-400 0,0 6-96 16,2 2-16-16,0 1 0 0,0 3 240 0,-2 2 32 15,2 4 16-15,2 1 0 0,-2 1 640 0,-2 3 128 16,2 2 16-16,0-2 16 0,-3 8-464 0,3-4-112 15,-2 5-16-15,2 2 0 0,-2-1-640 0,1 5-144 16,-1 3-32-16,2-1 0 0,0 6-400 0,2-1 0 16,1 6 0-16,4-2-11136 15,3-4-2240-15</inkml:trace>
  <inkml:trace contextRef="#ctx0" brushRef="#br0" timeOffset="187716.99">17855 14017 6447 0,'-1'2'576'0,"-1"-2"-576"0,2 0 0 0,0 0 0 0,0-2 128 0,-2 2-128 31,1 0 0-31,-3-2 0 16,-1-1-976-16,3 1-256 0,0 0-48 0,2 0-16 0,2 1 1104 0,0-3 192 16,3 1 0-16,-3-4 144 0,1 3-144 0,-1 2 0 15,3-3 144-15,-3 2-144 0,1-3 832 0,-3 6 48 16,-3 0 16-16,-1 2 0 0,-1 3 144 0,0 2 32 15,-5-1 0-15,1 4 0 0,-2-1-400 0,3 1-80 0,-5-1-16 0,3 1 0 16,1-6-400-16,2 5-176 0,0-2 128 0,4-2-128 16,3 5 0-16,-2-3 0 0</inkml:trace>
  <inkml:trace contextRef="#ctx0" brushRef="#br0" timeOffset="187936.96">17871 14588 12895 0,'-2'10'576'0,"2"-6"112"0,0-1-560 0,2-1-128 0,0-2 0 0,0 0 0 0,-1-2 640 0,6 1 80 15,-1-5 32-15,2-2 0 0,4 1-576 0,-5-5-176 16,-1 3 0-16,-3-3 0 15,-1 0-1744-15,-2 3-464 0,2-2-96 0,-1 4 0 0,-1-5 1792 0,0 2 384 16,0-2 128-16</inkml:trace>
  <inkml:trace contextRef="#ctx0" brushRef="#br0" timeOffset="188408.93">18253 14064 6447 0,'0'0'272'0,"0"-2"80"0,0 2-352 0,0-2 0 0,2 1 0 0,-1 1 0 15,3-2 1200-15,-3-2 160 0,5-1 48 0,1 0 0 0,-2 1-160 0,2 3-32 16,-4-1 0-16,4 0 0 0,-5 4-288 15,2-2-64-15,1 3-16 0,0-1 0 16,2 0 352-16,0-2 64 0,3 2 16 0,3-4 0 0,-1 2-64 0,4-2 0 16,3-1 0-16,-2-3 0 0,4-1-256 0,0 1-64 15,3-3-16-15,2 0 0 0,-3-1-496 0,-23 10-112 16,0 0-16-16,0 0 0 0,101-42-256 0,-82 33 0 16,-1 0 0-16,-3 2 0 0,-2 0 0 0,-5 4 0 15,3 1-160-15,-8 2 160 0,3 2 0 0,-5 5 0 16,3-2-144-16,-1 2 144 0,-3 5 0 0,-3 1 0 15,1-1 0-15,-1 5 0 0,-3 2 0 0,1 0 0 16,-4 4 0-16,1 3 0 0,-1 0 0 0,-2 4 0 0,1 1 0 16,-2 2 0-16,1 6 240 0,1-4 0 0,-1-1 0 0,1 1 0 15,1 2 272-15,1-4 48 0,1 0 16 0,3 0 0 16,2-7-192-16,1 0-48 0,-3-5 0 0,8-2 0 16,-3-1-336-16,1-8 144 0,3 2-144 0,1-5 0 15,2 2-192-15,1-5-128 0,3-3-48 0,2-2 0 31,-2-3-1312-31,2 1-272 0,0-6-48 0,4 0-11424 0</inkml:trace>
  <inkml:trace contextRef="#ctx0" brushRef="#br0" timeOffset="188816.56">19103 14092 11967 0,'-2'3'1072'0,"1"-1"-864"15,1-2-208-15,0 0 0 0,0 2 1664 0,-2-1 304 16,-2 1 48-16,1 5 16 0,-1-2-576 0,-4 2-112 16,-1 4-32-16,-3-3 0 0,1 3-624 0,-1-2-128 15,2 3-32-15,-1-4 0 0,1 5 64 0,1-1 16 16,0-2 0-16,1 6 0 0,2-2 112 0,1 2 32 16,2-2 0-16,-2 1 0 0,3 3-240 0,2 1-32 15,0 0-16-15,0-2 0 0,2 3-336 0,-1-1-128 16,5-4 0-16,0 1 0 0,1-6 0 0,2 3 0 15,3-6 0-15,2 0-160 0,4-4 160 0,-3-3-160 16,5-2 160-16,0-3-160 0,-20 5 160 0,0 0 0 0,0 0 0 0,98-43-128 16,-98 43 128-16,0 0 0 0,68-54 0 0,-52 33 0 15,-4 0 0-15,-3 2 0 0,-2-1 0 0,-2 3-128 16,-2-2 128-16,-3 0 0 0,-3 0 0 0,-2-1 0 16,-2 3 0-16,-4 0 0 0,1 3 0 0,-8-2 0 15,1 4 0-15,-4 0 0 0,0 5 0 0,-3 0 0 16,3 1 0-16,-5 6 0 0,3 4 0 15,-1 1 0 1,3 0-368-16,0 6-32 0,3-2-16 0,-1 3 0 16,5-5-560-16,4 3-112 0,3-3-32 0,2-3-7184 0,5-4-1424 0</inkml:trace>
  <inkml:trace contextRef="#ctx0" brushRef="#br0" timeOffset="189100.05">19561 13924 3679 0,'-1'7'320'0,"1"-7"-320"16,1 2 0-16,-1-2 0 0,0 0 1024 0,2-2 144 16,0 2 32-16,1 0 0 0,3-1-752 0,-1-1-128 0,2 2-48 0,-2 2 0 15,2 1 736-15,-3 6 144 0,-1-2 16 0,-1 7 16 31,0 0 736-31,-1 0 160 0,1 5 32 0,-2 5 0 0,0 2-80 0,0 4-16 0,3 3 0 0,-1 2 0 16,-2 1-400-16,0 3-80 0,2-3 0 0,1 3-16 16,3-3-688-16,1-6-144 0,-2-2-32 15,4-7 0 1,1-2-1200-16,4-4-240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7:1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11856 13740 911 0,'-4'-4'0'0,"4"3"0"0,-1-1 0 0,-3-2 0 16,2 3 832-16,1-1 64 0,-1 0 32 0,0 2 0 15,-1-5 416-15,-1 0 96 0,-3-4 16 0,4 4 0 16,-1-4-272-16,1 4-48 0,1 5-16 0,-3-4 0 15,1 3 0-15,2 1 0 0,1 0 0 0,-1 0 0 16,0 1 160-16,1-1 16 0,-1 4 16 0,-2-4 0 16,3 0-352-16,1 2-64 0,0-1 0 0,0 1-16 0,1 2-512 0,3-3-112 15,-2 3 0-15,-2-1-16 0,5 1-240 0,-2-1 0 16,1 6 0-16,1-4 0 0,-2 6 640 0,4-3 48 16,2 5 0-16,-2 2 0 0,0 4-96 15,0 2-16-15,0 5 0 0,2 6 0 0,-4 4-128 0,0 4-48 16,4 2 0-16,-6 5 0 0,1 0-16 0,-1 5-16 15,-1 2 0-15,0 0 0 0,-2-3-64 0,0 1-16 16,2 0 0-16,-2-6 0 0,0-1-288 0,0-5 128 16,-2-5-128-16,2-4 0 0,2 2 0 0,-2-5 0 0,0-7 0 15,3-3 0-15,-1-8-336 0,-2-1 16 0,3-4 16 0,1-5 0 32,-1-2-1344-32,1-1-272 0,1-6-48 0,0-1-16 15,0-6-528-15,2-2-112 0,-3-2-32 0,3-7-6432 0</inkml:trace>
  <inkml:trace contextRef="#ctx0" brushRef="#br0" timeOffset="367.2">11974 13830 1839 0,'-8'-7'160'0,"2"4"-160"0,3 1 0 0,-1-1 0 0,1 1 1152 0,1-2 208 15,0-1 48-15,-5 0 0 0,-1 0-32 0,-3-7 0 16,1 5 0-16,-2-4 0 0,3 8-288 0,-2-2-64 15,6-1-16-15,3-1 0 0,1 2-144 16,1-5-32-16,1 3 0 0,1-6 0 0,5 5-464 0,2-6-112 16,-2 5 0-16,5-3-16 0,0-2 464 0,2 4 80 15,4-4 32-15,1 0 0 0,0 1 80 0,2 3 32 16,-2 3 0-16,0 0 0 0,2 7-160 0,2 0-48 16,1 2 0-16,-1 3 0 0,-2 0-384 0,0 2-80 15,-2 5 0-15,-4 2-16 0,1 2-240 0,-5-2 0 16,-3 5 0-16,-4 0 0 0,-4 7 0 0,-4-1 0 0,1 4 144 15,-9-1-144-15,-1 4 784 0,-1-3 80 0,-3 4 16 0,-4 0 0 16,2-3-128-16,-4 1-32 0,2-4 0 0,-1 0 0 16,-1-2-496-16,0 1-96 0,-4-2-128 0,0-3 176 15,0-2-176-15,2-5 0 0,3-3 0 0,1-3-176 32,3-2-960-32,2-5-192 0,6-1-32 0,3 0-16 15,4-3-1600-15,3-4-320 0</inkml:trace>
  <inkml:trace contextRef="#ctx0" brushRef="#br0" timeOffset="1008.91">12626 13832 3679 0,'0'0'320'0,"0"0"-320"0,0 2 0 0,0-2 0 15,0 0 1520-15,0 2 224 0,0-2 48 0,2 3 16 16,-1 6 320-16,5-2 64 0,2-2 16 0,-1 4 0 16,6-2-512-16,-3 1-96 0,2-1-32 0,2 0 0 15,0 2-656-15,4-2-128 16,-3 5-16-16,3-3-16 0,1 5-16 0,0 2 0 16,2 1 0-16,2 0 0 0,-1 3 112 0,-1-1 32 0,2 3 0 0,-2-1 0 15,0 2-272-15,-1 3-48 0,1-2-16 0,-3-3 0 16,1 4-288-16,0 1-64 0,-1-2-16 0,-1 4 0 15,-1-2-176-15,-1-1 0 0,1 2 0 0,-4 0 0 0,0 4 0 0,2-3 0 16,-7 7 0-16,4-2 0 0,-4 3 0 0,-2 3 0 16,4 2 0-16,-8-2 0 0,3 2 0 0,-2-2 0 15,-2 4 0-15,1-4 0 0,-1 1-128 0,0 2 128 16,-1-2 0-16,1 0 0 0,1 1 0 0,-1-2 0 16,0-4 0-16,2 1 0 0,0-3-128 0,0 2 128 15,1-4 0-15,-1-1 0 0,-2 3 0 0,2-3 0 16,-1-1-144-16,1-1 144 0,0-2 0 0,-2-1 0 15,0 1 0-15,0-3 0 0,0-3 0 0,0 0 0 0,0-1 0 16,0 0 0-16,-2-2-144 0,2 1 144 0,-2-3 0 0,1 1-144 16,-1-2 0-1,0 2 0-15,-3-1 0 0,1-1 0 16,3 0-896-16,-3 0-176 0,2 2-48 0,1-6 0 16,1 1-544-16,0-1-112 0,-2-1-32 0,2 1 0 15,0-1-384-15,0 0-80 0</inkml:trace>
  <inkml:trace contextRef="#ctx0" brushRef="#br0" timeOffset="1421.25">12969 15417 6447 0,'0'4'272'0,"0"-3"80"0,2 1-352 0,0 2 0 15,-1-3 0-15,1 1 0 16,3 2 1280-16,1-1 192 0,2 9 48 0,5-1 0 16,1 4 80-16,3 3 0 0,-5 1 16 0,4-2 0 0,1 1 240 0,-1-1 32 15,1 1 16-15,3-1 0 0,0-1-432 0,3 1-64 16,2-1-32-16,-1-1 0 0,-1 1-448 0,1-2-96 0,4-4 0 0,-6 4-16 15,3-3-496-15,-4-2-80 16,-2-1-32-16,-3-2 0 0,-2-1 272 0,0 0 48 0,-4 4 16 0,0-4 0 16,1-2 144-16,-2 4 16 0,-1-3 16 15,1-1 0-15,-2-1-80 0,-2-2 0 0,2 0-16 0,-2-3 0 16,1-3-368-16,2-4-80 0,-1-4-16 0,6-2 0 16,-6-1-160-16,5-11 0 0,5-7 0 0,1-5 0 15,2-7 0-15,1-9 0 0,6-1 0 0,0-9 0 16,1 0-176-16,4-6 48 0,3 1 0 0,3-2-17744 31</inkml:trace>
  <inkml:trace contextRef="#ctx0" brushRef="#br0" timeOffset="11522.95">17261 13094 5519 0,'0'1'496'16,"-1"1"-496"-16,1-2 0 0,0 0 0 0,0 0 416 0,0 2-16 15,1-2 0-15,-2 2 0 0,1-1-272 0,-6 3-128 16,5-2 0-16,-1 3 128 0,-2 0 208 16,3-1 48-1,-1 1 0-15,0 2 0 0,2-2 640 0,0 4 144 0,0-1 32 0,0-1 0 16,4 2 16-16,-4-2 16 0,0 2 0 0,0-2 0 0,0 0-176 0,1 1-32 16,1-1-16-16,0 2 0 0,0 0-304 0,-1-2-48 15,5 1-16-15,-5-1 0 0,3 6-448 0,-1-6-192 16,1 6 176-16,-3-2-176 0,5 1 144 0,-5 2-144 15,1 0 128-15,0 2-128 0,1-2 352 0,-1 3-16 16,2 4 0-16,1 2 0 0,-3-3-112 16,1 3-32-16,-1 0 0 0,1-2 0 0,-1 5-192 0,-2-5 128 0,0-2-128 0,0 2 0 15,0-4 0-15,-2 2 0 0,1 2 0 0,-1-3 0 16,0-3 0-16,0-3 0 16,1 1 0-16,1-6 0 0,0 1 0 0,1-6-128 0,1 0 128 0,2-6 0 15,-1-3-144-15,4 0 144 0,-5-5-208 0,3 0 80 16,0-4-192-16,2-3-48 0,-2-2 0 0,1-1 0 15,2-4 176-15,-4 3 16 0,-1 2 16 0,3-3 0 16,-1-3 160-16,0 1 0 16,-2-2 0-16,-1 2 0 0,2 2 0 0,-3-2 0 0,5 5 0 0,-6 4 0 0,1 4 0 0,-1 1 0 15,2 2 0-15,-2 4 0 0,2 3 0 0,-2-1 0 16,2 1 0-16,-2 0 0 0,3 1 128 0,1 2-128 16,1 2 160-16,-2 1-160 0,3 0 0 0,-1 3 128 15,0-1-128-15,0 5 0 16,2-3 304-16,-2 6 16 0,1-1 0 0,1-2 0 0,0 6 384 0,1-7 64 15,3 3 32-15,-1-2 0 0,1-1-384 0,1-4-80 16,2 6-16-16,2-6 0 0,-1 0-320 0,1 2 144 16,1-3-144-16,-3-1 0 0,4 0 0 0,-3 1 0 15,3-1 0-15,-1-1 0 0,-1 0 0 0,1-2 0 16,-3 0 0-16,0 0 0 0,-2 0 0 0,-1 0 0 16,-2-2 0-16,-2 2 0 15,0-2 0-15,-6 2 0 0,-1-1 0 0,0 1 0 0,-1-2 0 0,-5-3 0 0,1 1 160 0,-2-1-160 16,0-2 256-16,-2 0-48 0,1-2 0 0,-3-1 0 15,1-2-208-15,-1 1 0 0,-3-3 128 0,2 4-128 16,2 1 0-16,-2 0 0 0,3 3 0 0,-5 4 0 16,3 2 0-16,3 0 0 0,-1 3 0 0,2 4 0 31,0 0 0-31,2-2 144 0,3 8-16 0,0-1 0 16,2 0 384-16,2 5 64 0,3 1 0 0,-1-1 16 15,3 2-208-15,3 1-64 0,-1-1 0 0,3-4 0 16,4 1-320-16,-4-2 0 0,5-2 0 0,1 0 0 15,3-6 0-15,1-3 0 0,1 2-128 0,-23-5 128 0,0 0-256 16,0 0 48-16,103-12 0 0,-80 5 0 16,-3-2-592-16,-2-1-112 0,-2 0-32 0,-2-4 0 15,-1 3 144-15,-2-3 32 0,-2 0 0 0,-1 4 0 0,1-6 320 0,-4 1 64 16,2-3 0-16,0 1 16 16,-2-2-96-16,1 1-32 0,-3 1 0 0,2 3 0 0,-3 0 96 0,2 2 16 15,-3 1 0-15,1 2 0 0,0 8 384 0,-2-1 0 16,2 4 0-16,-2 1 0 0,1 8 0 0,-1-3 128 15,4 8-128-15,-8 0 176 0,4 1 352 0,0 2 80 16,-1 2 16-16,-1 2 0 0,0-1-288 0,0 3-48 0,-1-1-16 16,1-1 0-16,0-4-272 0,2 0 128 0,0-1-128 0,0-4 0 15,4-1 0-15,-2-2 0 0,1-6 0 0,1 2 0 16,1-3 0-16,-3-4-144 0,1 0 144 0,-1-4-128 16,1 1 128-16,1-4 0 0,1 3 0 0,-3-8-128 15,1 3-112-15,1-3-16 0,1 3 0 0,0-5 0 31,-1-1-192-31,1-1-64 0,2-3 0 0,0-2 0 0,2 2 192 0,-3-4 48 0,3 1 0 0,2-6 0 16,-3 3 272-16,3 1 0 0,-2-2-128 0,1 3 128 16,-3 2 0-16,3 2 0 0,-3 2 0 0,0 6 0 15,0 3 128-15,-5 6-128 0,2 4 0 0,-3 3 0 16,1 5 304-16,-2 2-48 0,-2 6 0 0,-1-2 0 16,1 6 640-16,0 3 112 0,-3 1 16 0,2 5 16 0,-1-3-288 15,1 3-64-15,-1 1-16 0,4-6 0 0,-2 2-480 0,2-6-192 16,0-3 176-16,2-3-176 0,0-4 0 0,1 0 0 15,1-5 0-15,1-1 0 0,0-3-192 0,-3-5 32 16,3-3 0-16,1-2 0 0,-1-2-128 0,0-3-32 16,0-3 0-16,2 1 0 0,-3-2 144 0,1-8 32 15,2 3 0-15,-2-2 0 0,0-1-128 0,1-4-32 16,2 2 0-16,-1-4 0 0,0 6-16 0,2-6-16 16,0 6 0-16,1-8 0 0,-1 6 336 0,1-5-176 15,2 7 176-15,-3-3-128 0,3 1 128 0,1 7 0 16,-1 2 0-16,-4 8 0 0,1 0 0 0,-4 9 0 0,1 4 0 15,-3 3 0-15,-1 1 176 0,-2 6 16 0,-2 6 0 0,-1-1 0 16,-1 7 592-16,1 2 128 0,-1 3 32 0,1 0 0 16,1 4-256-16,-5 2-48 0,5-1-16 15,-1 3 0-15,1-3-432 0,0-4-64 0,2-5-128 16,0 3 176-16,4-6-176 0,1-4 0 0,4-3 0 0,1-3 0 31,4-7-528-31,2 2-48 0,1-6 0 0,1-5 0 0,1 1-1872 0,-2-6-384 0,4 0-80 0,0-5-6880 16</inkml:trace>
  <inkml:trace contextRef="#ctx0" brushRef="#br0" timeOffset="11853.59">18790 13210 1839 0,'-2'-1'160'0,"2"1"-160"0,-2 0 0 0,-1 1 0 0,1 1 1712 0,-2 0 304 16,1 1 64-16,-2 6 16 0,-6 1-80 0,2 8-16 15,-1 1 0-15,3 4 0 0,2-1-800 0,0 3-176 16,3-3-16-16,0 1-16 0,2 3-48 0,2-1-16 15,1-5 0-15,1 3 0 0,1-2-464 0,0-2-80 16,0-3-32-16,2-1 0 0,-3-1-352 0,3-7 0 16,3 4 0-16,-1-4 0 0,3-2 0 0,2 0 0 15,-2-3 0-15,6-4 0 0,-1-3 0 0,1 0-128 16,-3 0 128-16,1-6 0 0,-4 4 0 0,0-9 0 16,1 3 0-16,-6 0 0 0,1-2 416 0,-1-3 16 0,-1 1 0 0,-3-2 0 15,-1 1-176-15,-4-1-16 0,0-2-16 0,-3 0 0 16,0 2-224-16,-6 0 0 0,3 2 0 15,-6 3 0-15,1-2 0 0,1 5 0 0,-3-1 0 0,-1 5-160 16,2 4 160-16,0-1 0 0,2 3 0 0,1 1 0 16,3 1 0-16,4 3 0 0,-1-2 0 0,5-4 0 31,0 2-576-31,2-5-176 0,3 1-32 0,0 1-10368 0</inkml:trace>
  <inkml:trace contextRef="#ctx0" brushRef="#br0" timeOffset="12199.65">19194 13099 8287 0,'2'7'368'0,"-1"-2"80"0,3 0-448 16,-3-1 0-16,-1-2 0 0,2-2 0 0,0 1 1248 0,3 1 160 15,4 5 48-15,0-2 0 0,3-1-752 0,-3 3-160 16,1-2-32-16,-3 0 0 0,0 4 336 0,0-2 64 16,0 0 16-16,2 3 0 0,-4-3 288 0,2 7 64 15,0 2 16-15,0 1 0 0,0 2 32 0,-2 0 0 16,4 2 0-16,-4 0 0 0,2-2-592 0,-2 2-112 15,2-1-32-15,-2-1 0 0,0 0-592 0,-1-2 0 16,3-3 0-16,-5 0 0 0,3-3 0 0,2-1 0 16,0-3-144-16,-4-4 144 0,3 1 0 0,-3-4-144 0,4 0 144 0,-5-5 0 15,3 1-192-15,0-3 192 0,2-1-192 0,-2-8 192 16,2 4-192-16,0-4 64 0,2-3 128 0,0-2-208 16,3 0 208-16,-2-5 0 0,6 3 0 0,-4-6 0 15,2 3 0-15,2-8 0 0,1 0 0 0,-1-1 0 16,3 2 0-16,0-2 0 0,-1 2 0 0,-4 5 0 15,1 2 0-15,-2 5 0 0,-3 5 0 0,-5 6 0 16,2 1-752-16,-5 4-144 0,0 5-48 0,-4 2 0 16,2 1-768-16,-2 6-144 0,1-2-48 0,1 3-7616 15</inkml:trace>
  <inkml:trace contextRef="#ctx0" brushRef="#br0" timeOffset="12419.38">19800 13134 6447 0,'0'0'272'0,"0"-2"80"0,0 2-352 0,0-2 0 15,0-1 0-15,0 1 0 0,0 0 176 0,0 1-48 16,0-5 0-16,0-4 0 16,0 5-784-16,-2-4-176 0,2 0-16 0,-1 0-16 0,1-1 672 0,-2 5 192 15,0-4 0-15,0 4 0 0,-1 0 0 0,1 1-128 16,-3 1 128-16,2 6 0 0,-3 1 0 0,1-3 0 0,-7 3 0 0,1-2 0 15</inkml:trace>
  <inkml:trace contextRef="#ctx0" brushRef="#br0" timeOffset="13001.06">19786 13162 11055 0,'2'1'976'0,"0"3"-784"15,-1-2-192-15,-1-2 0 0,0 1 944 0,0 1 144 0,2 3 16 0,0 0 16 16,1 6-176-16,3-2-48 0,-5 3 0 0,5-2 0 31,-1 1-160-31,2-3-32 0,0-1-16 0,2-3 0 0,3-1 32 0,2 1 16 0,1-2 0 0,5-4 0 16,-3 2-96-16,2-4 0 0,2 3-16 0,-4-3 0 15,3-1-272-15,-3-4-48 0,-3 4-16 0,-2-7 0 16,2 5-160-16,-7-7-128 0,0 3 144 16,0-2-144-16,-3-1 0 0,-1 0 0 0,-1 0 0 0,-2 0 0 15,-2-4 224-15,0 3 96 16,-3 1 32-16,2 0 0 0,-6 0-352 0,0 2 0 0,-3 5 0 0,0 3 0 16,0 2 0-16,-2 4 128 0,-2 3-128 0,-2 8 0 15,3-3 320-15,1 8 0 0,-5 2 0 0,3 5 0 0,0-1 592 0,2 2 112 16,2 4 32-16,0 1 0 0,5 2-144 0,-2 0-16 15,4 1-16-15,2-1 0 0,1-5-144 0,4 1-32 16,-1-3 0-16,6-7 0 0,4 1-224 0,8-7-48 16,-2-6-16-16,4 0 0 0,5-3-416 0,-26-4 0 15,0 0 0-15,0 0 0 16,108-16-416-16,-108 16-64 0,0 0-16 0,0 0 0 16,117-35-624-16,-117 35-128 0,0 0-32 0,87-36-14528 0</inkml:trace>
  <inkml:trace contextRef="#ctx0" brushRef="#br0" timeOffset="13617.96">20461 13412 12895 0,'-4'2'1152'0,"1"0"-928"0,-1 0-224 0,2-2 0 16,1 0 256-16,-1 1 16 0,-8 1 0 0,-3 2 0 16,-2 3-272-16,-3-4 0 0,1 1 0 0,1-3 0 15,2-1 592-15,5 2 112 0,-1-2 32 0,3 0 0 16,4-2 96-16,-3 2 32 0,3 2 0 0,1-2 0 15,2 0 464-15,2 0 80 0,1 0 32 0,3 0 0 16,-1 0-608-16,3-2-128 0,3 1-32 0,5-3 0 16,-2 1-672-16,3-4 0 0,6 1 0 0,-1-1 0 15,4 0 0-15,2 4 0 0,-3-1 0 0,3 1 0 16,-28 3-160-16,0 0 160 0,99-2 0 0,-71 4-144 0,0 1 144 0,-7 3-128 16,3-5 128-16,-5 6-7952 15,0-1-1520-15</inkml:trace>
  <inkml:trace contextRef="#ctx0" brushRef="#br0" timeOffset="14101.15">21313 13088 5519 0,'-5'-3'240'0,"1"1"64"0,1 0-304 0,1-1 0 0,0 1 0 0,0 0 0 15,-3 1 1136-15,-4-3 160 0,-3 3 48 0,-7-1 0 16,-4 4-432-16,-3 3-80 0,5 0 0 0,-5 2-16 16,0 5-368-16,3-3-80 0,-1 3-16 0,3 0 0 15,2-3 96-15,1 5 32 0,3 0 0 0,1-4 0 16,2 6 176-16,-1-4 48 0,3 0 0 0,1 4 0 16,1-2 192-16,2 0 32 0,1-2 16 0,2 5 0 15,1-1-368-15,2 0-80 0,3-2-16 0,3-2 0 16,-3 2-480-16,6-5 0 0,0 3 0 0,1-5 0 15,4 0 0-15,0-6 0 0,3 1 0 0,2-4 0 0,1-3 0 0,-1-3-128 16,2-1 128-16,0-2 0 0,0 1-128 0,-2-4 128 16,2-2 0-16,-2-3 0 0,0 0 0 15,-2-4-128-15,1-3 128 0,-1 4 0 0,1-1 0 0,-3-1 0 16,-4 3 0-16,1-4 0 0,0 6-384 0,-7 0 48 16,1 0 0-16,-3 1 0 0,-1 3-16 0,-2 2 0 15,3 1 0-15,-3 2 0 0,0 1 352 0,-3 6 0 16,3 1 0-16,-2 2 0 0,0 5 0 0,2-1 0 15,-1 6 176-15,-1 1-176 0,0 6 624 0,0 0 16 16,1 4 16-16,-1 2 0 0,2 1 112 0,-2 1 0 0,2 3 16 16,0-4 0-16,2 0-432 0,1 2-96 0,3-3 0 0,2-6-16 15,1-4-432-15,3-1-96 0,-1-9-16 0,3-1-11536 16</inkml:trace>
  <inkml:trace contextRef="#ctx0" brushRef="#br0" timeOffset="14368.31">21935 12376 7359 0,'-18'4'656'0,"6"-4"-528"0,5 0-128 0,-3 0 0 16,6-2 3344-16,3 2 640 0,-3-2 128 0,-5-1 32 15,-3 3-2512-15,-10 5-496 0,-1 2-112 0,-3 3 0 0,3 4-1024 0,-3 4 0 16,5 2 0-16,0 5-160 0,4-1 400 0,-1 1 80 15,4 4 0-15,0-4 16 0,0-3 624 0,4 4 112 16,0 1 16-16,1 0 16 0,0 3-496 0,6 0-96 16,-4 1-32-16,1 4 0 0,5 0-480 0,-1 3 0 15,4 0 0-15,-2 1 0 0,3 1 0 0,2 0-192 16,2 5 192-16,2-5-208 16,3-2-1072-16,2 1-192 0</inkml:trace>
  <inkml:trace contextRef="#ctx0" brushRef="#br0" timeOffset="14626.11">21487 13080 6735 0,'-12'-2'128'0,"5"2"48"0,2 0 0 0,1 0 32 0,2 0-208 0,2 0 0 0,-1 2 0 0,-1 1 0 15,0-1 1616-15,2 7 288 0,0-2 48 0,2-2 16 16,3 2-720-16,4-4-144 0,0 1-16 0,5-4-16 16,1-2-448-16,4-1-96 0,4-4-16 0,0 1 0 15,-2-1 64-15,1-3 0 0,-22 10 0 0,0 0 0 16,0 0-384-16,101-49-64 0,-101 49 0 0,0 0-128 0,79-52 0 0,-79 52-224 16,0 0 16-16,85-68-9376 15</inkml:trace>
  <inkml:trace contextRef="#ctx0" brushRef="#br0" timeOffset="14825.06">22140 12494 2751 0,'-3'0'256'0,"1"2"-256"15,2 0 0-15,-1 0 0 0,-1 3 2176 0,0 4 400 16,-1-1 80-16,-4 12 16 0,-2 9-128 0,-3 6-32 16,-1 3 0-16,0 4 0 0,-1-2-224 0,3 0-48 15,-3 4-16-15,2-4 0 0,2 2-544 0,-3-2-96 16,6 0-32-16,-3 2 0 0,1 1-848 0,2-1-192 0,2 0-16 0,2-1-16 15,1 5-480-15,2-4 0 0,3-4 0 0,1-7 0 32,4-5-256-32,-4-5-128 0,3-3-48 0,2-3 0 15,-6-6-2480-15,1 0-496 0</inkml:trace>
  <inkml:trace contextRef="#ctx0" brushRef="#br0" timeOffset="15233.42">21785 13022 16575 0,'0'4'1472'0,"0"-3"-1168"0,2-1-304 0,1 0 0 15,1 0 1600-15,1 0 272 0,2 4 48 0,5 1 16 0,6 2-1152 0,1 0-224 16,3 5-48-16,-1-6-16 0,-2 4-496 0,4-5 0 16,1-3 0-16,3 0 0 0,-27-2 560 0,0 0 64 15,0 0 16-15,115-7 0 16,-115 7 96-16,0 0 32 0,0 0 0 0,108-23 0 0,-108 23-272 0,0 0-48 15,0 0-16-15,97-26 0 0,-78 19-432 0,1 0 0 16,-6-2 0-16,-1 4 0 0,-2 0 0 0,-6-2 0 16,2 3 0-16,-2-1 0 15,-3-2 0-15,-2 2 0 0,2-2 0 0,-4-5 0 0,2 5 304 0,-5-5 16 0,1-1 16 16,-1 3 0-16,0-2-336 0,-6 3 128 0,3-3-128 0,-6 5 0 16,3-2 0-16,-3 6 0 0,0 3 0 0,-1 2 0 15,-1 6 192-15,0 1-48 0,1 5 0 0,-3 5 0 16,6 4 576-16,-2 1 112 0,4 6 32 0,-4-4 0 15,3 7-416-15,1-2-64 0,1-1-32 0,2 1 0 16,2-1-352-16,3-4 0 0,2-2 0 0,0 2 0 16,4-3 0-16,3-2 0 0,3-5 0 0,2-4 0 31,1 0-576-31,2-7-64 0,3 2-32 0,-1-3 0 0,2-4-1360 0,0-2-272 0,2-2-48 16,0-2-11072-16</inkml:trace>
  <inkml:trace contextRef="#ctx0" brushRef="#br0" timeOffset="15610.95">22569 12900 11967 0,'-9'13'528'0,"6"-7"112"0,-4 5-512 0,4-6-128 16,1 4 0-16,2-2 0 0,-2 2 1088 0,-1 4 176 16,1 14 32-16,-7 2 16 0,2 8-336 0,0 1-64 15,0-3-16-15,0 2 0 0,0-6-256 0,2-2-48 0,0 1-16 0,3-6 0 16,-3 1 256-16,1-4 32 0,3-2 16 0,-1-5 0 15,-2 2-368-15,1-6-80 0,1-1-16 0,-5-6 0 16,2 4-416-16,0-5 0 0,-4-2 0 0,0-2-176 31,4-3 176-31,-2 0 0 0,2-4 0 0,1-3 0 0,-1-2 0 0,2 0 0 0,-1-4 0 0,4-4 0 16,0 1 512-16,0-2 64 0,4 1 32 0,-1-3 0 16,4-1-96-16,0 2 0 0,4-2-16 0,-1-2 0 15,2-4 32-15,4 3 16 0,1-3 0 0,-1-2 0 16,1 6-160-16,-17 28-16 0,44-59-16 0,-44 59 0 15,42-54-352-15,-21 31 0 0,-4 0 0 0,2 4 128 16,-3 5 48-16,1-3 16 0,-4 1 0 0,1 0 0 0,-1 1 112 0,0-1 16 16,-1 2 16-16,0 0 0 0,0-1-336 0,-1 1 0 15,-3 1 0-15,1-1 0 16,2-1-1552-16,-1-1-288 0,2-3-48 0,-1 2-11984 16</inkml:trace>
  <inkml:trace contextRef="#ctx0" brushRef="#br0" timeOffset="15862.46">23183 12289 21183 0,'-13'16'944'0,"5"-9"192"0,1 3-912 0,1-5-224 16,5-3 0-16,-1 0 0 0,-2 0 1104 0,-1 4 176 0,-2 3 48 0,-7 2 0 31,-3-1-832-31,1 7-176 0,-3-1-16 0,-2 2-16 16,2-1 368-16,3 0 80 0,-3 6 16 0,0 0 0 15,-2 5 688-15,5-2 144 0,2 0 16 0,2 3 16 16,4-2-528-16,-1 4-128 0,4-1 0 0,3-1-16 16,2 6-624-16,0-2-112 0,3-3-16 0,3 3-16 15,1-2-176-15,3-1 0 0,2 3 0 0,0 2 0 16,4-4-288-16,-2-3 64 0,0 0 16 0,0-4 0 16,5 1-592-16,-5-5-112 0,3 1-32 0,3-5-9936 15,-3 0-2000-15</inkml:trace>
  <inkml:trace contextRef="#ctx0" brushRef="#br0" timeOffset="16365.45">23467 12742 13823 0,'-6'-2'608'0,"1"0"128"0,2 2-592 0,1 0-144 15,2 2 0-15,-2 0 0 0,2 0 1424 0,-3 6 256 16,-1 3 48-16,-1 4 16 0,0 5-896 0,-2 2-176 15,0 6-32-15,-2 0-16 0,0 0 16 0,1 3 0 16,1 4 0-16,-4 0 0 0,4 1 416 0,-3 4 96 16,1 2 0-16,0 5 16 0,4-1-16 0,2 2 0 0,1-2 0 0,-3-6 0 15,5-5-592-15,-2-1-128 0,0-1-32 0,0-5 0 16,1 4-400-16,1-10 0 16,-2 3-224-16,0-8 80 15,2-1-832-15,0-2-176 0,0-7-16 0,0 1-16 16,0-4 96-16,2-6 0 0,-2-1 16 0,2-6 0 15,-1-7 304-15,5 2 64 0,-1 0 16 0,0-7 0 0,2-6 400 0,2-1 80 0,1-5 16 0,1-4 0 16,-1-3 192-16,2-4 0 0,1-3 0 0,-3-1 0 16,2-5 0-16,2-1 0 0,-2 2 0 0,2-2 0 15,2 7 0-15,1 2 160 0,1 8-160 0,-6 4 192 16,4 4 192-16,-4 2 64 0,4 1 0 0,-8 7 0 0,3 5 816 0,-1 4 160 16,-1-1 48-16,0 6 0 0,1 2-432 0,-5 3-80 15,4 3 0-15,-2 1-16 0,-2 4-432 0,1-1-96 16,-1 7-16-16,0 2 0 0,0 3 128 0,2 2 32 15,-3 3 0-15,1 4 0 0,0 0-16 0,-3 5 0 16,3-1 0-16,-5-3 0 0,-2 1-224 0,-3-4-64 16,0 3 0-16,-2-1 0 0,-4 0-256 0,3-3 0 15,-4-3 0-15,-1-4 0 0,1-3 0 0,2-1 0 16,1-5 0-16,-1-6 0 16,3-1-640-16,0-4-64 0,-2-3-32 0,4-7-10560 15,-4-2-2112-15</inkml:trace>
  <inkml:trace contextRef="#ctx0" brushRef="#br0" timeOffset="16648.55">23808 12381 23951 0,'0'5'2128'0,"4"-3"-1696"0,3 0-432 0,-4-4 0 16,2 2 2208-16,6-2 352 0,1 2 80 0,12 0 16 15,-24 0-1632-15,0 0-320 0,105-3-64 0,-105 3 0 16,0 0-640-16,96 7 0 0,-68 3-192 0,-7 1 64 16,1 6-224-16,-3 6-32 0,-1 3-16 0,-3 0 0 15,3 7 560-15,-6 0 112 0,2 0 32 0,-7 1 0 0,-2 0 400 0,-5 5 64 16,-1-1 32-16,-12 2 0 0,-1-2-608 0,-3 4-192 16,-6-2 128-16,-1 2-128 15,-6 0 0-15,1 3 0 0,-8 0 0 0,-1-3 0 16,-1 2-608-16,-2-4-32 0,0-2 0 15,5 0-15536-15</inkml:trace>
  <inkml:trace contextRef="#ctx0" brushRef="#br0" timeOffset="20184.37">16597 15347 10127 0,'-5'18'448'0,"2"-8"96"0,1-4-544 0,0-1 0 0,2 0 0 0,0-3 0 15,0-1 304-15,2 3-48 0,3-2-16 0,4 6 0 16,0-1-240-16,-9-3 0 0</inkml:trace>
  <inkml:trace contextRef="#ctx0" brushRef="#br0" timeOffset="63999.98">1395 11328 8287 0,'-12'10'736'16,"3"2"-592"-16,7-7-144 0,2 1 0 16,0-3 576-16,0 2 96 0,-7 9 16 0,0 7 0 15,2 5-336-15,-4 6-64 0,6-8-16 0,0 4 0 16,1-2-272-16,-3 0 0 0,1 2 0 0,-3-2 0 0,0 5 0 16,-2 6 0-16,-1 0 0 0,-2 3 0 0,-2 3 464 0,-2 6-16 15,-1 0 0-15,1-2 0 0,2 3 640 0,-3-4 112 16,6 4 16-16,1-6 16 0,1-3-192 0,2 3-32 15,4 0-16-15,3-4 0 0,0 0-528 16,0-2-96-16,3-1-32 0,2-1 0 0,4 1-336 0,-4-4 0 16,2 2 0-16,2-6 0 0,0 3 0 15,1-3 0-15,2 1 128 0,2-2-128 0,4-2 320 0,-3-2-16 16,4 4 0-16,2-5 0 0,0-1 80 0,2-1 0 16,3 0 16-16,-3-2 0 0,1 0-32 0,1 2-16 15,1-5 0-15,-2-2 0 0,-24-14 32 0,0 0 16 0,87 38 0 0,-87-38 0 16,0 0-208-16,94 23-32 15,-94-23-16-15,0 0 0 0,101 14-144 0,-101-14 0 0,0 0 0 0,110 5 0 16,-110-5 0-16,0 0 0 0,119 4 0 0,-119-4 0 16,0 0 0-16,122-6 0 0,-122 6 0 0,0 0 0 15,116 0 0-15,-116 0 128 0,0 0-128 0,115 6 0 16,-115-6 0-16,0 0 0 0,121-4 0 0,-121 4 0 16,0 0 0-16,137 0 0 0,-137 0 0 0,0 0 0 15,140 4 0-15,-140-4 0 16,0 0 0-16,125 10 0 0,-125-10 0 0,0 0 128 0,113 19-128 0,-113-19 0 15,0 0 208-15,117 19-32 0,-117-19-16 0,93 9 0 16,-93-9-160-16,101 9 0 16,-101-9 144-16,102 5-144 0,-102-5 0 0,105 10 0 0,-105-10 0 0,0 0 0 0,136 20 0 0,-136-20 0 15,0 0 0-15,129 22 0 0,-129-22 192 0,0 0 32 16,139 21 0-16,-139-21 0 16,103 18 48-16,-103-18 16 0,110 19 0 0,-110-19 0 0,108 17-160 0,-108-17-128 15,94 19 192-15,-94-19-192 0,96 12 0 0,-96-12 0 16,97 11 0-16,-97-11 0 0,110 7 128 0,-110-7-128 15,124 2 0-15,-124-2 0 0,129-7 0 0,-129 7 0 16,118-9 0-16,-118 9 0 0,110-12 0 0,-110 12-144 16,119-7 144-16,-119 7 0 0,122-4-192 0,-122 4 32 15,127 0 16-15,-127 0 0 0,118 4 0 0,-118-4 0 16,105 5 0-16,-105-5 0 0,96 10 144 0,-96-10 0 0,0 0 0 0,141 18 0 16,-141-18 0-16,111 9 0 0,-111-9 0 0,124 5 0 15,-124-5 0-15,122-2 0 0,-122 2 0 0,112-7 0 16,-112 7-192-16,106-16 32 0,-106 16 16 0,111-15 0 15,-111 15-144-15,109-9-32 0,-109 9 0 0,113-9 0 16,-113 9 320 0,111-5 0-16,-111 5 0 0,96-10 0 0,-96 10 0 0,99-14 0 0,-99 14 0 0,96-18 0 15,-96 18 0-15,105-22 0 0,-105 22 0 0,120-28 0 16,-120 28 0-16,120-26 0 0,-120 26 0 0,112-26 0 16,-112 26-256-16,101-20 0 0,-101 20 0 0,94-10 0 15,-94 10-208 1,96-12-48-16,-96 12 0 0,99-5 0 0,-99 5 256 0,107-6 64 15,-107 6 0-15,108-10 0 0,-108 10 192 0,99-7-144 0,-99 7 144 0,92-12-128 0,-92 12-128 0,91-14 0 16,-91 14-16-16,97-9 0 0,-97 9-112 0,103-9 0 16,-103 9-16-16,100 0 0 0,-100 0 224 0,0 0 176 15,127 14-208-15,-127-14 80 0,0 0 128 0,108 25 0 16,-108-25 0-16,0 0 128 0,108 22-128 0,-108-22 0 16,0 0 0-16,111 9 0 0,-111-9 0 0,0 0 0 15,121 0 0-15,-121 0 0 0,0 0 0 0,123 0 0 16,-123 0 0-16,0 0 0 0,114 0 0 0,-114 0 0 15,0 0 0-15,95 4 0 0,-95-4 0 0,0 0 0 16,96 8 0-16,-96-8 128 0,0 0-128 0,98 4 0 16,-98-4 0-16,0 0 128 0,103-11-128 0,-103 11 0 0,0 0 128 0,116-22-128 15,-116 22 0-15,84-20 0 0,-84 20 0 16,0 0 0-16,108-27 0 16,-108 27 0-16,0 0 0 0,87-18-128 0,-87 18-80 0,0 0-16 0,0 0 0 0,100-9 0 15,-79 11 224-15,-21-2 0 0,0 0 0 0,0 0 0 16,0 0 0-16,104 19 208 0,-83-13-16 0,-21-6 0 15,0 0 240-15,0 0 32 16,105 7 16-16,-105-7 0 0,0 0-352 0,99-7-128 0,-99 7 0 0,0 0 144 16,104-14-144-16,-104 14-256 0,0 0 64 0,93-16 16 15,-93 16-240 1,0 0-48-16,0 0-16 0,104-17 0 0,-104 17 288 0,0 0 48 16,0 0 16-16,100-11 0 0,-100 11 128 0,0 0 0 0,0 0 0 0,113-9 0 0,-113 9 0 0,0 0 192 15,99-8-64-15,-99 8 0 0,0 0 0 0,114-14 0 16,-114 14 0-16,0 0 0 0,102-18-128 0,-102 18 0 15,0 0 0-15,98-15 0 0,-98 15 0 0,0 0 0 32,104-13 0-32,-104 13 0 0,0 0 0 0,109-17 0 15,-109 17-176-15,0 0 176 0,104-12-160 0,-104 12 160 16,0 0-160-16,113-7 160 0,-113 7 0 0,0 0 0 16,114-4-128-16,-114 4 128 0,0 0 0 0,94 4 0 15,-94-4 0-15,0 0 0 0,0 0 0 0,116 3 0 16,-116-3 128-16,0 0-128 0,110-8 0 0,-110 8 0 0,0 0 0 0,131-14 0 15,-131 14 0-15,99-11 0 0,-99 11-128 0,107-12 128 16,-107 12-304-16,92-5 48 0,-92 5 0 0,0 0 0 16,117 0 256-16,-117 0-160 0,0 0 160 0,104 14-128 15,-104-14 128-15,0 0 0 0,101 19 0 0,-101-19 0 16,0 0 0-16,107 17 0 0,-107-17 0 0,0 0 0 16,122 7 0-16,-122-7 0 0,0 0 0 0,113-1 0 15,-113 1 0-15,0 0 0 0,111-13 0 0,-111 13 0 16,0 0 0-16,103-14 0 0,-103 14 0 0,0 0 0 15,105-10 0-15,-105 10 0 0,0 0 0 0,89 0 0 16,-89 0 0-16,0 0 176 0,0 0-176 0,109 10 192 16,-109-10 240-16,0 0 48 0,0 0 16 0,100 20 0 15,-78-13 80-15,-2-4 32 0,-1 4 0 0,2-2 0 0,0-1-288 0,-1-1-48 16,-20-3-16-16,0 0 0 0,0 0-256 0,95 11 128 16,-95-11-128-16,0 0 0 0,0 0 0 0,116-4 0 15,-116 4 0-15,0 0 0 0,0 0 0 0,105 0 0 16,-105 0 0-16,0 0 0 0,0 0 128 0,0 0-128 15,104 9 144-15,-86-9-144 0,-1 2 432 0,-1-1-16 16,0 5 0-16,1-5 0 0,-3 1-48 0,2 0-16 16,1 0 0-16,-1-4 0 0,1 0-224 0,1 0-128 15,1-3 128-15,-2 2-128 0,-1 1 0 0,3-2 0 16,-5-1 0-16,2-3 0 0,-1 2 0 0,1-4-192 0,0 3 64 0,1-5 0 16,1 5 128-16,-3-5-208 0,4 5 80 0,-1-6 128 15,1 8 0-15,-3-2 0 0,-1 0 0 0,-1 4 0 16,2-1 0-16,-4 2 0 0,0 1 0 0,2-1 0 15,-5 2 0-15,3 0 0 0,0 0 0 0,1 2 0 16,2-2 128-16,-1 1 0 0,5 1 0 0,1 0 0 16,-20-2-128-16,0 0 0 0,0 0 144 0,94 3-144 15,-94-3 0-15,0 0 0 0,0 0 0 0,108 2 0 16,-108-2 0-16,0 0 0 0,0 0 0 0,110 2 0 16,-110-2 0-16,0 0 0 0,0 0 0 0,109 14-128 15,-109-14 128-15,0 0 0 0,0 0 0 0,105 29 0 16,-105-29 0-16,0 0 0 0,0 0 0 0,94 28 128 15,-94-28-128-15,0 0 0 0,0 0 0 0,115 16 128 0,-115-16-128 0,0 0 0 16,99-5 0-16,-99 5 0 0,0 0 0 0,98-18 0 16,-98 18 0-16,0 0 0 0,87-21 0 0,-87 21 0 15,0 0 0-15,82-20-128 0,-82 20 128 0,0 0 0 16,85-16 0-16,-85 16 0 0,0 0 0 0,94-14 0 16,-94 14 0-16,0 0 0 0,107-14 0 0,-107 14 0 15,0 0 0-15,120-12 0 0,-120 12 0 0,0 0 0 16,115-25 0-16,-115 25 0 0,0 0 0 0,106-38 0 15,-106 38 0-15,0 0 0 0,100-40 0 0,-100 40 0 16,0 0 0-16,94-35 0 0,-94 35 0 0,0 0 0 16,94-38 0-16,-94 38 0 0,66-30 0 0,-66 30 0 0,80-45 0 15,-80 45 0-15,86-47-192 0,-86 47-16 0,78-51 0 0,-78 51 0 32,63-41-512-32,-63 41-112 0,54-37 0 0,-54 37-16 0,0 0 400 0,68-35 64 0,-68 35 32 15,0 0 0-15,0 0 352 0,75-29 208 0,-75 29-16 0,0 0-16 16,0 0 512-16,0 0 96 0,90-18 32 0,-90 18 0 15,0 0-304-15,0 0-48 0,0 0-16 0,101-8 0 16,-82 8-304-16,1 1-144 0,-20-1 128 0,0 0-128 16,0 0 0-16,0 0 0 0,104 18 0 0,-85-11 0 15,-1 0 288-15,1-4 32 0,-3 8 0 0,1-4 0 16,2 0 144-16,0 3 48 0,1-5 0 0,2 4 0 0,-3 0-240 16,-19-9-32-16,0 0-16 0,0 0 0 0,86 22-224 0,-86-22 0 15,0 0 128-15,0 0-128 0,0 0 0 0,104 14 0 16,-104-14 0-16,0 0 0 0,0 0 0 0,0 0 0 15,94-2 0-15,-94 2 0 0,0 0 0 0,0 0 0 16,0 0 0-16,95-13 0 0,-95 13 128 0,0 0-128 16,0 0 0-16,0 0 0 0,99-4 0 0,-80 6 0 15,-2-2 0-15,1 2 0 0,-2-1 0 0,-2 4 0 16,-1 1 0-16,1-3 0 0,-3 2 0 0,-1 4 0 16,3-4 0-16,-3 6 0 0,0-4 128 0,1-2-128 15,1 2 0-15,2 0 0 0,-4-4 224 0,3 1-48 16,2 1-16-16,-1-3 0 0,0 0-160 0,2-2 0 15,-2 0 144-15,2 0-144 0,-4-2 0 0,0 2 0 0,2 0 0 0,-4 0 0 16,3 0 0-16,-3 0 128 0,2 0-128 0,0 2 0 16,2-2 0-16,2 0 144 0,-16 0-144 0,0 0 0 15,0 0 0-15,0 0 0 0,103-14 0 0,-103 14 0 16,0 0 0-16,0 0 0 0,87-21 0 0,-87 21 0 16,0 0 0-16,0 0 0 0,0 0 0 0,85-21 0 15,-69 21 0-15,-2 0 0 16,0 2 128-16,0-1-128 0,0 5 0 0,3 2 0 0,-1 1 0 0,0 3 0 15,3 2 160-15,0-3-160 0,2 4 128 0,-2-4-128 16,-19-11 0-16,0 0 0 0,0 0 0 0,0 0 0 0,87 31 0 16,-71-26 0-16,-1-1 0 0,3-3 0 0,-18-1 0 15,0 0 0-15,0 0 128 0,0 0-128 0,104 7 0 0,-104-7 0 16,0 0 0-16,0 0 0 0,98 16 0 0,-98-16 0 16,0 0 0-16,0 0 0 0,92 25 0 0,-92-25 0 15,0 0 0-15,0 0 0 0,0 0 0 0,89 33 0 16,-70-32 0-16,-1 3 0 0,-18-4 0 0,0 0 0 15,0 0 128-15,91 3-128 0,-91-3 0 0,0 0 128 16,0 0-128-16,106-28 128 0,-106 28-128 0,0 0 0 16,80-33 0-16,-80 33 0 0,0 0 0 0,77-40 0 15,-77 40 0-15,0 0 0 0,80-38 0 0,-80 38 192 16,0 0-192-16,76-38 192 0,-76 38-32 0,0 0 0 16,70-35 0-16,-70 35 0 0,0 0-160 0,0 0 0 0,70-38 0 0,-56 31 128 15,-4 1-128-15,1-2 0 0,-1 2 0 0,1 1 0 16,-4 0 0-16,1 1 0 0,1 3 0 0,0-3 0 15,1 1 192-15,-1-2-64 0,1 1 0 0,1 1 0 16,3-3 96-16,0-2 16 16,-2 2 0-16,0-1 0 0,0-1-240 0,-5-3 0 0,4 1 0 0,-10 1 0 15,3 0 0-15,-2 2 0 0,-2-3 0 0,-2 1 0 16,0-1 288-16,0 1-32 0,1-3-16 0,-3-2 0 16,1 2 144-16,1-7 16 0,-1-1 16 0,1 0 0 15,-2-5-224-15,3 4-64 0,-3-3 0 0,-1 1 0 0,-2-3-128 16,0 5 0-16,-4-3 0 0,-1 1 0 15,-2-5 0-15,0 6 0 0,-3-3 0 0,0 1 0 0,-1 1 0 0,1 4 0 16,-1-4 0-16,-1 1 0 0,0-1 0 0,0-1 0 16,0 3 0-16,-4-2 0 0,2 1 0 0,0-1 0 15,-5 0 0-15,0 4 0 0,0 5 0 0,-2-3 0 16,-2-2 0-16,1 1 0 0,-3 4 0 0,-1-1 0 16,0-1 0-16,-4 4 0 0,-1 1 0 0,1-3 0 15,3 4 0-15,-3-4 0 16,2 0 0-16,0 4 0 0,0-4 0 0,-1-4 0 0,-4 4-240 0,-4 0 32 15,2 0 0-15,-1-1 0 0,1-1-80 0,2-1-16 16,-4 3 0-16,-1-2 0 0,1 0 96 0,-1 1 16 16,-4-3 0-16,2 3 0 0,-5 1 0 0,-4-4 0 0,-1 4 0 0,-8 0 0 15,-3 4 192-15,-1-2-144 0,-3-2 144 0,2 3-128 16,1-3 128-16,-1 1-128 16,2 2 128-16,-7-3-128 15,-7 2-288-15,-5 5-48 0,-3-3-16 0,-3 4 0 16,1-1-224-16,-1-3-32 0,1 5-16 0,-5-1 0 15,-10 1 96-15,-1 2 16 0,-2 1 0 0,4-1 0 0,3-3 368 0,-1-1 80 0,-1 6 0 0,-6-3 16 16,3 1 176-16,-4-4 0 0,1 3 0 0,-1 1 0 16,1 3 0-16,-4-4 0 0,-6 1-144 0,5-3 144 15,-1 5 0-15,0-1 0 0,-3 2 0 0,-4 0 0 16,0 0 320-16,-1 2-32 0,5 1 0 0,-8 1 0 0,-1-3 16 0,2-1 0 16,7 2 0-16,2-2 0 0,-3 2-112 0,-6-2 0 15,-11 2-16-15,6-2 0 0,3 1 0 0,7-1 0 16,4 0 0-16,-13 2 0 0,-7-2 16 0,6 2 0 15,6 1 0-15,-1 1 0 0,-4-2 48 0,-1 1 16 16,1-1 0-16,6 0 0 16,3-1-256-16,-7-1 128 0,-7 2-128 0,0 3 0 0,7-1 256 0,4-1-32 15,3-1-16-15,-11 0 0 0,-4 3-16 0,6 2 0 16,9-2 0-16,-4-1 0 0,-6 4-192 0,-2-1 176 16,0 4-176-16,3-3 160 0,4-1-160 0,-8 6 0 15,-2-1 0-15,4-3 128 0,8-1-128 0,3-4 0 16,0-1 0-16,-7 1 0 0,4 6 0 0,-4-5-224 15,8-1 80-15,-6 3 16 16,-2 0-416-16,2 1-80 0,3 5-16 0,1-3 0 0,1-1 400 0,-9 5 80 0,-3 3 16 0,3-1 0 16,4 0 320-16,8-1 64 0,3 1 16 0,-5-2 0 15,1 0 0-15,3-4 16 0,9-1 0 0,5-4 0 16,6 0-272-16,-6-3 0 0,-10 0 0 0,5 0 0 16,5 3-320-16,2-2 0 0,3 3-16 0,-8-3 0 15,0 4 32-15,-2-4 16 16,3 1 0-16,1 1 0 0,2 4 480 0,0-4 112 0,1-3 16 0,-7 0 0 15,1-2 160-15,6 0 32 0,4 1 16 0,2 3 0 16,0-2-352-16,-8-8-176 0,-2 3 160 0,2-2-160 16,9-1 0-16,2-1 0 0,0 4 0 0,-4-4 0 15,-4-2 0-15,-1 2 0 0,0-3 0 0,0 5 0 0,4 1 0 0,-1-1 0 16,1-2 0-16,-5 5 0 16,0-1 0-16,-1 1 0 0,9 0 128 0,-6 2-128 0,3 4 128 0,-8-3-128 15,1 5 176-15,-3-1-176 0,8 0 256 0,-4 0-48 16,4 1-16-16,0 4 0 0,-4-3 48 0,0 3 0 15,-3-4 0-15,3 4 0 0,0 2-240 0,4 4 176 16,3 7-176-16,-2-1 160 0,-3-1 64 0,5 4 16 16,4-1 0-16,0 7 0 0,3 1 208 0,5-1 32 15,7 4 16-15,3 1 0 16,0 1-288-16,5 3-48 0,6 0-16 0,5 4 0 0,11-6-144 0,7 2 0 16,2 0-192-16</inkml:trace>
  <inkml:trace contextRef="#ctx0" brushRef="#br0" timeOffset="91596.4">16176 17671 7359 0,'1'-4'656'0,"1"-1"-528"15,0 2-128-15,0-1 0 0,1 2 832 0,-1-1 144 16,0-4 32-16,3 2 0 0,2-4 16 0,-2 0 16 16,-2 8 0-16,-1 1 0 0,0 3 176 0,-2 6 48 15,-2 0 0-15,0 4 0 0,1-2 208 0,-3 5 32 16,-1 1 16-16,2-1 0 0,1-1-240 0,2 1-64 16,0 1 0-16,2-1 0 0,-1 2-496 0,1 4-96 15,0-1-32-15,1 4 0 0,-1 1-384 0,1 7-80 16,-1 5 0-16,0 0-128 15,0 9 0-15,-1 2 0 0,-1 7 0 0,0 3 0 16,-1 6 0-16,-1-3 0 0,0 1 0 0,0-2 0 16,2-4 0-16,0-6-192 0,0-4 48 0,4-9 16 31,-1-6-1024-31,4-8-208 0,0-7-48 0,4-10-11008 0</inkml:trace>
  <inkml:trace contextRef="#ctx0" brushRef="#br0" timeOffset="92447.09">15907 18434 10127 0,'2'-4'448'0,"0"3"96"15,-1-3-544-15,3-1 0 0,-1 0 0 0,1 3 0 0,1-5 480 0,4-5-16 16,5-6 0-16,7-3 0 0,1 2-320 0,1 0-144 15,-2 3 128-15,0 6-128 0,0 0 832 0,-2 8 96 16,0 0 16-16,0 6 0 0,0-1 688 0,1 6 144 16,-1-2 16-16,-2 3 16 0,-1-1 208 0,1 3 32 15,1-3 16-15,1-1 0 0,0-2-832 0,-1-5-160 16,4-1-48-16,3-5 0 0,-3-4-848 0,3 1-176 16,-4-4 0-16,1 3 0 15,1-2-1728-15,-1 3-272 0,-1-1-48 0,-3 4-16 16,-2 1-720-16,-1-1-144 0,-1 0-16 0,-3 1-16 15,1 4 1104-15,-4-1 240 0,1-3 32 0,0 1 16 0,0 1 1136 0,-2-3 240 0,1 3 32 0,-4 0 16 16,3 0 144-16,0 1 0 0,-4 2 0 0,1 1 0 16,-1 0 0-16,-1 7 144 0,0-1-144 0,-2 5 160 15,1 2 448-15,3 1 96 0,-2 5 0 0,-2 0 16 16,1 1 1056-16,1 1 208 0,0 1 32 0,1 3 16 16,1-1-224-16,1-2-32 0,-3 7-16 0,0 4 0 15,-1-2-416-15,-1-3-64 0,0 1-32 0,0-5 0 0,2 2-560 0,0-5-112 16,1-4-32-16,-1-3 0 0,3-2-544 0,-3-7 0 15,1-4 0-15,3-3 0 16,-5 0-256-16,5-3-176 0,-5-4-16 0,-1-4-16 16,0-4-688-16,0-1-128 0,0-5-16 0,0 0-16 15,0 2-32-15,0-4 0 0,-1-1 0 0,1-4 0 16,-4 5 448-16,2-1 64 0,1-2 32 0,1 3 0 0,0 1 608 0,1-1 192 16,1-3 0-16,3 5 0 0,-3 2 384 0,3 0 192 15,1 3 48-15,1 5 0 0,-2 1 144 0,0 7 16 16,4-1 16-16,-4 6 0 0,4 1 96 0,-2 6 32 15,1 1 0-15,1 4 0 0,2 2 1200 0,-1 3 240 0,0 4 64 0,1 1 0 16,1 6-1856-16,-3-1-352 0,1 5-80 0,-4-1-16 16,2-4 240-16,-3 1 32 0,1-6 16 0,-3-3 0 15,2 2-416-15,1-9 0 0,-1 0 128 0,-2-9-128 32,3 0-416-32,-1-3-112 0,-2-4-32 0,1-3 0 15,-1 0-832-15,-1-1-160 0,3-4-48 0,-3 1 0 16,-2-3 592-16,3-4 112 0,-1 4 32 0,2-3 0 0,1-1 608 0,0-2 256 0,0-1-192 0,1 0 192 15,2 0-160-15,-1 2 160 0,4-4 0 0,-6 1-144 16,4 3 144-16,1-2-160 0,-1 1 160 0,0 1-160 16,-2 5 160-16,1-6 0 0,1 1 0 0,0-2 128 0,-2-2 128 15,1 4 16-15,1 1 16 0,-2 4 0 0,0 5 224 0,-2 5 32 16,0 4 16-16,2 3 0 0,-5 2 192 0,3 5 32 16,1 6 16-16,1-1 0 0,-4 2 416 0,2 0 96 15,2 4 16-15,2-2 0 0,-2 5-736 0,0-3-144 16,0 1-16-16,-2-5-16 0,-1 0-416 0,-1-1 0 15,1-3 0-15,-1-2 0 0,1-5-192 0,3-4-112 16,-2-1-16-16,2-3-16 16,1-3-1296-16,1-2-256 0,5-6-48 0,2 4-12192 0</inkml:trace>
  <inkml:trace contextRef="#ctx0" brushRef="#br0" timeOffset="92981.87">17641 18547 6447 0,'0'-9'272'0,"0"4"80"0,0-2-352 0,0 4 0 0,0-1 0 0,0 2 0 15,0 1 1840-15,0-3 288 0,2 2 64 0,0 1 16 16,-2 8 48-16,0 0 16 0,0 7 0 0,-2 1 0 0,0 4-512 15,-1 2-96-15,3 4-32 0,0-1 0 0,-4 6-368 0,2-2-80 16,1 5-16-16,1 3 0 0,-2 3-448 0,2-1-80 16,0 2-32-16,0 3 0 0,0-4-256 0,0 1-48 15,0-2-16-15,2-1 0 0,1-6-96 0,1-1-32 16,-1-8 0-16,1-3 0 16,-1-3-160-16,1-9 0 0,1 2 0 0,-5-7-176 15,3-2-720-15,-1-6-128 0,0-1-48 0,0-3 0 16,-1-4 32-16,1-5 0 0,3-2 0 0,-1-7 0 15,1 0 400-15,0-7 96 0,2-5 16 0,0-3 0 16,0-4-80-16,-2-7-16 0,2 0 0 0,-3-4 0 16,-1 1-16-16,1-2-16 0,-4 3 0 0,0-3 0 0,0 1 416 0,1 1 96 0,5 4 16 0,2 8 0 15,1 7 352-15,0 6 80 0,3 12 16 0,0 6 0 16,-3 5 288-16,1 7 64 0,-3 6 16 0,4 1 0 16,-2 2 480-16,1 5 112 0,-1 5 0 0,1 3 16 15,-1-1-192-15,1 2-32 0,-1 1-16 0,2 6 0 16,-6 0-416-16,0 5-64 0,-2 4-32 0,1 1 0 15,-4 2-176-15,-4 0-48 0,-1 5 0 0,-2-6 0 16,0-1-48-16,-1-5-16 16,1-3 0-16,-4-8 0 0,4-4-256 0,2-4 0 0,0-9 0 0,0-5 0 15,1-2-1440-15,4-6-352 16,-3-8-64-16,6-5-13056 0</inkml:trace>
  <inkml:trace contextRef="#ctx0" brushRef="#br0" timeOffset="93390.4">18194 18040 4607 0,'0'12'192'0,"-2"-8"64"0,2-1-256 0,0 1 0 15,0-2 0-15,2-2 0 0,-1-2 1696 0,3-2 288 16,3 1 64-16,0-4 16 0,5-4-304 0,-2-1-64 0,3 0-16 0,-1-2 0 15,2 4-1024-15,0-3-208 16,0 5-32-16,1-1-16 0,-3 0 352 0,4 1 64 0,-2 2 16 0,2-4 0 16,1 3 464-16,-3-3 112 0,2 3 0 0,-1-6 16 15,3 3-368-15,-2-4-80 0,-1-2-16 0,-4 4 0 16,1-2-448-16,2-1-80 16,-5-3-32-16,3-3 0 0,-5 0-48 0,3 0-16 0,-3-1 0 0,0-3 0 15,-2 3-128-15,2-4-16 0,-1-1-16 0,1 5 0 16,-6-3-176-16,3 1 128 0,-2-2-128 0,1 2 128 15,1-4-128-15,1 2 0 0,0-6 0 0,0 3 0 16,2-3 0-16,-3 1 0 0,1 3 0 0,0-2 0 16,0 4 0-16,1 0 0 0,-3 0 0 0,1 5 0 15,-3 2 0-15,4 3 0 0,-5 6 0 0,0-1 0 0,2 4-160 0,-2 4 160 16,-2-1 0-16,2 4-144 16,-3 6-512-16,0-3-112 0,-1 2 0 0,2 1-16 15,1 2-1632-15,1-1-320 0,0 5-64 0,0-5-4816 16,0 6-976-16</inkml:trace>
  <inkml:trace contextRef="#ctx0" brushRef="#br0" timeOffset="93726.9">18441 17471 4607 0,'-10'8'400'0,"1"-6"-400"15,4 0 0-15,-1-2 0 0,6 0 2000 0,0-2 320 0,0-5 64 0,0 2 16 16,0-9 144-16,0-3 16 0,2-4 16 0,3 0 0 16,1-2-1104-16,1 0-240 0,1 1-32 0,4-4-16 15,-1 3-288-15,3-3-48 0,2 0-16 0,-3 1 0 16,7-2 32-16,-3 2 0 0,-1 1 0 0,5-2 0 16,-2 1 224-16,-3 4 64 0,3 2 0 0,-2-2 0 15,1 2-512-15,-1 2-112 16,0 1-16-16,-3 6 0 0,0 1-384 0,-3 7-128 0,-1 4 0 0,1 7 0 15,-3 3 128-15,1 9-128 0,0 8 0 0,-4 6 0 16,4 5 288-16,-2 2-48 0,0 5-16 0,3-2 0 0,-1-3 96 0,1-2 32 16,4-2 0-16,2-6 0 0,0-10-352 0,3-4 0 15,5-9 0-15,11-18-18272 16</inkml:trace>
  <inkml:trace contextRef="#ctx0" brushRef="#br0" timeOffset="106762.62">15210 16438 4607 0,'-2'5'400'0,"1"-3"-400"15,1-2 0-15,0 0 0 0,0 0 800 0,0 0 80 16,1 0 16-16,-1 0 0 0,0 1-352 0,2-1-64 16,0 0-16-16,0 0 0 0,-2 0-208 0,0 2-64 15,0 0 0-15,0 1 0 0,0-1 576 0,-2 5 96 16,0-2 32-16,2 1 0 0,0-1 432 0,2 2 80 16,1-4 32-16,-1 1 0 0,0-4-128 0,3 3-32 0,-3-1 0 0,1 1 0 31,3-3-640-31,2 0-144 0,-2 0-32 0,1-3 0 0,1 3-240 0,1-2-48 0,1 1-16 0,-1-1 0 15,3 2 176-15,-1-4 48 0,-1 1 0 0,4-1 0 16,-2-3 96-16,4 2 32 0,-2-2 0 0,3-2 0 31,1 2-32-31,1-5 0 0,-2 4 0 0,3-3 0 0,-1-3 0 0,3 2 0 16,1-2 0-16,1-2 0 0,4-1-112 0,-1 1-32 0,0 2 0 0,1-3 0 16,0 0-128-16,0-1-16 0,0 1-16 0,0-2 0 15,1-1-176-15,-2 1 0 16,0-2 0-16,-2 0 0 0,1-1 0 0,0-1 0 15,-1 4 0-15,-1-2 0 0,2 4 0 0,-5-3 0 16,2 3 0-16,-2 1 0 0,1 2 256 0,-1 1-16 16,2-3-16-16,-2-3 0 0,-2 3-80 0,0 0-16 15,2 1 0-15,0-3 0 0,3-1-128 0,-1 0 0 16,1-4 0-16,1 4 0 0,-3 0 0 0,4 0 0 16,-3 0 0-16,3-1 0 0,2 1 0 0,-3-2 0 15,-1 2 0-15,2 2 0 0,-5 5 0 0,0-4 0 16,0 0 0-16,1 1 0 0,1-5 0 0,1 1 0 15,1 2 0-15,-1-2 0 0,2-2 0 0,1 2 0 0,-1 1 0 0,-2 1 0 16,2-1 0-16,-1 6 0 0,1-2 0 0,-2 0 128 16,4 0-128-16,-2 1 160 0,-26 13-160 0,0 0 160 15,96-48-160-15,-96 48 128 0,0 0-128 0,106-55 128 16,-106 55-128-16,0 0 0 0,100-46 144 0,-100 46-144 16,0 0 0-16,95-45 128 0,-95 45-128 0,0 0 0 15,102-45 0-15,-102 45 0 0,0 0 0 0,118-54 128 16,-118 54 16-16,92-40 16 0,-92 40 0 0,96-37 0 15,-96 37 0-15,0 0 0 0,133-42 0 0,-133 42 0 16,0 0-16-16,113-38 0 0,-113 38 0 0,0 0 0 16,111-35-16-16,-111 35 0 0,0 0 0 0,115-38 0 15,-115 38-128-15,93-33 0 0,-93 33 144 0,94-33-144 0,-94 33 0 0,0 0 0 16,136-40 0-16,-136 40 0 16,0 0 0-16,113-28 0 0,-113 28 0 0,0 0 128 15,0 0-128-15,122-28 144 0,-96 25-144 0,-26 3 160 0,0 0 80 0,0 0 16 16,117-7 0-16,-117 7 0 0,0 0-64 0,0 0 0 15,117 7 0-15,-88-2 0 0,-1 3-32 0,0-2-16 16,0-1 0-16,0 4 0 0,-2-4-144 0,2-2 128 16,-2 4-128-16,0-1 128 0,2-3-128 0,-5-1 0 15,1 1 0-15,2 2 128 0,-3-1-128 0,3-1 0 16,2-1 0-16,-5 5 0 0,-2-3 0 0,1 1 0 16,4 0 0-16,-3 6 0 0,1-5 0 0,1 5 0 15,-1-2 0-15,2 3 128 0,-1 2-128 0,1-4 0 0,-2 6 144 0,1 0-144 16,1-2 0-16,-5-2 144 0,1 2-144 0,1 0 0 15,3 3 128-15,-3-3-128 0,1 0 0 0,-1 2 0 16,3-3 0-16,-7 1 0 0,4 0 0 16,-4 2 0-16,2-2 0 0,-2 2 0 0,2-2 0 0,0 1 0 15,-2 4 0-15,0-3 0 0,-3-2 0 0,1 2 0 16,-1-2 0-16,1 3 0 0,1 0 0 0,-1 1 0 16,-3-2 144-16,2-1-144 0,1 1 0 0,4 0 144 0,4-1-144 15,-3 3 128-15,-1-3-128 0,0 1 128 0,-2 0-128 0,0-4 0 16,-1 4 0-16,1-4 0 0,2 0 0 0,-2 2 0 15,2 0 0-15,-4-2 0 0,3 0 0 0,-5 2 0 16,3 0 0-16,-3-4 0 0,3 4 0 0,-4-1 0 16,1-1 0-16,-1 0 0 0,4 0 0 0,-2-1 0 15,-3 1 0-15,1-3 0 0,2 4 0 0,-2-4 0 16,3 5 0-16,1-5 0 0,-2-2 0 0,-3-2 0 16,3 4 0-16,-2-4 0 0,2 0 0 0,-4 2 0 15,0 0 0-15,2-3 0 0,-2 4 0 0,-1-2 0 0,3-1 0 16,-6 2 0-16,5 0 0 0,-3-2 0 0,-1 4 0 0,1-2 0 15,-1-2 0-15,0 5 0 0,1-5 0 0,-1 4 0 16,1-2 0-16,-3-5 0 0,4 1 0 0,-4-1 0 16,0 2 0-16,0-8 0 0,1 2 0 0,1-1 0 15,2-4-336-15,-3-2 0 0,-1 4 0 0,4-4 0 32,-3 1-480-32,3-6-80 0,1 3-32 0,2-4 0 0,2-3-464 0,-1 1-80 0,3-2-32 15,-1 1 0 1,-3-1-704-16,0 0-144 0</inkml:trace>
  <inkml:trace contextRef="#ctx0" brushRef="#br0" timeOffset="107235.28">21355 15098 7359 0,'-11'13'656'0,"4"-8"-528"0,2-2-128 0,5 1 0 0,-2-1 1616 0,2-1 304 15,0 0 48-15,0-1 16 0,-3 3-544 0,1 6-96 0,2-1-32 0,0 2 0 0,2-3-832 0,-2 8-160 16,3 0-48-16,-1-1 0 0,1 3 496 0,3 1 112 16,2 0 16-16,-1 0 0 0,6 0-368 0,-5 1-64 15,4-1-16-15,-3 2 0 0,0-2-448 0,-2 5 0 16,-2 0 0-16,0 8 0 15,-3 1 0-15,-2 2 128 0,-2 1-128 0,-3 3 0 0,2-1 0 16,-6 4 0 0,0 1 0-16,-1 6 0 0,-4-2 256 0,0 7-64 0,-4 0 0 0,3 0 0 0,1-2 224 0,-2-6 32 15,4-10 16-15,3-4 0 0,4-8-336 0,3-8-128 16,4-9 0-16,5-7-12208 0</inkml:trace>
  <inkml:trace contextRef="#ctx0" brushRef="#br0" timeOffset="107644.48">21642 15187 1839 0,'2'-2'160'0,"0"2"-160"16,-1 0 0-16,-1 0 0 0,0 2 432 0,0 0 48 15,0 0 16-15,4-1 0 0,-4 8-192 0,0 0-48 16,0 3 0-16,-4-2 0 0,4 6 768 0,-1-2 128 15,-1 2 48-15,-2-2 0 0,3 3 304 0,-3-1 64 16,2 3 16-16,2-2 0 0,-1 3-32 0,-5-1 0 16,3 0 0-16,-1 2 0 0,3 3-160 0,-3-1-48 15,1 3 0-15,-1 5 0 0,1-3-432 0,-1 5-80 16,1 0-32-16,1 0 0 0,-1 0-416 0,-1 1-96 16,2 0-16-16,2-6 0 0,0 2-272 0,0-6 0 0,0 4 0 0,2-7 0 31,0-2-576-31,3-7-112 0,-1-1-16 0,-1-6-11392 0</inkml:trace>
  <inkml:trace contextRef="#ctx0" brushRef="#br0" timeOffset="107974.79">21968 15321 8287 0,'-2'4'368'0,"0"-1"80"0,2 4-448 0,0-3 0 16,0-1 0-16,0-1 0 0,0 1 1360 0,-1 8 192 15,1 3 48-15,-2 3 0 0,0 4-32 0,-3 4 0 0,3-5 0 0,-6 5 0 16,1 3-560-16,0-2-112 0,0 5-32 0,0 1 0 16,-4-1-80-16,4 2-16 0,-1 0 0 0,2-5 0 15,3 2 64-15,1-8 16 0,2-6 0 0,4-9-8928 16,3-4-1792-16</inkml:trace>
  <inkml:trace contextRef="#ctx0" brushRef="#br0" timeOffset="119310.34">17618 15983 17503 0,'-5'5'1552'0,"4"2"-1232"16,2-5-320-16,1-2 0 0,3 0 896 0,-3 2 112 15,1 1 16-15,6 1 16 0,-9-4-400 0,0 0-64 16,0 0-32-16,0 0 0 0,82 14-192 0,-82-14-32 15,0 0-16-15,77-19 0 0,-77 19-96 0,0 0-16 16,90-35 0-16,-90 35 0 0,0 0-192 0,84-26 0 16,-84 26 0-16,0 0 0 0,0 0 0 0,85 0 0 15,-85 0 0-15,0 0 0 0,56 38 0 0,-44-17 0 16,4 1 0-16,0 6 0 16,-1 0 144-16,3 11 48 0,-1 1 0 0,-1 5 0 0,1 0 48 0,4 2 16 15,4 4 0-15,1 3 0 0,5 1-256 0,4 1 128 16,-2-2-128-16,5 2 0 0,4 3-176 0,-2-1-128 15,2 3-16-15,-3 0-16 16,-3-2-592-16,1-2-112 0,-2 1-32 0,1-4-9200 0</inkml:trace>
  <inkml:trace contextRef="#ctx0" brushRef="#br0" timeOffset="119741.14">17632 17337 4607 0,'-36'50'400'0,"10"-15"-400"0,3-4 0 0,7-10 0 16,11-7 5984-16,0-10 1120 0,1 2 208 0,-3 7 48 15,-3 6-4960-15,0 0-992 0,6-7-208 0,6-10-48 16,5-11-1152-16,-7 9-400 0,33-52 0 0,-33 52 0 31,54-92-368-31,-23 32-64 0,11-9 0 0,0-6-16 16,8-4-352-16,4-2-64 0,4-3-16 0,-1-1 0 15,3-4 48-15,-3-5 0 0,1-2 0 0,-1 0 0 0,4 7 704 0,4-1 144 16,4 6 16-16,6-3 16 0,7-2 352 0,0 0 0 16,-2-1 160-16,-5 1-160 0,-5 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0:5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16592 11523 11967 0,'0'0'1072'0,"0"0"-864"0,0 0-208 0,0 0 0 16,0 0 400-16,0-2 48 0,0 2 0 0,-2 0 0 16,1 0 112-16,-3 0 16 0,2 2 16 0,1-1 0 15,-5 5 448-15,6-5 96 0,-1 5 16 0,1-3 0 16,0 4 64-16,0-2 32 0,1 0 0 0,1 4 0 15,3 0-96-15,-5-2 0 0,2 5-16 0,0-2 0 16,1 1-272-16,-1 3-48 0,-2 0-16 0,0 0 0 16,-2 8-352-16,-1 1-64 0,-1 1 0 0,-1-1-16 15,2 7-128-15,-3-1-32 0,3 6 0 0,-1 2 0 16,-2 3 176-16,0 2 48 0,1-2 0 0,0 0 0 16,1 1-32-16,-1-1 0 0,0-1 0 0,0 1 0 0,-1-2-144 0,1 1-48 15,3-3 0-15,-5 1 0 0,4-1-208 0,0 1 0 16,-1-1 128-16,2-1-128 0,-3-2 0 0,3-7 0 15,1-1 0-15,1-6 0 0,0-3-240 0,1-6-80 16,5-3-32-16,-3-7 0 16,2 0-2016-16,0-5-384 0</inkml:trace>
  <inkml:trace contextRef="#ctx0" brushRef="#br0" timeOffset="455.54">16515 11571 7359 0,'-15'9'320'15,"6"-2"80"-15,2-3-400 0,2-1 0 0,3-1 0 0,2-2 0 16,-2 0 1648-16,1 1 240 0,-1 1 48 0,4 3 16 16,1-3-560-16,8 0-112 0,-3-2-32 0,6-4 0 15,4 1-16-15,1-2 0 0,0 3 0 0,-19 2 0 16,0 0-48-16,0 0-16 0,96-28 0 0,-96 28 0 0,0 0-272 0,0 0-48 16,101-26-16-16,-101 26 0 15,0 0-176-15,0 0-32 0,97-2-16 0,-97 2 0 0,0 0-192 0,70 14-32 16,-49-9-16-16,-4 6 0 0,-1-2-176 15,-2 3-16-15,-2 0-16 0,-5 2 0 16,-1 5-160-16,-3-2 0 0,-1 3 0 0,-2-1 0 16,-2 0 0-16,-1 2 0 0,-3-2 0 0,-2 2 0 0,-1-2 240 0,-2 4-48 15,1-1 0-15,-7-1 0 0,-1 0 64 0,-3 0 0 16,0 2 0-16,-7 3 0 0,1-4-256 0,-5 1 0 16,-3 2 0-16,-3 2 0 0,-2-2 0 0,-4 4 0 0,-3 1 0 0,0 0 0 31,5-4-400-31,1 2-128 0,0-6-32 0,10-6 0 15,12-7-688-15,14-9-144 0</inkml:trace>
  <inkml:trace contextRef="#ctx0" brushRef="#br0" timeOffset="1179.11">17195 12022 13823 0,'0'-3'1216'0,"2"-2"-960"0,0 1-256 0,-1 4 0 15,3-1 896-15,-3-3 144 0,3-5 32 0,1 1 0 16,4-5-112-16,1 6 0 0,-1 1-16 0,0 0 0 16,3 6 608-16,-3 2 128 15,1 2 32-15,-1 1 0 0,3 0 0 0,-1 0 0 0,1 6 0 0,0 1 0 0,0-2-672 0,0 6-128 16,1 0-16-16,-1 1-16 15,0 0-384-15,2 3-80 0,-4 4-16 0,3 0 0 0,0 9-192 0,-4-1-32 16,2 3-16-16,-3 0 0 0,3 3-16 0,-8 4 0 16,3 1 0-16,-5 1 0 0,1 3 64 0,-4 0 16 15,1 7 0-15,-5 0 0 0,3 3-48 0,-2-1-16 16,-1 1 0-16,1-1 0 0,3-2-160 16,1 0 192-16,1-3-192 0,-2-1 192 0,2 1-192 0,-4-4 0 15,4 3 0-15,-1-1 0 0,1 2 0 0,-2 1 0 16,0-2 0-16,-1-4 0 0,-1 1 0 0,2-4 0 0,-1 2 0 15,-1 2 0-15,-1-3 0 0,0-2 0 0,0 1 0 0,0-3 0 16,-2-3 0-16,0-2 0 0,0-4 0 0,1 1 0 16,3-8-208-16,-4-1 16 0,3-3 16 0,3-6 0 31,-1 2-576-31,0-2-112 0,1-4-32 0,1 1 0 16,0-6-720-16,0-1-160 0,1 1-16 0,1-3-16 0,0-1-1056 15,-1-2-208-15</inkml:trace>
  <inkml:trace contextRef="#ctx0" brushRef="#br0" timeOffset="1587.91">17179 13649 11055 0,'-12'4'480'0,"2"-1"112"0,3-1-464 0,3 0-128 0,1-2 0 0,1 0 0 0,0 1 2048 0,-3 3 384 15,0-2 64-15,0 8 32 0,-1-1 320 0,5 7 64 16,1-1 16-16,1-3 0 0,5 6-816 0,1-1-176 0,1 1-16 0,3-1-16 16,1 2-1040-16,2 0-208 15,2 4-32-15,-1 1-16 0,3 4-240 0,-1 0-48 0,4 0-16 16,-2 5 0-16,2-5-80 0,-2 2-16 15,4-3 0-15,0 1 0 0,3-3-32 0,-5-4-16 0,1-2 0 0,-3-4 0 32,2 1-160-32,0-7 0 0,-3 1 0 0,1-5 128 0,0-3-128 0,0-4 0 0,0 1 0 0,4-10 0 15,-23 11 0-15,0 0 0 0,99-66 0 0,-99 66 0 16,86-73 0-16,-86 73 128 0,94-96-128 0,-94 96 128 16,92-113-128-16,-92 113 0 0,86-113 144 0,-86 113-144 15,81-122 0-15,-81 122 0 0,79-126 0 0,-37 57-192 16,1 3-1040-16,1-6-224 0</inkml:trace>
  <inkml:trace contextRef="#ctx0" brushRef="#br0" timeOffset="125643.6">22731 11089 17503 0,'-2'7'1552'16,"2"-4"-1232"-16,0-3-320 0,0 0 0 0,2 0 832 0,-2 0 96 16,0 4 32-16,2-1 0 0,-2 6-608 0,0 0-112 15,0 1-32-15,0 1 0 0,-2 4 176 0,2 3 16 16,2-1 16-16,-2 4 0 0,2 0 816 0,1 0 176 16,1 1 16-16,1 5 16 0,2 0-256 0,-2 8-48 15,0 4-16-15,-1 2 0 0,-4 10-480 0,0 5-112 16,-2 6-16-16,-1 8 0 0,-6 1-272 0,0 4-64 15,-3 5-16-15,2-3 0 0,-1-2-160 0,2-2 0 16,2-12 0-16,2-3 0 0,5-3 0 0,-2-4 0 0,2-8 0 0,0-3 0 31,4-3-816-31,-2-4-144 0,1-3-16 0,1-6-16 16,3-3-1904-16,-4-7-384 0</inkml:trace>
  <inkml:trace contextRef="#ctx0" brushRef="#br0" timeOffset="126917.76">22458 11777 12895 0,'-13'10'576'0,"5"1"112"16,1-3-560-16,3 1-128 0,3-4 0 0,1-3 0 16,0 7 1584-16,0 1 272 0,0 8 64 0,0 3 16 15,1 7-256-15,3-4-48 0,3-3-16 0,1-2 0 0,5-3-992 0,1-4-208 16,5-3-32-16,3-4-16 0,6 2-64 0,5-4-16 15,-33-3 0-15,0 0 0 0,115-5 288 0,-115 5 64 16,0 0 16-16,126-28 0 0,-126 28-208 0,0 0-64 16,113-36 0-16,-113 36 0 0,0 0-384 15,0 0 128-15,105-39-128 0,-84 31 0 0,-6-3 0 0,1 6-144 16,-7 0 0-16,1-2 0 16,-5 5-176-16,-1 2-16 0,-1 2-16 0,3 1 0 0,-5 6 208 0,-1-4 144 15,0 9-192-15,0 0 192 0,0 0-128 0,0 5 128 0,-1 4 0 16,-3 1 0-16,1 0 0 0,1 6 0 0,0-2 0 0,0 5 0 15,-1-3 336-15,1-1-16 0,0 4-16 0,-5-5 0 16,4 5-160-16,-2-5-16 0,1-2-128 0,-4-5 192 16,2 0-192-16,1-4 0 0,-2 1 128 0,2-8-128 15,1 1 0-15,3-8 0 0,-3 3 0 0,2-10 0 16,4 1 0-16,2-3 0 0,-4-6-144 0,3 0 144 31,2-2-624-31,-1-5-16 0,3-2-16 0,0-5 0 0,3 0-48 16,-1-6 0-16,3 3 0 0,0-6 0 0,4-2 304 0,0-1 48 0,1 0 16 0,1-1 0 15,1 1 336-15,2 1 0 0,-2 4-144 0,0 0 144 16,2 4 0-16,-4 4 0 16,2 4 0-16,-3 9 0 0,-2 3 192 0,-2 8 32 0,-1 2 16 0,-3 5 0 0,-1 1 464 0,0 1 112 15,0 6 16-15,0 2 0 0,-1 0 192 0,-3 1 32 16,4 2 16-16,-5 2 0 0,1 2-368 0,-3 1-64 16,0 4 0-16,-1 2-16 0,-3 3-352 0,-3 0-64 15,0 0-16-15,4-5 0 0,-4 1-192 0,1-4 0 16,5-6 0-16,-1-5 0 15,4-4 0-15,1-1 0 0,1-5 0 0,3-4 0 16,-2-4-768-16,2-1-32 0,2-4-16 0,-1-7 0 16,3 4-304-16,-3-7-64 0,1 2-16 0,2-8 0 15,1 1 608-15,0 1 112 0,-3-6 32 0,3 1 0 0,0-5 448 0,0-2 0 16,0 5 0-16,1-5 0 0,2 2 0 0,-1-2 0 0,2 6 144 16,1-2-144-16,-1-1 224 0,0 8-48 0,-2-1-16 0,1 1 0 15,3 3 272-15,-1 2 48 0,-5 5 16 0,2 2 0 16,0 3 96-16,2 4 32 0,-4 3 0 0,0 4 0 15,2 0 80-15,-5 6 32 0,2 3 0 0,-3 4 0 16,1 5 0-16,-2 1 0 0,-2 6 0 0,0 1 0 16,-3 7-240-16,-2 3-48 0,-2 2-16 0,-3 2 0 15,2 4-208-15,-3-6-32 0,3 0-16 0,-4-4 0 16,3-3-48-16,4-7-128 16,2 2 192-16,2-8-64 0,1-3-256 0,4-5-64 0,3-1-16 0,4-6 0 15,-3-3-1600 1,3-1-320-16,2-2-64 0,-3-3-16 15,3 1-736-15,-3-8-128 0,5 2-48 0,-1-6 0 0,-2-3 336 0,-3-3 64 0,2-3 16 0,-1-6 0 16,1-4 704 0,0-1 144-16,-4-4 16 0,2-1 16 0,0-1 992 0,0 1 192 0,-5 1 32 0,3-1 16 0,-2-3 352 15,1 1 80-15,-1 3 16 0,1-1 0 0,-1 4 528 0,0 1 96 16,3 5 32-16,-1 4 0 0,-2 9 704 0,-1 8 128 16,0 6 48-16,-4 4 0 0,0 6 192 0,-3 7 32 15,-2 5 16-15,0 6 0 0,-4 4 880 0,1 6 176 16,-1 7 48-16,1 3 0 0,-4 6-432 0,0 5-96 15,2 1-16-15,-4 4 0 0,0 7-944 0,-1-4-192 16,0 3-32-16,-4-3-16 16,3-3-592-16,2 0-112 0,6-4-32 0,-4-4 0 0,3-3-128 0,1 1-16 0,1-4-128 0,0 2 192 15,2-6-192-15,0-3 0 0,2-5 0 0,0-7 0 47,0-7-576-47,1-6-48 0,1-4-16 0,1-9 0 16,0-2 0-16,2-4 0 0,2-5 0 0,-2-6 0 0,3-6-672 0,-1-7-144 0,1 0-16 0,1-7-16 15,3-3 624-15,0-7 128 0,3-2 32 0,-5-4 0 0,1 8 576 16,-1-11 128-16,5-11 0 0,-3-8 0 16,2-5 256-16,1-9 32 0,2-8 16 0,2-2 0 15,2-1 208-15,1 1 64 0,3 10 0 0,2 0 0 0,1 3 32 0,1 9 16 16,4 9 0-16,-4 14 0 0,-1 12 112 0,-6 12 32 16,-3 7 0-16,-3 7 0 0,-3 4-32 0,-1 6 0 15,2 4 0-15,-6 2 0 0,4 7 96 0,-1-3 32 16,1 7 0-16,-1 2 0 0,1 5-416 0,0 4-64 15,-5 7-32-15,2 1 0 0,-6 6-192 0,-2 5-32 16,-1 4-128-16,-5-3 192 0,-3 5 0 0,-8 1-16 16,-1-1 0-16,-6 2 0 0,-5-1-48 0,-7-3 0 15,-6 2 0-15,-3-4 0 0,-8 0 0 0,-2-10-128 16,3-2 192-16,-2-5-64 0,4-10-128 0,4-8-224 16,6-8 48-16,4-6-17744 0</inkml:trace>
  <inkml:trace contextRef="#ctx0" brushRef="#br0" timeOffset="131521.72">25310 11495 7423 0,'-7'8'160'0,"2"-1"32"0,2-1 16 0,1-3 0 0,0-3-208 0,2 0 0 0,0 0 0 0,0 2 0 15,0-2 848-15,0 0 128 0,-2 2 32 0,2-1 0 16,0-1-336-16,0 0-64 0,0 0-16 0,0 0 0 16,0 0 176-16,0-1 48 0,0-1 0 0,6 2 0 15,1 0 464-15,3 0 112 0,6 0 16 0,1 0 0 16,4-2-64-16,-2-3-16 0,4-2 0 0,-2 2 0 16,0 3-688-16,3-5-144 15,-24 7-32-15,0 0 0 0,0 0-144 0,124-37-16 0,-124 37-16 0,0 0 0 16,113-29 96-16,-113 29 0 0,0 0 16 0,138-28 0 15,-138 28 16-15,109-12 0 0,-109 12 0 0,109-7 0 0,-109 7-208 0,0 0-32 16,134-2-16-16,-134 2 0 0,0 0-160 0,99-5 0 16,-99 5 0-16,0 0 0 0,0 0 432 0,112-11 96 15,-90 3 32-15,3 1-15408 16</inkml:trace>
  <inkml:trace contextRef="#ctx0" brushRef="#br0" timeOffset="131867.5">26699 10796 9215 0,'-14'7'400'0,"5"-5"96"16,2 1-496-16,4-1 0 0,1 2 0 0,-1-3 0 0,1 1 672 0,0 2 32 0,-1-1 16 0,-2 9 0 16,3-1-144-16,0 4-16 0,-3 3-16 0,5 1 0 15,-2 0 672-15,2 0 144 0,2 4 32 0,0 5 0 16,1-2 272-16,-1 5 64 0,0 2 16 0,-2 6 0 16,1 3-416-16,-2 1-96 15,-1 8-16-15,-3-4 0 0,-2 5-608 0,-2 4-128 0,-3-2-32 0,-2 0 0 16,0 0-448-16,0-4 128 0,-4 4-128 0,3-2 0 0,-1-5 0 0,0-3 0 15,6-2 0-15,-4-6 0 16,4-3-336-16,3-6-112 0,1-5-32 0,5-3-8448 16,1-5-1696-16</inkml:trace>
  <inkml:trace contextRef="#ctx0" brushRef="#br0" timeOffset="132245.25">27319 11005 13823 0,'-3'7'608'0,"1"-5"128"0,2 1-592 0,0 1-144 0,2-2 0 0,-2-1 0 16,0 1 1248-16,0 3 224 0,-2 1 32 0,0 6 16 0,-3 5 112 0,-2 1 32 31,-1 3 0-31,-3-1 0 0,1 3 0 0,-1 3 16 16,1 0 0-16,-1 2 0 0,3-2-528 0,-3-1-128 0,4 4 0 0,-2-1-16 0,2 4-368 0,-1-1-80 31,-1-1-16-31,2-1 0 0,-2-1-272 0,2 2-48 0,0-4-16 0,0 3 0 0,0-4-208 0,1-6 0 31,2 0 0-31,1-3 0 16,1-4-752-16,0-3-144 0,2-6-16 0,2 2-9680 15,0-5-1936-15</inkml:trace>
  <inkml:trace contextRef="#ctx0" brushRef="#br0" timeOffset="132512.31">27732 11220 3679 0,'-5'10'320'0,"2"-5"-320"0,-1-1 0 0,4-1 0 15,0 2 2576-15,0-1 448 0,0-1 96 0,0 4 16 16,-3 7-208-16,1 2-48 0,0 7 0 0,-3-3 0 15,2 5-944-15,-1-4-192 0,1 0-32 0,1 0-16 16,7-2-672-16,-5-2-144 0,2 2-32 0,0 0 0 0,1 1-848 0,1 1-416 16,-1-1 32-16,2 0-14592 15</inkml:trace>
  <inkml:trace contextRef="#ctx0" brushRef="#br0" timeOffset="134541.63">13780 8074 2751 0,'-4'2'256'0,"2"1"-256"16,-1 1 0-16,3-4 0 0,-2 1 704 0,0 1 112 16,-1 3 16-16,-2-1 0 0,-2 5-80 0,0-2-16 15,1-6 0-15,3 1 0 0,-2 0 96 0,3-2 0 16,2 0 16-16,0-2 0 0,0 0 208 0,0 1 32 16,0-1 16-16,0 0 0 0,0 0-96 0,-2 1-32 15,1 2 0-15,-3 1 0 0,1 2-16 0,-3-1 0 0,1 6 0 0,0-1 0 31,0 3-144-31,-2-2-48 0,0 3 0 0,3-2 0 16,-1 4-256-16,0 2-48 0,1 1-16 0,1 1 0 0,1 3-160 0,-1-2-32 0,1 0-16 0,2-2 0 16,0-1-48-16,2-2-16 0,1 0 0 0,4-2 0 15,2-3-48-15,1-1 0 0,2-2 0 0,6-6 0 16,-2-4-128-16,1-4 0 0,0 1 0 0,3-9 0 31,0-2 496-31,5-2 16 0,-3-7 0 0,6-4 0 0,2-6 304 0,5-4 64 16,7-10 16-16,3 1 0 0,2-4-256 0,11-13-32 0,10 0-16 0,1-5 0 0,8-1-384 0,-2 2-80 31,-2 1 0-31,-7 9-128 0,-7 2 0 0,-5 5-176 0,2 5 0 0,-3 2 0 16,-1 2-688-16,0 1-144 0,0 6-16 0,-1 6-16 31,1 3-384-31,-5 3-80 0</inkml:trace>
  <inkml:trace contextRef="#ctx0" brushRef="#br0" timeOffset="140309.9">25730 13271 11967 0,'-2'6'1072'0,"1"-1"-864"0,1-2-208 0,0-3 0 0,0 2 704 0,0 1 80 15,1 1 32-15,-1 8 0 0,0 0-208 0,0 1-32 16,0 0-16-16,2 0 0 0,0-1 80 0,1 4 32 15,3 1 0-15,-5 2 0 0,3 0 112 0,1 6 32 16,0 6 0-16,2 4 0 0,-1 3 16 0,-1 0 0 16,2 8 0-16,-6 3 0 0,3 1-256 0,-4 2-64 15,0 4 0-15,0 0 0 0,-2-1-352 0,-1 1-160 16,1-2 128-16,-5 2-128 0,2-4 0 0,0-5 0 16,-4-3 0-16,4-6 0 15,-1-1-304-15,-1-8-144 0,2-1-16 0,3-7-7344 0,1-4-1472 0</inkml:trace>
  <inkml:trace contextRef="#ctx0" brushRef="#br0" timeOffset="140766.87">25565 13921 12895 0,'-4'9'1152'0,"2"-1"-928"0,2-2-224 0,2-5 0 16,2-1 1504-16,-1 2 256 0,6 3 48 0,5 4 16 0,3-4-1184 0,6-5-224 16,3-5-48-16,2-5-16 0,-28 10-352 0,0 0 0 15,0 0 0-15,108-54-128 0,-108 54 288 0,0 0 64 16,101-42 16-16,-101 42 0 0,0 0 912 0,125-52 192 16,-125 52 48-16,0 0 0 0,124-56-656 0,-124 56-128 15,0 0-32-15,101-40 0 0,-75 33-576 0,-1-2-160 16,-3 6-16-16,-1 3 0 15,-3 1-848-15,-1 6-192 0,-1 2-16 0,-4 0-16 16,-1-1 512-16,-3 3 96 0,1-1 32 0,0 4 0 0,-4-5 416 0,0 1 192 0,0-3-160 0,1 2 160 16,1-4 0-16,-2 1 0 0,0 0 0 0,-1 0 0 15,-1 1 0-15,-1 1 0 0,1 1 0 0,-3 5 0 16,0 0 304-16,-3 3 48 0,1 6 16 0,-3 1 0 16,0 6 496-16,-4-2 96 0,2 7 32 0,-4 0 0 15,3 1-96-15,-6 1-32 0,3-2 0 0,-1-4 0 16,3 4-176-16,1-9-48 0,-3-2 0 15,4-5 0-15,4-1 336 0,-6-4 64 0,6-4 16 0,1 2 0 32,0-5-2128-32,0-5-416 0,2 2-96 0,0-4-16 0,2 3-336 0,2-6-80 0,-1 1-16 0,2-2 0 15,1-1-672-15,2-5-144 0</inkml:trace>
  <inkml:trace contextRef="#ctx0" brushRef="#br0" timeOffset="141222.91">26649 13930 6447 0,'19'-25'272'15,"-7"10"80"-15,0 1-352 0,-1 8 0 0,-6 3 0 0,-2 3 0 16,3-2 1216-16,2 0 160 0,8-1 32 0,3 3 16 0,-5 7 560 0,-2 0 96 16,0 9 32-16,-8 3 0 0,1 3-112 0,-5 6-16 15,-2 0 0-15,1 2 0 0,-5-1-480 0,1 6-96 16,-2 0-32-16,0-2 0 0,-1 2-736 0,-3-4-128 16,1 4-48-16,-1-5 0 0,-1-4-464 0,0-3 128 15,3 1-128-15,-1-3 0 0,1-4 0 0,2-3 0 16,2 0 0-16,-1-9 0 0,3 4-256 0,3-7 16 15,0-2 0-15,3-4 0 16,1-1-560-16,3 0-112 0,0-4-32 0,3-1 0 16,3-4-240-16,0 0-48 0,7-2-16 0,-1-3 0 15,2 0 160-15,-2-2 16 0,2 0 16 0,0-3 0 16,0 1 224-16,0-5 32 0,3 0 16 0,-5-1 0 16,0-3 208-16,0-1 32 0,-5 0 16 0,4 2 0 0,-2-6 384 0,-1 2 144 0,1 1 0 0,0-1-144 15,1 9 720-15,-3-2 160 0,-2 7 32 0,0 2 0 16,1 3 208-16,-3 4 48 0,4 0 16 0,-5-1 0 15,1 8-144-15,-1 0-48 0,1 1 0 0,-1 3 0 16,1-3-32-16,1 2-16 0,-1 2 0 0,3 2 0 16,-3 2-160-16,4-1-48 0,-5 2 0 0,1 6 0 0,-1 1-176 15,0 7-32-15,-6 7-16 0,0 0 0 16,-1 2 208-16,-4 5 64 0,-1 6 0 0,0 6 0 16,-4-1-64-16,-2-1 0 0,2 4 0 0,-4-5 0 0,6-2-144 0,-2-3-48 15,4-3 0-15,-1-7 0 0,4-5-384 0,0-8 128 16,4 2-128-16,1-8 0 15,2-1-1472-15,0-5-368 0,5-2-80 0,-1-2-12672 0</inkml:trace>
  <inkml:trace contextRef="#ctx0" brushRef="#br0" timeOffset="141678.29">27640 13665 5695 0,'5'-4'128'0,"-5"3"16"0,4 2 16 0,-2 3 0 0,-2-2-160 0,1 3 0 0,-1 5 0 0,0 4 0 15,0 12 2688-15,-1 11 496 16,-5 12 96-16,-2 6 32 0,-1 6-768 0,-3 2-160 0,-2 3-16 0,0-3-16 16,-4-2-816-16,4-2-176 0,-1-1-16 0,3-3-16 15,1 1-736-15,1-2-144 0,1 2-16 0,0-2-16 16,1 2-416-16,1-4 0 0,-2-5 0 0,0 0 0 16,4-5-256-16,-4-4-48 0,4-5 0 0,-4-7 0 15,2-7-400-15,4-1-64 16,-4-4-32-16,3-9 0 0,4-3-112 0,0-4-32 0,6-3 0 0,-1-11 0 15,2-1-448-15,0-6-80 0,3-7-32 0,4-1 0 16,-2-5 368-16,2-10 80 0,4 1 16 0,-3-9 0 0,5-9 720 0,-1-5 128 16,0 4 48-16,0-6 0 0,0 1 704 0,4-8 144 15,1-3 16-15,4 1 16 0,2 5 416 0,-2 7 64 16,0 13 32-16,-2 9 0 0,-2 7-544 0,0 5-128 16,1 10 0-16,-6 6-16 0,0 4-112 0,-5 8 0 15,2 3-16-15,-4 2 0 0,2 2 368 0,-4 2 80 16,1 6 16-16,1-1 0 0,0 5 208 0,0 1 48 15,-5 3 16-15,4 3 0 0,-6 0-368 0,-3 3-80 16,1 6-16-16,-6 3 0 0,-1 2-320 0,-6 3-64 0,-1 0 0 16,-8-1-16-16,0-2-80 0,-5-2-16 0,-1 0 0 0,-1-5 0 15,2 0-208-15,-1-6 0 16,1-3 128-16,3-3-128 16,4-7-960-16,1-2-224 0,2-7-48 0,5-4-14336 0</inkml:trace>
  <inkml:trace contextRef="#ctx0" brushRef="#br0" timeOffset="141930.76">28405 13846 30399 0,'-14'24'1344'0,"9"-8"288"0,5-5-1312 0,3-4-320 0,6-7 0 0,-2-6 0 0,7 3 336 0,5-2 0 16,13-2 0-16,-32 7 0 31,0 0-1152-31,144-61-224 0,-144 61-48 0,91-44-16 16,-91 44-880-16,0 0-192 0,110-57-16 0,-110 57-16 0,0 0 1808 0,0 0 400 0,113-53 0 0,-89 43 0 15,1-4 768-15,-1 0 128 0,-3-2 32 0,0 6 0 16,-2-2-928-16,0 3-224 0,-1-1-32 0,-1 3-6464 16,-3-6-1280-16</inkml:trace>
  <inkml:trace contextRef="#ctx0" brushRef="#br0" timeOffset="142243.94">29059 13189 13823 0,'-6'4'608'0,"5"-2"128"0,1-1-592 0,1-1-144 0,5 0 0 0,-5 0 0 0,3 2 1216 0,3 2 224 16,3 1 32-16,4 2 16 0,2 0-448 0,0 5-80 0,-3 0-32 0,0 0 0 15,-1 2 480-15,0 4 80 0,2-1 32 0,5 2 0 16,-1 0 256-16,1 2 48 0,2-1 16 0,1-1 0 16,3 0-752-16,1-2-128 0,-3 2-48 0,1-1 0 15,-1-3-496-15,-4 1-96 16,0-2-32-16,-5 4 0 0,0-3-288 0,-6 3 0 0,-1-3 128 0,-3 3-128 16,-4 3 176-16,-4-2-32 15,-4 2 0-15,-3 1 0 0,-4 4 112 0,-3-3 32 0,-3 0 0 0,0 1 0 0,-7 4-144 0,2-5-16 16,-2-1-128-16,2-3 192 0,4-1-192 0,2-1 0 15,1-3 0-15,0-2 0 16,7-3-720-16,3-5-192 0,1-1-48 0,6-5-16304 16</inkml:trace>
  <inkml:trace contextRef="#ctx0" brushRef="#br0" timeOffset="142952.04">29832 13540 7359 0,'-8'15'656'0,"2"-3"-528"0,5-6-128 0,1-5 0 15,1 3 1760-15,-1 5 320 0,-1 4 64 0,-3 10 16 16,-3 5-1120-16,2 7-208 0,-2-4-64 0,2-3 0 16,-4 0-576-16,4-4-192 0,-4-3 128 0,0 0-128 15,2 0 928-15,0-2 128 0,2 0 32 0,-4 0 0 16,4 2 64-16,0-5 0 0,-2 0 16 0,0-1 0 15,2-2-384-15,-2-5-80 0,2 3 0 0,-2-4-16 0,5-4-432 0,-5 2-64 16,7-5-32-16,0-3 0 0,2-1-160 0,5-4 0 16,-2-3 0-16,7-3-176 15,-1-1-560-15,4-4-112 0,6-4-32 0,0 0 0 16,5-1-160-16,-26 24-48 0,0 0 0 0,77-73 0 16,-53 48 512-16,-24 25 80 0,0 0 32 0,80-87 0 15,-52 56 288-15,-3 1 176 0,3 1-192 0,-2 4 192 0,-5 6 160 0,1 2 144 16,-3 1 16-16,1 9 16 0,-3-2 368 0,-3 6 64 15,0 3 0-15,-4-2 16 0,1 4-80 0,-2 1-32 16,1 8 0-16,-7-2 0 0,4 4-112 0,-3 3-32 16,1 2 0-16,-5 4 0 0,0 1-32 0,0 5-16 15,0-2 0-15,-2 7 0 0,2 0-32 0,-3 0 0 0,3 0 0 0,5 0 0 16,-3-5-208-16,3 2-48 0,6-6-16 0,-3 1 0 16,3-3-176-16,1-4 160 0,2-4-160 0,0-1 160 15,2 0-160-15,-3-8 0 0,5-2 0 0,-2-3 0 16,1-1 0-16,-1-3 0 0,1-5 0 0,1-3 0 15,-1-2-160-15,0-3 160 0,-4 1 0 0,1-3-144 16,-1-2 144-16,1-1 0 0,0-3 160 0,0-3-160 16,-2 2 256-16,-1-5-64 0,-1 3 0 0,-1-3 0 15,-4 4-192-15,1-2 0 0,-6-1 0 0,0 2 0 16,-2 6 0-16,-5-1 0 0,2 6 0 0,-2-1 0 16,-6 6 176-16,3 7-176 0,0 1 192 0,1 6-192 0,0 3 656 0,0 4 32 15,2 1 0-15,0 8 0 0,2 1-64 0,0 2-16 16,2 7 0-16,1 0 0 0,0 3-320 0,0-1-64 15,2 3-16-15,2 3 0 0,0-3 0 0,1 0 0 16,2-1 0-16,2-1 0 0,-1-5 80 0,2 0 16 16,3-5 0-16,3-1 0 0,1-5-304 0,-1-4 0 15,4 1 128-15,3-5-128 0,0 3 0 0,3-5 0 16,0-1-208-16,3-2 80 16,0-4-576-16,1-2-128 0,0-4 0 0,2-6-16 15,-30 14-816-15,0 0-144 0,85-58-48 0,-60 32 0 16,1 2-704-16,-7-1-160 0,0-1-32 0,-5 2 0 15,2 3-112-15,-4-2-16 0</inkml:trace>
  <inkml:trace contextRef="#ctx0" brushRef="#br0" timeOffset="143203.44">31136 13510 11391 0,'0'0'256'0,"-2"0"48"0,2 0 16 0,-2 2 0 0,2 1-320 0,0-1 0 0,0 3 0 0,0 6 0 16,0 2 2768-16,-2 8 496 0,-1 4 112 0,3 6 16 15,3-5-320-15,-1 6-48 0,-2-5-16 0,5 3 0 16,2-4-2032-16,0 2-400 0,4-5-96 0,1-4-16 16,2 0 48-16,5-2 16 0,-1-3 0 0,-4-1 0 15,3 1-352-15,0-1-176 0,4 1 160 0,5-1-160 0,-3 2 128 0,3-4-128 16,0-1 0-16,4-5 144 0,1 4-144 0,2-5 0 16,-3-1 0-16,0-1 0 15,-1 0-800-15,-4-2-144 0,-3-2-16 0,-1 0-16 16,-3 0-1600-16,-3 2-320 0,-2-3-64 0,-5-2-5600 15,-1-1-1104-15</inkml:trace>
  <inkml:trace contextRef="#ctx0" brushRef="#br0" timeOffset="143454.54">31604 13555 11967 0,'-1'-2'528'0,"1"1"112"0,-4 1-512 0,1 0-128 0,1 1 0 0,0-1 0 16,-1 4 2144-16,-1 3 400 0,-8 0 80 0,-2 7 0 15,-3 7-192-15,-6 3-32 0,0 7-16 0,-1 3 0 16,-2 0-624-16,0 6-128 0,1 4-32 0,-4-2 0 16,3 0-544-16,-2 1-112 0,3 1-32 0,3-3 0 15,1-4-512-15,2-2-96 0,-4 1-32 0,4-2 0 16,5-7-272-16,-4-2 0 0,6-3 0 0,3-8 0 16,-1 0-1024-16,3-5-128 0,5-7 0 0,-1-7-9984 15,6-1-1984-15</inkml:trace>
  <inkml:trace contextRef="#ctx0" brushRef="#br0" timeOffset="143690.76">31962 12940 11055 0,'0'7'976'0,"0"-1"-784"16,0 2-192-16,0-3 0 0,0-1 3040 0,0 5 560 15,-6 3 112-15,3 14 32 0,-4 7-1184 0,2 9-224 16,-6 5-48-16,4 2-16 0,-3 1-1296 0,1 2-256 16,0 4-48-16,4-2-16 0,0 0-208 0,0 0-32 0,1-3-16 0,3-1 0 15,-1 2-112-15,2-3-32 0,0 2 0 0,0-4 0 16,-2-2-128-16,0-5-128 0,1 5 144 0,-1-6-144 31,-2-6-336-31,4 0-176 0,0-5-16 0,0-6-15696 0</inkml:trace>
  <inkml:trace contextRef="#ctx0" brushRef="#br0" timeOffset="143895.64">31692 13494 17503 0,'-2'5'1552'0,"4"-1"-1232"0,3 1-320 0,0-3 0 16,2-2 2544-16,0 0 448 0,5-2 80 0,6-3 32 0,10 0-1872 0,-28 5-368 15,0 0-80-15,125-28-16 16,-125 28-1536-16,0 0-320 0,124-37-64 0,-124 37-16 0,0 0 736 0,125-36 160 16,-125 36 16-16,0 0 16 15,119-32-272-15,-119 32-64 0</inkml:trace>
  <inkml:trace contextRef="#ctx0" brushRef="#br0" timeOffset="144570.84">28036 16673 12895 0,'8'7'1152'0,"3"-5"-928"0,-1-4-224 0,-1 0 0 16,1-3 1248-16,4-4 208 0,7 0 32 0,-21 9 16 15,0 0-864-15,129-60-160 16,-129 60-32-16,0 0-16 16,96-84-704-16,-77 58-144 0,-1 5-32 0,-11-3 0 0,3 8 256 0,-8-2 32 0,0 4 16 0,-1 1 0 15,-2 2 320-15,-1 1 64 0,-3 3 16 0,-2-4 0 16,0 6 144-16,-6 0 48 0,-2-2 0 0,-3 7 0 16,-3 2-448-16,-3 3 0 0,1 3 0 0,-6 5 0 15,1 4-544-15,-3 4-32 16,1 3-16-16,-1 3 0 0,4 2 336 0,1 2 64 0,5-3 0 0,2 7 16 0,4-3 560 0,1 1 128 15,3 3 0-15,2 1 16 0,2 1 176 0,4 0 48 16,1-1 0-16,2-2 0 0,0-2 448 0,2-5 80 16,3-2 32-16,7-7 0 0,1-7-32 0,7-3 0 15,5-7 0-15,5-6 0 0,3-4-960 0,3-3-192 16,-36 11-128-16,0 0 160 31,129-63-1600-31,-129 63-320 0,93-59-64 0,-93 59-10368 0</inkml:trace>
  <inkml:trace contextRef="#ctx0" brushRef="#br0" timeOffset="144948.44">28985 16298 10127 0,'-19'25'896'0,"7"-6"-704"0,3 0-192 0,1-3 0 16,6-9 2240-16,0 1 432 0,-1 3 80 0,-1 10 0 15,-6 8-768-15,1 10-176 0,-3 1-16 0,0-2-16 16,-1-3-1072-16,3-4-192 0,1-3-64 0,0 0 0 15,3-4 32-15,2-4 0 0,-1-1 0 0,3-5 0 16,2-6-96-16,2 5 0 0,3-8-16 0,-3 2 0 16,3-2-368-16,0-2 0 15,2-1 0-15,-2-2 0 16,2 0 0-16,0 0 0 0,-3-5-160 0,1-4 160 0,0 2-592 0,1-5-16 0,-1 2 0 0,-2-6 0 16,2-1-224-16,1-3-32 0,-6-2-16 0,3-1 0 15,-1-3 304 1,0 2 48-16,1-2 16 0,4-4 0 0,-3-3 512 0,3 1 144 0,1 1 16 0,3-4 0 0,4 0 784 0,3 6 144 15,1 1 48-15,-2 7 0 16,3 2-192-16,-1 3-48 16,0 9 0-16,-2 2 0 0,-1 2-480 0,-2 6-96 15,0 2-32-15,-2 0 0 0,4 6 160 0,-6-2 48 16,2 5 0-16,2-6 0 0,-1 4-32 0,1-1 0 16,1-2 0-16,1-4 0 15,3 4-1040-15,-1-6-224 0,1 1-32 0,2-4-16 16,0 0-2272-16,5 0-448 0</inkml:trace>
  <inkml:trace contextRef="#ctx0" brushRef="#br0" timeOffset="145577.51">29634 16318 8287 0,'-2'0'368'0,"-2"1"80"0,1 1-448 0,1 0 0 0,-1 0 0 0,-1 3 0 16,1 0 1376-16,-4 4 192 0,-2 6 32 0,-3 10 16 16,-6 6 304-16,3 2 48 0,1 2 16 0,2-2 0 15,-1 4-320-15,3 1-64 0,-1 6-16 0,1-3 0 16,3 1-288-16,-2 0-48 0,6 0-16 0,-1-9 0 15,4 0-192-15,0-9-32 0,2-4-16 0,3-5 0 16,2-3-592-16,-1-8-112 0,6-4-32 0,-5 0 0 16,5-4-256-16,-3-3-304 0,3-1 64 0,-5-6 16 15,5 3-224-15,-3-6-64 0,-1-1 0 0,-1-4 0 16,0-3-64-16,0 1 0 0,-3-2-16 0,-1-4 0 16,-1 2 272-16,1-3 48 0,3-4 16 0,-5-1 0 0,6 1 448 0,2-3 112 15,2-1 16-15,3 1 0 0,1 1-128 0,3 4-32 16,3 0 0-16,-2 2 0 0,0 8-160 0,0 1 0 15,0 2 0-15,0 6 0 16,1 2-816-16,-3 7-80 0,-1 0-32 0,-2 3 0 0,1 2 464 0,1 2 80 16,3 0 32-16,-1-1 0 0,3 1 96 0,-1 2 0 15,7-3 16-15,-3 4 0 16,6-1-976-16,-1-2-192 0,4-2-32 0,2 1-16 16,-3-1-640-16,-1-1-128 0,2 1-16 0,-2-2-16 15,-4 2 864-15,-3 0 176 0,-3 2 48 0,-6-1 0 0,-1 1 736 0,-7 0 160 0,-1 5 16 0,-6-2 16 16,-2 0 976-16,-3 6 192 0,-2-1 32 0,-9 8 16 15,2-1 880-15,-3 2 160 0,-3 0 32 0,0 4 16 16,0 5-272-16,-2-2-48 0,1 9-16 0,-4 1 0 16,5 3-736-16,-1 3-160 0,0 5-16 0,3-2-16 15,3 4-560-15,2-4-112 0,-1-5-128 0,6-3 176 16,3-6 480-16,5-7 112 0,3-5 0 0,2-1 16 16,4-8-16-16,1-3 0 0,4-5 0 0,2 0 0 15,3-4-528-15,2-1-112 0,3-3-128 0,1-4 176 16,3-1-32-16,1-3 0 0,3-3 0 0,-32 17 0 15,0 0 256-15,103-89 48 0,-103 89 16 0,71-76 0 16,-71 76-304-16,59-77-160 0,-38 39 160 0,-3 1-160 0,-8 2 0 0,-3 2 0 16,-7 0 0-16,-3 2 0 0,-6 3 0 0,-3 2 0 15,-6 7 0-15,-3 1 0 0,0 9 0 0,-5 2 0 16,2 7 0-16,1 6 0 0,-3 1 0 0,2-2-336 16,-1 7 48-16,6-5 16 15,0 3-1264-15,3-4-256 0,6-3-64 0,6-1 0 16,4-2-1296-16,6-5-272 0</inkml:trace>
  <inkml:trace contextRef="#ctx0" brushRef="#br0" timeOffset="145876.22">30569 16248 6447 0,'42'-7'272'0,"-23"3"80"0,-5 3-352 0,-8 1 0 0,-3 1 0 0,4-1 0 15,3 4 1856-15,13 1 288 0,10 7 64 0,4 4 16 16,-1 5 560-16,-4 3 112 0,-10 1 32 0,-2 3 0 16,-6-1-944-16,-4 5-176 0,-1 3-32 0,-6-1-16 15,-1 0-752-15,1 2-160 0,-3 1-16 0,2 1-16 16,0 0-144-16,-4 4-32 0,2-4 0 0,-2-4 0 15,1-1-80-15,-3-5-32 0,2-6 0 0,1-10 0 16,-1 1-144-16,-3-12-48 0,1 3 0 0,1-4 0 16,-2-4-336-16,-1-1 0 0,1-9 0 0,-2-5 0 15,0-2-224-15,2-9-16 0,0 1 0 0,3-6 0 16,4-3 32-16,1-2 0 0,2 0 0 0,4-6 0 16,3 4-80-16,2-1-16 0,2-6 0 0,1-3 0 0,1 0 304 0,-1-2 144 15,2 0-16-15,2-7 0 0,4-7 368 0,-1 5 64 16,-24 63 16-16,49-106 0 0,-49 106-336 0,0 0-64 15,54-77-16-15,-44 65 0 0,1 7-160 0,-2 1-224 16,-1 4 48-16,1 0 16 0,0 0-32 0,-1 0 0 16,-1 0 0-16,2-3-11360 15,2-1-2272-15</inkml:trace>
  <inkml:trace contextRef="#ctx0" brushRef="#br0" timeOffset="146946.43">26316 12857 11967 0,'0'2'1072'0,"1"-1"-864"0,1 1-208 0,-2-2 0 15,2 3 400-15,1-1 48 0,-1 2 0 0,3 1 0 16,2 0-448-16,0 6 0 0,-5-3 128 0,0 6-128 16,-4 0 0-16,0 4-256 0,1 1 64 0,-6 3 16 15,-2 3 464-15,2 3 96 0,-2 0 0 0,1 3 16 16,2-3 624-16,-1 1 112 0,6-4 16 0,-5-1 16 15,6-3-736-15,-1-4-160 0,2-4-16 0,-1-3-16 16,6-5-240-16,-6-5-288 0,3-3 64 0,2-4 16 31,-1-4-768-31,1-4-160 0,2-4-16 0,-2-1-16 0,4 0 256 0,-2-7 48 0,3 1 16 0,-3 0 0 0,4-3 560 0,-3 1 112 16,5-4 32-16,-5 8 0 0,1 0 144 16,3-3 176-16,1 0-48 0,2-3 0 0,3-3 336 0,1 5 64 15,0-2 16-15,0 8 0 0,0 3-160 0,-1 3-16 16,1 5-16-16,-2 3 0 0,-3 6 224 0,0 2 32 15,-3 3 16-15,1 6 0 16,-2 0 528-16,-1 5 128 0,1 3 0 0,-3-1 16 0,2 3 240 0,-4 2 64 16,1 2 0-16,1 4 0 0,-7 0-528 0,1-1-112 15,1 5 0-15,0 2-16 0,-2-1-560 0,2-1-128 0,-4 5 0 16,2-6-16 0,0-2-240-16,2-4 0 0,3 2 0 0,2-6 0 15,1-1-1600-15,5-5-224 0</inkml:trace>
  <inkml:trace contextRef="#ctx0" brushRef="#br0" timeOffset="147213.59">26999 12852 5519 0,'-5'3'496'0,"1"-1"-496"0,2 1 0 0,1-1 0 16,1 3 1824-16,0-1 272 0,-2 3 48 0,-5 8 16 15,0 3-384-15,2 4-80 0,-4 5-16 0,4-1 0 16,1-4-336-16,-1 1-80 0,3 1-16 0,2-5 0 0,0 1-272 0,2-3-48 15,2-1-16-15,-1-1 0 16,2 1-144-16,6-4-16 0,-3-1-16 0,5 1 0 0,-3-5-144 0,4 2-16 16,0-4-16-16,3-3 0 0,3-1-176 0,-3-2-16 15,-5 1-16-15,2-4 0 0,4-1-352 0,-3-6 128 32,3 1-128-32,-1-6 0 0,2 1 0 0,-3-5 0 15,1 0 0-15,3-7 0 16,2 1-400-16,-3-5-48 0,2 1-16 0,0-3 0 15,0-2-1712-15,-2 1-320 0,0 2-80 0,1 1-8784 0</inkml:trace>
  <inkml:trace contextRef="#ctx0" brushRef="#br0" timeOffset="147485.79">27720 12395 8287 0,'-10'9'736'0,"3"-4"-592"0,-2 4-144 0,4-4 0 15,3-3 1616-15,0 1 304 0,1 4 48 0,-1 0 16 16,-5 11 240-16,-2 3 48 0,1 8 16 0,-1-1 0 0,0 5-1312 0,0 0-256 16,1 2-48-16,-1 0-16 0,2 7-112 0,-3-1-32 15,3 3 0-15,-2 3 0 0,2 2-80 16,2 3-32-16,-4 0 0 0,2 1 0 0,3-3-400 0,-2 4 128 15,-1-5-128-15,3-4 0 16,-1-3-400-16,3-7-176 0,2-7-16 0,4-9-11888 16</inkml:trace>
  <inkml:trace contextRef="#ctx0" brushRef="#br0" timeOffset="147702.04">28158 12106 16575 0,'-2'17'736'0,"0"-4"160"0,2 2-720 0,-2-2-176 0,-1-1 0 0,1-4 0 16,0 10 2048-16,-1 13 384 0,-4 18 80 0,-2 15 16 15,1 10-928-15,-6 0-192 0,3 1-48 0,-1-3 0 16,2-3-1024-16,1 3-208 0,2-6-128 16,0 0 160-16,3 2-160 0,3-3 0 0,1 3 0 0,0-6 0 15,1 3 0-15,3-8 0 0,-1-5 0 0,1-3 0 16,1-9-688-1,0-3-16-15,4-8 0 0,1-6-12224 0</inkml:trace>
  <inkml:trace contextRef="#ctx0" brushRef="#br0" timeOffset="148130.31">28531 12778 8287 0,'-11'13'736'0,"4"-5"-592"16,0 3-144-16,4-1 0 0,1-5 2112 0,0 4 400 15,0 0 80-15,-1 7 16 0,-4 15-16 0,-3 11 0 16,-3 12 0-16,-1 1 0 0,0-1-1792 0,2-1-352 16,0-1-80-16,0 2-16 0,1 2-352 0,3-1 0 0,-1 3 0 0,0-8 0 15,6-4 0-15,-6-1 0 0,4-3 0 0,-2-2 0 16,2-4 0-16,-1-4 0 16,1-4 0-16,-5-1 0 0,3-4 0 0,-2-4-192 0,2-3 64 0,-2-6 0 31,2 1-960-31,0-8-192 0,2-1-48 0,0-5 0 15,3-8-256-15,2-1-48 0,2-7-16 0,1-7 0 16,4-2-16-16,2-5 0 0,2-4 0 0,3-3 0 0,-1-4 320 0,5-6 48 0,1-9 16 0,2-9 0 16,0-5 896-16,3-6 192 0,-1-3 48 0,0-1 0 15,-6 13 1264-15,4-12 256 0,2 0 48 0,3 1 16 0,-5 9 224 16,1 15 32-16,-3 13 16 0,-1 15 0 16,-4 9-480-16,-2 6-80 0,-3 13-32 0,-2 1 0 0,1 3 224 0,-6 8 32 15,2 1 16-15,-1 4 0 0,2 1 320 0,2 4 64 16,-3 3 16-16,-1-1 0 0,3 3-944 0,-5 5-176 15,4 4-32-15,-5-2-16 0,0 4-624 0,0-1 0 16,0 1 0-16,-1-2 0 16,-3 1-896-16,3-6-256 0,-1-2-64 0,0-5-8400 15,4-4-1696-15</inkml:trace>
  <inkml:trace contextRef="#ctx0" brushRef="#br0" timeOffset="148379.81">29266 11916 24879 0,'-7'19'1088'0,"2"-1"256"0,-1 1-1088 0,5-3-256 0,1-2 0 0,-4-6 0 16,3 10 1920-16,-3 10 320 0,-3 13 64 0,0 15 0 16,-2 9-1200-16,2 2-240 0,-3 5-48 0,3-6-16 15,0-5-656-15,0 2-144 0,2-4 0 0,0 4 0 16,1 3 0-16,2 0 0 0,2 0 0 0,0-1-160 15,2-6 160-15,2-2 0 0,-1 1 0 0,-1-4 0 16,-2-4 0-16,0-6-240 0,-2 1 64 0,-1-7-15632 16</inkml:trace>
  <inkml:trace contextRef="#ctx0" brushRef="#br0" timeOffset="148788.06">29041 12686 11967 0,'0'2'1072'0,"0"-2"-864"16,0 0-208-16,4 0 0 0,1 0 2096 0,0 0 368 15,4 0 80-15,5 0 16 0,5 0-1536 0,2 2-288 0,1-2-64 0,-1 1-16 16,0 1-656-16,0 3 0 0,0 0 0 0,3 1 0 16,3 4 0-16,1-1 0 0,1 5 0 0,3 0 0 15,-3-2 0-15,1 4 0 0,-2 1 160 16,-4 2-160-16,-1-1 192 0,-6-3-192 0,-1 3 192 15,-4-3-192-15,-2-2 0 0,-1 4 0 0,-2 0 0 0,-3 4 0 16,-1 0-192-16,-1 4-64 0,0-1 0 0,-2 0 0 16,0 6 256-16,-2-4-192 0,2 4 192 0,-2-6-192 15,0 4 192-15,2-4 0 0,0 1 0 0,2-4 0 16,-2 0 0-16,2-6 0 16,-2 1 0-16,2-9 0 0,-1 2 0 0,3-6 0 0,-4-3 0 0,0-2 0 15,2-3 288-15,-2-5 0 0,0-6 0 0,0-7 0 0,3-1-16 16,1-9 0-16,-3-4 0 0,3-3 0 0,1-2-32 0,-2-5-16 15,4 0 0-15,2-3 0 0,0-2-64 0,5-1-16 16,1-2 0-16,5-5 0 0,-1 8 112 0,3 0 0 16,3 0 16-16,3 8 0 0,-2 7 48 0,0 4 16 15,-2 11 0-15,-4-1 0 0,2 4-336 0,-3 3 0 16,2 2 0-16,0-3-8368 16,4 6-1664-16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4:5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3247 7346 3679 0,'-8'7'320'0,"-1"-4"-320"0,4-1 0 0,1 0 0 0,4 0 288 0,0-2-16 16,-1 1 0-16,-3 3 0 15,2-1 320-15,1 3 64 0,-3-3 16 0,1 4 0 0,1-2-432 0,0-3-96 16,0 0-16-16,-1-2 0 0,1 1 192 0,0-2 48 16,-3 1 0-16,0-2 0 0,1 2 192 0,-1 0 32 15,0 0 16-15,1 3 0 0,-1-1 80 0,-2 2 16 16,2 3 0-16,2 0 0 0,-4 1-128 0,1-1 0 15,3 0-16-15,1 2 0 0,2-2-224 0,0 3-32 16,0-1-16-16,0 3 0 0,0-3-160 0,0 7-128 16,0-1 144-16,0 3-144 0,0-1 0 0,-2 2 0 15,-3 2 0-15,2 2 0 0,-1 1 256 0,-1 6 0 16,-4 1 0-16,-1-1 0 0,1 5 256 0,-1-1 48 0,-3 0 16 16,3-3 0-16,0 2 0 0,-1-2 0 0,2-1 0 15,4 0 0-15,-2-4-128 0,2 0-32 16,1-4 0-16,3-1 0 0,-1 0-256 0,-2-2-160 0,3 1 192 0,-1-3-192 15,2 2 0-15,-2-3 0 0,1 1 0 0,1-1 0 16,-2-2 0-16,0 0 0 0,2 0 0 0,-2 0 0 16,2-4 288-16,0 4-48 0,0-2-16 0,0-1 0 15,0-1-32-15,2-3 0 0,3 4 0 0,0-6 0 16,1-2-192-16,2-1 0 0,3 0 0 0,-1-2 0 16,6-2 0-16,0 0-192 0,3 1 48 0,-3-5 0 15,-1 3-16-15,-1-2 0 0,2 3 0 0,0 0 0 16,-1 0 160-16,1-1 0 0,3 1 0 0,-1-3 0 0,2 3 0 0,0 0 0 15,0 1 0-15,1 1 176 0,2 0 16 0,0 0 16 16,1 1 0-16,-1 1 0 0,3 0-208 0,0-2 176 16,-2 3-176-16,3-1 160 0,-1 0-160 0,-2-4 0 15,2 2 0-15,-1 0 0 0,-1-2 0 0,2-1 0 16,0 1 128-16,0 0-128 0,2 1 0 0,-3-1 192 16,-1 0-192-16,4 0 192 0,-2 1 112 0,6-1 16 15,-5 2 16-15,3 0 0 0,0 2-48 0,1-1-16 16,2 1 0-16,-2 2 0 0,-31-4-272 0,0 0 128 15,93 12-128-15,-67-7 0 0,-2 4 0 0,-1-2 0 16,0 0 0-16,-1 1 0 0,-2-1 0 0,-1-1 0 16,0 2 0-16,0-2 0 0,2-3 0 0,0 2 0 0,1-3 0 0,3 0 0 15,1 0 0-15,-3-1 0 0,-1 1 0 0,1-2 0 16,1 2 0-16,1-2 0 0,-1 0 0 0,2 0 0 16,2 0 320-16,2 0-64 0,1-2 0 0,1 0 0 15,1 1 0-15,2-3 0 0,-4 2 0 0,0-1 0 16,-3 3-256-16,-2 0 0 0,-1 0 0 0,-3 0 0 15,3 0 0-15,-6 3 0 0,2-1 0 0,0 0 0 16,-2-2 0-16,2 2 0 0,0 1 0 0,-2-1 0 16,0 0 0-16,0 1 0 0,0 2 0 0,2-1 0 15,-2 1 0-15,1-3 0 0,-1 3 0 0,2-2 0 0,1 3 0 16,-2-1 0-16,2 2 0 16,-1-2 0-16,2-2 0 0,-1 6 0 0,3-4 0 0,-3 1 0 0,1-1 0 0,0 2 0 15,3-4 0-15,-5 1 0 16,3 1 0-16,-3 2 0 0,2-4 0 0,-1 1 0 0,-1-4 0 0,-2 3 0 15,2 1 0-15,-1-2 0 0,0 1 128 0,0-1-128 16,1 1 144-16,-4-1-144 0,0 5 272 0,1-2-32 16,1 1-16-16,-2-1 0 0,3 2 704 0,-3-2 144 15,2-2 16-15,-1 6 16 16,1-4-1632-16,0 1-336 0,0 1-64 0,0 0-16 0,2-2 944 0,0 2 0 16,0 0 0-16,2-2 176 0,-2 4-176 0,1-2 160 15,-1-4-160-15,2 4 160 0,-1-2-160 0,1-1 0 0,2-1 0 16,-5 4 0-16,1-3 0 0,0-1 0 0,2-1 0 0,-2 1 0 31,1-1 0-31,1-2 0 0,2 4 0 0,-1-4 128 0,4 0 0 0,-6-4-128 0,1 4 192 0,1-2-64 16,1 1 160-16,-1 1 32 0,1 0 0 0,1 0 0 15,-2 0-320-15,-1 1 0 16,5 1 128-16,-6 2-128 0,1-1 0 0,0 1 0 0,-1-1 0 0,1 1 0 16,-2-3 0-16,2 5 0 0,-3-3 128 0,1-1-128 15,-1 0 0-15,-1-1 0 0,0 3 0 0,2-1 0 16,-2-1 0-16,0-2 0 0,6 0 0 0,-6 0 0 15,3-2 0-15,1-1 0 0,0-1 0 0,3 3 0 0,-7-1 0 16,4 0 0-16,1-1 0 0,2 1 0 16,-5 2 0-16,3-4 0 0,1 4 0 15,-1-1 0-15,-3 1 0 0,2 0 0 0,-2 1 0 0,1 5 0 0,1-3 0 0,0 1 0 16,-2-3 0-16,0 3 0 0,-2 1 0 0,2-3 0 16,0 1 0-16,-2-1 0 0,0 0 128 0,0-2-128 15,-2 0 0-15,-1 1 0 0,2 3 0 0,-1-1 0 16,-3 1 0-16,2-1 0 0,-1 1 192 0,3-1 0 15,-3 4-16-15,3-3 0 0,-1 1 64 0,1 0 16 16,1 2 0-16,-5-2 0 0,5 1-256 0,-2 1 128 16,3-2-128-16,-1-2 0 0,0 1 0 0,4 3 0 15,-3-4 0-15,3-1 0 0,0 0 0 0,1-1 0 0,1 1 0 16,1-2 0-16,3 0 0 0,-1 0 0 0,2 0 0 0,-4 0 0 16,4-2 0-16,-6 2 0 0,2-1 0 0,-1 1 0 15,-1-2 0-15,0 0 0 16,2 2 0-16,-1-2 0 0,1 2 0 0,0-1 0 0,0-1 0 0,-1 0 0 15,-1-1 0-15,2 3-128 0,-1 0 128 0,1 0 0 16,0 3 0-16,2 1 0 0,-4-3 0 0,-24-1 0 16,0 0 0-16,91 7 0 0,-91-7 0 0,0 0 0 15,96 4 0-15,-96-4 0 0,0 0-128 0,95 0 128 16,-65-2 0-16,1 0 0 0,1 1 0 0,-1-1 0 16,1-2-192-16,-3 1 192 0,-1 1-192 0,0-3 192 0,2 3-144 15,-3 2 144-15,0 0 0 0,-1 0-144 0,0 0 144 0,-2 2 0 16,1 0 0-16,1 3 0 0,-26-5 0 0,0 0 0 15,87 7 0-15,-87-7 0 0,0 0 0 0,94-4 0 16,-63 1 0-16,-1-2 0 0,-2 1 0 0,0 1 0 16,-4-1 0-16,1 1 0 0,1-4 0 0,-2 5 0 31,2-1 0-31,0-1-128 0,-3 1 128 0,1-3 0 0,-1 5 0 0,1-1 0 0,3 0 0 0,-1 0 0 16,0 2 0-16,0-1 0 0,2 1 0 0,0-2 0 15,0 0 0-15,3-3 0 0,2 2 0 0,0-1 0 16,2-3 0-16,-2-3 0 0,2-1 0 0,2 1 0 15,-2-4 0-15,-1 3 0 0,1-1 0 0,0-3 0 16,2 4 0-16,-4-3 0 0,-2 2 0 0,2 1 0 16,4 1 0-16,-4 0 0 0,2 1 0 0,0 0 0 0,3 0 0 0,0 2 0 15,-1-1 0-15,-4 3 0 0,0 3 0 0,-7-3 0 16,4 1 0-16,-6-1 0 0,1 5 0 0,1-4 0 16,-2 4 0-16,1-1 0 0,1-1 0 0,-4 0 0 15,1 2 0-15,1-2 0 0,3 1 0 0,-6 1-128 16,1-2 128-16,1 2 0 0,-1 0 0 0,3 2 0 15,-25-2 0-15,0 0 0 0,0 0 0 0,99 8 0 32,-99-8 0-32,0 0 0 0,82 9 0 0,-82-9 0 0,0 0 0 15,0 0 0-15,101 19 0 0,-80-14 0 16,-2 1 0-16,0 2 0 0,1 1 0 0,-1-2 0 16,0 4 0-16,-2-4 0 0,4 5 0 0,-2 0 0 0,2-3 0 0,-21-9 0 15,0 0 0-15,0 0 0 0,87 47 0 0,-87-47 0 16,0 0 0-16,0 0 0 0,98 36 0 0,-98-36 0 15,0 0 0-15,0 0 0 0,117 30 0 0,-117-30 0 16,0 0 0-16,97 21 0 0,-97-21 0 0,0 0 0 16,0 0 0-16,114 36 0 0,-92-27 0 0,3 0 0 0,-25-9 0 15,0 0 0-15,0 0 0 0,99 36 0 0,-99-36 0 0,0 0 0 16,89 21 0-16,-89-21 0 0,0 0 0 0,99 14 0 16,-99-14 0-16,0 0 0 15,110 0 0-15,-110 0 0 0,77-3 0 0,-77 3 0 0,76-6 0 0,-76 6 0 16,75-1 0-16,-75 1 0 0,0 0 0 0,96-2 0 15,-96 2 0-15,0 0 0 0,98 2 0 0,-98-2 0 16,0 0 0-16,97 0 0 0,-97 0 0 0,0 0 0 16,103 0 0-16,-103 0 0 0,75 0 0 0,-75 0 0 15,0 0 0-15,113 7 0 0,-113-7 0 0,0 0 0 16,105 5 0-16,-105-5 0 0,0 0 0 0,101 3 0 16,-101-3 0-16,0 0 0 0,104-3 0 0,-104 3 0 0,75-7 0 0,-75 7 0 15,74-9 0-15,-74 9 0 0,75-3 0 16,-75 3 0-16,74-4 0 0,-74 4 0 0,77 2 0 0,-77-2 0 15,0 0 0-15,105 5 0 0,-105-5 0 0,0 0 0 16,96 4 0-16,-65-4 0 0,-31 0 0 0,70-4 0 16,-70 4 0-16,68-5 0 0,-37 0 0 0,2-2-208 15,0 2 80-15,2-1 128 0,0-1-416 0,-4 4 32 16,-31 3 16-16,66-9 0 16,-66 9 368-16,0 0 0 0,95-7 0 0,-66 5 0 0,1 2 0 0,-4 0 0 0,0 0 0 0,0 0 0 15,0 0 0-15,-1-1 0 0,1 1 0 0,2 0 0 16,-2-4 0-16,0 1 0 0,4-4-128 0,1 3 128 15,-3-1-160-15,2-4 160 0,-1 4-208 0,3 0 80 16,-1-4-64-16,0 4 0 0,-1 0 0 0,0 0 0 16,1-2 192-16,-31 7 0 0,61-6 0 0,-33 5 0 15,-4 1 0-15,2-2 0 0,-1 2 0 0,-1 0 0 16,2 0 0-16,0 0 0 0,1 0 0 0,-1-2 0 16,-2 2 0-16,2 0-192 0,-26 0 192 0,0 0-192 31,82 2-256-31,-82-2-64 0,0 0-16 0,78 3 0 0,-78-3 352 0,0 0 176 0,88 4-160 0,-88-4 160 0,0 0 0 0,90 0 0 15,-90 0 0-15,0 0 0 0,86 0 0 0,-86 0 0 16,0 0 0-16,0 0 0 0,92 3 0 0,-75-1 0 16,-1 3 0-16,0-3 0 0,-1 3 0 0,1-1 0 15,-2 4 0-15,-2-2 0 0,0-1 0 0,1 4 0 16,-5-1 0-16,5-1 0 0,-5 4 0 0,3-3 0 16,-1 3 0-16,1-2 0 0,-3 1 0 0,1-1 0 15,2 1 0-15,-1 1 0 0,0-3 128 0,3 1-128 16,-1 0 0-16,2-4 0 0,0 4 0 0,0-4 0 15,3-2 0-15,1 4 0 0,-18-7 0 0,0 0 0 16,0 0 0-16,81 13 0 0,-81-13 0 0,0 0 0 16,0 0 0-16,89 1 0 0,-68 3 0 0,0-2 0 0,0-1 0 15,-2-2 0-15,0 1 0 0,1 0 0 16,-3 0 0-16,0 0 0 0,-1 0 0 0,2 0 0 0,-1-2 128 0,0-2-128 16,3 3 0-16,-1-1 0 0,2 0 0 0,0-3 0 15,-1 1 0-15,3-3 0 0,0 4 0 0,1-1 0 16,-3 1 0-16,2-1 0 0,-2-1 0 0,0 2 0 15,1 1 0-15,1-1 0 0,-2 1 0 0,0 0 0 16,1-3 0-16,-1 1 0 16,2 4 0-16,0 0 0 0,-4 0 0 0,0 0 0 0,0 0 128 15,0 0-128-15,-1 2 0 0,-4 2 0 0,1 1 0 0,-1-2 0 0,2 1 0 0,-2 1 0 16,0 2 0-16,-2 0 0 0,2-2 0 0,-4 2 0 16,3 0 0-16,-3-2 0 0,0 2 0 0,4-1 0 15,-3-5 0-15,1 4 0 0,4 1 0 0,-4-3 0 16,2 1 0-16,2-3 0 0,1-1 128 0,0 0-128 15,3 2 0-15,-1-2 0 0,0 0 0 0,-2-2 0 16,2 1 0-16,-1-1 0 0,-4 0 0 0,-2 2 0 16,0-2 0-16,-3 1 0 15,1-1 0-15,-3-3 0 0,0 3 0 0,-1 0 0 0,-1 1 0 0,-2-3 0 16,1 1 0-16,1-4 0 0,-3 3 0 0,1 1 0 16,1-1 0-16,-1-3 0 0,4 2 144 0,-5-2-16 15,3-2-128-15,0 2 192 16,2-5-48-16,-1 3-16 0,1-3 0 0,0-3 0 0,-4 4 32 0,2-1 0 0,-1-4 0 0,1 6 0 15,-5-4 32-15,0-2 0 0,0 2 0 0,-7 0 0 16,2 0-192-16,0-1 192 0,-4-4-192 0,0 3 192 16,2 0 96-16,0 0 32 0,2-3 0 0,3-3 0 15,0 1 128-15,2-4 16 0,2-1 16 0,-2-3 0 16,4-3-320-16,-1 3-160 0,-1-4 160 0,0-2-160 16,-2 2 0-16,0 0 0 0,1-4 0 0,-1 0 0 15,2 1 0-15,3 1 0 0,-3-2 0 0,5 1 0 16,4-1 0-16,-3-1 0 0,4 1 0 0,4 3 0 0,-4 0 0 0,2-2 0 15,0 3 0-15,-2 0 0 0,-1 0 0 0,1 1 0 16,-3 1 0-16,-2-2 0 16,1 3 0-16,-2 1 0 0,1-3 0 0,-6 4 0 0,1 4 0 0,-2-4 0 31,-2 7 0-31,-3 0 0 0,0 0 0 0,-2 4 0 0,-2 1 0 0,1 1 0 0,-1 4 0 0,-2-3 0 16,3 2 0-16,-1 2 0 0,0-1 0 0,-1 2 0 15,-1-1 0-15,-1 5 0 0,0 1 0 0,-2 1 0 16,-2-4 0-16,1 5 0 0,-3-1 0 0,-3 1-160 15,0 0 160-15,-1 0-128 0,-1 4 128 0,-1 2-208 32,-2-1 80-32,-2-1 128 0,0 5-144 0,-5-2 144 0,1 0 0 0,-1 6 0 0,2-4-128 0,-6 0 128 0,1 1 0 0,-3-1 0 31,-4 6-240-31,-4-7 64 0,-2 7 16 0,0-8 0 0,-5 5-128 0,2-3-32 0,1 4 0 0,2-4 0 31,2-2 160-31,-1 4 32 0,-1-2 0 0,-2-6 0 16,1 6-128-16,-4-3-32 0,-2-1 0 0,-3-1 0 31,-1 0-160-31,-2-2-16 0,2 0-16 0,3 0 0 0,1 2 128 0,0-2 32 0,-1 1 0 0,1-1 0 16,-1 0-192-16,-3 0-16 0,-1 0-16 0,-5 0 0 15,2 0-128-15,1 0-32 0,6-1 0 0,-3-1 0 16,5 2 32-16,0-4 0 0,3-1 0 0,-4 0 0 16,2 1-80-16,-3 3-16 0,-2-3 0 0,-2 1 0 0,-2-1 512 0,5-1 112 15,3 3 16-15,2 0 0 0,5-1 128 0,-5 0 0 16,1 1 0-16,3-3 0 0,-3 5 0 0,-4 0 0 15,-1 3 0-15,-8-1 128 0,-3 3-128 0,2-2 0 16,3 6 0-16,2-2 0 0,6 0 0 0,-1 2 0 16,2-2 0-16,2-2 128 0,-1 2-128 0,3-4 176 15,-6 1-176-15,-7-1 192 0,4 3-192 0,0-3 0 16,1-1 0-16,2-2 0 0,6 2 0 0,-1-2 0 16,-3 1 0-16,2-1 0 0,2-1 192 0,-1 1-32 15,-6 0-16-15,-1 1 0 0,-6-1 368 0,1 2 80 0,4 2 16 0,1-1 0 16,4 1-400-16,2-3-80 0,1-1 0 0,4-1-128 15,0-3 0-15,2-3 0 0,1 5 0 0,-6-5 0 16,1-1 0-16,-2 2 0 0,-3 0 0 0,4-3 0 16,-1 5-192-16,6-1 48 0,1 0 16 0,-1 0 0 15,-4-1 128-15,1-4 0 0,0 5 0 0,3-2 0 16,-2-2 176-16,-5 6-48 0,-2-3 0 0,-4-1 0 16,3 6-128-16,-3 1 128 0,-1-2-128 0,3 2 128 15,4 2-128-15,-4-2 0 0,0 1 0 0,0 3 0 16,2-4 0-16,0 0 0 0,-5-4 0 0,5 1 0 15,-2 3 192-15,1-7-32 0,-1-2-16 0,4 4 0 16,5 0-144-16,-2-2 0 0,0 2 144 0,0-1-144 0,0 3 192 0,-1-2-48 16,-1 3 0-16,-3 0 0 0,-1 2 624 0,-1-2 112 15,0 2 16-15,2 0 16 0,7 0-272 0,-5 0-64 16,3 0-16-16,0 0 0 0,-1 0-416 0,1 0-144 16,0 0 0-16,0 0 144 0,0 0-144 0,-6 0 0 15,-1-1 0-15,-2-1 0 0,4 0 0 0,2-1 0 16,1 1 0-16,3-3 0 0,-1 1 0 0,2 3 0 15,2-1 0-15,-1-2 0 0,1 3 0 0,-2-1 0 16,-4 2 0-16,-4-4 0 0,-3 1 0 0,1 1 0 16,-1 2 0-16,2 0 0 0,8 2 0 0,-6 0 0 15,1 5 0-15,3-4 0 0,1-1-128 0,-3 1 128 0,-4 2 0 0,-3 2 0 16,-1 0 0-16,-6-3 0 0,3 6 0 0,4-4 0 16,5 2 0-16,2-2 0 0,0-1 0 0,-2 0 0 15,3 0 0-15,-3-1 0 0,3-3 0 0,-3 1 0 16,-3 0-144-16,-2 0 144 0,1 3 0 0,1-2 0 15,-1 1-128-15,4-1 128 0,0-1 0 0,0 2 0 16,2 1 0-16,-2-2 0 0,2 2 128 0,-4-1-128 16,-2 3 192-16,-1-4-48 0,2 3-16 0,1-3 0 15,2 4 64-15,3-3 16 0,6-1 0 0,-2-1 0 16,2 0-208-16,3-2 128 0,-4 1-128 0,3 1 0 16,1 2 0-16,-3-3 0 0,-6 3 0 0,1-1 0 0,-1-1 0 15,2 3 0-15,-1 4 0 0,4-4 0 0,8 4 0 0,-5-2 0 16,3-2 0-16,-2 4 0 0,0-4 0 0,4-2 0 15,-3 8 0-15,1-6 0 0,0-1 0 0,-2 4 0 16,-1-2 0-16,-4-3 0 0,2 2 0 0,1 2 0 16,-3-2-128-16,5 1 128 0,4 1 0 0,-2-2 0 15,0 2 0-15,-4 0 0 0,4-2 0 0,0-3 0 16,2 1 0-16,-4 2 0 0,2-3 0 0,-7 0 0 16,0 0 0-16,-7-1 0 0,5 1 0 0,2-2 0 15,-4 2 0-15,6-2 0 16,0 0 0-16,1 2 0 0,0-2 0 0,-3 0 0 0,6-2 176 0,0 2-176 0,-2 0 192 15,-2-4-192-15,-1 1 336 0,-6-1-32 0,3-3-16 0,0 4 0 16,-5-2-112-16,4-4-32 0,5 6 0 0,-3-4 0 16,3 0-16-16,-2 1 0 0,2 3 0 15,-2-1 0-15,0 3 96 0,-6-3 16 0,-2 8 0 0,-5-3 0 16,1 5 0-16,-2-5 0 0,0 3 0 0,2 3 0 16,1 0-240-16,-3-2 0 0,0 7 128 0,-3 0-128 15,1 1 0-15,-5 6 0 0,-3 2 128 0,-2 1-128 16,-1-1 0-16,5 2 0 0,4 1 0 0,6 2 0 31,-2 2-432-31,11-3-16 0,4-1-16 0,15-10-14416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0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13168 11880 9215 0,'0'8'816'0,"0"-1"-656"0,3-5-160 0,-3 0 0 16,2 1 272-16,0 4 32 0,3 2 0 0,4 8 0 16,-2 4-176-16,2 4-128 0,1-3 144 0,-1-1-144 15,-1 0 736-15,-1 0 48 0,2 0 16 0,-2 5 0 16,4 2 608-16,-1 3 112 0,4-1 16 0,0 5 16 16,0-4 320-16,0 2 64 0,1-1 16 0,-1 1 0 15,4-4-672-15,-6-1-144 0,2-4-32 0,0 3 0 16,2-5 80-16,-4 1 16 0,3 0 0 0,-2 1 0 15,-1-3-1872-15,0 1-368 0,0-1-80 0,-1 0-16 16,1 2 880-16,2 5 256 0,-5-2-128 0,-3 5 128 0,3-3 0 0,-2 5 240 16,0 4-48-16,-2 1 0 0,1 0 128 0,1 2 0 15,-2 4 16-15,2-4 0 0,1 2-144 0,3-2-16 16,-1 2-16-16,1 3 0 0,3 0-160 0,-2 2 0 16,4 0 144-16,-4-5-144 0,2 2 0 0,0-6 0 15,-2-1 0-15,2-8 0 16,-2-1 0-16,0-2 0 0,0 4 0 0,2-2 0 15,-1 0-528-15,-1 1-32 0,2 8 0 0,-2 1 0 16,2 2-1376-16,-2 7-288 0,4 2-48 0,-8 3-16 16,6 4 128-16,2 3 32 0,-2 13 0 0,3 1 0 15,3 5 640-15,-1-1 128 0</inkml:trace>
  <inkml:trace contextRef="#ctx0" brushRef="#br0" timeOffset="440.13">12896 14862 17503 0,'-23'22'1552'0,"11"-13"-1232"0,2 1-320 15,3-4 0-15,3-5 0 0,4-2-224 16,2-5 32-16,0-6 16 0,5-7 1088 0,3-14 224 0,9-11 32 0,8-15 16 15,0-9-800-15,10-8-176 0,3-3-16 0,7-10-16 16,-3 0 208-16,6-10 32 0,-3-2 16 0,4-9 0 16,3-3 80-16,2-2 32 0,-1 4 0 0,3-2 0 15,6-6 208-15,8-6 32 0,8 3 16 0,-2 0 0 16,-1 9-64-16,-4 6-16 0,-1 5 0 0,-1 4 0 16,1 1-240-16,-6 3-48 0,2 3-16 0,-4 2 0 15,4 9-800-15,-7-5-176 0,-5 5-16 16,-4-1-13184-16</inkml:trace>
  <inkml:trace contextRef="#ctx0" brushRef="#br0" timeOffset="5194.53">6708 15837 6447 0,'0'0'576'0,"0"0"-576"16,0 0 0-16,0 0 0 0,0-2 592 0,2 2 16 15,0-2 0-15,-2 1 0 0,3 1-144 0,-1 0-16 16,0-2-16-16,-1 2 0 0,1 0-144 0,-2 0-32 15,4 0 0-15,-4 0 0 0,1 2 176 0,-1-2 16 16,0 3 16-16,0 4 0 0,2 0 240 0,0 4 64 16,1-1 0-16,3 2 0 0,-1 4-16 0,-2-2 0 15,2 5 0-15,1 5 0 16,1 2-304-16,0-1-64 0,-2 8-16 0,2-3 0 0,2 1-176 0,-1 2-16 16,-3-2-16-16,4-3 0 0,0 4-160 0,1-8 0 0,-1-1 0 15,0-4 0-15,0-4 0 0,-1 1 0 0,1-4 0 0,-2-3 0 16,3 5 0-16,-8-7 0 0,2 3 0 0,-1-4 0 15,-3-1 0-15,2 2-144 0,0-2 144 0,-2-3 0 16,1-1 0-16,-1-1 0 0,4 0 0 0,-2-1 0 16,-2-1-144-16,3-3 144 0,0-4 0 0,1 2-144 15,3-7 0-15,-4 2 0 0,4-2 0 0,2-2 0 16,-5-1 144-16,4-4 0 0,1-2 0 0,0-6-128 16,3 3 128-16,-2-6 0 0,3-3 0 0,-1 1-128 15,0 2 128-15,0-4 0 0,2-3 0 0,2 1 0 16,-6 1 0-16,2 6 0 0,1 3 0 0,-1 2 0 15,0 7 0-15,0 7 0 16,-3 3 0-16,0 6-128 0,-2 3 128 0,-6 3 0 0,3 8 0 0,-4 1 0 0,-2 7 0 0,2 5 128 16,-3 2-128-16,3 4 176 0,0 1 384 0,-2 6 80 15,-2 8 0-15,4-3 16 0,0 0-32 0,4-2-16 16,-4 0 0-16,2-2 0 0,-2-3-320 0,1 0-64 16,5-5-16-16,-3-4 0 0,4-4-208 0,-3-1 0 15,1-3 128-15,0-4-128 16,2-4 0-16,0-3 0 0,-2-4 0 0,2-3 0 0,-3 0 0 0,3-5 0 15,0-3 128-15,-4 1-128 0,1-6 320 0,1 3 0 16,0-6 16-16,-3-1 0 0,3-2 144 0,0-2 32 16,-1-2 0-16,1-5 0 0,0 4-96 0,-1-6-16 15,-1 2 0-15,4-5 0 0,-5 4-272 0,3-1-128 0,0 0 128 16,2 6-128 0,0 1-272-16,0 1-144 0,0 3-32 0,2-2 0 15,0 2-1104-15,-1-1-240 0,3 0-32 0,1 0-8704 0</inkml:trace>
  <inkml:trace contextRef="#ctx0" brushRef="#br0" timeOffset="5667.06">7980 15873 1839 0,'0'14'160'0,"-1"-10"-160"0,1 3 0 0,0-4 0 16,0-1 2304-16,0-2 416 0,0 0 96 0,0 2 0 0,-2 0-944 0,-2-1-192 15,1-1-32-15,-4 0-16 0,2-1-1168 0,-6-1-224 16,1 0-48-16,-3 0-16 16,1 1-368-16,-2 1-80 0,0 1-16 0,0 3 0 0,2 1-80 0,0 5-16 31,0 1 0-31,1 5 0 0,3 1 384 0,-1 2 0 16,4 0 0-16,-4 4 128 0,4 3 208 0,0-2 48 15,3 1 0-15,-2 3 0 0,4-4-256 0,0-1-128 16,0 5 128-16,4-6-128 0,-2-1 0 0,1 0 0 15,1-4 0-15,3-1 128 0,-1-7-128 0,1 1 0 0,4-6 0 16,-1-2 0-16,1-1 0 0,-1-2 0 0,4-1 0 0,0-5 0 16,2-5 0-16,-4 1 192 0,2-4 0 0,-2-3-16 15,0-1 48-15,-1-7 16 0,3 3 0 0,-7-1 0 16,0-6-416-16,0 6-80 0,-4-2 0 0,1-2-16 31,-3 5-416-31,-2-1-80 0,1-2 0 0,-4 3-16 0,1 2 368 0,1 2 80 0,-3 3 16 0,1 1 0 16,3 6 160-16,-1-2 160 0,2 8-208 0,-2 3 80 15,2 0 128-15,0 5 0 0,0 6 0 0,0-3-128 16,0 6-96-16,0 4-16 0,0 3 0 0,0 5 0 16,0-2 544-16,0 2 96 0,2 6 32 0,0-8 0 15,-1 4 480-15,3-4 112 0,1-3 0 0,0-2 16 16,2-5-544-16,2-9-112 0,1-1-32 0,-1-4 0 16,7-4-944-16,-2-3-192 15,1-5-48-15,-1-3-7056 0</inkml:trace>
  <inkml:trace contextRef="#ctx0" brushRef="#br0" timeOffset="5902.99">8332 15290 4607 0,'0'2'400'0,"0"1"-400"15,2 1 0-15,-2-1 0 0,0 1 1904 0,0 4 288 0,2 5 64 0,-1 7 16 16,-1 14 32-16,-1 4 16 0,-1 0 0 0,-3 4 0 15,3 2-944-15,-5-1-192 0,2 1-32 0,0 3-16 16,-1-2-496-16,3 5-80 0,1 1-32 0,0-4 0 16,2 7-400-16,0-5-128 0,2-1 0 0,0-2 0 15,0-4 0-15,3-6-224 0,-2 1 16 0,4-8 0 32,4 1-1392-32,-4-6-256 0</inkml:trace>
  <inkml:trace contextRef="#ctx0" brushRef="#br0" timeOffset="6161.84">8719 15238 12895 0,'-5'15'576'0,"1"-2"112"0,1-1-560 0,1-4-128 16,-3 5 0-16,3-5 0 0,-1 10 1056 0,-3 10 176 15,-2 19 48-15,-3 14 0 0,-1 12-576 0,3 0-128 16,-1-3 0-16,1-4-16 0,4 0-416 0,2-2-144 16,-1 3 0-16,1-5 144 0,3-2-144 0,-2-3 0 15,4-3 0-15,-1-3 0 0,3-8 0 0,-1-3-224 16,4-3 48-16,0-6-8416 0</inkml:trace>
  <inkml:trace contextRef="#ctx0" brushRef="#br0" timeOffset="6500.68">9082 15677 5519 0,'-6'7'496'0,"3"-4"-496"0,-2 4 0 0,1-2 0 16,2-3 1760-16,-3 3 256 0,2 4 48 0,-6 3 16 15,-5 7 32-15,-3 7 16 0,-6 1 0 0,0 4 0 16,1-7-1536-16,-3 4-304 0,1-3-64 0,1-5-16 15,4 7-336-15,0-5-80 0,0 1-16 0,1-2 0 16,-1-2-80-16,5 2-16 0,0-2 0 0,4 0 0 16,-2-1 320-16,5-1 0 0,-4-1-128 0,6-2 128 15,3-4 0-15,2 2 0 0,0-7 0 0,0 4 0 0,4-5 0 0,1-3 0 16,5 1 0-16,-1-2 0 0,3 0 0 0,0-3 0 16,4 1-128-16,0-3 128 0,3 1 0 0,-2 2 0 15,3 2-128-15,-1 2 128 0,0 0 0 0,-2 5 0 16,2 0 0-16,-1 3 0 0,-1 1 0 0,-1 6 0 15,-2 2 0-15,0 0 0 0,-4-1 336 0,1 1 128 16,1 2 32-16,2 0 0 0,-4 0-176 0,3 1-16 0,1-4-16 0,-1-6 0 31,3 2-608-31,0-5-112 0,1-1-16 0,2-8-8848 0</inkml:trace>
  <inkml:trace contextRef="#ctx0" brushRef="#br0" timeOffset="6799.26">9332 16332 11967 0,'-5'8'1072'0,"0"-4"-864"0,2 3-208 0,1-6 0 0,2 1 1088 0,0 0 160 15,2 0 32-15,1-1 16 0,6-1-112 0,1 0-32 16,8 0 0-16,1 0 0 0,5-5-960 0,-1 0-192 16,3-4 0-16,-26 9 0 0,0 0-128 0,101-31 128 15,-101 31 0-15,0 0 0 0,105-38 0 0,-105 38-176 16,0 0 176-16,95-39-128 16,-95 39-272-16,0 0-48 0,0 0-16 0,114-52-5264 15,-88 36-1056-15</inkml:trace>
  <inkml:trace contextRef="#ctx0" brushRef="#br0" timeOffset="7050.4">10139 15435 15663 0,'-7'-7'688'0,"2"0"144"0,2 5-656 0,1-2-176 0,2 4 0 0,-2 0 0 15,2 0 1680-15,-2 2 304 0,1 0 64 0,-8 3 16 16,2 6-416-16,0 4-96 0,-2 4-16 0,4 4 0 15,-5 1-704-15,3 6-128 0,0 1-48 0,1 1 0 16,1 3-32-16,3 3-16 0,2 2 0 0,0 3 0 0,2 3 160 0,0-3 48 16,1 6 0-16,1-2 0 0,5 4-288 0,-4-3-48 15,7-1-16-15,-1-5 0 0,-1 0-464 0,6-7 0 16,-2 1 0-16,3-3 0 16,0-5-1376-16,1-3-224 0,-2-4-32 15,-3-4-13440-15</inkml:trace>
  <inkml:trace contextRef="#ctx0" brushRef="#br0" timeOffset="7521.65">9963 15995 9215 0,'6'0'816'0,"-1"0"-656"0,0 0-160 0,-2 2 0 0,3 0 1152 0,-3 1 208 0,8 1 48 0,6 6 0 16,7 2-448-16,3 1-64 0,2 4-32 0,-3-1 0 15,1-2-720-15,0-6-144 0,1 5 0 0,4-8 0 16,2-3 0-16,3-4 0 0,-37 2 0 0,0 0-144 16,113-18 144-16,-113 18 0 0,0 0 0 0,0 0 0 15,115-36-176-15,-94 29 176 0,0-2-208 0,-5 4 80 16,-2 0 128-16,-2-4-192 0,-3 5 192 0,-2 3-192 16,0-3 192-16,-6 3 0 0,3 1 0 0,-2-2 0 15,-2 4 0-15,0-1 0 0,-2 4 0 0,-2 4-128 0,-3 0 128 0,0 5 0 16,0 2 0-16,-5 1 0 15,2 4 0-15,-1 3 0 0,3 1 0 0,-1 2 0 16,4 0 480-16,-4 2 80 0,4 6 16 0,1 0 0 0,3 5 96 0,-3-2 32 31,4-1 0-31,4-4 0 0,-3 2-368 0,1-4-64 0,3-3-16 0,0-2 0 0,2-7-256 0,4-7 0 16,-1-3 0-16,3-5 0 0,1-3 0 0,-2-2 0 16,2-3 0-16,-2-3 0 0,2 0 0 0,0-7 0 15,3 0 208-15,-5-10-64 0,2 1 576 0,-2-8 112 16,1 0 32-16,-5-4 0 0,-1 2-240 0,-1-4-48 15,-1 2-16-15,-7-1 0 0,-3 4-336 0,-2-1-64 16,-4-2-16-16,-1 6 0 0,0-3-144 0,-4 1 0 0,-1 7 0 0,0 1 0 16,3 4 0-16,-6 2 0 0,3 3 128 0,-2 0-8368 15,1 7-1664-15</inkml:trace>
  <inkml:trace contextRef="#ctx0" brushRef="#br0" timeOffset="7851.09">11127 15428 20271 0,'-8'8'896'0,"2"-3"192"0,5 2-880 0,-1-5-208 16,2 0 0-16,0-2 0 0,2 2 992 0,-2-1 160 0,0 3 16 0,-2 6 16 0,-3 1-608 0,-2 6-128 15,-5 4-32-15,-1 5 0 0,-1 0-416 0,-3 7 0 16,-2 2 0-16,1 5-176 0,-3 2 176 0,-3 3 0 16,5 2 0-16,1 1 0 0,5-1 752 0,-1 1 80 15,3 3 0-15,2 1 16 0,4 2-192 0,0-5-32 16,3-2-16-16,2 0 0 0,4 0-288 0,1-4-48 16,2 6-16-16,5-7 0 0,0-2-256 0,7-5 0 15,4 0 0-15,2-11 0 0,4-3 0 0,3-2-320 0,1-3 32 16,1 0 16-1,1-4-1536-15,-2-5-304 0,4 3-64 0,1-3-9472 0</inkml:trace>
  <inkml:trace contextRef="#ctx0" brushRef="#br0" timeOffset="8275.2">11532 15955 11055 0,'-18'18'480'0,"6"-8"112"16,3 4-464-16,-1-5-128 0,5 0 0 0,3-3 0 0,-5 3 1728 0,-2 5 336 15,-5 14 64-15,-1 7 16 0,-3 1-992 0,6 1-208 31,0-2-48-31,5-2 0 0,2 3-768 0,3-4-128 16,4-4 0-16,3 3-176 16,-2-5-208-16,8 2-32 0,1-4-16 0,2-1 0 0,2-2 432 0,3-4 0 15,0-1 0-15,0-4 0 0,5-5 528 0,-1-3 192 16,3-1 48-16,-1-10 0 0,1 4-48 0,0-11 0 16,0 3 0-16,-2-4 0 0,1-3-352 0,-9-1-80 15,-3-2-16-15,-4 2 0 0,-5 0 96 0,-4 3 16 0,-4 1 0 0,-6-3 0 16,1 2 256-16,-7 4 48 0,4 0 16 0,-4-2 0 15,-3 4 384-15,-2-6 96 0,0-1 16 0,2-4 0 16,0-2-576-16,0-5-112 0,3 4-32 0,4-2 0 16,-2 0-480-16,2 1-192 0,3 3 16 0,-1 1 0 31,1 3-928-31,2 1-192 0,2 1-48 0,0 2 0 0,3 0-1408 0,2 4-304 16</inkml:trace>
  <inkml:trace contextRef="#ctx0" brushRef="#br0" timeOffset="8558.54">11823 15678 22111 0,'-2'4'976'0,"2"-1"208"0,0 3-944 0,2-5-240 15,1-1 0-15,-1 0 0 0,3 2 960 0,-1 0 128 16,10 1 48-16,-2 2 0 0,5 6-416 0,1-4-80 15,2 7 0-15,3 0-16 0,2 3 368 0,-3 4 80 16,1 3 16-16,-1 4 0 0,-1 4-432 0,-1 4-80 16,-3 4 0-16,-5 9-16 0,-3-2-128 0,-4 5-32 15,-3 4 0-15,-6 2 0 0,-6 6-272 0,-4-1-128 16,0-1 128-16,-10 3-128 0,1-4 384 0,-3-4 0 0,0-4 0 0,-2-8 0 16,5-3-128-16,-3-7-48 0,2-4 0 0,3-14-17056 15</inkml:trace>
  <inkml:trace contextRef="#ctx0" brushRef="#br0" timeOffset="9250.06">9348 11373 17503 0,'-21'31'1552'0,"7"-15"-1232"16,2-4-320-16,5 0 0 0,2-7 0 0,5 1 0 16,-4-3 128-16,1 2-128 0,-2 9 512 0,0 0 64 15,-2 0 0-15,0 2 0 16,0 3-1280-1,-4-2-240-15,-1 3-48 0,0 0-16 0,-2 7 656 0,0-1 128 0,-2 5 32 0,4 2 0 0,-2 4 1216 0,2 1 240 16,1 0 48-16,3-3 16 16,2 0 16-16,3-11 0 0,3 3 0 0,5-12 0 0,6-4-672 0,4-4-128 15,1-6-32-15,8-9 0 0,3 1-512 0,2-7 0 16,4-5 0-16,2-6 0 0,-35 25 0 0,82-59 0 0,-40 24 0 0,1 0 0 16,4-1 0-16,-6-3 0 0,-5 3 0 0,-4 1 0 15,-8-2 0-15,-5 8 208 0,-8 1-32 0,-5 4-16 16,0 3 160-16,-6 3 48 0,-6 3 0 0,-4-3 0 15,-9 6-208-15,-6 2-32 0,-4 1-128 0,-6 4 192 16,2 3-192-16,0 4 0 0,1-2 0 0,6 3 0 31,5 2-272-31,2 1-160 0,9-1-16 0,5-5-12000 0</inkml:trace>
  <inkml:trace contextRef="#ctx0" brushRef="#br0" timeOffset="9752.32">13335 11096 15663 0,'-7'26'1392'0,"4"-12"-1120"0,1 2-272 0,2-6 0 0,0 1 208 0,0-3-16 16,0 4 0-16,2 11 0 0,-1 17 960 0,-1 16 176 15,-1 12 32-15,-3 0 16 0,-4 7-928 0,-3 3-192 16,-6 7-48-16,-1-5 0 0,-1-3-208 0,3-9 0 16,6-14 0-16,8-24-9792 15</inkml:trace>
  <inkml:trace contextRef="#ctx0" brushRef="#br0" timeOffset="10475.65">17620 10934 14735 0,'2'3'1312'0,"1"-3"-1056"15,3 0-256-15,1-1 0 0,-2-1 880 0,4-2 112 0,8-3 32 0,9 2 0 16,-26 5 80-16,0 0 32 0,134-38 0 0,-134 38 0 15,0 0-304-15,129-35-48 0,-129 35-16 0,0 0 0 16,105 7 304-16,-76 7 48 0,1 12 16 0,-6 4 0 16,-4 1-144-16,-6 9-32 0,-2 11 0 0,-5 8 0 15,-4 5-384-15,-10 8-96 0,-3 3-16 0,-4-1 0 16,-7 0-288-16,-2-3-176 0,-5-3 192 0,1-2-192 16,-3-5 0-16,-1-5 0 0,-1 1 0 0,-3-4 0 15,0-5 0-15,-1-6 0 0,1-4 0 0,0-4 0 16,2-7 0-16,3-4 0 0,4-4 0 0,0-3 0 15,5-6 0-15,4-4 0 0,5-5 0 0,3-2 0 0,4-5 0 0,1-4 0 16,4-2 0-16,4-4-144 0,3-7 144 0,3-1 0 16,8-2 0-16,1-5-128 15,5-3 128-15,7 1 0 0,1-1 0 0,4-1 0 0,-36 35 0 0,82-61 0 32,-82 61 0-32,0 0 128 0,112-56-128 0,-112 56 0 0,0 0 0 0,99-14 0 0,-99 14 0 0,0 0 0 15,105 12 0-15,-105-12 0 0,0 0 0 0,118 26 0 16,-118-26 0-16,96 21 0 15,-96-21-1120-15,115 21-144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5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11044 3679 0,'-7'0'320'0,"2"0"-320"15,0-2 0-15,5 2 0 0,0-2 752 0,0-1 80 16,-2 1 0-16,-2-2 16 0,1-4-448 0,1-3-80 16,4 3-32-16,1-3 0 0,3 1-432 0,-1 1-96 15,-3 2-16-15,3 0 0 0,-3 4 0 0,-1 1-16 16,1 2 0-16,-2-2 0 0,2 2 272 15,-2-2 192-15,5 2-16 0,-5-1-16 0,4 1 272 0,1 0 48 16,0-2 16-16,2 2 0 0,-2-2 32 0,6 0 16 16,-3-1 0-16,5 3 0 0,2 3-240 0,-2-1-48 15,4 0-16-15,2-2 0 0,4 2-240 0,1-1 0 16,1 1 0-16,1-2 0 0,0 2 0 0,0-2 0 16,-26 0 0-16,0 0 0 0,0 0 0 0,122 5 0 0,-122-5 0 15,0 0 0-15,96 4 0 0,-96-4 0 0,0 0 0 0,111 3 0 16,-111-3 0-16,0 0 0 0,126 9 0 0,-126-9 0 15,96 12 0-15,-96-12 0 0,101 10 0 0,-101-10 0 16,97 16 0-16,-97-16 0 0,101 7 0 0,-101-7 0 16,107-9 0-16,-107 9 0 0,125-19 0 0,-125 19 0 15,143-26 0-15,-143 26 0 0,145-30 0 0,-145 30 0 16,132-26 0-16,-132 26 0 0,129-29 0 0,-129 29 0 16,125-23 0-16,-125 23 0 15,138-16 0-15,-138 16 0 0,134-10 0 0,-134 10 0 0,115-7 0 0,-115 7 0 16,112-2 0-16,-112 2 176 0,118 0-48 0,-118 0-128 0,136-2 336 0,-136 2-32 15,150-3-16-15,-150 3 0 16,140-9-160-16,-140 9-128 0,134-3 192 0,-134 3-192 0,129 0 0 0,-129 0 0 16,127 0 0-16,-127 0 0 0,131 10 0 0,-131-10 0 15,115 9 0-15,-115-9 0 0,99 17 0 0,-99-17 0 16,0 0 0-16,134 19 0 0,-134-19 0 0,94 9 0 16,-94-9 0-16,105-2 0 0,-105 2 0 0,115-8 0 15,-115 8 0-15,118-5 0 0,-118 5 0 0,107-4 0 16,-107 4 0-16,102 0 0 15,-102 0-464-15,103 5-112 0,-103-5 0 0,110 5-16 16,-110-5-736-16,131 0-144 0,-131 0-16 0,130-24-16 0</inkml:trace>
  <inkml:trace contextRef="#ctx0" brushRef="#br0" timeOffset="7929.92">8440 14816 5519 0,'2'-14'496'0,"2"6"-496"0,1 1 0 0,-2 1 0 16,2 3 480-16,-3-1 0 0,3-10 0 0,4-5 0 15,3-2-480-15,-1-1 0 0,-6 3 0 0,0 3 0 16,-3 2 0-16,3 4-256 0,-3-1 16 0,1-5 16 15,6 4 224-15,2-3 0 0,4-5 0 0,-3 1 0 16,-1 2 0-16,1 1 0 16,-1 0 0-16,-1 6 0 0,-5 0 128 0,2-1-128 0,0 2 192 0,-5 6-192 15,0-2 752-15,-2-1 32 0,0 5 16 0,0 1 0 16,-2 0 208-16,0 1 32 0,2 3 16 0,0-1 0 16,-2 3-576-16,2-3-112 0,-3 6-32 0,3 0 0 15,0-4-176-15,0 5-32 0,0-3-128 0,3 5 192 16,-3-5 32-16,2 4 0 0,0-4 0 0,0 3 0 15,1-3 64-15,1 2 16 0,3-2 0 0,-6-4 0 16,5 1 240-16,-1 1 48 0,2-3 16 0,-4 1 0 16,3-1 144-16,1-2 16 0,-1 2 16 0,1-2 0 0,2 0-32 0,-4 0-16 15,4 0 0-15,-2 0 0 0,0 2-80 0,2-1-16 16,-4 1 0-16,2 1 0 0,2-1-320 0,-2 2-80 16,3-1-16-16,-1-1 0 0,1 1-224 0,-1 3 0 15,1-1 0-15,-1-2 0 16,2 1 0-16,-1 3 0 0,-1-2 0 0,1-1-160 0,-1-1 160 0,-2 2 0 15,3-1 0-15,-3-1 0 0,4 1 0 0,-4-4 0 0,1 3 0 0,3 2 0 16,3-1 192-16,-4-1 0 0,3 1 16 0,0 1 0 16,-2 2-48-16,3-2-16 0,0 2 0 0,-4 2 0 15,4-2-144-15,0 3 128 0,-2-3-128 0,4 2 128 16,-2 0-128-16,2-1 0 16,1-1 0-16,2-3 0 0,-1 1 0 0,3 0 0 0,-1-1 0 0,3-4 0 15,0-2 0-15,-1 0 0 0,5-3 0 0,0 0 0 16,3 1 176-16,3-6-48 0,-1 5-128 0,1 0 192 15,0 1 112-15,2-3 16 0,-4 4 0 0,4 3 0 16,0-2-192-16,-4 0-128 0,0 0 144 0,-1 2-144 16,1 0 0-16,-4 0 0 0,-1 2 0 0,0-2 0 15,2 0 0-15,0 2 0 0,-1 0 0 0,1-2 0 0,-1 0 736 0,2 1 208 16,1 1 32-16,1 0 16 16,2 1-1632-16,0-1-320 0,0 0-64 0,4-2 0 0,1 0 832 0,1 0 192 15,-1-2 0-15,0 0 0 0,1-1 0 0,-3-1 144 16,1 3-144-16,-2-5 128 0,-2 1 80 0,5-2 16 15,2 5 0-15,0-1 0 0,-3 1-224 0,0 0 144 16,-1 2-144-16,2 0 128 16,-1 4-128-16,0-1 0 0,1-1 0 0,-3 5 0 0,3-2 0 0,-1 1 0 31,-4-1 0-31,-2 2 0 0,-1-2 0 0,0-2 0 0,-3 4 0 0,-2-1 0 0,1-1 0 0,0-2 0 16,4 6 0-16,-2-2 0 0,-2-2 0 0,2 4 0 0,-4-4 0 15,0-1 0-15,3 3 0 0,-3-2 0 0,0-2 0 0,4 4 0 16,-5-3 0-16,1 1 0 15,2 0 0-15,-3 4 0 16,3-2 0-16,0 3 0 0,-3-1 0 0,0 0 128 16,-1-2-128-16,1-2 128 0,1 2-128 0,4-4 128 15,0 1-128-15,3-2 0 0,1-4 0 0,-1-2 0 16,2 1 0-16,2-4 0 0,2 2 0 0,-1-2 0 16,1-2 0-16,0 4 0 0,-1-4 0 0,1 4 0 15,1 1 0-15,0 1 0 0,2-4 0 0,1 2 0 16,-1 3 192-16,-2-3 0 0,0 1 0 0,-1-3 0 15,0 4-64-15,-1-2 0 0,1-4 0 0,-1 5 0 16,1-1-128-16,-1-2 0 0,1 4 0 0,0 1 0 0,-1 2 0 0,1 0 0 16,-1 0 0-16,1 4-176 0,1-3 176 0,1 5 0 15,-3-3-144-15,-3 2 144 0,1-3 0 0,-5 1 0 16,1 3 0-16,-1-5 0 0,1 3 0 0,-2-2 0 16,0-1 0-16,1 3 0 0,3 3 0 0,-3-4 0 15,1 1 0-15,1-1 0 0,1 4 0 0,1 0 0 16,0-3 0-16,4 3 0 0,-4 0 0 0,0-4 0 15,0 1 0-15,2 1 0 0,1-3 0 0,1-2 0 16,-6 1 0-16,1-2 0 0,3 1 0 0,-1-2 0 16,-1 2 0-16,2-4 0 0,0 3 0 0,0-1 0 15,-2 2 0-15,-1 0 0 0,1 2 0 0,0-1 0 16,2 3 0-16,-4-4 0 0,4 2 128 0,1-1-128 0,1-1 128 0,-2 2-128 16,0-2 160-16,1 0-160 0,4 0 192 0,-1 0-192 15,1 0 144-15,-2-2-144 0,2 1 0 0,-1 1 144 16,-1-2-144-16,0 2 0 0,-1 2 0 0,-1-1 0 15,1 3 0-15,1-1 0 0,1-1 0 0,-1 5 0 16,0-2 0-16,-1-1 0 0,-2-1 0 0,0 2 0 16,1-1 0-16,-1-2 0 0,3 1 0 0,-3-1 0 15,-2 0 0-15,0-2 0 0,4 1 0 0,0-1 0 16,-1-1 0-16,1-1 0 0,1 0 0 0,1-1 0 16,-1 1 0-16,2 0 0 0,2 0 0 0,-4-1 0 15,0 1 0-15,-1 2 0 0,0 0 0 0,-4 0 0 16,-2 0 0-16,0 2 0 0,1-2 0 0,-1 0 0 0,-5 0 0 15,4 0 0-15,0 0 0 0,1-4 0 0,4 4 0 0,-6-3 0 16,5-1 0-16,-1 1 0 0,2-4 0 0,-4 4 0 16,4-1 0-16,-2-1 0 0,3 0 0 0,-1-1 0 15,2 1 0-15,-6-2 0 0,1 2 0 0,-1-2 0 16,-5-2 0-16,4 4 0 0,-6 0 192 0,2 1-64 16,-1-1 0-16,-4 2 0 0,-1 3-128 0,1 0 0 15,0 0 0-15,-3 1 128 0,1 1-128 0,-3 3 0 16,1-1 0-16,0 1 0 0,3-1 0 0,-1 3 0 15,3-2 128-15,1-2-128 0,1 1 0 0,3 3 0 16,-1-4 0-16,3-1 0 0,-2 0 0 0,0-2 0 16,-2 0 128-16,-3 0-128 0,3-2 0 0,-1 0 0 0,1-5 0 15,1 2 0-15,0 1 208 0,0-2 16 0,2-3 0 0,-5 2 0 16,-1 0-224-16,1 2-192 0,-2 3 48 0,0-2 0 31,-4 1-1936-31,-1-1-384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39:22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6774 3679 0,'-1'0'320'15,"-3"-4"-320"-15,2 4 0 0,2 0 0 0,0 0 224 0,-1 0-32 16,-1 0 0-16,-7-5 0 0,2 2-192 0,-2 1 144 16,1-2-144-16,1 1 128 0,-2-2-128 0,2-1 0 15,2-1 0-15,-4 2 0 0,4 0 144 0,-4-2 112 16,-3 2 0-16,2-4 16 0,-3 4 688 0,-1-4 128 15,2 0 16-15,-2 6 16 0,2-2-128 0,-2 5-32 16,0-4 0-16,-3 4 0 0,-4 0-256 0,2-1-48 0,-2 1-16 0,-2 0 0 16,0 0-640-16,-1 0 0 0,0 0-256 0,-2-4 80 15,-6 4 176-15,3 0-208 0,-8-3 80 16,2 3 128-16,0-6 0 0,-5 3 288 16,2 1-32-16,-2-1 0 0,3-1 128 0,2-1 32 0,-3 3 0 0,1-5 0 15,-3 5-416-15,-2-4 128 0,2 0-128 0,-3 3 0 16,1 3 0-16,-7-2-224 0,0 2 32 0,-6 0 0 15,-8 0-208 1,2 0-48-16,-2 2 0 0,2 1 0 0,0 3-48 0,0 0-16 0,2 0 0 16,2 4 0-16,-1-1 272 0,0 0 48 0,3-1 16 0,-5 1 0 0,3-6 176 0,-1 3 0 15,3 2 0-15,1-1 0 0,1 0 0 0,1 2 0 16,2 3 0-16,-3 0 0 0,1 2 0 0,-5 0 0 16,1 0 0-16,-3-2 0 0,-2 2 0 0,-2 2-160 15,5-2 160-15,1 0-160 0,6-2 160 0,6-1 0 16,0-3 0-16,6-1 0 0,3-2 0 15,1-5 0-15,0 4 0 0,0-4 0 0,0 2 384 0,-1-2 64 16,-3 3 16-16,-1 2 0 16,0-1 80-16,-3 1 16 0,-1 0 0 0,2 2 0 0,4-1-336 0,1 2-64 15,-3 1-16-15,2 0 0 0,0-1-144 0,1 1-144 16,-1 0 144-16,1-1-208 0,2-2-80 0,-1 2-16 0,2-2 0 16,1 2 0-16,-1-4 96 0,-5 5 16 0,3-1 0 0,1 1 0 15,0 1 192-15,0 3 128 0,4 1 0 0,-4 1-128 16,2-1 432-16,0 9-32 15,0-1 0-15,3-1 0 0,-1 7-80 0,4-2-32 0,5 0 0 0,-1-3 0 16,6 7-48-16,-1-4-16 0,6 0 0 0,3-3 0 16,4 4-224-16,0 3 0 0,3-2 0 0,0-2 0 15,2 4 0-15,0-2 0 0,0 1 0 0,4 3 0 16,1-3 0-16,-5-29 224 0,14 59-16 0,-14-59 0 16,0 0 320-16,45 79 64 0,-45-79 16 0,0 0 0 15,70 66-128-15,-70-66-32 0,0 0 0 0,98 66 0 16,-98-66 192-16,87 49 48 0,-87-49 0 0,97 52 0 0,-97-52-272 15,110 52-48-15,-110-52-16 0,101 54 0 0,-101-54-224 0,101 46-128 16,-101-46 128-16,91 47-128 0,-91-47 0 0,99 40 0 16,-99-40 0-16,120 35 0 0,-120-35 0 0,136 26 0 15,-68-18 192-15,-1-2-64 16,-67-6 384-16,127 12 96 0,-127-12 16 0,127 5 0 16,-57-5-80-16,5-3-16 0,0 3 0 0,-1-2 0 15,1-2-144-15,-3 1-48 0,-4 1 0 0,-4-1 0 0,-1-1-336 0,1-1 0 16,3 1 0-16,-1-1 0 0,5 2 0 0,-1-6 0 15,2 4 0-15,-3-4 0 0,-3 4 0 0,2-7 0 16,2 1 0-16,0-4 0 0,6-1 0 0,3-5 0 0,6 4 0 0,-1-1 0 16,-6 1 0-16,-3 3 0 0,-3-4 0 15,-3 4 0-15,1-1 0 0,5-1 0 0,0 4 0 0,0 0 0 16,-2 3 0-16,-5 4 0 0,-2-4 0 0,-8 4 0 16,1-4 0-16,-3 0 0 0,1 1 0 0,-4 2 0 15,-53 6 0-15,106-8 0 0,-106 8 0 0,106-7 0 16,-106 7 0-16,101-9 0 0,-101 9 0 0,89-9 0 15,-89 9 0-15,79-14 0 0,-39 4 0 0,0-2 128 16,0-2 720-16,0 2 160 16,-2-2 16-16,2-4 16 0,-5 6-1408 0,2 2-272 0,-2-6-64 15,-4 2-16-15,-1 0 944 0,-4 2 192 0,0-5 32 16,-2 3 16-16,-3-4 48 0,-3 4 0 0,-4-3 0 0,-6-4 0 0,1 5-240 0,-4-1-32 16,0-1-16-16,-3-2 0 0,-2 2-224 0,-2-1 0 15,1-2 0-15,-5 0 0 0,3 2 0 0,-2-2 0 16,-4 2 0-16,2-2 0 15,0 4 0-15,-3-3 0 0,1 0 0 0,-2 2 0 0,-3 4 0 0,2-3 0 16,-2-4 0-16,-1 2 0 0,1 1 0 0,-4 1 0 16,-1-1 0-16,-2-1 0 0,2-2 0 0,-7 4 0 15,0-2 0-15,0 1 0 0,-6 1 0 0,1 0 128 16,0-1-128-16,1 4 144 0,-5-1-144 0,4 1 0 16,-4 1 0-16,3-1 0 0,1 1 0 0,-2-5 0 15,5 1 0-15,-3-6 0 0,-4 6 0 0,0-4 0 16,0-2 0-16,-5 0 0 0,0 3 0 0,-9-3 128 15,0 4-128-15,-13-2 0 0,2 7 0 0,-13 2-224 0,-9 3 32 0,-15 6 0 32,-16 6-1632-32,-13 11-320 0</inkml:trace>
  <inkml:trace contextRef="#ctx0" brushRef="#br0" timeOffset="21363.25">3114 3757 2751 0,'-6'0'256'0,"3"-3"-256"0,-2 3 0 0,3 0 0 0,0 0 336 0,-1 0 32 16,-6 0 0-16,-1 0 0 0,-6-4-368 0,0 4 0 15,-1-2 0-15,5-1 0 16,-2-1 0-16,1-1 0 0</inkml:trace>
  <inkml:trace contextRef="#ctx0" brushRef="#br0" timeOffset="23099.58">2939 3679 3679 0,'-15'-18'160'0,"11"15"32"0,4 3-192 0,0 0 0 0,0 0 0 0,-3-2 0 0,-3-1 432 0,-4-1 32 16,-2 4 16-16,-9-2 0 0,-2 4-224 0,1 2-32 15,-8 1-16-15,2 2 0 0,2 2-208 0,-5-4 176 16,1 3-176-16,2 1 160 0,-3 0 272 0,1 1 48 15,2 3 16-15,0-5 0 0,4 4 384 0,-2-1 80 16,0 1 0-16,0 2 16 0,3 0-224 0,-3 3-48 16,-2 1-16-16,3-1 0 0,3 1-112 0,-4 2 0 0,5 0-16 0,-2 1 0 15,4-2-112 1,-4-2-32-16,2 6 0 0,0-2 0 0,-1 1-176 0,-1-1-48 0,0 2 0 0,1-1 0 16,1 5-192-16,-5-1 0 0,5 0 128 0,2-3-128 15,1 3 256-15,-1 0 16 0,7 0 0 0,-2-3 0 16,5-1-80-16,6-4-32 0,-2 3 0 0,5-4 0 15,0 2-160-15,5-2 0 0,-2 1 0 0,2-1 0 16,4 1 0-16,0 1 240 0,1-2-64 0,3-1-16 16,-13-16 112-16,0 0 32 0,0 0 0 0,54 63 0 15,-54-63-176-15,0 0-128 0,0 0 192 0,64 62-192 16,-64-62 160-16,0 0-160 0,0 0 128 0,66 65-128 16,-66-65 256-16,0 0-16 0,0 0-16 0,63 63 0 0,-47-50 160 0,-1 5 48 15,1-6 0-15,-16-12 0 16,0 0-80-16,0 0-16 0,82 58 0 0,-82-58 0 0,0 0-48 0,0 0-16 15,99 48 0-15,-99-48 0 0,0 0-80 0,80 39-32 16,-80-39 0-16,0 0 0 0,96 36-32 0,-96-36 0 16,0 0 0-16,101 35 0 0,-101-35-128 0,0 0 0 15,112 26 0-15,-112-26 0 0,0 0 0 0,94 14 0 16,-94-14 0-16,0 0 0 0,99 5 176 0,-99-5 48 16,0 0 16-16,101-1 0 0,-101 1 224 0,77-4 48 15,-77 4 16-15,84 0 0 0,-84 0-256 0,87 0-48 16,-87 0-16-16,89 4 0 0,-89-4-208 0,80 1 0 0,-80-1 0 0,0 0 0 15,104 4 0-15,-104-4 0 0,0 0 0 0,103 3 0 16,-103-3 0-16,73 0 0 0,-73 0 0 0,89 0 0 16,-89 0 256-16,107-3 64 0,-107 3 16 0,115-4 0 31,-115 4-112-31,115-10-32 0,-115 10 0 0,101-12 0 0,-101 12-192 0,92-14 0 0,-92 14 0 0,92-12 0 16,-92 12 0-16,86-6 128 0,-86 6-128 0,92-3 0 15,-92 3 0-15,93 0 0 0,-93 0 0 0,83 0 0 16,-83 0 0-16,75 0 0 0,-75 0 0 0,66-2 0 15,-66 2 0-15,0 0 0 0,98-3 0 0,-98 3 0 16,0 0 0-16,101 3 176 0,-101-3-48 0,0 0-128 16,103 2 288-16,-103-2-48 0,0 0-16 0,110 9 0 0,-110-9-224 15,0 0 128-15,109 12-128 0,-109-12 0 0,0 0 128 0,105 5-128 16,-105-5 0-16,0 0 0 0,101 0 128 0,-101 0-128 16,73-3 0-16,-73 3 0 0,77 0 128 0,-77 0-128 15,85-6 0-15,-85 6 144 0,103-5-144 0,-103 5 192 16,117-9-192-16,-117 9 192 0,120-12-192 0,-62 3 0 15,-1 1 144-15,1-1-144 0,-1 0 0 0,1-1 0 16,3 1 0-16,0 4 128 0,-61 5-128 0,120-12 0 16,-120 12 0-16,120-9 0 0,-120 9 0 0,105-5 0 15,-105 5 0-15,97-7 0 0,-97 7 0 0,96-5 0 16,-96 5 0-16,98-6 0 0,-98 6 0 0,101-7 0 16,-101 7 0-16,109-10 0 0,-109 10 0 0,108-5 0 15,-108 5 0-15,102-9 0 16,-102 9 0-16,104-9 0 0,-104 9 0 0,106-8 128 0,-106 8 32 0,110-9 16 0,-110 9 0 0,115-7 0 15,-115 7-48-15,106 0 0 16,-106 0 0-16,93 3 0 16,-93-3-128-16,83 0 0 0,-83 0 0 0,84 6 0 0,-84-6 0 0,79 0 128 0,-79 0-128 0,80 0 0 15,-80 0 0-15,80-6 0 0,-80 6 0 0,80-8 0 16,-80 8 0-16,78-14 0 0,-37 5 0 0,-41 9 0 16,78-14 0-16,-41 7 0 0,1-2 0 0,2-1 0 15,0 1 0-15,0-3 0 0,-2 3 128 0,3-5-128 16,-1 2 0-16,-4 2 0 0,3-6 0 0,-5 6 0 0,-1-4 0 15,1-2 0-15,-3 2 0 0,0 2 0 0,-5-2 0 0,1 0 0 16,-5 0 0-16,-1-1 0 0,-2-3 0 0,2 2 0 16,-3 1 0-16,-4-3 0 0,0 4 0 0,-2-3 0 31,2 0 0-31,-6-1 0 0,1 1 0 0,0 3 0 16,0-4 0-16,-4 4 0 0,0-3 0 0,2 3 0 15,-5-3 128-15,-2 3-128 0,1-2 0 0,-2-1 0 16,-1 3 0-16,2-4 0 0,-5 4 0 0,1 0 0 15,1-1 0-15,-2 1 128 0,-1 0 80 0,3 2 16 16,-6-2 0-16,4 0 0 0,-4 0-16 0,0-2 0 16,1 2 0-16,-1 0 0 0,-3-1-208 0,0 1 176 15,1 0-176-15,-6 0 160 0,3-2-160 0,-4 2 0 0,1 0 0 16,-4 2 0-16,2-2 0 0,-6 2 0 0,1 2 0 16,-2-3 0-16,0-1 0 0,-6 2 0 0,6-2 0 0,-5 2 0 15,5 3 0-15,-4-1 0 0,2-2 0 0,-3 3 0 16,0-1 0-16,-3-3 128 0,0 1-128 0,-3 2 0 15,0 1 0-15,-1 0 0 0,0 4 128 0,1-4-128 16,-1 1 0-16,-4-1 0 0,0 0 0 0,-5-3 0 16,0 3 0-16,-5 1 0 0,3 2-176 0,0-2 176 15,0 4 0-15,1 3 0 0,-1-3 0 0,-3 4 0 16,3 4 0-16,0-4-128 0,2 1 128 0,-2 3 0 16,0-4 0-16,-1-4 0 0,-6 4 0 0,4-5-128 15,1 2-32-15,1-3 0 0,1 6 0 0,-2-5 0 0,1 2 160 16,1-1-208-16,4-1 80 0,-4 0 128 0,0 1 0 0,0-1 0 15,-3 0 0-15,-4-2 0 0,2 5 0 0,-3-5 0 16,3 5 0-16,1-5 0 0,5 6-352 0,-1-6 48 16,-3 1 16-16,-1 1 0 15,5-2-256-15,-1 2-48 0,0-4-16 0,-7 4 0 0,0-4 240 0,4 6 48 16,-5-6 16-16,4 4 0 0,5 0 304 0,-1-2 0 16,2 2 0-16,-2-1 0 0,4 1 160 0,-6-2-160 15,2-2 160-15,-1 4-160 0,-2 2 128 0,-6 1-128 16,0-2 0-16,1 1 144 0,-1 1-352 0,-3-1-80 15,7-1-16-15,-5 3 0 16,2-3-128-16,1-1-16 0,4-2-16 0,-4 2 0 0,2-1 336 0,0-2 128 0,-2 4 0 16,2-4-144-16,2 2 272 0,3 3 48 0,-3-2 16 0,3 1 0 15,2-1 128-15,0 1 48 0,0 3 0 0,1-6 0 16,3 7-240-16,-6-6-128 0,-1 6 128 0,-1-3-128 16,2 3 0-16,-3 0 0 0,-6 0 0 0,3 0 0 15,4 3 0-15,-1-3 0 0,-2 0-144 0,2 4 144 16,-1-2 0-16,5-2-144 0,-1 0 144 0,0 0 0 15,0 0-176-15,0 0 176 0,-1-2-160 0,1 2 160 16,7 0 0-16,-5 0 0 0,2 0 0 0,-2 0 0 16,3 0 0-16,2 0-144 0,-1-4 144 0,-4 4 0 15,5 0-176-15,-5 0 176 0,3-3-208 0,-1 3 80 16,0 0-80-16,-2 0-16 0,1 0 0 0,3 0 0 0,-2 3 224 0,1-3-144 16,0 6 144-16,4-6-128 0,-3 3 128 0,3 2-208 15,0-1 80-15,0-1 128 16,1-1-528-16,-1 5 16 0,0-5 0 0,0 1 0 15,-2 3-448-15,0 0-96 0,-5 0-16 0,2 2 0 16,1 3-240-16,4 1-48 0,0-3-16 0,-2 5-5232 16,1 1-1056-16</inkml:trace>
  <inkml:trace contextRef="#ctx0" brushRef="#br0" timeOffset="52124.09">3114 9231 6447 0,'-7'-5'576'0,"5"0"-576"16,2 1 0-16,0-1 0 0,0 2 144 0,0-2-144 15,0-1 0-15,-5-9 144 16,1-5-656-16,-1 0-144 0,-4 2-32 0,1 4 0 0,-8 5 688 0,0 1 0 16,-1 4 0-16,-4 4 0 0,-2 4 976 0,-3 4 176 15,-5 5 48-15,-8 1 0 0,-1 8 144 0,-3 1 48 16,-3-2 0-16,-2 5 0 0,-1 0-464 0,5 0-96 16,1 2 0-16,3-2-16 0,1 2-176 0,3 2-16 15,4-1-16-15,-3-1 0 0,4 3-352 0,-4 1-64 0,9 3 0 16,0-4-16-16,0 2 320 0,3 0 64 0,-6 2 16 0,1 5 0 15,-2 7 432-15,2-2 80 0,-3-1 32 0,-1 0 0 16,6-1-160-16,0-3-48 0,2 4 0 0,5-4 0 16,5 0-432-16,-2 0-96 0,9 3 0 0,3-3-16 15,4 0-176-15,4-1-48 16,5-3 0-16,5-1 0 0,-14-35-144 0,34 66 0 0,-34-66 0 0,55 67 0 16,-55-67 0-16,66 57 0 0,-66-57 0 0,80 45 0 15,-80-45 0-15,89 39 0 0,-89-39 160 0,104 31-160 16,-104-31 128-16,115 31-128 0,-115-31 0 0,138 30 0 15,-61-13 0-15,3-6 0 0,0 1 0 0,-2-3 0 0,3-1 0 0,-1 1-144 16,7-4-16-16,2 4 0 0,5 0-48 0,-2 0-16 16,4 4 0-16,-9-4 0 15,-3 3 224-15,1 2 0 0,2 0 0 0,7-2 0 0,7 1 0 0,1-3 0 16,0 2 0-16,-2 2 0 0,2-5 0 0,5 0 288 16,6-4-32-16,4 2-16 0,0 2 96 0,-11-4 32 15,-5 0 0-15,7-2 0 0,9-3-176 0,-1 4-16 16,3-4-16-16,-6 0 0 0,-1-4 16 0,3 1 0 15,9-6 0-15,3-5 0 0,-4 2-16 0,-2 3 0 16,-6-1 0-16,7-2 0 0,5-2-160 0,-9 2 0 16,-3 3 144-16,-7 0-144 0,-3-1 0 0,-2-2 0 0,7-2 0 15,-6 1 0-15,-1 3 128 0,-7-2-128 0,-2 3 160 16,-4-1-160-16,1 6 128 0,-4-5-128 0,6 1 0 0,-8-1 144 16,-1 0-144-16,-6-5 0 0,-3 2 0 0,-5-5 0 15,1 3 144-15,-1 0 0 0,5-2 0 16,-2 1 0-16,0-1 96 0,-7-3 16 0,-3-6 0 0,-5 3 0 15,-3-1-48-15,-4 2 0 0,-2-1 0 0,1-5 0 16,-1 0-80-16,2 0 0 0,1-4-128 0,0-4 192 16,-3 4-192-16,0-4 0 0,-2 0 0 0,-7 0 0 15,-4 4 0-15,-2-4 0 0,-3 0 0 0,-8 4 0 16,-1-4 0-16,-4 4 0 0,-6-1 0 0,-5 1 0 16,-4 1 0-16,-4-1 0 0,-3 0 144 0,-5 5-144 15,1-2 176-15,-10-2-48 0,1 4-128 0,-2-5 192 0,-2 1-192 0,-2 2 128 16,-1 2-128-16,-1-2 0 0,-1-1-128 0,3 3-128 15,-3-2-32-15,0 2 0 0,4 1-32 0,-8 1-16 16,2-1 0-16,-2 3 0 0,-4 3 336 0,-3-2 0 16,2 7 0-16,-5-4 0 0,0 6 192 0,-4 2 64 15,1-3 16-15,-6 5 0 0,2-4-48 0,2 6-16 16,-4-2 0-16,2 2 0 0,-2-2-208 0,-2-1 0 16,-1 0 0-16,-4-3 0 0,6-2 0 0,1 0-208 15,-3-3 16-15,3 3 0 16,-3-2-288-16,3 6-48 0,-3-2-16 0,-2-2 0 0,1 1 144 0,-9 3 16 0,-5 1 16 0,-2 1 0 15,-6 1 112-15,0 0 32 0,0 3 0 0,0 1 0 32,4 3-208-32,-4 0-32 0,0 0-16 0,-4 3 0 15,-1 1-112-15,0-3-32 0,2 5 0 0,-1-3 0 16,11 1-16-16,-7 1 0 0,4 0 0 0,-4 4 0 16,-4-2-160-16,-11-2-32 0,4 7-16 0,-2-3 0 0,6 1 16 15,-2-1 16-15,4 5 0 0,0-5 0 0,0 3 288 16,-8-7 48-16,5 2 16 0,3-5 0 0,5 3 240 0,-4 2 48 0,8 2 16 0,-4-4 0 15,-2 0 160-15,-1 2 0 0,-9-5 0 0,7-2 0 16,-1 0 224-16,3-2 32 0,3-1 0 0,4-1 0 0,-3 4-128 16,1-5-128-16,-3 1 176 0,-1-1-176 15,-2-4-544-15,5 1-224 0,2 3-32 0,-1-1-16 16,1 6-656-16,-4 2-128 0,3 5-16 0,-8-5-16 16,-4-2 544-16,3 3 96 0,4-3 32 0,-2 2 0 15,8 1 960-15,-3 6 0 0,4 0 144 0,-8 0 0 0,-4 3 176 0,-3-4 48 16,3 1 0-16,-5 2 0 0,3 3-368 0,-2 3 0 15,0 7 0-15,-6 1 0 16,-6 4-640-16,-5 8-128 0,-6 1-48 0,-2 16 0 0,3 4 816 0,-6 17 0 16,-9 12 192-16,5-9-48 0</inkml:trace>
  <inkml:trace contextRef="#ctx0" brushRef="#br0" timeOffset="66685.13">4839 5391 6447 0,'-21'0'576'0,"7"0"-576"0,5 0 0 0,1 0 0 0,8 0 608 16,-4 0 16-16,4 0 0 0,-2-2 0 0,2-1-464 0,-3-1-160 16,3 2 0-16,-2-3 144 0,2-2-144 0,-2 2 0 15,1 0 0-15,-5-2 0 16,3 2 0-16,-6-4-176 0,-3 4 176 0,-2-4 0 0,2 0-192 0,-2 1 192 16,0 4-192-16,0-1 192 0,-2-4 512 0,-1 6 224 15,1-3 32-15,-3 3 64 0,3 3 384 0,-5 0 64 16,4 0 32-16,0 3 32 0,-1 3-704 0,1 1-128 15,-2 1-16-15,-2 3 16 0,1 1-512 0,-4-2 0 16,5 6-160-16,-2-2 160 0,2 0-288 0,1 0 32 16,1-2 0-16,3 2 16 0,-3-2 240 0,3 0 0 15,1-1 0-15,5-2 192 0,-4-1 400 0,3 1 80 0,-2 0 16 16,3-1 32-16,-1 5-64 0,2-5-16 0,-2 3 0 0,2-3 32 16,-1 6-352-16,-1-5-80 0,0 3-16 0,2-3 32 15,2 5-256-15,0-5 0 0,1 3 0 0,3-3 0 16,1 1 0-16,1 2 0 0,3 0 0 0,-4-1 128 15,5 1-128-15,-2-2-128 0,6 3 128 0,-4-1-144 16,4-2 144-16,0 4 128 0,-4-2-128 0,2-3 192 16,2 5 96-16,-1-2 16 0,1 2 0 0,2-2 0 15,-3-1 112-15,5 4 32 0,0-1 0 0,-2 0 0 16,1 0-160-16,0 2-32 0,2-2 0 0,0 3 0 16,2-3-80-16,0-2-32 0,1 2 0 0,4-1 0 15,-4-3 32-15,1 2 0 0,1-3 0 0,2 1 0 0,-7-1 16 16,7 3 16-16,-4-3 0 0,2 3 0 0,2-1 112 0,-3-3 0 15,4 1 16-15,-4 0 0 0,3-1-80 0,1 1-32 16,1 0 0-16,-4-4 0 16,5 4-16-16,-1-2 0 0,0 0 0 0,3 0 0 0,-26-7-64 0,0 0-16 15,0 0 0-15,92 36 0 0,-69-27-128 0,-2 0 0 16,2-4 0-16,-4 4 0 0,2-1 0 0,-1 1 0 16,3-2 0-16,0-2 0 0,-2 0 0 0,1-1 0 15,1 1 0-15,-2-1 0 0,-21-4 240 0,0 0-48 16,82 8 0-16,-82-8 0 0,0 0 224 0,90 9 32 15,-90-9 16-15,0 0 0 0,98 5-256 0,-98-5-48 16,0 0-16-16,96 13 0 0,-96-13-144 0,0 0 0 0,85 10 0 16,-62-7 0-16,0 1 0 0,1-2 0 0,-5-2 0 0,2 3 0 15,2-3 0-15,-1 0 0 0,1 0 0 0,1 0 0 16,-1 0 0-16,-2-3 0 0,5 3 0 0,-2-2 0 16,3-2 0-16,-1 4 0 0,0 0 0 0,0 0 0 15,0 0 0-15,-1 4 0 0,-25-4 0 0,0 0 0 16,0 0 0-16,102 10 0 0,-102-10 0 0,0 0 0 15,0 0 0-15,103 13 0 0,-82-13 0 0,4 0 0 16,-1 0-144-16,-1 0 144 0,-3-4 0 0,3 4 0 16,0 0 0-16,-1-2 0 0,-1 2 0 0,2 0 0 15,0 0 0-15,-2 0 0 0,1 0 0 0,-1 0 0 16,-2 0 0-16,2 0 0 0,2 0 0 0,0 0 0 16,-1 0 0-16,3-3 0 0,2 3 0 0,3-5 0 0,1-2 0 0,1-2 0 15,3 0 0-15,0 1 0 0,-2-1 0 0,-2-2 0 16,2 3 0-16,-7-5 0 0,2 5 0 0,-2 3 0 15,0-4 0-15,1 5 0 0,-1-4 0 0,-4 2 0 16,4 1 0-16,1 0 0 0,-5-2 0 0,4 2 0 16,-3 1 0-16,-2-1 0 0,3 2 0 0,1-3 0 15,-3 3 0-15,1-2 0 0,-2 1 0 0,2-1 0 16,-1 1 0-16,-1 3 0 0,2-3 0 0,-6 4 0 16,2-3 0-16,-1 1 0 0,-2 2 0 0,-1-3 0 15,1 3 0-15,-6 0 0 0,3 0 0 0,-3 0 0 16,2 0 0-16,0 0 0 0,1-2 0 0,-3-2 0 15,2 4 0-15,-1-3 0 0,1 1 0 0,0-5 0 16,2 2 0-16,-5 0 0 0,1-2 0 0,2-2 0 16,-3 0 0-16,-4 1 0 0,2-1 128 0,-1 2-128 0,2-5 0 0,-6 3 0 15,2-3 176-15,-1 3-176 16,-3-1 192-16,2-3-192 0,-2 8 336 0,-2-7-32 0,2 3-16 0,-3-5 0 16,3 2-96-16,-6 2-32 0,3-2 0 0,1-2 0 15,-1 1-160-15,-3-1 0 0,3 2 144 0,-2 2-144 16,1-2 176-16,-3 3-48 0,0-2 0 0,-2-1 0 15,1 4 32-15,-1-1 0 0,0 0 0 0,-5 4 0 16,4-4-160-16,-4 4 0 0,4-2 0 0,-6-2 0 16,2 1 0-16,0-1 0 0,2 0 0 0,1 1 0 0,-1-3 0 0,0 2 128 15,1-3-128-15,-2-2 0 0,2 2 256 0,-3-2-48 16,0 0 0-16,0 2 0 0,-3-2 0 0,-1 2 0 16,1-2 0-16,0 0 0 0,3 5-48 0,-4-3-16 15,1 3 0-15,-2-1 0 16,3 1-144-16,2 0 0 0,-3-3 0 0,-1 4 0 0,4-1 0 0,-1-2 0 15,-1-1 0-15,-2 0 0 0,3 2 0 0,-3 1 0 16,3-5 0-16,-3 2 0 0,1 0 0 0,-1 3 0 16,1-5 0-16,-2 3 0 0,3-1 0 0,2-2 0 15,0 2 0-15,-3 3 0 0,-1 1 0 0,3-1 0 16,-1-1 0-16,0 1 0 0,1 0 0 0,-1 0 0 16,2 1 0-16,-3 1 0 0,-3 0 0 0,1 0 0 0,0-2 0 0,-4 4 0 15,6-4 0-15,-6 0 0 0,2 4 0 0,0-2 0 16,-1-1 0-16,-1-1 0 0,1 2 0 0,-1-2 0 15,-2 1 0-15,1-1 0 0,0 2 0 0,1-2 0 16,0 0 0-16,-3 1 0 0,0 1 0 0,-4 0 0 16,3-2 0-16,-5 4 0 0,-1 1 0 0,0-1 0 15,-2 5 0-15,-1-3 0 0,-3 3 0 0,-4 0 0 16,-3 0 0-16,-2 0 0 0,-5 0 0 0,1 0 0 16,3 3-208-16,2-3 80 0,5 5 128 0,-6-1-208 15,0-1 64-15,3 3 16 0,-2-1 0 0,4-2 0 16,-3 2 128-16,1 1 0 0,-6-3 0 0,1 1-128 0,1 1 128 15,-3-2 0-15,-2 3 0 0,5 2 0 0,5 1 0 0,-8 3 0 16,0 2 0-16,-2 0 0 16,2 3 0-16,-2 1-128 0,-2-1 128 0,-3-3-128 0,1 4-128 0,2-4-32 15,-1-2 0-15,5 2 0 0,6 0 32 0,-3-2 0 16,1 5 0-16,1-3 0 0,1 0-112 0,3 2-16 16,-3-2 0-16,3 0 0 15,-4 1-1120-15,1-1-224 0</inkml:trace>
  <inkml:trace contextRef="#ctx0" brushRef="#br0" timeOffset="85426.44">8669 5159 2751 0,'-10'0'256'0,"1"0"-256"0,5 2 0 0,1-2 0 15,1 0 464-15,-1 0 48 0,-6 0 16 0,-9 3 0 16,-2 1-384-16,-5-2-144 0,4 1 0 0,2-1 144 0,0 1-144 0,1-3 0 15,3 4-192-15,-3-2 192 0,3 1-176 0,-3 1 176 16,3-3-128-16,-6 3 128 0,2 1 432 0,-1 4 160 16,1-6 48-16,-3 6 0 0,-1 0 48 0,-2-1 16 15,3 3 0-15,-1 1 0 0,2 0-256 0,2-1-64 16,3 1 0-16,1 0 0 0,3-2-256 0,3 3-128 16,-3-3 128-16,3 2-128 0,2 2 0 0,0 0 0 15,2 2 0-15,0-2 0 0,1 3 0 0,-1-3 0 16,1 4 0-16,4-1 128 0,-3 4 128 0,1-4 0 15,2 2 16-15,2 2 0 0,-2-2-144 0,-2 2-128 16,2 2 144-16,0 0-144 0,0 3 128 0,-3 0-128 16,-1-3 0-16,2 3 144 0,-1-4-144 0,3-1 0 0,0 2 0 0,0 0 128 31,0-6 64-31,3 4 0 0,3 1 0 0,-1-1 0 0,2-1 400 0,-2 0 96 0,4 3 16 0,-1-2 0 16,5-2-192-16,1 2-48 0,3-2 0 0,-1 2 0 15,1-2-192-15,4 2-32 0,0 2-16 0,-4-2 0 16,6 1-224-16,-4-1 176 0,2-2-176 0,-3 4 160 15,1-2-160-15,-2 2 0 0,1-1 0 0,-1-1 0 16,0 2 0-16,1-2 0 0,-1-2 0 0,1-2 128 16,1-5 208-16,2 2 48 0,-4 0 0 0,1-5 0 15,-18-9-80-15,0 0-16 0,0 0 0 0,83 44 0 16,-83-44-32-16,0 0-16 0,0 0 0 0,89 38 0 16,-89-38-80-16,0 0-16 0,0 0 0 0,115 17 0 0,-115-17-144 15,0 0 0-15,113 2 0 0,-113-2 0 0,0 0 0 16,112-5 0-16,-112 5 0 0,0 0 0 0,101-12 0 0,-73 6 0 31,-28 6 0-31,0 0 0 0,89-12 0 0,-61 7 160 16,-28 5-32-16,0 0-128 0,80-9 256 0,-80 9-48 0,0 0-16 0,83-5 0 0,-83 5-64 0,0 0-128 15,89-12 176-15,-89 12-176 0,0 0 128 0,84-9-128 16,-56 4 0-16,1 1 0 0,-2-1 0 0,-1 0 0 16,2-2 0-16,1-2 0 0,3-1 0 0,-1-2 0 15,4 1 0-15,-6-4 0 0,3 1 0 16,-1 1 0-1,1-6 0-15,-1 2 0 0,-1-1 0 0,-3 1 0 0,3 0-160 16,-4-1 160-16,-3 1 0 0,-2 3 0 0,1-4 0 0,-2 1 0 16,2 3 0-16,-1-3 0 0,-3 3 0 0,-1-4 0 15,2 6 352-15,2-2-16 0,-4 2 0 0,1-5 0 16,-1 3-208-16,1-4-128 0,-1 4 160 0,1-3-160 16,1 3 0-16,-5-3 0 0,0-1 0 0,1 1 0 15,-2 4 0-15,-3-2 0 0,-1 3 0 0,-4-1 0 16,2 5 0-16,-7-3 0 0,0 3 0 0,0-5 0 15,0 5 0-15,-4-1 0 0,1-2 128 0,1 3-128 16,-5-4 320-16,2-1-48 0,-4 3 0 0,1-2 0 16,-3-2-144-16,-1 2-128 0,0-2 144 0,-2 2-144 0,-4 1 0 15,1-1 0-15,0-2 0 0,-1 2 0 0,-1-2 176 0,1 0-176 16,1-4 192-16,-4 1-192 0,4 3 448 0,-2-7 0 16,-4 4-16-16,-1-2 0 0,1-2-160 0,-5 2-16 15,-2-6-16-15,-1 3 0 0,0 2-240 0,-4-1 0 16,-2 1 0-16,-1 0 0 0,-2 6 0 0,-6-1 0 15,3 4 0-15,-4-1 0 0,2 3-288 0,-3 1 48 16,3 6 16-16,-7-1 0 0,3-3 80 0,-5-1 16 16,5 6 0-16,6-6 0 0,3 1 128 0,5 1 0 15,2-4-144-15,5 1 144 0,0-4 0 0,2 3 0 16,0-5 0-16,0 5 0 0,3-3-416 0,-3 2 32 16,-4-3 16-16,-1 5 0 15,-1-3-1168-15,-6 3-256 0,-7 1-32 0,-13-2-7984 0</inkml:trace>
  <inkml:trace contextRef="#ctx0" brushRef="#br0" timeOffset="99795.19">11863 5117 4607 0,'-23'9'400'0,"8"0"-400"0,1-2 0 0,5-2 0 15,4 0 192-15,0-1-64 0,-1 1 0 0,-6 2 0 16,-5 7 176-16,-4-4 16 0,-2 6 16 0,4-6 0 16,2-1-336-16,-1-2 0 0,1-2-192 0,-1-1 64 31,1-2-256-31,0-2-64 0,-1 0 0 0,4-2 0 0,-3-2 592 0,3 1 112 15,2-2 32-15,1 1 0 0,2-1 544 0,1 0 128 0,1-2 0 0,2-2 16 16,-1 4-400-16,-1-7-64 0,2 6-32 0,-4-4 0 16,4 1-848-16,-7-3-160 0,2 7-48 0,-3-4 0 15,-1 2-720-15,-3 5-160 0,0-1-16 0,-6 3-16 0,2 3 1072 0,-7-1 224 16,2 7 32-16,0 0 16 0,-4-1 720 0,-1 4 160 16,1 6 32-16,-3-4 0 0,2 3 64 0,-2 1 32 15,0-1 0-15,-1 2 0 0,1-1-304 0,0-1-64 16,2 6-16-16,1-2 0 0,2 5-256 0,-1-4-48 15,1 4-16-15,5-3 0 0,-1 3 96 0,1 0 0 16,0 0 16-16,3 2 0 0,0-2 576 0,-1 4 112 16,2-2 32-16,4-2 0 0,1 0-240 0,5 0-48 15,4-6-16-15,1 0 0 0,4-2-240 0,4-1-32 16,4 2-16-16,-2-3 0 0,6 1-400 0,0 3 0 0,-12-20 128 16,0 0-128-16,0 0 0 0,72 69 0 0,-72-69-160 0,0 0 160 15,66 58 0-15,-66-58 0 0,0 0-128 0,75 66 128 16,-75-66 0-16,0 0 0 0,80 75 0 0,-80-75 0 15,63 57 0-15,-63-57 192 0,66 63-48 0,-66-63 0 16,64 61-16-16,-64-61 0 0,61 57 0 0,-61-57 0 16,0 0-128-16,89 72 0 15,-89-72 0-15,0 0 128 0,101 47 0 0,-101-47 0 0,0 0 0 0,112 23 0 16,-112-23 192-16,87 8 48 0,-87-8 0 0,94 4 0 16,-94-4-48-16,96-7 0 0,-96 7 0 0,89-9 0 15,-89 9-80-15,78-19-32 0,-78 19 0 0,75-21 0 16,-75 21-48-16,71-26-16 0,-71 26 0 0,84-31 0 15,-40 11-144-15,-1-1 0 0,3-1 0 0,-1-4 0 0,2 0 224 0,-4 3-32 16,-1-3-16-16,-7 0 0 0,-4 3-176 0,-4 0 0 16,-5 1 0-16,-1-3 0 0,-7 8 0 0,-2-2 0 15,-1-2 0-15,-4 2 0 0,1-2 576 16,-6-2 48-16,2 2 0 0,-4-1 0 0,0-1-96 0,-2-3-16 16,-2 3 0-16,-1-3 0 0,2 0-384 0,-6-4-128 15,0 3 0-15,-3 0 0 0,2 1 256 0,-4-5-64 16,2 1-16-16,-4-1 0 15,2 0 192-15,-4-6 32 0,3-1 16 0,-1 1 0 0,2-3-144 0,-3-3-16 16,-2-4-16-16,1 1 0 0,1-1-240 0,-4-2 0 16,0 4 0-16,-2-4 0 0,-5 6 0 0,-5 5 0 15,-3 1 0-15,-8 7 0 0,-1 11-256 0,-7 7 48 0,-6 12 16 0,-12 17 0 32,2 10-1136-32,-21 13-208 0,-12 17-64 0,-8 9-10720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2T21:42:10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9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22T21:43:36.675"/>
    </inkml:context>
  </inkml:definitions>
  <inkml:trace contextRef="#ctx0" brushRef="#br0">13275 11193 3679 0,'-4'5'320'0,"4"-2"-320"0,0-3 0 0,0 4 0 15,0-2 384-15,0-2 16 0,0 6 0 0,-2 5 0 16,2 3-176-16,-3 3-32 0,-2 1-16 0,1-1 0 15,-1 4-176-15,-2-2-144 0,2 6 144 0,0-1-208 16,-1 6 208-16,3-1-144 16,3 4 144-16,0 2-128 0,0 3 128 0,2-1 0 0,1-2 0 0,-3 5 128 15,4-5-128-15,-3 8 176 0,-1-3-176 0,0 4 192 16,-1-4-192-16,1 5 0 0,-4-5 0 0,1-1 0 16,1-3 0-16,-5 2-176 0,2-1 16 0,-1 1 0 31,1-6-368-31,-2 3-80 0,2 1-16 0,-4 2 0 0,4-1 240 0,-4-2 32 0,2 0 16 0,0 0 0 15,4 1 336-15,-6-6-176 0,6 1 176 0,1-8-128 0,0-8 256 0,6-8 48 16,3 0 16-16,1-7 0 0,-1-3-192 0</inkml:trace>
  <inkml:trace contextRef="#ctx0" brushRef="#br0" timeOffset="502.65">13885 11470 7359 0,'-11'19'320'0,"4"-7"80"0,0-3-400 0,4 1 0 0,-3-6 0 0,3 1 0 15,-1 3 720-15,-1 1 64 0,-7 9 16 0,-2 4 0 16,-3 3-416-16,3-6-64 15,-7 2-32-15,7-2 0 0,-5-2-288 0,1 1 0 0,1-1 0 0,-1 4 0 16,3-2 0-16,-1 2-144 0,4-2 144 0,0-1 0 16,1 3 0-16,2-2 272 0,3 2-32 0,-1 1-16 15,3-1 96-15,-3 2 32 0,2 3 0 0,0 2 0 16,5 7-352-16,-6-2 0 0,3 3 0 0,-2-1 0 16,5 0-352-16,-4 1-144 15,4 8-16-15,0-4-16 0,0-5 224 0,0 0 48 0,5-7 16 0,1-4 0 0,4-5 240 0,4-5 0 16,5-5 0-16,6-6-144 0,3-3 144 0,3-8 0 15,4-1 0-15,-35 9-128 0,0 0-64 0,106-49 0 16,-106 49 0-16,0 0 0 16,101-78 192-16,-71 46 0 0,1-2 0 0,-5-1 0 0,0 2 224 0,2-9-32 15,2 0 0-15,-2-5 0 0,-2-2 512 0,0-3 112 16,-3 3 16-16,-1 0 0 0,-1 1-96 0,-3-5-16 16,-1 8 0-16,-6-2 0 0,-3 2-144 0,-4 8-16 15,-4 4-16-15,-4 2 0 0,-1 5-288 0,-12 0-64 16,-3 3-16-16,0 5 0 15,-8 8-848-15,0-2-160 0,0 3-48 0,0 6 0 16,2 3-896-16,-4 3-176 0,-1 6-32 0,0 3-16 16,1 2 400-16,2-2 64 0,5 2 32 0,2-3 0 0,4-3 1024 0,3-4 208 0,5 1 32 0,2-10 16 15,9 0 224-15,5-4 0 0,9-3 0 0,-14-2 160 16</inkml:trace>
  <inkml:trace contextRef="#ctx0" brushRef="#br0" timeOffset="943.37">15057 11104 8287 0,'-5'10'368'0,"-2"-6"80"0,5 1-448 0,-3-2 0 16,2 3 0-16,-1-6 0 0,1 3 1024 0,-6 2 128 15,-1 4 32-15,-8 0 0 0,-5 3 48 0,-1-2 16 16,1-1 0-16,-1 0 0 0,3 0-448 0,-2-1-96 16,1 4 0-16,1-1-16 0,-2 1-368 0,-3 5-64 15,0 1 0-15,0 5-16 0,0-1-240 0,0 8 0 16,-1 1 0-16,3 4 0 0,0 2 0 0,1 4-128 16,0-1 128-16,2 6-208 15,4 2-192-15,0 1-48 0,1 9 0 0,5 3 0 0,1 1 208 0,5 5 48 0,1-3 0 0,8-7 0 16,1-3 192-16,4-10 0 0,3-4 0 0,2-9-144 31,8-4-336-15,1-10-64-16,3-3-16 0,6-2 0 0,2-7 352 0,5-1 64 0,-39-4 16 0,0 0 0 0,123-26 128 0,-123 26 0 0,0 0 0 0,142-67-128 15,-142 67 256-15,94-66 64 0,-94 66 16 0,78-80 0 16,-46 33 512-16,-6 2 112 0,-7-4 0 0,-3 0 16 16,-8 1-464-16,-3-1-80 0,-5 2-32 0,-5 1 0 15,2-1-144-15,-8-1-128 0,-1 4 192 0,-5-1-192 16,-4 1 0-16,-2 1 0 0</inkml:trace>
  <inkml:trace contextRef="#ctx0" brushRef="#br0" timeOffset="3242.95">13874 5933 3679 0,'0'0'320'16,"0"-2"-320"-16,0 2 0 0,0 0 0 0,2-4 320 0,-2 4 0 15,3-3 0-15,1 3 0 0,1-2-128 0,0-1-48 16,2 3 0-16,0-4 0 0,0 8 336 0,2-4 64 16,0 3 16-16,-4-1 0 0,4 5 256 0,-1-2 48 15,6 5 16-15,-2-1 0 0,1-2-16 0,1-2 0 16,-1 4 0-16,0-4 0 0,4 2-160 0,2-1-48 16,2-1 0-16,-2-5 0 0,2 3-224 0,2-3-48 15,0 4-16-15,1-4 0 0,0 0-80 0,1 0-16 16,-3 1 0-16,1-1 0 0,-6 0 0 0,3 4 0 15,-1-2 0-15,-4 1 0 0,1-3-32 0,0 5-16 16,0-1 0-16,-6 1 0 0,2 4-96 0,-3-1 0 16,1 1-128-16,-3 0 192 0,-1 3-192 0,-3 2 0 0,1 0 0 0,-4 3 0 15,0 4 0-15,-2-2 0 0,-3 8 0 0,1-1 0 16,-1 0 0-16,0 5 128 0,-1 4-128 0,-2 3 192 16,4 4 80-16,-5 2 16 0,4-1 0 0,-3 3 0 15,1-3-96-15,1 4-32 0,1-2 0 16,-2 2 0-16,5 2-160 0,-3 0 0 0,2 1 0 0,-1-3 0 15,2 2 0-15,2 0-144 0,2 0 144 0,2-2 0 16,-1-2-144-16,2-1 144 0,4-4 0 0,0 0-144 16,0 0 144-16,-1-7 0 0,1-5 0 15,1 3 0-15,4 0 0 0,-1 4 0 0,-1 0 0 0,-2 0 0 0,2 2 0 0,-3-3 0 16,0 1 0-16,0 4 0 0,-4-3 0 0,0 4 0 16,2-2 0-16,-7-1 0 0,3-2 0 0,-3 1 0 15,2-1 0-15,-2-5 0 0,-2 5 0 0,2-7 0 16,0 3 0-16,-1-5 0 0,2 0 0 0,-1 0 0 15,0 0 0-15,2-3 0 0,2 3 0 0,-4-3 0 16,3 0 0-16,-1-3 0 0,3 3 0 0,-1 0-128 16,1-2 128-16,-2 5 0 0,1 0-144 0,-4 0 144 15,0 0-160-15,0-1 160 16,0 1-160-16,0 0 160 0,0 0-160 0,0 0 160 0,0-3-160 0,0-1 160 0,-4 4-160 16,4-5 160-16,0-2 0 0,0 2 0 0,-3-3 0 15,1 1 0-15,2-7 0 0,-3 9 0 0,3-7 0 0,-6 5 0 16,6-1 0-16,-5-1 0 0,3 0 0 0,1 1 0 15,-3 3 0-15,1-7 0 0,1 3 0 0,-3 0 0 16,3-3 0-16,0 0 0 0,-1 2-128 16,3-6 128-16,0 3 0 0,0-3 0 0,3 2 0 0,-3 2 0 15,0-2 0-15,0 1 0 0,0-3 0 0,0 4 0 16,0-2 0-16,0-3 192 0,0 0-48 0,-3-1 0 16,1 1-16-16,2-4 0 15,-2 0 0-15,1-1 0 0,1 1-128 0,-6-1 0 0,6-1 0 0,-3-1 0 16,-2 1 0-16,1 3 0 0,-1-3 0 0,1 1 0 15,-1-3 0-15,-4 3 0 0,3 1 0 0,-3-1 0 0,0 1 0 0,-1 0 0 16,-3 2 0-16,-1-2 0 0,1 4 0 0,-3-4 0 16,-3 4 0-16,1 0 0 0,-3-3 0 0,2 3 0 15,2-4 0-15,-2 1 0 0,1 2-176 0,-1-2 48 16,0-3 0-16,0 2 0 0,-1-1-48 0,1 1 0 16,-2 2 0-16,2-5 0 0,-2 5 176 0,2-6-208 15,-7 3 80-15,3-1 128 16,2-1-160-16,-1-2 160 0,1 0 0 0,2 4-144 0,-2-4 144 0,2 0-192 15,-2 5 192-15,0-2-192 0,2 3 64 0,-7-1 0 16,3 3 0-16,-3-1 0 0,-4 2 128 0,2 2 0 16,2-3 0-16,-4-1-128 0,3 2 128 0,-3-2 0 15,4 0 0-15,0-2 0 0,3-1 0 0,4-3 0 0,-4 3 0 0,6-4 0 16,-4 0 0-16,0 0 0 0,2 0 0 0,-4 0 0 16,2 0 0-16,-1 0 0 0,-5 0 0 0,5 0 0 15,-3 0 288-15,3-4 96 0,-3 4 0 0,1-1 16 16,1-6 48-16,1 1 0 0,-5 1 0 0,-2-4 0 15,1 6-256-15,-3-6-32 0,-4 4-16 0,5 2 0 16,2 3-144-16,-3-2 0 0,-4 4 0 0,-3 5 0 16,3 1-384-16,3 3-48 15,5 3-16-15,2-6-9152 16</inkml:trace>
  <inkml:trace contextRef="#ctx0" brushRef="#br0" timeOffset="4073.96">15584 7207 7359 0,'0'0'656'0,"0"-1"-528"0,0-3-128 0,0 4 0 16,1-3 336-16,1 3 48 0,2-5 0 0,-1 3 0 15,4-5 464-15,2-2 112 0,-1 0 0 0,-1 4 16 16,-1 5-592-16,-6 0-128 0,0 4-32 0,-4 1 0 16,-1 4 384-16,0-1 80 0,-4 6 16 0,0 0 0 0,1 4 208 0,-1-1 48 15,0 0 16-15,0 6 0 0,1 3-240 0,-1 0-48 16,0 4-16-16,-1 3 0 0,3 0-320 0,-2 4-64 16,-1 6-16-16,1 3 0 0,0 1-272 15,1 7 0-15,-1-2 128 0,-3-3-128 0,6-1 0 0,-2-1 0 16,1 2-176-16,5-5 176 15,-3-8-896-15,3-6-80 0,4-6-16 0,3-3-5024 16,-2-7-992-16</inkml:trace>
  <inkml:trace contextRef="#ctx0" brushRef="#br0" timeOffset="4433.04">16183 7251 4319 0,'7'-14'0'0,"-2"5"176"0,-3 1-48 0,0 4 0 0,-2 4-128 0,-2 0 0 0,0 4 0 0,-1 1 0 16,-3 4 1600-16,-2 3 272 0,-6 7 64 0,-2 7 16 16,-1 4-752-16,-2 5-160 0,-2-1-16 0,1 3-16 15,3-2-176-15,0 1-48 0,4 3 0 0,3-4 0 16,1 1-352-16,2-5-80 0,6 4-16 0,-3-3 0 16,8-3-192-16,-3-1-144 0,6-7 192 0,2 0-192 15,5-7 192-15,-2 0-64 0,6-6 0 0,1 1-128 16,2-4 128-16,-2-5-128 0,5 0 0 0,4-1 0 15,-5-6 0-15,-1-7 0 0,-1 2 0 0,-3-2 0 16,-1 0 0-16,1-4 0 0,-4-3 0 0,-2-1 0 0,-2-1 304 0,-1-3 0 16,0 0 0-16,-4-2 0 0,-2-2-32 0,1-1 0 15,-4 0 0-15,0-4 0 0,-4 3-272 0,1 3 0 16,1-6 128-16,-1 7-128 0,-1-1 0 0,2 4 0 16,-3 4 0-16,2 7 0 0,-3 2 0 0,3 3 0 15,-6 4 0-15,4 5 0 16,-2 2-816-16,2 5-160 0,0-2-48 0,-4 4-4864 15,4 0-960-15</inkml:trace>
  <inkml:trace contextRef="#ctx0" brushRef="#br0" timeOffset="4794.87">16809 7282 4607 0,'0'4'400'0,"-4"-4"-400"0,2 3 0 0,2-1 0 15,-3-2 1536-15,3 0 240 0,-4 4 32 0,-1-4 16 16,0 5 160-16,-9-2 16 0,2 6 16 0,-6 3 0 16,1 2-1488-16,0 0-288 0,-3 9-64 0,3-2-16 15,0 5-160-15,1 0 0 0,0 2 0 0,4 3 0 0,3-1 144 0,1 5 0 16,2-1 0-16,3-1 0 16,3 2 96-16,3-3 16 0,3-3 0 0,4-1 0 0,2-7-256 0,0 0 0 15,6-7 0-15,-1-4 0 0,1-3 0 0,4-5-160 16,1-2 160-16,0-2-128 0,1-1 128 0,-1-6 0 15,-1 4 0-15,-3-7-128 0,2-8 128 0,-3-4 256 16,-6 0-64-16,2-6-16 0,-5 4 304 0,-6-2 64 16,2-1 16-16,-8-6 0 0,-2 0-304 0,-2 2-64 15,0 0-16-15,-4 0 0 0,1-2 64 0,-4 0 16 16,-2 4 0-16,2 1 0 0,0 2-48 0,-3 4 0 16,-2 5 0-16,0 6 0 0,-1 8-208 0,3 5 0 0,-2 5 0 15,-2 8-160 1,3 0-1312-16,5 1-256 0</inkml:trace>
  <inkml:trace contextRef="#ctx0" brushRef="#br0" timeOffset="5251.51">17831 7148 6447 0,'6'-7'272'0,"-6"-1"80"0,3 2-352 0,2 1 0 0,-1 2 0 0,-4 1 0 0,5-5 928 0,0 2 112 15,8-7 32-15,1-2 0 0,-2 1-432 0,2 5-96 0,-6 1-16 0,1 3 0 16,-4 4-112-16,1 0-32 0,-3 5 0 0,1 4 0 16,-1 0 176-16,-3 5 16 0,2 3 16 0,-4 4 0 15,0 5 240-15,1 2 32 16,-5 3 16-16,3 8 0 0,-1 1-80 0,-1 0-16 0,2 9 0 0,-3-1 0 15,3-1-368-15,1 6-80 0,-5 1-16 0,2 3 0 16,0 1-320-16,-1-1 0 0,5 1 0 0,-1-1 0 16,-1-8-224-16,1-2-16 0,2-7 0 0,2-3 0 31,-2-11-1088-31,3-2-208 0</inkml:trace>
  <inkml:trace contextRef="#ctx0" brushRef="#br0" timeOffset="5650.11">17607 7453 11967 0,'-16'17'1072'0,"7"-3"-864"16,4-1-208-16,3-5 0 0,2-2 1472 0,2-1 240 16,3-2 48-16,2 9 16 0,2 4-576 0,8 2-112 15,1-1-32-15,4-1 0 0,5-6-864 0,1-1-192 16,3-6 0-16,-31-3 0 0,0 0 176 0,117 0 80 15,-117 0 0-15,0 0 16 16,123-12 560-16,-123 12 96 0,0 0 32 0,115-14 0 0,-115 14-432 0,0 0-80 16,108-22 0-16,-108 22-16 0,0 0-432 0,95-30 0 15,-64 21 0-15,-5-5 0 16,2 6-176-16,-7-5-16 0,-2 3 0 0,-3-2 0 16,-2 3-208-16,-4 0-48 15,-1 4-16-15,-6 2 0 0,1-3 304 0,-3 6 160 0,3-3-160 0,-4 3 160 0,-4 3 0 0,3 3 0 0,-3 2 0 0,1 1 0 16,-2 5 0-16,-1 3 0 0,3 4 0 0,-6 5 0 15,4 1 0-15,-4 0 192 0,4 5-16 0,1 1 0 16,-3 0 336-16,2 2 64 0,0 3 0 0,2-3 16 0,1-2-400 0,2 2-192 16,0 0 160-16,0-4-160 0,5 0-144 0,-5-5-128 15,4 1-32-15,1-5 0 16,0-4-912-16,2-3-192 0,3-4-48 0,3-8-9200 16</inkml:trace>
  <inkml:trace contextRef="#ctx0" brushRef="#br0" timeOffset="6525.94">18943 7505 12895 0,'2'2'576'0,"-2"2"112"0,3 1-560 0,-3-2-128 0,0 2 0 0,0-1 0 15,0 5 448-15,0 1 64 0,4 8 16 0,-8 6 0 16,4 4-400-16,-3 3-128 0,1 2 0 0,-5-1 0 15,6-1 752-15,-6-3 32 0,5 5 16 0,-5 0 0 16,5-3 432-16,2 4 96 0,-3-6 16 0,3 2 0 16,3-4-736-16,-3-7-144 0,4 2-16 0,1-3-16 15,-2-8-720-15,3-1-144 0,2-2-16 0,-3-6-16 16,1-2-1440-16,1-6-272 0,0-2-64 0,1-5-16 0,1 4 864 0,2-8 176 0,2-3 48 0,5-5 0 16,-2 0 864-16,5-5 304 0,-1-1-192 0,3 1 192 15,-2 0 0-15,3-4-144 0,-1-4 144 0,1 5 0 0,-1-3 0 16,-4 2 0-1,0 4 192-15,1 1-64 0,-3 2 384 0,-3 2 96 16,0 5 16-16,-2 4 0 0,0 6 80 0,-6 8 32 0,2 3 0 0,-4 3 0 16,1 3-48-16,-5 6-16 15,3 2 0-15,-6 7 0 0,3 1 416 0,-5 5 96 0,1 0 16 0,-1 5 0 0,2 3-432 0,-8 5-96 16,4 3-16-16,-2 1 0 0,1-1-480 0,-3-3-176 16,4 0 0-16,2-5 144 0,0 0-144 0,5-9-256 15,-4-1 64-15,8-8 16 16,-4 0-768-16,5-8-144 0,4-5-48 0,-4-1 0 15,4-3 48-15,3-3 16 0,-2-3 0 0,3-6 0 32,0 0-128-32,1-11-16 0,4 1-16 0,-1-4 0 15,1-2 592-15,-1-5 128 0,4 1 32 0,-4-3 0 0,6-5 288 0,-5 4 48 0,-1 1 16 0,0 0 0 16,-3-1 128-16,-1-6 0 0,2 5 128 0,-3-1-128 16,1 1 272-16,-3 2-16 0,2 8 0 0,-1 0 0 15,-1 3 448-15,-3 10 64 0,0 4 32 0,-2 3 0 16,-1 7-320-16,1 3-64 0,-5 6-16 0,0 3 0 15,0 4 336-15,-3 5 64 0,1 5 16 0,-5 5 0 16,5 0 48-16,-5 4 16 0,5 0 0 0,-3 2 0 16,2 1-560-16,-1-1-128 0,2 1 0 0,1-1-16 15,1-3-176-15,0-2 0 0,0-3 0 0,0 3 0 0,1-1 0 16,5-1 0-16,-1-3 0 0,4 0 0 0,3-1 0 0,2-9 0 16,3 1 0-16,1-4 0 0,8-1-176 0,2-4 48 15,3-2 0-15,-31-7 0 16,0 0-288-16,115-3-48 0,-115 3-16 0,0 0 0 0,117-35 224 0,-117 35 32 15,68-35 16-15,-68 35 0 0,69-49 208 0,-39 23 0 16,-2 3 0-16,-5-3 0 0,1-5 704 0,-1 3 128 16,-4-2 16-16,-4-1 16 0,-1 5 80 0,-3-5 16 15,-2 1 0-15,-6-1 0 0,1-1-384 0,-8 3-64 16,-5 1 0-16,1-2-16 0,-1-1-80 0,-3 5-16 16,-2-2 0-16,0 2 0 0,0 5-96 0,-2 3-32 0,1 8 0 15,-3 3 0-15,-3 5-96 0,0 4-32 0,-1 10 0 16,-1 2 0-16,0 7 112 0,2 2 32 0,2 3 0 0,2 5 0 15,1 4 160-15,6 5 16 0,-4 0 16 0,5 7 0 16,0 2-160-16,6 0-48 0,1-4 0 0,4-3 0 16,1-2-272-16,6-4 0 0,0-1 0 0,5-3 0 15,3-6 0-15,6 0-176 0,-2-9 176 0,7 2-208 16,-28-19-816-16,0 0-176 16,109 47-16-16,-109-47-16 0,0 0-784 0,150 23-160 0,-150-23-16 0,129-12-8272 15</inkml:trace>
  <inkml:trace contextRef="#ctx0" brushRef="#br0" timeOffset="6824.27">21278 7162 11055 0,'-26'5'976'0,"7"4"-784"16,3-2-192-16,8-2 0 0,1 6 1584 0,-9 1 272 15,-12 9 48-15,-15 10 16 0,-10 13-1024 0,3 5-192 16,3-1-32-16,8-2-16 0,15-6-176 0,8-6-32 15,11-4-16-15,9-2 0 0,4-2 176 0,10-3 32 16,4-2 16-16,1 1 0 0,5-4 304 0,5 4 48 16,-33-22 16-16,75 39 0 0,-75-39 96 0,80 36 32 15,-80-36 0-15,84 40 0 0,-84-40-576 0,75 39-96 16,-44-17-32-16,-3-1 0 0,-4-2-256 0,-12-1-64 0,-5 3-128 0,-7-2 192 16,-7 2-192-16,-5-4 0 0,-5 2 0 0,-9 2 0 15,-6 2 128-15,-8-1-128 0,-3-1 0 0,-4 2 0 16,-4 0 128-16,-5-2-128 0,-1-1 0 0,3-2 0 31,-2-4-1424-31,2-5-384 0</inkml:trace>
  <inkml:trace contextRef="#ctx0" brushRef="#br0" timeOffset="7050.52">18736 6849 22111 0,'-4'8'1968'0,"13"-6"-1584"15,3-2-384-15,-5-2 0 0</inkml:trace>
  <inkml:trace contextRef="#ctx0" brushRef="#br0" timeOffset="23597.68">24605 5769 2751 0,'-2'5'256'0,"0"2"-256"16,2-5 0-16,0 1 0 0,-1 1 0 0,1-3-240 15,0 12 48-15,-6 1 16 0,3 8 176 0,-2 3 192 16,1-1-32-16,-1 6-16 0,-2-3-144 0,2 3 160 15,-4 0-160-15,4-2 160 0,-4 3-160 0,0 0 0 16,1-1 0-16,-1 1 0 0,-5 1 0 0,5-1 0 0,-3 4 0 0,2 3 0 16,3-1 0-16,2-3 0 15,-2 5-128-15,0-3 128 0,3-1 320 0,-5 0 96 16,4-4 32-16,-2 1 0 0,2 3 144 0,0-9 32 0,5 2 0 0,-4-2 16 16,4-5-400-16,4-4-80 0,1-3-16 0,0 0 16 15,2-5-1024 1,2-1-208-16,1 1-32 0,3-4 0 0,-5-1 912 0,4-4 192 0,2 0 0 0,0-4 0 15,0-1 0-15,2-4 0 0,3 1 0 0,-5-1 0 16,-2-5 0-16</inkml:trace>
  <inkml:trace contextRef="#ctx0" brushRef="#br0" timeOffset="24131.31">24743 5375 16575 0,'-2'5'1472'0,"-3"1"-1168"15,5-3-304-15,-2-1 0 0,0-2 256 0,2 3-16 16,-7 3 0-16,0 2 0 0,-5 4 720 0,-2 2 128 15,2-1 48-15,3-5 0 0,4-2-432 0,0-1-96 16,5-5-16-16,5-5 0 16,0 1-1024-16,7-6-208 0,2 1-32 0,0-5-5920 15,7-2-1200-15</inkml:trace>
  <inkml:trace contextRef="#ctx0" brushRef="#br0" timeOffset="24398.42">25562 5400 7359 0,'0'0'656'0,"0"0"-528"0,1 0-128 0,1 0 0 16,0 3 288-16,1-3 32 0,-3 0 0 0,4 5 0 0,1-1 112 0,0 4 16 15,0-2 16-15,2 1 0 16,2-2 336-16,0 4 64 0,-2-4 16 0,3 0 0 16,4 2 224-1,4-2 48-15,-18-5 16 0,0 0 0 0,0 0-784 0,89 18-176 16,-89-18-16-16,0 0-16 0,87 12-464 0,-87-12-96 16</inkml:trace>
  <inkml:trace contextRef="#ctx0" brushRef="#br0" timeOffset="24617.78">25515 5931 18431 0,'-2'5'1632'0,"2"0"-1312"0,3 0-320 0,4-5 0 15,0 0 560-15,2 0 32 0,1 4 16 0,-10-4 0 16,0 0-96-16,0 0 0 0,115 23-16 0,-115-23 0 15,0 0 160-15,105-6 48 0,-105 6 0 0,0 0 0 16,110-12-448-16,-110 12-96 0,89-9-16 0,-89 9 0 31,95-10-1424-31,-95 10-272 0,95-9-64 0,-95 9-4944 0,88-12-992 0</inkml:trace>
  <inkml:trace contextRef="#ctx0" brushRef="#br0" timeOffset="24998.88">26860 5575 11055 0,'-11'4'480'0,"3"1"112"0,-1 2-464 15,2-2-128-15,2-3 0 0,0 2 0 0,-2 4 640 0,-4 5 96 16,-12 4 32-16,-3 6 0 0,-5 4 688 0,-4 3 144 16,5-4 16-16,4 0 16 0,0 0-32 0,4-1-16 15,2 1 0-15,3 0 0 0,5 0-432 0,1 0-96 16,4 2-16-16,2-2 0 0,5 0-720 0,0 1-128 15,4-5-48-15,4-1 0 0,3-2-144 0,-11-19 0 16,0 0 0-16,0 0 0 0,92 44 0 0,-92-44-144 16,0 0 144-16,131-5 0 0,-131 5-192 0,106-18 192 15,-106 18-192-15,98-26 192 0,-98 26-240 0,97-40 64 0,-53 19 16 0,-1-3 0 16,-6-2 160-16,-6-1-192 0,-1 1 192 0,-11-3-192 16,-1 1 192-16,-6-2 0 0,-4-1 0 0,-6 0-128 15,-2-1 288-15,-5 1 64 0,0-2 16 0,-7 1 0 16,-2 1 416-16,0 0 96 0,-9 1 16 0,2 2 0 15,-2 2-480-15,-3 3-96 0,-3 8 0 0,1 6-16 16,-4 7-176-16,-6 8 0 0,2 6 0 0,-5 5-176 16,-2 6-336-16,-1 8-64 15,-4 0 0-15,-1 4-13072 0</inkml:trace>
  <inkml:trace contextRef="#ctx0" brushRef="#br0" timeOffset="27695.28">28658 6802 2751 0,'0'3'256'0,"0"2"-256"16,0-1 0-16,0-1 0 0,0-1 0 0,0 2 176 15,0 4-176-15,2 10 176 0,-2 1 16 0,0 7 0 16,0 0 0-16,0 4 32 0,0-2 0 0,0 1 0 16,-2 3 0-16,2 2 0 15,-3-2 848-15,-3-1 160 16,1 4 48-16,2 0 0 0,-4 0-64 0,2-4-16 15,-1 0 0-15,1-1 0 0,2-2-384 0,-6-6-80 16,4 1-16-16,-4-2 0 0,0 0-336 0,-3-4-80 16,2-1-16-16,-3 0 0 0,-1 1-48 0,-1-7-16 0,-1 3 0 15,4-3 0-15,-4-1 384 0,1 0 80 0,-1-2 16 0,0-6 0 16,4 3 32-16,-5-4 16 0,-1-4 0 0,-5-1 0 16,-1-4-560-16,0 1-192 0,-2-3 144 0,-6-1-144 15,6-2-1088 1,-7-2-320-16,2 6-48 0,3-6-16 0,-2 2-32 15,6 0-16-15,6 2 0 0,6-5-5024 0</inkml:trace>
  <inkml:trace contextRef="#ctx0" brushRef="#br0" timeOffset="27930.77">28836 6361 22111 0,'-9'9'1968'0,"4"-1"-1584"16,7-4-384-16,1-1 0 0,2-3 464 0,-1 2 16 15,1 5 0-15,2 4 0 16,2 1-3632-16,0-4-736 0,1 3-144 0,2-8-16 0,0 3 3200 0,-1-6 640 16,1 0 208-16,-3-2 0 0,5-2-144 0,-2 1 144 15,4-2 0-15,1 1 0 0,4 2-160 0,0 2 160 16,1 0 0-16</inkml:trace>
  <inkml:trace contextRef="#ctx0" brushRef="#br0" timeOffset="28119.32">29320 6549 20271 0,'0'4'896'0,"4"-4"192"0,1 0-880 0,4-4-208 0,-4 4 0 0,-2 0 0 16,3 0 320-16,2 0 32 0,6 0 0 0,7 0 0 15,-3 0-208-15,-1 0-144 0,-1 0 192 0,0-3-192 16,-6 3 384-16,2-6-16 0,6 3-16 0,-4-2 0 0,6-1-352 16,0 0 0-16,2 0 0 0,3 1 0 15,-25 5-464-15,0 0-176 0,0 0-16 0,92-21-5808 16,-75 16-1152-16</inkml:trace>
  <inkml:trace contextRef="#ctx0" brushRef="#br0" timeOffset="28323.83">29512 6643 14735 0,'-24'9'640'0,"6"-2"160"0,4-2-640 0,6-5-160 16,6 4 0-16,2-3 0 0,-2 3 912 0,2-1 160 15,-5 2 16-15,1 1 16 0,4 2-496 0,6 1-96 16,2-4-32-16,6-1 0 0,4 1-208 0,-18-5-32 0,0 0-16 16,0 0 0-16,101-5-400 0,-101 5-80 0,0 0 0 15,0 0-16 1,118-9-752-16,-118 9-128 0,0 0-48 0,101-17 0 15,-101 17-288-15,0 0-64 0,121-28-16 0,-121 28-3952 0</inkml:trace>
  <inkml:trace contextRef="#ctx0" brushRef="#br0" timeOffset="28576.16">30490 6488 6447 0,'-6'0'576'16,"3"-2"-576"-16,-2 2 0 0,5 0 0 16,-4 0 1776-16,-1 2 240 0,-7-2 48 0,-6 4 16 15,-4 4-528-15,-8 3-96 0,-1 4-32 0,-1 3 0 16,3 1-384-16,1-2-80 0,-2 6 0 0,6 3-16 0,3-3 80 0,2 3 0 15,7-5 16-15,3 2 0 0,4-6-400 0,6 4-64 16,5-5-32-16,2 1 0 0,8-1-240 0,1-6-48 16,-17-10-16-16,0 0 0 0,0 0-240 0,98 26 0 15,-98-26 0-15,0 0 0 0,0 0-384 0,118-8 48 16,-118 8 0-16,0 0 0 0,100-20 176 0,-100 20 160 16,0 0-208-16,83-43 80 0,-62 25-48 0,-1-4 0 15,-5-3 0-15,-1 3 0 16,-5-6-224-16,0-2-48 0,-1-1-16 0,-4 1 0 15,1 2-448-15,-2-3-96 0,3 1-16 0,-6 4-5744 16,0 0-1152-16</inkml:trace>
  <inkml:trace contextRef="#ctx0" brushRef="#br0" timeOffset="29047.52">29038 7899 14735 0,'-12'9'640'0,"7"-1"160"0,-1 1-640 0,6-4-160 15,0 2 0-15,0-5 0 0,0 5 384 0,2 2 64 16,-2 6 0-16,0 6 0 0,0 5-80 0,0 2-16 16,-2-2 0-16,2 1 0 0,-3 2 448 0,3-1 96 15,3-2 0-15,-3 4 16 0,6 1-96 0,-5-3-32 0,6 2 0 0,-1 1 0 16,-1 0-240-16,2 1-48 15,1-3-16-15,-2-1 0 0,6 2 96 0,-7-8 0 0,-1 4 16 0,-3-5 0 16,-1-1 48-16,-1 2 0 0,-3-4 0 0,-5-1 0 16,-5-1-368-16,-3-2-64 0,0 0-16 0,-6-1 0 15,-3 0-192-15,0 1 0 0,-4-6 0 0,-3 5 0 32,0-3-416-32,-4-3-80 0,2-2-16 0,4 0 0 0,1-5-752 0,3-5-144 0,4 2-48 15,5-8-9840-15</inkml:trace>
  <inkml:trace contextRef="#ctx0" brushRef="#br0" timeOffset="29267.58">29237 7599 23039 0,'-9'0'2048'0,"0"0"-1648"16,9 0-400-16,0 0 0 0,0 0 1024 0,-3 0 112 15,-2 0 16-15,-4 0 16 0,-3 4-832 0,-2-1-160 16,0 3-48-16,0-1 0 16,2 0-672-16,3-1-144 0,4 1-16 0,1-2-16 15,8-3-624-15,-3 4-112 0,8-4-16 0,3-4-16 16,1 4-688-16,2-3-144 0</inkml:trace>
  <inkml:trace contextRef="#ctx0" brushRef="#br0" timeOffset="29487.11">29805 7868 20271 0,'2'0'1792'0,"1"-4"-1424"0,1-1-368 0,1 1 0 16,-4 4 1024-16,6-5 144 15,-1-4 32-15,6 1 0 0,2-6-800 0,0 0-144 0,-2 2-48 0,-2 3 0 0,-1 0 48 0,0 4 16 16,0 2 0-16,-1-3 0 0,4 3 320 0,-3-1 64 15,5-1 16-15,4 5 0 0,-1 0-352 0,0 0-64 16,-17 0 0-16,0 0-16 16,0 0-608-16,0 0-112 0,107 18-32 0,-107-18-12128 15</inkml:trace>
  <inkml:trace contextRef="#ctx0" brushRef="#br0" timeOffset="29691.51">29810 8037 17503 0,'-12'0'1552'0,"7"0"-1232"0,5-2-320 0,0-2 0 16,3 3 1168-16,2-3 176 15,1 4 48-15,2-5 0 0,10-2-496 0,-18 7-112 0,0 0-16 0,78-31 0 16,-78 31-224-16,0 0-48 0,115-40-16 0,-115 40 0 16,98-30-288-16,-98 30-48 0,97-28-16 0,-97 28 0 15,89-26-272-15,-89 26-64 0,0 0-16 0,110-35-7776 16,-110 35-1568-16</inkml:trace>
  <inkml:trace contextRef="#ctx0" brushRef="#br0" timeOffset="29912.36">30859 7505 8287 0,'-16'14'736'0,"6"0"-592"0,3-2-144 0,2-3 0 0,5-4 2272 0,-4 4 416 16,3 0 96-16,-3 5 16 0,-5 15-1200 0,-5 8-256 15,0 10-32-15,2 2-16 0,0-1-1024 0,2 5-272 16,1 4 0-16,0 1 0 0,0-1 0 0,2-3 128 16,2 4-128-16,3-3 0 0,1-4-224 0</inkml:trace>
  <inkml:trace contextRef="#ctx0" brushRef="#br0" timeOffset="30337.41">29779 8535 28559 0,'-18'7'2544'0,"10"-6"-2032"0,2 3-512 0,5-4 0 31,1 0-256-31,0 3-128 0,0-1-48 0,1-2 0 15,1 7-2784-15,2 2-560 0,-8 1-128 0,2 4 0 0,-1 2 3072 0,-1-2 608 0,3 0 224 0,-1 3-128 16,5-3 128-16,3 2-128 0,4-2 128 0,-5 0 0 16</inkml:trace>
  <inkml:trace contextRef="#ctx0" brushRef="#br0" timeOffset="30542.16">29528 9454 35007 0,'-9'6'1552'0,"9"-3"320"0,5-6-1488 0,4 3-384 15,-2-4 0-15,-2-1 0 16,4 1-1344-16,8-4-320 0,-17 8-80 0,0 0-16 16,72-51-2592-16,-55 35-512 0,-3 3-96 0,-5-1-32 15,-4 1 2864-15,2 5 560 0,-5-1 112 0,1 0 32 0</inkml:trace>
  <inkml:trace contextRef="#ctx0" brushRef="#br0" timeOffset="30714.3">29669 9989 27647 0,'-12'30'2448'0,"6"-13"-1952"0,6-3-496 0,4-5 0 15,3-8-576-15,0-1-192 0,2 0-64 0,-4 0 0 16</inkml:trace>
  <inkml:trace contextRef="#ctx0" brushRef="#br0" timeOffset="31410.59">29017 10743 16575 0,'-5'5'1472'0,"1"2"-1168"15,3-5-304-15,2-2 0 0,-1 4 576 0,0-1 64 16,-1 2 16-16,-6 8 0 16,0 0-1680-16,0 7-320 0,-2 1-80 0,4 5-16 0,-4-4 1040 0,6 1 208 0,1 3 32 0,0 4 16 15,4-2 1840-15,3 1 368 0,-1 2 80 0,3 1 16 16,0 6-576-16,3-1-112 0,2 6-32 0,2 1 0 16,2-8-736-16,-2-1-128 0,0 0-48 0,-2-4 0 15,2-1-368-15,-4-4-160 0,1-1 128 0,-3-1-128 16,1-5 0-16,-2-1 0 0,-3-1 0 0,-8-5 0 15,-1-1 0-15,-6-3 0 0,-1 1 0 0,-2-4 0 16,2 2 272-16,-2-5 32 0,-3 1 0 0,-1 1 0 16,1-2 192-16,-6-2 32 0,1 3 16 0,-5-3 0 15,1 0-304-15,-5 4-64 0,1-3-16 0,-1 3 0 0,-4-4-160 0,4 0 0 16,1 0 0-16,4-4 0 16,0-4-1056-16,7-6-96 0,1 0 0 0,4-7-11792 15</inkml:trace>
  <inkml:trace contextRef="#ctx0" brushRef="#br0" timeOffset="31612.06">29038 10318 26719 0,'-17'9'1184'0,"8"-4"240"0,0 0-1136 0,6 1-288 0,3-6 0 0,0 0 0 16,3 3 400-16,-3-3 32 0,0 5 0 0,0 4 0 31,0-2-1616-31,0 2-320 0,0-4-64 0,0 4-16 16,0-4-1872-16,4-2-368 0,-3 3-80 0,6-3 0 0</inkml:trace>
  <inkml:trace contextRef="#ctx0" brushRef="#br0" timeOffset="31864.33">29638 10804 18431 0,'0'-3'816'0,"5"-6"160"0,-2 0-784 0,2 4-192 0,4 0 0 0,-4-2 0 0,2 2 272 0,4-4 16 16,6-8 0-16,4-6 0 0,2 2-288 0,-1 2 0 15,-4 7 0-15,-1-2 0 0,1 1 832 0,-4 3 48 31,3-2 16-31,1 3 0 0,-1 4 64 0,6-4 0 0,-4 4 16 0,2-2 0 0,0 7-688 0,-2-2-144 16,-19 2-16-16,0 0-128 16,0 0-880-16,0 0-272 0</inkml:trace>
  <inkml:trace contextRef="#ctx0" brushRef="#br0" timeOffset="32068.11">29704 11060 19343 0,'-4'0'1728'0,"4"0"-1392"0,4 0-336 0,1 0 0 16,-2 0 928-16,3-3 112 0,6 3 32 0,2-2 0 15,-14 2-720-15,0 0-144 0,0 0-16 0,101-24-16 16,-101 24-176-16,0 0 0 16,0 0 0-16,117-32 0 0,-117 32 336 0,0 0 144 0,106-31 32 0,-106 31 0 15,0 0-336-15,113-26-176 0,-113 26 192 0,0 0-7808 16,103-23-1568-16</inkml:trace>
  <inkml:trace contextRef="#ctx0" brushRef="#br0" timeOffset="51205.05">31483 9900 18431 0,'-2'0'1632'0,"2"0"-1312"16,2 0-320-16,1 0 0 0,-1 0 1088 0,2 0 128 16,-1 0 48-16,2 4 0 0,4-4-1264 0,-5 1-192 0,1-1-64 0,-9 0 0 31,3 4-1744-31,-6-4-352 0,1 0-64 0,-6 2-16 15,2-2 1056-15,-4 3 208 0,2-3 32 0,-2 0 16 0,1-3 1424 0,-4 3 272 0,3 0 64 0,-3-2 16 16,3 2 976-16,-4 0 192 0,3-4 32 0,1 4 16 16,0 0-448-16,0 0-80 0,-2 0-32 0,2 4 0 15,0-4-896-15,-3 5-176 0,-2 0-48 0,-1 4 0 16,1 0-384-16,-2 3-96 0,2 2-16 0,-5 3 0 16,1 4-336-16,0 2-64 15,1 0 0-15,-1 3-16 0,-1 0 528 0,1 0 192 0,4 0 0 0,-5 0-144 0,4 2 144 16,-2-2 0-16,-1 5 0 0,2-1 0 0,4 1 240 0,-4-3-32 15,3 5 0-15,4-5 0 0,4 2 432 0,3-6 64 16,2 2 32-16,5-5 0 0,0 2 352 0,3-6 80 16,3 1 16-16,2-1 0 0,4 1-528 0,2-4-96 15,-14-14-32-15,0 0 0 0,0 0-528 0,72 52 0 16,-72-52 0-16,0 0 0 0,0 0 0 0,101 19 0 16,-101-19 0-16,0 0 0 0,77-14 0 0,-51 4 0 15,-2-6-128-15,0-2 128 0,1 1-304 0,-2-6 48 16,-3 1 0-16,3-4 0 15,-5 3 16-15,1-3 16 0,-2-5 0 0,1 1 0 0,-5-1-16 0,3-1 0 16,-2 3 0-16,-3-3 0 16,1 1-224-16,0 3-48 0,-3 2-16 0,-1 2 0 15,-2 1-192-15,-3 0-48 0,2 9 0 0,-8 2 0 16,1 9-144-16,-1 1-48 0,-6 7 0 0,0 4 0 0,-1 5 544 0,-1 3 96 0,1 6 32 0,1 3 0 16,-3 12 912-16,1 8 176 0,-1 6 32 0,-2 11 16 15,-3 3 992-15,-4 17 192 0,-3 13 32 0,-6 10 16 16,0 8-640-16,-5 2-128 15,2 17-32-15,-1-6 0 0,-5-4-208 0,8-8-48 0,3-5-16 0,11-12 0 16,3-11-1008-16</inkml:trace>
  <inkml:trace contextRef="#ctx0" brushRef="#br0" timeOffset="67301.32">24668 12988 3679 0,'-9'4'320'0,"2"-4"-320"0,3 3 0 0,4-3 0 16,0 0 1264-16,0 0 176 0,0-3 32 0,4 3 16 16,3-4-1040-16,0-4-224 0,2 2-32 0,-6 1 0 0</inkml:trace>
  <inkml:trace contextRef="#ctx0" brushRef="#br0" timeOffset="67701.95">24542 13243 17503 0,'-5'5'1552'0,"1"-2"-1232"15,4-1-320-15,2-2 0 0,2 0 1856 0,-1 4 320 0,1-4 64 0,3 5 16 16,5-2-800-16,-12-3-176 0,0 0-16 0,0 0-16 16,0 0-928-16,85-3-192 0,-67 1-128 0,-3-1 144 15,-1-3-432-15,-2 6-96 0,-1 0 0 0,-2 0-16 16,-2 2 144-16,0 5 16 0,0 2 16 0,-4-1 0 16,-1 6 480-16,-2 0 112 0,0 2 16 0,0 3 0 15,-2-1 528-15,0 4 112 0,1 1 32 0,-5 3 0 16,3 0-208-16,-1 5-32 0,-1-1-16 0,0-2 0 15,1-2-272-15,-1 4-48 0,2-2-16 0,-3-2 0 16,3 0-224-16,-2 0-48 0,1-3-16 0,4-1 0 16,-3-4-48-16,3-1-128 0,3 0 192 0,-3-4-64 15,4-3-128-15,1-1 0 0,-2-1 0 0,6-1 0 0,-4-1 0 0,4-3 0 16,0-1 0-16,0 1 0 0,1-3 0 0,2 4 128 16,0-4-128-16,2-4 0 0,0 1 288 0,2-2-32 15,3 1 0-15,0-6 0 0,2-2-256 0,0-2 0 16,2-4 0-16,-2-3 0 15,1-1-1280-15,1-4-320 0,-4 3-64 0,0-3-9200 16,1 0-1824-16</inkml:trace>
  <inkml:trace contextRef="#ctx0" brushRef="#br0" timeOffset="67917.41">24790 12675 34095 0,'-46'15'1504'0,"13"-8"320"0,5 6-1456 0,13-8-368 0,9-2 0 0,6 1 0 16,0-2 768-16,-5 5 96 0,2 3 16 0,3-1 0 16,7-1-1520-16,7-8-288 0,-14 0-64 0,0 0-16 15,87-5 736-15</inkml:trace>
  <inkml:trace contextRef="#ctx0" brushRef="#br0" timeOffset="68184.24">25630 13196 19343 0,'-9'7'1728'0,"2"-2"-1392"16,7-2-336-16,2-3 0 0,1 0 2688 0,2 0 448 16,1 0 112-16,2 0 16 0,8-3-1712 0,7-1-336 15,-1-4-64-15,8-6 0 16,-2 0-1312-16,1 0-256 0,-29 14-48 0,60-30-16 16,-60 30-1248-16,64-26-240 0,-64 26-48 0,63-23-16 15,-63 23 1024-15,61-14 208 0,-61 14 32 0,0 0 16 0,92-8 592 0,-92 8 160 0,0 0 0 0,0 0-6992 16,87 0-1344-16</inkml:trace>
  <inkml:trace contextRef="#ctx0" brushRef="#br0" timeOffset="68373.27">25950 13305 11055 0,'-36'23'480'0,"9"-6"112"16,5-4-464-16,10-1-128 0,3-7 0 0,5 0 0 15,1-1 1808-15,-6 6 352 0,-5 8 64 0,0-1 16 0,9 0-704 16,-2-1-144-16,11-5-32 0,3-3 0 0,-7-8-784 0,0 0-144 15,0 0-48-15,0 0 0 0,99 21-128 0,-99-21-48 16,0 0 0-16,104-3 0 0,-104 3-208 0,89-9 0 16,-89 9 128-16,89-12-128 0,-89 12 0 0,87-19 0 15,-87 19 0-15,89-30-11632 16</inkml:trace>
  <inkml:trace contextRef="#ctx0" brushRef="#br0" timeOffset="68609.34">27247 12913 22111 0,'-9'13'976'0,"0"-1"208"0,2-2-944 0,6-1-240 0,1-6 0 0,0 3 0 15,0 2 1104-15,0 6 176 0,1 11 48 0,-2 6 0 16,1 6-1056-16,0 3-272 0,-6-2 0 0,-1 2 0 15,-1 4-1712-15,-3-1-432 0,-5 2-96 0,-1 4 0 32,1 3 256-32,-6-3 48 0,1 3 16 0,3-3 0 0,1 0 1440 0</inkml:trace>
  <inkml:trace contextRef="#ctx0" brushRef="#br0" timeOffset="69348.37">28252 14091 11967 0,'-7'3'1072'0,"2"-3"-864"16,1 0-208-16,3 0 0 0,2 0 1728 0,3 0 320 16,-4 0 48-16,3-3 16 15,-1 1-1312-15,5 2-256 0,-5-3-48 0,1 3-16 0,-1 0-480 0,0 0 0 0,0 3 0 0,-2-1-160 16,0 5 592-16,-2-2 112 0,2 4 32 0,0-1 0 16,-2 6 736-16,0-1 160 0,-1-1 16 0,-2 2 16 15,-1 0-352-15,-1 0-64 0,1 3 0 0,-3 0-16 16,0 4-432-16,0-3-96 0,1 1-16 0,-1 4 0 15,2-3-112-15,2-2-32 16,0 4 0-16,1 1 0 0,4-5-128 0,0-1-16 0,0 4-16 0,4-7 0 16,-3 3-80-16,3-3-16 0,-1 0 0 0,-3-2 0 15,2-3 0-15,-2 3-128 16,-2-1 192-16,-1-3-64 0,-1-1 128 0,-1 0 32 0,-5-3 0 0,-3 1 0 0,-2 2-160 0,-1-5-128 16,-5 5 192-16,-2-2-192 0,-3-2 0 15,-2-1 0-15,-5 2 0 0,0-4 0 0,0 0 0 0,-3 0 0 31,1-4 0-31,3-1 0 0,-3 0 0 0,9-8 0 0,4 5 0 0,4-6-144 16,4 0-1136-16,2-2-208 0,7-1-48 0,0-6-14000 16</inkml:trace>
  <inkml:trace contextRef="#ctx0" brushRef="#br0" timeOffset="69521.37">28067 13736 30399 0,'-15'5'2704'0,"4"-4"-2160"0,8 3-544 0,6-4 0 16,3-4 1984-16,-3 4 272 0,1 0 64 0,2-1 16 15,-6 1-1904-15,0 0-432 0,53-21 0 0,-53 21-7632 32,69-35-1536-32,-69 35-304 0</inkml:trace>
  <inkml:trace contextRef="#ctx0" brushRef="#br0" timeOffset="69762.12">28897 13835 19343 0,'-5'21'848'0,"3"-9"192"0,2-2-832 0,2-4-208 15,3-3 0-15,0-3 0 0,4 4 1568 0,-9-4 272 16,0 0 48-16,0 0 16 0,92 1-752 0,-92-1-160 15,0 0-32-15,84-14 0 0,-84 14-768 0,0 0-192 16,70-19 0-16,-70 19 0 0,0 0 0 0,59-21 0 16,-59 21 0-16,0 0 0 0,64-12 352 0,-64 12 128 15,0 0 32-15,72-2 0 0,-72 2-192 0,0 0-48 16,89 2 0-16,-89-2-9744 16,0 0-1936-16</inkml:trace>
  <inkml:trace contextRef="#ctx0" brushRef="#br0" timeOffset="70004.21">29057 14204 39615 0,'-19'14'3520'16,"10"-2"-2816"-16,9-7-560 0,4-1-144 15,3-2 448-15,0 1 64 0,1 6 16 0,1 5 0 16,-9-14-800-16,0 0-176 0,68 43-16 0,-68-43-16 15,0 0-3264-15,101 6-656 0,-101-6-128 0,79-11-16 16,-79 11 1712-16,92-23 336 0,-92 23 80 0,101-29 16 0,-101 29 2976 16,106-32 576-16,-106 32 128 0,107-43 32 0,-50 20-448 0,-5-3-96 15,-52 26 0-15,107-45-10176 16</inkml:trace>
  <inkml:trace contextRef="#ctx0" brushRef="#br0" timeOffset="70324.8">30401 13835 10127 0,'-18'8'896'0,"3"-1"-704"0,4 2-192 0,2-4 0 16,4 4 2432-16,2-4 448 15,-2 1 80-15,-11 6 32 0,-3 9-1184 0,-11 5-224 0,-1 2-48 0,-1 3-16 16,1-5-912-16,5 0-176 0,0 4-48 0,3-6 0 16,2 1 352-16,9-3 64 0,1 1 16 0,6 0 0 15,2-3-32-15,6 0 0 0,-3-20 0 0,0 0 0 16,28 50 96-16,-28-50 16 0,0 0 0 0,75 33 0 15,-75-33-80-15,78 12-16 0,-78-12 0 0,93 4 0 16,-93-4-288-16,101-16-64 0,-101 16-16 0,111-33 0 16,-50 4-432-16,-7-1 128 0,0-1-128 0,-3-1 0 15,-6 1 0-15,-10-4 0 0,-3 0 0 0,-12-1 0 0,-4-4 0 0,-7-4 0 16,-7 0 0-16,-6-1 0 0,-10-2 0 0,-7 7-224 16,-5 0 48-16,-5 5 16 15,-8 4-304-15,-2 5-64 0,-10 0-16 0,0 3 0 16,3 6-160-16,-8 4-48 15,2 5 0-15,-2 2 0 0,0 3-480 0,1-2-112 0,1 1 0 0,-7 2-8512 16,3 2-1680-16</inkml:trace>
  <inkml:trace contextRef="#ctx0" brushRef="#br0" timeOffset="71142.19">28320 15169 8287 0,'-14'2'736'0,"0"-2"-592"0,6 3-144 0,-1 1 0 0,9-4 3600 0,0 0 688 15,0 0 144-15,0 1 32 0,0-1-2896 0,0 4-576 16,0-1-112-16,3-1-32 15,-1 2-1632-15,2 1-336 0,-4 4-64 0,0 3-16 16,1-2 304-16,-1 8 48 0,0-1 16 0,-1 0 0 0,1 6 1504 0,-4 1 304 16,2 1 64-16,-1 1 16 0,-2 4 576 0,1 1 112 15,-1 4 32-15,-2 0 0 0,5-1-688 0,-7-2-144 16,2-1-32-16,1-3 0 16,2 2-720-16,-1-3-192 0,1 0 0 0,1-1 0 0,-1-4 0 0,3-1 0 15,-6-3-224-15,0-4 80 0,-2-2 144 0,-3-2 0 16,-2-1 0-16,-4 0 0 0,-3-1 128 0,-1-1 96 15,-4-1 32-15,-2-3 0 0,-2-1 176 0,1 1 32 0,-3-3 16 0,-1 0 0 16,0 0-480-16,-2-3 128 0,2 1-128 0,-2-5 0 16,4 2 0-1,1-4 0-15,4 0 0 0,7-3 0 0,-2-2 0 0,9 0-208 0,1 2 32 0,6-5-10336 16,5-6-2080-16</inkml:trace>
  <inkml:trace contextRef="#ctx0" brushRef="#br0" timeOffset="71331.32">28289 14963 34095 0,'-12'9'3024'0,"5"-2"-2416"16,8-5-480-16,5-2-128 0,1 0 1264 0,-2 0 224 15,2 0 48-15,-7 0 16 31,0 0-2256-31,0 0-448 0,0 0-80 0,80-26-32 0</inkml:trace>
  <inkml:trace contextRef="#ctx0" brushRef="#br0" timeOffset="71598.37">28744 15160 33167 0,'-11'5'1472'0,"4"-5"304"0,5 4-1424 0,2-4-352 0,6-4 0 0,2 1 0 16,1 1 1040-16,-9 2 144 0,0 0 32 0,75-29 0 16,-75 29-1664-1,84-32-336-15,-84 32-64 0,75-22-16 0,-75 22-3600 0,68-14-720 0,-68 14-128 0,0 0-48 16,99-9 1840-16,-99 9 384 0,0 0 64 0,103 2 0 15,-103-2 3072-15,78 3 448 0,-78-3 160 0,85 11 32 0,-85-11 256 16,88 8 64-16</inkml:trace>
  <inkml:trace contextRef="#ctx0" brushRef="#br0" timeOffset="71850.56">28986 15460 5519 0,'-23'19'496'0,"9"-10"-496"16,2-1 0-16,3 1 0 0,9-9 6336 0,4 4 1152 15,1-3 256-15,-5-1 32 0,0 0-5248 0,0 0-1056 0,0 0-192 0,84 4-64 32,-84-4-1856-32,0 0-368 0,89-23-80 0,-89 23 0 15,64-26-1792-15,-64 26-368 0,66-26-64 0,-66 26-16 16,75-28 1632-16,-75 28 320 15,80-24 64-15,-80 24 16 0,89-18 1056 0,-89 18 240 0,89-19 0 0,-89 19 0 0,80-21 0 0,-80 21 0 0,70-14 0 0,-70 14-7728 16</inkml:trace>
  <inkml:trace contextRef="#ctx0" brushRef="#br0" timeOffset="72197.98">30568 14782 22111 0,'-3'4'1968'0,"-4"1"-1584"0,7-2-384 0,0-1 0 15,1-2 2480-15,1 4 400 0,-2 4 96 0,0 6 16 16,4 2-1376-16,-4 3-272 0,3 7-48 0,2-3-16 16,-3 0-1056-16,2 1-224 0,-1 2 0 0,0-2 0 31,3 6-832-31,-5 1-112 0,3 1-16 0,-4 6 0 0,-4 2 960 0,3 5 384 0,-6-1-32 0,-2 0 0 15,0-1-1648-15,2-3-336 0</inkml:trace>
  <inkml:trace contextRef="#ctx0" brushRef="#br0" timeOffset="72573.02">29617 15857 41471 0,'-14'9'3680'0,"8"-4"-2944"0,6-5-592 0,6 0-144 16,-3 0 256-16,2-4 32 0,1 4 0 0,-6 0 0 15,0 0-1424-15,0 0-272 0,0 0-64 0,64-26-16 0</inkml:trace>
  <inkml:trace contextRef="#ctx0" brushRef="#br0" timeOffset="72745.91">29819 16317 11055 0,'-9'31'480'0,"2"-10"112"0,5-2-464 0,2-3-128 16,0-7 0-16,2-4 0 0,0 0 144 0,3 7 16 16,-3 11 0-16,5-1 0 0,1-1-160 0,-2-7 0 15,-6-14 0-15,0 0 0 0</inkml:trace>
  <inkml:trace contextRef="#ctx0" brushRef="#br0" timeOffset="72918.32">29899 16648 34095 0,'-31'47'3024'0,"13"-19"-2416"0,6-2-480 0,7-9-128 16,8-12 1408-16,2-1 272 0,1-1 48 0,-6-3 16 16,0 0-2880-16,0 0-576 0</inkml:trace>
  <inkml:trace contextRef="#ctx0" brushRef="#br0" timeOffset="73498.58">28439 17445 26719 0,'5'-8'2368'0,"2"2"-1888"0,-2 1-480 0,-1 2 0 16,-4 3 400-16,5-4-16 0,0-1 0 0,7-7 0 15,-12 12-1392-15,0 0-272 0,0 0-64 0,0 0-16 16,0 0-272-16,0 0-48 0,26 61-16 0,-31-26 0 0,-2 1 2224 0,2 8 448 15,-2 5 96-15,5-1 16 0,-3 1 1520 0,5 3 304 16,0 4 64-16,0-5 16 0,2 1-944 0,1-3-192 16,-3-2-48-16,2-11 0 0,0 3-1168 0,-1-6-256 15,3-4-32-15,-8-6-16 0,3 0-336 0,-1-6-288 16,0-5 48-16,-5-3 16 0,0-4-32 0,0-1-16 16,-1-1 0-16,-1-6 0 0,0 3 272 0,-1-6 0 15,1-1 0-15,-3-1 0 0,-2-1 0 0,0-2 0 16,-7-1 0-16,-2 2 0 0,-3-2 0 0,-5-1 0 15,-4 5-144-15,-3-1 144 16,-4 4-448-16,-2 0 16 0,-3 1 0 0,5 4 0 0,1 0 176 0,0 4 48 0,5-4 0 0,5-4 0 16,4 4 16-16,5-5 16 0,4-4 0 0,3-3-10160 15,8-5-2032-15</inkml:trace>
  <inkml:trace contextRef="#ctx0" brushRef="#br0" timeOffset="73687.8">28637 16890 40543 0,'-14'14'3600'0,"6"-6"-2880"0,9-4-576 0,6-4-144 0,-7 0 416 0,0 0 48 15,0 0 16-15,0 0 0 16,0 0-1648-16,89 0-336 0,-89 0-64 0,0 0-16 0</inkml:trace>
  <inkml:trace contextRef="#ctx0" brushRef="#br0" timeOffset="74018.42">29170 17494 23039 0,'-5'-5'1024'0,"5"-4"192"0,2 6-960 0,3-2-256 0,2-1 0 0,2 3 0 15,-9 3 832-15,0 0 112 0,63-26 16 0,-63 26 16 16,101-32-1136-16,-101 32-224 0,110-17-64 0,-110 17 0 15,101 3-1344-15,-101-3-256 16,81 11-64-16,-81-11-16 0,0 0 1264 0,109 29 256 0,-109-29 48 0,0 0 16 16,99 32 1616-16,-99-32 320 0,0 0 64 0,108 22 16 0,-108-22-576 0,75 4-96 15,-75-4-32-15,0 0-10688 16</inkml:trace>
  <inkml:trace contextRef="#ctx0" brushRef="#br0" timeOffset="74238.73">29407 17780 41471 0,'-27'31'1840'0,"11"-13"368"0,7-4-1760 0,6-8-448 0,6-4 0 0,6-2 0 15,-9 0 256-15,0 0-48 0,0 0 0 0,94-26 0 31,-94 26-1184-31,96-31-240 0,-96 31-64 0,92-32 0 16,-92 32-4640-16,86-26-928 0,-86 26-192 0,87-12-48 16,-87 12 4048-16,83 0 800 0,-83 0 176 0,98 4 16 0,-98-4 3536 0,106 5 704 0,-106-5 144 0,114 0 32 15,-114 0-1712-15</inkml:trace>
  <inkml:trace contextRef="#ctx0" brushRef="#br0" timeOffset="74663.13">31579 17212 35935 0,'-30'9'1600'0,"13"-9"320"0,3 3-1536 0,5-3-384 16,4-3 0-16,1 1 0 0,1-5 640 0,-6 2 64 16,-5-7 16-16,-5-6 0 15,-5 1-1648-15,-4 3-336 0,-2 3-64 0,-1 4-16 16,-1 7-2672-16,1 4-528 0,-4 8-128 0,0 2 0 15,4 5 2624-15,0 2 544 0,-4 2 96 0,3 6 32 0,6-1 3104 0,0 2 640 0,3 1 112 0,3-3 16 16,6 2 448-16,1-4 96 0,8-4 16 0,2 1 0 16,6-6-1488-16,-3-17-288 0,0 0-64 0,0 0-16 15,58 44-944-15,-58-44-256 0,0 0 0 16,0 0 128 0,96-3-1264-16,-96 3-256 0,0 0-48 0,90-41-16 15,-90 41-1168 1,58-34-224-16,-58 34-48 0,52-37-16 0,-52 37 1184 15,47-35 256-15,-47 35 32 0,44-35 16 0,-44 35 1008 0,0 0 208 0,59-27 32 0,-59 27 16 0,0 0 1552 0,0 0 304 0,0 0 64 0,83 8 16 0,-83-8 592 16,0 0 112-16,40 59 16 0,-31-29 16 0,-5 14-624 0,-4 6-128 16,-6 11-32-16,-6 5 0 15,-5 13-576-15,-6 6-128 0,-6 14-32 0,1-1 0 0,-2-4-432 0,4-7-96 16,8-12-16-16,8-12 0 0,7-20-448 0,15-17 0 16</inkml:trace>
  <inkml:trace contextRef="#ctx1" brushRef="#br0">18405 12480 0,'0'0'0,"0"0"15,0 0 1,0 0 0,-26 111-1,17-90 1,-3-2 0,1-10-1,3 0 1,-1-1-1,5 1 1,1-5 0,1-4-16,2 0 15,0 0 1,0 5 0,-3 12-1,-1 9 1,8 0-1,-4-12 1,5-5 0,-2-4-1</inkml:trace>
  <inkml:trace contextRef="#ctx0" brushRef="#br0" timeOffset="87647.62">7439 5981 7359 0,'0'4'656'0,"3"-1"-528"16,-3-3-128-16,0 0 0 0,4 2 0 0,-4-2-144 15,1 4 144-15,3 1-208 16,-1 2-256-16,3-2-48 0,-5 0-16 0,3 0 0 0,-1-1 912 0,1 1 176 0,1-5 32 15,0 0 16-15,1 0 80 0,0 0 16 0,0 0 0 0,2 0 0 16,-4 4 80-16,1-4 32 0,-1 5 0 0,-3-2 0 31,3 2-64-31,-4 4-16 0,0 0 0 0,-5 0 0 0,3-1-352 0,0 5-80 0,-3-3-16 0,-2-1 0 16,2-1-288-16,-1 1 0 0,3 0 0 0,-2-6 0 16,1 3 0-16,1-3-144 0,1-3-16 0,2 0 0 15,-3 0-160-15,1-3-16 0,2-3-16 0,-2 3 0 16,0-2 176-16,2-4 48 0,-3 0 0 0,3-3 0 15,3 2 128-15,-3-8 0 16,4 6 0-16,1-6 0 0,0 1 0 0,1-2-128 0,0 2 128 0,3-4-192 16,-4 1-64-16,4 3 0 0,-4 5-16 0,2-2 0 15,-1 5 96-15,-1 0 32 0,0 1 0 0,-1 3 0 16,-1 1-288-16,-3-1-48 0,0 1-16 0,-3 4 0 16,1 0-144-16,-2 0-48 0,1 4 0 0,-2-2 0 0,-4 1 272 0,0 6 48 15,0-1 16-15,-3 1 0 16,2 3 352-16,-2-1 0 0,-1-2-144 0,-1 4 144 0,0 5 176 0,-3-1 80 15,3 4 32-15,-3 2 0 0,-1-1 352 0,1 5 64 16,3-1 0-16,2-4 16 0,1 3-128 0,3-6-16 16,4-2-16-16,-1 1 0 0,5-4-304 0,0-2-48 15,5-3-16-15,0-8 0 16,2 3-592-16,4-8-128 0,1-1-32 0,0 0 0 16,-12 5-512-16,0 0-96 0,51-40-32 0,-51 40 0 15,0 0 96-15,61-56 16 0,-61 56 0 0,45-40 0 0,-45 40 592 0,42-37 128 0,-42 37 32 0,0 0 0 16,54-47 336-16,-42 34 0 0,2 0 0 0,-5 5 0 15,-1-1 0-15,-2 0 0 0,-1 0 0 0,0 4 0 16,-1 0 0-16,-1 0 0 0,-1 1 128 0,-1 1-128 16,1-2 128-16,2 1-128 0,-3 4 0 0,3-2 176 15,-1-1 272-15,-1 3 64 16,2 0 16-16,-1 0 48 0,-1 0-192 0,0 0-16 0,3 0-16 0,-5 0 32 16,0 0-384-16,-4 0 0 0,1 0 0 0,1 3-160 15,-5-1 288-15,0 2 48 0,0-1 16 0,-1-1 32 16,2 5 272-16,-2-2 48 0,-1 0 16 0,4 0 16 0,-4 2 0 15,2-1 0-15,0-1 0 0,3 2 48 0,-2-2-464 0,4-1-160 16,-5 1 0-16,5-2 176 16,-1-1-176-16,-3 2-272 0,3 1 64 0,1-2 32 0,-1 2 176 0,-3-1 256 15,-1 1-64-15,2 0 16 0,-3 2 560 0,-3 2 128 16,1 1 0-16,-1 3 48 0,-3 1-432 0,5 0-96 16,-3-2-16-16,4 2 48 0,2-6-80 0,3 1-16 15,3-5 0-15,3-4 32 0,6-4-384 0,0-1 0 16,1-4 0-16,2-3 0 31,-12 12-544-31,0 0-176 0,46-45-48 0,-31 27 0 0,-1 4 192 0,-1-3 48 0,0-4 0 0,-4 2 0 0,2-2 528 16,-3 2 176-16,-1-2 0 0,-1 0 0 0,-3-2 208 0,-3 4 32 0,-3-2 16 0,-1 4 0 15,-1-1-112-15,-7 5 0 0,1-5-16 0,-3 6 0 16,2 1 80-16,-2-1 32 0,2 4 0 0,0 2 0 16,1 3 192-16,3 1 32 0,-1 4 16 0,0 1 0 15,4 6-288-15,-4 0-64 16,0 5-16-16,3 0 0 0,-1 3-288 0,0-1 128 0,-2 3-128 0,4-2 0 15,-4 1 144-15,-3 3-144 0,1-2 0 0,3 2 144 32,-1-2-16-32,-3-2-128 0,1 4 192 0,1-2-64 0,-1-1 128 0,-1-1 32 0,2-3 0 0,1-5 0 15,0-1-96-15,2 1-32 0,5-5 0 0,-1-4-9920 16</inkml:trace>
  <inkml:trace contextRef="#ctx0" brushRef="#br0" timeOffset="88165.54">7587 4773 9215 0,'-4'3'816'0,"1"-1"-656"15,1-2-160-15,2 0 0 0,0 0 768 0,0 3 128 16,-3 1 32-16,-3-3 0 0,3 8 400 0,-2 0 80 16,-1 3 0-16,5-3 16 0,1 5-512 0,3 3-96 15,-3 1-32-15,4 8 0 0,1 2 96 0,-2 6 16 16,6 10 0-16,-4 5 0 0,1 8-608 0,-1 1-112 16,2 8-32-16,-5 0 0 0,-1 0-352 0,4 0-80 0</inkml:trace>
  <inkml:trace contextRef="#ctx0" brushRef="#br0" timeOffset="152096.97">10518 7387 3679 0,'0'0'320'0,"0"0"-320"16,0 0 0-16,0 0 0 0,3 3 432 0,-3-3 16 16,0 2 0-16,0-2 0 0,0 4 416 0,2 1 96 15,0 0 0-15,-2-1 16 16,2 1 112-16,1-2 0 0,-3 1 16 0,2-3 0 0,0 3 112 0,3 1 32 15,-5-5 0-15,5 4 0 0,-5-4-16 0,3 3 0 16,3-1 0-16,-3-2 0 0,2 0-208 0,-1 0-64 16,1 0 0-16,4 0 0 0,-4 0-336 0,4-2-80 15,0-1-16-15,-1 3 0 0,1-4-288 0,3 4-64 16,-5-2-16-16,2-1 0 0,1 3-160 0,4-4 0 16,-3-1 144-16,4 2-144 0,-1-2 128 0,4-4-128 0,-1 4 160 15,1-8-160-15,-18 13 0 0,0 0 0 0,68-26 0 0,-68 26 0 16,50-24 0-16,-22 8 0 0,-28 16 0 0,47-17 0 15,-47 17 0-15,0 0-160 0,0 0 160 0,63-18-12416 16</inkml:trace>
  <inkml:trace contextRef="#ctx0" brushRef="#br0" timeOffset="152772.42">10523 7528 4607 0,'2'0'400'0,"0"0"-400"16,1 0 0-16,-3 0 0 0,2 0 704 0,0 0 64 16,3-4 16-16,0 4 0 0,0 0 448 0,2 0 96 31,2 0 16-31,-4 4 0 0,4-4 144 0,-6 5 48 0,3-1 0 0,2-1 0 0,-4 2-672 0,3-3-128 16,1 5-32-16,-1-5 0 0,2 5-160 0,-2-7-32 15,2 0-16-15,-2-4 0 16,3 4 64-16,2-3 16 0,1-2 0 0,1-4 0 0,0 4 96 0,1-4 32 15,4 0 0-15,-1 1 0 0,-1-1-176 0,-17 9-16 0,0 0-16 0,58-18 0 32,-58 18-368-32,0 0-128 0,0 0 0 0,71-22 0 0,-71 22 0 0,0 0 0 0,70-23 0 0,-70 23 0 15,61-24 0-15,-61 24 0 0,57-23 0 0,-57 23 0 32,0 0-416-32,72-14-80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50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remove(int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 &amp;&amp;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size());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pop_front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Node *p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61DF2-8628-98E2-4B32-B8C204734542}"/>
              </a:ext>
            </a:extLst>
          </p:cNvPr>
          <p:cNvSpPr txBox="1"/>
          <p:nvPr/>
        </p:nvSpPr>
        <p:spPr>
          <a:xfrm>
            <a:off x="4714408" y="2871156"/>
            <a:ext cx="177753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Removing the first node is a special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E400-B96D-F8F5-1557-2537329879FF}"/>
              </a:ext>
            </a:extLst>
          </p:cNvPr>
          <p:cNvSpPr txBox="1"/>
          <p:nvPr/>
        </p:nvSpPr>
        <p:spPr>
          <a:xfrm>
            <a:off x="6795897" y="4634080"/>
            <a:ext cx="292034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every other node, walk to 1 node before it and call </a:t>
            </a:r>
            <a:r>
              <a:rPr lang="en-CA" sz="2000" b="1" dirty="0" err="1"/>
              <a:t>remove_after</a:t>
            </a:r>
            <a:r>
              <a:rPr lang="en-CA" sz="20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45BF7-CB38-87D0-6DD6-E50C362902B4}"/>
              </a:ext>
            </a:extLst>
          </p:cNvPr>
          <p:cNvGrpSpPr/>
          <p:nvPr/>
        </p:nvGrpSpPr>
        <p:grpSpPr>
          <a:xfrm>
            <a:off x="7212030" y="1689342"/>
            <a:ext cx="1088571" cy="369332"/>
            <a:chOff x="2281646" y="2238103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2FA0C6-2315-204A-C3BD-D785527EB274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1A027D-F8DA-D155-A8D7-74DEBF88D04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F8DBE-07C5-1820-C3CF-4740489CD5EF}"/>
              </a:ext>
            </a:extLst>
          </p:cNvPr>
          <p:cNvGrpSpPr/>
          <p:nvPr/>
        </p:nvGrpSpPr>
        <p:grpSpPr>
          <a:xfrm>
            <a:off x="8836178" y="1689342"/>
            <a:ext cx="1088571" cy="369332"/>
            <a:chOff x="7852041" y="3994556"/>
            <a:chExt cx="108857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3C689E-1629-042D-A9DA-9819DEBE08E8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12EB9-5640-A61D-BFE3-42768FAC5B6B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FBE96-D8D3-CBA9-53E2-CF3B86BC4162}"/>
              </a:ext>
            </a:extLst>
          </p:cNvPr>
          <p:cNvSpPr txBox="1"/>
          <p:nvPr/>
        </p:nvSpPr>
        <p:spPr>
          <a:xfrm>
            <a:off x="6164637" y="15212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A2670F-2AA3-2B22-284A-85951246E97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493573" y="1705910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9B351-5A88-C85E-A08C-878432C3216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300601" y="1874008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57E77C-FCA7-6D05-D2DE-CB6252130272}"/>
              </a:ext>
            </a:extLst>
          </p:cNvPr>
          <p:cNvGrpSpPr/>
          <p:nvPr/>
        </p:nvGrpSpPr>
        <p:grpSpPr>
          <a:xfrm>
            <a:off x="10366918" y="1689342"/>
            <a:ext cx="1535022" cy="369332"/>
            <a:chOff x="7133584" y="5392282"/>
            <a:chExt cx="153502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2B5BE-E909-9CA9-0E23-B77A8F5290B2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4E55FD-44F7-9722-D49D-ED9BE322D12D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9E5144-5363-D982-2A62-DEE41AB830CF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018E-E78D-E410-AD84-98598DF200A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D83614-F9CD-12A0-5EFC-EE5271104DC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19F342-1A35-0EB3-1127-0C003E2D8F3D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092FBD2-604B-C880-9463-00CBB1C4136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E7F9EE-673B-B747-EB21-7C7E9E27810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249EB-70B6-0B21-CF88-B8CA8E26A8ED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9924749" y="1874008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14:cNvPr>
              <p14:cNvContentPartPr/>
              <p14:nvPr/>
            </p14:nvContentPartPr>
            <p14:xfrm>
              <a:off x="2151360" y="3890520"/>
              <a:ext cx="4161600" cy="149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0" y="3881160"/>
                <a:ext cx="418032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3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2032396" y="402907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3656544" y="402907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985003" y="38609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313939" y="404564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120967" y="421374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5187284" y="402907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745115" y="421374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7252138" y="3745909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8876286" y="3745909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6204745" y="35778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533681" y="3762477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340709" y="3930575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10407026" y="3745909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9964857" y="3930575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8832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int size(Node *p) const</a:t>
            </a:r>
          </a:p>
          <a:p>
            <a:r>
              <a:rPr lang="en-CA" dirty="0"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latin typeface="Consolas" panose="020B0609020204030204" pitchFamily="49" charset="0"/>
              </a:rPr>
              <a:t>    if (p == </a:t>
            </a:r>
            <a:r>
              <a:rPr lang="en-CA" dirty="0" err="1">
                <a:latin typeface="Consolas" panose="020B0609020204030204" pitchFamily="49" charset="0"/>
              </a:rPr>
              <a:t>nullptr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    else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1 + size(p-&gt;next);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 size() const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return size(head);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443F35-E776-0087-0AF5-F400CDB293FF}"/>
                  </a:ext>
                </a:extLst>
              </p14:cNvPr>
              <p14:cNvContentPartPr/>
              <p14:nvPr/>
            </p14:nvContentPartPr>
            <p14:xfrm>
              <a:off x="682560" y="1212120"/>
              <a:ext cx="3860280" cy="275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443F35-E776-0087-0AF5-F400CDB29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00" y="1202760"/>
                <a:ext cx="387900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33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3541176" y="3244334"/>
            <a:ext cx="4338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665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1E0091-984B-19F4-9596-870CEB737FC4}"/>
                  </a:ext>
                </a:extLst>
              </p14:cNvPr>
              <p14:cNvContentPartPr/>
              <p14:nvPr/>
            </p14:nvContentPartPr>
            <p14:xfrm>
              <a:off x="2626560" y="1718280"/>
              <a:ext cx="8747280" cy="490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1E0091-984B-19F4-9596-870CEB737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7200" y="1708920"/>
                <a:ext cx="8766000" cy="49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8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8071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F977C-AD85-5605-2C75-9DA449ECF098}"/>
                  </a:ext>
                </a:extLst>
              </p14:cNvPr>
              <p14:cNvContentPartPr/>
              <p14:nvPr/>
            </p14:nvContentPartPr>
            <p14:xfrm>
              <a:off x="843120" y="262800"/>
              <a:ext cx="11134080" cy="652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F977C-AD85-5605-2C75-9DA449ECF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253440"/>
                <a:ext cx="11152800" cy="65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57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95045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F80414-E0BC-C9B9-3B62-F30A69669AF0}"/>
                  </a:ext>
                </a:extLst>
              </p14:cNvPr>
              <p14:cNvContentPartPr/>
              <p14:nvPr/>
            </p14:nvContentPartPr>
            <p14:xfrm>
              <a:off x="1422720" y="625680"/>
              <a:ext cx="10294200" cy="561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F80414-E0BC-C9B9-3B62-F30A69669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360" y="616320"/>
                <a:ext cx="10312920" cy="56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2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35712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Review: </a:t>
            </a:r>
            <a:r>
              <a:rPr lang="en-CA" sz="3600" b="1" dirty="0"/>
              <a:t>List2.cpp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code 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understand all the details?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E5EDA-38F4-2B0E-87C3-D6D9A798EBC3}"/>
                  </a:ext>
                </a:extLst>
              </p14:cNvPr>
              <p14:cNvContentPartPr/>
              <p14:nvPr/>
            </p14:nvContentPartPr>
            <p14:xfrm>
              <a:off x="3438720" y="1946880"/>
              <a:ext cx="884520" cy="10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E5EDA-38F4-2B0E-87C3-D6D9A798E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360" y="1937520"/>
                <a:ext cx="90324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98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10D8A7-1752-9BAA-5CE3-B5FF6C311859}"/>
                  </a:ext>
                </a:extLst>
              </p14:cNvPr>
              <p14:cNvContentPartPr/>
              <p14:nvPr/>
            </p14:nvContentPartPr>
            <p14:xfrm>
              <a:off x="2580840" y="1735200"/>
              <a:ext cx="2441160" cy="291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10D8A7-1752-9BAA-5CE3-B5FF6C311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80" y="1725840"/>
                <a:ext cx="2459880" cy="29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5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3541176" y="3244334"/>
            <a:ext cx="4338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8249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BE8677-C442-9825-08DC-7497F142CF73}"/>
                  </a:ext>
                </a:extLst>
              </p14:cNvPr>
              <p14:cNvContentPartPr/>
              <p14:nvPr/>
            </p14:nvContentPartPr>
            <p14:xfrm>
              <a:off x="2575800" y="1686240"/>
              <a:ext cx="6080400" cy="465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BE8677-C442-9825-08DC-7497F142C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6440" y="1676880"/>
                <a:ext cx="6099120" cy="46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51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491116" y="4075606"/>
                <a:ext cx="61743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16" y="4075606"/>
                <a:ext cx="6174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5" y="1378466"/>
            <a:ext cx="6053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C4688E-BF25-0704-BA4A-A6D60DBB6AC4}"/>
                  </a:ext>
                </a:extLst>
              </p14:cNvPr>
              <p14:cNvContentPartPr/>
              <p14:nvPr/>
            </p14:nvContentPartPr>
            <p14:xfrm>
              <a:off x="920880" y="109800"/>
              <a:ext cx="11146680" cy="666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C4688E-BF25-0704-BA4A-A6D60DBB6A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00440"/>
                <a:ext cx="11165400" cy="66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75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596914" y="3977365"/>
                <a:ext cx="1101082" cy="6280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14" y="3977365"/>
                <a:ext cx="1101082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2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EC193F-4EC0-7B91-D55E-BBA48B305C55}"/>
                  </a:ext>
                </a:extLst>
              </p14:cNvPr>
              <p14:cNvContentPartPr/>
              <p14:nvPr/>
            </p14:nvContentPartPr>
            <p14:xfrm>
              <a:off x="171000" y="240120"/>
              <a:ext cx="11923560" cy="641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EC193F-4EC0-7B91-D55E-BBA48B305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" y="230760"/>
                <a:ext cx="11942280" cy="64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22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498673" y="4075606"/>
                <a:ext cx="534305" cy="63998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673" y="4075606"/>
                <a:ext cx="534305" cy="639983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F164F5-BA13-5D76-C5D9-55CDD72AF6C6}"/>
                  </a:ext>
                </a:extLst>
              </p:cNvPr>
              <p:cNvSpPr txBox="1"/>
              <p:nvPr/>
            </p:nvSpPr>
            <p:spPr>
              <a:xfrm>
                <a:off x="7613427" y="3193798"/>
                <a:ext cx="2754811" cy="25592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 the </a:t>
                </a:r>
                <a:r>
                  <a:rPr lang="en-CA" i="1" dirty="0"/>
                  <a:t>smallest integer </a:t>
                </a:r>
                <a:r>
                  <a:rPr lang="en-CA" dirty="0"/>
                  <a:t>greater than, or equal to,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algn="ctr"/>
                <a:r>
                  <a:rPr lang="en-CA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6.41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3.0001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F164F5-BA13-5D76-C5D9-55CDD72A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27" y="3193798"/>
                <a:ext cx="2754811" cy="2559227"/>
              </a:xfrm>
              <a:prstGeom prst="rect">
                <a:avLst/>
              </a:prstGeom>
              <a:blipFill>
                <a:blip r:embed="rId3"/>
                <a:stretch>
                  <a:fillRect l="-1991" t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31A7BF-675A-CA4C-80FF-17AC037DBBED}"/>
                  </a:ext>
                </a:extLst>
              </p14:cNvPr>
              <p14:cNvContentPartPr/>
              <p14:nvPr/>
            </p14:nvContentPartPr>
            <p14:xfrm>
              <a:off x="7782480" y="489240"/>
              <a:ext cx="3398760" cy="223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31A7BF-675A-CA4C-80FF-17AC037DBB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120" y="479880"/>
                <a:ext cx="3417480" cy="22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45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45B86F-9AD3-3B4A-8726-CF5A0263B209}"/>
                  </a:ext>
                </a:extLst>
              </p14:cNvPr>
              <p14:cNvContentPartPr/>
              <p14:nvPr/>
            </p14:nvContentPartPr>
            <p14:xfrm>
              <a:off x="2744280" y="743760"/>
              <a:ext cx="4908240" cy="412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45B86F-9AD3-3B4A-8726-CF5A0263B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920" y="734400"/>
                <a:ext cx="4926960" cy="41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89328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F83CE-FA4F-26E9-F133-8D7C34FF0323}"/>
              </a:ext>
            </a:extLst>
          </p:cNvPr>
          <p:cNvGrpSpPr/>
          <p:nvPr/>
        </p:nvGrpSpPr>
        <p:grpSpPr>
          <a:xfrm>
            <a:off x="3536732" y="557226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2E3C3-69DE-EBD6-C96D-300063B5A0A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5FFE8-FB5A-B526-6193-5243B362463B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CB067-541D-5861-D495-22A1E3AA4A87}"/>
              </a:ext>
            </a:extLst>
          </p:cNvPr>
          <p:cNvGrpSpPr/>
          <p:nvPr/>
        </p:nvGrpSpPr>
        <p:grpSpPr>
          <a:xfrm>
            <a:off x="5160880" y="557226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99B6F5-EE6E-8E80-4002-7876344E98F0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4DB23F-EA17-4AC6-5A1C-83CA22810ED8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3970F-613A-1B6F-7D5F-B7FD24E6F66B}"/>
              </a:ext>
            </a:extLst>
          </p:cNvPr>
          <p:cNvSpPr txBox="1"/>
          <p:nvPr/>
        </p:nvSpPr>
        <p:spPr>
          <a:xfrm>
            <a:off x="2489339" y="540417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C1095-3977-4829-E75C-1D6F9DB128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818275" y="558883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583F0-3482-BC7C-814A-6ED1FF7871A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25303" y="575693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67B0F-D46B-6E01-B464-6241422DEE08}"/>
              </a:ext>
            </a:extLst>
          </p:cNvPr>
          <p:cNvGrpSpPr/>
          <p:nvPr/>
        </p:nvGrpSpPr>
        <p:grpSpPr>
          <a:xfrm>
            <a:off x="6691620" y="557226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70CE1-DB0E-56EB-1137-C79A3F76AB58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E2D247-953C-65F1-8525-C450784E958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90B0E1-BE87-6620-95B9-1AB441D23918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5DDD52-E796-0741-421D-2AA1EF1159C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4FAA86-6D0A-83A5-83DA-D5AE3EC5B496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CF995F-AB28-1242-F716-7E644CC756CB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90557F-110B-E8DA-470E-D131EAE45DD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F7443D-B75D-2058-3BC8-381715B5EC3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AD73CC-7FBC-9398-C2AD-F23FF25524E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249451" y="575693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14:cNvPr>
              <p14:cNvContentPartPr/>
              <p14:nvPr/>
            </p14:nvContentPartPr>
            <p14:xfrm>
              <a:off x="2374920" y="4311000"/>
              <a:ext cx="9278280" cy="2334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4301640"/>
                <a:ext cx="9297000" cy="23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8774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Returns a pointer to the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*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index) const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Node *p = head;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for (int j = 0; j &lt; index;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return p;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CA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47E5F-F805-C3A5-F982-18B43424168C}"/>
              </a:ext>
            </a:extLst>
          </p:cNvPr>
          <p:cNvGrpSpPr/>
          <p:nvPr/>
        </p:nvGrpSpPr>
        <p:grpSpPr>
          <a:xfrm>
            <a:off x="5802084" y="5908227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B5876D-E866-34A7-A279-3C2B7001448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3BBD-6746-7FCD-F79A-9A311A52C18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1CBA86-1129-D697-D152-E53CC72ADD81}"/>
              </a:ext>
            </a:extLst>
          </p:cNvPr>
          <p:cNvGrpSpPr/>
          <p:nvPr/>
        </p:nvGrpSpPr>
        <p:grpSpPr>
          <a:xfrm>
            <a:off x="7426232" y="5908227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9F9B7-FFD1-FD0A-F18E-A07F11BAD3A2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1F4DB3-5C94-2BBC-F85F-0F2980220309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E7F3D4-4437-2AE3-A61C-56A4B504E91D}"/>
              </a:ext>
            </a:extLst>
          </p:cNvPr>
          <p:cNvSpPr txBox="1"/>
          <p:nvPr/>
        </p:nvSpPr>
        <p:spPr>
          <a:xfrm>
            <a:off x="4754691" y="57401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57138-71DC-B946-1B7C-141943D791C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5083627" y="592479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BD9D9-8BA9-4FE2-BFC8-F154A8EF4D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890655" y="609289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8191C-FBFA-1DB2-4047-2B1D2CA0E281}"/>
              </a:ext>
            </a:extLst>
          </p:cNvPr>
          <p:cNvGrpSpPr/>
          <p:nvPr/>
        </p:nvGrpSpPr>
        <p:grpSpPr>
          <a:xfrm>
            <a:off x="8956972" y="5908227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BA3C1-9060-3C41-F189-B427BB3BA79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0796B8-1D72-91DF-0169-E6EFF4E2494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E26227-1217-F946-4B4F-5CB3A4FE8FB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3EB3E9-A931-FE16-ECBB-7C9812611286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DD2BFCA-73DA-9C36-4AD3-6A0BF7B7A059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EF552C-4C4B-1224-998B-A71C2D62DD50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2D7B7E-6AAC-630C-D6F7-98FD02F65A95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7670C4-CBF0-FF3E-EAA7-EF8E1E006B9C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C5705-7136-84E7-05CA-3008B23DE52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8514803" y="609289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14:cNvPr>
              <p14:cNvContentPartPr/>
              <p14:nvPr/>
            </p14:nvContentPartPr>
            <p14:xfrm>
              <a:off x="853560" y="2517120"/>
              <a:ext cx="10481760" cy="420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507760"/>
                <a:ext cx="1050048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34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13ED8-0FCB-1F96-9CAB-6B9C4FD956AB}"/>
              </a:ext>
            </a:extLst>
          </p:cNvPr>
          <p:cNvGrpSpPr/>
          <p:nvPr/>
        </p:nvGrpSpPr>
        <p:grpSpPr>
          <a:xfrm>
            <a:off x="2834709" y="5725347"/>
            <a:ext cx="1088571" cy="369332"/>
            <a:chOff x="2281646" y="2238103"/>
            <a:chExt cx="108857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C3DB31-CA85-E19E-18F3-1DB4B3B545F7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F53DA-876F-D3B4-A33D-D3D6B96CA361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B6E11-5049-9D56-4A1A-CAD2E4B9EB85}"/>
              </a:ext>
            </a:extLst>
          </p:cNvPr>
          <p:cNvGrpSpPr/>
          <p:nvPr/>
        </p:nvGrpSpPr>
        <p:grpSpPr>
          <a:xfrm>
            <a:off x="4458857" y="5725347"/>
            <a:ext cx="1088571" cy="369332"/>
            <a:chOff x="7852041" y="3994556"/>
            <a:chExt cx="10885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CB5C94-CB2A-DEF7-2BE9-5083B010D7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D2F202-802B-59AE-2FB1-97A6DAB26663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44354-44EB-3FBF-BE74-D0CF36A2799E}"/>
              </a:ext>
            </a:extLst>
          </p:cNvPr>
          <p:cNvSpPr txBox="1"/>
          <p:nvPr/>
        </p:nvSpPr>
        <p:spPr>
          <a:xfrm>
            <a:off x="1787316" y="555724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F774E-3941-430D-F87E-F79EF3ACBCA6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2116252" y="574191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2768A-4B88-A4E7-B142-D2AA2D65073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923280" y="591001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CFCBB-8580-CD43-3EB4-8284EC1BAEDA}"/>
              </a:ext>
            </a:extLst>
          </p:cNvPr>
          <p:cNvGrpSpPr/>
          <p:nvPr/>
        </p:nvGrpSpPr>
        <p:grpSpPr>
          <a:xfrm>
            <a:off x="5989597" y="5725347"/>
            <a:ext cx="1535022" cy="369332"/>
            <a:chOff x="7133584" y="5392282"/>
            <a:chExt cx="15350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C3F46-17B0-4E18-0547-A201A9B60D5B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FD1163-B44A-DA1A-DBC7-EB310BDCC53C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226322-A3D5-69B7-C076-F2DD1820F3D5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47E206-E296-A211-74A5-F5545A02D53F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A9F8C1-C49B-88A7-1A29-4B6FE924BB65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8CF524-D61C-4F97-963D-91E76869A823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01CB263-827C-5D5F-DFA5-B4C8B25B4E4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91C35F-9079-E60B-B935-9461BCEA5CB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12C2E-27A1-19CE-AABF-2233B41407A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47428" y="591001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14:cNvPr>
              <p14:cNvContentPartPr/>
              <p14:nvPr/>
            </p14:nvContentPartPr>
            <p14:xfrm>
              <a:off x="358560" y="3889800"/>
              <a:ext cx="8373240" cy="3029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3880440"/>
                <a:ext cx="839196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121599" y="2458201"/>
            <a:ext cx="180713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What’s the </a:t>
            </a:r>
            <a:r>
              <a:rPr lang="en-CA" sz="2000" b="1" dirty="0"/>
              <a:t>bug</a:t>
            </a:r>
            <a:r>
              <a:rPr lang="en-CA" sz="2000" dirty="0"/>
              <a:t> in this code?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9CB02-D3C0-3C70-EA4F-C1C5D51A1597}"/>
              </a:ext>
            </a:extLst>
          </p:cNvPr>
          <p:cNvGrpSpPr/>
          <p:nvPr/>
        </p:nvGrpSpPr>
        <p:grpSpPr>
          <a:xfrm>
            <a:off x="2699023" y="522121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D9D78-7834-6E85-61DB-C55A08B538F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03CCD-74A9-9671-4320-FFEECC9F33FE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8B2BC-9450-6256-45F0-41E0CFB0F37B}"/>
              </a:ext>
            </a:extLst>
          </p:cNvPr>
          <p:cNvGrpSpPr/>
          <p:nvPr/>
        </p:nvGrpSpPr>
        <p:grpSpPr>
          <a:xfrm>
            <a:off x="4323171" y="522121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26889-E1D2-6CFE-E4F1-9113202C80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83131B-58E5-D40D-B5DA-BA1FFA4A0822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575A2B-7442-12C6-B3A3-5B65C2D4BCCF}"/>
              </a:ext>
            </a:extLst>
          </p:cNvPr>
          <p:cNvSpPr txBox="1"/>
          <p:nvPr/>
        </p:nvSpPr>
        <p:spPr>
          <a:xfrm>
            <a:off x="1651630" y="50531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1071C-ABFF-E675-4C9B-0A7011D2627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80566" y="523777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3E910-6A65-285B-B912-E8504E6E83D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87594" y="540587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2A018-1A43-1CEB-70FD-FFB64EA09859}"/>
              </a:ext>
            </a:extLst>
          </p:cNvPr>
          <p:cNvGrpSpPr/>
          <p:nvPr/>
        </p:nvGrpSpPr>
        <p:grpSpPr>
          <a:xfrm>
            <a:off x="5853911" y="522121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B3C4D-7E87-11F3-1EFE-B2553FE29437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4948-3197-D11E-4E64-8AB73EEED795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519AB-799A-C392-0EEB-D181C1DBE924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0B2384-62AF-9FFC-BBD3-33A0B77FFEC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EC2B71-4B3B-2C92-592B-FDA50C202FDB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E121D29-0A00-07BA-AD71-E7CB042D9E0E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E05260-2A5F-7B8B-4D61-42DC1DD49D61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CAD3E1-DC43-C375-A52A-BD803F1822C2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F649D-065D-7440-B0CF-9633690F2FE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11742" y="540587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14:cNvPr>
              <p14:cNvContentPartPr/>
              <p14:nvPr/>
            </p14:nvContentPartPr>
            <p14:xfrm>
              <a:off x="4916160" y="2565000"/>
              <a:ext cx="6700320" cy="3547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0" y="2555640"/>
                <a:ext cx="671904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9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044907" y="2180931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</a:t>
            </a:r>
            <a:r>
              <a:rPr lang="en-CA" sz="2000" b="1" dirty="0"/>
              <a:t>doesn’t</a:t>
            </a:r>
            <a:r>
              <a:rPr lang="en-CA" sz="2000" dirty="0"/>
              <a:t> work if </a:t>
            </a:r>
            <a:r>
              <a:rPr lang="en-CA" sz="2000" b="1" dirty="0"/>
              <a:t>p</a:t>
            </a:r>
            <a:r>
              <a:rPr lang="en-CA" sz="2000" dirty="0"/>
              <a:t> points to the last node.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9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620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(p-&gt;next ==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return;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957966" y="2130668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We can fix it by treating it as a special case.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157CC2-FEC2-DEF6-7374-B0D0B09B0471}"/>
              </a:ext>
            </a:extLst>
          </p:cNvPr>
          <p:cNvCxnSpPr>
            <a:stCxn id="4" idx="1"/>
          </p:cNvCxnSpPr>
          <p:nvPr/>
        </p:nvCxnSpPr>
        <p:spPr>
          <a:xfrm flipH="1">
            <a:off x="6738043" y="2638500"/>
            <a:ext cx="1219923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14:cNvPr>
              <p14:cNvContentPartPr/>
              <p14:nvPr/>
            </p14:nvContentPartPr>
            <p14:xfrm>
              <a:off x="1043640" y="2644560"/>
              <a:ext cx="5646240" cy="60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" y="2635200"/>
                <a:ext cx="5664960" cy="6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3678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247014-1202-BE03-4886-B17B00B5EEFE}"/>
              </a:ext>
            </a:extLst>
          </p:cNvPr>
          <p:cNvGrpSpPr/>
          <p:nvPr/>
        </p:nvGrpSpPr>
        <p:grpSpPr>
          <a:xfrm>
            <a:off x="2710822" y="459198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54D0D-EC71-8B89-2F1E-0ED7374DBFDE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12ED7-867D-3FCC-2BE4-744C4972EBF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16954-D50F-8F54-5167-1E5A545BD0B8}"/>
              </a:ext>
            </a:extLst>
          </p:cNvPr>
          <p:cNvGrpSpPr/>
          <p:nvPr/>
        </p:nvGrpSpPr>
        <p:grpSpPr>
          <a:xfrm>
            <a:off x="4334970" y="459198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142B-6FE9-C9E7-30E9-01E7F12D63C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86E897-1165-83F4-3A61-37085BEA7077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C532B5-93B6-11AD-33AC-8A9B99B40ABF}"/>
              </a:ext>
            </a:extLst>
          </p:cNvPr>
          <p:cNvSpPr txBox="1"/>
          <p:nvPr/>
        </p:nvSpPr>
        <p:spPr>
          <a:xfrm>
            <a:off x="1663429" y="44238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186A2-77DD-06D1-AA15-4556BF658F1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92365" y="460854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44043-E4BA-F2CC-DE80-3A161825CC3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99393" y="477664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8E32A-5656-04D5-827B-17B3747761B5}"/>
              </a:ext>
            </a:extLst>
          </p:cNvPr>
          <p:cNvGrpSpPr/>
          <p:nvPr/>
        </p:nvGrpSpPr>
        <p:grpSpPr>
          <a:xfrm>
            <a:off x="5865710" y="459198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46E73-B540-04C9-F9B8-BEC010A56CF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D77ECD-EB54-D751-6000-A4D184E64F53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B4B4F8-DC2F-BD0F-99A5-A997AC75EF6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226709-FAE2-0BD9-C9BB-9028A6C7E40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D76F0F-47BE-38CF-F454-809E4BFF1A1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ECCA89-7C5D-9703-F0A6-F48AE05CF436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04E975A-2472-20A1-F0C6-EEA4619195FE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7574EA-B035-A3A8-5C18-5144689448FB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63436-4201-62D9-9A78-9DEEBC896F3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23541" y="477664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14:cNvPr>
              <p14:cNvContentPartPr/>
              <p14:nvPr/>
            </p14:nvContentPartPr>
            <p14:xfrm>
              <a:off x="2414880" y="3904200"/>
              <a:ext cx="4255560" cy="214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520" y="3894840"/>
                <a:ext cx="4274280" cy="21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1769</Words>
  <Application>Microsoft Office PowerPoint</Application>
  <PresentationFormat>Widescreen</PresentationFormat>
  <Paragraphs>369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2023-09-20T22:10:00Z</cp:lastPrinted>
  <dcterms:created xsi:type="dcterms:W3CDTF">2023-05-15T20:39:02Z</dcterms:created>
  <dcterms:modified xsi:type="dcterms:W3CDTF">2023-09-22T23:00:05Z</dcterms:modified>
</cp:coreProperties>
</file>