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7" r:id="rId5"/>
    <p:sldId id="262" r:id="rId6"/>
    <p:sldId id="268" r:id="rId7"/>
    <p:sldId id="269" r:id="rId8"/>
    <p:sldId id="270" r:id="rId9"/>
    <p:sldId id="263" r:id="rId10"/>
    <p:sldId id="271" r:id="rId11"/>
    <p:sldId id="264" r:id="rId12"/>
    <p:sldId id="272" r:id="rId13"/>
    <p:sldId id="265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8EA88-9D89-4B2D-966E-8A0A1DD075DD}" v="22" dt="2023-09-20T22:04:1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62" d="100"/>
          <a:sy n="162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C6FC6DD4-1E74-4403-8D18-C5C7F402FF2E}"/>
    <pc:docChg chg="custSel addSld modSld">
      <pc:chgData name="Toby Donaldson" userId="2e6e5431-bb17-4c41-9985-d39c50d83c73" providerId="ADAL" clId="{C6FC6DD4-1E74-4403-8D18-C5C7F402FF2E}" dt="2023-09-20T02:52:58.342" v="117" actId="113"/>
      <pc:docMkLst>
        <pc:docMk/>
      </pc:docMkLst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0T22:09:12.956" v="976" actId="20577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0T22:02:44.826" v="882" actId="1076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0T22:03:47.135" v="889" actId="1076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">
        <pc:chgData name="Toby Donaldson" userId="2e6e5431-bb17-4c41-9985-d39c50d83c73" providerId="ADAL" clId="{E358EA88-9D89-4B2D-966E-8A0A1DD075DD}" dt="2023-09-15T19:33:40.457" v="227"/>
        <pc:sldMkLst>
          <pc:docMk/>
          <pc:sldMk cId="2365519457" sldId="265"/>
        </pc:sldMkLst>
      </pc:sldChg>
      <pc:sldChg chg="addSp delSp modSp mod">
        <pc:chgData name="Toby Donaldson" userId="2e6e5431-bb17-4c41-9985-d39c50d83c73" providerId="ADAL" clId="{E358EA88-9D89-4B2D-966E-8A0A1DD075DD}" dt="2023-09-20T22:02:01.212" v="875" actId="21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0T22:02:19.111" v="878" actId="21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0T22:02:53.434" v="884" actId="1076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0T20:58:20.243" v="610" actId="11529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0T22:04:14.075" v="893" actId="1076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80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remove(int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 &amp;&amp;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size());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pop_front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Node *p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61DF2-8628-98E2-4B32-B8C204734542}"/>
              </a:ext>
            </a:extLst>
          </p:cNvPr>
          <p:cNvSpPr txBox="1"/>
          <p:nvPr/>
        </p:nvSpPr>
        <p:spPr>
          <a:xfrm>
            <a:off x="4714408" y="2871156"/>
            <a:ext cx="177753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Removing the first node is a special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E400-B96D-F8F5-1557-2537329879FF}"/>
              </a:ext>
            </a:extLst>
          </p:cNvPr>
          <p:cNvSpPr txBox="1"/>
          <p:nvPr/>
        </p:nvSpPr>
        <p:spPr>
          <a:xfrm>
            <a:off x="6795897" y="4634080"/>
            <a:ext cx="292034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every other node, walk to 1 node before it and call </a:t>
            </a:r>
            <a:r>
              <a:rPr lang="en-CA" sz="2000" b="1" dirty="0" err="1"/>
              <a:t>remove_after</a:t>
            </a:r>
            <a:r>
              <a:rPr lang="en-CA" sz="20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45BF7-CB38-87D0-6DD6-E50C362902B4}"/>
              </a:ext>
            </a:extLst>
          </p:cNvPr>
          <p:cNvGrpSpPr/>
          <p:nvPr/>
        </p:nvGrpSpPr>
        <p:grpSpPr>
          <a:xfrm>
            <a:off x="7212030" y="1689342"/>
            <a:ext cx="1088571" cy="369332"/>
            <a:chOff x="2281646" y="2238103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2FA0C6-2315-204A-C3BD-D785527EB274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1A027D-F8DA-D155-A8D7-74DEBF88D04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F8DBE-07C5-1820-C3CF-4740489CD5EF}"/>
              </a:ext>
            </a:extLst>
          </p:cNvPr>
          <p:cNvGrpSpPr/>
          <p:nvPr/>
        </p:nvGrpSpPr>
        <p:grpSpPr>
          <a:xfrm>
            <a:off x="8836178" y="1689342"/>
            <a:ext cx="1088571" cy="369332"/>
            <a:chOff x="7852041" y="3994556"/>
            <a:chExt cx="108857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3C689E-1629-042D-A9DA-9819DEBE08E8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12EB9-5640-A61D-BFE3-42768FAC5B6B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FBE96-D8D3-CBA9-53E2-CF3B86BC4162}"/>
              </a:ext>
            </a:extLst>
          </p:cNvPr>
          <p:cNvSpPr txBox="1"/>
          <p:nvPr/>
        </p:nvSpPr>
        <p:spPr>
          <a:xfrm>
            <a:off x="6164637" y="15212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A2670F-2AA3-2B22-284A-85951246E97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493573" y="1705910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9B351-5A88-C85E-A08C-878432C3216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300601" y="1874008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57E77C-FCA7-6D05-D2DE-CB6252130272}"/>
              </a:ext>
            </a:extLst>
          </p:cNvPr>
          <p:cNvGrpSpPr/>
          <p:nvPr/>
        </p:nvGrpSpPr>
        <p:grpSpPr>
          <a:xfrm>
            <a:off x="10366918" y="1689342"/>
            <a:ext cx="1535022" cy="369332"/>
            <a:chOff x="7133584" y="5392282"/>
            <a:chExt cx="153502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2B5BE-E909-9CA9-0E23-B77A8F5290B2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4E55FD-44F7-9722-D49D-ED9BE322D12D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9E5144-5363-D982-2A62-DEE41AB830CF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018E-E78D-E410-AD84-98598DF200A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D83614-F9CD-12A0-5EFC-EE5271104DC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19F342-1A35-0EB3-1127-0C003E2D8F3D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092FBD2-604B-C880-9463-00CBB1C4136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E7F9EE-673B-B747-EB21-7C7E9E27810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249EB-70B6-0B21-CF88-B8CA8E26A8ED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9924749" y="1874008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2032396" y="402907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3656544" y="402907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985003" y="38609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313939" y="404564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120967" y="421374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5187284" y="402907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745115" y="421374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7252138" y="3745909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8876286" y="3745909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6204745" y="35778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533681" y="3762477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340709" y="3930575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10407026" y="3745909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9964857" y="3930575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8832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int size(Node *p) const</a:t>
            </a:r>
          </a:p>
          <a:p>
            <a:r>
              <a:rPr lang="en-CA" dirty="0"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latin typeface="Consolas" panose="020B0609020204030204" pitchFamily="49" charset="0"/>
              </a:rPr>
              <a:t>    if (p == </a:t>
            </a:r>
            <a:r>
              <a:rPr lang="en-CA" dirty="0" err="1">
                <a:latin typeface="Consolas" panose="020B0609020204030204" pitchFamily="49" charset="0"/>
              </a:rPr>
              <a:t>nullptr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    else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1 + size(p-&gt;next);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 size() const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return size(head);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35712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Review: </a:t>
            </a:r>
            <a:r>
              <a:rPr lang="en-CA" sz="3600" b="1" dirty="0"/>
              <a:t>List2.cpp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code 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understand all the details?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89328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F83CE-FA4F-26E9-F133-8D7C34FF0323}"/>
              </a:ext>
            </a:extLst>
          </p:cNvPr>
          <p:cNvGrpSpPr/>
          <p:nvPr/>
        </p:nvGrpSpPr>
        <p:grpSpPr>
          <a:xfrm>
            <a:off x="3536732" y="557226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2E3C3-69DE-EBD6-C96D-300063B5A0A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5FFE8-FB5A-B526-6193-5243B362463B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CB067-541D-5861-D495-22A1E3AA4A87}"/>
              </a:ext>
            </a:extLst>
          </p:cNvPr>
          <p:cNvGrpSpPr/>
          <p:nvPr/>
        </p:nvGrpSpPr>
        <p:grpSpPr>
          <a:xfrm>
            <a:off x="5160880" y="557226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99B6F5-EE6E-8E80-4002-7876344E98F0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4DB23F-EA17-4AC6-5A1C-83CA22810ED8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3970F-613A-1B6F-7D5F-B7FD24E6F66B}"/>
              </a:ext>
            </a:extLst>
          </p:cNvPr>
          <p:cNvSpPr txBox="1"/>
          <p:nvPr/>
        </p:nvSpPr>
        <p:spPr>
          <a:xfrm>
            <a:off x="2489339" y="540417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C1095-3977-4829-E75C-1D6F9DB128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818275" y="558883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583F0-3482-BC7C-814A-6ED1FF7871A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25303" y="575693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67B0F-D46B-6E01-B464-6241422DEE08}"/>
              </a:ext>
            </a:extLst>
          </p:cNvPr>
          <p:cNvGrpSpPr/>
          <p:nvPr/>
        </p:nvGrpSpPr>
        <p:grpSpPr>
          <a:xfrm>
            <a:off x="6691620" y="557226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70CE1-DB0E-56EB-1137-C79A3F76AB58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E2D247-953C-65F1-8525-C450784E958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90B0E1-BE87-6620-95B9-1AB441D23918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5DDD52-E796-0741-421D-2AA1EF1159C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4FAA86-6D0A-83A5-83DA-D5AE3EC5B496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CF995F-AB28-1242-F716-7E644CC756CB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90557F-110B-E8DA-470E-D131EAE45DD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F7443D-B75D-2058-3BC8-381715B5EC3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AD73CC-7FBC-9398-C2AD-F23FF25524E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249451" y="575693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8774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Returns a pointer to the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*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index) const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Node *p = head;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for (int j = 0; j &lt; index;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return p;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CA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47E5F-F805-C3A5-F982-18B43424168C}"/>
              </a:ext>
            </a:extLst>
          </p:cNvPr>
          <p:cNvGrpSpPr/>
          <p:nvPr/>
        </p:nvGrpSpPr>
        <p:grpSpPr>
          <a:xfrm>
            <a:off x="5802084" y="5908227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B5876D-E866-34A7-A279-3C2B7001448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3BBD-6746-7FCD-F79A-9A311A52C18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1CBA86-1129-D697-D152-E53CC72ADD81}"/>
              </a:ext>
            </a:extLst>
          </p:cNvPr>
          <p:cNvGrpSpPr/>
          <p:nvPr/>
        </p:nvGrpSpPr>
        <p:grpSpPr>
          <a:xfrm>
            <a:off x="7426232" y="5908227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9F9B7-FFD1-FD0A-F18E-A07F11BAD3A2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1F4DB3-5C94-2BBC-F85F-0F2980220309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E7F3D4-4437-2AE3-A61C-56A4B504E91D}"/>
              </a:ext>
            </a:extLst>
          </p:cNvPr>
          <p:cNvSpPr txBox="1"/>
          <p:nvPr/>
        </p:nvSpPr>
        <p:spPr>
          <a:xfrm>
            <a:off x="4754691" y="57401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57138-71DC-B946-1B7C-141943D791C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5083627" y="592479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BD9D9-8BA9-4FE2-BFC8-F154A8EF4D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890655" y="609289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8191C-FBFA-1DB2-4047-2B1D2CA0E281}"/>
              </a:ext>
            </a:extLst>
          </p:cNvPr>
          <p:cNvGrpSpPr/>
          <p:nvPr/>
        </p:nvGrpSpPr>
        <p:grpSpPr>
          <a:xfrm>
            <a:off x="8956972" y="5908227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BA3C1-9060-3C41-F189-B427BB3BA79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0796B8-1D72-91DF-0169-E6EFF4E2494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E26227-1217-F946-4B4F-5CB3A4FE8FB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3EB3E9-A931-FE16-ECBB-7C9812611286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DD2BFCA-73DA-9C36-4AD3-6A0BF7B7A059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EF552C-4C4B-1224-998B-A71C2D62DD50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2D7B7E-6AAC-630C-D6F7-98FD02F65A95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7670C4-CBF0-FF3E-EAA7-EF8E1E006B9C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C5705-7136-84E7-05CA-3008B23DE52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8514803" y="609289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4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13ED8-0FCB-1F96-9CAB-6B9C4FD956AB}"/>
              </a:ext>
            </a:extLst>
          </p:cNvPr>
          <p:cNvGrpSpPr/>
          <p:nvPr/>
        </p:nvGrpSpPr>
        <p:grpSpPr>
          <a:xfrm>
            <a:off x="2834709" y="5725347"/>
            <a:ext cx="1088571" cy="369332"/>
            <a:chOff x="2281646" y="2238103"/>
            <a:chExt cx="108857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C3DB31-CA85-E19E-18F3-1DB4B3B545F7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F53DA-876F-D3B4-A33D-D3D6B96CA361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B6E11-5049-9D56-4A1A-CAD2E4B9EB85}"/>
              </a:ext>
            </a:extLst>
          </p:cNvPr>
          <p:cNvGrpSpPr/>
          <p:nvPr/>
        </p:nvGrpSpPr>
        <p:grpSpPr>
          <a:xfrm>
            <a:off x="4458857" y="5725347"/>
            <a:ext cx="1088571" cy="369332"/>
            <a:chOff x="7852041" y="3994556"/>
            <a:chExt cx="10885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CB5C94-CB2A-DEF7-2BE9-5083B010D7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D2F202-802B-59AE-2FB1-97A6DAB26663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44354-44EB-3FBF-BE74-D0CF36A2799E}"/>
              </a:ext>
            </a:extLst>
          </p:cNvPr>
          <p:cNvSpPr txBox="1"/>
          <p:nvPr/>
        </p:nvSpPr>
        <p:spPr>
          <a:xfrm>
            <a:off x="1787316" y="555724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F774E-3941-430D-F87E-F79EF3ACBCA6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2116252" y="574191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2768A-4B88-A4E7-B142-D2AA2D65073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923280" y="591001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CFCBB-8580-CD43-3EB4-8284EC1BAEDA}"/>
              </a:ext>
            </a:extLst>
          </p:cNvPr>
          <p:cNvGrpSpPr/>
          <p:nvPr/>
        </p:nvGrpSpPr>
        <p:grpSpPr>
          <a:xfrm>
            <a:off x="5989597" y="5725347"/>
            <a:ext cx="1535022" cy="369332"/>
            <a:chOff x="7133584" y="5392282"/>
            <a:chExt cx="15350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C3F46-17B0-4E18-0547-A201A9B60D5B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FD1163-B44A-DA1A-DBC7-EB310BDCC53C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226322-A3D5-69B7-C076-F2DD1820F3D5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47E206-E296-A211-74A5-F5545A02D53F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A9F8C1-C49B-88A7-1A29-4B6FE924BB65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8CF524-D61C-4F97-963D-91E76869A823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01CB263-827C-5D5F-DFA5-B4C8B25B4E4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91C35F-9079-E60B-B935-9461BCEA5CB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12C2E-27A1-19CE-AABF-2233B41407A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47428" y="591001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121599" y="2458201"/>
            <a:ext cx="180713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What’s the </a:t>
            </a:r>
            <a:r>
              <a:rPr lang="en-CA" sz="2000" b="1" dirty="0"/>
              <a:t>bug</a:t>
            </a:r>
            <a:r>
              <a:rPr lang="en-CA" sz="2000" dirty="0"/>
              <a:t> in this code?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9CB02-D3C0-3C70-EA4F-C1C5D51A1597}"/>
              </a:ext>
            </a:extLst>
          </p:cNvPr>
          <p:cNvGrpSpPr/>
          <p:nvPr/>
        </p:nvGrpSpPr>
        <p:grpSpPr>
          <a:xfrm>
            <a:off x="2699023" y="522121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D9D78-7834-6E85-61DB-C55A08B538F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03CCD-74A9-9671-4320-FFEECC9F33FE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8B2BC-9450-6256-45F0-41E0CFB0F37B}"/>
              </a:ext>
            </a:extLst>
          </p:cNvPr>
          <p:cNvGrpSpPr/>
          <p:nvPr/>
        </p:nvGrpSpPr>
        <p:grpSpPr>
          <a:xfrm>
            <a:off x="4323171" y="522121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26889-E1D2-6CFE-E4F1-9113202C80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83131B-58E5-D40D-B5DA-BA1FFA4A0822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575A2B-7442-12C6-B3A3-5B65C2D4BCCF}"/>
              </a:ext>
            </a:extLst>
          </p:cNvPr>
          <p:cNvSpPr txBox="1"/>
          <p:nvPr/>
        </p:nvSpPr>
        <p:spPr>
          <a:xfrm>
            <a:off x="1651630" y="50531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1071C-ABFF-E675-4C9B-0A7011D2627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80566" y="523777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3E910-6A65-285B-B912-E8504E6E83D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87594" y="540587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2A018-1A43-1CEB-70FD-FFB64EA09859}"/>
              </a:ext>
            </a:extLst>
          </p:cNvPr>
          <p:cNvGrpSpPr/>
          <p:nvPr/>
        </p:nvGrpSpPr>
        <p:grpSpPr>
          <a:xfrm>
            <a:off x="5853911" y="522121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B3C4D-7E87-11F3-1EFE-B2553FE29437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4948-3197-D11E-4E64-8AB73EEED795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519AB-799A-C392-0EEB-D181C1DBE924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0B2384-62AF-9FFC-BBD3-33A0B77FFEC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EC2B71-4B3B-2C92-592B-FDA50C202FDB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E121D29-0A00-07BA-AD71-E7CB042D9E0E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E05260-2A5F-7B8B-4D61-42DC1DD49D61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CAD3E1-DC43-C375-A52A-BD803F1822C2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F649D-065D-7440-B0CF-9633690F2FE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11742" y="540587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044907" y="2180931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</a:t>
            </a:r>
            <a:r>
              <a:rPr lang="en-CA" sz="2000" b="1" dirty="0"/>
              <a:t>doesn’t</a:t>
            </a:r>
            <a:r>
              <a:rPr lang="en-CA" sz="2000" dirty="0"/>
              <a:t> work if </a:t>
            </a:r>
            <a:r>
              <a:rPr lang="en-CA" sz="2000" b="1" dirty="0"/>
              <a:t>p</a:t>
            </a:r>
            <a:r>
              <a:rPr lang="en-CA" sz="2000" dirty="0"/>
              <a:t> points to the last node.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9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620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(p-&gt;next ==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return;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957966" y="2130668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We can fix it by treating it as a special case.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157CC2-FEC2-DEF6-7374-B0D0B09B0471}"/>
              </a:ext>
            </a:extLst>
          </p:cNvPr>
          <p:cNvCxnSpPr>
            <a:stCxn id="4" idx="1"/>
          </p:cNvCxnSpPr>
          <p:nvPr/>
        </p:nvCxnSpPr>
        <p:spPr>
          <a:xfrm flipH="1">
            <a:off x="6738043" y="2638500"/>
            <a:ext cx="1219923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3678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247014-1202-BE03-4886-B17B00B5EEFE}"/>
              </a:ext>
            </a:extLst>
          </p:cNvPr>
          <p:cNvGrpSpPr/>
          <p:nvPr/>
        </p:nvGrpSpPr>
        <p:grpSpPr>
          <a:xfrm>
            <a:off x="2710822" y="459198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54D0D-EC71-8B89-2F1E-0ED7374DBFDE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12ED7-867D-3FCC-2BE4-744C4972EBF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16954-D50F-8F54-5167-1E5A545BD0B8}"/>
              </a:ext>
            </a:extLst>
          </p:cNvPr>
          <p:cNvGrpSpPr/>
          <p:nvPr/>
        </p:nvGrpSpPr>
        <p:grpSpPr>
          <a:xfrm>
            <a:off x="4334970" y="459198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142B-6FE9-C9E7-30E9-01E7F12D63C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86E897-1165-83F4-3A61-37085BEA7077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C532B5-93B6-11AD-33AC-8A9B99B40ABF}"/>
              </a:ext>
            </a:extLst>
          </p:cNvPr>
          <p:cNvSpPr txBox="1"/>
          <p:nvPr/>
        </p:nvSpPr>
        <p:spPr>
          <a:xfrm>
            <a:off x="1663429" y="44238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186A2-77DD-06D1-AA15-4556BF658F1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92365" y="460854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44043-E4BA-F2CC-DE80-3A161825CC3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99393" y="477664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8E32A-5656-04D5-827B-17B3747761B5}"/>
              </a:ext>
            </a:extLst>
          </p:cNvPr>
          <p:cNvGrpSpPr/>
          <p:nvPr/>
        </p:nvGrpSpPr>
        <p:grpSpPr>
          <a:xfrm>
            <a:off x="5865710" y="459198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46E73-B540-04C9-F9B8-BEC010A56CF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D77ECD-EB54-D751-6000-A4D184E64F53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B4B4F8-DC2F-BD0F-99A5-A997AC75EF6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226709-FAE2-0BD9-C9BB-9028A6C7E40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D76F0F-47BE-38CF-F454-809E4BFF1A1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ECCA89-7C5D-9703-F0A6-F48AE05CF436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04E975A-2472-20A1-F0C6-EEA4619195FE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7574EA-B035-A3A8-5C18-5144689448FB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63436-4201-62D9-9A78-9DEEBC896F3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23541" y="477664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845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2023-09-20T22:09:15Z</dcterms:modified>
</cp:coreProperties>
</file>