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433" r:id="rId29"/>
    <p:sldId id="379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4" r:id="rId51"/>
    <p:sldId id="407" r:id="rId52"/>
    <p:sldId id="406" r:id="rId53"/>
    <p:sldId id="403" r:id="rId54"/>
    <p:sldId id="413" r:id="rId55"/>
    <p:sldId id="432" r:id="rId56"/>
    <p:sldId id="415" r:id="rId57"/>
    <p:sldId id="416" r:id="rId58"/>
    <p:sldId id="417" r:id="rId59"/>
    <p:sldId id="419" r:id="rId60"/>
    <p:sldId id="422" r:id="rId61"/>
    <p:sldId id="423" r:id="rId62"/>
    <p:sldId id="410" r:id="rId63"/>
    <p:sldId id="418" r:id="rId64"/>
    <p:sldId id="408" r:id="rId65"/>
    <p:sldId id="411" r:id="rId66"/>
    <p:sldId id="412" r:id="rId67"/>
    <p:sldId id="425" r:id="rId68"/>
    <p:sldId id="427" r:id="rId69"/>
    <p:sldId id="426" r:id="rId70"/>
    <p:sldId id="428" r:id="rId71"/>
    <p:sldId id="429" r:id="rId72"/>
    <p:sldId id="430" r:id="rId73"/>
    <p:sldId id="431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AAAF7-12EB-4278-BA7F-AAD9FFD779CA}">
          <p14:sldIdLst>
            <p14:sldId id="256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  <p14:sldId id="361"/>
            <p14:sldId id="362"/>
            <p14:sldId id="367"/>
            <p14:sldId id="365"/>
            <p14:sldId id="370"/>
            <p14:sldId id="371"/>
            <p14:sldId id="366"/>
            <p14:sldId id="368"/>
            <p14:sldId id="372"/>
            <p14:sldId id="373"/>
            <p14:sldId id="374"/>
          </p14:sldIdLst>
        </p14:section>
        <p14:section name="Min Heaps" id="{4DC528F4-BEFA-41BE-8EEF-1395AF6EEE79}">
          <p14:sldIdLst>
            <p14:sldId id="375"/>
            <p14:sldId id="378"/>
            <p14:sldId id="376"/>
            <p14:sldId id="377"/>
            <p14:sldId id="433"/>
            <p14:sldId id="379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7"/>
            <p14:sldId id="406"/>
            <p14:sldId id="403"/>
            <p14:sldId id="413"/>
            <p14:sldId id="432"/>
            <p14:sldId id="415"/>
            <p14:sldId id="416"/>
            <p14:sldId id="417"/>
            <p14:sldId id="419"/>
            <p14:sldId id="422"/>
            <p14:sldId id="423"/>
            <p14:sldId id="410"/>
            <p14:sldId id="418"/>
            <p14:sldId id="408"/>
            <p14:sldId id="411"/>
            <p14:sldId id="412"/>
            <p14:sldId id="425"/>
            <p14:sldId id="427"/>
            <p14:sldId id="426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7638D-695C-41F8-A03D-805D2C8D7B6C}" v="1" dt="2023-10-20T04:48:16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187638D-695C-41F8-A03D-805D2C8D7B6C}"/>
    <pc:docChg chg="undo custSel modSld">
      <pc:chgData name="Toby Donaldson" userId="2e6e5431-bb17-4c41-9985-d39c50d83c73" providerId="ADAL" clId="{8187638D-695C-41F8-A03D-805D2C8D7B6C}" dt="2023-10-20T04:50:05.166" v="604" actId="20577"/>
      <pc:docMkLst>
        <pc:docMk/>
      </pc:docMkLst>
      <pc:sldChg chg="addSp modSp mod">
        <pc:chgData name="Toby Donaldson" userId="2e6e5431-bb17-4c41-9985-d39c50d83c73" providerId="ADAL" clId="{8187638D-695C-41F8-A03D-805D2C8D7B6C}" dt="2023-10-17T06:25:07.310" v="210" actId="20577"/>
        <pc:sldMkLst>
          <pc:docMk/>
          <pc:sldMk cId="1574620270" sldId="353"/>
        </pc:sldMkLst>
        <pc:spChg chg="mod">
          <ac:chgData name="Toby Donaldson" userId="2e6e5431-bb17-4c41-9985-d39c50d83c73" providerId="ADAL" clId="{8187638D-695C-41F8-A03D-805D2C8D7B6C}" dt="2023-10-17T06:25:07.310" v="210" actId="20577"/>
          <ac:spMkLst>
            <pc:docMk/>
            <pc:sldMk cId="1574620270" sldId="353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6" creationId="{1A7825F3-563D-9894-6C49-6E10972796B0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8" creationId="{D0AFC3AC-3C84-A57B-4B77-255931B2C493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24:56.447" v="208" actId="20577"/>
        <pc:sldMkLst>
          <pc:docMk/>
          <pc:sldMk cId="2038621535" sldId="354"/>
        </pc:sldMkLst>
        <pc:spChg chg="del">
          <ac:chgData name="Toby Donaldson" userId="2e6e5431-bb17-4c41-9985-d39c50d83c73" providerId="ADAL" clId="{8187638D-695C-41F8-A03D-805D2C8D7B6C}" dt="2023-10-17T06:23:34.651" v="187" actId="21"/>
          <ac:spMkLst>
            <pc:docMk/>
            <pc:sldMk cId="2038621535" sldId="354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6" creationId="{6AEF8431-A3DE-D3C1-973E-4403AF0B8A75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7" creationId="{989682AD-F3E7-4A9B-FE95-5CE370208599}"/>
          </ac:spMkLst>
        </pc:spChg>
        <pc:spChg chg="add mod">
          <ac:chgData name="Toby Donaldson" userId="2e6e5431-bb17-4c41-9985-d39c50d83c73" providerId="ADAL" clId="{8187638D-695C-41F8-A03D-805D2C8D7B6C}" dt="2023-10-17T06:24:56.447" v="208" actId="20577"/>
          <ac:spMkLst>
            <pc:docMk/>
            <pc:sldMk cId="2038621535" sldId="354"/>
            <ac:spMk id="11" creationId="{F1E873A1-AC74-8F0E-EFF3-AC70A70EBC40}"/>
          </ac:spMkLst>
        </pc:spChg>
      </pc:sldChg>
      <pc:sldChg chg="addSp modSp">
        <pc:chgData name="Toby Donaldson" userId="2e6e5431-bb17-4c41-9985-d39c50d83c73" providerId="ADAL" clId="{8187638D-695C-41F8-A03D-805D2C8D7B6C}" dt="2023-10-17T06:23:24.850" v="186"/>
        <pc:sldMkLst>
          <pc:docMk/>
          <pc:sldMk cId="349815780" sldId="355"/>
        </pc:sldMkLst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6" creationId="{01637105-0AED-0990-F497-F68F2753C218}"/>
          </ac:spMkLst>
        </pc:spChg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11" creationId="{1DA6B1B7-1FD9-3D04-CD21-47274B0FAE95}"/>
          </ac:spMkLst>
        </pc:spChg>
      </pc:sldChg>
      <pc:sldChg chg="modSp mod">
        <pc:chgData name="Toby Donaldson" userId="2e6e5431-bb17-4c41-9985-d39c50d83c73" providerId="ADAL" clId="{8187638D-695C-41F8-A03D-805D2C8D7B6C}" dt="2023-10-17T06:25:57.046" v="213" actId="20577"/>
        <pc:sldMkLst>
          <pc:docMk/>
          <pc:sldMk cId="2723260068" sldId="356"/>
        </pc:sldMkLst>
        <pc:spChg chg="mod">
          <ac:chgData name="Toby Donaldson" userId="2e6e5431-bb17-4c41-9985-d39c50d83c73" providerId="ADAL" clId="{8187638D-695C-41F8-A03D-805D2C8D7B6C}" dt="2023-10-17T06:25:57.046" v="213" actId="20577"/>
          <ac:spMkLst>
            <pc:docMk/>
            <pc:sldMk cId="2723260068" sldId="356"/>
            <ac:spMk id="47" creationId="{1701FBB2-6987-5B26-ED7E-7D11C33B3BD9}"/>
          </ac:spMkLst>
        </pc:spChg>
      </pc:sldChg>
      <pc:sldChg chg="modSp mod">
        <pc:chgData name="Toby Donaldson" userId="2e6e5431-bb17-4c41-9985-d39c50d83c73" providerId="ADAL" clId="{8187638D-695C-41F8-A03D-805D2C8D7B6C}" dt="2023-10-17T06:26:10.982" v="216" actId="20577"/>
        <pc:sldMkLst>
          <pc:docMk/>
          <pc:sldMk cId="2820886963" sldId="357"/>
        </pc:sldMkLst>
        <pc:spChg chg="mod">
          <ac:chgData name="Toby Donaldson" userId="2e6e5431-bb17-4c41-9985-d39c50d83c73" providerId="ADAL" clId="{8187638D-695C-41F8-A03D-805D2C8D7B6C}" dt="2023-10-17T06:26:10.982" v="216" actId="20577"/>
          <ac:spMkLst>
            <pc:docMk/>
            <pc:sldMk cId="2820886963" sldId="357"/>
            <ac:spMk id="6" creationId="{1A357F82-F5D1-A0D1-A68B-3B8A08D6FCDC}"/>
          </ac:spMkLst>
        </pc:spChg>
      </pc:sldChg>
      <pc:sldChg chg="addSp modSp mod">
        <pc:chgData name="Toby Donaldson" userId="2e6e5431-bb17-4c41-9985-d39c50d83c73" providerId="ADAL" clId="{8187638D-695C-41F8-A03D-805D2C8D7B6C}" dt="2023-10-20T04:50:05.166" v="604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187638D-695C-41F8-A03D-805D2C8D7B6C}" dt="2023-10-17T06:27:43.912" v="228" actId="20577"/>
          <ac:spMkLst>
            <pc:docMk/>
            <pc:sldMk cId="2614943118" sldId="358"/>
            <ac:spMk id="3" creationId="{84DA8459-E9F3-24C6-B365-13876F576B92}"/>
          </ac:spMkLst>
        </pc:spChg>
        <pc:spChg chg="add mod">
          <ac:chgData name="Toby Donaldson" userId="2e6e5431-bb17-4c41-9985-d39c50d83c73" providerId="ADAL" clId="{8187638D-695C-41F8-A03D-805D2C8D7B6C}" dt="2023-10-20T04:50:05.166" v="604" actId="20577"/>
          <ac:spMkLst>
            <pc:docMk/>
            <pc:sldMk cId="2614943118" sldId="358"/>
            <ac:spMk id="5" creationId="{3C164939-727C-022C-52D0-12197A8D5D82}"/>
          </ac:spMkLst>
        </pc:spChg>
      </pc:sldChg>
      <pc:sldChg chg="modSp mod">
        <pc:chgData name="Toby Donaldson" userId="2e6e5431-bb17-4c41-9985-d39c50d83c73" providerId="ADAL" clId="{8187638D-695C-41F8-A03D-805D2C8D7B6C}" dt="2023-10-17T06:29:22.176" v="235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187638D-695C-41F8-A03D-805D2C8D7B6C}" dt="2023-10-17T06:29:22.176" v="235" actId="20577"/>
          <ac:spMkLst>
            <pc:docMk/>
            <pc:sldMk cId="2179044737" sldId="36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08:29.888" v="16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187638D-695C-41F8-A03D-805D2C8D7B6C}" dt="2023-10-10T23:08:17.903" v="11" actId="2057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8187638D-695C-41F8-A03D-805D2C8D7B6C}" dt="2023-10-10T23:08:19.757" v="12" actId="2057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8187638D-695C-41F8-A03D-805D2C8D7B6C}" dt="2023-10-10T23:08:22.589" v="13" actId="2057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8187638D-695C-41F8-A03D-805D2C8D7B6C}" dt="2023-10-10T23:08:29.888" v="16" actId="2057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8187638D-695C-41F8-A03D-805D2C8D7B6C}" dt="2023-10-10T23:08:25.703" v="14" actId="2057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8187638D-695C-41F8-A03D-805D2C8D7B6C}" dt="2023-10-10T23:08:27.599" v="15" actId="2057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8187638D-695C-41F8-A03D-805D2C8D7B6C}" dt="2023-10-10T23:07:38.629" v="10" actId="113"/>
          <ac:spMkLst>
            <pc:docMk/>
            <pc:sldMk cId="285952125" sldId="366"/>
            <ac:spMk id="23" creationId="{68B5B707-049F-C56F-B34B-2D3409004F88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08:47.591" v="18"/>
        <pc:sldMkLst>
          <pc:docMk/>
          <pc:sldMk cId="703976646" sldId="368"/>
        </pc:sldMkLst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5" creationId="{E626DC83-BBB4-5B3B-2D7E-B562EEB9B19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6" creationId="{23D795E3-8C2F-E99B-9CFD-D26E9434DE56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8" creationId="{F54923D8-DCB1-FEB5-C4C5-E1869DD71C6D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9" creationId="{50B991BA-840B-44D0-6700-3C8490C78D2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1" creationId="{E9546012-A87F-5C56-CE84-C4DDB30D220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2" creationId="{B1456CA7-240B-E0A5-BF09-E29F78951D7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4" creationId="{38E29683-F72C-2C67-0986-294DDB9834D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5" creationId="{480FCDA8-1226-8621-A057-0787D362C9F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7" creationId="{2B00CC8D-4957-B38F-3C48-B36202CEF839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8" creationId="{A6F22DAE-374F-F0C5-78E0-4807DF1DA8B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0" creationId="{35962750-ABD0-6F3B-6850-4727CFAD1CD1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1" creationId="{B47FF0D3-87F1-B3EF-65FD-E1AFFA09117C}"/>
          </ac:spMkLst>
        </pc:s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5" creationId="{A5DA99BD-BCDF-C9CA-6B98-16EE592ABE2A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8" creationId="{DB4034FF-6C1E-2C8D-B5DE-A5A8F9E70C42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1" creationId="{DCF6BF01-E1DA-CA99-7585-6F966596E59E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4" creationId="{8B3699BF-46D1-F424-B669-AF6646A51678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7" creationId="{F3D16606-2133-9343-5CB5-19816F854CAB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20" creationId="{772E1CBA-9CCA-1A45-AA7F-617E5A98DFA4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4" creationId="{3A7A1397-A78B-2AF1-321E-FE199860C320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7" creationId="{36AFF9E4-A8F8-5115-7CA8-4E194588FC8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0" creationId="{6B38E619-C4C1-066C-2600-A15EC59D041A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3" creationId="{1A5C7B5F-02F2-847F-A1F1-5BA0489D646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6" creationId="{FC72CE8B-9546-074C-EED6-5855586C9CA7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9" creationId="{F5EA1796-262F-DD0D-40B9-0B56E57F6D8B}"/>
          </ac:grpSpMkLst>
        </pc:grpChg>
      </pc:sldChg>
      <pc:sldChg chg="modSp mod">
        <pc:chgData name="Toby Donaldson" userId="2e6e5431-bb17-4c41-9985-d39c50d83c73" providerId="ADAL" clId="{8187638D-695C-41F8-A03D-805D2C8D7B6C}" dt="2023-10-17T06:29:58.410" v="244" actId="20577"/>
        <pc:sldMkLst>
          <pc:docMk/>
          <pc:sldMk cId="2587347907" sldId="370"/>
        </pc:sldMkLst>
        <pc:spChg chg="mod">
          <ac:chgData name="Toby Donaldson" userId="2e6e5431-bb17-4c41-9985-d39c50d83c73" providerId="ADAL" clId="{8187638D-695C-41F8-A03D-805D2C8D7B6C}" dt="2023-10-17T06:29:58.410" v="244" actId="20577"/>
          <ac:spMkLst>
            <pc:docMk/>
            <pc:sldMk cId="2587347907" sldId="370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30:50.077" v="250" actId="20577"/>
        <pc:sldMkLst>
          <pc:docMk/>
          <pc:sldMk cId="479231566" sldId="371"/>
        </pc:sldMkLst>
        <pc:spChg chg="mod">
          <ac:chgData name="Toby Donaldson" userId="2e6e5431-bb17-4c41-9985-d39c50d83c73" providerId="ADAL" clId="{8187638D-695C-41F8-A03D-805D2C8D7B6C}" dt="2023-10-17T06:30:50.077" v="250" actId="20577"/>
          <ac:spMkLst>
            <pc:docMk/>
            <pc:sldMk cId="479231566" sldId="371"/>
            <ac:spMk id="3" creationId="{6B722D80-563A-282F-6B67-6493860AC3FA}"/>
          </ac:spMkLst>
        </pc:spChg>
      </pc:sldChg>
      <pc:sldChg chg="addSp modSp mod">
        <pc:chgData name="Toby Donaldson" userId="2e6e5431-bb17-4c41-9985-d39c50d83c73" providerId="ADAL" clId="{8187638D-695C-41F8-A03D-805D2C8D7B6C}" dt="2023-10-17T06:31:51.526" v="258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187638D-695C-41F8-A03D-805D2C8D7B6C}" dt="2023-10-17T06:31:51.526" v="258" actId="20577"/>
          <ac:spMkLst>
            <pc:docMk/>
            <pc:sldMk cId="1332570226" sldId="372"/>
            <ac:spMk id="3" creationId="{6B722D80-563A-282F-6B67-6493860AC3FA}"/>
          </ac:spMkLst>
        </pc:spChg>
        <pc:spChg chg="add mod">
          <ac:chgData name="Toby Donaldson" userId="2e6e5431-bb17-4c41-9985-d39c50d83c73" providerId="ADAL" clId="{8187638D-695C-41F8-A03D-805D2C8D7B6C}" dt="2023-10-10T23:09:27.148" v="28" actId="1076"/>
          <ac:spMkLst>
            <pc:docMk/>
            <pc:sldMk cId="1332570226" sldId="372"/>
            <ac:spMk id="5" creationId="{54F358E9-1D13-A8D1-EBDE-95FD5E4C8348}"/>
          </ac:spMkLst>
        </pc:spChg>
      </pc:sldChg>
      <pc:sldChg chg="addSp modSp">
        <pc:chgData name="Toby Donaldson" userId="2e6e5431-bb17-4c41-9985-d39c50d83c73" providerId="ADAL" clId="{8187638D-695C-41F8-A03D-805D2C8D7B6C}" dt="2023-10-10T23:09:42.540" v="29"/>
        <pc:sldMkLst>
          <pc:docMk/>
          <pc:sldMk cId="3240710291" sldId="373"/>
        </pc:sldMkLst>
        <pc:spChg chg="add mod">
          <ac:chgData name="Toby Donaldson" userId="2e6e5431-bb17-4c41-9985-d39c50d83c73" providerId="ADAL" clId="{8187638D-695C-41F8-A03D-805D2C8D7B6C}" dt="2023-10-10T23:09:42.540" v="29"/>
          <ac:spMkLst>
            <pc:docMk/>
            <pc:sldMk cId="3240710291" sldId="373"/>
            <ac:spMk id="35" creationId="{48EEF0D0-C9D9-BAD0-AFDD-2D0CF4F22371}"/>
          </ac:spMkLst>
        </pc:spChg>
      </pc:sldChg>
      <pc:sldChg chg="modSp mod">
        <pc:chgData name="Toby Donaldson" userId="2e6e5431-bb17-4c41-9985-d39c50d83c73" providerId="ADAL" clId="{8187638D-695C-41F8-A03D-805D2C8D7B6C}" dt="2023-10-10T23:10:52.469" v="70"/>
        <pc:sldMkLst>
          <pc:docMk/>
          <pc:sldMk cId="2750575065" sldId="374"/>
        </pc:sldMkLst>
        <pc:spChg chg="mod">
          <ac:chgData name="Toby Donaldson" userId="2e6e5431-bb17-4c41-9985-d39c50d83c73" providerId="ADAL" clId="{8187638D-695C-41F8-A03D-805D2C8D7B6C}" dt="2023-10-10T23:10:52.469" v="70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8187638D-695C-41F8-A03D-805D2C8D7B6C}" dt="2023-10-10T23:12:08.601" v="72" actId="113"/>
        <pc:sldMkLst>
          <pc:docMk/>
          <pc:sldMk cId="1917867446" sldId="377"/>
        </pc:sldMkLst>
        <pc:spChg chg="mod">
          <ac:chgData name="Toby Donaldson" userId="2e6e5431-bb17-4c41-9985-d39c50d83c73" providerId="ADAL" clId="{8187638D-695C-41F8-A03D-805D2C8D7B6C}" dt="2023-10-10T23:12:08.601" v="72" actId="113"/>
          <ac:spMkLst>
            <pc:docMk/>
            <pc:sldMk cId="1917867446" sldId="377"/>
            <ac:spMk id="20" creationId="{70376B4E-5F79-A545-EF9D-B48C2033404E}"/>
          </ac:spMkLst>
        </pc:spChg>
      </pc:sldChg>
      <pc:sldChg chg="modSp mod">
        <pc:chgData name="Toby Donaldson" userId="2e6e5431-bb17-4c41-9985-d39c50d83c73" providerId="ADAL" clId="{8187638D-695C-41F8-A03D-805D2C8D7B6C}" dt="2023-10-17T06:34:04.146" v="261"/>
        <pc:sldMkLst>
          <pc:docMk/>
          <pc:sldMk cId="2385793512" sldId="379"/>
        </pc:sldMkLst>
        <pc:spChg chg="mod">
          <ac:chgData name="Toby Donaldson" userId="2e6e5431-bb17-4c41-9985-d39c50d83c73" providerId="ADAL" clId="{8187638D-695C-41F8-A03D-805D2C8D7B6C}" dt="2023-10-17T06:34:04.146" v="261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187638D-695C-41F8-A03D-805D2C8D7B6C}" dt="2023-10-10T23:12:53.732" v="75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modSp mod">
        <pc:chgData name="Toby Donaldson" userId="2e6e5431-bb17-4c41-9985-d39c50d83c73" providerId="ADAL" clId="{8187638D-695C-41F8-A03D-805D2C8D7B6C}" dt="2023-10-17T06:34:24.519" v="28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187638D-695C-41F8-A03D-805D2C8D7B6C}" dt="2023-10-17T06:34:24.519" v="28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modSp mod">
        <pc:chgData name="Toby Donaldson" userId="2e6e5431-bb17-4c41-9985-d39c50d83c73" providerId="ADAL" clId="{8187638D-695C-41F8-A03D-805D2C8D7B6C}" dt="2023-10-17T06:34:47.137" v="300" actId="20577"/>
        <pc:sldMkLst>
          <pc:docMk/>
          <pc:sldMk cId="2709983985" sldId="384"/>
        </pc:sldMkLst>
        <pc:spChg chg="mod">
          <ac:chgData name="Toby Donaldson" userId="2e6e5431-bb17-4c41-9985-d39c50d83c73" providerId="ADAL" clId="{8187638D-695C-41F8-A03D-805D2C8D7B6C}" dt="2023-10-17T06:34:47.137" v="300" actId="20577"/>
          <ac:spMkLst>
            <pc:docMk/>
            <pc:sldMk cId="2709983985" sldId="384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1.429" v="312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187638D-695C-41F8-A03D-805D2C8D7B6C}" dt="2023-10-17T06:35:01.429" v="312" actId="20577"/>
          <ac:spMkLst>
            <pc:docMk/>
            <pc:sldMk cId="819031479" sldId="385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9.594" v="314"/>
        <pc:sldMkLst>
          <pc:docMk/>
          <pc:sldMk cId="1789975005" sldId="386"/>
        </pc:sldMkLst>
        <pc:spChg chg="mod">
          <ac:chgData name="Toby Donaldson" userId="2e6e5431-bb17-4c41-9985-d39c50d83c73" providerId="ADAL" clId="{8187638D-695C-41F8-A03D-805D2C8D7B6C}" dt="2023-10-17T06:35:09.594" v="314"/>
          <ac:spMkLst>
            <pc:docMk/>
            <pc:sldMk cId="1789975005" sldId="386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15.844" v="316"/>
        <pc:sldMkLst>
          <pc:docMk/>
          <pc:sldMk cId="3750792691" sldId="387"/>
        </pc:sldMkLst>
        <pc:spChg chg="mod">
          <ac:chgData name="Toby Donaldson" userId="2e6e5431-bb17-4c41-9985-d39c50d83c73" providerId="ADAL" clId="{8187638D-695C-41F8-A03D-805D2C8D7B6C}" dt="2023-10-17T06:35:15.844" v="316"/>
          <ac:spMkLst>
            <pc:docMk/>
            <pc:sldMk cId="3750792691" sldId="387"/>
            <ac:spMk id="51" creationId="{A6FE0E29-0C34-27A1-7841-2BD6498DAC0B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35:20.763" v="318"/>
        <pc:sldMkLst>
          <pc:docMk/>
          <pc:sldMk cId="4122653192" sldId="388"/>
        </pc:sldMkLst>
        <pc:spChg chg="add mod">
          <ac:chgData name="Toby Donaldson" userId="2e6e5431-bb17-4c41-9985-d39c50d83c73" providerId="ADAL" clId="{8187638D-695C-41F8-A03D-805D2C8D7B6C}" dt="2023-10-10T23:14:59.247" v="97"/>
          <ac:spMkLst>
            <pc:docMk/>
            <pc:sldMk cId="4122653192" sldId="388"/>
            <ac:spMk id="7" creationId="{FBE102AD-A93B-D5BB-F41D-8B12FF4AC659}"/>
          </ac:spMkLst>
        </pc:spChg>
        <pc:spChg chg="del mod">
          <ac:chgData name="Toby Donaldson" userId="2e6e5431-bb17-4c41-9985-d39c50d83c73" providerId="ADAL" clId="{8187638D-695C-41F8-A03D-805D2C8D7B6C}" dt="2023-10-10T23:14:36.285" v="95" actId="21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187638D-695C-41F8-A03D-805D2C8D7B6C}" dt="2023-10-17T06:35:20.763" v="318"/>
          <ac:spMkLst>
            <pc:docMk/>
            <pc:sldMk cId="4122653192" sldId="388"/>
            <ac:spMk id="51" creationId="{A6FE0E29-0C34-27A1-7841-2BD6498DAC0B}"/>
          </ac:spMkLst>
        </pc:spChg>
        <pc:spChg chg="del">
          <ac:chgData name="Toby Donaldson" userId="2e6e5431-bb17-4c41-9985-d39c50d83c73" providerId="ADAL" clId="{8187638D-695C-41F8-A03D-805D2C8D7B6C}" dt="2023-10-10T23:14:53.597" v="96" actId="21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8187638D-695C-41F8-A03D-805D2C8D7B6C}" dt="2023-10-17T06:35:25.355" v="320"/>
        <pc:sldMkLst>
          <pc:docMk/>
          <pc:sldMk cId="4170483133" sldId="389"/>
        </pc:sldMkLst>
        <pc:spChg chg="mod">
          <ac:chgData name="Toby Donaldson" userId="2e6e5431-bb17-4c41-9985-d39c50d83c73" providerId="ADAL" clId="{8187638D-695C-41F8-A03D-805D2C8D7B6C}" dt="2023-10-17T06:35:25.355" v="320"/>
          <ac:spMkLst>
            <pc:docMk/>
            <pc:sldMk cId="4170483133" sldId="389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30.842" v="322"/>
        <pc:sldMkLst>
          <pc:docMk/>
          <pc:sldMk cId="3377118574" sldId="390"/>
        </pc:sldMkLst>
        <pc:spChg chg="mod">
          <ac:chgData name="Toby Donaldson" userId="2e6e5431-bb17-4c41-9985-d39c50d83c73" providerId="ADAL" clId="{8187638D-695C-41F8-A03D-805D2C8D7B6C}" dt="2023-10-17T06:35:30.842" v="322"/>
          <ac:spMkLst>
            <pc:docMk/>
            <pc:sldMk cId="3377118574" sldId="390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6:21.597" v="327" actId="20577"/>
        <pc:sldMkLst>
          <pc:docMk/>
          <pc:sldMk cId="763452559" sldId="394"/>
        </pc:sldMkLst>
        <pc:spChg chg="mod">
          <ac:chgData name="Toby Donaldson" userId="2e6e5431-bb17-4c41-9985-d39c50d83c73" providerId="ADAL" clId="{8187638D-695C-41F8-A03D-805D2C8D7B6C}" dt="2023-10-17T06:36:21.597" v="327" actId="20577"/>
          <ac:spMkLst>
            <pc:docMk/>
            <pc:sldMk cId="763452559" sldId="394"/>
            <ac:spMk id="51" creationId="{8E611EB6-FF14-8547-7E4B-448E5D707ACB}"/>
          </ac:spMkLst>
        </pc:spChg>
      </pc:sldChg>
      <pc:sldChg chg="modSp">
        <pc:chgData name="Toby Donaldson" userId="2e6e5431-bb17-4c41-9985-d39c50d83c73" providerId="ADAL" clId="{8187638D-695C-41F8-A03D-805D2C8D7B6C}" dt="2023-10-17T06:37:03.287" v="329"/>
        <pc:sldMkLst>
          <pc:docMk/>
          <pc:sldMk cId="3018047399" sldId="395"/>
        </pc:sldMkLst>
        <pc:spChg chg="mod">
          <ac:chgData name="Toby Donaldson" userId="2e6e5431-bb17-4c41-9985-d39c50d83c73" providerId="ADAL" clId="{8187638D-695C-41F8-A03D-805D2C8D7B6C}" dt="2023-10-17T06:36:42.440" v="328"/>
          <ac:spMkLst>
            <pc:docMk/>
            <pc:sldMk cId="3018047399" sldId="395"/>
            <ac:spMk id="51" creationId="{8E611EB6-FF14-8547-7E4B-448E5D707ACB}"/>
          </ac:spMkLst>
        </pc:spChg>
        <pc:spChg chg="mod">
          <ac:chgData name="Toby Donaldson" userId="2e6e5431-bb17-4c41-9985-d39c50d83c73" providerId="ADAL" clId="{8187638D-695C-41F8-A03D-805D2C8D7B6C}" dt="2023-10-17T06:37:03.287" v="329"/>
          <ac:spMkLst>
            <pc:docMk/>
            <pc:sldMk cId="3018047399" sldId="395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0T23:16:37.741" v="98" actId="113"/>
        <pc:sldMkLst>
          <pc:docMk/>
          <pc:sldMk cId="2653799750" sldId="399"/>
        </pc:sldMkLst>
        <pc:spChg chg="mod">
          <ac:chgData name="Toby Donaldson" userId="2e6e5431-bb17-4c41-9985-d39c50d83c73" providerId="ADAL" clId="{8187638D-695C-41F8-A03D-805D2C8D7B6C}" dt="2023-10-10T23:16:37.741" v="98" actId="113"/>
          <ac:spMkLst>
            <pc:docMk/>
            <pc:sldMk cId="2653799750" sldId="399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0:55.207" v="331" actId="113"/>
        <pc:sldMkLst>
          <pc:docMk/>
          <pc:sldMk cId="1547373081" sldId="403"/>
        </pc:sldMkLst>
        <pc:spChg chg="mod">
          <ac:chgData name="Toby Donaldson" userId="2e6e5431-bb17-4c41-9985-d39c50d83c73" providerId="ADAL" clId="{8187638D-695C-41F8-A03D-805D2C8D7B6C}" dt="2023-10-17T06:40:55.207" v="331" actId="113"/>
          <ac:spMkLst>
            <pc:docMk/>
            <pc:sldMk cId="1547373081" sldId="403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7T06:40:25.785" v="330" actId="113"/>
        <pc:sldMkLst>
          <pc:docMk/>
          <pc:sldMk cId="1713280575" sldId="407"/>
        </pc:sldMkLst>
        <pc:spChg chg="mod">
          <ac:chgData name="Toby Donaldson" userId="2e6e5431-bb17-4c41-9985-d39c50d83c73" providerId="ADAL" clId="{8187638D-695C-41F8-A03D-805D2C8D7B6C}" dt="2023-10-17T06:40:25.785" v="330" actId="113"/>
          <ac:spMkLst>
            <pc:docMk/>
            <pc:sldMk cId="1713280575" sldId="407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3:09.871" v="340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8187638D-695C-41F8-A03D-805D2C8D7B6C}" dt="2023-10-17T06:43:09.871" v="340" actId="20577"/>
          <ac:spMkLst>
            <pc:docMk/>
            <pc:sldMk cId="1998242673" sldId="408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43:25.120" v="346" actId="20577"/>
        <pc:sldMkLst>
          <pc:docMk/>
          <pc:sldMk cId="743025199" sldId="411"/>
        </pc:sldMkLst>
        <pc:spChg chg="mod">
          <ac:chgData name="Toby Donaldson" userId="2e6e5431-bb17-4c41-9985-d39c50d83c73" providerId="ADAL" clId="{8187638D-695C-41F8-A03D-805D2C8D7B6C}" dt="2023-10-17T06:43:25.120" v="346" actId="20577"/>
          <ac:spMkLst>
            <pc:docMk/>
            <pc:sldMk cId="743025199" sldId="41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19:53.873" v="109" actId="20577"/>
        <pc:sldMkLst>
          <pc:docMk/>
          <pc:sldMk cId="1481583490" sldId="412"/>
        </pc:sldMkLst>
        <pc:graphicFrameChg chg="mod modGraphic">
          <ac:chgData name="Toby Donaldson" userId="2e6e5431-bb17-4c41-9985-d39c50d83c73" providerId="ADAL" clId="{8187638D-695C-41F8-A03D-805D2C8D7B6C}" dt="2023-10-10T23:19:53.873" v="109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modSp mod">
        <pc:chgData name="Toby Donaldson" userId="2e6e5431-bb17-4c41-9985-d39c50d83c73" providerId="ADAL" clId="{8187638D-695C-41F8-A03D-805D2C8D7B6C}" dt="2023-10-17T06:42:02.627" v="332" actId="20577"/>
        <pc:sldMkLst>
          <pc:docMk/>
          <pc:sldMk cId="4285787113" sldId="417"/>
        </pc:sldMkLst>
        <pc:spChg chg="mod">
          <ac:chgData name="Toby Donaldson" userId="2e6e5431-bb17-4c41-9985-d39c50d83c73" providerId="ADAL" clId="{8187638D-695C-41F8-A03D-805D2C8D7B6C}" dt="2023-10-17T06:42:02.627" v="332" actId="20577"/>
          <ac:spMkLst>
            <pc:docMk/>
            <pc:sldMk cId="4285787113" sldId="417"/>
            <ac:spMk id="115" creationId="{9EEEB3EB-8767-711F-A6B3-9E5E27183294}"/>
          </ac:spMkLst>
        </pc:spChg>
      </pc:sldChg>
      <pc:sldChg chg="delSp mod">
        <pc:chgData name="Toby Donaldson" userId="2e6e5431-bb17-4c41-9985-d39c50d83c73" providerId="ADAL" clId="{8187638D-695C-41F8-A03D-805D2C8D7B6C}" dt="2023-10-10T23:18:53.410" v="99" actId="21"/>
        <pc:sldMkLst>
          <pc:docMk/>
          <pc:sldMk cId="594494111" sldId="418"/>
        </pc:sldMkLst>
        <pc:spChg chg="del">
          <ac:chgData name="Toby Donaldson" userId="2e6e5431-bb17-4c41-9985-d39c50d83c73" providerId="ADAL" clId="{8187638D-695C-41F8-A03D-805D2C8D7B6C}" dt="2023-10-10T23:18:53.410" v="99" actId="21"/>
          <ac:spMkLst>
            <pc:docMk/>
            <pc:sldMk cId="594494111" sldId="418"/>
            <ac:spMk id="9" creationId="{70539E31-9438-6F84-D04E-5F367A3AD43D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 addSection modSection">
      <pc:chgData name="Toby Donaldson" userId="2e6e5431-bb17-4c41-9985-d39c50d83c73" providerId="ADAL" clId="{D8F30964-E4C2-4EB0-98F1-37F47CC9DC97}" dt="2023-10-18T23:17:38.024" v="436"/>
      <pc:docMkLst>
        <pc:docMk/>
      </pc:docMkLst>
      <pc:sldChg chg="delSp modSp mod">
        <pc:chgData name="Toby Donaldson" userId="2e6e5431-bb17-4c41-9985-d39c50d83c73" providerId="ADAL" clId="{D8F30964-E4C2-4EB0-98F1-37F47CC9DC97}" dt="2023-10-18T20:50:18.085" v="178" actId="1076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  <pc:spChg chg="mod">
          <ac:chgData name="Toby Donaldson" userId="2e6e5431-bb17-4c41-9985-d39c50d83c73" providerId="ADAL" clId="{D8F30964-E4C2-4EB0-98F1-37F47CC9DC97}" dt="2023-10-18T20:50:18.085" v="178" actId="1076"/>
          <ac:spMkLst>
            <pc:docMk/>
            <pc:sldMk cId="192311415" sldId="349"/>
            <ac:spMk id="5" creationId="{4806EEF0-70A6-9868-EA82-A80DF2D83B74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528080031" sldId="351"/>
            <ac:inkMk id="3" creationId="{72E01CFD-0E83-27AC-4F95-5BFF3332E7ED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8T20:51:56.376" v="182" actId="113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62543480" sldId="352"/>
            <ac:inkMk id="8" creationId="{BF693052-93A3-0DBE-0E23-F3202362D4A1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1574620270" sldId="353"/>
        </pc:sldMkLst>
        <pc:spChg chg="mod">
          <ac:chgData name="Toby Donaldson" userId="2e6e5431-bb17-4c41-9985-d39c50d83c73" providerId="ADAL" clId="{D8F30964-E4C2-4EB0-98F1-37F47CC9DC97}" dt="2023-10-18T20:54:38.890" v="273" actId="20577"/>
          <ac:spMkLst>
            <pc:docMk/>
            <pc:sldMk cId="1574620270" sldId="353"/>
            <ac:spMk id="3" creationId="{5D65A45C-DF10-BEE0-A394-E0F4164F1F7C}"/>
          </ac:spMkLst>
        </pc:spChg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8T20:52:18.493" v="186" actId="113"/>
          <ac:spMkLst>
            <pc:docMk/>
            <pc:sldMk cId="1574620270" sldId="353"/>
            <ac:spMk id="7" creationId="{A5BE5398-85EF-AF0A-573B-9E0B345ED92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574620270" sldId="353"/>
            <ac:inkMk id="11" creationId="{C83EA152-4D28-D775-404B-37B043ACD1ED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0:55:11.470" v="298" actId="13926"/>
        <pc:sldMkLst>
          <pc:docMk/>
          <pc:sldMk cId="2038621535" sldId="354"/>
        </pc:sldMkLst>
        <pc:spChg chg="add del mod">
          <ac:chgData name="Toby Donaldson" userId="2e6e5431-bb17-4c41-9985-d39c50d83c73" providerId="ADAL" clId="{D8F30964-E4C2-4EB0-98F1-37F47CC9DC97}" dt="2023-10-18T20:54:51.366" v="276" actId="21"/>
          <ac:spMkLst>
            <pc:docMk/>
            <pc:sldMk cId="2038621535" sldId="354"/>
            <ac:spMk id="3" creationId="{18A5EE8B-E873-561B-B261-6CF4564E154B}"/>
          </ac:spMkLst>
        </pc:spChg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8T20:52:36.539" v="190" actId="113"/>
          <ac:spMkLst>
            <pc:docMk/>
            <pc:sldMk cId="2038621535" sldId="354"/>
            <ac:spMk id="8" creationId="{0789728B-2BD3-ADCB-E11D-B6F0E4B4F097}"/>
          </ac:spMkLst>
        </pc:spChg>
        <pc:spChg chg="del">
          <ac:chgData name="Toby Donaldson" userId="2e6e5431-bb17-4c41-9985-d39c50d83c73" providerId="ADAL" clId="{D8F30964-E4C2-4EB0-98F1-37F47CC9DC97}" dt="2023-10-18T20:54:13.550" v="268" actId="21"/>
          <ac:spMkLst>
            <pc:docMk/>
            <pc:sldMk cId="2038621535" sldId="354"/>
            <ac:spMk id="11" creationId="{F1E873A1-AC74-8F0E-EFF3-AC70A70EBC40}"/>
          </ac:spMkLst>
        </pc:spChg>
        <pc:spChg chg="add mod">
          <ac:chgData name="Toby Donaldson" userId="2e6e5431-bb17-4c41-9985-d39c50d83c73" providerId="ADAL" clId="{D8F30964-E4C2-4EB0-98F1-37F47CC9DC97}" dt="2023-10-18T20:55:11.470" v="298" actId="13926"/>
          <ac:spMkLst>
            <pc:docMk/>
            <pc:sldMk cId="2038621535" sldId="354"/>
            <ac:spMk id="15" creationId="{5697E2D9-0AFD-6123-E50A-5DFB1045300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0:52:57.493" v="194" actId="113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8T20:52:57.493" v="194" actId="113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20886963" sldId="357"/>
            <ac:inkMk id="7" creationId="{3D0705F9-7EF0-63E7-53AE-F602C2BE5E6C}"/>
          </ac:inkMkLst>
        </pc:ink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779406024" sldId="360"/>
            <ac:inkMk id="2" creationId="{29483309-B1AD-3985-DDEF-2FFDCDE65390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179044737" sldId="361"/>
            <ac:inkMk id="2" creationId="{F3413661-D0B6-C155-8DD3-040CE95A9FD5}"/>
          </ac:inkMkLst>
        </pc:inkChg>
      </pc:sldChg>
      <pc:sldChg chg="modSp mod">
        <pc:chgData name="Toby Donaldson" userId="2e6e5431-bb17-4c41-9985-d39c50d83c73" providerId="ADAL" clId="{D8F30964-E4C2-4EB0-98F1-37F47CC9DC97}" dt="2023-10-18T21:14:53.477" v="332" actId="20577"/>
        <pc:sldMkLst>
          <pc:docMk/>
          <pc:sldMk cId="2298068593" sldId="365"/>
        </pc:sldMkLst>
        <pc:spChg chg="mod">
          <ac:chgData name="Toby Donaldson" userId="2e6e5431-bb17-4c41-9985-d39c50d83c73" providerId="ADAL" clId="{D8F30964-E4C2-4EB0-98F1-37F47CC9DC97}" dt="2023-10-18T21:14:53.477" v="332" actId="20577"/>
          <ac:spMkLst>
            <pc:docMk/>
            <pc:sldMk cId="2298068593" sldId="365"/>
            <ac:spMk id="2" creationId="{5A64DDE5-BED7-BBF9-848E-9D2825600A0C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85952125" sldId="366"/>
        </pc:sldMkLst>
        <pc:spChg chg="mod">
          <ac:chgData name="Toby Donaldson" userId="2e6e5431-bb17-4c41-9985-d39c50d83c73" providerId="ADAL" clId="{D8F30964-E4C2-4EB0-98F1-37F47CC9DC97}" dt="2023-10-18T21:15:17.780" v="36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2.029" v="379" actId="20577"/>
          <ac:spMkLst>
            <pc:docMk/>
            <pc:sldMk cId="285952125" sldId="366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5952125" sldId="366"/>
            <ac:inkMk id="24" creationId="{1D86C463-53E9-76C5-2833-EDC2E1479129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4027339764" sldId="367"/>
        </pc:sldMkLst>
        <pc:spChg chg="mod">
          <ac:chgData name="Toby Donaldson" userId="2e6e5431-bb17-4c41-9985-d39c50d83c73" providerId="ADAL" clId="{D8F30964-E4C2-4EB0-98F1-37F47CC9DC97}" dt="2023-10-18T21:14:46.430" v="315" actId="20577"/>
          <ac:spMkLst>
            <pc:docMk/>
            <pc:sldMk cId="4027339764" sldId="367"/>
            <ac:spMk id="2" creationId="{5A64DDE5-BED7-BBF9-848E-9D2825600A0C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4027339764" sldId="367"/>
            <ac:inkMk id="23" creationId="{035974DB-05BD-7044-395D-595E855AFE4F}"/>
          </ac:inkMkLst>
        </pc:inkChg>
      </pc:sldChg>
      <pc:sldChg chg="addSp modSp mod">
        <pc:chgData name="Toby Donaldson" userId="2e6e5431-bb17-4c41-9985-d39c50d83c73" providerId="ADAL" clId="{D8F30964-E4C2-4EB0-98F1-37F47CC9DC97}" dt="2023-10-18T21:16:18.998" v="410" actId="20577"/>
        <pc:sldMkLst>
          <pc:docMk/>
          <pc:sldMk cId="703976646" sldId="368"/>
        </pc:sldMkLst>
        <pc:spChg chg="mod">
          <ac:chgData name="Toby Donaldson" userId="2e6e5431-bb17-4c41-9985-d39c50d83c73" providerId="ADAL" clId="{D8F30964-E4C2-4EB0-98F1-37F47CC9DC97}" dt="2023-10-18T21:16:18.998" v="410" actId="2057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8.597" v="395" actId="20577"/>
          <ac:spMkLst>
            <pc:docMk/>
            <pc:sldMk cId="703976646" sldId="368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587347907" sldId="370"/>
            <ac:inkMk id="5" creationId="{16CB9E0A-577F-F4A0-1BF9-04B2A609B8F3}"/>
          </ac:inkMkLst>
        </pc:ink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  <pc:sldChg chg="addSp">
        <pc:chgData name="Toby Donaldson" userId="2e6e5431-bb17-4c41-9985-d39c50d83c73" providerId="ADAL" clId="{D8F30964-E4C2-4EB0-98F1-37F47CC9DC97}" dt="2023-10-18T23:17:38.024" v="436"/>
        <pc:sldMkLst>
          <pc:docMk/>
          <pc:sldMk cId="1332570226" sldId="372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332570226" sldId="372"/>
            <ac:inkMk id="6" creationId="{A034D7C8-6CEA-4F82-F849-D4C5A597D772}"/>
          </ac:inkMkLst>
        </pc:inkChg>
      </pc:sldChg>
      <pc:sldChg chg="addSp">
        <pc:chgData name="Toby Donaldson" userId="2e6e5431-bb17-4c41-9985-d39c50d83c73" providerId="ADAL" clId="{D8F30964-E4C2-4EB0-98F1-37F47CC9DC97}" dt="2023-10-18T23:17:38.024" v="436"/>
        <pc:sldMkLst>
          <pc:docMk/>
          <pc:sldMk cId="3240710291" sldId="373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240710291" sldId="373"/>
            <ac:inkMk id="36" creationId="{C480B9F4-449B-0830-3AAB-017D92B363B8}"/>
          </ac:inkMkLst>
        </pc:inkChg>
      </pc:sldChg>
      <pc:sldChg chg="modSp">
        <pc:chgData name="Toby Donaldson" userId="2e6e5431-bb17-4c41-9985-d39c50d83c73" providerId="ADAL" clId="{D8F30964-E4C2-4EB0-98F1-37F47CC9DC97}" dt="2023-10-18T21:17:12.310" v="433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8F30964-E4C2-4EB0-98F1-37F47CC9DC97}" dt="2023-10-18T21:17:12.310" v="433" actId="20577"/>
          <ac:spMkLst>
            <pc:docMk/>
            <pc:sldMk cId="2750575065" sldId="374"/>
            <ac:spMk id="3" creationId="{7D8CF51B-C849-E272-B924-FE6C98BD444D}"/>
          </ac:spMkLst>
        </pc:sp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6:2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14097 7813 911 0,'-2'-2'0'16,"0"-2"0"-16,-1 1 0 0,-1 1 0 0,3 1 336 0,-3 1-16 15,1-4 0-15,-4 2 0 0,-4 1 176 0,-5-1 16 16,2-2 16-16,-1 1 0 0,3-4-176 0,1 2-32 0,2-1-16 0,2-2 0 16,2 2-304-16,4-2 0 0,-1-1 0 0,0 6 0 15,0-3 0-15,1-1 0 16,-3 6 0-16,1-1-144 0,-1 2 144 0,-1 0 0 0,1 0 128 0,-4 3-128 16,-1 4 656-16,0 0 64 0,-1 6 16 0,-4-1 0 0,-4 5 336 0,-1 4 64 15,-2 3 16-15,0 1 0 0,1-1-16 0,-3 4 0 16,2-2 0-16,-2 4 0 0,2-2-512 0,0 1-112 15,4-1 0 1,-2 2-16-16,3-4-240 0,2 3-32 0,0-1-16 0,2 4 0 0,5-1 176 0,-2-1 48 16,6-1 0-16,3-3 0 0,0 6 144 0,0-6 48 15,2 7 0-15,-2-5 0 0,1 1 160 0,-2-2 48 16,1 2 0-16,-2-3 0 0,0 2-176 0,-1-3-16 16,1 2-16-16,-2-4 0 15,3-2-240-15,-1-2-64 0,0-1 0 0,2-1 0 0,0 0-64 0,0-4-32 16,0 1 0-16,2 1 0 0,0-1 32 0,3-2 16 0,-3 4 0 15,3 0 0-15,0-2 0 0,2-2 0 0,2 2 0 16,1 1 0-16,1-1-16 0,-11-14 0 0,0 0 0 0,0 0 0 16,0 0 96-16,78 68 16 0,-78-68 0 0,0 0 0 15,0 0-176-15,91 51-16 0,-91-51-16 0,0 0 0 16,0 0-160-16,97 43 128 0,-97-43-128 0,0 0 128 31,0 0-128-31,100 35 0 0,-100-35 0 0,0 0 0 0,78 18 160 0,-78-18 48 0,0 0 16 0,92 12 0 16,-92-12 64-16,0 0 16 0,103 8 0 0,-103-8 0 15,0 0 128-15,105 13 16 0,-105-13 16 0,0 0 0 16,99 15-144-16,-99-15-48 0,0 0 0 0,79 14 0 16,-79-14-144-16,0 0-128 0,0 0 192 0,0 0-192 15,92 35 128-15,-92-35-128 0,0 0 0 0,0 0 0 16,0 0 0-16,82 26 0 0,-82-26 0 0,0 0 0 0,0 0 0 0,0 0 0 16,80-8 0-16,-61 2 0 0,-5-2 0 0,2 1 0 15,1-6 0-15,2 5 0 0,2-4 0 0,4 1 160 31,-3 1-160-31,1-4 192 0,3 3-192 0,0-3 128 16,0-3-128-16,2 1 128 0,-5 1-128 0,0-1 0 16,-1 2 0-16,-1-2 0 0,-2 8 0 0,-1-3 0 15,-3 2 0-15,1-1 0 0,-2 3 0 0,4-2 0 0,-5 2 0 0,3-3 0 16,0 3 0-16,-1-4 0 0,1 4 0 0,-2-1 0 16,-3-1 0-16,1 2 0 0,-7-3 0 0,2 1 0 15,0-2 0-15,-5 3 0 0,1-3 0 0,-1 1 0 0,0-2 0 16,-1-4 0-16,3 2 0 0,1 0 0 0,-3-3 0 0,5-2 0 15,3-1 0-15,-1-4 0 16,3 0 0-16,0 1 0 0,2-5 0 0,0 4 0 0,2-1 0 0,1-3 0 16,1 4 0-16,-6-2 0 0,4 2 0 0,-1 1 0 15,-1 4 0-15,-3 0 0 0,-1-1 0 0,-1 0 0 16,0 2 0-16,-2-1 0 0,-2 0 0 0,0 1 0 16,-3-1 0-16,-2 4 0 0,0-3 0 0,-5 4 0 15,-2-1 0-15,0-1 0 0,-4 0 0 0,2 2 0 16,-3 2 0-16,0-2 0 15,0-2 0-15,0-1 0 0,-1 0 144 0,3-3-144 0,-2 3 176 0,1-4-48 16,-3 0 0-16,2-1 0 0,2-1-128 0,-8-3 0 0,4 3 144 0,-5 1-144 16,0-1 0-16,-2 2 0 15,-1 2 0-15,-5 0 0 0,1 3 0 0,-5 0 0 0,1 1 0 16,-6 4 0-16,-3-3 0 0,-1 2 0 0,-9 3 0 0,-1-1-128 16,-1 3 128-16,-3-4-192 15,-1 8 192-15,-1-4-192 0,0 0 0 0,-3 0-16 0,0-3 0 0,-6 1 0 16,-1-5-32-16,-6 5 0 0,-8-3 0 0,0 3 0 15,5 1-16-15,-1 1-16 0,1-2 0 0,-2 6 0 16,0 3-688 0,-5 0-144-16,-7 10-32 0,-12 11-14416 0</inkml:trace>
  <inkml:trace contextRef="#ctx0" brushRef="#br0" timeOffset="24662.12">7944 10972 5519 0,'-11'7'496'0,"1"0"-496"0,3-2 0 0,3-3 0 16,1-2 576-16,1 2 0 0,0 0 16 0,-3 3 0 16,0 0 176-16,-4 0 48 0,0 0 0 0,1 4 0 15,-1-4-816-15,0-1 0 0,2 3 0 0,-5-4 0 16,2 1 0-16,-3 1 256 0,5 0-48 0,-4 1-16 15,-1-3 560-15,3 0 96 0,-1 3 32 0,1-3 0 0,0-1-368 0,1 1-64 16,0-1 0-16,4-2-16 0,0 2-208 0,3-2-32 16,4 0-16-16,-2 0 0 0,7 2 32 0,0-2 16 15,5-2 0-15,2 0 0 0,5 2 96 0,2-3 0 16,1-1 16-16,-22 4 0 0,0 0-336 0,86-9 144 16,-86 9-144-16,0 0 0 0,87-3 144 0,-87 3-144 15,0 0 0-15,94 0 144 0,-94 0 352 16,0 0 64-16,96 0 16 0,-96 0 0 0,0 0-240 15,89-5-32-15,-89 5-16 0,0 0 0 16,68-5-16-16,-51 1 0 0,-3 2 0 0,-3 1 0 0,1 1 240 0,-5 0 32 16,1 0 16-16,-2-2 0 0,-3 2-144 0,1 0-32 15,-3 0 0-15,-1 0 0 0,0 0-208 0,-1 0-48 16,-3 0-128-16,1 2 192 0,-4-1 64 0,0 5 0 16,0-5 0-16,-4 3 0 0,1-1-32 0,-1-1 0 15,1 0 0-15,-2-1 0 0,0 1-96 0,-2 2-128 0,1-3 176 0,-1-1-176 16,1 0 0-16,-1 0 0 0,0 0 0 0,-2 0 0 15,-1 0 0-15,-3 0 0 0,3 0 0 0,-4 2 0 16,0 2 0-16,-2-1-176 0,-3 1 176 16,-2 3-160-16,2 0 160 0,-2 0 0 0,-1 5-144 0,-3-2 144 15,-1 2-176-15,0 2 48 0,0-1 0 0,3-1 0 16,1 2-64-16,4-2-16 16,3-3 0-16,3-1 0 0,5-3 208 0,3-1 0 15,3-2 0-15,2-2 0 0,3 0 0 0,1 0 0 16,0 0 0-16,2 1 0 0,0 5 0 0,-1-5 0 0,1 3 0 0,-2-2 0 15,0 1 0-15,0 2 0 0,1 2 0 0,-1-1 0 16,2-1 0-16,0 2 0 0,2-2 0 0,-1-2 0 16,3 3 0-16,3 1 0 0,2-2 0 0,3 0 0 15,-2 2 0-15,-10-7 0 0,0 0 0 0,0 0 0 0,86 26 0 0,-86-26 0 16,0 0-144-16,95 32-11792 0</inkml:trace>
  <inkml:trace contextRef="#ctx0" brushRef="#br0" timeOffset="128108.45">1264 6202 911 0,'4'-11'0'0,"-4"6"0"0,0 0 0 0,0-2 0 0,0 5 704 0,0 0 64 0,0 1 16 0,0-5 0 15,-2-2 64-15,-1-3 16 16,1 2 0-16,-3 2 0 0,3 0-320 0,-2 4-64 16,1 1-16-16,-1 2 0 0,3 4-96 0,1 1-32 0,-4-2 0 0,4 3 0 15,0-3-336-15,4 6 144 0,-3-2-144 0,5-4 0 16,-1 8 0-16,2-6 0 0,0 0 0 0,3 2 0 16,-3 0 0-16,5-2-144 0,-1 8 144 0,1-6-192 0,0 5-160 0,0 0-32 15,1-2-16-15,-3 6 0 0,1 3 16 0,-1 0 0 16,-3 4 0-16,-2 3 0 15,0 0-16-15,-3 2 0 0,2 0 0 0,-8-4 0 0,2 4 400 0,-3-2 0 16,2 4 0-16,-1-6 0 16,-4 6 0-16,2-4 0 0,1-2 0 0,0 1 128 0,0-2-128 0,-1-1 0 15,3-1 0-15,-4 0 0 0,3 0 192 0,1-4-48 32,1-1 0-32,1 0 0 0,1-4-144 0,-2-2 0 0,4 1 0 15,-2-4-176-15,0-4 176 0,1 2 0 0,1-3-144 0,-2-2 144 16,2-2-128-16,-2-1 128 0,1-1-160 0,-1 1 160 15,2-2-320-15,-2-6 16 0,2-3 16 0,0 0 0 16,-2-5-400-16,3-2-80 16,-1-5 0-16,-2 0-16 0,0-2 464 0,0-3 80 0,-2-4 32 0,-1-2 0 15,1-1 208-15,2-2 0 0,-2 2 0 0,2-1 0 16,2 1 336-16,3 2-32 0,-1 2-16 0,4 3 0 0,1 8-96 0,2 3-32 16,-1 2 0-16,2 1 0 15,2 1-16-15,0-1 0 0,2 4 0 0,-1 0 0 16,-1-3 176-16,0-2 48 0,0 4 0 0,4 2 0 15,-6-3-80-15,4-1-16 0,-2 2 0 0,-1 2 0 16,1 0-272-16,-1-2 0 0,-1 8 0 0,2-1 0 16,-2 1 0-16,0 4 0 0,0 2 0 0,-1 3 0 0,1 4 0 0,-3-2 0 15,1 1 0-15,-5 6 0 0,1-3 0 16,-1 5 0-16,0 3 0 0,-5 0 0 0,0 4 384 16,0-2 128-16,0 8 32 0,-7-1 0 0,0-2 400 0,0 6 80 15,-5-6 0-15,0 0 16 0,0 3-32 0,-1-7-16 16,3 0 0-16,-2-5 0 0,0-3-624 0,1-3-128 0,-3-4-32 15,2-6 0 1,1-6-880-16,3-4-176 0,-3-6-48 0,1-2 0 0</inkml:trace>
  <inkml:trace contextRef="#ctx0" brushRef="#br0" timeOffset="128697.5">1906 5942 911 0,'0'0'0'0,"1"2"0"31,-1-2 0-31,2 0 0 0,0 2 768 0,-2-1 64 0,3 1 0 15,3 2 16-15,-1 6-416 0,-2-3-96 0,2 5-16 0,-3 0 0 16,2-1-128-16,-4 3-48 16,0 0 0-16,0 0 0 0,0 3 144 0,0-1 32 15,0 3 0-15,-4 2 0 0,2 0-192 0,1 3-128 16,-3 0 144-16,3-3-144 0,-1 7 128 0,0-3-128 16,2-1 0-16,0 2 0 0,2 0 464 0,0-3 0 0,1 3 0 0,0-2 0 15,4-3 176-15,0-2 16 16,4 1 16-16,-4-1 0 0,5-2 160 0,-3-1 16 0,3-4 16 15,0 2 0-15,-12-14-560 0,0 0-112 0,0 0-32 0,0 0 0 16,80 17-160-16,-80-17 0 0,0 0-160 0,0 0 160 16,65-34-144-16,-51 21 144 0,1-2-128 0,-6-3 128 15,2 3-256-15,-4-1 16 0,3-3 16 0,-7 3 0 16,4 2 32-16,-3-3 0 0,3 1 0 0,-5 0 0 31,1 1-352-31,1-3-64 0,-1 6-16 0,2 0 0 0,-3 1-304 0,2 3-64 0,1-3-16 0,4 4 0 16,-3-5 816-16,5 3 192 0</inkml:trace>
  <inkml:trace contextRef="#ctx0" brushRef="#br0" timeOffset="129246.33">2461 5965 2751 0,'0'15'128'0,"0"-9"16"0,0 4-144 0,2-3 0 16,-2-3 0-16,0 2 0 0,4 3 560 0,-4 5 80 0,0 7 0 0,1 10 16 15,1 2 48-15,0 8 0 0,-2-7 0 0,0 3 0 16,0 0 304-16,-2-1 64 0,0 2 16 0,1-1 0 16,-5-2-704-16,3-6-144 0,1-2-32 0,1-5 0 15,1-1-208-15,0-5 0 0,0-2-192 0,1-9 192 16,1-2-144-16,3-3 144 0,0-3 0 0,2-6-144 16,2-3-48-16,-2-7 0 0,5-2 0 0,-1-9 0 15,1-1-128-15,0-6-48 0,2-6 0 0,-2 1 0 16,-1-1 144-16,-1-1 32 0,-1-3 0 0,-2 7 0 15,0 2-16-15,-2 5 0 0,2 5 0 0,-2 2 0 0,1 5 208 16,-1 5 0-16,-4 9 0 0,3 2 0 16,-2 7 224-16,1 1-64 0,-1 4-16 0,0 5 0 0,-1 2 496 0,3 2 80 15,-2-1 32-15,1 5 0 0,1 4 336 0,-3 0 80 16,3 2 16-16,-2 6 0 0,1-1-288 0,-3 1-48 16,0 2-16-16,-3 1 0 0,-1 2-304 0,-3-2-64 15,-2-1-16-15,-3-4 0 0,-2 0 0 0,-1-6-16 16,-3 4 0-16,-1-7 0 0,0 0-176 0,0-4-48 0,-2-1 0 0,2-7 0 15,-2-4-208-15,0-2 0 0,3-6 0 0,-1-2 0 32,3-9-560-32,1 1-144 0,3-4-48 0,1-4-5584 0,4-3-1136 0</inkml:trace>
  <inkml:trace contextRef="#ctx0" brushRef="#br0" timeOffset="129560.15">2880 5871 9215 0,'-4'10'400'0,"2"-5"96"0,1 1-496 0,1 1 0 0,0-4 0 0,0 1 0 16,0 1 864-16,0 7 80 0,0 5 16 0,1 6 0 15,-1 0-224-15,2 3-32 0,-2-4-16 0,0 1 0 16,0-2 208-16,4-2 64 0,-4 2 0 0,1 0 0 0,-1 3-256 0,0-1-64 16,0 1 0-16,0 1 0 15,-1 4 0-15,1 3-16 0,-4 1 0 0,4 3 0 0,-2 3 32 0,1-1 16 16,-1-1 0-16,2-3 0 0,0 1-320 0,0-3-64 16,2-3-16-16,-1-1 0 15,5-4-560-15,-5-3-112 0,6-3-32 0,4-4-10944 0</inkml:trace>
  <inkml:trace contextRef="#ctx0" brushRef="#br0" timeOffset="129834.52">3240 6191 9215 0,'2'12'400'0,"-2"-6"96"0,0-5-496 0,0 3 0 16,0 1 0-16,0-1 0 0,2-1 576 0,-2 2 32 15,0 7 0-15,-2 4 0 0,0 1 416 0,1 3 64 16,-5-1 32-16,1 0 0 0,0 0 352 0,-2 0 64 16,-2 4 0-16,4-4 16 0,-5 0-752 0,1-1-160 15,0-1-16-15,0-3-16 0,4-2-320 0,-2 0-64 16,4-5-16-16,1 2 0 0,0-7-336 0,4 0-80 0,2-4-16 0,1-2 0 47,2-4-1392-47,1 1-288 0,-8 7-48 0,0 0-3728 0,41-37-736 0</inkml:trace>
  <inkml:trace contextRef="#ctx0" brushRef="#br0" timeOffset="130089.59">3504 6169 7359 0,'-7'6'656'0,"0"3"-528"0,3-2-128 0,2-5 0 0,-1 5 752 0,-2 2 112 15,-6 8 32-15,-6 9 0 0,-2 11 320 0,-1 1 80 16,5-1 16-16,3-4 0 0,3-4-176 0,2-4-48 31,7-4 0-31,2-6 0 0,3 1 288 0,4-7 48 16,-9-9 16-16,0 0 0 0,0 0-704 0,0 0-144 0,99 14-16 0,-99-14-16 16,0 0-96-16,80-34-16 0,-80 34 0 0,0 0 0 15,82-55-208-15,-82 55-48 0,52-46-16 0,-52 46 0 16,53-48-624-16,-53 48-128 15,41-44-32-15,-41 44-11536 0</inkml:trace>
  <inkml:trace contextRef="#ctx0" brushRef="#br0" timeOffset="130352.85">3148 5813 24879 0,'-21'5'2208'0,"11"-3"-1760"16,1 2-448-16,-1-3 0 0,4 1 832 0,3-2 64 16,-2 0 32-16,-2 0 0 0,-4-2 288 0,-3-3 64 15,0 2 16-15,7-1 0 16,-1-3-1504-16,4-3-304 0,6 1-64 0,3-1-16 15,6-6-176-15,2 0-48 0,-13 16 0 0,37-33 0 16,-37 33-992-16,44-36-208 0</inkml:trace>
  <inkml:trace contextRef="#ctx0" brushRef="#br0" timeOffset="130571.29">3981 5906 21183 0,'-14'3'944'0,"4"-1"192"0,1-1-912 0,2-1-224 0,3 0 0 0,-1 0 0 16,2 0 736-16,-4 0 96 0,-5-1 32 0,-4 1 0 15,-2-2-624-15,5 2-240 0,-3-2 176 0,5-1-176 16,4-2 0-16,2-4-336 0,3 2 48 0,2-4 16 15</inkml:trace>
  <inkml:trace contextRef="#ctx0" brushRef="#br0" timeOffset="130732.49">3866 6379 17503 0,'2'23'1552'0,"-1"-4"-1232"16,1-7-320-16,0-8 0 0,0 1 128 0,3 5-128 15,-2 10 192-15,6 9-192 0,2 4 128 0,4-1-128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10:45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10:46.534"/>
    </inkml:context>
  </inkml:definitions>
  <inkml:trace contextRef="#ctx0" brushRef="#br0">21971 13118 0,'0'0'0,"0"0"16</inkml:trace>
  <inkml:trace contextRef="#ctx1" brushRef="#br0">9834 6750 9215 0,'-3'0'816'0,"3"0"-656"0,0 0-160 0,0 0 0 0,0 0 832 0,0-1 128 0,-2-1 16 0,0-2 16 15,1 1-288-15,-5 1-48 0,3-3-16 0,-2 1 0 16,-1-3 704-16,0 4 128 0,-1 1 16 0,-2-3 16 16,4-2-160-16,-6 3-48 0,4 3 0 0,-3-3 0 15,1 3-544-15,-5 1-112 0,4 0-32 0,-4 1 0 0,1 3-288 0,1-1-64 16,0 2-16-16,-2 1 0 0,-2 1-112 0,-1 5-128 15,0-2 176-15,-3 4-176 0,5 4 288 0,-1-1-48 16,-1 4-16-16,-3 0 0 0,5 8-16 0,-3-1 0 16,3 7 0-16,-3 2 0 0,4 5 64 0,0 5 16 15,-3 1 0-15,3 5 0 0,2 4-32 0,1-3-16 16,3 4 0-16,2-3 0 0,3 3-16 0,1-3 0 16,4-2 0-16,5-11 0 0,2-4 96 0,3-3 0 15,5-11 16-15,4 0 0 0,4-4-208 0,-25-20-128 16,0 0 160-16,99 26-160 0,-99-26 0 0,0 0 0 15,118-18 0-15,-118 18 0 16,72-36 0-16,-72 36-160 0,63-46 160 0,-32 17-192 16,0-1 192-16,-5-3 0 0,1-2 0 0,-1-3-128 15,-4 0 128-15,1-1 0 0,-2-2 128 0,-2-1-128 16,-3 0 128-16,-4 2-128 0,-3-5 160 0,-4-2-160 0,-9 7 0 0,-1-4 0 16,-4-1 0-16,-6 5 0 0,-4 3 0 15,-2 2 0-15,-9 0 0 0,-3 4 0 0,0 3 0 16,-2 7 128-16,-2 7-128 0,-1 6 0 0,1 4 0 0,3 6 0 15,-3 3 0-15,2 6 0 0,0-1-160 0,4 4-32 16,0 3 0-16,6 1 0 16,1 1-1392-16,8 0-272 0,0 0-64 0,8-3-6864 15,3 1-1376-15</inkml:trace>
  <inkml:trace contextRef="#ctx1" brushRef="#br0" timeOffset="330.83">10401 6743 17503 0,'1'7'768'0,"1"-5"176"0,0 0-752 0,0-1-192 16,-2-1 0-16,0 0 0 0,0 2 608 0,0-2 96 0,0 7 0 0,-2 0 16 15,-3 2-144-15,-4 1-16 0,0-1-16 0,-1 1 0 16,1-1 608-16,-3 3 128 0,3-1 32 0,-5-1 0 0,2 2-64 0,2 4-16 15,-8-2 0-15,4 5 0 16,-1 4-320-16,-3 1-64 0,1 8-16 0,-1-1 0 0,4 6-192 16,-1-1-64-16,4 6 0 0,1 5 0 0,5-2-80 0,1 9-32 15,1 4 0-15,3-1 0 0,1 1-144 0,3-3-16 16,3-1-16-16,1-5 0 0,5-5-96 0,4-6-32 16,6-1 0-16,3-6 0 0,5-3-160 0,-31-28-256 15,73 38 64-15,-73-38 16 16,0 0-1680-16,131 9-320 0,-131-9-80 0,87-28-12784 0</inkml:trace>
  <inkml:trace contextRef="#ctx1" brushRef="#br0" timeOffset="562.66">11117 7072 14735 0,'0'7'1312'0,"0"4"-1056"0,0-6-256 0,0 0 0 15,-4 4 2288-15,3 1 400 0,-5 15 64 0,-1 15 32 16,-6 12-544-16,-5 4-96 0,-1-4-32 0,0 0 0 16,1-5-928-16,1-3-192 0,1-2-32 0,4-4-16 15,0-1-160-15,5 1-16 0,5-3-16 0,-1 0 0 16,3-6-576-16,3 1-176 0,-1-6 0 0,5-3 0 16,3-5-624-1,-1-6-224-15,5-4-48 0,2-6-15360 0</inkml:trace>
  <inkml:trace contextRef="#ctx1" brushRef="#br0" timeOffset="796.73">11328 6721 16575 0,'-2'-20'736'0,"2"12"160"0,3-4-720 0,-1 6-176 0,2 3 0 0,-3 1 0 15,5 2 592-15,-1 0 96 0,5 4 16 0,3 4 0 16,-1 11 1232-16,0 13 256 0,-2 4 48 0,4 8 16 0,-1 10 512 0,2 3 112 15,4 3 0-15,-1 4 16 0,3 1-1616 0,0-5-320 16,3 7-64-16,-3-6 0 0,3-4-592 0,-3 1-112 16,0-3-32-16,-3-1 0 0,-3-1-160 0,-1-5 0 15,-7 3 0-15,-3-2 128 0,-6-1-128 0,-7 1 0 16,-5-4 0-16,-5 4 0 0,-5-4-256 0,-9 4-48 16,-4-2 0-16,-3 0-11792 15,2-3-2368-15</inkml:trace>
  <inkml:trace contextRef="#ctx1" brushRef="#br0" timeOffset="11212.29">7938 10126 3679 0,'0'0'320'0,"0"0"-320"0,0 0 0 0,-1 0 0 15,1 0 496-15,-2 0 16 0,0 0 16 0,0 0 0 16,-3 1 48-16,-2-1 16 16,2 2 0-16,-4 2 0 0,2 1 208 0,-1-2 32 0,1 1 16 0,0-2 0 0,1 1 64 0,1 1 16 31,0-1 0-31,-2 1 0 0,2-1-368 0,-2 2-80 0,0 4-16 0,0-2 0 16,0 5-48-16,-2-3-16 0,2 7 0 0,-1-3 0 0,1 5 48 0,0 1 0 15,-2 4 0-15,0-2 0 0,2 8 96 0,-2-3 32 16,4 6 0-16,-3 2 0 15,1 7 16-15,3-1 16 0,-1 0 0 0,1 0 0 16,3 0-160-16,2 0-16 0,1 2-16 0,5-11 0 16,-2 2-32-16,6-3-16 0,3-6 0 0,3-3 0 0,2-2-368 0,4-5 0 15,3-3 0-15,-2-3 0 0,3-4 0 0,-27-4 0 16,0 0 0-16,97-7-192 0,-97 7 0 0,0 0 0 0,119-42 0 0,-119 42 0 16,76-40 192-16,-43 17 0 0,-1-1-144 0,-8-6 144 15,-1 4 0-15,-4-5-144 16,-3 3 144-16,-6-3 0 0,-1-3 0 0,-6 3 0 15,1-4 0-15,-6-1 0 0,-1-1 0 0,-1 1 0 0,-5 1 144 0,1 0-144 0,-3 5 160 16,3 1-160-16,-5 1 192 16,1 0-192-16,2 4 400 0,-2 1-16 15,1 0-16-15,-3 4 0 0,4 7 192 0,-3 0 32 0,-2 0 16 0,-1 5 0 16,0 1-384-16,-1 3-80 0,-2 5-16 0,0-1 0 0,-4 5 64 0,2-1 16 16,2 4 0-16,2-4 0 15,-1 0-208-15,4 0 0 0,2-3 128 0,3 0-128 16,4-2-1040-16,5-4-256 0,2-3-48 0,3 2-10688 15</inkml:trace>
  <inkml:trace contextRef="#ctx1" brushRef="#br0" timeOffset="11520.89">8761 9999 11967 0,'-11'1'528'0,"8"-1"112"0,1 0-512 0,0-1-128 0,2-1 0 0,0 2 0 16,-1-2 608-16,-3 0 96 0,1-1 0 0,-4-2 16 0,-2-1-464 0,-1 6-80 15,-1 2-32-15,-1 3 0 0,2 2 432 0,-3-1 96 16,3 6 16-16,-1-4 0 0,-1 8 624 0,2 2 128 0,-1 4 32 0,-1 4 0 16,2-1-576-16,1 3-128 0,0 5 0 0,1 7-16 31,2 2-176-31,-1 1-48 0,4-1 0 0,-1 3 0 0,3-1-288 0,-1-1-64 0,4 3-16 0,1-5 0 15,2-1-160-15,4-5 0 0,1-2-160 0,6-3 160 16,3-2-320 0,9-4 48-16,-3-3 0 0,-25-21 0 15,0 0-1248-15,108 37-240 0,-108-37-48 0,0 0-8272 0</inkml:trace>
  <inkml:trace contextRef="#ctx1" brushRef="#br0" timeOffset="11937.44">9195 10145 8287 0,'-11'21'736'0,"8"-7"-592"0,-1 0-144 0,3-6 0 0,1 1 1296 0,-4-2 240 31,4 0 32-31,-3 10 16 0,-1 15 16 0,-3 6 0 0,-1 4 0 0,-3 0 0 0,1 1-1008 0,1-3-192 16,-3-1-32-16,3-6-16 0,0-2 416 0,2-1 64 15,6-6 32-15,-5-1 0 0,5 1-496 0,1-7-112 16,0-1 0-16,0-2-16 0,1-5-240 0,-1-6 0 0,0 1 0 16,2-6 0-1,2-1-464-15,-1-8 16 0,1 4 0 0,-1-7 0 16,6-3-576-16,-6-4-96 0,4-5-32 0,2-2 0 16,1-2 688-16,1-1 128 0,-1-4 16 0,1-1 16 15,3 2 304-15,-4 3 0 0,2 1 0 0,-1 8 0 16,1-1 0-16,0 2 0 0,0 2 0 0,1 3 0 15,-1 4 144-15,-5 2-144 0,5 1 128 0,0 6-128 0,0 1 368 0,1 2-16 16,-5 5 0-16,3 0 0 0,-4 8 624 0,0-1 128 16,0 0 32-16,-2 5 0 0,0 1-48 0,-1 1 0 15,-1 2 0-15,-3 3 0 0,0-1-256 0,-3 3-64 16,3 5-16-16,-4 2 0 0,-1 0-368 0,0 9-80 0,-2 4-16 16,-2-3 0-16,4 4 656 0,-4-3 128 15,4-6 16-15,1-3 16 16,4-6-1936-16,4-8-384 0</inkml:trace>
  <inkml:trace contextRef="#ctx1" brushRef="#br0" timeOffset="12268.13">9667 9859 11055 0,'-12'23'480'0,"7"-4"112"0,3-2-464 0,0-4-128 0,-1-5 0 0,3-4 0 0,0 6 1264 0,3 6 224 16,-1 8 48-16,0 6 16 0,5-4-464 0,-2-5-80 16,4-4-32-16,-1-6 0 0,4-2-208 0,4-8-32 15,2 1-16-15,-1-2 0 0,2 0 112 0,4-2 0 16,-1 1 16-16,-22 1 0 0,0 0 48 0,0 0 0 16,109 5 0-16,-109-5 0 0,0 0-64 0,108 28-16 15,-108-28 0-15,71 28 0 16,-71-28-384-16,61 45-80 0,-38-19-16 0,-8 5 0 0,-6 6-336 0,-7 1 0 15,-6 4 0-15,-3 0 0 16,-7 5 0-16,-3 0 0 0,-2 2 0 0,-6-1-128 16,-2 3 288-16,-1-1 64 0,-4-1 16 0,-3 5 0 0,-3-2-48 0,-4-6 0 15,4-3 0-15,0-11-15408 0</inkml:trace>
  <inkml:trace contextRef="#ctx1" brushRef="#br0" timeOffset="14017.15">10988 10042 11967 0,'-2'0'1072'0,"2"0"-864"16,0 0-208-16,0 0 0 0,2 0 832 0,-2-3 112 0,2 1 16 0,-1 0 16 15,3 0-528-15,-1 2-96 16,4 0-32-16,-5-1 0 0,3 1 16 0,6 1 0 0,-6-1 0 0,2 2 0 16,2 0 144-16,-1 3 32 15,1 2 0-15,2-3 0 0,-1 6 176 0,1-1 32 16,-3 5 16-16,-1 1 0 0,2 5 224 0,-4 2 64 0,0 3 0 0,-1 6 0 15,1 4-320-15,-1 3-48 0,-1 4-16 0,1 1 0 16,-3 6-480-16,-1 0-160 0,0 0 0 0,-1 1 0 16,1-5 0-16,-4 1 0 0,2-6 0 0,-1-2 0 15,1-5-1296-15,2-3-224 0</inkml:trace>
  <inkml:trace contextRef="#ctx1" brushRef="#br0" timeOffset="14253.38">11023 10471 18431 0,'-12'10'816'0,"6"-6"160"0,5-1-784 0,-5 2-192 0,6-3 0 0,2-2 0 0,2 2 1088 0,-1-1 192 0,6 3 16 0,5-2 16 16,5-2-736-16,0-2-128 0,2-2-48 0,0 1 0 15,0-4-400-15,3 4 0 16,-3-4 0-16,-21 7 0 0,0 0 0 0,0 0 0 0,110-30 128 0,-110 30-128 15,0 0 336-15,89-24 48 0,-89 24 0 0,0 0 0 16,106-34-384-16,-106 34 0 16,0 0 0-16,108-29-7648 0,-108 29-1600 0</inkml:trace>
  <inkml:trace contextRef="#ctx1" brushRef="#br0" timeOffset="14857.06">12257 10121 3679 0,'-2'0'160'0,"2"-2"32"0,0 0-192 0,0-1 0 0,0 3 0 0,0-2 0 15,0 0 240-15,-2 0 0 0,0-1 0 16,-1-1 0-16,-4 1 400 0,-4-1 64 0,-1 8 32 0,0 1 0 16,-2 0 1056-16,-2 6 224 0,1-3 32 0,-3 8 16 15,4-2-272-15,-3 5-48 0,3 2-16 0,-2 2 0 16,4-1-864-16,2 5-176 0,-3-1-48 0,6-4 0 16,0 1-480-16,2 7-160 0,2-4 0 0,3 7 0 0,2 0 0 0,1 0 0 31,4-2 0-31,0-1 0 0,3-4 0 0,-1 0 0 0,5-5 0 0,0-5-144 0,2-4 144 15,3 0 0 1,0-7 0-16,2-1 0 0,5-4 0 0,-3-5 0 0,-23 5 0 0,0 0-128 0,89-37 128 0,-89 37 0 16,55-45 0-16,-34 15 0 15,-2 6 304-15,-6-9 80 0,-3 0 32 0,-3 1 0 0,0-1 144 0,-7-2 16 16,-5 4 16-16,0 0 0 0,-2-1-240 0,-4-1-48 16,2 5-16-16,-4-3 0 0,2 5-96 0,2 0 0 15,2 7-16-15,0-2 0 16,2 3-176-16,2 4 0 0,1 2 0 0,2 2 0 15,2 4-160-15,-2 6-16 0,-2 0 0 0,2 4 0 16,0 5-1360 0,2-2-256-16,1 7-64 0,1-6-8496 0</inkml:trace>
  <inkml:trace contextRef="#ctx1" brushRef="#br0" timeOffset="15210.16">12983 9734 19343 0,'-17'7'848'0,"6"-5"192"0,3 1-832 0,1-3-208 0,3 2 0 0,2-2 0 0,-1 0 1056 0,-2 2 160 16,-9 3 48-16,-2 5 0 0,-3 2-848 0,-2 2-160 15,2 5-48-15,1 1 0 0,4 2 0 0,2-1 0 16,0 2 0-16,5 1 0 0,-2-1 784 0,6 6 160 16,-1-1 16-16,3 5 16 0,1 4-224 0,0-2-64 15,1 5 0-15,3 0 0 0,-1 0-448 0,3 4-80 16,1-3-32-16,-2-1 0 0,2-1-336 0,1-4 0 16,1-1 0-16,2-4 0 0,3 3-384 0,1-9 0 15,6 3 0-15,4-8-9440 16,4-2-1888-16</inkml:trace>
  <inkml:trace contextRef="#ctx1" brushRef="#br0" timeOffset="15403.84">13426 10004 6447 0,'-9'9'576'0,"2"-4"-576"0,2 5 0 0,1-5 0 15,4 1 2208-15,0-1 336 0,0 2 64 0,0 5 16 16,0 9-448-16,-1 3-64 0,1 13-32 0,-2-2 0 15,0 0-1504-15,-3 1-288 16,1 1-64-16,-1-1-16 0,2 3-208 0,-4-3 0 16,2-1 128-16,-2 0-128 0,3 0 272 0,-1-7 16 15,3-2 0-15,0-5 0 16,1-4-736-16,2-5-128 0</inkml:trace>
  <inkml:trace contextRef="#ctx1" brushRef="#br0" timeOffset="15628.77">13774 9863 11055 0,'6'3'976'0,"1"2"-784"0,0-1-192 0,-6 1 0 0,3-1 1936 0,1 6 352 16,5 6 64-16,8 8 16 0,1 13-448 0,-2 6-96 16,-3 4-16-16,-3 0 0 0,-2 2-656 0,-4-2-128 0,-2 4-16 0,-1-1-16 15,0 1-176-15,-2 1-48 0,0-3 0 0,-4-2 0 31,1 1 80-31,-4-4 16 0,-2-4 0 0,-5 0 0 16,-2-2-400-16,-4-3-80 0,-3 2 0 0,-3-6-16 16,-6-5-368-16,-1 0 0 0,-2-3 0 0,-1-5-16384 15</inkml:trace>
  <inkml:trace contextRef="#ctx1" brushRef="#br0" timeOffset="17523.27">14775 9988 7359 0,'1'-3'656'0,"3"-4"-528"16,-2 5-128-16,-1 0 0 0,1-1 320 0,0-1 48 0,3-3 0 15,-3 0 0-15,3-5 224 0,0 5 48 0,2-2 16 0,-7 6 0 16,0 3 528-16,0 2 96 0,0 5 32 0,-5 0 0 16,1 0 160-16,1 5 48 0,-1 3 0 0,1 1 0 0,-2-4-320 15,1 6-64-15,1 3-16 0,1 5 0 0,2-2-432 0,0 6-96 16,0-2-16-16,2 8 0 0,0 4-432 0,1 9-144 15,4 3 0-15,-4 4 0 16,3-2 0-16,-1 9 0 0,0-1 0 0,2 5 0 0,-2-3 0 0,2-6 0 16,2-1 0-16,2-6 0 15,-1-4-240-15,4-6 48 0,0-9 16 0,2-6-11760 0</inkml:trace>
  <inkml:trace contextRef="#ctx1" brushRef="#br0" timeOffset="17783.78">14700 10434 16575 0,'-9'7'1472'16,"2"-4"-1168"-16,3-1-304 0,4-2 0 0,0 0 1248 0,-1 2 192 16,-4 5 32-16,-2-2 16 0,1 0-400 0,1-1-96 15,5 1-16-15,5-8 0 0,-1 3-800 0,5-4-176 16,3 1 0-16,2-3 0 0,3-2 0 0,2 4 0 15,4-3 0-15,0 0 0 0,-23 7 848 0,0 0 64 16,0 0 16-16,113-22 0 0,-113 22-112 0,0 0-32 16,117-25 0-16,-117 25 0 0,0 0-608 0,129-35-176 15,-129 35 0-15,0 0 0 16,111-34-464-16,-111 34-176 0</inkml:trace>
  <inkml:trace contextRef="#ctx1" brushRef="#br0" timeOffset="18156.88">15689 10121 11967 0,'-7'-7'1072'0,"4"1"-864"16,3 5-208-16,-2-3 0 16,2 2 1520-16,-3 1 256 0,1-1 48 0,-1-2 16 0,-1 3-240 0,-6-1-64 0,-4 5 0 0,-2 6 0 15,-3 2-704-15,-2 6-160 16,2 2-32-16,-2 7 0 15,-2 0 320-15,6 6 48 0,3-3 16 0,-2 4 0 0,4 2-176 0,1-2-16 0,6-1-16 0,2 1 0 16,3-2-464-16,1-1-96 0,6 3 0 0,2-7-16 16,3-2-240-16,1-4 0 15,2-1 0-15,4-4-160 0,2-4 160 0,4 1 0 0,4-5 0 0,-29-7-128 16,0 0 128-16,121 0 0 0,-121 0 0 0,94-21 0 16,-94 21 0-16,0 0-160 0,115-57 160 0,-91 29 0 0,-6 0 0 15,-5 2-128-15,-2-6 128 0,-4 6 0 0,-5-2 0 16,-4 2 0-1,-3-2 0-15,-2 4 0 0,1-4 336 0,-4 0-16 0,1 0-16 0,-3-1 0 16,0 1-48-16,1 0-16 0,-1 5 0 0,2 3 0 0,-1 2-240 0,3 4 0 16,-3 0 0-16,2 7 0 0,-1 2-320 0,3 3 32 31,2 2 16-31,3 2-10016 16,4 2-2000-16</inkml:trace>
  <inkml:trace contextRef="#ctx1" brushRef="#br0" timeOffset="18483.89">16594 9875 9215 0,'-9'-12'400'0,"2"3"96"0,2 0-496 0,0 8 0 0,1 1 0 0,-3 0 0 16,-1 1 416-16,-8 6-16 0,-9 2 0 0,-8 8 0 0,-5 6 528 0,-2 10 96 15,3 4 32-15,4 3 0 0,7 0 1216 0,0 0 240 16,7 0 48-16,7 3 16 0,3-1-208 0,2 0-64 16,5-2 0-16,4 0 0 0,3 4-1408 0,4-2-272 15,0-1-64-15,3 1-16 0,0 2-544 0,2-6 0 0,3-1 0 0,1-8 0 16,3 4 0-16,3-8 0 15,6-4-160-15,3-6 160 16,-33-15-560-16,75 19-32 0,-75-19-16 0,0 0-8992 16,116-1-1808-16</inkml:trace>
  <inkml:trace contextRef="#ctx1" brushRef="#br0" timeOffset="18714.07">16935 10086 21183 0,'-8'1'944'0,"2"-1"192"0,3 2-912 0,1-2-224 0,2 4 0 0,0 3 0 0,0-2 800 0,-2 4 112 16,1 6 32-16,-3 11 0 15,-1 4 304-15,0 7 64 0,-2-1 16 0,0 1 0 0,-2 1-592 0,2 0-112 16,2 1-32-16,-2-3 0 0,3 1-592 0,1-1 0 16,1-3 0-16,1-1 0 0,1 1 0 0,0-3 0 15,0-4 0-15,3-5-128 16,0-2-720-16,3-2-144 0</inkml:trace>
  <inkml:trace contextRef="#ctx1" brushRef="#br0" timeOffset="18981.5">17172 9978 11055 0,'4'-4'976'16,"-1"-1"-784"-16,4 3-192 0,-5 2 0 0,3 2 1936 0,2-4 352 15,7 2 64-15,5-2 16 0,-19 2-1376 0,0 0-272 16,0 0-48-16,107 11-16 0,-85 3-272 0,-1 0-64 16,-2 5-16-16,1 0 0 0,-3 2 1024 0,2 5 208 0,0-1 32 0,-1 6 16 0,1-2-48 0,-2 1-16 31,4 7 0-31,-5-1 0 0,-2 3-704 0,-5-3-144 0,-4 2-32 0,-5 1 0 16,-5-3-512-16,-4 3-128 15,-3-3 0-15,-7 1 0 0,-2-1 0 0,-7-1 0 0,-2 0 0 0,-1-5 0 0,-4 1-192 0,2-3 192 31,-2-2-160-31,0-5 160 0,4-4-912 0,5-10-96 0,3-3-16 0,7-6-13968 16</inkml:trace>
  <inkml:trace contextRef="#ctx1" brushRef="#br0" timeOffset="22281.57">7886 11550 1839 0,'2'6'160'0,"0"-3"-160"15,1 1 0-15,-3 1 0 0,2-3 0 0,-2 3 128 16,3 5-128-16,3 4 128 0,4 5 128 0,-1 4 32 15,1-2 0-15,2-4 0 0,2-3 624 0,2-2 128 16,3-3 32-16,0 0 0 0,4-4-80 0,0-3-16 16,-1 0 0-16,-1-1 0 0,5 3-368 0,1-2-80 0,-1-2-16 0,2 1 0 15,-28-1 256-15,0 0 32 0,0 0 16 0,109 11 0 16,-81-8 48-16,-5 1 16 0,1-3 0 0,1-1 0 16,-1 2-496-16,0-2-80 0,3 2-32 0,-27-2 0 15,0 0-32-15,0 0-16 0,116-2 0 0,-116 2 0 16,0 0 160-16,0 0 48 0,119-3 0 0,-119 3 0 15,0 0-80-15,101-9-16 0,-101 9 0 0,0 0 0 16,106-7-144-16,-106 7-48 0,0 0 0 0,98-10 0 16,-98 10 80-16,0 0 16 0,0 0 0 0,111-18 0 15,-85 13 0-15,-1 3 0 0,-25 2 0 0,0 0 0 16,0 0-240-16,111-19 0 0,-86 14 0 0,-25 5 0 16,0 0 0-16,0 0 0 0,118-23 0 0,-118 23 0 0,0 0 0 0,98-17 0 15,-98 17 0-15,0 0 0 16,106-12 0-16,-106 12 0 0,0 0 0 0,0 0 0 0,126-13 0 0,-126 13 0 0,0 0 0 0,0 0 0 15,109-3 0-15,-109 3 0 0,0 0 0 0,0 0 0 16,121-4 0-16,-121 4 0 16,0 0 0-16,0 0 0 0,129-5 400 0,-129 5-16 15,0 0 0-15,111-9 0 0,-111 9-224 0,0 0-160 0,119-8 192 0,-119 8-192 16,0 0 0-16,104-12 0 0,-104 12 0 0,0 0 0 0,101-11 0 0,-101 11 0 16,0 0 0-16,117-14 0 0,-117 14 0 0,0 0 0 15,125-12 0-15,-125 12 0 16,0 0 0-16,128-7 0 0,-128 7 0 0,0 0 0 15,123-9 0-15,-123 9 0 0,0 0 0 0,114-7 0 0,-114 7 0 0,0 0 0 16,109-10 0-16,-109 10 0 0,0 0 0 0,117-12 0 16,-117 12 0-16,0 0 0 0,127-14 0 0,-127 14 0 31,0 0-128-31,133-14 128 0,-133 14 0 0,0 0 0 0,122-12 0 0,-122 12 0 0,0 0 0 0,111-23 0 16,-111 23 0-16,0 0 0 15,108-24 0-15,-108 24 0 0,0 0 0 0,110-23 0 0,-110 23 0 0,0 0 0 16,119-26 0-16,-119 26 0 15,0 0 0-15,118-21 0 0,-118 21 0 0,0 0 0 0,101-7 0 0,-76 5 0 16,-1 6 0-16,-3-3 0 16,0 6 0-16,0 0 0 0,-6 0 0 0,1 6 0 15,-2-1 0-15,2 0 0 0,-1 5 0 0,1 1 0 16,-4 1 240-16,0 2-16 0,1 5 0 0,-3 0 0 16,2 2 256-16,-3 0 48 0,2-2 16 0,-6 4 0 15,2-6-224-15,0 4-64 0,-4-2 0 0,1-3 0 0,-3 3-256 16,-1-5 0-16,0-2 128 0,-1-2-128 0,-5 2 0 0,5-3 0 15,-6-2 0-15,0 0 0 0,3 0 0 16,-3-5 0-16,2-1 0 0,0-6 0 0,3-2 0 0,0-3 0 16,2-3 0-16,-3-1-144 0,3-1-48 0,0-1-16 15,3-5 0-15,-1 2 0 0,-2 0-144 0,4-6-32 0,1 4 0 0,0 0 0 0,2-3 176 16,0-1 16 0,2 1 16-16,3-4 0 0,0 0 176 0,2-3 0 0,3 1 0 0,3 1 0 0,1 1-160 15,3-2 160-15,6 2-192 0,-3-2 192 0,-27 23-224 0,0 0 64 31,95-38 16-31,-66 35 0 0,-3-1 144 0,0 2 0 0,1 6 0 0,-3-1 0 16,0 6 0-16,2 0 0 0,-1 5 144 0,1-2-144 0,2 0 368 0,5 2-48 16,-33-14 0-16,0 0 0 15,108 26-80-15,-108-26-32 0,0 0 0 0,143 11 0 0,-143-11-208 0,117-2 0 16,-117 2 0-16,116-4 0 16,-116 4 0-16,105-5 0 0,-105 5 0 0,108-3 0 0,-108 3 0 0,108-2 0 0,-108 2 0 15,119-7 0 1,-119 7 0-16,127-10 176 0,-127 10-48 0,124-9-128 0,-124 9 560 0,111-7 0 0,-111 7 0 0,108-4 0 15,-108 4-208-15,113-5-32 16,-113 5-16-16,117-2 0 16,-117 2-304-16,129 0 0 0,-129 0 0 0,126 7 0 15,-126-7 0-15,113 14 0 0,-113-14 0 0,110 16 0 16,-110-16 0-16,102 14 0 0,-102-14 128 0,108 14-128 16,-108-14 128-16,114 12-128 0,-114-12 144 0,103 7-144 15,-103-7 448-15,0 0 0 0,132 7 0 0,-132-7 0 16,0 0-224-16,127-9-48 0,-127 9-16 0,0 0 0 15,119-24-160-15,-119 24 0 0,0 0 0 0,118-42 0 16,-118 42 0-16,0 0 0 0,106-56 0 0,-79 34 0 0,-1 1 0 16,-7-2-144-16,0 1 144 0,-2-6 0 0,-4 2-256 15,-1-4 64-15,-2 4 16 0,1-7 0 16,1 1-208-16,-5-6-32 0,5-5-16 0,-1-1-14272 16</inkml:trace>
  <inkml:trace contextRef="#ctx1" brushRef="#br0" timeOffset="23055.22">12244 12540 6447 0,'-1'0'576'0,"-1"2"-576"0,0 1 0 0,0-1 0 16,1 1 288-16,-3 2-48 0,-3 6-16 0,-3 3 0 16,-4 10-352-16,-4 2-80 0,1 4-16 0,3-2 0 15,-3 1 480-15,4-2 112 0,3 2 16 0,-1-1 0 16,3-4 512-16,-1 6 128 0,4-4 0 0,-4 6 16 15,4-3 48-15,1 2 0 0,3 4 0 0,1 2 0 16,-2-1-384-16,-2-1-80 0,8-2-16 0,-2-1 0 16,1-1-240-16,4-8-48 0,2-2-16 0,5-6 0 15,3-4-144-15,4-6-32 0,5-5 0 0,-26 0 0 16,0 0-128-16,105-35 0 0,-105 35-160 0,83-52 160 16,-83 52 128-16,84-68 112 0,-84 68 16 15,70-77 16-15,-39 39 416 0,-5-7 80 0,0-2 0 0,-1-4 16 16,-3 2 144-16,-2 2 32 0,-5-1 0 0,-4 1 0 0,-4 0-336 0,-7 3-64 15,-7 2-16-15,-5 2 0 16,-4 7-128-16,-5 2-32 0,-3 10 0 0,-4 3 0 0,-4 8-192 0,-3 5-32 0,1 5-16 16,-8 7 0-16,2 1-144 0,-2 10 0 15,0 1 0-15,2 2 0 0,3 5 0 0,6-2 0 16,7-1 0-16,4-2 0 0,7-2-448 0,6-1 48 16,1-3 0-16,6-3 0 15,6-1-1696-15,2 1-336 0</inkml:trace>
  <inkml:trace contextRef="#ctx1" brushRef="#br0" timeOffset="23428.7">13210 12247 11967 0,'-2'2'1072'0,"-1"0"-864"0,3-2-208 0,0 0 0 0,0 1 1696 0,-2 1 288 16,-2 0 64-16,-3 5 16 0,-1 3-608 0,-5 1-128 0,3-1-32 0,-4 8 0 16,2-3-1024-16,0 3-272 0,-1 1 0 0,1 0 0 15,0 2 416-15,2 0-16 0,-6 1 0 0,2 5 0 16,0-1 752-16,2 5 160 0,-6 4 32 0,1-4 0 16,3 4-32-16,0 2 0 0,2-1 0 0,-4-1 0 15,6-2-512-15,-1-3-96 16,-3 5-32-16,4-4 0 15,-1-1-384-15,6 1-80 0,-2-1-16 0,2-4 0 16,3-2-192-16,2-1 0 0,2-1 0 0,3-1 0 16,4 0 0-16,-2-2 0 0,5-1 0 0,2-1 0 15,3 1 0-15,4-6 0 0,2 3-128 0,3-2 128 0,6-6-176 0,-3 1 32 0,-29-8 0 0,0 0 0 32,101 2-1392-32,-101-2-256 0,0 0-64 0,103-24-12944 0</inkml:trace>
  <inkml:trace contextRef="#ctx1" brushRef="#br0" timeOffset="24111.85">13668 12531 7359 0,'-5'5'656'0,"3"-1"-528"15,-1 1-128-15,3-3 0 0,0-1 1104 0,-2 3 192 16,0 3 48-16,-3 7 0 0,1 3-320 0,1 4-48 0,-4 0-16 0,2 0 0 15,1 3-176-15,2-3-32 0,1-2-16 0,-4 2 0 16,3 2 112-16,0-2 32 16,2-2 0-16,-2 2 0 0,2-2-176 0,-3 0-48 0,-1 2 0 0,-1-2 0 0,2 0-480 0,-3-1-176 15,1-1 0-15,-2-1 144 0,0-4-144 0,2-5 0 16,1-2-160 0,1 1 160-16,0-6-128 0,3-6 128 15,-2 3 0-15,2-2-144 0,2-6-128 0,1 1-32 0,4-6 0 0,-2 0 0 0,2-3 80 0,4 0 16 16,3-4 0-16,-2-6 0 0,3 4 208 0,1-2 0 15,0-1 0-15,1 2 0 0,1-2 0 0,-3 3 128 16,3-1-128-16,-1 2 0 16,-1 3 352-16,0 4-32 0,-2 1-16 0,-2 9 0 15,-2 0 432-15,-3 5 96 0,0 4 0 0,-5 3 16 0,1 4 256 16,-1 5 48-16,0 1 16 0,0 3 0 0,-2 1 176 16,0 2 16-16,0 0 16 0,0 0 0 0,1 1-736 15,-1 3-128-15,0-3-48 0,2 1 0 0,3-2-464 0,-3 0 0 16,0-2 0-16,-1-3 0 15,5-2-496-15,-1-6-80 0,2 3-32 0,2-8 0 16,-1-3-2032 0,3-1-416-16,-1-5-80 0,4-4-9120 0</inkml:trace>
  <inkml:trace contextRef="#ctx1" brushRef="#br0" timeOffset="24326.2">14175 12200 3679 0,'2'0'320'0,"0"2"-320"0,-1 0 0 15,1 3 0-15,0-2 2992 0,3 3 528 0,0 4 96 0,4 6 32 16,7 6-144-16,1 6-32 16,4 5 0-16,0 0 0 0,3-1-1216 0,-1 1-240 0,1 2-48 0,4 1-16 15,2 3-1072-15,0 1-224 0,1 0-32 0,-3 3-16 16,0-3-608-16,-4 0 0 0,-3 0 0 0,-5-3 0 0,-4 0 0 0,-3-3 0 16,-6-1 0-1,-1 1 0-15,-4-1-320 0,-3-9 32 0,-4 2 0 0,0-8-16448 16</inkml:trace>
  <inkml:trace contextRef="#ctx1" brushRef="#br0" timeOffset="30357.38">6595 8997 7359 0,'0'-3'656'0,"0"-3"-528"0,0 1-128 16,0 2 0-16,0 1 592 0,0-3 96 0,0-9 16 0,0-4 0 15,2-1-512-15,-4-2-192 0,2 2 176 0,0 2-176 16,0 1 720-16,0 4 48 0,0 0 16 0,2-1 0 0,-1 5 816 0,3-1 144 16,-1 4 48-16,-3 0 0 15,2 3-576-15,-2 2-96 16,2 0-32-16,-2 3 0 0,3 1 128 0,-3 6 32 0,2 1 0 0,-2 4 0 0,0 3-160 0,0 3-48 15,2 1 0-15,-2 4 0 0,0 2-432 0,2 4-96 16,-2 1 0-16,1-2-16 16,1 4-272-16,0 3-48 0,1-1-16 0,2-1 0 0,-3-1-16 0,0-3 0 0,1-3 0 0,1 3 0 15,1-6-144-15,-1-7 0 16,1 0 0-16,-2-3 128 16,3-6-128-16,-1-5 0 0,-2-3 0 0,1-5 0 15,1-4-176-15,2-4 176 0,-4-8-128 0,1-7 128 0,1-4-400 16,2-6 0-16,-3-6 0 0,-3-5 0 15,3 3 80-15,-1-6 0 0,-1 3 16 0,2-2 0 16,-3 7 304-16,3-5-160 0,-1 4 160 0,1 3-128 16,3 0 128-16,0 1 0 0,3 3 0 0,-3 3-128 0,5 1-96 15,-3 8-16-15,3 1 0 0,0 8 0 0,1 1 240 0,1 7-192 16,3 3 192-16,-3 6-192 0,2 3 640 0,-1 7 128 16,-1 2 16-16,2 5 16 0,-7 8 304 0,3 2 64 15,-2 3 16-15,3 6 0 0,-1 2-208 0,-5 9-32 16,5 6-16-16,-7 1 0 0,4 2-96 0,0-6-32 15,1-5 0-15,4-2 0 0,2-8-416 0,-1-9-192 16,4-7 160-16,-19-21-18336 16</inkml:trace>
  <inkml:trace contextRef="#ctx1" brushRef="#br0" timeOffset="32712.77">18073 9410 2751 0,'9'-18'256'0,"-2"10"-256"0,-2-3 0 0,2 3 0 0,0-1 0 0,0 2 0 16,2-4 0-16,3 1 0 0,5-9 672 0,6-2 32 15,5-3 16-15,-2 3 0 0,-26 21 560 0,0 0 128 16,87-47 0-16,-87 47 16 0,0 0 336 0,107-40 64 16,-107 40 16-16,88-23 0 0,-88 23-304 0,100-11-64 15,-100 11-16-15,0 0 0 0,127-6-608 0,-127 6-112 0,0 0-32 0,96 17 0 16,-96-17-480-16,0 0-96 0,57 43-128 0,-46-20 176 16,-6 3 128-16,-5 6 16 0,-5 2 16 0,-7 6 0 15,-2 2 240-15,-7 5 32 0,-2 2 16 0,-3 5 0 16,-4 2-48-16,4 1 0 0,-5 1 0 0,-1-2 0 15,1 3-64-15,1-2-32 16,3-1 0-16,-1-2 0 0,2 0-272 0,3-4-48 0,-2-3-16 16,6 2 0-16,2-3-144 0,5-5 0 0,1 1 0 0,6-9 0 15,3-1 0-15,6-12 0 0,4 1 0 0,3-5 0 16,6-9-144-16,4-2 144 0,-21-5 0 0,0 0 0 16,0 0-128-16,110-15 128 0,-110 15 0 0,0 0 0 15,84-44-144-15,-56 28 144 0,-1-3 0 0,0 2-144 16,-1-1 144-16,-4 4 0 0,1-1-144 0,-7 4 144 15,-2 1 0-15,-7 5 0 0,-2 3 0 0,-5 4 0 16,0 1 0-16,-9 6 0 0,-1 6 0 0,-6 10 0 0,-3 4-144 0,-2 6 144 0,0 7 0 16,-2 3 0-16,4 4-160 0,5 3 160 15,-1 1-128-15,2-1 128 0,6-3 0 0,4 1 0 0,3-8 0 0,2 5-128 16,1 0 128-16,8-2 0 16,1 2 0-16,2-3 0 0,5 5 0 15,2-4 0-15,3 5 0 0,2-8 0 0,0 2 0 0,6-4 128 0,1 3-128 0,2-3 128 16,0 1 496-16,3-5 96 0,-1 2 32 0,-6-1 0 15,-1 0-208-15,-9-3-32 16,-6-4-16-16,-6-2 0 0,-6-4-176 0,-6 6-16 16,-4-6-16-16,-5 4 0 0,-4 0-144 0,-5 0-16 15,-5 1-128-15,-5 5 192 0,-2-7 32 0,-4 5 0 0,-3-1 0 0,-4-1 0 0,-6 3-224 0,-3-2 0 16,1-1 128-16,2-4-128 16,-6-3-192-16,5-9-96 15,6-9-16-15,3-10-16720 16</inkml:trace>
  <inkml:trace contextRef="#ctx1" brushRef="#br0" timeOffset="33300">20074 9974 18431 0,'-9'4'1632'0,"6"-3"-1312"0,1 5-320 0,2-6 0 0,2 1 384 0,1-1 16 0,2 2 0 0,-1 0 0 16,4 3 112-16,1 0 0 0,2 8 16 0,-3 0 0 16,-2 5-528-16,-1 3-144 0,-5 3-16 0,0 1 0 15,-4 6 160-15,-1 0-208 0,0 4 80 0,-2 2 128 16,-2-3 304-16,-1 8 176 0,-1-2 32 0,1 2 16 15,-1-2 80-15,-1 2 16 0,2-5 0 0,-1-4 0 16,6-11-368-16,-2-4-80 0,4-8-16 0,1-8 0 16,2-2-160-16,3-11-256 0,1 3 64 0,3-11 16 15,2-4-1104-15,1-5-208 0,0-8-48 0,3-3-16 16,2-1 256-16,-1-2 48 0,2-1 16 16,1-1 0-16,3 1 896 0,0-4 176 0,1 5 160 0,2 0-208 15,-4 6 208-15,4-5 0 0,-2 1 144 0,1 2-144 16,-2 1 400-16,-1 6-16 0,0 7 0 0,-2 5 0 0,-1 6 656 0,-2 6 128 15,-2 7 32-15,-1 7 0 16,1 6 176-16,-5 2 32 0,1 4 16 0,1 4 0 0,0 1 160 0,-2 3 16 16,2 4 16-16,-1 2 0 0,-2 4-656 0,-1 1-144 15,0 5-32-15,0 3 0 0,0 3-576 0,-1 1-208 16,5-3 144-16,-4 2-144 16,2-7-352-16,2-6-160 15,6-3-16-15,1-8-14240 0</inkml:trace>
  <inkml:trace contextRef="#ctx1" brushRef="#br0" timeOffset="33556.28">21335 9675 9215 0,'-8'15'816'0,"4"-6"-656"0,2 3-160 16,4-5 0-16,2 0 4240 0,1-3 816 0,-2 1 176 0,4 7 16 15,4 7-3264-15,5 6-640 0,-4 8-144 0,0-2-32 16,-2 0-992-16,-3 2-176 0,0 1 0 0,2-1-160 16,0 0 160-16,1 2 0 0,2 1 0 0,4 2 0 15,2-1 0-15,2 0 0 0,3-3 0 0,1 0-128 16,-3-3 880-16,0 0 176 16,-3-6 32-16,-3-1 16 15,-4-5-2480-15,-2-3-496 0,-6 1-112 0,1-1-11520 0</inkml:trace>
  <inkml:trace contextRef="#ctx1" brushRef="#br0" timeOffset="33792.6">21646 9655 22111 0,'-9'-3'976'0,"5"3"208"0,-3 3-944 0,4-1-240 0,3 2 0 0,-2 3 0 16,0 0 1920-16,-3 7 320 0,-5 10 80 0,-6 13 16 15,-5 11-544-15,-5 6-128 0,-4 4 0 0,-3 1-16 16,2 2-400-16,-2-4-80 0,3-3-16 0,1-3 0 16,1-2-704-16,0-2-160 0,3-4-32 0,-1-3 0 0,4-5-256 0,1-9 0 15,3 2 0-15,6-10 0 0,2-6 0 0,8-5 0 16,2-6-176-16,3-9-12080 16,13-4-2416-16</inkml:trace>
  <inkml:trace contextRef="#ctx1" brushRef="#br0" timeOffset="34322.75">22330 9284 24879 0,'-17'25'2208'0,"7"-4"-1760"15,4-6-448-15,6-6 0 0,0 3 1088 0,-3 9 144 0,-4 19 32 0,-5 23 0 16,-4 24-1072-16,2 9-192 0,5 0 0 0,2-6 0 31,6-1-976-31,4-7-96 0,6-4-16 0,7-6 0 0,4-8 704 0,5-10 144 16,4-3 32-16,-1-13 0 0,5-7-96 0,-33-31-16 16,79 49 0-16,-79-49 0 0,94 33 320 0,-94-33 0 0,108 5 0 0,-108-5 0 15,98-26 368-15,-98 26 176 0,78-54 32 0,-48 18 16 16,-6-4 48-16,-5-7 16 15,-3-4 0-15,-4-8 0 0,-3-4 144 0,-4-1 32 16,-2-8 0-16,-3-1 0 0,0-2-304 0,-3-1-48 0,-2-3-16 0,-4-3 0 16,0-1-304-16,-3-6-160 0,0 2 160 0,-4-2-160 15,2 9 128-15,-3 0-128 0,-2 5 0 0,0 9 0 0,-2 14 0 0,0 11 0 16,-2 17 0 0,-1 10 0-16,-2 9 0 0,-2 10 0 0,-4 7 0 0,1 9 0 15,1 5-592-15,-1 9-16 0,5 2 0 0,1 5-13296 16</inkml:trace>
  <inkml:trace contextRef="#ctx1" brushRef="#br0" timeOffset="34622.86">23658 9015 24879 0,'-12'-13'1088'0,"3"6"256"0,4-1-1088 0,3-1-256 16,2 5 0-16,-3 3 0 0,-1-3 672 0,-1-1 80 15,-5 0 16-15,-4 5 0 0,-11 8-448 0,-4 6-64 16,-3 14-32-16,-1 7 0 0,-3 9 496 0,1 6 112 16,-2 8 0-16,4 3 16 0,2 1 672 0,3 11 128 15,7 2 16-15,4 5 16 0,3 9-608 0,3 2-128 0,4 1-32 0,4-5 0 16,3 0-608-16,1-7-128 15,6 1-32-15,2-5 0 0,3-4-144 0,4-1 0 0,3-3 0 0,6-7 0 16,-1-4-800 0,6-6-144-16,4-8-16 0,3-4-10688 15,0-6-2144-15</inkml:trace>
  <inkml:trace contextRef="#ctx1" brushRef="#br0" timeOffset="35033.32">24120 9934 14735 0,'-19'11'1312'0,"5"-3"-1056"15,4-2-256-15,4 0 0 0,6-2 1664 0,-1-1 288 16,-1 1 48-16,-2 5 16 0,-6 5-832 0,-2 6-160 16,-2 10-48-16,-4-4 0 0,3 4-832 0,-1 1-144 0,0-1 0 15,4 1 0-15,2-1 368 0,3-2 192 0,-4-2 32 0,6 0 16 31,1-3 160-31,4-6 48 0,0-1 0 0,2-4 0 0,2-2-576 0,1-5-112 16,2-5-128-16,0-3 176 16,0-7-784-16,2-1-160 0,-1-6-16 0,3-2-16 15,3-6-112-15,-4-3-32 0,6 2 0 0,-1-5 0 0,3-4 672 0,-1 0 128 16,2 4 144-16,-5-2-208 0,6-2 208 0,-3-2 0 16,2 1 0-16,-1-1 0 0,-1 2 240 0,0 2-64 15,3-2-16-15,-1 4 0 0,0 3 352 0,2 4 80 0,-2 6 16 0,2 10 0 16,-21 8 272-16,0 0 48 0,0 0 16 0,0 0 0 15,92 3 112-15,-76 11 32 0,1 0 0 0,-3 5 0 16,2 2-80-16,-4 3-16 0,2 6 0 0,-3 3 0 16,-3 5-592-16,-1 8-112 0,-1-3-32 0,-6 6 0 15,1-4-256-15,-2 1 0 0,1-3 0 0,0-5 0 16,1-6-224-16,3-6-96 0,3-7-32 0,5-7-16544 16</inkml:trace>
  <inkml:trace contextRef="#ctx1" brushRef="#br0" timeOffset="35510.86">24974 8793 12895 0,'-14'-3'1152'0,"5"1"-928"15,2 0-224-15,4 1 0 0,3 1 1056 0,0 1 160 0,0 3 48 0,0-1 0 16,0 8 64-16,0 3 16 15,5 5 0-15,0 3 0 0,4 3 576 0,3 3 112 16,4 0 16-16,5-4 16 0,1 4-96 0,6-4-32 16,2 1 0-16,5 2 0 0,3 0-832 0,2 4-160 0,2 0-48 0,3 1 0 15,2 3-448-15,0 1-112 0,0 2-16 0,1 1 0 16,-7-3-128-16,5 3-48 0,-1-3 0 16,0-1 0-16,-3 3-144 0,-5 1 0 0,-8-3 0 0,-10 3 0 15,-8 1-224-15,-11-2-128 0,-7 0-32 0,-12 2 0 31,-7 6-416-31,-11-3-96 0,-8 6 0 0,-4 0-16 16,-7 6 352-16,-1-2 80 0,-8-1 16 0,3-3 0 0,1 3 464 0,8-10-144 0,11-2 144 0,8 2-15712 16</inkml:trace>
  <inkml:trace contextRef="#ctx1" brushRef="#br0" timeOffset="36848.18">27422 9544 17503 0,'5'7'1552'0,"-1"-2"-1232"0,1 0-320 0,-3-1 0 16,-2 3 768-16,3 2 80 0,3 10 32 0,-1 10 0 31,0 15-432-31,-3 8-64 0,-4 9-32 0,-12-2 0 0,0-1-352 0,-5-2 0 0,0-2 0 0,0-7 0 16,3-4 256-16,6-8 48 15,6-9 0-15,6-7-10352 16</inkml:trace>
  <inkml:trace contextRef="#ctx1" brushRef="#br0" timeOffset="37150.31">28267 9272 13823 0,'-7'4'1216'0,"2"-1"-960"16,2-1-256-16,1 0 0 0,2 3 1216 0,-2 0 208 15,-6 2 48-15,-6 11 0 0,-2 4-704 0,-8 10-144 16,-3-1-32-16,3 0 0 0,-4 6 16 0,4-2 0 16,1 3 0-16,-1-3 0 0,4 1 1120 15,7-1 240-15,-1 0 32 0,3-4 16 0,8 3-336 0,1-5-64 16,5-1-16-16,4-5 0 16,2 3-880-16,5-5-176 0,3-2-32 0,-3 0-16 0,7-2-368 0,-5-1-128 0,1-2 0 0,1 2 144 15,-1 3-144-15,-1-2 0 0,0 1 0 0,-2-1 0 16,-4 1 128-16,0-1-128 0,-4 0 192 15,-6 1-64-15,-6-6-128 0,-7 5 160 16,-7 1-160-16,-7-1 160 0,-7 1-160 0,-4-3-144 0,-9 1 144 0,0-6-208 31,-2 3-608-15,4-6-112-16,-2-2-32 0,3-10-9920 0,4-1-2000 0</inkml:trace>
  <inkml:trace contextRef="#ctx1" brushRef="#br0" timeOffset="37288.6">27536 8912 13823 0,'1'7'1216'0,"5"-4"-960"0,4-3-256 0,-10 0-4048 16,0 0-864-16</inkml:trace>
  <inkml:trace contextRef="#ctx1" brushRef="#br0" timeOffset="37856.87">29466 8757 25791 0,'-35'14'2304'0,"13"0"-1856"0,3-4-448 0,8 0 0 0,11-4 1280 0,-2 1 144 16,-3 1 48-16,-2 8 0 0,-3 10 0 0,-4 13 0 16,-4 8 0-16,-1 0 0 0,2 5-1264 0,-2 2-208 15,1 3 0-15,-1 3-192 0,3 7 192 0,1 7 0 16,6 2 0-16,-3 8 0 0,7 3 208 0,3 0-16 16,2 4-16-16,3-4 0 0,4-4-176 0,2-1 0 15,5-10 144-15,5-6-144 0,5-9 0 0,3-15 0 16,6-5 0-16,-33-37-192 15,82 40-400-15,-82-40-96 0,102 5-16 0,-102-5 0 16,112-45-288-16,-63 6-64 0,-2-11-16 0,-4-13 0 0,-4-10 720 0,-3-4 144 16,-3 1 16-16,-1-3 16 0,-4-6 176 0,-4-2 0 0,-1-4 0 0,-6 1 128 15,-3-1-128-15,-2 4 176 0,-5 0-176 0,-5-5 192 16,-4 1 48-16,-3 2 16 0,-4 2 0 0,-3 5 0 0,0 7 160 16,-4 7 32-16,1 13 16 0,-5 11 0 0,-1 13 48 0,-3 12 0 15,-6 12 0-15,-3 10 0 16,-3 11 192-16,-3 10 32 0,-2 8 16 0,-1 6 0 0,-2 4-480 0,2 0-80 15,-5 5-32-15,6-2 0 32,4-3-1360-32,2 3-272 0,7-3-48 0,4 0-13776 0</inkml:trace>
  <inkml:trace contextRef="#ctx1" brushRef="#br0" timeOffset="38172.64">30843 8499 19343 0,'-7'-9'1728'0,"2"4"-1392"16,3 2-336-16,-3 1 0 0,1 4 1968 0,-3-2 320 0,-7-2 64 0,-7 2 16 15,-8 5-688-15,-8 2-128 0,-1 10-16 0,0 10-16 16,1 2-320-16,4 8-64 0,-2 5-16 0,2 8 0 15,7 4-240-15,0 2-48 0,6 5-16 0,5 7 0 16,1-2-464-16,3 7-96 0,6 5 0 0,2-1-16 16,-3 3-112-16,3-2-128 0,5 1 176 0,1-2-176 15,4-1 128-15,2-4-128 0,3-6 0 0,2-5 0 16,3-11 0-16,4-3 0 0,0-7 0 0,5-8 0 0,4-4 0 16,-30-28 0-16,73 38-128 0,-73-38-12160 15,96 22-2432-15</inkml:trace>
  <inkml:trace contextRef="#ctx1" brushRef="#br0" timeOffset="38628.97">31103 9112 23039 0,'-6'7'1024'0,"3"-4"192"0,3 1-960 0,0-1-256 15,0-1 0-15,2 2 0 0,-2 1 1344 0,1 4 208 16,1 8 48-16,0 7 16 0,-2 10-432 0,-2 2-96 16,-1 2 0-16,1 4-16 0,-2 3-256 0,4-1-48 0,4-2-16 0,-2 3 0 15,5 0-352-15,3 2-64 0,-3 0-16 0,3 2 0 16,-3-3-320-16,0-6 0 0,0 1 0 0,-5-4 128 16,2-4-128-16,-3-10-128 0,-1 1 128 0,-1-12-192 15,-1 2-464-15,-2-10-112 0,4-3 0 0,-5-4-16 16,3-2-544-16,1-9-96 0,1-4-32 0,0-3 0 15,1-3 64-15,5-9 16 0,-3-4 0 0,2-4 0 32,6 1 544-32,-4-6 96 0,5 4 32 0,-2 4 0 0,3-2 704 0,2-2 0 0,5-5 0 0,-1 0 0 0,3-2 208 0,-1 2 96 15,4 0 16-15,-1 9 0 0,-5 7 704 0,0 6 160 16,-5 8 32-16,-1 8 0 16,-3 2 80-16,-7 7 32 0,3 4 0 0,-3 3 0 0,1 1 272 0,-1 6 64 15,-1 6 16-15,0 2 0 0,-1 8-576 0,-1 3-112 16,2 3-32-16,-2 4 0 0,0 1-592 0,-2 0-128 0,1 3-32 0,1 3 0 15,-2-5-208-15,2 0 0 0,2-1 0 16,-1-6 0-16,3-3-208 0,1-1-48 0,2-5 0 0,0-2-17856 16</inkml:trace>
  <inkml:trace contextRef="#ctx1" brushRef="#br0" timeOffset="39163.83">31911 8304 11055 0,'-2'-2'976'0,"2"0"-784"0,2 1-192 0,2-1 0 0,-1-2 1472 0,2 1 256 31,1-4 64-31,2 0 0 0,6-7-960 0,2 0-176 0,-16 14-32 0,0 0-16 0,0 0 352 0,82-43 64 32,-82 43 0-32,0 0 16 0,0 0 752 0,89-18 160 0,-89 18 32 0,0 0 0 0,0 0-416 0,75 35-80 15,-63-16-16-15,-2 2 0 0,-1 7-640 0,-7 0-144 16,-2 5-32-16,-2 0 0 0,-7 5-464 0,-1 1-192 15,-2-3 128-15,-4 3-128 0,0-1 0 0,2-5 0 16,-3 2 0-16,1 0 0 0,1-4 0 0,1-5 0 0,1 0 0 16,-2 0 0-16,-1-3 0 0,0-2 0 0,2-2 0 15,0-3 0-15,4-6-144 0,1-3 144 0,-1-3 0 0,3-4 0 16,2-2-256-16,-1-2 64 16,3-3 16-16,1-5 0 15,0-2-352-15,2-1-80 0,2-5-16 0,0 1 0 16,1 0 160-16,1-2 16 15,3 2 16-15,-2 0 0 0,0 3 144 0,4 4 32 0,-4 0 0 0,0 3 0 0,2 2 112 0,0 4 144 0,4-1-208 0,-4 2 80 16,2 4 128-16,-1-2 0 0,3 4 0 0,1-3 0 31,0 5-400-31,6-1-48 0,-4 0-16 0,3-1 0 0,4 4-832 0,1-2-176 0,-22-6-16 16,0 0-10656-16</inkml:trace>
  <inkml:trace contextRef="#ctx1" brushRef="#br0" timeOffset="39430.61">32809 8325 23951 0,'-13'3'1056'0,"10"-3"224"0,3 2-1024 0,3-2-256 16,1 2 0-16,-1-2 0 0,4 1 1184 0,-1 3 176 16,9 1 48-1,1 7 0-15,1 2 576 0,-1 2 128 0,-2 5 32 0,2 0 0 0,1 3-576 0,1 1-112 0,1 2-32 0,0 1 0 16,2 5-720-16,-2 2-128 15,0 0-48-15,-1 0 0 16,-5 3-272-16,0 2-48 0,-3 4-16 0,-3 3 0 16,2 2-192-16,-7 6 0 0,1 1 0 0,-1 0 0 15,0-6 0-15,-2 6 0 0,0 2 0 0,-4-4 0 16,-1-6 0-16,-11-1 0 0,-1-3 0 0,-8-8 0 16,-4-2-144-16,-11-10 144 0,-11-3-208 0,-6-4-19424 15</inkml:trace>
  <inkml:trace contextRef="#ctx1" brushRef="#br0" timeOffset="57239.38">9259 14499 7359 0,'-1'2'656'0,"-1"1"-528"16,2-1-128-16,0-2 0 0,-2 0 1184 0,0 2 208 16,2 0 32-16,-5 1 16 0,0-1 304 0,1 1 64 0,1-3 16 0,1 0 0 15,2-1-688-15,-2-1-144 0,-1-3-32 0,3-1 0 16,-2-1-496-16,2 4-96 0,-2 0-32 0,2-1 0 16,-1-1 144-16,-3 1 32 0,1 3 0 0,-1 1 0 0,-1-2-80 0,-2 2-16 15,2 0 0-15,0 2 0 0,-2-2-224 0,0 5-32 16,-4 4-16-16,4-3 0 0,-3 8-16 0,1-1 0 15,-1 1 0-15,1 3 0 16,-2 2 224-16,3 0 32 0,1 6 16 0,0-1 0 0,2-1 32 0,1-1 0 16,1 6 0-16,-1 0 0 15,4 3-192-15,-2 3-48 0,2-3 0 0,0 2 0 0,2 0-192 0,0-5 0 16,1 5 0-16,4-2 0 0,2 2 0 0,3-3 0 16,4-2 0-16,-2-2 0 0,3-3 0 0,2-1 0 15,2-3 0-15,2-3 0 0,1-2-144 0,-24-14 144 16,0 0 0-16,0 0-144 0,107 5-32 0,-107-5 0 0,0 0 0 0,78-40 0 15,-78 40-48-15,0 0-16 0,59-59 0 0,-43 36 0 16,1-3 240-16,1 2 0 16,-4-2 144-16,2-4-144 0,-3 6 416 0,1-8-16 0,-3 5 0 0,-1-7 0 15,-1 0-16-15,-2 1-16 0,-4 3 0 0,-3-3 0 16,-1 1-208-16,-8 6-32 0,-1-3-128 0,-8 6 192 16,1 2-192-16,-4 4 0 15,-7 3 0-15,0 9-160 0,2 1-64 0,-4 6-16 0,2 3 0 0,1 9 0 16,-1 2-208-1,1 1-32-15,3 4-16 0,5-2 0 0,-4 0 112 0,8-3 0 0,-1-6 16 0,7 1-8464 16,2-6-1680-16</inkml:trace>
  <inkml:trace contextRef="#ctx1" brushRef="#br0" timeOffset="57555.64">9928 14489 4607 0,'-5'-7'192'0,"3"3"64"0,1 3-256 0,-1-3 0 0,0 1 0 0,1-1 0 16,1 1 1136-16,-4-3 176 0,1 3 32 0,-4-4 16 16,0 0 96-16,-2 5 16 0,0 2 0 0,0 5 0 15,1 4-272-15,-3 0-48 0,3 7-16 0,-3-1 0 16,1 4 288-16,-3 2 64 0,5 4 16 15,-4 6 0-15,5 0 96 0,-4 1 0 16,4 3 16-16,-3 3 0 0,4 2-528 0,1 4-128 0,0-1 0 0,3 1-16 16,2 3-240-16,2-2-32 0,0 5-16 0,3-4 0 15,0-1-288-15,4-7-64 0,1-3-16 0,4-7 0 16,4-4-416-16,-1-1-96 16,4-7-16-16,0-2 0 0,2-6-2144 0,-23-8-432 0</inkml:trace>
  <inkml:trace contextRef="#ctx1" brushRef="#br0" timeOffset="57817.17">10298 14820 6447 0,'0'-9'272'0,"2"-1"80"0,1 3-352 0,1 1 0 16,-4 1 0-16,0 2 0 0,1 1 1264 0,1-3 176 0,2-1 32 0,-4-2 16 15,-2 3 176-15,-3 5 16 0,-4 3 16 0,0 2 0 16,-3 7 432-16,-2 2 96 0,2 0 16 0,-4 5 0 16,2 2-512-16,2 2-80 0,0 3-32 0,0 2 0 15,3 0-496-15,2 1-96 0,2 3-32 0,3 3 0 16,2 1-560-16,0-1-112 0,2 0-32 0,1 0 0 16,4-4-288-16,-3 2-256 0,3-1 64 0,1-6 0 31,1 0-1200-31,1-5-224 0,4-7-48 0,2 0-12544 0</inkml:trace>
  <inkml:trace contextRef="#ctx1" brushRef="#br0" timeOffset="58079.92">10646 14438 12895 0,'0'9'576'0,"2"-2"112"0,2-2-560 0,-3 4-128 0,1-2 0 0,-2-4 0 15,2 10 1536-15,0 4 256 16,3 9 64-16,-3 14 16 0,-1 11 80 0,-1-1 16 16,-1 4 0-16,1-5 0 0,0 3-480 0,0-5-80 0,0 2-32 0,3-6 0 15,2 5-544-15,-1-5-96 0,3-5-32 0,-4-1 0 16,1-2-256-16,-3-4-64 0,1-3-16 0,-5-4 0 16,-1 4-368-16,-1-5 0 0,-4-2-160 0,1-2 160 15,-6-2-1408 1,1 3-160-16,-1-7-32 0,-3-4-12432 0</inkml:trace>
  <inkml:trace contextRef="#ctx1" brushRef="#br0" timeOffset="58495.05">11331 14466 20271 0,'-7'2'896'0,"4"-2"192"0,1 0-880 0,0 0-208 0,2 0 0 0,0 0 0 0,-1 2 656 0,1-1 96 32,-2 5 16-32,0 2 0 0,-1 6-64 0,-1 4 0 15,-3 8 0-15,2 0 0 0,0 5 272 0,-1 6 48 16,3 1 16-16,-2 4 0 0,0 1-256 0,3 8-48 0,-2 0-16 0,3-3 0 15,1 6-224-15,-2-5-48 0,4-2-16 0,3-3 0 16,-2 3-432-16,2-7 0 0,2-7 0 0,2-7-9888 16,0 0-1984-16</inkml:trace>
  <inkml:trace contextRef="#ctx1" brushRef="#br0" timeOffset="58730">11176 14780 22111 0,'-9'-6'976'0,"4"3"208"0,2 1-944 0,1 0-240 0,2-1 0 0,0 3 0 15,0-2 2000-15,2 2 368 0,-1 0 64 0,1 2 0 0,3 3-1104 0,2 0-240 16,-1 1-32-16,1 1-16 0,1 1-1040 0,5-1 0 16,2 2-256-16,4-4 64 15,2 4-816-15,-21-9-144 0,0 0-48 0,82 7 0 16,-82-7-32-16,0 0-16 0,101-12 0 0,-101 12 0 15,0 0-784-15,114-18-144 0</inkml:trace>
  <inkml:trace contextRef="#ctx1" brushRef="#br0" timeOffset="59051.2">12070 14670 10127 0,'2'-2'896'0,"-2"-1"-704"15,0 3-192-15,0 0 0 0,-2 0 1792 0,0-2 336 0,-1 0 64 16,-2 0 16-16,-6 2 304 0,-5 2 64 0,-1 2 16 0,-4 6 0 15,-1 2-880-15,-1 4-176 0,0 3-48 0,1 7 0 16,-1-1-432-16,4 1-96 16,0 5 0-16,3 1-16 0,4-1-352 0,-2 2-64 0,7-3-16 0,2-1 0 15,3-1-256-15,4-2-64 0,5-1-16 0,-2-5 0 16,9 3-176-16,-4-9 0 0,8 2 0 0,-1-4 0 16,6-5 0-16,-23-7 0 0,0 0 0 0,85 3-176 15,-85-3 176-15,0 0 0 0,112-31 0 0,-112 31 0 16,85-47 0-16,-85 47 0 0,82-59 0 0,-82 59 0 15,61-63 0-15,-61 63 144 0,42-68-144 16,-30 30 0-16,-2 1 128 0,-3-1-128 0,-7 3 0 0,0-2 0 16,-7 4 0-16,-1-1 0 0,-3 0 0 0,-1 1 0 0,-5 9 0 0,1 3 0 15,2 2 0-15,-2 7 0 16,2 3-768-16,-1 0-96 0,2 8-32 0,1 1 0 16,2 0-1536-16,-1 5-320 0,4 4-64 0,2-3-10112 0</inkml:trace>
  <inkml:trace contextRef="#ctx1" brushRef="#br0" timeOffset="59308.1">12607 14510 11967 0,'0'1'528'0,"2"-2"112"0,-1 1-512 0,1-2-128 0,-2 2 0 0,0-2 0 0,0 2 1360 0,-2-2 240 16,1 2 64-16,-1 0 0 15,-9 4 64-15,3 1 0 0,-3 6 16 0,1-3 0 0,-4 10 304 0,2-1 64 16,3 4 16-16,-3 0 0 0,5 9-400 0,-5-4-96 15,3 3-16-15,-3 1 0 0,5 5-752 0,-4-2-160 16,6 2-16-16,0 0-16 0,1-6-288 0,4 2-64 16,2-4-16-16,3 0 0 0,2 0-160 0,4-5-16 15,-3-1-128-15,5-2 192 0,0-3-192 0,1 0 0 16,4-4 0-16,-1-3 0 16,2-4-128-16,-19-5-80 0,0 0-16 0,0 0 0 31,100-2-1792-31,-100 2-352 0</inkml:trace>
  <inkml:trace contextRef="#ctx1" brushRef="#br0" timeOffset="59601.14">13096 14621 13823 0,'-6'7'1216'0,"0"-3"-960"15,5-1-256-15,-1-1 0 0,4 0 2800 0,-6 1 512 16,-3 4 96-16,-2 7 32 0,-5 3-816 0,0 4-144 16,2-2-48-16,0-1 0 0,3-1-1024 0,4-1-224 15,2 0-32-15,4-4-16 0,5 5-704 0,-3 1-144 0,4-1-32 0,-2 2 0 0,4 0-256 0,1 1 0 16,-1-3 0-16,5 0 0 0,-3-1 0 0,3-4 0 16,-1 4 0-16,0 0 0 31,-1-4-464-31,0-2-112 0,-3 4 0 0,1-2-16 15,-5-1-1776-15,2-1-368 0</inkml:trace>
  <inkml:trace contextRef="#ctx1" brushRef="#br0" timeOffset="59920.56">13429 14386 15663 0,'-7'2'688'0,"4"-2"144"0,1 0-656 0,2 0-176 0,0 0 0 0,0 0 0 0,2 0 1664 0,1 0 320 0,4-2 48 0,0 0 16 16,2 2-144-16,3 0-32 0,-12 0 0 0,0 0 0 16,0 0-224-16,0 0-48 15,86 23-16-15,-86-23 0 16,48 26-432-16,-48-26-64 0,53 35-32 0,-25-14 0 0,1 3-336 0,-1-1-64 15,0 3-16-15,-5 0 0 0,-3-2-272 0,-2 6-64 16,-2-7-16-16,-1 5 0 0,-6-4-288 0,-4-1 160 16,-3 6-160-16,-6-3 128 0,-1 4-128 15,-5-2 0-15,-4 7 144 0,-5-2-144 0,-7 3 0 0,-4 1 0 16,-7 1 0-16,1-5 0 16,1 0-736-16,2-3-160 0</inkml:trace>
  <inkml:trace contextRef="#ctx1" brushRef="#br0" timeOffset="62768.78">8085 15691 5519 0,'-4'5'496'16,"-3"0"-496"-16,7-3 0 0,-1-1 0 16,1 1 1440-16,-2 2 192 0,-2 1 32 0,1 0 16 0,-4 4-128 0,2-4-16 0,1-1-16 0,2-4 0 15,1 0-1008-15,-3 0-192 16,2-2-32-16,1-2-16 0,-1 3-16 0,0-1-16 0,-1 0 0 15,-1-1 0-15,-1 6 384 0,-2-1 80 16,0 1 0-16,-2 1 16 0,-1-2 304 16,0 6 64-16,1-1 16 0,-2 0 0 0,3 7-208 0,-5-2-64 15,6 2 0-15,-5 2 0 0,2 3-384 0,-1 2-96 0,3 5-16 0,-3 0 0 16,2 9-336-16,2 0 0 0,2 2 0 0,4 1 0 16,1 2 0-16,3-2 0 0,6-1 0 0,-1-4 0 0,5-7 128 15,2 2 64-15,6-4 16 0,4-5 0 0,-1-3-64 0,4-5-16 31,3-4 0-31,-31-7 0 0,0 0-128 0,98 0 0 0,-98 0 0 0,0 0 0 0,101-28-160 0,-101 28 160 16,0 0 0 0,91-61-144-16,-65 33 144 0,-4 2 0 0,-1-7 0 0,-3-2 128 15,-1 0 0-15,-3-7 16 0,0 0 0 0,-4 1 0 0,3-1 240 0,-8-4 32 16,-2 5 16-16,-1 2 0 0,-2 3-144 0,-5-3-32 31,-4-1 0-31,-3 6 0 0,-4 2-256 0,-1 8 0 0,-2 3 0 0,-4 5 0 16,0 11 0-16,-3 3 0 0,2 6 0 0,-2 1 0 0,-6 9 0 15,3 2 0 1,-3 1 0-16,3 0 0 0,3 3-192 0,-4-1 192 0,7 0-208 0,2-2 80 16,4-3-896-16,3 2-160 0,4-2-32 0,-1-4-16 15,6-1-928-15,3-4-176 0,2 2-32 16,0 0-7952-16</inkml:trace>
  <inkml:trace contextRef="#ctx1" brushRef="#br0" timeOffset="63108.86">8961 15509 11967 0,'-12'4'528'0,"2"-1"112"0,3 3-512 0,-4-3-128 16,6-1 0-16,2 1 0 0,-6-1 2336 0,-2 9 432 16,-11-1 96-16,-4 7 16 0,-1 3-656 0,0 0-128 0,0 3-32 0,6 0 0 15,1 1-1088-15,0-1-208 0,3 5-64 0,1-2 0 16,2 9-384-16,2-1-96 0,3 5-16 0,2 1 0 16,-3 0 128-16,3 3 32 15,5 6 0-15,-3-5 0 0,3 1 16 0,2-3 0 0,4 0 0 0,1-4 0 16,6-2-384-16,-1-6 0 0,6-6 0 0,-2-3 0 31,5-1-832-31,3-5-176 0,-1-6-32 0,5 0-8912 0,4-6-1776 0</inkml:trace>
  <inkml:trace contextRef="#ctx1" brushRef="#br0" timeOffset="63347.64">9360 15642 20271 0,'-5'0'896'0,"0"-2"192"0,1 0-880 0,4 4-208 0,-1 0 0 0,-3 0 0 0,4 3 1760 16,-3 5 304-16,-4 4 64 0,-2 7 16 0,-1 5-624 0,-3 9-128 15,3 2-32-15,-4 1 0 0,2 2-704 0,1 4-144 16,-3 4-16-16,2 1-16 0,0 0-320 0,0 5-160 16,1 0 160-16,1 0-160 0,1-5 176 0,0 1-176 15,4-3 192-15,3-5-192 0,-1-4 128 0,6-8-128 16,1-1 0-16,3-8 0 15,2-3-1200-15,3-13-336 0</inkml:trace>
  <inkml:trace contextRef="#ctx1" brushRef="#br0" timeOffset="63569.68">9733 15633 21183 0,'0'11'944'0,"0"1"192"0,0-2-912 0,2 1-224 16,0-6 0-16,1 4 0 0,-1 1 2304 0,5 9 432 15,5 11 80-15,0 6 0 0,4 3-976 0,0-4-208 16,3-4-32-16,-2 0-16 16,1-5-1136-16,-1 6-208 0,1-1-48 0,-1-1-16 0,-3 3-176 0,-5 0 0 15,-2 2 144-15,-6 3-144 0,-1-3 512 0,-7 7 48 0,-3 1 0 0,-4 1 0 16,-5 3-176-16,0-2-48 0,-7 4 0 0,-2-6 0 16,-2 6-192-16,-3-5-144 0,-2-3 192 0,-5-4-12416 15,5-9-2496 1</inkml:trace>
  <inkml:trace contextRef="#ctx1" brushRef="#br0" timeOffset="66157.75">14437 14551 6447 0,'-7'4'576'0,"0"1"-576"0,3-3 0 0,2-2 0 16,2 0 1440-16,-1 2 176 0,-6 1 48 0,-2 1 0 16,4 1-560-16,-2 0-96 0,5-1-32 0,5-4 0 0,6-2-816 0,2 0-160 15,3-5 0-15,3 4 0 16,2-6 0-16,2-2-160 15,2 3 160-15,3-3 0 0,-26 11 0 0,0 0 0 0,0 0 0 0,97-38 0 0,-74 33 224 0,-4-2 160 16,0 5 16-16,-3 2 16 0,0 2 240 0,1 3 48 16,-8 2 16-16,0-2 0 0,-8 7 96 0,1 1 16 15,-4 4 0-15,1 4 0 0,-8 2-128 0,0 1-32 16,-5 6 0-16,0-3 0 0,0 5-192 0,0-4-32 16,2 5-16-16,0 0 0 15,0-4 16-15,1 3 0 0,1 4 0 0,-4-1 0 0,4 0-160 0,-1 0-32 16,1 1 0-16,-1-2 0 15,1 2 64-15,1-1 16 0,-3-4 0 0,5-5 0 16,-4 6 240-16,4-8 32 0,4-3 16 0,-2-2 0 16,3-1-240-16,0-4-32 0,4-6-16 0,-2 1 0 0,7-4-192 0,-5-5-144 0,3 2 192 0,0-2-192 31,2 0 0-31,-2-2 0 0,1-1 0 0,2-1 0 0,-4-3 0 0,1 4-144 0,-1-1 144 0,2-1-128 16,-4-2 128-16,3 4-192 0,-1-1 192 0,-2 2-192 15,1 2 192-15,-3 2 0 0,4 2-144 0,-8 6 144 16,2 1 0-16,1 4-176 0,-3 4 176 0,1 2-128 15,-1 5 128-15,-3 2-192 16,2 4 192-16,0-5-192 0,1 5 192 0,-3 1 0 16,4 5 0-16,-2 2 0 0,3 0 0 0,2 2 128 15,0-2-128-15,2 0 128 0,1 2 32 0,2-2 16 0,4 2 0 16,-2-2 0-16,5-3 144 0,-3-4 16 0,1-4 16 0,3-1 0 0,1-3-160 16,-2-5-16-16,3 5-16 0,-4-6 0 15,-1-5-160-15,-6 3 0 0,-2-1 0 16,-4-2 128-16,-2 0 64 0,-6-2 16 0,1 4 0 0,-8-2 0 15,-2-4 48-15,-2 2 0 0,-2-6 0 0,-5 1 0 0,2-6-128 0,-9-1-128 16,2-1 176-16,-4 1-176 0,-1 1 0 0,0-1 0 16,1 2 0-16,4 0 0 0,3-1 0 0,6-2-192 31,7 1 16-31,4-2-10848 16,6-1-2176-16</inkml:trace>
  <inkml:trace contextRef="#ctx1" brushRef="#br0" timeOffset="66786.72">15576 15126 11055 0,'-7'4'976'0,"4"-3"-784"0,-3-1-192 0,5 0 0 16,-1 0 1376-16,-1 0 224 0,-4 0 64 0,-4 2 0 15,-5 0-944-15,1 0-176 0,1 1-32 0,-4 2-16 16,4 2-496-16,2-1 0 0,2 4 0 0,-1-1 0 16,1 5 368-16,1 0 176 0,0 1 32 0,2-1 16 0,2 9 688 15,0 1 128-15,2 2 16 0,3 6 16 0,0-1-352 0,0 2-64 16,3 2 0-16,2 0-16 0,4 1-416 0,0-2-80 15,5-3 0-15,1 2-16 0,3-5-368 16,-3-2-128-16,10-2 0 0,-6 2 0 16,5-5 0-16,-1-3 0 0,5-6 0 0,2 2 0 0,3-9 0 0,-33-5 0 15,0 0 0-15,104-5 0 0,-104 5 0 0,0 0 0 16,89-45 0-16,-65 18 0 0,-3 0 256 0,0-6 48 16,-3-1 16-16,-3 1 0 0,-2-5-48 0,-1-6 0 15,2 3 0-15,-9-3 0 0,-2 1-272 16,-1 1 160-16,-2 0-160 0,-3 2 128 0,-3 2 176 0,-4 3 16 15,1 2 16-15,-3 5 0 0,-2 2-96 0,-2 7-32 16,1 5 0-16,-4 5 0 0,1 5-208 0,-3 6 144 16,-1 3-144-16,-5 11 128 0,3 3-128 0,-7 4 0 15,5 6 0-15,-4-1 0 16,2 5-1328-16,-2 2-144 0,4-2-16 0,4-1-8192 0,1-1-1648 0</inkml:trace>
  <inkml:trace contextRef="#ctx1" brushRef="#br0" timeOffset="67264.16">16711 14863 9215 0,'-13'-7'816'0,"5"4"-656"0,1-2-160 0,1 1 0 0,5-1 720 0,-3 1 112 16,1 3 32-16,-4-5 0 0,-4-6-16 0,-1 2 0 15,-4-1 0-15,3 4 0 0,-3 0-704 0,4 6-144 16,-4 1 0-16,2 7 0 0,5 1 320 0,-5 3 96 16,0 4 32-16,0 6 0 0,1 2 992 0,-5 3 208 15,-1 5 32-15,2 4 16 0,1 4-176 0,0 1-48 16,0 3 0-16,4 4 0 0,-3 0-176 0,4 6-32 15,1-3-16-15,1-1 0 0,5 3-432 0,3-8-96 16,1 3-16-16,3-7 0 0,6 0-544 0,0-5-160 0,3-6 0 16,5-1 0-1,4-7-800-15,0-5-224 0,0-2-64 0,5-6-8736 0,4-4-1760 0</inkml:trace>
  <inkml:trace contextRef="#ctx1" brushRef="#br0" timeOffset="67495.19">16989 14952 10127 0,'-3'5'896'0,"-1"-1"-704"15,3 1-192-15,1-3 0 16,0 1 3024-16,-2 6 576 0,0 5 112 0,-5 7 32 0,-1 7-1008 0,-3 8-208 0,1 3-32 0,-3 1-16 16,1 3-1392-16,0-3-256 0,0 2-64 0,-2-2-16 31,3-2-496-31,-1 1-80 0,4-3-32 0,-5 1 0 15,6-4-144-15,-5-3 0 0,7 1 0 0,-4-7-176 0,4 1-80 0,0-6-32 16,3-5 0-16,-1-2 0 16,6-7-1552-16,-1 0-304 0</inkml:trace>
  <inkml:trace contextRef="#ctx1" brushRef="#br0" timeOffset="67746.98">17368 14818 21183 0,'7'2'944'0,"-4"-1"192"0,2 5-912 0,0-5-224 16,2 3 0-16,-3-2 0 0,1 6 1936 0,4 3 352 0,5 6 64 0,1 6 16 15,5 6-1024-15,-3 6-192 0,2 2-32 0,-1 3-16 16,-3 2-736-16,3 0-160 0,-1 5-16 0,-1-4-16 16,-4 1 64-16,-3 1 16 0,-2 0 0 0,-5-3 0 15,-6 3 48-15,-3-5 16 0,-9 0 0 0,-1 0 0 16,-2-3-320-16,-4-2 160 0,-3 0-160 0,-4-6 128 15,2 4-128-15,-1-8 0 0,-4 1 0 0,0-7-10816 16,3-1-2208-16</inkml:trace>
  <inkml:trace contextRef="#ctx1" brushRef="#br0" timeOffset="72206.09">19286 14715 8287 0,'-3'5'736'0,"1"-3"-592"16,2 0-144-16,0 0 0 0,0-2 1264 0,0 3 208 0,2 1 64 15,-4 1 0-15,0 0-272 0,0 6-48 16,2-6-16-16,-3 3 0 0,1 3-608 0,-1-6-112 0,-3 6-32 0,3-3 0 16,-4 6-256-16,0 2-64 0,0 5-128 0,-3-2 192 15,1 9 128-15,-5-2 32 0,0 4 0 0,2-1 0 16,-2 4 320-16,2-5 64 0,5 2 16 0,-5-6 0 15,5-1-480-15,0-1-80 0,3-2-32 0,-1-7 0 16,3 1-160-16,2-1 0 0,-2-6-192 0,2-6 192 16,0 1-368-16,0-4 48 0,2-1 16 0,2-6 0 15,-1-1-464 1,2-6-80-16,4-1-32 0,0-3 0 0,1 0 192 0,4-7 48 0,-2-2 0 0,4-1 0 0,1-1 432 16,1-4 208-16,-1 2-192 0,2 2 192 0,1-6 0 0,-3 0 0 15,1-1 0-15,-1 2 0 0,2 1 128 0,-1 0-128 16,-1 0 192-16,-1 7-64 0,1 2 144 0,-1 5 32 15,-1 7 0-15,1 4 0 0,-4 5 336 0,2 1 64 16,-2 8 0-16,4 1 16 0,-5 0 32 0,3 9 0 16,-2-4 0-16,-4 1 0 0,3 8 160 0,-1 0 48 0,1 9 0 0,-2-2 0 15,-1 0-288-15,-1 6-48 16,-3 1-16-16,-1 0 0 0,1 0-304 0,-4 2-64 0,0 1-16 0,-4 1 0 16,1-1-224-16,-1-1 0 0,1 0 0 0,-1-7 0 15,-1 2-656 1,2-6-32-16,1-5 0 0,2 0-12272 0</inkml:trace>
  <inkml:trace contextRef="#ctx1" brushRef="#br0" timeOffset="72461.6">20004 14668 11055 0,'-2'2'976'0,"2"1"-784"0,4-3-192 0,1 0 0 15,-3 2 1920-15,1 0 320 0,3 1 80 0,4 3 16 16,4 4-736-16,2 0-128 0,1 6-48 0,0 0 0 16,-1 0-672-16,0 3-144 0,1 2-32 0,-3 1 0 15,0 1-192-15,0 6-32 0,2 5-16 0,-1-5 0 16,-2 6 80-16,4 0 16 0,0 3 0 0,-1-1 0 0,3 1-48 0,-1-3 0 16,1-2 0-16,0-5 0 0,0-7-384 0,0 0 0 15,-1-6 0-15,-2 1 0 0,-3-7-336 0,-4 1-48 16,2-5-16-16,-6 2-8464 15,2-5-1696-15</inkml:trace>
  <inkml:trace contextRef="#ctx1" brushRef="#br0" timeOffset="72671.86">20466 14593 6447 0,'-19'7'576'0,"0"-2"-576"16,5 2 0-16,3 2 0 0,4-4 2496 0,2 1 384 0,0 4 64 0,-7 6 32 15,-8 10-192-15,-2 10-32 0,-8 4-16 0,4 8 0 16,0-3-1200-16,1-2-256 16,1 6-32-16,1-4-16 0,2 2-672 0,2-3-144 0,2 3-32 0,1-2 0 15,-1 4-384-15,-1-4 0 0,4 4 0 0,0-7 0 16,4-6-176-16,0-8 176 0,1-2-128 0,7-8 128 16,2-9-576-16,2-6-48 0</inkml:trace>
  <inkml:trace contextRef="#ctx1" brushRef="#br0" timeOffset="73281.59">21186 14278 13823 0,'-14'2'1216'0,"5"-2"-960"0,4 0-256 0,3-2 0 15,0-1 1152-15,-1 1 192 0,-4 0 48 0,-11 0 0 0,-1 1-1008 0,-2-1-208 16,-3 4-48-16,3 3 0 0,0 10-128 0,0 3 0 16,0 5-160-16,2 8 160 0,-2 5 416 0,2 6 176 15,0 5 48-15,1 2 0 0,3 7 304 0,2 1 64 16,3 4 16-16,7 4 0 0,-3-6-304 0,5 0-48 15,2 0-16-15,6-3 0 0,0-2-512 0,5-2-144 16,8-8 0-16,-3-6 0 16,2-5 0-16,0-8 0 0,4-1-192 0,3-5 64 15,2-5-48-15,2-2 0 0,3-5 0 0,-33-7 0 16,0 0 48-16,120-8 0 0,-120 8 0 0,0 0 0 0,124-67 128 0,-124 67 0 0,64-62 0 0,-38 23-128 16,-3-2 128-16,-4-8 0 0,-1 4 0 0,-3-6-128 15,1-3 128-15,-4-3 176 16,0-4-48-16,-3-2 0 15,0-2 48-15,-6 4 0 0,-4 1 0 0,-5-5 0 0,-4 4-176 16,-2 2 0-16,-2 3 144 0,-4 11-144 0,1 8 0 0,-1 9 128 16,1 11-128-16,0 8 0 0,-3 6 0 0,-1 3 128 0,1 5-128 0,-1 4 0 0,0 6 0 0,3 3 0 31,1-1 0-31,3 2-12112 16</inkml:trace>
  <inkml:trace contextRef="#ctx1" brushRef="#br0" timeOffset="73541.4">21973 14118 23039 0,'-7'2'1024'0,"4"-4"192"0,3 0-960 0,0 0-256 16,1 2 0-16,1-1 0 0,3-1 1264 0,-3 0 208 0,2-1 32 0,1 3 16 0,-2 7-592 0,-4 0-112 15,-3 10-32-15,-3 2 0 0,-3 5-496 0,-4 8-96 16,0 4-32-16,-5 4 0 0,1 7-160 0,1 1 0 15,-1 7 0-15,4 3 0 0,6-3 320 0,-3 3 0 16,8 1-16-16,3 2 0 16,3-3 464-16,6-8 80 0,0-1 32 0,5-7 0 15,1-7-480-15,1-9-80 0,7 0-32 0,-2-7 0 16,3-3-496-16,0-6-112 0,6-1 0 0,-4-4-15920 16</inkml:trace>
  <inkml:trace contextRef="#ctx1" brushRef="#br0" timeOffset="73762.45">22397 14440 911 0,'1'-10'0'0,"1"1"0"0,0 5 0 0,1 1 0 0,-1 3 2432 0,-2 3 416 16,2 1 80-16,0 5 16 0,-1 3 832 0,1 12 160 15,0 6 32-15,-4 6 16 0,-1 11-1488 0,-3 0-288 16,-6 4-64-16,5-2-16 0,-5 3-848 0,2 2-192 15,-1 0-16-15,2-2-16 0,1-5-864 0,2-5-192 16,-1-7 0-16,6-2 0 0,-1-9-240 0,4-3 0 16,1-5 0-16,2-6-10640 15,2-8-2112-15</inkml:trace>
  <inkml:trace contextRef="#ctx1" brushRef="#br0" timeOffset="74013.66">22839 14020 24879 0,'5'0'1088'0,"-1"2"256"0,1 1-1088 0,0 1-256 0,1 3 0 0,-3-4 0 15,2 3 1296-15,6 8 208 0,6 1 32 0,6 10 16 16,3 4-16-16,-2-1-16 0,3 5 0 0,-3-5 0 16,0 5-928-16,1-1-176 0,-1-1-32 0,2 4-16 15,0 1-368-15,-3 4 144 0,1 2-144 0,-3 2 0 0,-3-3 256 0,-8 8-64 16,1 0-16-16,-8 2 0 0,-5-1 0 0,-4-1 0 15,-8 3 0-15,-6-7 0 0,1 2-176 0,-10-3 0 16,1 3 144-16,-5-5-144 0,3-2 0 0,2-5 0 16,0-8 0-16,0-2-11504 15,6-11-2288-15</inkml:trace>
  <inkml:trace contextRef="#ctx1" brushRef="#br0" timeOffset="75167.75">24350 14433 15663 0,'-7'28'1392'0,"0"0"-1120"0,4-7-272 0,1-6 0 0,0 1 768 0,-3 10 80 15,-4 19 32-15,-5 27 0 0,-3 18-624 0,-2 1-112 16,1-9-16-16,6-14-128 16,2-18-480-16,4-8-208 0,6-14-32 0,7-12-16 0</inkml:trace>
  <inkml:trace contextRef="#ctx1" brushRef="#br0" timeOffset="75503.7">25214 14212 18431 0,'0'3'1632'0,"0"4"-1312"0,2-5-320 0,0-2 0 15,0 0 1472-15,-1 0 208 0,1 4 48 0,-2-1 16 16,0 2-1264-16,-5 6-256 0,-4-4-48 0,-5 7-16 15,-5 0-160-15,0 1-144 0,-4 1 144 0,1 1-208 16,-1 2 208-16,0-1 0 0,2 1 0 0,2 0 0 16,4-1 960-16,2-3 64 0,6 1 32 0,4-2 0 0,-2 0-464 0,5 1-80 15,1 3-32-15,3-1 0 16,-1 4-480-16,1 2 0 0,1 5 0 0,2 0 0 16,-2 5 0-16,1 0 0 0,2 2-128 0,-4-4 128 15,1 4 0-15,-2 0 0 0,4-4 0 0,-7-5 0 16,0-2 192-16,-1 1 0 0,-6-2 0 0,-4-1 0 0,-3-3-48 0,-3 0-16 15,-4-1 0-15,-2-4 0 16,-1-7-128-16,-4 2 0 0,-2-8 0 0,-1-2 0 0,-4-6-384 0,0 0-16 16,0-9 0-16,1-2-13184 15</inkml:trace>
  <inkml:trace contextRef="#ctx1" brushRef="#br0" timeOffset="75681.06">24331 13855 30399 0,'-31'22'1344'0,"11"-6"288"0,5 2-1312 0,6-8-320 0,9-7 0 0,3-3 0 0,3-1 1056 0,2-1 144 15,8-3 16-15,-16 5-10960 32,0 0-2208-32</inkml:trace>
  <inkml:trace contextRef="#ctx1" brushRef="#br0" timeOffset="76250.69">26277 13909 30399 0,'-7'7'2704'0,"7"0"-2160"16,0-6-544-16,0-2 0 0,4-1 784 0,-4 2 48 15,2 0 16-15,-1 3 0 16,1 3-1296-16,-4 2-256 0,-3 3-48 0,2 6-16 16,-8 4-2176-16,3 7-448 0,-6 3-96 0,0 8-16 15,0 6 2288-15,0 0 464 0,-2 8 96 0,2 1 16 0,7 5 1648 0,-3 2 336 16,6-2 64-16,4 0 0 0,0-5-368 0,4 0-80 15,4 0 0-15,1-14-16 0,3-8-656 0,6-10-128 16,-3-6-32-16,8-11 0 0,0-1-128 0,3-8-176 16,-26 4 48-16,0 0 0 0,96-40 128 0,-96 40-160 0,80-52 160 15,-80 52-160-15,82-70 160 0,-82 70 0 16,80-94 0-16,-43 45 0 0,-6-5 0 0,-5 4 0 0,-5 1 0 16,-4-3 176-16,-4-2 272 0,-8 0 64 0,-3-2 16 0,-6 0 0 15,-1-1 688-15,-7-2 128 0,-6-2 16 0,-3 0 16 16,-3 3-512-16,-4 6-96 0,-2 1-32 0,-1 13 0 15,0 5-544-15,1 9-192 0,-1 15 144 0,-2 0-144 16,-1 13 0-16,-2 6 0 0,3 6-144 0,1 5 144 16,8 3-576-16,5 6-16 15,5-1 0-15,7 3-13776 0</inkml:trace>
  <inkml:trace contextRef="#ctx1" brushRef="#br0" timeOffset="76627.35">27457 13573 3967 0,'0'-20'176'0,"0"7"32"0,-2 0-208 0,-1 3 0 16,-1 6 0-16,1 3 0 0,-1-1 1600 0,-4-5 256 0,-6 2 64 0,-4-1 16 0,-8 5 2160 0,-2 6 448 16,0 5 64-16,1 3 32 15,-1 8-1792-15,2 3-352 0,1 0-80 0,1 4-16 16,1 5-1472-16,2 4-288 0,0 5-64 0,0 5-16 0,0 0-336 0,2 7-64 16,0 8-16-16,3 1 0 15,3 2 64-15,4 6 16 0,-3 6 0 0,6-1 0 16,5 8-224-16,-1-1 176 0,4 1-176 0,-2-4 160 0,3-1-160 0,4-12 0 15,4-6 0-15,4-7 0 16,4-7-192-16,2-7 192 0,7-5-160 0,4-5 160 16,4-7-1360-16,4-6-176 0</inkml:trace>
  <inkml:trace contextRef="#ctx1" brushRef="#br0" timeOffset="77023.38">27837 14438 9215 0,'-2'-1'816'0,"1"-1"-656"15,1 0-160-15,1 0 0 0,1 2 1872 0,-2 2 352 0,2-2 64 0,-1 2 16 16,1 1-368-16,0 8-64 0,-4-1-16 0,-3 8 0 0,-2 4-1152 0,-5 6-224 16,-2 5-48-16,-4 0-16 15,-2 6 832-15,0-5 160 0,1 1 48 0,2-2 0 0,1-5-560 0,4-2-128 16,0-3 0-16,6-6-16 0,1-6-752 0,4-1 0 31,6-6 0-31,-2-4 0 16,4-5-592-16,4-6-64 0,1-5-16 0,2-3 0 0,1-3-1584 0,3-3-320 0,-18 25-64 0,43-68-16 31,-43 68 1616-31,48-75 320 0,-48 75 64 0,59-83 16 0,-59 83 640 0,66-91 0 0,-66 91 0 16,70-92 128-16,-70 92 96 0,62-80 32 0,-62 80 0 0,61-73 0 15,-61 73 192-15,0 0 64 0,0 0 0 0,0 0 0 0,0 0 512 0,0 0 128 0,0 0 0 16,89 0 16-16,-87 31 768 0,0 4 160 0,-4 3 16 0,0 7 16 31,-1 4-832-31,-2 3-160 0,1 4-48 0,-6 7 0 16,4 1-784-16,-1-4-176 0,0 2-128 0,2-8 192 0,2-1-448 0,-2-12-64 15,3-4-32-15,0-9-10784 16,2-11-2176-16</inkml:trace>
  <inkml:trace contextRef="#ctx1" brushRef="#br0" timeOffset="77289.53">28682 13498 23039 0,'7'15'2048'0,"4"-6"-1648"16,-3 3-400-16,4-3 0 0,-3-2 2560 0,2-4 416 0,-1 8 96 0,11 1 0 0,10 16-1072 0,9 7-208 15,2 7-64-15,-5 1 0 0,-4 2-1280 0,-3 1-272 16,-8-1-48-16,-1 7-128 15,2 2 128-15,-4 2-128 16,2 3 0-16,-4 2 0 0,-3 2 176 0,-2-2-176 0,-6 0 160 0,-8 0-160 0,-10 1 128 0,-7-2-128 16,-9-3 0-16,-9 1 0 0,-3 1 0 0,-10-3 0 31,-5 1 0-31,-4-1 0 0,-2-6-592 0,-3-6-112 0,-1-2-32 0,6-8-16832 0</inkml:trace>
  <inkml:trace contextRef="#ctx1" brushRef="#br0" timeOffset="79241.89">8811 6588 9215 0,'2'9'816'0,"2"-4"-656"0,-3-1-160 0,3-4 0 15,1 3 384-15,0 4 32 0,6 4 16 0,6 8 0 16,4 10-432-16,0-1 0 0,-2 4 0 0,-3-1 0 16,-2-1 240-16,-4 1-48 0,1 0 0 0,-3-1 0 15,1 5 688-15,-2 1 128 0,2 6 16 0,-2-2 16 16,0 0 496-16,0 4 112 0,-2-4 16 0,2 2 0 16,0-1-448-16,-4 6-96 0,1 2-16 0,-2 3 0 15,-1 1-704-15,-1 2-144 0,0 6-16 0,0 0-16 16,-1 9-224-16,-3-4 0 0,2 0 0 0,-1-3 0 15,-2 2 400-15,1-6 48 0,1-4 0 0,1-2 0 0,0-4 48 0,2 1 16 0,0 1 0 16,0-6 0-16,0-3-48 0,2-2 0 16,-2-2 0-16,0-5 0 0,2 2 48 0,-2-11 0 0,2 4 0 0,-1-5 0 15,3-2-96-15,-1-4-16 0,-1 2 0 0,0-3 0 16,1 0-96-16,2-4-32 0,4 2 0 0,-2-4 0 16,4-1-112-16,1-4-32 0,5 0 0 0,2-3 0 15,4-2-128-15,1-3 0 0,-24 3 0 0,0 0 0 16,95-28 0-16,-95 28 0 0,78-28 0 0,-78 28 0 15,92-31 0-15,-92 31 0 0,107-30 0 0,-107 30 0 16,111-23-208-16,-111 23 80 0,108-17 128 0,-108 17-208 16,106-11 32-16,-106 11 16 0,115 4 0 0,-115-4 0 0,128 12 160 15,-128-12-128-15,143 23 128 0,-143-23-128 0,142 22 128 16,-142-22 0-16,133 20 0 0,-133-20 0 0,125 17 0 16,-125-17 0-16,138 14 0 0,-138-14 0 0,148 9 0 0,-148-9 0 15,140 8 128-15,-140-8-128 0,122 4 176 0,-122-4-48 16,109 5 0-16,-109-5 0 0,112 2 192 0,-112-2 48 15,120 5 0-15,-120-5 0 16,124 7-112-16,-124-7 0 0,122 2-16 16,-122-2 0-16,115-6-240 0,-115 6 0 0,118-13 128 0,-118 13-128 15,131-20 0-15,-131 20 0 0,139-22-144 0,-139 22 144 16,133-33-256-16,-133 33 32 0,101-47 16 0,-70 24 0 16,-3-1-240-16,-9-1-64 15,-3 1 0-15,-7-1 0 0,-1-4 304 0,-8-1 48 0,0-3 16 0,-5-7 0 0,-2-3 304 16,0-5 64-16,-5 3 16 0,2-7 0 15,-3-2 48-15,5-4 16 0,1-2 0 0,1-8 0 0,5 1-304 0,-4-7 0 16,3-5 0-16,-2-4 0 0,3-3-256 0,-3-3-96 16,2 1-32-16,-1-3 0 15,-1 6-128-15,-3-8-48 0,2-1 0 0,-7 4 0 0,1 1 560 0,-2 7-128 16,-1 4 128-16,-2 1 0 0,-2 4 224 0,1 1 96 0,0-1 32 16,-3 11 0-16,3 1 288 0,-2 5 48 15,1 4 16-15,-1-1 0 0,5-2-416 0,-5 2-80 0,0 3-16 0,0 1 0 31,0 4-528-31,-7 6-112 0,1 5-32 0,-1 2 0 16,-4 8-864-16,-1 5-192 0,0 3-16 0,-11 4-16 16,-3 8 944-16,-6 4 192 0,0 7 48 0,-10 4 0 0,-1 3 1024 0,-13 3 224 0,-7 2 32 0,-4 4 16 15,3 0 16-15,-8 8 0 0,-5 7 0 0,-3 2 0 0,-5 0-336 16,-10 0-64-16,-4-1-16 16,1-1 0-16,5 6-256 0,1-4-48 0,1 0-16 15,-5 0 0-15,-7 0-192 0,0 7 0 16,5-2 0-16,-3 6 0 0,-4 1 0 0,-6-2 0 0,-3 3 0 0,6 2 0 0,5 5 0 0,-3 6-128 15,-3 0 128-15,13 0 0 32,14 0-624-32,18 4-16 0</inkml:trace>
  <inkml:trace contextRef="#ctx1" brushRef="#br0" timeOffset="81674.14">28527 8546 2751 0,'-21'7'256'0,"7"0"-256"0,0-2 0 15,9 2 0-15,2-2 3136 0,3 1 592 0,3-1 112 0,-6 9 32 16,1 7-2032-16,2 12-416 15,0 5-80-15,0 4 0 0,2 5-768 0,-2-2-160 0,5 6-32 0,-3 1 0 0,1 0 752 0,1 11 144 16,-1 5 16-16,2 5 16 0,-3 4-32 0,-2-1 0 16,2 6 0-16,-2-2 0 0,1 2-336 15,-1 3-80-15,0-4-16 0,0 4 0 16,2 0-352-16,-2 1-80 0,4-3-16 0,-1 2 0 0,4-3-400 0,-2-2 128 16,4 8-128-16,-2-8 0 0,0-5 0 0,-2-6 0 15,0-3 0-15,1 1 0 16,-3-6 0-16,1-2-144 0,1 0 144 0,-2-2 0 0,3-1 0 0,-3-4 0 0,4 2 0 0,-3-10 0 31,-1 1 0-31,2-6-128 0,0-1 128 0,-1-1 0 16,3-6 0-16,2 0 0 0,-4-1 0 0,5-4 0 0,1-3 0 0,3-4 0 0,3 0 128 0,2-3-128 15,-19-16 160-15,0 0-160 0,93 24 160 0,-93-24-160 16,0 0 0-16,141-12 0 0,-141 12 0 0,115-30 0 16,-115 30 0-16,129-45 0 0,-46 12-208 0,10-4 64 15,10 1-672 1,-6-3-128-16,-1 3-16 0,-9 1-16 15,-7 9-528-15,0 0-96 0,1 3-32 0,2 6 0 0,8 3 1056 0,-91 14 224 16,164-19 32-16,-164 19 16 0,150-11 304 0,-150 11 0 16,149 0 128-16,-149 0-128 0,173 4 144 0,-81 1-144 15,1-2 128-15,-3-1-128 0,-3 3 0 0,-87-5 0 16,168 5 0-16,-83-1 0 0,7-2 0 0,-3-2 0 0,-2 1 0 0,-87-1 0 0,145 4 0 0,-145-4-176 31,124 5 176-31,-124-5-128 0,115 16 128 0,-115-16 0 16,113 14 0-16,-113-14 0 0,101 5 592 0,-101-5 48 15,0 0 16-15,113-21 0 0,-113 21-112 0,0 0-32 16,70-49 0-16,-52 34 0 0,-6-1-512 0,-2-3 0 16,4 0 0-16,-5-2 0 0,1 2 0 0,-1-2 0 0,3 1 0 0,-1 1 0 15,3 0 0-15,0-2 0 0,1 2 0 0,1 0 0 16,5-2 0-16,-2 2 128 16,-19 19-128-16,40-37 0 0,-40 37 0 0,0 0 0 0,58-33 0 0,-58 33 0 15,0 0 0-15,0 0 0 0,0 0 0 0,78-21 0 16,-78 21 176-16,0 0-176 0,0 0 160 0,0 0-160 15,75 28 800-15,-75-28 64 0,0 0 16 0,0 0 0 16,77 39-512-16,-77-39-112 0,0 0 0 0,0 0-16 16,0 0-240-16,99 1 0 0,-99-1 0 0,0 0-160 0,0 0 160 0,78-33-208 0,-78 33 80 0,0 0 128 15,63-38-208-15,-45 20 80 0,-18 18 128 16,36-34-208-16,-24 16-32 0,-3-1 0 0,0 0 0 0,-4-4 0 16,-2 1-80-16,-1-3 0 0,-7-4-16 0,0-1 0 15,-2-1 128-15,-2-4 16 16,0-7 16-16,-1-3 0 0,1-1 48 0,0-4 0 15,4 5 0-15,-2-8 0 0,6-2 128 0,-5-5-160 16,5 1 160-16,1-4-160 0,0-1 160 16,0-2-160-16,3-2 160 0,1-5-160 0,-1-2 160 0,6 0 0 15,-1-2 0-15,1 1 0 0,3 3 0 0,2-9 128 16,0-7-128-16,2-2 128 0,-2 4-128 0,0 0 0 0,0-3 0 16,-2 6 0-16,2-1 0 0,-2 6 0 15,0 4 0-15,-1 6 128 0,-3 6 48 0,-2 2 16 0,-1 2 0 0,-2 3 0 16,1 4 352-16,-2 1 80 15,-2 9 16-15,-2 2 0 0,0 7-208 0,-3 4-48 0,-6 3 0 0,-1 8 0 16,-3 8-384-16,-3 1 0 0,-1 7 0 0,-7 2 0 31,-4 7-448-31,-1 4-32 0,-6 3 0 0,1 1 0 0,-3 6 192 0,-1-2 32 0,0 4 16 16,0-4 0-16,-4 2 240 0,-4-4 160 0,-3 1-32 0,-1-2 0 16,0-2 224-16,-4-2 32 0,-2 3 16 0,-4-2 0 15,1-1 112-15,-4 2 0 0,-3-2 16 0,-5-3 0 16,0 1-208-16,-6-3-32 0,3-2-16 0,-11 2 0 15,-2-2-144-15,-4-3-128 0,3 2 144 0,-8 1-144 0,2-3 160 0,-13-1-160 16,-1 1 160-16,0-2-160 0,5 0 128 16,-6-2-128-16,-2 1 0 0,-9 4 0 0,-2 2 0 15,-2 6 0-15,6 6 0 0,-9 4 0 0,0 5 0 16,0 6-208-16,7-5 32 0,-5 8 16 16,7 4-928-16,-9-1-176 0,-5 0-32 0,5 4-13824 15</inkml:trace>
  <inkml:trace contextRef="#ctx1" brushRef="#br0" timeOffset="82896.22">25986 13141 19343 0,'-33'21'1728'0,"12"-6"-1392"0,7 3-336 0,7-6 0 15,2-3 944-15,5-4 112 16,0 7 32-16,-2 7 0 0,2 9 896 0,2 12 192 16,3 4 48-16,4-3 0 0,3 5-1568 0,4-5-304 15,-4 1-64-15,0 0-16 0,2 9-144 0,-7 3-128 0,0 5 192 0,-1 5-192 16,-5 8 704-16,-1 4 16 0,-1 10 16 16,-6-3 0-16,0 4 112 0,-4 4 32 0,-1 5 0 15,0 1 0-15,0 3-304 0,1-6-48 0,2-4-16 0,2 1 0 0,4-2-320 16,1-8-192-16,2-6 192 0,2-14-192 0,0-3 0 0,3-8 0 15,4-6 0-15,-1-8-144 16,5-3-208-16,4-8-32 0,2-8-16 16,4 1 0-16,-23-18-368 0,0 0-80 0,90 21-16 15,-90-21 0-15,0 0 32 0,108 0 0 16,-108 0 0-16,0 0 0 0,129-4 432 0,-129 4 80 0,105-3 32 0,-105 3 0 0,127 0 288 0,-127 0 0 16,159 0 0-16,-159 0 0 0,170 0 128 0,-170 0-128 15,176 1 0-15,-78 3 0 0,5 3 0 0,10 5 128 16,4 4-128-16,-2-6 0 0,-5 2 0 0,5-3 0 15,3 0 0-15,1-4 0 0,1 0 0 0,0-5 0 16,-7-5 0-16,1 1-160 0,-6-1 160 0,2-7-192 16,-1-2 192-16,-11-7-192 0,-98 21 32 0,158-61 0 15,-158 61 0-15,121-71 0 0,-121 71 160 0,103-75 0 16,-103 75 0-16,94-73 0 0,-94 73 416 0,87-63 64 0,-87 63 16 0,76-59 0 16,-76 59 96-16,67-52 32 0,-67 52 0 0,0 0 0 15,78-58-448-15,-78 58-176 16,0 0 128-16,0 0-128 0,0 0 0 0,84-42 0 0,-74 37 0 0,-3 0-176 15,4 1 176-15,-6 3 0 0,-2-5 0 0,1 3 0 16,-1-2 0-16,-1 1 0 0,-2 3 0 0,0-6 0 16,-5 0 0-16,1 0 0 0,-3-7 0 0,-3-2 128 15,-2-3-128-15,-6-4 0 0,-1-1 128 16,-2-9-128-16,-3 0 0 0,-2-7 128 0,3 0-128 0,-8-4 0 16,4-7 0-16,0-1 0 0,0 0 0 0,1-2 0 0,-3 0 0 0,3 0 0 15,-4-3 0-15,4 1 0 16,0-2-160-16,0 1 160 0,5 1-192 0,1-1 192 0,3 3-304 15,0 0 48-15,1 3 16 0,2 8 0 16,0-3 240-16,0-1-192 0,-2 5 192 0,-1-1-192 16,1 1 192-16,-3 4 0 0,-2-1 0 0,-3 6 0 0,-6 2 0 15,-3 1 0-15,0 8 0 0,-11-1 0 0,1 2 176 0,-8 0-176 16,-3-1 160-16,-10-3-160 0,-4 3 240 0,-2-1-48 16,-3 2-16-16,3 2 0 0,-1 0 64 0,1 0 16 15,-3-2 0-15,-11 2 0 0,-3-2-80 16,-7 8-16-16,-5 1 0 0,-2 4 0 15,1-1-160-15,-4 5 128 0,-1 6-128 0,-10 3 128 0,-5 9-128 0,-4 2 0 16,-3 1 0-16,2 1 0 0,1-3 0 0,0-1-144 16,4 2 144-16,5 0-160 0,9-9-736 15,8 0-160-15,14-2-32 0,6-3-13888 0</inkml:trace>
  <inkml:trace contextRef="#ctx1" brushRef="#br0" timeOffset="84239.34">18047 17321 10127 0,'-7'0'896'0,"2"2"-704"16,-2-2-192-16,5-2 0 15,-1 2 1152-15,-2 0 208 0,-8-2 48 0,-6 0 0 0,-7 1-656 0,-2-1-128 16,2 2-32-16,2 3 0 0,-4 1-368 0,2 5-80 15,1 1-16-15,1 6 0 0,1 3 528 0,0 2 112 16,-1 5 0-16,0 2 16 0,3 1 400 0,0 1 80 16,3 7 16-16,1-1 0 0,3 1-80 0,2 3-16 15,1 8 0-15,3 0 0 0,2 2-304 0,3 2-64 16,3 4-16-16,2 1 0 0,5-1-320 0,0 0-64 0,5 0-16 0,5-8 0 16,2 1-400-16,4-5 0 0,7-6 0 0,5-7 0 15,5-4 0-15,5-12 0 16,-45-15-128-16,99 9 128 0,-99-9-224 0,0 0 32 15,140-24 0-15,-140 24 0 0,97-58-176 0,-97 58-16 16,84-82-16-16,-47 35 0 0,-4-2 224 0,-4-3 176 0,-1-2-208 0,-3-3 80 16,-3 3 128-16,-1-2 144 0,-2-1-16 0,-5 1-128 15,-2 0 320-15,-6 4-32 0,-3 3-16 0,-5 0 0 16,-3 4 48-16,-5 3 16 16,-2 4 0-16,-6 3 0 0,-3 7-208 0,0 7-128 15,-5 7 128-15,0 7-128 0,0 6 0 0,0 6 0 0,1 5 0 0,-3 8 0 16,1 4 0-16,-1 4 0 0,2 9 0 0,3-3 0 31,2-1-400-31,2 0-48 0,1 1-16 0,6-10 0 0,5-1-1392 0,2-7-256 0</inkml:trace>
  <inkml:trace contextRef="#ctx1" brushRef="#br0" timeOffset="84484.29">19023 17143 20271 0,'-5'7'1792'0,"1"-3"-1424"15,3 1-368-15,-3-5 0 0,8 0 1856 0,-10 3 320 16,-2 4 48-16,-5 5 16 0,-2 6-1120 0,-4 3-224 16,-2 3-32-16,-2 6-16 15,-1 1-1088-15,-1 7-208 0,1 6-64 0,1 1 0 16,1 6-32-16,2-2-16 0,3 6 0 0,3 1 0 0,5 0 704 0,1 0 144 0,6 1 32 0,4-1 0 15,6-1 528-15,1-2 112 0,5-5 32 0,3-6 0 16,4-5-704-16,4-8-144 0,4-1-16 16,-3-7-14592-16</inkml:trace>
  <inkml:trace contextRef="#ctx1" brushRef="#br0" timeOffset="84752.5">19504 17377 8287 0,'-14'38'736'0,"9"-19"-592"0,-4 4-144 0,4-4 0 0,3-5 3728 0,0 0 720 16,1 3 144-16,1 11 16 0,-6 21-1264 0,3 8-256 15,1 2-48-15,4-6-16 0,0-10-2368 0,1-4-464 16,2-3-192-16,1-1 128 15,1-4-1792-15,-2-3-352 0,-2 4-80 0,1-5-16 16,-2 8-320-16,1 0-64 0,2 0 0 0,-3 0-16 16,0-4 848-16,3 2 192 0</inkml:trace>
  <inkml:trace contextRef="#ctx1" brushRef="#br0" timeOffset="85005.31">19948 17256 13823 0,'-8'7'1216'0,"6"-5"-960"0,0 2-256 0,4-1 0 0,0-1 2560 0,1-2 448 15,4 2 112-15,7-2 16 0,9 3-480 0,-23-3-96 0,0 0 0 16,102 17-16-16,-102-17-1888 0,63 21-368 0,-33-3-80 0,-4 3-16 16,-2 3-192-16,1 7 0 15,-6 2 0-15,0 2 0 0,-7 5 0 0,0 4 0 16,-5-2 0-16,-1 6 0 0,-6 0 192 0,-6 4 160 0,-1 2 32 0,-6-2 0 0,-3 2 176 0,-5-2 32 15,-2 2 16-15,-3 0 0 0,2-5-160 16,-1-4-48-16,4 4 0 0,1-5 0 0,0-8-400 16,5-4 0-16,4-8 0 0,3-7-17712 15</inkml:trace>
  <inkml:trace contextRef="#ctx1" brushRef="#br0" timeOffset="86516.13">20548 17227 15663 0,'3'-2'1392'0,"1"0"-1120"0,1-1-272 0,-3-1 0 15,1-1 0-15,4 2 0 16,4-8 0-16,6-3 0 0,4-3-192 0,0 1 192 16,-4 2-208-16,-3 7 80 0,0 0-96 0,-3 6-16 0,-4 1 0 0,0 1 0 15,-2 4 656-15,0 1 128 0,0 2 32 0,-1 1 0 0,-1 2 1104 0,-1-3 240 16,1 4 32-16,-1-3 16 0,3 3-720 0,-3-1-144 16,0 3-16-16,0 1-16 15,1 1-768-15,-1 3-160 16,0 2-16-16,-1 5-128 0,1 7 0 0,2 4 0 15,-3 5 0-15,1 8 0 0,0 6 192 0,0 2 64 0,1 1 32 0,1 5 0 16,3-1 112-16,-2-2 32 16,3-2 0-16,-1-1 0 0,2-4-432 0,2 0 0 0,-1-4 0 0,0-5 0 31,3-3-1888-31,-5-4-256 0</inkml:trace>
  <inkml:trace contextRef="#ctx1" brushRef="#br0" timeOffset="86768.9">20457 17772 7359 0,'-5'3'656'0,"1"3"-528"0,4-5-128 15,0-1 0-15,2 2 2048 0,0 0 384 0,-2 1 80 0,3 3 16 16,8 2-624-16,1-1-128 0,5-3-32 0,10 1 0 15,-3-3-1328-15,-24-2-272 16,0 0-144-16,99 3 160 0,-99-3-32 0,0 0 0 0,122-3 0 0,-122 3 0 16,89-11 720-16,-89 11 144 0,105-19 32 0,-105 19 0 15,115-36-800-15,-115 36-224 0</inkml:trace>
  <inkml:trace contextRef="#ctx1" brushRef="#br0" timeOffset="87276.83">22010 17253 15663 0,'-7'-4'1392'0,"0"1"-1120"0,5-1-272 0,2-1 0 0,0-3 768 0,-2-1 112 16,-6-10 16-16,-3-13 0 0,-1-6-688 0,-7 1-208 16,0 3 128-16,0 9-128 0,-2 4 0 0,-2 7 0 15,-1 7-128-15,-1 7 128 0,2 6 448 0,1 1 176 16,3 8 32-16,0 4 16 0,-1 6 1376 0,5 4 288 16,1 3 48-16,2 1 16 15,1 0-720-15,1 5-144 0,1 9-16 0,4 4-16 0,-4 6-688 16,5 4-144-16,3 2-32 0,1 5 0 0,3-5-384 0,4 4-64 0,5-2-32 0,1-1 0 15,4-4-160-15,2-10 0 0,0-3 0 0,6-9 0 0,1-4 0 32,2-7 0-32,7-4-128 0,-2-4 128 0,9-5 0 0,-42-14 0 15,81 14-144-15,-81-14 144 0,0 0 0 0,117-30-128 16,-117 30 128-16,0 0 0 0,93-74-128 0,-93 74 128 16,57-77 0-16,-33 35 0 0,1-1 0 0,-1-11 0 15,1-7 0-15,-1-6 0 0,-5 1 0 0,-7 0 0 16,-1-4 0-16,-8 6 0 0,-4 3 0 0,-8 2 0 15,-5 0 0-15,-5 3 0 0,-6 9-336 0,-3-2 32 16,-5 6 16-16,-1 4 0 0,2 6 288 0,1 10-160 0,1 6 160 0,1 3-128 16,1 7 128-16,3 4 0 0,1 3 0 0,3 5 0 15,4 4 0-15,1-2-208 0,7 1 48 0,6 3 16 32,6-4-1696-32,4 1-336 0</inkml:trace>
  <inkml:trace contextRef="#ctx1" brushRef="#br0" timeOffset="88344.54">22747 16861 13823 0,'-2'2'1216'0,"2"-1"-960"0,0-1-256 0,0-1 0 15,0 1 736-15,0-2 96 0,-3 2 32 0,-1-2 0 16,-3 2-336-16,-3-1-64 0,-1 2-16 0,-1 3 0 15,-4 1 448-15,2 4 64 0,-3 1 32 0,0 4 0 16,1 5 800-16,2 2 176 0,0 2 16 0,2 6 16 16,3 1-336-16,0 3-80 0,4 5-16 0,-2 2 0 15,4 9-624-15,1 2-128 0,4 3-32 0,1 7 0 16,6 1-192-16,-2 3-32 0,5 3-16 16,-1-4 0-16,4 6-160 0,1 0-48 0,1-4 0 0,3-4 0 0,0-6-336 15,1-9 144-15,2-2-144 0,3-6 0 16,-1-8-272-16,6-1-176 0,-3-9-16 0,5-7-17328 15</inkml:trace>
  <inkml:trace contextRef="#ctx1" brushRef="#br0" timeOffset="88815.54">23254 17422 30399 0,'-30'24'1344'0,"13"-8"288"0,3-4-1312 0,5-1-320 0,8-8 0 0,-1-1 0 0,0 0 960 0,-3 8 128 0,-2 0 32 0,0 6 0 16,-4 3-1120-16,-1 0-128 0,4 2-80 0,-3 4-16 16,2-1-976-16,2 0-192 0,-1 8-32 0,-1 1-16 15,2 3 720-15,0-1 144 16,2 5 16-16,0-1 16 0,1 1 1072 0,1-2 224 0,-1-1 32 0,1-6 16 15,3 2 208 1,-4-5 32-16,2-4 16 0,2-4 0 0,0-7-608 0,0-4-128 0,0 0-32 0,0-7 0 16,2-4-432-16,2-5-96 15,-3-2-16-15,3-6 0 16,1-6-272-16,2-7-64 0,0-4-16 0,5-2 0 16,-1-3 128-16,3-3 32 0,1-5 0 0,3 1 0 0,3-5 112 0,-2 4 16 0,2-4 16 0,0 2 0 15,1-2 304-15,-1 4 0 0,0-2 0 0,2 4 0 16,-4 4 0-16,-3 4 0 0,1 9 0 15,-1 5 144-15,-4 9-144 0,-3 9 128 16,-1 5-128-16,-2 1 128 0,-1 11 672 0,2 0 128 0,-5 3 32 0,3 2 0 16,0 2 400-16,0 2 96 0,-1 0 16 0,1 8 0 15,-2-1-960-15,-1 4-176 0,0 3-32 0,-2 1-16 0,3 9-288 0,-3-1 0 16,2 8 0-16,0-4 0 0,1-3-320 16,1-2-32-16,5-5 0 0,-2-8 0 31,5 1-1552-31,0-14-304 0</inkml:trace>
  <inkml:trace contextRef="#ctx1" brushRef="#br0" timeOffset="89309.24">23754 16676 29487 0,'-9'13'2624'0,"4"-6"-2112"0,5-6-512 0,4-1 0 0,-3-1 1552 0,1-1 208 16,-2 4 32-16,2-1 16 15,1-2-1808-15,3-1-528 0,-1-3-32 0,2-2 0 16,3 1-2384-16,-3-1-464 0,5 0-112 0,-5 2 0 16,7 2 1264-16,-5 1 256 0,5 2 48 0,0 2 16 0,3 1 2688 0,-1 1 528 0,1 1 128 15,3 5 0-15,1-4 1248 0,1 6 240 0,-3-2 48 0,2 4 16 16,-2 4-1568-16,-1-1-320 0,-6 4-64 0,-3 2-16 15,-4 8-752-15,-3 0-240 0,-6 1 128 0,-3 2-128 16,-5 1 0-16,-4-3 0 16,-1-3 0-16,-4 3 0 0,0-5-160 0,-1 5 16 0,1-8 0 0,-6 6 0 15,5-6 144-15,-1-1-128 0,2 1 128 0,0-6-128 16,4-4 128-16,1-2 0 0,1-2 0 16,2-3 0-16,3-3 0 0,5-3 0 0,-4-1 0 15,5-1-128-15,1-1 128 0,3-3-128 0,0-4 128 0,5 0-128 16,0-3 128-16,4 2 0 0,3-10 0 15,6 1-128-15,-18 19 128 0,0 0 0 0,68-68 0 0,-68 68 0 16,0 0 0-16,82-61 128 0,-82 61-128 0,0 0 0 16,87-45 0-16,-87 45 128 0,0 0-128 0,0 0 0 15,92-16 0-15,-73 18 128 0,0 0-128 0,-1 1 0 16,-1 1 0-16,1 5 0 0,1-4 0 0,-5 0 0 16,2 0-736-16,-1 4-64 0,-1-4-16 15,2-3-8400-15,-4 5-1696 0</inkml:trace>
  <inkml:trace contextRef="#ctx1" brushRef="#br0" timeOffset="89572.82">24498 16770 11967 0,'-10'-5'528'0,"5"-2"112"0,1 4-512 0,4 3-128 0,-3-2 0 0,3 2 0 16,0 0 1216-16,3-2 192 0,-3 2 64 0,0 2 0 15,0 0 192-15,4 1 32 0,-1 8 16 0,2-3 0 0,2 8 528 0,0 1 128 16,0 3 0-1,4 1 16-15,1 8-592 0,-2-1-128 16,4 7-32-16,2 3 0 0,3 1-720 0,0 6-144 0,2 2-16 16,0 2-16-16,0-1-448 0,-4 6-96 0,-1 2 0 0,0 2-16 0,-9 1-176 0,0 3 0 15,-2 3 0-15,-3-2 0 0,-2 3 0 0,-2-5 0 32,-7 3 0-32,-1-5 0 0,-2-3 0 0,-4-4 0 0,-3-1 0 0,0-2 0 15,-2-9-128-15,0-7-16 0,3-10 0 16,1-8-18000-16</inkml:trace>
  <inkml:trace contextRef="#ctx1" brushRef="#br0" timeOffset="90189.82">25467 17152 19343 0,'2'-4'1728'0,"0"-3"-1392"0,-1-1-336 0,1 4 0 0,2-3 320 0,-4-1 0 16,3-8 0-16,1-7 0 15,1-3-480-15,2-3-96 0,-6 6-32 0,3 5 0 16,-2 10-160-16,-2 4-16 0,0 13-16 0,0 0 0 0,-2 8 688 0,0 7 144 16,2 4 32-16,-2 5 0 0,1 6 1520 0,1 4 304 15,0 8 64-15,1 5 16 0,3 6-768 0,-2 1-160 16,1 5-16-16,-1-7-16 0,3-2-1136 0,-3 4-192 16,-2-1 0-16,2-4-144 15,1-2-1248-15,-1-4-240 0,0-9-48 0,1-2-6736 16,-1-5-1344-16</inkml:trace>
  <inkml:trace contextRef="#ctx1" brushRef="#br0" timeOffset="90386.85">25242 17626 10127 0,'0'-2'896'0,"2"0"-704"15,0 2-192-15,3 0 0 0,-2 0 2256 0,4 0 432 16,4 2 64-16,8-2 32 15,9 2-160-15,-28-2-48 0,0 0 0 0,115-6 0 16,-115 6-960-16,0 0-192 0,134-33-32 0,-134 33-16 16,105-38-1040-16,-105 38-208 0,111-42-128 0,-111 42 160 31,115-50-672-31,-115 50-128 0</inkml:trace>
  <inkml:trace contextRef="#ctx1" brushRef="#br0" timeOffset="91563.25">26966 16443 13823 0,'-14'10'1216'0,"10"-6"-960"0,-3 3-256 0,4-4 0 0,1-1 1024 0,0 0 176 16,2 0 16-16,-1-2 16 0,-1 3 256 0,0 6 48 16,-3-4 16-16,-2 2 0 0,0 7-1296 0,-2 2-256 15,1 3 0-15,-6 7-144 0,0 7 144 0,-2 7 0 0,2 14-144 0,-2 5 144 16,2 9 0-16,0 2 0 15,2 0 0-15,0 3 0 0,5 5 272 0,5-1-16 16,-3 3-16-16,5-4 0 0,2 1-240 0,3-9 0 16,0-4 0-16,8-10 0 0,-1-8 0 0,5-8-192 15,2-7 192-15,4-6-160 0,7-6 160 0,1-9 0 16,-31-10 0-16,0 0 0 0,118-8 0 0,-118 8 0 0,95-40 0 0,-95 40-128 16,102-63 128-16,-102 63 0 0,110-87 0 15,-110 87-128-15,108-99 128 0,-63 46 176 16,-1-2-48-16,-11-1 0 0,-1 2 672 0,-8 5 128 0,-1-1 32 0,-9-3 0 15,-2 5 384-15,-4-5 64 0,-4 1 32 0,-8 0 0 16,-1 1-608-16,-5-4-128 0,-8-5-32 0,-6 1 0 16,-4 2-400-16,-3 8-80 0,-6 0 0 0,-1 14-16 15,-4 9-176-15,0 7 0 0,-3 3 0 0,3 11 0 16,4 3 0-16,1 6 0 0,7 5-128 0,1 4 128 31,8 3-928-31,0 2-112 0,5 1-32 0,2 0-13728 0</inkml:trace>
  <inkml:trace contextRef="#ctx1" brushRef="#br0" timeOffset="91896.5">28050 16473 24879 0,'-9'-6'1088'0,"2"-2"256"0,2 2-1088 0,1 1-256 0,4 3 0 0,-2 1 0 15,-3 1 1440-15,-2-2 224 0,-1-1 64 0,-10 3 0 16,-1 6-752-16,-2 5-144 0,-3 8-16 0,-1 5-16 0,3 4-528 0,1 4-96 16,-2 3-32-16,-1 6 0 0,1 6 208 15,2 6 32 1,0 1 16-16,2 1 0 0,5 3 208 0,2-1 32 15,3 3 16-15,6 0 0 0,3 3-256 0,0-4-48 0,5-1-16 0,2-2 0 16,3-4-336-16,4-5 0 16,5-9 0-16,1-1 0 15,2-8-368-15,6-2-80 0,5-7-32 0,6-2 0 16,2-2-2336-16,-41-16-480 0</inkml:trace>
  <inkml:trace contextRef="#ctx1" brushRef="#br0" timeOffset="92347.79">28597 16955 10191 0,'-9'2'208'0,"-1"-2"48"0,3 0 16 0,3 2 48 0,1-2-320 0,1 1 0 0,0 1 0 0,-3-2 0 0,0 5 2912 0,-9 6 528 0,2-3 96 15,-4 8 32-15,2 3-1248 0,-2 7-240 0,1 1-48 0,-1 2-16 16,0 2-608-16,4 4-112 0,0 2-16 0,0-2-16 15,3 1-656-15,-2 3-128 0,3-3-32 0,3 1 0 16,-4-8-320-16,4 3-128 16,-1-6 0-16,1-4 0 0,2-2 0 0,-1-10 0 0,1 2 0 0,1-6 0 15,2-5-144-15,-2-2 144 0,4-5 0 0,0-8-144 0,3-3 144 0,2-4-192 16,2-3 192-16,3-8-192 0,0-3 48 0,4 1 0 31,1-6 0-31,4 0 0 0,2-2 144 0,3-2-208 0,-26 44 80 0,47-82 128 0,-47 82-144 0,56-80 144 31,-56 80 0-31,61-78 0 0,-61 78 0 0,57-65 0 0,-57 65 0 0,0 0 0 0,0 0 0 0,85-59 0 32,-71 59 0-32,-1 9 144 0,-3-2 48 0,-1 8 0 0,-2 3 0 0,-2 3 0 15,0 0 544-15,-1 7 112 0,-1 1 32 0,-3 4 0 16,0 4-304-16,0-1-64 0,0 6-16 0,-3-2 0 0,3 7-336 0,-2 0-160 0,0 0 160 16,2 0-160-16,0 2 0 0,0-5 0 0,0-6 0 15,2-7 0 1,3-4 0-16,-1-8-288 0,4-4 64 0,3-13-11792 15,3-5-2352-15</inkml:trace>
  <inkml:trace contextRef="#ctx1" brushRef="#br0" timeOffset="92634.98">29048 16149 33167 0,'-24'14'1472'0,"8"-6"304"0,6 1-1424 0,3-4-352 16,5-1 0-16,2-3 0 0,0 1 1312 0,0 7 192 0,0 0 32 0,0 6 16 0,2 1-1104 0,3 1-240 16,2 1-32-16,-2-1-16 0,4-5-160 0,5 8 0 15,3 4 0-15,4 2 0 0,7 0-128 0,-2 7 128 32,5 2 0-32,4 3 0 0,0 2 0 0,7 11 0 15,0 3 0-15,0 3 0 0,-2 6 384 0,-6-2 32 16,-2 4 16-16,-6-3 0 0,-7-2-192 0,-8-1-48 15,-8 2 0-15,-6-4 0 0,-10 1-192 0,-6 1 128 16,-3-2-128-16,-6 1 0 0,-4-6 0 0,-1-5 0 16,0 2 0-16,0-6 0 0,0 1 0 0,-2-1 0 15,4-6 0-15,3-6-18512 0</inkml:trace>
  <inkml:trace contextRef="#ctx1" brushRef="#br0" timeOffset="93807.2">30392 16478 17503 0,'-18'14'1552'0,"6"-6"-1232"0,2 1-320 0,3-4 0 0,5 1 848 0,0-5 112 16,2 3 32-16,-5 1 0 0,0 7 1056 0,-2-1 192 31,3 4 64-31,-5 1 0 0,4 1-1680 0,2 3-336 16,-4 1-64-16,0 8-16 0,2 3-208 0,-6 6 0 15,4 9 0-15,-5 3 0 0,5-1-144 0,-7 7 144 0,0 0 0 0,-2-4-144 16,4-5-128-16,2-5-32 0,3-7 0 0,5-6 0 31,4-8-1744-31,3-5-336 0</inkml:trace>
  <inkml:trace contextRef="#ctx1" brushRef="#br0" timeOffset="94106.39">30761 16513 14735 0,'-3'-6'640'0,"1"1"160"0,-3 3-640 0,1-1-160 0,2 3 0 0,1 0 0 16,-3 0 2320-16,1 3 432 0,-8-1 96 0,2 2 16 16,-4 1-976-16,-1 0-192 0,3 6-32 0,-5-1-16 31,6 0-1120-31,1 1-208 0,1-2-64 0,1 3 0 15,1-3-96-15,5 3-32 0,-3-4 0 0,2 3 0 0,4-2 176 0,3 3 16 16,-1-2 16-16,5 1 0 0,1-1 256 0,4 1 48 16,2 1 16-16,-1-3 0 0,3 3-288 0,-1 0-64 15,2-2-16-15,1 8 0 0,-3-1-288 0,-1 4 0 16,-2-2 0-16,-6 7 0 0,3 0 0 0,-9-3 0 16,-2 7 0-16,-2-4 0 0,-5 3 336 0,-2-2 16 15,-3 0 0-15,-2-2 0 0,0-1-32 0,-5-5-16 16,1 1 0-16,3-7 0 0,3-4-304 0,-1 0 0 15,-2-6 0-15,1-4 0 16,0-5-1248-16,2-4-160 0,-2-4-16 0,1-3-14544 0</inkml:trace>
  <inkml:trace contextRef="#ctx1" brushRef="#br0" timeOffset="94263.81">30339 15931 11055 0,'-14'9'976'0,"6"-4"-784"0,4 4-192 0,4-6 0 15,2 1 2944-15,-4 1 560 0,0 9 96 0,-1 3 32 16,1 4-1728-16,6 0-352 0,6-2-64 0,1-3-16 31,6-4-4096-31,0-3-832 0,8-4-176 0,-1 4-16 0</inkml:trace>
  <inkml:trace contextRef="#ctx1" brushRef="#br0" timeOffset="94745.54">31854 15926 11967 0,'-6'-23'528'0,"5"6"112"0,-3-1-512 0,4 3-128 0,0 6 0 0,0-2 0 15,0 3 448-15,0-10 64 16,-2-10 16-16,-1-1 0 0,-6-1-528 0,-1 11 0 16,-6 14-160-16,-3 10 160 0,-2 9 784 0,-2 9 288 0,-1 11 48 0,-4 5 16 15,2 4 1424-15,-2 11 304 0,2 6 48 0,2 0 16 16,1-6-528-16,4 6-96 0,0-1-32 0,5-2 0 16,3-3-1344-16,4-1-272 0,2-1-48 0,3 2-16 15,2 0-592-15,5-4 0 0,-3 1 0 0,5 1 0 16,4-1 0-16,-3-6 0 0,10-7 0 0,-1-3-128 15,2-5 128-15,2-8 0 0,2-3 0 0,1-8 0 0,-1 1 0 16,3-8 0-16,-1-1 0 0,-25-3-128 16,0 0 128-16,0 0 0 0,116-38-144 0,-116 38 144 15,0 0-176-15,80-72 48 0,-55 32 0 0,-6 0 0 0,-2 0-80 0,-4-5-16 16,2-4 0-16,-9 2 0 0,-1-2 224 0,-4-1-144 16,-2-1 144-16,-4-1-128 0,1-2 128 15,-8-2 0-15,0-1-144 0,-2-4 144 0,-5-4-144 0,-1 3 144 16,-6-4-192-16,2 1 192 0,1 8-400 0,2 6 16 15,-1 8 16-15,2 9 0 16,5 12-480-16,-3 8-112 0,3 9 0 0,2 5-16 16,3 1-976-16,-2 10-192 0</inkml:trace>
  <inkml:trace contextRef="#ctx1" brushRef="#br0" timeOffset="95021.92">32333 15680 25791 0,'-9'-12'1152'0,"6"5"224"0,1 0-1104 0,2 0-272 0,0 4 0 0,-4 1 0 0,4 0 1216 0,-1-3 176 16,-1 0 32-16,-3 1 16 0,0 6-1024 0,-6 10-208 16,2 7-32-16,-8 7-16 0,-2 13 96 0,-2 8 0 15,-2 8 16-15,-1 6 0 16,1 7 864-16,0 5 160 0,4 1 48 0,4 4 0 0,2-3-272 0,5-4-48 15,6 1-16-15,2-6 0 0,0-7-688 0,5-3-144 16,2-4-32-16,0-5 0 0,-2-5-144 0,4-4 0 16,2-1-160-16,1-8 160 31,0-4-1072-31,2-10-112 0,3-2-32 0,2-6-15888 0</inkml:trace>
  <inkml:trace contextRef="#ctx1" brushRef="#br0" timeOffset="95431.05">32502 16387 28559 0,'-12'12'1264'0,"1"-3"272"0,6-4-1232 0,3-3-304 0,2 0 0 0,0-2 0 16,0 0 704-16,2 0 64 0,-2 2 32 0,0 3 0 15,0 0-624-15,-2 0-176 0,1 7 0 0,-5-1 0 16,3 5 0-16,-2 3 0 15,-1 0 0-15,1 2 0 0,2 0 0 0,-1 3 0 16,2-1 0-16,1-4 176 0,1 0 272 0,1-3 48 0,1-6 16 0,3-1 0 16,2-4-512-16,-3-5 128 0,3-2-128 0,0-5 0 0,-2-3-192 15,4-6-64 1,-2 1-32-16,1-3 0 0,3-3-576 16,-4-1-112-16,3-3-32 0,1-6 0 0,1 3 624 0,-2-2 112 0,1 6 16 0,3-7 16 0,-4 3 240 0,2-2 0 15,2 2 0-15,-5 0 0 0,2 6 240 16,-1 3-64-16,-1 1-16 0,-1 4 0 0,1 9 304 15,-4 2 64-15,1 4 16 0,-1 5 0 16,0 6 288-16,-3 2 64 0,0 1 16 0,-2 10 0 16,0 1 208-16,-2 5 32 0,2 4 16 0,-2 3 0 15,2 2-592-15,-5 1-112 0,1 0-16 0,3-2-16 16,-1-3-432-16,2-4 0 0,2-5 0 0,-1 0 0 31,3-8-304-31,1-9-80 0,2-1-32 0,3-9-11104 0,-1-5-2208 0</inkml:trace>
  <inkml:trace contextRef="#ctx1" brushRef="#br0" timeOffset="95856.93">32955 15610 10127 0,'-14'-7'448'15,"2"2"96"-15,5-2-544 0,0 4 0 16,5 3 0-16,0-4 0 0,1 1 2032 0,-3-4 288 15,2 0 64-15,-3-9 16 0,5 1-464 0,4 1-80 0,1-4-32 0,2 1 0 16,5 3-848-16,2-2-160 0,0 6-48 0,2-1 0 16,1 4-32-16,-1 2-16 0,-1 5 0 0,1 5 0 15,-2 1 384-15,-2 4 80 16,2 2 16-16,-2 6 0 0,2 1-512 0,-1 3-112 0,-3 5 0 0,0 0-16 0,3 6-400 0,-6 4-160 16,1 3 128-16,-2 2-128 0,-5 1 128 0,-1-1-128 15,-1 0 128-15,-8-2-128 0,2 2 0 0,-2-4 128 16,-1 1-128-16,-4-6 0 0,2 0 0 0,-1-9 0 15,-1-1 0-15,1-6 0 0,0-3 0 0,-4-3 0 16,3-4 0-16,-2-6-176 16,1-2-192-16,2-5-32 0,-2-4-16 0,2-2 0 0,5-2 176 0,1-5 48 15,2 1 0-15,5-1 0 0,3 0 192 0,4 0 0 16,0 0 0-16,5 1 0 0,-1 2 0 0,1 1 0 16,4 6 0-16,-4-3 0 0,3 7 224 0,-1-1-64 0,2 1-16 15,1 3 0-15,-4 2 0 0,2 0 0 16,-1 0 0-16,2 0 0 15,0 0-144-15,-4 0 0 0,2 0 0 0,0-1 0 16,0 1-832-16,0-6-32 0,0 0-16 16,1-1-14320-16</inkml:trace>
  <inkml:trace contextRef="#ctx1" brushRef="#br0" timeOffset="96113.4">33445 15393 18431 0,'-6'-9'816'0,"1"6"160"0,2-1-784 0,3 4-192 15,-4 0 0-15,2 2 0 0,2 0 976 0,-1 6 160 16,-3 3 16-16,-1 8 16 0,3 9 720 0,-3 0 144 0,2 5 16 16,3 2 16-16,1 1 304 0,5 1 64 0,-1 1 16 0,9 0 0 15,-2-1-1328-15,4 1-272 0,3 1-48 0,2 1-16 16,1 1-544-16,1 1-112 0,0 7-128 0,-4 1 176 16,-2-1-176-16,-1 7 0 0,-7-2 0 0,-6 2 0 15,-3 3 0-15,-7 2 0 16,-5 7 0-16,-5-2 0 0,-6 4 0 0,-5 3 0 15,-3 3 0-15,-1-4 0 0,3-2 0 0,1-3 0 0,2 3 0 0,3-9 0 0,4-7 0 0,0-5-144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13:5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10302 9215 0,'-5'0'816'0,"0"0"-656"16,3 0-160-16,-3 0 0 15,3 3 256-15,-3-1 32 0,-6 1 0 0,-4 3 0 0,-8 2-288 0,-3 4 0 0,0 4 128 0,1-2-128 16,3 0 976-16,2-2 144 0,3 2 32 0,5-5 0 15,0 3 512-15,3-7 128 0,4 2 0 0,1-3 16 16,2-1-320-16,2-3-64 0,0 0-16 0,2 0 0 16,3 0-640-16,2-3-144 0,0-1-32 0,4-3 0 15,-1 4-384-15,4-4-80 0,4-2 0 0,1 2-128 16,2-7 336-16,-21 14-32 0,0 0-16 0,0 0 0 16,97-54 80-16,-97 54 16 0,0 0 0 0,91-45 0 15,-91 45 32-15,0 0 16 0,111-42 0 16,-111 42 0-16,0 0 160 0,119-40 48 0,-119 40 0 15,0 0 0-15,105-38-112 0,-105 38-16 0,0 0 0 0,90-35 0 0,-90 35-304 0,0 0-64 32,80-35-16-32,-80 35 0 0,0 0-128 0,0 0 0 15,87-38 0-15,-87 38-176 0,0 0-656 0,0 0-144 0,86-49-32 0,-86 49 0 32,0 0-784-32,71-44-176 0,-71 44-16 0,0 0-16 0,77-54-672 0,-77 54-128 0</inkml:trace>
  <inkml:trace contextRef="#ctx0" brushRef="#br0" timeOffset="34727.05">7883 9152 8287 0,'-2'-2'736'0,"0"1"-592"16,2-3-144-16,0 1 0 0,-2-1 496 0,1-3 64 0,1 0 16 0,-6-7 0 15,1-5-48-15,-2 0 0 0,0 3 0 0,2 1 0 16,0 4-160-16,3-1-48 15,-3 5 0-15,1-3 0 0,1 6 192 0,1 1 48 0,2 1 0 0,-2 2 0 16,-1 0 80-16,1 3 0 0,-3 3 16 0,0 2 0 16,-1-1 112-16,0 7 0 0,-1 0 16 0,0-2 0 15,0 6-144-15,-2 3-48 0,2 3 0 0,0 0 0 16,0 1 16-16,2 1 0 0,3-2 0 0,0 1 0 16,2 1-96-16,4 0-32 15,1 2 0-15,-2 3 0 0,4 0-160 0,2-3-48 0,2 5 0 0,1-3 0 0,2 0 96 16,3-1 16-16,-1-3 0 0,3-3 0 15,4-2-32-15,-2-2 0 0,1-5 0 0,3-2 0 16,1-7-160-16,-26-5-48 0,0 0 0 0,0 0 0 16,106-20-144-16,-106 20 0 0,0 0 0 0,65-58 128 15,-48 35-128-15,-5-3-224 0,2 4 48 0,-7-4 16 16,0-1 160-16,-5 1 0 0,-2-5 0 0,-2 3 0 16,0-2 176-16,-6 4-48 0,1-2 0 0,-2 2 0 0,-2 2 160 0,1 0 32 15,0 3 0-15,-3 2 0 0,5-1-48 16,-6 3 0-16,3 5 0 0,-1 1 0 0,2 3 0 0,1 1 0 15,-3 7 0-15,-1 0 0 0,3 7 0 0,-2 0 0 16,3 0 0-16,-3 5 0 0,5-5-144 0,-2 3-128 16,4-3 192-16,0 2-192 15,1-4-1088-15,1 0-320 0,3 2-64 0,2-5-8112 0,-1 0-1616 0</inkml:trace>
  <inkml:trace contextRef="#ctx0" brushRef="#br0" timeOffset="35041.96">8442 9020 2751 0,'5'-4'128'0,"-1"1"16"0,1-1-144 0,-2 1 0 16,-1-2 0-16,0 3 0 0,0 0 1072 0,1-1 176 16,2-4 32-16,1 0 16 0,-6 3 304 0,0 1 64 31,-7 3 16-31,-2 0 0 0,0 3 288 0,-3-1 48 0,0 3 16 0,0 2 0 0,1 0-304 0,1 2-64 15,-1-2-16-15,3 0 0 0,-1 5-688 0,2-3-128 16,2 5-16-16,-1 1-16 0,3 3-416 0,1 3-96 0,-1-1-16 0,3 3 0 16,0 1 48-16,3 1 0 0,-1 1 0 15,0 4 0-15,1 3-96 16,1-4-16-16,1 6 0 0,-2-2 0 0,1 0-208 0,-1-1 144 0,1 3-144 0,3-1 128 16,-4-2-128-16,4-6 0 0,4 0 0 0,-4-2 0 15,5-5-192-15,0-3 0 0,4-5-16 0,-1-6 0 31,5 0-1600-15,-3-10-320-16</inkml:trace>
  <inkml:trace contextRef="#ctx0" brushRef="#br0" timeOffset="35282.39">8660 9081 19343 0,'-5'10'848'0,"1"-1"192"0,2-2-832 0,2-2-208 16,-1 4 0-16,-3-4 0 0,1 0 1408 0,-3 11 256 0,1 3 32 0,-7 11 16 15,0-1-672-15,1 4-128 0,3-1-16 0,-1-3-16 16,4 1-176-16,1-6-16 16,4 1-16-16,4-1 0 0,-3-1-80 0,3-1-16 15,-1-1 0-15,3 2 0 0,-1-6-400 0,2 1-176 0,0-3 128 0,2 1-128 16,1-7-1072-16,0-2-288 0</inkml:trace>
  <inkml:trace contextRef="#ctx0" brushRef="#br0" timeOffset="35521.6">8857 8931 16575 0,'-5'12'736'0,"3"-3"160"0,2-2-720 0,2 1-176 0,1-2 0 0,-1-3 0 16,0 2 1568-16,4 8 288 0,8 4 48 0,6 4 16 16,0 2-848-16,3-1-176 0,0 3-16 0,-1-6-16 0,-1 2-320 0,2-2-64 15,0-2-16-15,-2 2 0 0,3-1 560 0,-5 1 128 16,2 2 0-16,-2 0 16 0,-1 1-144 0,-4-1-16 16,-4 2-16-16,-1 1 0 0,-4-1-416 0,-2-2-96 15,-1 2-16-15,-5 3 0 0,1-2-464 0,-8-1-240 16,1-1 32-16,-7-3-16368 15</inkml:trace>
  <inkml:trace contextRef="#ctx0" brushRef="#br0" timeOffset="38967.61">13461 8443 4607 0,'1'-2'400'0,"1"-1"-400"0,0 3 0 0,-2 0 0 15,2 0 496-15,-2 0 16 0,5 3 0 0,-5-3 0 16,3 4 448-16,1 3 112 0,-4 0 16 0,-2 3 0 16,0 1 176-16,-1-1 32 0,-2 6 16 0,-1-2 0 15,1 3-80-15,-2 1-16 0,-1 3 0 0,-3 1 0 16,2 1 0-16,2 5 0 0,-1-2 0 0,-1 3 0 15,0 1-336-15,1 5-80 0,-1-2-16 0,2 2 0 16,-2 1-272-16,2-2-48 0,0 0-16 0,-2 3 0 16,1 0-320-16,-1-1-128 0,0 4 0 0,1-2 144 15,-1-1-144-15,2-4 0 0,-2-5 0 0,2 0 0 16,6-5 0-16,-3-6 0 0,2-1 0 0,2-9 0 0,6 1 576 0,-1-3 48 16,2-3 0-16,3 0 0 0,6 0-112 0,-2-2 0 15,8-2-16-15,-2-2 0 0,-20 4-288 0,0 0-48 16,0 0-16-16,113-19 0 0,-113 19-144 0,0 0 0 15,108-21 0-15,-108 21 0 0,0 0 0 0,118-31 0 16,-118 31 0-16,0 0 0 16,103-43-704-16,-73 25-160 0,-8-1-32 15,-2 0-16-15,-3 1-1216 0,-3 1-240 0,-4 1-64 0,1-1 0 0,-8 5 64 16,1-1 16-16,-2 1 0 0,-2 5-4640 0</inkml:trace>
  <inkml:trace contextRef="#ctx0" brushRef="#br0" timeOffset="39192.46">13618 9084 11967 0,'-18'9'528'0,"9"-6"112"0,2 3-512 0,0-3-128 16,4-1 0-16,3-4 0 0,0 2 1584 0,2-3 272 0,1-6 64 15,8-3 16-15,6-11-272 0,9-3-64 0,7-9-16 0,7-5 0 16,6-9-320-16,2-1-64 0,5-4-16 0,1-7 0 16,5-7-608-16,2-4-112 0,7 1-16 0,0 3-16 15,3-2-272-15,3 1-160 0,2 6 192 0,-3 4-192 16,-3 1 192-16,-11 4-192 0,-3 6 192 0,-4 4-192 15,1 2 0-15,-3 0 0 0,1 2 0 0,-6 4 0 16,6 3-1280-16,-4 0-384 16</inkml:trace>
  <inkml:trace contextRef="#ctx0" brushRef="#br0" timeOffset="39724.21">16170 7020 8287 0,'-14'2'736'0,"7"-2"-592"16,6 2-144-16,-3-2 0 0,3 1 832 0,-6 5 128 0,-6-1 16 0,-6 2 16 0,-3 9-464 0,-3 1-80 0,4 2-32 0,2 4 0 31,2 3-832-31,-1 0-160 0,4 9-48 0,6 0 0 0,-3 0 1264 0,4 3 256 15,2 5 64-15,0 3 0 16,3 4 704-16,2 2 128 0,0 4 48 0,2 0 0 16,3-2-368-16,0-5-80 0,4-1-16 0,3-11 0 15,5-9-416-15,3-7-96 0,1-6-16 0,-21-15 0 16,0 0-496-16,0 0-96 0,111-7-32 0,-111 7 0 16,73-48-224-16,-34 11-192 0,-1-5 48 0,-1-10 0 15,1-2 144-15,-5 0 0 0,-2 0 0 0,-1-3 0 0,-4-4 128 0,-3 1 0 16,-6 1 0-16,-5 3 0 0,-5 2-128 0,-3 6 0 15,-6-1 0-15,-3 2 128 0,-6 2-128 0,-3 6 0 16,-1 3 0-16,-4 10 0 16,-4 3-384-16,0 7-32 0,2 6-16 0,-1 8 0 15,-1 4-272-15,0 8-48 0,3 4-16 0,-3 2 0 16,2 3 80-16,4 5 16 0,3-1 0 0,0-4-6560 16,8 0-1296-16</inkml:trace>
  <inkml:trace contextRef="#ctx0" brushRef="#br0" timeOffset="40030.35">16927 6479 11055 0,'0'0'480'0,"0"0"112"0,0 3-464 0,-2-1-128 0,2 1 0 0,-2 1 0 16,0-1 1024-16,-3 9 176 0,-2 6 32 0,-5 6 16 15,0 4 0-15,-6 3 0 0,-1 6 0 0,0 0 0 0,2 4 368 0,-1 5 80 16,3-3 16-16,-1 1 0 16,5 5-352-16,1-4-64 0,3 4-16 0,0-4 0 0,5 5-448 0,2-6-80 15,4 3-32-15,-1-7 0 0,6-2-80 0,1-3 0 16,1-5-16-16,5-1 0 0,1-3-240 0,2 1-64 16,4-6 0-16,3-2 0 15,-26-19-448-15,0 0-112 0,91 41-16 0,-91-41 0 0,0 0-1120 16,120 4-224-16,-120-4-64 0,0 0-12608 0</inkml:trace>
  <inkml:trace contextRef="#ctx0" brushRef="#br0" timeOffset="40448.87">17385 6881 23039 0,'-9'23'1024'0,"6"-8"192"0,-2 1-960 0,3-6-256 0,0 1 0 0,2-4 0 16,-2 5 496-16,-1 9 48 16,-2 12 16-16,-6 10 0 0,1 4-416 0,-1 1-144 0,3-7 0 0,-1-2 144 15,4-5 848-15,3-7 160 0,-2 0 48 0,3-6 0 16,2 0-400-16,3-3-80 0,-2-4-16 0,-2-4 0 16,1 4-544-16,1-9-160 0,-2 4 0 0,2-7 0 15,0-2-336-15,-2-4-144 0,1-5-32 0,1-1 0 16,5-4-384-16,-5-5-64 0,3-5-32 0,2-4 0 15,2-5 224-15,1 0 32 0,-1-4 16 0,0 0 0 16,1 1 80-16,-3 3 32 0,2-4 0 0,-1 4 0 16,1 3 416-16,-4-3 192 0,2 2-160 0,0 5 160 15,0 1 0-15,2 1 0 0,0 8 128 0,-1 2-128 16,3 2 512-16,-2 5-16 0,-1 0 0 0,1 6 0 0,1 2 336 0,1 6 80 16,-1 0 16-16,3 2 0 15,-3 0 112-15,2 5 32 0,4 0 0 0,-4-1 0 0,0 5-384 0,2-1-80 16,-2 6-16-16,1 5 0 0,-1-2-384 0,-5 7-80 15,3 0 0-15,-3 2-128 0,7-4 176 0,-5 4-176 16,1-2 160-16,4-5-160 0,2 3-128 0,1-8-128 16,3-4-32-16,0-3-14448 0</inkml:trace>
  <inkml:trace contextRef="#ctx0" brushRef="#br0" timeOffset="40717.18">18054 6263 20271 0,'-2'13'1792'0,"2"-4"-1424"16,0 2-368-16,4-6 0 0,-1-2 1392 0,1 8 208 16,3 6 32-16,2 9 16 0,4 6-896 0,5 1-176 0,1 0-48 0,4-5 0 15,3 0-528-15,-26-28 0 0,68 48 0 0,-68-48 0 16,90 46 256-16,-90-46 0 0,114 50 0 0,-114-50 0 15,101 49-112-15,-101-49-16 0,68 64-128 0,-46-27 192 16,-8-2 64-16,-7 7 0 0,-7 3 0 0,-7 9 0 16,-10 5 112-16,-7 4 16 0,-8-2 16 0,-8 0 0 31,-9 0-1264-31,-5-2-256 0,-2 2-48 0,-1-4-11760 0</inkml:trace>
  <inkml:trace contextRef="#ctx0" brushRef="#br0" timeOffset="44225.87">9019 13141 1839 0,'2'-2'160'0,"1"-2"-160"0,-1 3 0 0,-2-6 0 0,0 5 512 0,2 0 64 0,-1 1 0 0,1-1 16 15,0-5 320-15,0 0 64 0,-1 3 16 0,-2 3 0 16,1 1 288-16,-6 1 48 0,3 1 16 0,-4 5 0 15,2-2 288-15,-1 1 64 0,5 2 16 0,-5-3 0 16,5 1-352-16,-3-3-64 0,2 4-16 0,2-5 0 16,0 1-592-16,-1-1-128 0,1 0-32 0,-2 1 0 0,2 3-288 0,0 1-64 31,-2-2-16-31,0 7 0 0,-5 0 80 0,4 2 16 0,-2 3 0 0,-2 3 0 0,-2 1 176 0,2 3 32 16,-7-1 16-16,0-1 0 0,4-1-16 0,-6 5 0 31,0 0 0-31,1-1 0 0,-1 4-272 0,-1-4-48 0,3 3-16 0,-4-1 0 0,-1-4-128 0,2 7 0 31,-3-2 0-31,0 3 0 0,2 0-144 0,-1-3 144 0,2 4 0 16,1-6 0-16,2 3 0 0,5-3 0 15,-3 0 0-15,5-1 0 0,5-4 0 0,-3-4-128 0,7-1 128 0,3-9 0 16,4 2 0-16,1-8 0 0,4-2 176 0,0-5-176 16,4 3 0-16,1-6 0 0,3 0 0 0,3-1 0 15,-1 1 0-15,-24 9 0 0,0 0-144 0,91-33 144 16,-91 33 0-16,0 0 0 0,0 0 0 0,115-26 0 15,-87 21 0-15,-2-2 0 0,-4 3 0 0,-1 3-128 16,-1-1 128-16,0 2 144 0,0 0-16 0,-1 0-128 0,0 2 336 0,-2-2-32 16,1 0-16-16,1 0 0 0,0 0-288 0,-1-4 0 15,-1-1 0-15,0-2 0 16,1 2-1120 0,-1-2-336-16</inkml:trace>
  <inkml:trace contextRef="#ctx0" brushRef="#br0" timeOffset="44607.75">8667 14076 13823 0,'-7'7'1216'0,"2"2"-960"15,3-6-256-15,2-3 0 0,2 0 288 0,-2 0 16 16,-2 4 0-16,-2-1 0 16,4 1-592-16,-1-4-112 0,1-4-32 0,0 1 0 15,1-4-1184-15,-1-4-240 0,4 4-64 0,1-3 0 0,0 5 1664 0,2-1 256 0,2-2 176 0,0 2-32 16,6 1 1168-16,-1-5 224 0,4-2 64 0,8 1 0 16,0-5-64-16,-26 16 0 0,70-41 0 0,-70 41 0 15,87-61-640-15,-87 61-144 0,99-68-32 0,-99 68 0 16,87-68-560-16,-87 68-160 0,101-70 0 0,-101 70 0 15,103-77 0-15,-47 39-208 0,5-4 16 0,3 2 16 32,-64 40-192-32,128-76-32 0,-64 34-16 0,-5 2 0 0,-59 40 16 0,107-73 0 0,-107 73 0 0,96-68 0 15,-96 68 272-15,94-56 128 0,-94 56-128 0,101-61 128 0,-101 61 0 0,109-64-160 0,-109 64 160 0,110-67-7616 16</inkml:trace>
  <inkml:trace contextRef="#ctx0" brushRef="#br0" timeOffset="45283.6">11227 12291 5519 0,'3'1'496'15,"-3"3"-496"-15,2-2 0 0,-2 1 0 0,2-1 992 0,-2 1 96 16,1 3 32-16,3 4 0 0,-2 1-144 0,-4 4-16 15,0 1-16-15,-1-2 0 0,-1 0-304 0,-3 0-64 16,0 1-16-16,2-1 0 0,-2 2-32 0,0-2 0 16,2 5 0-16,-4 2 0 0,4 5 64 0,1-2 16 15,-3 4 0-15,4 0 0 0,1 4-112 0,0-1-32 16,2 4 0-16,-1 0 0 0,2-6-272 16,1 1-48-16,0-1-16 0,1-4 0 0,4-4-128 0,2-4 0 15,2 1 0-15,1-6 0 0,2-4 0 0,0-1 0 0,0-3-160 0,1-4 160 16,8-2 0-16,-2-7-144 0,-2 4 144 0,2-9 0 15,0 0 0 1,-2 0 128-16,4-5 0 0,-1-5 0 0,4-2 416 0,2-9 96 0,0 2 0 0,-3-4 16 0,-1-1 48 16,-3 0 16-16,2 1 0 0,-8 2 0 15,1-5-400-15,-6 7-96 0,-4 0-16 0,-6 0 0 0,-6 3-208 0,-4 2-160 16,-2 0 32-16,-6 4 0 31,-1 5-512-31,-5 7-112 0,-2 1-16 0,-1 8 0 0,-2 1-416 0,3 6-96 0,-4 1 0 0,4 7-16 16,0 0 144-16,3 0 48 0,4 2 0 0,2-2-6272 0</inkml:trace>
  <inkml:trace contextRef="#ctx0" brushRef="#br0" timeOffset="45611.18">11837 12021 15663 0,'-4'3'1392'0,"4"-1"-1120"16,0-2-272-16,0-2 0 0,0 2 1120 0,0 0 160 15,-3 0 48-15,-1 2 0 0,2 1-624 0,-3 1-112 16,2 3-16-16,-6 3-16 0,0 6-560 0,1 1 0 16,-1 3 0-16,0 0 0 0,2 0 224 0,0 2 144 15,0 4 16-15,2 1 16 0,1 2 576 0,3-3 112 16,1 4 32-16,1-2 0 0,1 3-288 0,2 2-64 15,-3 0-16-15,3 4 0 0,3 3-368 0,-2 2-80 16,2 0-16-16,0-4 0 0,-2-2-288 0,2-1 128 16,0-2-128-16,2 0 0 0,0-1 0 0,3-8 0 0,0 2 0 0,2-10 0 15,3 0-704-15,3-4-112 0,2-5-16 16,3 0 0-16,-25-7-1344 0,0 0-288 0,0 0-48 0,127-18-7600 16</inkml:trace>
  <inkml:trace contextRef="#ctx0" brushRef="#br0" timeOffset="45864.64">12375 12127 9215 0,'-7'5'816'0,"2"-1"-656"0,3-3-160 0,2-1 0 0,0 2 1984 0,0 0 352 16,-7 3 80-16,0 6 16 0,-3 1-688 0,-2 0-128 15,1 5-16-15,2 1-16 0,1 1-1264 0,1 0-320 0,3 0 0 0,4 4 0 16,0 1 176-16,2 2-32 0,3 1 0 0,2 4 0 31,2 0 320-31,0 1 64 0,3 2 16 0,0 3 0 0,0 0-352 0,-1-3-192 16,3-2 192-16,-6-4-192 16,6 3-320-16,-2-5-160 0,2 2-32 0,0-5-10752 15</inkml:trace>
  <inkml:trace contextRef="#ctx0" brushRef="#br0" timeOffset="46139.52">12607 12063 19343 0,'-11'22'848'0,"8"-8"192"0,3-5-832 0,2-2-208 0,1-5 0 0,4-1 0 16,0 1 736-16,7 1 96 0,9 3 32 0,3 6 0 16,-26-12-640-16,0 0-224 0,90 52 144 0,-60-27-144 0,-2 6 0 0,0 2 0 15,-2 5 0-15,-2 4 0 0,2 2 528 0,-8-3 80 16,1 10 16-16,-7-2 0 0,-1-2 400 0,-4 0 96 16,-4-4 16-16,1-1 0 0,-4-4-656 0,-6-1-128 15,1 0-32-15,0-6-13504 0</inkml:trace>
  <inkml:trace contextRef="#ctx0" brushRef="#br0" timeOffset="56739.82">9284 6501 911 0,'1'-5'0'0,"3"3"0"0,-4 2 0 0,0 0 0 16,0 0 336-16,2-2-16 0,-1 2 0 0,1-1 0 0,0 1 784 15,0-2 160-15,-1 2 16 0,1 2 16 0,-2-2 48 0,0 1 0 16,0-1 0-16,2 2 0 0,1 0-240 0,-3 3-32 0,2-3-16 0,-2 1 0 16,0 3 32-16,0-3 16 0,0 6 0 0,0-2 0 15,0 2-224-15,0 1-48 16,0 2-16-16,-2 2 0 0,2 2-320 0,-5 1-64 0,0 8-16 15,0-1 0-15,-2 2-16 0,-2 5 0 16,0 1 0-16,2-3 0 16,0 4-272-16,-3-1-128 0,1-1 0 0,-1 2 128 15,1-3-128-15,-3-2 0 0,1 5 144 0,1-4-144 0,-1 5 0 0,1-3 0 16,0-2 0-16,1 1-192 0,2-6 192 0,0 1 0 16,3-4 0-16,3-7 0 0,-1 0 0 0,2-2 0 15,3-3 0-15,1-1 0 0,3-3 0 0,0-1 0 16,2-1 0-16,1 3 0 0,6-3-128 0,-6 1 128 15,4-3-128-15,2 5 128 0,1 2 0 0,2-2 0 16,-1-3 0-16,-3 4 0 0,6 0 0 0,-5-2 0 0,1 4 0 16,1-4 0-16,1 6 0 0,-2-3 0 15,3-3 0-15,-3 2 0 0,1-3 0 0,-1-2 0 0,2-2 0 0,-3-2 0 16,-1 0 0-16,-4-3-160 0,3-4 16 0,-2 2-7232 16,-7-3-1456-16</inkml:trace>
  <inkml:trace contextRef="#ctx0" brushRef="#br0" timeOffset="56984.65">9245 7144 5519 0,'0'2'496'0,"0"-2"-496"16,2 0 0-16,3 0 0 0,1 0 960 0,-1-2 112 15,5-3 16-15,9 1 0 0,-19 4 96 0,0 0 32 16,96-38 0-16,-96 38 0 0,84-42-224 0,-84 42-32 15,94-56-16-15,-94 56 0 0,101-68-240 0,-101 68-64 16,96-64 0-16,-96 64 0 0,96-73-16 0,-96 73-16 16,96-65 0-16,-96 65 0 0,97-69-160 0,-97 69-48 15,108-70 0-15,-108 70 0 0,110-63-400 16,-110 63-224-16,99-59 32 0,-99 59-9920 0</inkml:trace>
  <inkml:trace contextRef="#ctx0" brushRef="#br0" timeOffset="57409.53">10953 5926 4943 0,'-5'2'0'0,"3"2"192"0,-1-3-48 0,-1 3 32 0,2-2-176 0,-1 1 0 0,-2 4 0 0,-11 7 0 16,-3 3 1376-16,-2 6 240 0,2 5 48 0,-7 2 16 16,3 1-192-16,2-2-32 0,0 6-16 0,4 0 0 0,1 0-416 15,2-2-64-15,4-2-32 0,-1 3 0 16,2-1-608-16,6 0-128 0,-4-4-32 0,4 3 0 0,1-4-160 0,2 1 0 16,5-6 0-16,2-1 0 0,0-4 256 0,5-2 128 15,2-6 32-15,4-3 0 0,-1-4-144 0,4-1-16 16,5-5-16-16,-26 3 0 0,0 0-240 0,89-25 0 15,-89 25 0-15,78-36 0 0,-78 36 224 0,80-53-48 16,-43 20-16-16,-6 0 0 0,-1-5 32 0,-4-6 16 16,-1 4 0-16,-5 2 0 0,0 1 176 0,-5-1 48 15,-6 2 0-15,-4-3 0 0,-1 3-128 0,-8-3-32 0,-1 1 0 16,-4 3 0-16,-3 4-464 0,-2-2-80 16,-3 1-32-16,-2 6 0 15,-2 5-176-15,0 4-32 0,0 5-16 0,-4 10 0 16,5 4-48-16,-7 6 0 0,3 3 0 0,1 8 0 15,4 0-624-15,0 0-128 0,2 4-16 0,6 0-6720 0</inkml:trace>
  <inkml:trace contextRef="#ctx0" brushRef="#br0" timeOffset="57677.35">11528 5677 2751 0,'-2'-8'256'0,"1"2"-256"15,-1 1 0-15,0 3 0 16,0 2 768-16,-1 2 128 0,1 2 0 0,-3-1 16 16,-4 13 1264-16,-5 5 240 0,-1 10 48 0,-1 7 16 15,-1 8-384-15,-1 6-80 0,4 2-16 0,4 2 0 0,3-2-176 0,3 0-32 16,4 0-16-16,0-2 0 0,5 2-576 0,1-7-112 0,2-4-32 0,3-4 0 16,1-4-800-16,4-8-256 0,3 1 160 0,2-7-160 31,3-3-528-31,1-6-192 0,-25-12-48 0,0 0-12944 15</inkml:trace>
  <inkml:trace contextRef="#ctx0" brushRef="#br0" timeOffset="57881.96">11861 5555 14735 0,'-14'37'1312'0,"5"-7"-1056"16,4-4-256-16,-2-5 0 0,5-7 1200 0,1 1 176 16,-3 6 32-16,1 16 16 0,-6 22-528 0,-1 14-96 15,-3 4-32-15,6-2 0 0,-1-9-768 0,6-7-224 0,4-8-16 0,5-4 0 16,1-7 368-16,5-4 80 0,-1-1 16 0,0-7 0 16,5 3 128-16,-1-8 32 15,0 0 0-15,-4-4 0 16,2 0-864-16,0-5-160 0</inkml:trace>
  <inkml:trace contextRef="#ctx0" brushRef="#br0" timeOffset="58162.11">11966 5646 17791 0,'-11'-3'384'0,"4"-1"96"0,5 1 16 0,2-3 0 0,2 5-496 0,2-1 0 0,3 2 0 0,0-4 0 16,5 1 1552-16,3-1 224 0,3 4 32 0,1 4 16 16,0 3-784-16,-1 5-144 0,1 5-48 0,2 3 0 0,3 1 528 0,4 3 96 15,7 0 32-15,1 4 0 0,8-2-544 0,1 7-96 16,2-1-32-16,-1-3 0 0,-8 1-352 0,-1-2-80 16,-6 3-16-16,-8-1 0 0,-8-4-384 0,-4 3 128 15,-11 1-128-15,-9 5 0 0,0 0 0 0,-8 0-224 16,-4-2 32-16,-9 3 0 0,1 6-64 0,-4 2 0 15,-6 1 0-15,1-2-10432 16,1-9-2112-16</inkml:trace>
  <inkml:trace contextRef="#ctx0" brushRef="#br0" timeOffset="58725.24">13651 6418 11967 0,'-6'14'1072'0,"5"-9"-864"16,2 5-208-16,1-3 0 0,2-3 0 0,1 3 0 15,2 1 0-15,5 11 0 0,12 6-144 0,1 18 144 0,3 3-208 0,-4 4 80 16,0 4 128-16,-3 5-160 0,0 2 160 0,-3 2-160 16,1 5 800-16,-2 2 176 0,2-2 16 0,-1 0 16 15,3-8-80-15,-4-6 0 0,-1-10-16 0,-2-6-7840 16</inkml:trace>
  <inkml:trace contextRef="#ctx0" brushRef="#br0" timeOffset="58946.52">13316 6931 20271 0,'-7'11'1792'0,"4"-6"-1424"0,3-1-368 0,3-4 0 0,1 3 1984 0,1 1 320 15,3 1 64-15,10 7 0 0,6-3-912 0,-24-9-192 16,0 0-48-16,124 3 0 0,-124-3-1024 0,115-21-192 0,-115 21 0 0,141-35-160 15,-141 35 160-15,145-40-160 0,-145 40 160 0,141-38-160 32,-141 38-304-32,146-40-64 0,-146 40-16 0,159-35-13424 0</inkml:trace>
  <inkml:trace contextRef="#ctx0" brushRef="#br0" timeOffset="59430.55">11274 10751 23039 0,'-7'12'2048'0,"0"-3"-1648"15,5 0-400-15,2-6 0 0,2 1 1072 0,0 8 128 16,-2 9 16-16,5 14 16 0,3 12-192 0,6 10-32 15,4 4-16-15,-1 3 0 16,4 4-1232-16,2 0-240 0,1 7-48 0,6-2-12720 0</inkml:trace>
  <inkml:trace contextRef="#ctx0" brushRef="#br0" timeOffset="60456.9">22907 5428 20271 0,'-17'5'1792'0,"6"-1"-1424"0,4-2-368 16,4-1 0 0,3 1-896-16,-2-2-256 0,2 2-64 0,-2 5 0 15,-3 0 416-15,-2 3 80 0,-3 6 16 0,-4-2 0 0,-2 5 352 0,0 2 80 0,1 3 16 0,-3-1 0 16,1 1 1376-16,3 8 288 0,0 1 48 0,-2 3 16 16,2 3 32-16,-5 4 16 0,4 1 0 0,-1 6 0 15,5 1-624-15,1-2-128 0,6 3-32 0,4-3 0 16,4-2-480-16,6-4-112 0,6 1-16 15,3-11 0-15,6-2-128 0,-3-10-272 0,-22-21 64 16,56 37 16 0,-56-37-352-16,0 0-64 0,99 10-16 0,-99-10 0 0,82-26 240 0,-82 26 32 0,82-44 16 0,-82 44 0 15,79-67 336-15,-41 28 256 0,0-3-32 0,-3 1-16 16,0-6 432-16,-5 3 96 0,-2 2 16 0,-9-1 0 16,-7-4-288-16,-3 3-48 0,-6-5-16 0,-6 2 0 15,-4-1-272-15,-6 2-128 0,-4-1 0 0,-6 9 128 16,-3 1-128-16,-3 6 0 0,-5 5 0 0,3 5 0 15,5 5 0-15,-2 9-256 0,2 6 64 0,2 2 16 16,3 5-336-16,-2-1-80 16,4 9-16-16,0-2 0 0,3 4-656 0,0-4-128 0,6 3-16 0,5-4-8032 0</inkml:trace>
  <inkml:trace contextRef="#ctx0" brushRef="#br0" timeOffset="60722.08">23808 5136 18431 0,'2'-6'1632'0,"0"3"-1312"0,-2-1-320 0,0 8 0 0,-2-1 0 0,-2 1 0 16,-1 1 0-16,-2 7-128 0,-5 6 640 0,-4 6 128 16,-5 11 16-16,1 3 16 0,0 4 1200 0,-4 7 240 15,1 3 64-15,2 6 0 0,4 4-416 0,1 1-80 16,6 5-16-16,-1-4 0 0,6 1-848 0,5-8-176 15,2-4-48-15,5-8 0 16,3-7-448-16,6-7-144 0,1-3 0 0,3-7 0 16,-20-21-320-1,55 39-192-15,-55-39-16 0,0 0-16 0,103 38-896 0,-103-38-176 16,94 7-48-16,-94-7-12096 0</inkml:trace>
  <inkml:trace contextRef="#ctx0" brushRef="#br0" timeOffset="60927.17">24223 5503 17439 0,'0'7'1552'0,"0"0"-1232"16,0 2-320-16,0-2 0 0,-2-2 1920 0,0 7 320 16,-1 7 64-16,-2 14 0 0,-4 13-224 0,-3 8-48 15,1 0-16-15,-1-2 0 0,0-3-544 0,1 1-128 16,1-1 0-16,0-2-16 0,1-3-944 0,2-1-192 0,2-3-48 0,5-3 0 15,-2-4-144-15,4-5-272 0,-1-7 64 0,8-6-11056 16,3-4-2192-16</inkml:trace>
  <inkml:trace contextRef="#ctx0" brushRef="#br0" timeOffset="61183.71">24652 5230 25791 0,'8'7'1152'0,"1"1"224"16,3-2-1104-16,0-1-272 0,-1 2 0 0,-6-4 0 16,9 3 144-16,2 7-16 0,-16-13-128 0,62 46 192 15,-27-13-32-15,-5 3-16 0,-2 3 0 0,-7 1 0 16,-2 3 1424-16,0 1 288 0,-2-1 48 0,3 4 16 0,-5-3-464 0,-8-2-96 16,0 1-16-16,-7 1 0 0,-3 3-784 0,-6 2-176 15,-5-4-16-15,-3 2-16 0,-1-5-144 0,-4-4-16 16,1-1-16-16,-2-2 0 0,-5-1-176 0,0-4 0 15,-3 3 0-15,0-3 0 16,1-4-704-16,2-5-128 0,4-4-32 0,6-5-16192 16</inkml:trace>
  <inkml:trace contextRef="#ctx0" brushRef="#br0" timeOffset="61541.98">26100 5331 3679 0,'-13'0'320'0,"1"3"-320"0,5 1 0 0,4-1 0 32,1 1 1808-32,-5 4 304 0,-5 3 48 0,-7 8 16 0,0 9 896 0,-1 3 192 0,5 4 48 0,6 3 0 15,5 1-880-15,6 1-192 0,2 7-16 0,1 0-16 16,4 5-1264-16,-1 2-256 0,3 2-48 0,1 3-16 16,2-2-496-16,-2 3-128 0,0 2 0 0,2-1 0 15,-5 0-192-15,-2 4-128 0,2 1 0 16,-6-7-9472-16,1-1-1872 0</inkml:trace>
  <inkml:trace contextRef="#ctx0" brushRef="#br0" timeOffset="61749.6">25627 5979 23039 0,'-8'-13'1024'0,"4"8"192"0,4 0-960 0,2 0-256 0,3 3 0 0,2 0 0 15,-2 2 1168-15,9-3 192 0,4-1 48 0,-18 4 0 16,0 0-960-16,0 0-192 0,113-10-48 0,-113 10 0 16,0 0-416-16,108-2-96 0,-108 2-16 0,101 0 0 31,-101 0-256-31,124 0-64 0,-124 0-16 0,125-3 0 16,-125 3 48-16,128-11 16 0,-128 11 0 0,130-8-10096 0</inkml:trace>
  <inkml:trace contextRef="#ctx0" brushRef="#br0" timeOffset="62058.92">27032 5627 16575 0,'-14'-2'736'0,"5"2"160"0,4 0-720 0,-2 2-176 0,4 0 0 0,-1 5 0 15,1 1 672-15,-8 6 96 0,1 9 32 16,-13 8 0-16,0 11 1152 0,-3 3 224 0,0 6 64 0,2-2 0 16,1-1-304-16,4 1-48 15,5-2-16-15,5 0 0 0,1-3-1024 0,8-4-208 0,7-2-32 0,1-3-16 16,8-6-384-16,3-4-80 0,4-6 0 0,-1-5-128 15,-22-14 128-15,0 0-128 0,89 10 0 0,-89-10 0 16,0 0 0-16,107-24 0 0,-107 24 0 0,78-45 0 16,-78 45-144-16,63-70 144 0,-41 34-128 0,-6-6 128 15,-4-2 0-15,-5 1 0 0,-5 1 0 0,-6-3 0 32,-1 3 416-32,-5 0 16 0,-1-2 0 0,-1-3 0 0,-2 6-160 0,2-3-16 0,-5-1-16 0,-1 5 0 15,2-2-240-15,-1 5-128 0,0 2 128 0,1 15-208 16,2 2-672-16,-2 6-128 15,2 8-16 1,6 4-16-16,-3 4-528 0,8 5-96 0,-1-4-32 0,8 7-12128 16</inkml:trace>
  <inkml:trace contextRef="#ctx0" brushRef="#br0" timeOffset="62411.46">27928 5218 24879 0,'-13'3'1088'0,"8"-3"256"0,0 0-1088 0,1 0-256 0,3 2 0 0,-3 1 0 31,1 2-944-31,-6 1-240 0,-3 8-48 0,-9 5-16 15,-5 9-96-15,-2 1-32 0,2 4 0 0,3-1 0 0,4-3 2976 0,3 4 576 16,4 0 128-16,0 2 32 0,5 0 0 0,-5 5 0 16,5 2 0-16,-7 0 0 0,2 1-800 0,1 8-144 15,-1 1-48-15,0 2 0 0,0 2-448 0,1 0-112 16,2-2-16-16,1-2 0 0,4-2-352 0,2-4-80 16,6 2-16-16,1-6 0 0,4-3-320 0,5-6 144 15,0-2-144-15,5-5 0 16,4-3-304-16,-3-4-160 0,-20-19-48 0,0 0 0 15,88 45-1920-15,-88-45-400 0,0 0-80 0,102 25-11648 0</inkml:trace>
  <inkml:trace contextRef="#ctx0" brushRef="#br0" timeOffset="62887.43">28295 5836 911 0,'-7'7'0'0,"4"-5"0"0,-2-1 0 0,3 1 0 15,2 0 1472-15,0-2 192 0,0 2 64 0,-2-1 0 0,0 3 352 16,1 4 80-16,-3 1 16 0,2 7 0 15,1 0 448-15,-3 3 112 0,2 0 16 0,-1 2 0 0,3 3-480 16,-2 7-96-16,0 1 0 0,1 3-16 0,-3 3-1328 0,4 2-272 16,-5 2-48-16,2-2-16 0,-1-2-224 0,-1-3-32 15,0-4-16-15,-2-4 0 0,1-8-224 0,-1-7 0 16,0-5 0-16,0-5 0 0,1-8-304 0,0-8 48 16,3-3 16-16,1-6 0 15,4-8-208-15,1 0-32 0,4-8-16 0,2 1 0 0,5-4 304 0,-4 0 192 16,4 4-208-16,0-2 80 0,5 0 128 0,1 0 0 15,-1 0 0-15,0 2 0 0,4 1 128 0,-1 0-128 16,6 3 128-16,-3 2-128 0,-25 32 160 0,50-43-32 0,-50 43-128 0,0 0 192 16,0 0 96-16,0 0 16 0,82-16 0 0,-70 28 0 15,-5 6 464-15,0 2 112 0,0 3 16 16,-5 3 0-16,3 7-192 0,-3 0-16 0,-2 1-16 0,0-3 0 16,0 4-496-16,0-2-176 15,0-5 0-15,2 1 144 0,1-3-928 0,2-5-192 0,0 2-48 0,2-9-15584 16</inkml:trace>
  <inkml:trace contextRef="#ctx0" brushRef="#br0" timeOffset="63154.34">28802 5289 23039 0,'6'10'1024'0,"1"-3"192"0,0-1-960 0,3 2-256 0,-5-1 0 0,0 2 0 16,4 0 1168-16,3 8 192 0,9 7 48 0,5 13 0 16,2 8-96-16,2 1-16 0,-4-5 0 0,2 6 0 0,-4-3-432 0,2-2-96 0,1 5 0 0,-1-4-16 15,-2 4-528-15,1-1-96 0,-1 6-128 0,-3 0 176 16,-5-1 288-16,-3 1 64 0,-6 0 16 0,-3-1 0 31,-4-4-224-31,-5 0-64 0,-2 0 0 0,-7-4 0 0,-2 3-512 16,-3-6-128-16,-4-2 0 0,1-1-16432 0</inkml:trace>
  <inkml:trace contextRef="#ctx0" brushRef="#br0" timeOffset="63937.87">29761 5834 16575 0,'2'-2'1472'15,"-2"1"-1168"-15,1-1-304 0,-1 2 0 0,0 0 448 0,0 0 16 16,0 0 16-16,0 2 0 16,0 1 416-16,0 2 64 0,-1 8 32 0,-1 4 0 0,2 4 336 0,-2 3 64 0,2 8 16 0,-2 4 0 15,4 6 96-15,0 10 32 0,0 7 0 0,-2 2 0 16,1 9-512-16,1 0-80 0,-2 3-32 0,0-3 0 0,2 1-688 0,0-5-224 15,-1-3 128-15,3-9-128 16,1-11-960 0,-2-4-256-16,1-6-64 0,1-9-13408 0</inkml:trace>
  <inkml:trace contextRef="#ctx0" brushRef="#br0" timeOffset="64162.37">29600 6193 11055 0,'-5'2'976'0,"2"-2"-784"0,3 1-192 0,2-1 0 16,1 4 3424-16,0-2 640 15,3 1 128-15,2 2 32 0,5 4-2064 0,4 0-416 0,2 3-80 0,2-3 0 16,0 1-752-16,2-3-144 0,-23-7-16 0,0 0-16 16,0 0-352-16,118-3-80 0,-118 3-16 0,0 0 0 15,117-30-288-15,-117 30 0 0,96-26 0 0,-96 26 0 0,94-35 0 0,-94 35 0 16,89-33 0-16,-89 33 0 15,0 0-1104-15,99-40-176 0</inkml:trace>
  <inkml:trace contextRef="#ctx0" brushRef="#br0" timeOffset="64581.73">30977 5512 20271 0,'-10'0'896'0,"4"0"192"16,-1 0-880-16,4 0-208 0,0 2 0 0,-1-2 0 16,2 3 528-16,-6 4 64 0,-1 2 16 0,-9 6 0 0,-1 5 192 0,0 1 32 15,0 8 16-15,0 1 0 0,1 5 688 0,3 1 144 16,1 4 32-16,0-1 0 16,3 6-384-16,6-3-80 0,-4 1-16 0,6-6 0 0,3 1-336 0,0-3-80 15,3-4-16-15,3-3 0 0,-1-5-288 0,-2-2-64 16,3 0-16-16,-3-6 0 0,2-1-304 0,-3 0-128 15,3-5 128-15,0 1-128 0,2-5 0 16,-5-1 0-16,3 1 0 0,-1-5 0 16,3 2-928-1,-4-4-160-15,3 2-48 0,4 0 0 0,-3 2-2128 16,5 3-448-16,-1 0-64 0,1 9-4784 0,0 4-944 0</inkml:trace>
  <inkml:trace contextRef="#ctx0" brushRef="#br0" timeOffset="65240.39">30951 5649 11055 0,'-2'2'976'0,"1"2"-784"0,-1-3-192 0,0 1 0 15,2 2 960-15,0-3 128 0,-7 10 48 0,0 1 0 16,0 7 240-16,-9 6 48 16,2-1 16-16,1 0 0 0,2-1-96 0,-1 5-32 0,3-2 0 0,-3 5 0 15,2 1-352-15,1-1-64 0,2 7 0 0,-4 1-16 16,4 2 144-16,2 3 16 0,2 3 16 0,-1 5 0 15,2 1-64-15,4-1-16 16,2-2 0-16,1 3 0 0,0-1-336 0,4-9-80 16,0 3-16-16,8-8 0 0,-3-7-416 0,5-5-128 0,6-5 0 0,-25-21 0 15,0 0 0-15,87 23 0 0,-87-23-128 16,0 0 128-16,106-38-288 0,-106 38 32 0,78-75 16 0,-39 26 0 16,-6 4-208-16,0-9-32 0,-5-4-16 15,0 3 0-15,-7-3 304 0,0 2 192 0,-4 1-208 0,0-3 80 0,-6 4 432 16,-2-2 80-16,-6 6 32 0,-3-4 0 0,-3 0-48 0,-8-2-16 15,-1 2 0-15,-2-2 0 0,-3 6-128 0,-4 5-32 16,1 3 0-16,-4 9 0 16,0 8-192-16,-4 8 0 0,-5 8 128 0,-2 11-128 0,-4 8 0 0,-2 4 0 15,1 5 0-15,-6 6 0 32,4-2-368-32,4 4-64 0,3-4-16 0,9 0-10448 0,5-4-2096 0</inkml:trace>
  <inkml:trace contextRef="#ctx0" brushRef="#br0" timeOffset="65538.23">31873 5231 24879 0,'-7'-1'1088'0,"0"-3"256"0,3 1-1088 0,1 3-256 0,1 1 0 0,0 1 0 15,1 3 1120-15,-8 4 160 0,0 3 48 0,-8 9 0 0,-2 11 464 0,-6 4 80 32,3 4 32-32,1 2 0 0,0 7-512 0,3-4-112 15,3 4 0-15,4 1-16 0,1-1-816 0,3 5-144 16,3-2-48-16,1-3 0 0,3 2-256 0,3-1 160 16,1-3-160-16,3-2 128 0,5-3-128 0,0-2 0 0,2-1 0 0,4-4 0 15,-1-4 0-15,4-3 0 0,7-6 0 16,-4-2 0-1,-24-20-752-15,0 0-16 0,94 33-16 0,-94-33-17136 0</inkml:trace>
  <inkml:trace contextRef="#ctx0" brushRef="#br0" timeOffset="65747.14">32314 5465 24879 0,'-9'-4'1088'0,"6"3"256"0,-4 2-1088 0,3 3-256 16,2 1 0-16,1 0 0 0,-1 4 1520 0,-2 3 240 15,-4 11 48-15,-5 10 16 0,-4 9 160 0,-2 5 16 16,-4-4 16-16,4 3 0 16,3-3-1024-16,-1-1-208 0,1-4-32 0,4 4-16 0,3 2-560 0,4-4-176 0,0-2 0 0,1-3 0 15,4-4 0-15,0 2 0 0,4-8 0 0,1 1 0 32,4-7-560-32,5-5-160 0,0-4-48 0,-14-10-16864 0</inkml:trace>
  <inkml:trace contextRef="#ctx0" brushRef="#br0" timeOffset="65985.31">32533 5298 15663 0,'2'-13'688'0,"1"6"144"16,4 1-656-16,-1 4-176 0,-1 2 0 0,-2 2 0 16,4 3 1664-16,-7-5 320 0,0 0 48 0,0 0 16 15,77 31-16-15,-77-31 0 16,47 37 0-16,-47-37 0 0,44 41 144 0,-25-14 16 15,0-1 16-15,-5 5 0 0,2 2-1152 0,-2 0-224 0,-2 6-64 0,-4 2 0 0,5 5-512 0,-8-1-128 16,-2 5 0-16,-3-3-128 0,-5-3 224 0,-2 0-64 16,-7 1-16-16,-1-3 0 0,-6-2-144 0,-2-4 0 15,-3 3 0-15,-2-3-176 16,2-3-112-16,-2-3-32 0,2 3 0 0,-6-5-17920 16</inkml:trace>
  <inkml:trace contextRef="#ctx0" brushRef="#br0" timeOffset="66661.38">27225 8013 17503 0,'-3'2'1552'15,"1"-2"-1232"-15,2 0-320 0,2-2 0 0,0 2 1152 16,-2-2 160-16,1 2 32 0,-1-1 16 0,6 1-832 0,-6-2-160 16,3-2-48-16,-1 4 0 0,3 0 64 0,2 0 0 15,-2 0 0-15,6 0 0 0,3 4 816 0,3-8 160 16,-17 4 48-16,0 0 0 0,0 0-272 0,112-5-48 16,-112 5-16-16,0 0 0 0,125-14-208 0,-125 14-32 15,94-14-16-15,-94 14 0 0,101-19-464 0,-101 19-96 16,112-23 0-16,-112 23-16 0,127-24-240 0,-127 24 0 15,138-23-192-15,-138 23-10928 16,129-24-2192-16</inkml:trace>
  <inkml:trace contextRef="#ctx0" brushRef="#br0" timeOffset="66882.7">27433 8330 29487 0,'-33'19'1296'0,"10"-10"288"0,9 3-1264 0,7-8-320 0,9-3 0 0,3-2 0 16,2-3 912-16,5 2 128 0,7-1 32 0,-19 3 0 0,0 0-912 0,96-28-160 15,-96 28 0-15,0 0 0 0,120-42-144 0,-120 42 144 16,88-31 0-16,-88 31 0 0,101-30 272 0,-101 30 176 16,109-31 16-16,-109 31 16 0,122-35-224 0,-122 35-64 15,126-28 0-15,-126 28-10592 16,108-28-2128-16</inkml:trace>
  <inkml:trace contextRef="#ctx0" brushRef="#br0" timeOffset="67400.75">29172 7597 18431 0,'-5'-2'816'0,"1"0"160"0,2-1-784 0,2 1-192 16,0 0 0-16,2 2 0 0,-2 0 1024 0,0-1 144 15,0 1 48-15,-2 1 0 0,-3 6-416 0,-2 2-80 0,-5 7-16 0,-2 5 0 16,-2 1 288-16,-1 10 48 16,-4 2 16-16,0 6 0 0,-2 4-32 0,3 1-16 0,0 4 0 0,1 2 0 15,4-3-240-15,1 3-32 0,5 1-16 0,4-5 0 16,5 4-432-16,3-3-96 0,2-2 0 0,4-3-16 16,5 4-176-16,3-7 0 0,3-3 0 0,2-11-176 15,4-2 32-15,2-11 0 0,4-1 0 0,-32-12 0 31,0 0-48-31,118-2 0 0,-118 2 0 0,105-30 0 16,-105 30 192-16,113-57-160 0,-113 57 160 0,98-91-160 0,-98 91 160 0,78-101 0 0,-50 47 0 0,-6-1 0 16,-2-1 0-16,-6 2 0 0,-2 2 0 0,-2-1 128 15,-8 1-128 1,-2 2 0-16,-2 4 0 0,-10-1 0 0,-2 4 0 0,-7 1 0 16,-1 4 128-16,-6 6-128 0,0 11 0 0,-4 6 128 15,-4 11-128-15,-4 6 0 0,-2 12 0 0,-2 5 0 16,6 4 0-16,-4 6 0 15,7 1-1088-15,0 5-224 0</inkml:trace>
  <inkml:trace contextRef="#ctx0" brushRef="#br0" timeOffset="67822.7">30510 7332 11055 0,'-10'2'480'0,"3"-2"112"0,0 1-464 0,2-1-128 16,1 0 0-16,1 0 0 0,-3 2 1760 0,-2 2 336 16,-5-3 64-16,-6 8 16 0,-3 0 576 0,-1 5 112 15,0-2 16-15,-1 0 16 0,-1 6-896 0,1 1-176 16,3 3-32-16,-5 6-16 0,2-2-960 0,1 11-192 16,0 3-48-16,6 7 0 0,-2 2-64 0,8 8 0 15,6 9-16-15,7-1 0 0,10 5-128 0,7-8-32 16,6 1 0-16,9-6 0 0,5-4-336 0,3-6 128 15,3-7-128-15,0-4 0 0,2 1 0 0,0-13 0 0,0 1-192 0,-47-25 64 16,101 31-1232 0,-101-31-240-16,105 24-64 0,-105-24 0 0,122 7-1232 0,-122-7-256 15</inkml:trace>
  <inkml:trace contextRef="#ctx0" brushRef="#br0" timeOffset="68282.2">30796 7726 9215 0,'-4'5'400'0,"1"-3"96"0,3 1-496 0,0-3 0 0,0 2 0 0,3 0 0 0,-3 3 1680 0,4 0 240 16,-1 4 64-16,4 5 0 15,2 5 448-15,0 0 112 0,1 2 16 0,1 5 0 0,1-2-512 0,0 3-112 16,-1 2-16-16,1 2 0 16,0-1-1216-16,-3 3-240 0,1 0-48 0,-6 0-16 0,3 2-208 0,-4 0-64 0,4-2 0 0,-7-5 0 15,2 3-128-15,0-10 0 16,-2-2 0-16,-2-6 0 0,2-6-224 0,-2-9-80 16,0-3-16-16,-1-9 0 15,1-4-336-15,2-3-80 0,2-3-16 0,1-6 0 16,1-4 32-16,3-3 0 0,3-1 0 0,2-2 0 15,4-1 16-15,2 1 0 0,2 0 0 0,0 0 0 0,1 2 336 0,3 0 80 16,-24 38 16-16,49-72 0 0,-49 72 272 0,55-64 144 0,-55 64-16 0,0 0 0 16,93-61 224-16,-93 61 32 0,0 0 16 0,0 0 0 15,99 0 256-15,-81 12 48 0,-3 7 16 0,-3 6 0 16,1-1 688-16,-3 9 144 0,4 4 32 0,-5 1 0 16,1 0-528-16,-1 1-96 0,0 1-32 0,1-2 0 15,-1-3-784-15,0 1-144 16,1-3 0-16,-5-5 0 0,2 0-1312 0,0-7-176 15,-2 0-48-15,1-7-8736 0,2-5-1760 0</inkml:trace>
  <inkml:trace contextRef="#ctx0" brushRef="#br0" timeOffset="68551.5">32031 7146 19343 0,'0'15'1728'0,"4"-3"-1392"16,-1 1-336-16,1-10 0 0,1 1 2736 0,2 8 464 0,2 9 112 0,6 10 16 15,10 11-1296-15,3 5-256 0,5 3-48 0,0-6-16 16,2 1-1296-16,0-3-256 0,1 0-160 0,-1 3 192 16,-4 2-192-16,-1 9 0 0,1 0 0 0,-6 5 0 15,-2 3 608-15,-3-1 32 0,-2-2 16 0,-6 1 0 16,-3-4-272-16,-9-8-64 15,-5 3-16-15,-8-12 0 0,-6 3-464 0,-7-6-96 16,-2 1 0-16,-8-3-17856 16</inkml:trace>
  <inkml:trace contextRef="#ctx0" brushRef="#br0" timeOffset="87154.55">27807 10568 9215 0,'-5'2'816'0,"0"0"-656"0,5-2-160 0,0 0 0 16,-2 0 656-16,-1 0 112 0,-3 0 0 0,-2 0 16 15,-1 1-400-15,-1 1-96 0,-3 0-16 0,1 0 0 16,2 3 144-16,1 2 32 0,-1-2 0 0,-1-2 0 16,1 6 384-16,-3-2 64 0,6 4 32 0,-3-3 0 15,1 5 208-15,-3-1 32 0,5 2 16 0,-5 3 0 16,5 0-80-16,-5 1-16 0,-2-1 0 0,3 1 0 0,-4 1-352 0,1 0-80 16,2 0-16-16,-2 0 0 15,0 2-448-15,1 2-192 0,3-2 128 0,-2 1-128 16,3 5 0-16,2-3 0 0,2 6 0 0,0-3 0 0,3 5-128 15,2-4 128-15,0 5 0 0,3 0 0 0,4-4 0 16,0 5 0-16,2-5 0 0,3-3 0 0,-1 2 0 0,3-5 0 16,1-1 0-16,1-1 0 0,3 0-144 0,0 0 144 15,1-3 0-15,0-3 0 0,1 1 0 0,-1-4-128 16,-1-3 128-16,-2-4 0 0,-17-5 0 0,0 0 0 16,0 0 0-16,86 14 0 0,-86-14 560 0,0 0 16 0,0 0 0 15,108-33 0-15,-108 33-160 0,0 0-32 0,97-51 0 0,-97 51 0 16,70-47-144-16,-70 47-48 15,70-55 0-15,-70 55 0 0,57-54-32 0,-57 54-16 0,45-60 0 0,-27 31 0 16,-4-1 64-16,-4-3 16 16,-1 3 0-16,-6 1 0 0,1-3 48 0,-8 3 16 0,-1-2 0 0,-4 3 0 0,-3 0-160 0,-5 5-128 15,-2 1 144-15,-2 1-144 0,-5 3 0 0,-1 1 0 16,0 1 0-16,-1 0 0 0,0 4 0 16,0 0 0-16,4 0 0 0,-4 1 0 0,7 1 0 0,-2-1 0 15,4 3 0-15,-2-3 0 0,4 3 0 0,1 2 0 16,2 3 128-16,0 1-10528 15,0 2-2096-15</inkml:trace>
  <inkml:trace contextRef="#ctx0" brushRef="#br0" timeOffset="87711.51">28635 10431 16575 0,'4'-2'1472'0,"1"2"-1168"0,-5-2-304 0,2 0 0 0,-1 1 0 0,-1-1 0 16,4 0-208-16,-2-3 80 16,1 1-480-16,-3 3-96 0,-2 2 0 0,-3 3-16 0,0 5 1088 0,-2-2 208 15,2 5 64-15,-1 2 0 0,-2 0 1280 0,-1 1 256 0,2 4 48 0,0 2 16 16,0 4-496-16,-2 1-80 0,1 3-32 0,-1 1 0 16,0 7-864-16,0 1-160 0,1 2-32 0,-1 5-16 15,-1 1-368-15,1 1-64 0,0 1 0 0,4 3-128 16,-4 3 384-16,4 0-16 0,2-5-16 0,1 1 0 15,0-6 48-15,4 1 16 0,-2-3 0 0,5-4 0 16,2-8-416-16,3-1 0 16,6-3-144-16,-2-1 144 15,9-4-1664-15,-23-21-240 0,0 0-32 0,87 28-11520 16</inkml:trace>
  <inkml:trace contextRef="#ctx0" brushRef="#br0" timeOffset="88168.85">29104 11005 11967 0,'-7'11'528'0,"0"-3"112"0,2-2-512 0,1-3-128 0,4 1 0 0,-2-1 0 16,2 2 0-16,-1 1 0 0,-6 9 0 0,0 3 0 0,-2 4 0 0,0 1 0 0,4 3 192 0,-4-2-64 31,4 1 928-31,2 1 176 0,1-2 48 0,0-3 0 16,2 4-288-16,-3-1-48 0,1 0-16 0,-1-3 0 0,1-2-320 0,-2 1-64 0,3-6-16 0,-1-6 0 15,0 1-528-15,-3-4 0 0,3-3-192 0,-1-2 48 32,1-2-336-32,0-1-64 0,2-6-16 0,2 0 0 15,0-5 176-15,3-3 16 0,2-2 16 0,2-4 0 16,1-3 208-16,2-4 144 0,4 4-192 0,0-3 192 0,-1-1 0 0,3 0 0 15,-1 3 0-15,0 0 0 0,-17 27 384 0,34-48-32 16,-34 48 0-16,31-42 0 16,-31 42 432-16,0 0 96 0,44-45 16 0,-44 45 0 0,0 0 112 0,0 0 16 0,0 0 16 0,0 0 0 15,0 0-80-15,0 0-32 0,83-2 0 0,-78 12 0 16,1 6 176-16,-1 1 48 0,-3 3 0 0,-2 0 0 16,0 5-192-16,-2 1-16 15,-2 4-16-15,1-1 0 0,-1 3-416 0,-1-5-96 0,2 7-16 0,-3-8 0 16,3 3-400-16,3-8 0 0,0 2 0 0,2-6 0 31,1-1-896-31,2-11-176 0,6 0-16 0,-11-5-14992 0</inkml:trace>
  <inkml:trace contextRef="#ctx0" brushRef="#br0" timeOffset="88624.6">30041 10352 4607 0,'-3'0'400'0,"-2"0"-400"0,3 0 0 0,0 0 0 16,4 2 2016-16,0 0 320 0,-2-1 64 0,1 5 16 16,3 2-1040-16,-2 5-208 0,-2 4-32 0,-6 6-16 15,3-1 528-15,-2 8 96 0,-1 1 32 0,-1 6 0 16,1-1 208-16,0 6 64 0,-4 7 0 0,3 0 0 15,-2 1-992-15,0 4-192 0,1 4-32 0,-1-3-16 16,0 3-224-16,-1-4-32 16,5 0-16-16,-4-5 0 0,4-2-288 0,-1-6-48 0,1-2-16 0,2-4 0 15,1-2-448-15,0-7-80 16,1 0-32-16,-1-5 0 0,2-4-1024 0,2-1-208 16,-1-6-32-16,3-4-12448 0</inkml:trace>
  <inkml:trace contextRef="#ctx0" brushRef="#br0" timeOffset="88974.01">30454 10829 14735 0,'-5'0'640'0,"0"4"160"0,1-2-640 0,1-1-160 0,1 1 0 0,2 0 0 0,-2 0 1152 0,-5 3 192 0,-3 9 32 0,-4 3 16 31,-3 4-240-31,-3 9-32 0,0-2-16 0,0 5 0 15,0 0-32-15,-1 2-16 0,3-1 0 0,-1 3 0 16,3 7-144-16,2-6-16 0,6 0-16 0,-1-3 0 0,4-5-544 0,1-6-96 16,6 4-32-16,0-7 0 0,5-2-208 0,3-2 0 15,1-3 0-15,1-3-160 0,-12-11-80 0,0 0-16 16,0 0 0-16,71 24 0 16,-71-24-192-16,0 0-64 0,0 0 0 0,0 0 0 0,94-23 512 0,-94 23 0 15,0 0 0-15,44-41 0 0,-30 21 256 0,0-2 128 16,-4-1 48-16,1-5 0 0,-1 6 160 0,-3-6 48 15,2 0 0-15,0 0 0 0,-6-2 0 0,-1-1 16 16,0 5 0-16,-4-4 0 0,0 8-336 0,0 3-64 16,-6 1 0-16,1 6-16 0,-2 2-240 0,-2 6 0 0,-1-1-192 0,2 5 192 31,-2 0-944-31,1 0-80 0,-1 3 0 0,3 3-8784 0,1-5-1760 0</inkml:trace>
  <inkml:trace contextRef="#ctx0" brushRef="#br0" timeOffset="89525">31040 10918 23039 0,'-7'0'1024'0,"3"-3"192"0,1-1-960 0,1-3-256 16,2 4 0-16,0 1 0 16,0-1 384-16,-2-4 48 0,-3-2 0 0,-7-2 0 0,-2 3-432 0,-5 4 0 0,0 6-144 0,-4 3 144 15,0 9 1040-15,3 0 320 0,-7 5 64 0,5 2 16 16,-1 2-32-16,2 6 0 0,4-1 0 0,-1 0 0 15,4 0-592-15,6 3-128 0,-1-3-32 0,5 2 0 32,3-6-384-32,2-5-80 0,3 1 0 0,5-3-16 0,1-3-176 0,2-5-192 0,-12-9 32 0,0 0 16 15,65 26-304-15,-65-26-48 0,0 0-16 0,92-6 0 32,-92 6-16-32,0 0-16 0,94-38 0 0,-94 38 0 15,51-43-320-15,-51 43-64 0,42-54-16 0,-42 54 0 16,36-54 192-16,-22 29 48 0,-2-1 0 15,-1-2 0-15,-2 9 224 0,-3 0 48 0,0 0 16 0,-5 8 0 0,1 3 416 16,-4 2 0-16,2 6 0 0,-1 4 128 0,-1 1 688 0,-2 7 144 16,4 2 16-16,-1 4 16 0,1 1 160 0,1 5 16 0,-1 2 16 15,-1 7 0-15,1 2-480 0,0 2-80 16,-2 3-32-16,2 2 0 0,-5 10-368 0,3 2-80 0,-1 0-16 0,1 5 0 16,0 4 336-16,0-4 64 0,2 7 16 0,-1-8 0 15,-1-4-160-15,-5-9-16 16,2 0-16-16,-2-12 0 0,-2-1-160 0,0-10-16 0,-3-6-16 0,-2-4 0 15,2-3-160-15,-4-7 192 0,2-1-192 0,0-4 192 16,2-4-64-16,-2-7-128 0,2-2 192 0,2-5-64 16,-1-5-128-16,4-3 0 0,0-3 0 0,5-1 128 15,4 0-128-15,3-5 0 0,8-6-160 0,4-1 160 16,7 3-336-16,4-7 16 0,9 4 16 0,5-7 0 16,3 5 304-16,2-2-192 0,2 2 192 0,-49 47-160 0,83-78-128 0,-83 78-32 15,79-66 0-15,-79 66 0 16,70-60-1200-16,-70 60-240 0,61-47-48 0,-61 47-8432 15,0 0-1664-15</inkml:trace>
  <inkml:trace contextRef="#ctx0" brushRef="#br0" timeOffset="89936.56">32019 10655 13823 0,'-7'18'1216'0,"0"-8"-960"16,2 1-256-16,3 1 0 0,-1-5 2432 0,1 1 448 15,-1 1 96-15,-3 10 16 0,-2 14-208 0,-3 7-32 0,-4 9-16 0,2 0 0 16,1 3-1536-16,3-7-304 0,2-3-64 0,4-5-16 16,1-6-432-16,2 1-64 0,4-8-32 0,-1-3 0 15,1-4-288-15,3-1 0 0,-2-6 0 0,4-4-144 16,-1-3-48-16,1-6 0 0,0-3 0 0,1-4 0 16,-1-7-144-16,1-4-48 15,-1-4 0-15,0-4 0 0,1 1 144 0,2-5 32 0,1-2 0 0,1-2 0 16,3-1 208-16,-3 1 0 0,5-1 0 0,2 0-144 15,0 1 144-15,-2-1-160 0,0 3 160 0,-19 35-160 16,40-59 160-16,-40 59 0 0,0 0 0 0,61-56 0 16,-61 56 336-16,0 0 48 0,0 0 16 0,0 0 0 15,80-3 464-15,-67 10 96 0,-1 6 0 0,-3 1 16 0,-2 2-448 0,0 1-80 16,-2 4-32-16,-2 0 0 0,2 4-160 0,-8-1-16 16,3 7-16-16,-5-1 0 0,0 3 0 0,-2 4 0 15,-4 5 0-15,1-2 0 0,-1-2-32 0,1 0 0 0,-1 1 0 0,3-3 0 31,-1-1-192-31,5-5 0 0,-1-3 128 0,7-4-128 0,3-6-192 0,4-6-96 16,1-1-16-16,-10-10-18896 16</inkml:trace>
  <inkml:trace contextRef="#ctx0" brushRef="#br0" timeOffset="90217.48">32819 10235 33167 0,'-5'16'1472'0,"1"-7"304"0,4 3-1424 0,0-5-352 0,2 0 0 0,-2-2 0 0,0 0 528 15,2 9 48-15,1 6 0 0,1 4 0 16,-1 9-64-16,1 0 0 0,4-2 0 0,3 3 0 0,6 0 320 0,3 3 48 31,0-4 16-31,7 4 0 0,2-1-384 0,-1-1-64 0,5 3 0 0,-1 2-16 16,-3-1-112-16,3 1-32 0,-3 0 0 0,-1 3 0 15,-4-3-160-15,-3 7-128 0,-5-3 192 0,-9 3-192 16,-10 2 0-16,-10 5 0 0,-13 0 0 0,-3 0 0 0,-10 3 0 0,-3-1-192 16,-3 1 16-16,-5-1 16 15,-1 2-208-15,-5-1-32 0,1 2-16 0,0-3-18112 0</inkml:trace>
  <inkml:trace contextRef="#ctx0" brushRef="#br0" timeOffset="95775.81">27300 10018 11055 0,'-10'0'976'0,"1"0"-784"0,4 0-192 0,3 0 0 0,2 0 1120 0,-3-2 176 0,-4 2 48 0,-6-2 0 16,-2 2-1120-16,-1-1-224 0,-1-1 0 15,-1 0 0 1,3 2-624-16,1-2-48 0,-4 2-16 0,4 2 0 0,0-2 1008 0,2 2 192 16,-2 1 32-16,5 1 16 0,1 1 976 0,3 0 192 15,-4-1 32-15,5-3 16 0,3 5-336 0,1 2-64 16,0-1-16-16,1 7 0 0,3 2-832 0,-1 3-160 16,4 2-48-16,0 3 0 0,4 11-320 0,-4 2 0 0,5 1 0 0,-2 9 128 15,1 2-128-15,-1 5 0 0,1 3 0 16,1 1-128-16,-3-2 128 0,1 1-192 15,-5 4 192-15,1 3-192 0,-5 1 192 0,-1 8 0 0,-3 0 0 0,-2 4 0 16,-4-1 384-16,-2 1 16 16,-3-2 0-16,-3 7 0 0,-4 3 432 0,-2 2 96 0,1-1 16 0,-1 2 0 15,2 1-176-15,2-7-48 0,2-2 0 0,4-8 0 16,3-11-304-16,5-9-64 0,5-10-16 0,2-7 0 16,4-9-336-16,5-4 0 0,-1-6 0 0,1-4 128 15,3 0-320-15,-2-5-48 0,-12-7-16 0,0 0 0 0,0 0-48 0,0 0-16 16,84 32 0-16,-84-32 0 0,0 0 320 0,0 0 0 15,106 24 0-15,-106-24 144 0,0 0-144 0,124 17 0 16,-124-17 0-16,115 9 0 16,-115-9-128-16,123 7-64 0,-123-7-16 0,128 7 0 15,-128-7-304-15,139 11-64 0,-139-11-16 16,159 5 0-16,-71-5-96 0,1 0-16 0,-7 2 0 0,-82-2 0 16,157 12 176-16,-157-12 16 0,148 15 16 0,-148-15 0 0,160 21 288 0,-74-12 48 15,-1 5 16-15,-5-7 0 0,-80-7 336 16,149 19 80-16,-69-8 16 0,3-4 0 0,3 6 336 0,8-2 64 15,5-2 16-15,-3-4 0 0,-4 2-352 0,1 0-64 16,1-4-16-16,7 4 0 0,3 0-272 0,1-3 0 0,-6 4 0 0,-3-1 0 16,-3-3 816-16,4 6 96 0,6 1 32 0,1 3 0 15,6-2-1776 1,-3-7-368-16,-8-3-64 0,-2-7-16 0,-1-8 736 0,2 1 144 0,3-3 16 0,-9-12 16 16,-12 3 368-16,-5-9 0 0,-3 5 0 0,-9-3 0 15,-4 3-240-15,0-2 80 0,0 2 16 0,2-1 0 0,-3 3-48 0,-58 26-16 16,101-44 0-16,-101 44 0 15,77-23-48-15,-77 23-16 16,0 0 0-16,80-7 0 0,-80 7 272 0,0 0 0 0,0 0 0 0,94 16 0 0,-94-16 576 16,0 0 160-16,0 0 32 0,99 12 16 15,-99-12-352-15,0 0-80 0,0 0-16 0,96 4 0 16,-96-4-336-16,0 0 0 16,0 0 0-16,87-4 0 0,-87 4 128 0,0 0 64 15,0 0 16-15,96-15 0 0,-96 15 448 0,0 0 96 0,80-25 16 0,-80 25 0 16,0 0-528-16,70-29-112 0,-70 29 0 15,0 0-128-15,0 0 0 0,52-37 0 0,-47 28-240 16,-5 4 80 0,-3 2-256-16,-2-4-48 0,-1 3-16 0,-4 1 0 0,1-1 480 0,-1 1 240 0,-2-2-32 15,1 1 0-15,1 4 368 0,-1-2 64 0,1 1 0 0,-1-1 16 16,3 0-176-16,-1 2-32 0,0-2-16 0,2-3 0 16,4 3-432-16,-3-1 128 0,6-2-128 0,0-4 0 15,4 2-256 1,-2-5-128-16,1 1-16 0,2-4-16 0,4-3-416 0,-4-1-96 0,2-2-16 15,0-1 0-15,-1 1 0 0,-3-4 0 16,2 6 0-16,0-2 0 0,-5 0 368 0,2-3 64 16,0-2 0-16,-2 1 16 0,0-2 496 0,2-1 0 0,1 2 208 0,6-4-64 0,-2 0 224 0,2-1 32 15,3-2 16-15,2-4 0 16,1 2-768-16,-1-1-160 0,2 3-16 0,0-4-16 16,-1 1-1456-16,-1-3-304 0,0 3-48 0,-3-3-16 15,3 3 1008-15,-6-6 192 0,3-1 32 0,-1 1 16 0,-1 2 1360 0,-4-4 272 16,4-5 48-16,-2-3 16 0,-2 7 608 0,0-6 128 15,1 3 32-15,-5-5 0 0,3 3-432 0,-1 3-80 0,1-2 0 16,3-3-16-16,-5 5-400 0,3-2-80 16,0 7-16-16,2 0 0 0,0 6-320 0,-2 1 0 0,2 0 0 0,0 4 0 15,0 5 0-15,0-2 0 0,-2 2 0 0,2 3 0 16,-2 0-144-16,-1 2 0 0,-1 2 0 0,-3 2 0 16,-1 1 144-16,-3 2 0 0,1 0 160 0,-6 4-160 15,0-2 864-15,-6 5 80 16,2-4 16-16,-2 4 0 0,-1-1 240 0,-8 2 48 0,-1 1 16 0,-1 0 0 15,-4-4-416-15,-1 4-80 0,0 0 0 0,-4-4-16 16,-3 2-496-16,-3-3-80 0,-4 3-32 0,-4-6 0 16,-8 7-144-16,-6-7 0 0,-3 8 0 0,0 0 0 0,-2 1-160 0,-5 4 160 15,-6 7-208-15,-8 0 80 0,-4 6-96 0,-8-5-16 16,-5 3 0-16,-1-4 0 0,6 5 608 0,-4 2 112 16,3-2 32-16,-4 2 0 0,-2-5-192 0,-2-2-16 15,5-2-16-15,0 0 0 0,2 7-288 0,-9-5 0 16,-3 4-176-16,-2-6 176 15,5 4-416-15,-3-2 32 0,0 3 0 0,-2 0 0 0,-2 1 176 0,-5-2 32 16,0 5 16-16,-5-1 0 0,1 7 288 0,-5 1 64 16,-5-1 16-16,2 3 0 0,-2 8 240 0,6-1 32 15,2 3 16-15,1 0 0 0,2 0 48 0,-6-5 16 0,2 2 0 0,5-8 0 16,4 1-144-16,3-4-32 0,-3-1 0 0,5-6 0 16,2-3-384-16,-4-1 128 0,-3-3-128 0,-4-1 0 31,2-4-272-31,-1 2-144 0,2-2-32 0,-9 3-17344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9:45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22351 3521 18431 0,'-17'9'1632'0,"5"-4"-1312"0,5-2-320 0,7-1 0 16,0 3 576-16,-2-1 64 0,-5 3 0 0,-5 5 0 16,-4 4-640-16,0-2-320 0,1 3 48 0,-1 1 0 31,-1-1-1312-31,-2 2-256 0,-1-1-48 0,-2 1-16 0,-4-2 752 16,-1 1 128-16,1 2 48 0,0 0 0 0,0-1 2320 0,0 2 480 0,3 0 96 0,4-1 0 15,0 7-64-15,3-5 0 0,2-1-16 0,2 4 0 16,3 4-944-16,-1-3-176 0,3 7-32 0,0 0-16 15,0 2-672-15,0 2 0 0,2 1 0 0,-2 2 0 16,2 2 0-16,-2-2 0 0,1 5-160 0,-1 2 160 16,2 0 0-16,-5 0 0 0,3 0 0 0,0 4 160 0,-2 3 224 0,4 2 64 15,-4-1 0-15,2-1 0 16,4-1-96-16,-3-3-16 0,5 1 0 0,-3-3 0 16,4 0-336-16,-2-1 0 0,2 0 0 0,0 1-128 0,2 1 128 0,-2 3 0 15,4 1 0-15,-3 2 0 0,5 3 0 0,-3-1 128 16,4 3-128-16,2-1 176 0,-4 0 272 0,4 2 64 15,-1 2 16-15,3-4 0 0,1 7-176 0,0-3-32 16,4 1-16-16,-2 4 0 16,3-3-304-16,1 4 0 0,1 3 0 0,2-6 0 0,5 2 0 0,-7-9-144 0,4 2 144 0,0-5-128 15,-3-1 128-15,0 1-160 0,-3 0 160 0,2 1-160 16,0 3 160-16,1 2 0 0,-1 1 0 0,3-6 0 16,3 3 0-16,1-5 0 0,4-1 128 0,-1-1-128 15,8-6 896-15,-37-47 128 0,85 90 0 0,-85-90 16 31,106 86-1648-31,-106-86-336 0,129 69-64 0,-129-69-16 0,128 66 800 0,-128-66 224 16,127 61 0-16,-127-61 0 0,120 51-144 0,-120-51 144 16,134 47 0-16,-57-21 0 0,5 0 0 0,-4-5-128 15,-1 0 128-15,-77-21 0 0,148 35 0 0,-148-35 0 0,150 35-128 0,-68-20 128 16,7 3 0-16,-1-1 0 0,3 2 0 0,-2-1 0 16,-5 1-128-16,-1-7 128 15,3 2 0-15,8-4 0 0,10-4 0 0,-1-3 0 0,-2-1 0 0,-1 0 0 16,-1-1 0-16,4-2 0 0,5-1 0 0,1 0 0 15,5-1 0-15,-4-1 0 0,-6 1 0 0,-1-4 0 16,1 2 0-16,3-2 128 0,6 0-128 0,-5-2 0 16,-10 0 0-16,4-1 144 0,1-4-144 0,9-2 128 15,6-3-128-15,-4 2 0 0,-8 1 0 0,2-2 0 0,-5 5 0 0,6-1 0 16,8 1 0-16,-3 3 128 0,-6-2-128 0,-2-2 0 16,-7 3 0-16,4-1 128 0,2 9 176 15,-4-3 16-15,1 1 16 0,-7 0 0 0,-5 2-32 0,4-3-16 16,7 1 0-16,4 3 0 0,3 1-80 15,-4-1-16-15,-6-3 0 0,-4-8 0 0,2 6-192 0,3-5 0 16,6 5 0-16,-2-7 0 16,-9-1 0-16,-2-4 0 0,-5-1 0 0,2-1 0 15,2-1 0-15,1-6 0 0,6 2 0 0,-8 1 0 0,-4 5 208 0,-3-7 0 16,-1 7 0-16,4-5 0 0,2-4-16 0,7 2 0 16,0 0 0-16,-2 2 0 0,-8 3-48 0,1-1-16 0,-6 2 0 0,2-2 0 15,0 4-128-15,1 0 0 0,3 0 0 0,-10 1 0 16,-3-2-128-16,-10-1 128 0,2-4-160 0,-8 1 160 15,-1-1-288-15,1 1 32 0,4 0 16 0,-3-6 0 16,1 2 80-16,0-5 16 0,-3-2 0 0,-4-1 0 16,-1-1 144-16,-2-3 0 0,-4-2 0 0,0-5 0 15,-3 5 0-15,0-5 0 16,0-3 0-16,1-2 0 0,4-2 0 0,1-4 0 0,6-1 0 16,1-7 128-16,-2-7-128 0,-1-2 0 0,-3 3 0 0,-2 1 0 0,-5 0-240 0,-1 3 48 15,3-6 0-15,-8 3 0 31,-2 3-208-31,-10 5-48 0,-3 2 0 0,-5 2 0 0,-2 2 448 0,-7 3 0 0,-2 2 0 16,-4 1 0-16,-2 9 192 0,-3-1 64 0,-3 1 0 0,-3 0 16 16,1 4 208-16,-3-1 32 0,-2 1 16 0,2-2 0 15,-6-2-352-15,3-5-176 0,-3 4 160 0,-3-4-160 16,2 0 0-16,-3-6 0 0,-5 6 0 0,-1-3 0 16,2 1-160-16,-7 0 32 0,-2-1 0 0,-5 1 0 0,-3-3 128 0,-6-2 0 15,-3-2 0-15,-4-1 0 0,2 4 336 16,-2 6 112-16,0-3 0 0,-3-1 16 0,-2 2 48 0,-3-1 0 15,-3 3 0-15,-2 0 0 0,-4 0-208 0,-4 0-48 16,-5 0 0-16,2 2 0 0,5 3-128 0,-7 2-128 16,-2 1 192-16,2 3-192 0,-5 1 192 0,-3 4-64 15,-6 6 0-15,3-1-128 0,3 0 192 0,4 3-64 16,1 2 0-16,1 1-128 0,-1-1 144 0,-7 0-144 16,-4-4 0-16,2 4 144 0,1 2-144 0,5 7 0 15,0 0 0-15,-2-2 0 0,-4 4 160 16,-6-3-160-16,1-1 192 0,3 4-192 0,2 1 128 0,0 4-128 15,2 2 0-15,-9-6 0 0,-2 5 0 0,-2-3 0 0,1-1 0 16,1 4 0-16,5 4 0 0,-6-2-192 16,-6-1 16-16,2-1 16 15,7-4-224-15,-4 4-32 0,2 1-16 0,-5-1 0 16,-1-1 16-16,-3 0 0 0,-3 1 0 0,11 1 0 0,-1 3 128 0,-1-2 32 0,-2 4 0 0,-11-2 0 16,2 0 256-16,1-2 0 0,2 7 0 0,-1 1 0 15,-3 2-160-15,-4-1-32 0,0-2 0 0,0 8 0 16,2 2-288-16,-6 3-64 0,-4 1-16 15,1-2 0-15,3 1 928 0,-3 1 176 16,-5 9 32-16,-2-9 16 16,-3 0-1424-16,8 0-272 0,7-5-64 0,4-3-16 0,1 1 944 0,-1-7 240 0,-9 4 0 0,7-1 0 0,7 6 0 0,-7 2 192 15,-1 3-48-15,-5 4 0 0,1 1-144 0,3 8 0 16,8-3 0-16,-3 1 0 16,1 5-192-16,-1 1 0 0,2 1-16 0,6 3-9088 15,3 0-1824-15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40:5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23068 14323 911 0,'0'2'0'0,"0"-2"0"0,0 0 0 0,0 0 0 0,0 0 720 0,0 0 64 0,0 0 16 16,1 0 0-16,-1 2 448 0,2-2 96 0,-2 2 0 0,2-1 16 15,0 3-16-15,-1-3 0 0,3 1 0 0,-1 0 0 16,-1 0-256-16,3-2-48 0,0-2-16 0,2 0 0 16,-1-1 16-16,1-4 0 15,1 2 0-15,1-6 0 0,0 4-368 0,-2-7-80 16,3 6-16-16,-5-5 0 0,1 3-576 0,-3-1 0 15,-1-3 0-15,-4 4-128 16,-1-2-592-16,-4-2-112 0,-2 3-32 0,-2-1 0 0,-1 4 432 0,-2-3 96 0,2 2 16 0,-5 1 0 16,1 2 320-16,0-2 0 0,1 4 128 0,-1 3-128 15,2 1 352-15,-3 0-16 0,4 3 0 0,-1 6 0 16,2-2-208-16,0 5-128 0,0 2 160 0,1-2-160 16,1 4 0-16,1 1 0 0,1 4 0 0,1-2 0 15,0 0-288-15,1 4 48 0,3 5 16 0,1-2 0 16,0 5 224-16,2-1 160 0,2 5-32 0,-4 1 0 15,4 3 352-15,-2 1 64 0,2 8 16 0,-2-4 0 0,0 3-160 16,0-2-16-16,2 8-16 0,-2-5 0 16,5 1-368-16,-3 0 144 0,1-6-144 0,4-3 0 0,0-3 224 15,-2 0-64-15,4-6-16 0,-2-5 0 16,0-2-144-16,-2-4 0 0,0-5 0 0,1 1 0 0,-1-7-192 0,-2-2-32 16,3-4 0-16,-5-3-10080 15</inkml:trace>
  <inkml:trace contextRef="#ctx0" brushRef="#br0" timeOffset="335.27">22810 14848 16575 0,'-14'14'736'0,"5"-4"160"0,4 0-720 0,-2-4-176 0,7-3 0 0,0-3 0 16,0 2 912-16,-2 5 160 0,2 2 16 0,-2 1 16 15,2-1-496-15,0-4-96 0,2 2-32 0,-2-4 0 16,4 1-480-16,1-4 0 0,-3 0-176 0,3 2 176 16,2-2 0-16,0-2 0 0,0 2 224 0,5-2-64 0,-2 0 688 0,4-1 144 15,2 1 32-15,3-5 0 0,0 4-80 0,-19 3-16 16,0 0 0-16,84-37 0 15,-84 37-432-15,70-33-96 0,-70 33-16 0,82-33 0 0,-82 33-384 0,94-44 0 16,-94 44 0-16,99-41 0 0,-99 41-240 0,85-46-128 0,-85 46-16 16,67-45-12928-16</inkml:trace>
  <inkml:trace contextRef="#ctx0" brushRef="#br0" timeOffset="606.66">23489 14827 13823 0,'-3'0'608'0,"1"-2"128"0,4-2-592 0,0 1-144 0,1 1 0 0,0-1 0 0,3-1 384 0,2-6 64 16,6-1 0-16,4-4 0 15,1-4-800-15,0 3-160 0,-3 0-16 0,-2 9-16 16,-4 0-800-16,-3 4-176 0,0 4-16 0,-5 6-16 15,-2 2 1152-15,0 3 224 16,-2 6 176-16,2-1-208 0,-5 4 1552 0,1 2 320 16,3-2 64-16,-1 3 16 0,2 2 0 0,0-3 0 0,3-1 0 0,-1-1 0 15,5-2-1008-15,-2-1-208 0,2-1-32 0,4-4-9888 16</inkml:trace>
  <inkml:trace contextRef="#ctx0" brushRef="#br0" timeOffset="1042.67">24216 14609 15663 0,'-12'17'688'0,"5"-6"144"0,0-2-656 0,3-1-176 16,4-4 0-16,2-3 0 0,0 1 416 0,0 2 48 15,3 6 16-15,0-1 0 0,2 5-304 0,2-4-176 0,-2 4 192 0,-2 2-192 16,0 0 0-16,-3 1 0 16,0 2-160-16,-2 0 160 0,-2 2-224 0,0 0 80 0,-5 0 16 15,2 3 0-15,0 1 128 0,1-3 0 0,-5-4 0 0,2 1 128 0,1-2-128 16,-1-1 0-16,0-2 128 0,0 0-128 16,0-5 448-16,1-2 0 0,1-2 16 0,2-3 0 15,-3-1 48-15,3-1 0 0,3-3 0 0,-2-2 0 16,-3-6-384-16,3 2-128 0,2-5 0 0,0-5 144 0,0 0-144 0,0-5 0 15,2 1 0-15,3-5 0 16,-1-1 128-16,1-6 80 0,2-3 32 0,2-3 0 0,3 0 80 0,-3 2 32 16,3-1 0-16,-2 7 0 15,1 5-160-15,-1 2-16 0,-1 4-16 0,0 4 0 0,-1 6-32 0,-1 1-128 16,4 8 192-16,-4 0-64 0,0-1 64 0,1 4 16 16,3 2 0-16,-1 0 0 0,4 1-208 0,-3-1 0 15,3-1 0-15,0 3 0 0,-14-4-128 0,0 0-128 0,0 0-32 0,0 0-10400 16</inkml:trace>
  <inkml:trace contextRef="#ctx0" brushRef="#br0" timeOffset="1410.94">24885 14478 9215 0,'0'7'816'0,"0"-3"-656"0,0-2-160 0,0-1 0 16,0-1 2096-16,0 2 384 0,2 0 80 0,3 1 0 15,-3 4-448-15,1-3-112 0,1-3-16 0,-1-2 0 16,1-1-1472-16,-4-5-288 15,-2 2-64-15,-2 0-16 16,-1-1-464-16,0-2-80 0,-5 4-32 0,-3 2 0 0,1 1 224 0,-3 1 32 0,-1 1 16 0,-2 3 0 16,1-1 608-16,0 6 128 15,-1-2 32-15,4 0 0 0,-3 3 800 0,5-1 144 0,3 3 48 0,-3 2 0 16,6-3-512-16,1 3-112 0,3 3-16 0,4-3 0 0,3 2-640 0,1-4-144 16,2 4-32-16,3-1 0 0,3 1-144 0,-2 0-192 15,2-4 32-15,-2 5 16 16,0-1-448-16,0 0-96 0,1-1-16 0,-3-1 0 31,1 2 208-31,-3 1 48 0,-1-3 0 0,-3 2 0 0,-2 0 448 0,-4-4 0 0,0 2 0 0,-7-2 0 16,1-2 0-16,-5 2 0 0,-1-3 0 0,-5 2 160 0,0-6 288 0,-4 4 48 15,-1 1 16-15,-6 0 0 16,1-1-64-16,-8 5 0 0,2-3 0 0,-1 2 0 16,-1 1-256-16,2 0-64 0,2-3-128 0,4 1 192 15,4-5-432-15,1 0-80 0,5-4-32 0,6-3-9936 16,1-3-1984-16</inkml:trace>
  <inkml:trace contextRef="#ctx0" brushRef="#br0" timeOffset="1735.84">25328 13879 36863 0,'-9'11'1632'0,"5"-8"336"0,6-3-1584 0,2 0-384 15,3 0 0-15,-4 0 0 0,6-2 0 0,1-1 0 0,-10 3 0 0,0 0 0 32,0 0-1472-32,0 0-368 0,86-14-80 0,-81 23 0 15,-2 3-368-15,-4 7-64 0,-3 5-16 0,-5 3 0 0,1 0 2528 0,-1 8 496 0,-1 9 112 0,-1-1 0 16,2 4 1728-16,1 6 320 0,1 1 80 0,0 3 16 15,3 4-1232-15,-1 3-240 0,2 1-48 0,-1 1-16 16,-1 0-832-16,1 4-160 0,1-6-48 0,-1-1 0 16,3-11-336-16,-5 2 0 0,1 0 0 0,-2-3-192 15,0-6-672 1,-1 0-144-16,-1-6-16 0,-3-8-16 0,-1-1-1488 16,3-6-288-16,-4-3-64 0,0-5-10592 0</inkml:trace>
  <inkml:trace contextRef="#ctx0" brushRef="#br0" timeOffset="1981.62">24908 14442 3679 0,'3'-2'320'0,"-1"0"-320"16,0 2 0-16,3 0 0 15,0 0 4432-15,2-1 816 0,4 1 176 0,4-2 16 16,-15 2-1856-16,0 0-384 0,98-4-80 0,-98 4-16 15,92 2-2016-15,-92-2-416 0,98 9-80 0,-98-9-16 0,104 17-576 0,-104-17 0 16,108 26 0-16,-108-26 0 0,96 25 0 0,-96-25 0 16,96 19 0-16,-96-19 0 0,92 9 0 0,-92-9-240 15,0 0 48-15,108 3 0 16,-108-3-1632-16,0 0-320 0</inkml:trace>
  <inkml:trace contextRef="#ctx0" brushRef="#br0" timeOffset="2167.79">24056 13832 40543 0,'-37'16'1792'0,"21"-11"384"0,6-3-1744 0,10-2-432 0,7-5 0 0,2-4 0 16</inkml:trace>
  <inkml:trace contextRef="#ctx0" brushRef="#br0" timeOffset="18189.66">22771 16450 5519 0,'-19'16'496'0,"5"-8"-496"15,2 5 0-15,3-8 0 0,4 0 736 0,2-2 48 16,-3 1 16-16,-2 3 0 0,-6-2 112 0,1 7 32 15,-4 1 0-15,3-7 0 0,4 0-688 0,1-1-256 16,0-2 176-16,2-1-176 0,2 2 0 0,-4-3 0 0,1 3 0 0,-3 1 0 16,1 0 128-16,-1-1 64 0,1-2 32 0,-1 1 0 15,4 2 672-15,-3-1 144 0,3-3 32 0,3 1 0 16,-3-2 48-16,4 0 16 0,1-2 0 0,1 1 0 16,-3 1-496-16,4-2-80 0,-5 2-32 0,1 0 0 15,1 0-208-15,-2 0-32 0,1 0-16 0,-3 2 0 16,0 1-272-16,0 1 128 0,-1 3-128 0,1 1 0 15,-6 1 0-15,6 2 0 0,-7 1 0 0,4 0 0 0,0 4 0 0,-1-1 0 16,2 3 0-16,-1 1-144 16,1 0 144-16,0 2 256 0,1 3-64 0,4 4-16 0,-1-3 336 15,3 1 80-15,4-4 16 0,5 1 0 0,0-2-32 0,7-2-16 16,3-2 0-16,4-1 0 0,-21-16-112 0,61 23 0 16,-61-23-16-16,87 15 0 0,-87-15-304 0,108 4-128 15,-108-4 128-15,119-9-128 16,-119 9 0-16,111-24 0 0,-111 24 0 0,105-33 0 0,-105 33 0 0,96-46 0 15,-96 46 0-15,90-47 0 0,-90 47 0 0,88-54 0 16,-88 54 0-16,75-59 0 0,-75 59 0 0,64-64 0 16,-40 32 224-16,-8-2-64 0,-2-1 96 0,-5 0 32 15,-6 2 0-15,-6-2 0 0,-4 4-288 0,-9-2 128 16,-3-2-128-16,-7 2 0 0,-4 3 144 0,-5 2-144 16,-5 5 0-16,0 4 144 0,-2 0-144 0,-1 9 0 15,-4 1 0-15,1 9 0 0,1 0 0 0,2 9 0 0,-1 1 0 0,0 4 0 16,4 4 0-16,0 1 0 15,4 3 0-15,-1 3 0 16,2 6-288-16,2-3-144 0,0 3-16 0,3 1-13232 0</inkml:trace>
  <inkml:trace contextRef="#ctx0" brushRef="#br0" timeOffset="18893.64">23857 15694 11967 0,'2'2'1072'0,"-1"0"-864"0,1-1-208 0,0-1 0 15,0 0 1440-15,-1 0 240 0,3 0 48 0,1 2 16 16,-3 0-304-16,1-1-64 0,-3 1-16 0,-1 3 0 16,-3 1-1024-16,-5-3-208 0,1 6-128 0,-1 0 160 31,-1 3-160-31,-1-2 0 0,2 6 0 0,-3 3 0 0,5 0 368 0,0 2 80 0,2 5 32 0,3-1 0 15,0 3 560-15,4 3 112 0,3 5 32 0,2 3 0 16,0 4-352-16,2 8-64 16,0 5 0-16,-2 1-16 0,0 6-528 0,-5 1-96 15,1 2-128-15,-3 2 176 0,0 0-176 16,-2 0 0-16,1 0 0 0,-1-5 0 0,-2-1 0 0,3-6 0 0,-1-5-176 0,2-8 176 31,0-4-480-31,-2-6-16 0,2-2 0 16,-2-7-13296-16</inkml:trace>
  <inkml:trace contextRef="#ctx0" brushRef="#br0" timeOffset="19514.59">24699 16415 7359 0,'-4'5'656'0,"1"1"-528"0,1-3-128 0,0-3 0 16,4 0 3072-16,0-2 576 0,-2 2 112 0,1-1 16 15,1-5-1312-15,-2 1-272 0,0-2-48 0,-3-3-16 16,-3-1-1488-16,-2 1-320 0,-3-2-48 0,-3 1-16 0,-3-1-256 0,-2 3 0 16,-4-1 0-16,-3 6 0 0,2 4 0 0,-3 0 0 15,-2 2 0-15,1 2-144 16,2 6 144-16,-2 4 128 0,0 2-128 0,-2 6 176 0,2 3 192 0,1-1 32 15,0 6 16-15,3-2 0 0,-2 5-80 0,5 0-16 16,-2-2 0-16,6 4 0 0,3 3-128 0,-2 1-48 16,8-3 0-16,1-1 0 0,5-2-144 0,4-5 0 15,3 0 0-15,2-4 128 0,5-3-128 0,2-2 0 16,5-3 0-16,2-2 0 0,5-5-144 0,-26-9 144 16,0 0 0-16,87 5 0 0,-87-5-176 0,0 0 176 0,122-39-160 0,-122 39 160 15,89-52-368-15,-89 52 32 0,89-70 0 0,-89 70 0 31,91-83-64-31,-51 34-16 0,-4-3 0 0,-4 5 0 0,-4-2 416 0,-6 2-160 0,-1-2 160 0,-5 2 0 16,-2-2 0-16,-2-3 0 0,0-2 0 0,-3-1 0 16,0-5 0-16,-1-1 176 0,-1-3-48 0,0-2-128 15,2 1 320-15,-2-1-64 0,0 0 0 0,0 0 0 16,3 10-256-16,-4-2 0 0,2 11 0 0,-1 6 0 16,0 11 0-16,-5 11 0 0,0 7 0 15,-4 12 0-15,-3 5 0 0,-1 11 0 0,-6 11 0 0,-2 10 0 16,0 8 448-16,-1 13 0 0,-3 6-16 0,3 6 0 15,-1 5 96-15,2 0 32 0,2 3 0 0,0 0 0 16,5-1-240-16,-4-2-64 0,6 0 0 0,1-7 0 16,4 3-256-16,0-8 0 0,0 3 0 0,2-3 0 15,0-4 0-15,3-3 0 0,6-2 0 0,-4-7 0 16,5-5-192-16,0-6-128 0,2-8-48 0,3-2 0 31,1-5-1488-31,-1-5-320 0,4-6-48 0,-21-10-10768 0</inkml:trace>
  <inkml:trace contextRef="#ctx0" brushRef="#br0" timeOffset="19915.41">25422 16244 5519 0,'3'-3'496'0,"4"-1"-496"0,0 3 0 0,-5 1 0 16,1 0 1600-16,4-4 240 0,6 1 32 0,6-1 16 15,-19 4-416-15,0 0-64 0,0 0-32 0,97-14 0 0,-97 14-624 0,0 0-128 16,0 0-32-16,0 0 0 0,87 30 432 0,-73-23 64 15,2 5 32-15,2-7 0 0,1 6 240 0,-2-3 48 16,1-2 16-16,-18-6 0 0,0 0-240 16,0 0-48-16,0 0-16 0,97 8 0 0,-97-8-608 15,0 0-112 1,0 0-16-16,0 0-16 0,70-43-368 0,-61 25 0 0,-2 1 0 0,-2-2 0 0,-4-2-240 16,-1-3-16-16,-3 1 0 0,-2 2 0 15,-6 0-640-15,-3 2-128 0,0 2-16 16,-3 1-16-1,0 2 512-15,-4 5 96 0,2 1 32 0,-2 4 0 16,0 4 576-16,0 7 112 0,-2 3 32 0,-1 4 0 16,1 7 592-16,-5 2 128 0,4 10 32 0,-1 4 0 0,-2 4-208 15,2 5-32-15,4-1-16 0,-3 6 0 0,3 4-112 0,0 3-32 16,4-1 0-16,1 1 0 0,4-3-160 0,3 1-48 16,2-2 0-16,5-7 0 0,4-9-176 0,5-4-32 0,3-8-16 0,6-4 0 15,3-2-224-15,4-8-160 0,-23-12 32 0,0 0 0 31,89 5-1536-31,-89-5-288 0,0 0-64 0,122-47-13600 0</inkml:trace>
  <inkml:trace contextRef="#ctx0" brushRef="#br0" timeOffset="20274.89">26481 16210 5519 0,'19'-25'240'0,"-5"6"64"0,-5 2-304 0,0 1 0 0,-7 11 0 0,1-2 0 16,1 0 1600-16,-1-9 256 0,6-5 48 0,-4-8 16 15,0-3-768-15,-5 1-160 16,-5 10-32-16,-6 4 0 0,-2 10-736 0,-7 1-224 15,3 8 0-15,-7 3 128 0,-1 2 448 0,-1 7 112 16,0 2 16-16,0 0 0 0,5-2 1536 0,3 1 304 16,4 1 64-16,4 3 16 0,3-3-448 0,4 1-64 0,1 1-32 0,5-1 0 0,1 4-1248 0,4 0-240 15,3 1-48-15,3 3-16 0,0 1-528 0,3-2 0 16,1 4 0-16,-1 0 0 0,2 0 0 16,0 2 0-16,-1 1-192 0,-2-1 192 0,-1 3-288 0,-1 1 32 15,0 5 16-15,-3-1 0 16,-4 2 240-16,-7-2 0 0,-2-1 0 0,-12 0-144 0,-2-4 400 0,-6-5 96 15,-5 5 16-15,0-9 0 0,-3 2 336 0,-3-5 80 16,-4-2 16-16,1-5 0 16,-3-5-448-16,1-4-96 0,1-1 0 0,2-8-16 15,-1-1-240-15,1-4 0 0,2-3 0 0,3-4 0 16,2-3-192-16,4 0-64 0,3 0-32 0,4 0 0 16,4-2-2176-16,3 0-432 0</inkml:trace>
  <inkml:trace contextRef="#ctx0" brushRef="#br0" timeOffset="20570.79">27431 14895 27647 0,'-12'14'2448'0,"0"-8"-1952"16,8 3-496-16,4-4 0 0,2 4 2000 0,-4 2 304 15,-5 11 64-15,-3 17 16 0,-3 11-1616 0,1 9-320 0,-3 7-64 0,1 1 0 32,3 6-1984-32,1 0-400 0,-1 2-80 0,1 1-16 15,1 5 304-15,0 4 64 0,-1-1 16 0,1 4 0 0,4-1 1968 0,-4-1 384 0,2 3 64 0,0-7 32 16,4-6 1376-16,-1 6 256 0,3-2 64 0,1-7 16 15,0-7-1232-15,3-3-240 0,4-7-48 0,0-9-16 32,0-4-1360-32,0-9-256 0</inkml:trace>
  <inkml:trace contextRef="#ctx0" brushRef="#br0" timeOffset="20767.32">26685 15758 25791 0,'-2'7'2304'0,"6"-5"-1856"0,8 0-448 0,2-2 0 16,2-2 2416-16,1-3 384 15,-17 5 80-15,0 0 0 0,136-21-1280 0,-42 7-272 16,18-3-48-16,11 1-16 0,5 0-1552 0,-3 2-304 0,-1 7-64 0,-4 2-16 16,6 0-1792-16,8 2-352 15,16 3-80-15,-6-7-11248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1:23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1175 1839 0,'-1'0'160'0,"-1"0"-160"0,2 0 0 0,0 0 0 0,0-2 576 0,-2 2 64 16,2 0 32-16,-7-3 0 0,2 1 128 0,-2 2 32 15,-2 0 0-15,0 2 0 0,1 1 144 0,-3-1 48 16,1 0 0-16,1 1 0 0,0-1 32 0,2-2 16 15,4 2 0-15,-4-1 0 0,2-1-288 0,0 0-48 16,3-1-16-16,0 1 0 0,-1-2-192 0,1 0-32 16,4 0-16-16,-2-1 0 0,3 1-32 0,-1-1-16 15,1 1 0-15,1 0 0 0,1 1-176 0,2 1-48 16,-4-2 0-16,3 2 0 0,-1 0-208 0,0 0 0 16,0 2 0-16,1-1 0 0,-3 6 0 0,1 0 0 15,-3 0 0-15,-1 4 0 0,0-3 0 0,-1 6 0 16,-3 4-128-16,-1 1 128 0,0 2 0 0,-1 0 0 0,-2 3 0 0,1 0 0 15,0 1 0-15,0-3 0 16,0 5 0-16,0-5 0 0,0 1 0 0,2-1 0 16,-2 5 0-16,1-3 0 0,3-1 128 0,-1-2-128 0,1-2 0 0,1-4 144 15,-1 1-144-15,1-6 0 0,-1 1 0 0,1-6 0 0,2 4 0 0,0-4 160 16,0-3-160-16,2 0 160 0,1 1-160 0,1-3 0 16,2 0 0-16,-2 0 0 15,1 0 0-15,0-3 0 0,1 1 0 0,-1 0 0 0,0 0 0 0,2-1 0 16,-2-2 128-16,2-4-128 15,2 0 0-15,-2-3 0 0,3-4 144 0,-3-1-144 0,6-2 0 0,-6 0 0 16,1-2 0-16,-1-2 128 0,-2 0-128 16,1-4 0-16,-1 0 0 0,-5-2 0 15,2 1 0-15,-1-3 0 0,3 3 0 0,-2-4 0 0,3-1 0 0,0 2 0 0,0 1 0 16,2-3 0-16,4 2 0 0,-1 1 0 0,2 1 0 16,2 6-128-16,-3 4 128 0,3 3 0 15,-2 6 0-15,0-2 0 0,2 6 0 16,-2 1 0-16,-1 0 0 0,-1 3 0 0,-1 4 0 0,0 1 0 15,-2 1 0-15,1 3 0 0,-4 2 0 0,1 1 0 16,-3 2 0-16,-1 0 128 0,-1 6-128 0,0 3 128 16,0 5-128-16,-1-2 128 0,-1 8 144 0,-1-3 48 15,-1 6 0-15,1 2 0 0,-3 1 224 0,1-2 48 0,2 3 16 0,-1-4 0 0,4-2-224 16,-2-4-64 0,-1 3 0-16,3-8 0 0,0 4-320 0,0-7 0 15,3-4 0-15,-1-3 128 0,3-5-128 0,-1-7 0 0,5-1 0 0,-4-2-128 0,3-3 128 0,1-8 0 16,2 0-144-16,1-7 144 0,2-6-128 0,0 1 128 15,0-2-160-15,-2-6 160 0,4-1-320 0,-4-3 16 32,0-4 16-32,0 1 0 15,-3 3-416-15,1-1-64 0,-3 1-32 0,4-3 0 0,-6-1 304 0,2 0 64 16,2 4 16-16,-4 2 0 16,4 12-64-16,-2 4-16 0,-2 11 0 0,0 0 0 0,2 11 96 0,-5-1 16 0,1 4 0 0,2 2 0 15,2 0 384-15,-3 6 304 0,5 3-48 0,-2 1-16 16,3 4 208-16,-1 1 64 0,-1 6 0 0,1-2 0 0,-4-1 16 15,2 5 16-15,2 3 0 0,-7 6 0 16,1 1 288-16,-3 2 48 0,0 1 16 0,-1-1 0 16,1-3-240-16,-2-4-32 0,0-2-16 0,4-9 0 15,0 0-608-15,-1-7 0 0,3-7 0 0,5 1 0 16,-4-6-864 0,9-4-192-16,-4-3-32 0,6-7-10128 0</inkml:trace>
  <inkml:trace contextRef="#ctx0" brushRef="#br0" timeOffset="238.1">16219 886 1839 0,'-2'12'160'0,"1"-7"-160"16,1 6 0-16,0-6 0 0,0-2 768 0,0 4 128 15,1 0 32-15,-1 6 0 0,0 6-464 0,0 7-80 0,0 9-32 0,-3-4 0 16,3 0 608-16,-2 2 128 0,2-1 32 0,0-3 0 16,0 6-64-16,2 0-16 0,1 0 0 0,-3-2 0 15,2 0-752-15,0 0-160 16,1 0-128-16,-3-5 192 0,4 0-368 0,-1-7-64 0,4-2-16 0,4-10 0 16</inkml:trace>
  <inkml:trace contextRef="#ctx0" brushRef="#br0" timeOffset="662.57">16697 886 9215 0,'-6'14'816'0,"3"-4"-656"16,1-1-160-16,2-6 0 0,0 3 864 0,-2 2 144 15,1 12 16-15,-5 7 16 0,-2 8-16 0,1 7-16 16,-2-4 0-16,2-5 0 15,4 1 272-15,-1-5 64 0,2-3 16 0,2 2 0 0,0-2-512 0,0-5-96 16,2 0-32-16,-2-4 0 16,0 3-560-16,2-6-160 0,-2-4 0 0,2-1 0 0,-1-6 0 0,3-3 0 15,-2 0-192-15,1-7 64 16,2-3-480-16,-1-1-96 0,1-3 0 0,0-5-16 16,0 2-384-16,2-6-80 0,4-3-16 0,-2 0 0 0,1-4 688 0,-1 2 128 15,3-6 16-15,4-3 16 0,-2 0 352 0,3-1-144 16,-1 2 144-16,-1 1 0 0,-1 5-416 0,-1-1 32 15,0-1 0-15,0 8 0 16,-5 0-256-16,3 6-64 0,-6 4 0 0,2 11 0 0,0 1 544 0,-5 6 160 16,1 6 0-16,1 2 0 0,-1 7 720 0,2 6 256 0,-5 3 48 15,2 3 16-15,2 4-192 0,-3 5-32 0,1 7-16 0,0 7 0 16,3-4 176-16,-1 6 48 0,-3 3 0 0,5 1 0 16,-1-1-400-16,4-5-80 0,3-4-16 0,0-4 0 15,4-5-288-15,1-4-64 0,2-2-16 0,-1-11 0 16,1-1-1088-1,-2-11-224-15</inkml:trace>
  <inkml:trace contextRef="#ctx0" brushRef="#br0" timeOffset="850.31">16514 581 17503 0,'-39'19'1552'0,"15"-3"-1232"0,5-2-320 0,1-4 0 0,10 1 1856 0,1-6 320 16,-2 5 64-16,-7 8 16 0,-10 10-912 0,-3 5-192 16,1 0-48-16,10-7 0 15,11-9-2160-15,11-10-432 0</inkml:trace>
  <inkml:trace contextRef="#ctx0" brushRef="#br0" timeOffset="18045">13609 5191 7359 0,'-25'0'656'0,"3"0"-528"15,10 0-128-15,3 2 0 0,2-2 272 0,-9 2 32 16,-17 1 0-16,-16 6 0 0,-15 0-304 0,-4 5 0 0,2 3 0 0,3 2 0 16,2 2-320-16,-2-2-64 0,0 2 0 0,2 2-16 15,2 7 80-15,-2-4 32 0,5 5 0 0,1 4 0 16,2 1 912-16,-2 4 176 0,2 1 32 0,1 6 16 15,-2 1 176-15,-3 6 48 0,-3-1 0 0,1-5 0 16,5 3-144-16,9-1-32 0,1-3 0 0,1 11 0 16,1 6-400-16,3 1-96 0,3 4-16 0,3 1 0 15,5 0-256-15,-2 1-128 0,4 1 0 0,0-6 128 16,5 0-128-16,0-2 0 0,4 6 0 0,1-2 128 16,4 2 0-16,0 1 0 0,6 0 0 0,5-8 0 15,1-5 80-15,3-4 16 0,6-4 0 0,3-6 0 16,4 1 272-16,3-3 48 0,2 0 16 0,1-1 0 0,-22-41 32 0,58 89 16 15,-58-89 0-15,66 84 0 0,-66-84-96 0,77 80-32 16,-77-80 0-16,82 66 0 0,-82-66-48 16,97 72-16-16,-97-72 0 0,121 64 0 0,-121-64-224 0,129 56-32 15,-129-56-16-15,122 43 0 0,-122-43-144 16,122 28 0-16,-122-28 0 0,137 25 0 0,-137-25 0 0,150 15 0 16,-68-8 0-16,-82-7 0 0,150 5 368 0,-150-5 80 15,146 2 32-15,-146-2 0 0,148-3 992 0,-69 1 192 16,6-5 32-16,0 3 16 0,1-3-1584 0,-4-5-304 15,-7 2-64-15,1-4-16 0,-2-4 688 0,2-2 128 16,8-7 16-16,-4 3 16 0,2-4-176 0,-14-5-32 16,-5 0-16-16,-6-5 0 0,-6 1-80 0,-1-3-16 15,-1 2 0-15,-2-4 0 0,0-5 32 0,0 0 0 16,2-4 0-16,0-4 0 0,-2 1-176 0,-5 3-128 16,-2-5 144-16,-9 1-144 0,-3-3 0 0,-9 1 0 15,-3 1 0-15,-6-7 0 0,-6-1 0 0,-4-6 0 16,-2 4 0-16,-5-2 0 0,0 0 0 0,-2 2 0 0,-3-2 0 15,0 2 0-15,-4-4 0 0,-3-6 0 0,-2-6 0 16,-7-4 0-16,-1 6 0 0,-6 0 0 0,2 7 0 0,-9-4 0 16,0 1 0-16,-3 1 0 0,-1 0 0 0,-1 2 0 15,0 3-256-15,-3 4 48 0,-2 1 16 0,-4 10 0 16,-2 8-16-16,-4 1 0 0,-10 8 0 0,1 7 0 16,-8 3 16-16,6 9 0 0,2 3 0 0,3 14 0 15,-2 2 192-15,-12 14-144 0,-24 9 144 0,-18 12-128 16,-17 17-640-1,-9 14-112-15,0 12-16 0,-12 15-14688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4:37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2:57:06.366"/>
    </inkml:context>
  </inkml:definitions>
  <inkml:trace contextRef="#ctx0" brushRef="#br0">17939 3157 6447 0,'0'-2'576'0,"-3"1"-576"0,3-1 0 0,-2 0 0 0,2-1 0 0,-2 1 0 15,-1-2 0-15,-4-1 0 0,-4-4 0 0,1 4 0 16,-2-2 0-16,-1 0-144 0,3 2 320 0,1 2 64 16,2-4 16-16,2 0 0 0,0 1-256 0,1-1 0 15,1 0 0-15,1 1 0 0,0-3-192 0,1 5 0 16,1-1 16-16,-2 2 0 0,2-3-112 0,-4 3-32 15,4 1 0-15,-1 0 0 0,2 1 144 0,-2-1 32 16,-1 2 0-16,-2-2 0 0,3 2 400 0,-3-2 64 0,2 2 32 0,-3-1 0 16,3-3 704-16,-1 4 144 0,1 0 16 0,-3 0 16 0,2 4-304 0,-4-3-64 15,1 1-16-15,1 2 0 0,0-1-576 0,0 1-112 32,-1 1-32-32,3 0 0 0,-1 0-128 0,1-3 0 15,1 2 144-15,0 3-144 0,2-4 0 0,0 0 144 16,0-1-144-16,2 3 0 0,2-1 160 0,1-2-160 15,-3-1 128-15,1 1-128 0,1 0 336 0,1-2-16 16,0 2 0-16,0 1 0 0,1 6 112 0,1-4 16 16,-6 6 0-16,4-3 0 0,-1 3-32 0,-1-3 0 15,3 5 0-15,-5-3 0 0,-1 4-64 0,4-2-16 16,-2-1 0-16,1 4 0 0,1-1-208 0,3 2-128 16,-2-2 160-16,2 7-160 0,2 0 0 0,1 0 0 0,2 3 0 15,0-3 0-15,2 5 0 0,2-3 0 0,0-1-192 0,-1 1 192 16,3-2 0-16,-3-4-128 0,3 2 128 0,-4-3 0 15,-2-2 0-15,2-4-128 0,-2 1 128 0,-1-4 0 16,1 3-144-16,-5-5 144 0,0 1 0 0,0-1-144 0,-2 0 144 16,0-1 0-16,2-3 0 0,-5 3 0 0,1 3 0 0,1-4 0 15,-1 1 0-15,-1 1 0 0,0 2 0 0,1-2-192 16,-1 0 192-16,-2 4-192 0,2-2 192 0,0 4 0 16,1-4 0-16,1 1 0 15,2 3 0-15,-4-6 0 0,3 5 0 0,1-4 0 0,1 2 0 0,-2-1 0 16,2-1 0-16,0 0 0 0,-2 0 0 0,2-5 0 15,2 1 0-15,-2-4 0 0,3 1 0 0,1-6 0 16,-1-2 0-16,-1 2 0 0,1-5 0 0,-1 1 0 16,1-1 0-16,1-5 0 0,-2-1 0 0,1-3 0 15,0-3 0-15,-1-2 0 0,0 3 0 0,0-5 0 16,1 1 0-16,2-6 128 0,-3 3-128 0,1-1 0 16,-3-3 0-16,2 3 0 0,2-2-224 0,1-2-112 0,-2-1-32 0,1 1 0 15,-3 3-304-15,1-1-64 16</inkml:trace>
  <inkml:trace contextRef="#ctx0" brushRef="#br0" timeOffset="24914.77">22127 6975 2751 0,'-4'0'256'0,"1"0"-256"0,1 0 0 0,2 0 0 16,0 0 496-16,-2 0 48 0,0 0 16 0,-1 0 0 15,-2 0-112-15,-1 0-32 0,-1 0 0 0,2 0 0 16,3-2-416-16,-3 2 0 0,0-2 0 0,0-3 0 15,1 2 0-15,3 1 0 0,-5-1 0 0,3-1 0 16,-1-1 0-16,1 1 0 0,1 1 0 0,0-1 0 16,-1 1 0-16,-2-2 0 0,1 3 0 0,-1 2 0 0,1 0 0 0,-1 2 240 15,0 3-16-15,-4-3 0 0,-3 3 16 0,-2-2 0 16,2 6 0-16,-2 0 0 16,-3-1-48-16,-3 3 0 0,3 6 0 0,-4-1 0 15,2 0 80-15,0-2 16 0,0 1 0 0,1 1 0 0,2 0-288 0,1-1 0 16,3 1 128-16,-2-2-128 0,-4 3 192 0,6-1-32 15,-2 1 0-15,2-3 0 0,0 4 336 0,0-1 64 16,-1-1 16-16,1 1 0 0,2 1 144 0,-4 3 48 16,0 1 0-16,-2 3 0 15,0-1-288-15,2 4-48 0,-3 0-16 0,1 0 0 0,2-1-160 0,-1 3-16 0,1-2-16 0,-4 3 0 16,3-3 32-16,-1 4 16 0,0-3 0 0,2 1 0 16,0 5 32-16,0-4 0 0,2-1 0 0,0-1 0 15,-2-3-176-15,2 2-128 16,0-2 144-16,-4-1-144 0,4 4 0 0,1-4 128 0,-3 4-128 0,2-3 0 15,0 4 0-15,-4-2 0 0,2 7 128 0,1-2-128 16,0 0 288-16,-2 0 16 16,2 2 0-16,3 1 0 0,-4 3 48 0,4-1 16 15,-1 2 0-15,1 2 0 0,1 0 80 0,-1-2 0 16,1 0 16-16,-2 0 0 0,4 0-16 0,0 0-16 16,0 4 0-16,0-1 0 0,2-3-176 0,0 5-48 15,2-3 0-15,1 0 0 0,0-2-208 0,0-2 0 16,2 2 128-16,2-1-128 0,0 3 128 0,1-4-128 15,2-3 176-15,2 5-176 0,0 0 288 0,4 0-48 16,-2-2-16-16,3 2 0 0,-3-1-96 0,3-1-128 0,0 2 176 0,0-3-176 16,2 3 144-16,2 0-144 0,1-2 0 0,-3 0 144 15,5 6 64-15,-1-4 16 0,1 0 0 0,2 0 0 16,3-2 160-16,-3 1 16 0,2-1 16 0,1 2 0 16,2 4-64-16,-3-1-16 0,3-3 0 0,-2-1 0 15,-3-5-144-15,-21-34-48 0,42 65 0 0,-19-32 0 16,-2-2 112-16,1 2 0 0,-22-33 16 0,49 75 0 15,-24-33 144-15,1 2 32 0,-2-1 0 0,2 6 0 16,0-6-176-16,2 4-16 0,4-3-16 0,1 3 0 16,5 0 32-16,-5-2 16 0,7 1 0 0,-40-46 0 15,73 76-144-15,-73-76-16 0,75 61-128 0,-75-61 192 16,74 51-64-16,-74-51-128 0,83 33 176 0,-83-33-176 16,86 22 256-16,-86-22-64 0,92 16-16 0,-92-16 0 0,103 9-176 0,-103-9 0 15,106 12 0-15,-106-12 0 0,96 5 0 0,-96-5 0 16,0 0 0-16,122 16 0 0,-122-16 0 0,0 0 0 15,110 12 0-15,-110-12 0 0,0 0 0 0,118 14 0 16,-118-14 128-16,101 21-128 0,-101-21 0 0,115 24 192 16,-115-24-192-16,114 20 192 0,-114-20-192 0,109 20 0 15,-109-20 0-15,103 14 0 0,-103-14 0 0,101 11 0 0,-101-11 0 16,110 19 0-16,-110-19 0 0,108 17 0 0,-108-17 0 0,96 13 0 16,-96-13 0-16,0 0 0 15,122 20 0-15,-122-20 0 0,0 0 0 0,120 23 0 16,-120-23 0-16,0 0 0 0,115 2 0 0,-115-2 160 15,84-9-32-15,-84 9-128 0,97-14 224 0,-97 14-64 16,101-21-16-16,-101 21 0 0,101-29-144 0,-101 29 0 0,91-32 0 0,-91 32 0 16,91-38 0-16,-91 38 0 0,87-37 0 0,-87 37 0 15,94-33 0-15,-94 33 0 0,98-34 0 0,-98 34 0 16,99-39 0-16,-99 39 0 0,99-49 0 0,-99 49 0 0,89-50 0 0,-89 50 0 16,77-51 0-16,-77 51 0 15,78-48 0-15,-78 48 0 0,75-49 0 0,-75 49 0 16,66-51-128-16,-66 51 128 0,70-54 0 0,-70 54 0 0,70-48 0 0,-70 48 0 15,75-53 0-15,-75 53 0 0,73-55 0 0,-35 23 0 16,-6 4 0-16,1-3 0 0,1-2 0 0,0 2 0 16,0-1 0-16,0-3 0 0,2 1-128 0,-1 2 128 15,-35 32 0-15,70-66 0 16,-35 31 0-16,3 2 0 0,-5-3 0 0,0 1 0 16,-2 0 0-16,-1 0 0 0,-2 2 0 0,-4 2 0 0,-1-2 0 0,-4-1 0 0,-1 1 0 0,-6 0 0 15,-2 2 0-15,-4-4 0 0,-1-2 0 0,-2 1 0 16,2-4 0-16,-3 0 0 15,0 0 0-15,0-7 0 0,3 3 0 0,-2-3 0 16,4-2 0-16,-1-1 0 0,2 3 0 0,1-4 0 16,1-1 0-16,3 2 0 0,-3 1 0 0,1-2 0 15,-1 8 0-15,-3-1 0 0,2 4 0 0,-6 2 0 16,2 3 0-16,-3 0 0 0,2 0 0 0,-4 0 0 16,1 1 0-16,-1 2 0 0,4-1 0 0,-4-2 0 0,0-1 0 15,0 1 0-15,-4 0 0 0,3 0 0 0,-1-1 0 16,-2-1 0-16,3 4 0 0,-3-4 0 0,2-3 0 0,-5 2 0 15,4-2 0-15,-2-4 0 0,1 3 0 0,3-3 0 16,-3 1 0-16,2-3 0 0,2 4 0 0,0 1 0 16,0-3 0-16,-1 6 0 0,1 1 0 0,-4 4 0 15,1 0 0-15,-3 2 0 0,-4 3 0 0,-1 0 0 16,1 2 0-16,-4 1 0 0,0-1 0 0,0 5 0 16,-3 1 0-16,-2-1 0 0,-1 1 0 0,1 3 0 15,-2 0 0-15,-1-1 0 0,-1-3 128 0,0 4-128 0,2-1 0 16,-1-1 0-16,1 2 0 0,-3-2 0 0,1 0 0 0,0-1 0 15,4 1 0-15,-4 2 0 0,-1-1 0 0,1 3 0 16,-1 1 0-16,1-2 0 0,-5 0 0 16,4-1 0-16,1 3 0 0,-3 0 0 15,4 0 0-15,-1 0 0 0,0-3 0 0,2 1 0 0,-3 4 0 0,0-4 0 0,-1-3-144 16,-4 4 144-16,-3-3 0 0,-1-1 0 0,-4 2 0 0,1-1 0 16,1 6 0-16,-5 0 0 15,0 0-128-15,0 5 128 0,-2 1 0 0,-2 1 0 16,-1 3-128-16,-4 2 128 15,-1 2-560-15,-6-2-48 0,-2 4-16 0,-9-1 0 16,-7 2-576-16,3-3-112 0,1-2-32 0,6 0 0 16,3 0-1152-16,5-3-224 0</inkml:trace>
  <inkml:trace contextRef="#ctx0" brushRef="#br0" timeOffset="27054.49">28836 7095 1839 0,'3'0'160'0,"0"0"-160"16,-1 0 0-16,0 0 0 0,0 0 128 0,1 0 0 16,-1 2 0-16,1 0 0 0,4-1 368 0,0 5 64 0,-3-3 16 0,-1-1 0 15,-1 1 448-15,0-3 112 0,0 4 16 0,-2-3 0 16,0 5 144-16,-2-3 48 0,2 1 0 0,-2-3 0 16,0 3-336-16,-1 1-64 0,1 0-16 0,0 1 0 0,-3-3-480 0,3 4-112 15,1 0-16-15,-1 3 0 0,0-1-144 16,-1 3-48-16,1-1 0 0,0 4 0 0,2 1 208 0,-5 2 48 15,3 1 0-15,-3 3 0 0,2 8-160 16,-1-2-32-16,-3 7 0 0,2 3 0 0,0 2-32 0,-4 7-16 16,0 2 0-16,0 5 0 0,-1 3-144 0,-2 1 0 15,0 5 144-15,-1-4-144 0,1-4 0 0,2 1 0 16,-2 2 0-16,1-8 0 16,-1 2 0-16,1-3 0 0,3-4 0 0,1 3 0 0,2-7 0 0,1-4 0 15,2-7 0-15,1-3 0 0,1-4 0 0,0-6 0 16,1-3 0-16,-1-7-128 0,2-1 128 15,0-1-160-15,1-5 160 0,1-7-160 0,1 2-112 0,0-9-32 16,0-2 0-16,2-3 0 0,-3 0-80 0,1-6 0 16,0-1-16-16,1-3 0 0,-3-5 240 0,2-2 160 0,-1-2-192 0,-1-4 192 15,2 0-144-15,-3-7 144 16,2 4 0-16,-1-7-144 0,6-1 144 0,-7-1 0 0,3-7-144 0,0-1 144 16,2-6 0-16,4 3 0 15,-1-1 0-15,2 3 0 0,4 8 0 0,3 1 0 0,2 7 0 0,3 1 0 16,1 6 0-16,-3 6 0 0,1 7 0 0,-2 3 0 15,0 7 0-15,-7 3 0 0,2-2 0 16,-1 7 0-16,1-3 0 0,0 5 0 0,-3-3 128 0,1 3-128 0,0 2 0 0,0-1 0 16,-5 5 0-16,1 2 128 0,-4 6-128 15,-1 2 0-15,-3 3 144 0,-2 0-144 0,-4 6 464 0,-1 6 32 16,-2 1 0-16,-2 1 0 16,2 5 592-16,-5-3 112 0,5 3 16 0,-7 4 16 15,4 2-720-15,-1-4-128 0,1-4-48 0,-1 3 0 16,-4-4-336-16,1-2 0 0,0-2 0 0,2-3 0 15,-6-4 0-15,3 1 0 0,1-6 0 16,0-3-128-16,1-4 128 0,1 2 0 0,4-5-144 0,-3-6 144 31,4-3-1216-31,4-2-192 0,-1-4-16 0,2-7-8192 0</inkml:trace>
  <inkml:trace contextRef="#ctx0" brushRef="#br0" timeOffset="27467.51">29341 7200 6447 0,'-4'7'576'0,"4"-4"-576"0,4 1 0 0,-2-1 0 15,-1-1 1120-15,-1 1 112 0,2 2 32 0,0 6 0 16,1 1-992-16,-3 4-272 16,0 1 0-16,-1 1 128 0,-1-3 144 0,-2 1 32 0,3 1 0 0,1-3 0 15,-6 0 624-15,6 4 128 0,-1-4 32 0,1 1 0 16,0-3-400-16,-2 4-80 0,2-4-16 0,0-1 0 15,-2 1-464-15,2-3-128 0,0-1 0 0,2-2 0 16,-2-1 0-16,2 0 0 0,-1-3 0 0,-1 0 0 16,4-2-304-16,-4 0 32 15,2-2 0-15,-2-2 0 0,0-1-128 0,0 2-32 0,3-1 0 0,-1-3 0 0,3 0 304 0,2 0 128 16,0-7-128-16,3 4 128 16,-3-4-528-16,6-3-32 0,-5-1 0 0,5-3 0 0,-1 0 176 0,2-3 16 15,3 0 16-15,1-3 0 0,2 0 352 16,0 0 0-16,-1-2 160 0,-2 3-160 15,1 3 256-15,-4 4-64 0,-2 1-16 0,0 6 0 0,-3 4 48 0,-1-3 16 16,1 8 0-16,-2-4 0 0,4-2-16 0,-1 2 0 16,0-3 0-16,1-1 0 0,3 2-224 0,-4-1 128 15,6 1-128-15,-2 2 0 0,-2-1 0 0,0 4-208 16,1-1 16-16,-1 1 0 16,-2 3-288-16,2 1-48 0</inkml:trace>
  <inkml:trace contextRef="#ctx0" brushRef="#br0" timeOffset="27688.25">29973 7045 911 0,'2'7'0'0,"0"-4"0"0,0 1 0 0,1-3 0 0,-3 5 0 0,2-3 0 16,-2 2 1008-16,2 0 112 0,1 11 32 0,1 2 0 15,-1 2 960-15,2 3 208 16,-5 5 48-16,0-4 0 0,0 4 112 0,0 0 16 0,0 2 16 0,-1-1 0 15,-5 3-1232-15,1-5-240 0,2 5-48 0,-1-8-16 16,1 4-752-16,1-7-224 0,4-4 0 0,1-3 128 16,1-3-768-16,4-6-128 0,1 2-48 0,3-7-10048 15</inkml:trace>
  <inkml:trace contextRef="#ctx0" brushRef="#br0" timeOffset="28028.1">30386 7053 10127 0,'-8'13'896'0,"2"-5"-704"0,3 3-192 0,-1-4 0 15,4-4 992-15,-1 2 160 0,-1 6 48 0,0 3 0 0,-6 7-688 0,-1 6-144 16,-3 8-32-16,-2-2 0 16,2-1-80-16,1-4-32 0,2-2 0 0,4 0 0 0,2-5 704 0,3 0 144 0,3-2 16 0,2-3 16 15,2-1-688-15,4-3-144 0,-1 1-16 0,2-6-16 16,2 1-240-16,-3-4 0 0,3-3 0 0,0-1-160 15,3 0 160-15,-5-3-128 16,4 0 128-16,0-6-128 0,-1 0 128 0,-2-5-128 16,1-3 128-16,-2 1-128 0,-2 2 128 0,-1-5 0 0,-2-4 0 0,-4 2-128 15,-1 1 128-15,-4-3 0 16,1-1 0-16,-5-4 0 0,1-2 0 0,0 0 192 0,0-3-32 0,-1 5-16 16,3-3-144-16,-1 5 0 0,3 2 0 0,-3 4 128 15,3 10-128-15,1-2 0 0,0 8 0 0,0 3-176 31,0 1-560-31,1 3-112 0,1 1-32 0,1 4-4784 16,1-1-960-16</inkml:trace>
  <inkml:trace contextRef="#ctx0" brushRef="#br0" timeOffset="28438.96">30815 7283 3679 0,'16'14'160'0,"-8"-7"32"0,3 4-192 0,-8-4 0 16,1-4 0-16,-2 2 0 0,1 0 944 0,4 4 144 15,0 9 16-15,0 6 16 0,0 2-272 0,-4-3-48 16,-3-1-16-16,-3 1 0 16,-4-4-592-16,-2-3-192 0,-3 3 128 0,0 0-128 0,-4-1 336 0,2-3 16 15,-1 3 0-15,2-4 0 0,1-4 464 0,0 1 80 16,3-4 32-16,1 1 0 0,2-3-688 0,1-3-240 0,2-2 144 0,3-2-144 15,0 1 0-15,0-5 0 0,1-2 0 0,3-1 0 16,3-5 0-16,0-3 0 0,3-2 0 0,1-8 0 16,1-2 192-16,2-8 176 0,0-1 16 0,2-2 16 15,1-4 336-15,2-4 64 0,2 1 16 0,-2-1 0 16,0 10-128-16,-3 2-32 0,-2 6 0 0,-4 4 0 16,3 7-336-16,-8 7-64 0,4 3 0 0,-4 2-16 15,2 0 192-15,-2 5 32 0,2 0 16 0,0 2 0 16,0 2-256-16,2 0-48 0,1 3-16 0,4-3 0 15,0 0-160-15,2-1 0 0,1-1-160 0,0 0 160 16,-1 2-768-16,2-2-48 16,-18 0-16-16,0 0 0 15,0 0-1312-15,0 0-272 0,88 2-48 0,-88-2-4816 0</inkml:trace>
  <inkml:trace contextRef="#ctx0" brushRef="#br0" timeOffset="28618.5">31422 7072 3679 0,'0'2'320'0,"0"-2"-320"15,0 2 0-15,1-2 0 0,-1 0 1872 0,2 9 304 16,5 1 64-16,0 6 16 15,5 3-352-15,-1 2-80 0,1-2-16 0,-2 4 0 16,1-2-864-16,-4 1-176 0,0-1-48 0,0-2 0 16,-2 0 720-16,0-1 144 0,-1-1 16 0,-1-5 16 15,2 4-544-15,2-2-112 0,-2-4-32 0,-1 1 0 16,-1-4-752-16,-1 3-176 0,3-1 0 0,-5 2 0 0,-3-5 0 0,1 3-128 16,-1-2 128-16,-1-2-160 15,2 2-368-15,1-3-80 0,-1-1-16 0,4-3-11968 0</inkml:trace>
  <inkml:trace contextRef="#ctx0" brushRef="#br0" timeOffset="28871.16">31970 6376 11055 0,'2'-16'480'0,"-2"9"112"0,2 2-464 0,0 3-128 16,-2 4 0-16,0 3 0 0,0 2 1472 0,0 4 288 0,-2 6 48 0,-2 9 16 15,-1 9-384-15,0 8-80 0,-5 6-16 0,3 2 0 16,0 1 0-16,0 2 0 0,1 3 0 0,5 1 0 0,-3 1-384 0,4-1-64 16,4-3-32-16,-3-1 0 15,6-1-416-15,-1-6-64 0,2 0-32 0,3-7 0 0,-1-2-352 16,1-3 0 0,-1-2 0-16,2-7 128 0,-1 4-128 0,-1-8-208 15,1-4 48-15,-3-3 16 0,-1-4-1168 0,-1-2-224 0,-3-4-64 0,-6-3-6688 16,-3-2-1344-16</inkml:trace>
  <inkml:trace contextRef="#ctx0" brushRef="#br0" timeOffset="29529.45">31765 6999 11967 0,'2'16'528'0,"-1"-7"112"0,5 5-512 0,-3-7-128 0,0 0 0 0,3-4 0 0,1 1 576 0,5 6 64 0,11 6 32 0,-23-16 0 16,59 33-480-16,-59-33-192 15,0 0 176-15,108 33-176 16,-108-33 400-16,92 5-16 0,-92-5 0 0,112-3 0 16,-112 3 0-16,111-20 0 0,-111 20 0 0,93-24 0 0,-93 24-384 0,0 0 0 0,99-42 128 0,-99 42-128 15,0 0 0-15,64-43 0 0,-46 34 0 0,-8-1-176 16,-1 6 176-16,-2 1 0 16,0 1 0-16,-2 4 128 0,-1 1-128 0,-1 2 0 15,-1 6 128-15,0-3-128 0,-2 6 192 0,0 6-16 16,-2 0-16-16,2 5 0 0,0-1 576 0,-2 1 112 15,2 6 32-15,0-3 0 0,2 3-432 0,1-5-96 16,3 4-16-16,-1-6 0 0,2 2-32 0,1-5-16 16,1-2 0-16,3-1 0 0,2-4-288 0,-1 0 0 15,0-4 128-15,3-5-128 0,0-1 0 0,-16-4 0 0,0 0 0 0,0 0 0 16,77-23 0-16,-77 23 0 16,0 0 0-16,55-54 0 0,-37 33 0 0,-6-5 0 0,2-2-144 0,0-1 144 15,-2-1 0-15,0-5 0 0,0 2 0 0,-1 0 0 16,-1-2 0-16,1-3 128 0,-1 0-128 0,-3 1 0 15,0 2 0-15,-2 2 0 0,-1 4 0 0,-2 2-128 16,-1 8 128-16,-2 9 0 0,-1 1 0 0,-2 9 128 16,-1 2 0-16,-2 8 0 0,0 4 0 0,-3 5 0 15,-1 6 816-15,-1 1 160 0,-2 9 48 0,0 3 0 0,0 6-320 16,2 6-64-16,0-1-16 0,-2 5 0 16,0 0-240-16,0 2-32 0,4 5-16 0,-1 0 0 15,1 3 272-15,3 4 48 0,0-2 16 0,2 4 0 0,-1-4-368 0,-2-5-80 16,-3-4-16-16,1-4 0 0,-3-6-336 0,1 1 0 15,-3-6-160-15,-1-2 160 0,0-3 0 0,1-6-128 16,-1-5 128-16,2-1 0 16,0-3 0-16,0-8 0 0,2 0-128 0,-4-9 128 15,2-1-480-15,-1-8-32 0,1-1-16 0,0-9 0 16,1 0 128-16,6-8 16 0,-1-4 16 0,4-9 0 0,4-2 160 0,5-6 16 16,6-10 16-16,5-2 0 0,3-3 816 0,5-3 144 0,8-7 48 0,-3 4 0 31,3 3-1520-31,-3 0-288 0,-1 5-64 0,-5 7-16 15,-2 2 368-15,-6 9 80 0,-2 8 16 0,-7 1 0 16,-2 6-880-16,-4 2-192 0,-4 2-16 0,-2 2-9712 0</inkml:trace>
  <inkml:trace contextRef="#ctx0" brushRef="#br0" timeOffset="29807.76">31603 6675 22111 0,'-16'-14'976'0,"6"7"208"0,4-1-944 0,5 3-240 16,1 1 0-16,1 1 0 0,1-4 0 0,0 0 0 15,0-6 0-15,-1 1 0 0,-2-2 0 0,-5 4 0 0,1 6 0 0,-7 4 0 16,-2 4-160-16,-3 1 160 0,-3-1-192 0</inkml:trace>
  <inkml:trace contextRef="#ctx0" brushRef="#br0" timeOffset="30006.69">29937 6492 16575 0,'-18'-1'736'0,"8"-1"160"0,8 0-720 0,0 2-176 31,4 0 0-31,-2-1 0 0</inkml:trace>
  <inkml:trace contextRef="#ctx0" brushRef="#br0" timeOffset="31221.17">29205 9025 4607 0,'0'-4'400'0,"0"3"-400"0,3-1 0 0,-1 0 0 16,-2 2 1072-16,0 0 128 15,2 0 16-15,0-1 16 0,1-3-208 0,2-1-64 16,1-2 0-16,-5 2 0 0,-1 1-592 0,2-3-128 16,-4 2-32-16,2 1 0 0,-1-1 48 0,-5-2 16 15,5 4 0-15,-5-2 0 0,1-2 112 0,-2 3 32 16,0 2 0-16,2-1 0 0,-5-1 480 0,1-3 80 0,0 7 32 0,-1-3 0 15,-3 1-432-15,1 2-96 16,0 4-16-16,-2 4 0 0,-2-1-464 0,1 4 0 0,-3-1 0 0,-1 6 0 16,2 3 0-16,1 2 0 15,-1 5 0-15,-3 0 0 0,3 7 176 0,1 2 32 0,1 2 16 0,2-2 0 16,3-1 64-16,1 3 16 0,2-2 0 0,4-4 0 16,1-3-304-16,4 2 0 0,1-6 0 0,4-3 0 15,4-7-144-15,3-2 144 0,0-1-128 0,3-6 128 16,0 0 0-16,3-5-128 0,-1-2 128 0,2-6 0 15,-2 1 0-15,4-6 0 0,-4 3 0 0,0-6 0 16,2-3 0-16,0-2 0 0,-2-1 0 0,-2-1-128 16,1 0 128-16,-1-1 0 0,2-4-144 0,-5 4 144 0,-2-1 0 0,1 1 0 15,-1 1 0-15,-3 4 0 0,-1 0-128 0,-1 1 128 16,-3 8 0-16,-3 1 0 0,1 9 0 0,-4 2 0 16,-3 8 0-16,-2 3 0 0,-3 8 0 0,-1 5 0 15,-3 5 128-15,2 0-128 0,-2 4 160 0,-1 9-160 16,-3 12 192-16,-1 8-192 0,0 4 336 0,0 7-32 15,0 3-16-15,3 1 0 0,2-1-144 0,0-5-16 16,3-5-128-16,3 0 192 0,3-7-192 16,-1-4 0-16,6-3 0 0,0-1 0 0,6-8 0 0,-1-2 0 0,2-2 0 0,0-12 0 15,1-1 0-15,3-5 0 0,6-4 0 16,-3-4 0-16,5-6 0 0,-1-4 0 0,3-5 0 0,-2-7 0 16,0 0 0-16,0-6 0 15,0-7-128-15,-1-1 128 0,-1-1 0 0,-1-6 0 16,0 2 0-16,-2-7 0 0,-4-4 0 0,-1-3 0 0,-2 0 0 0,-4-4 0 15,-1 1 192-15,-6-4-64 0,-1-5-128 0,-3-6 192 16,-1-3 48-16,-2-5 0 0,1 5 0 0,1 2 0 16,0 7-96-16,3 8-16 0,-3 7 0 0,0 10 0 0,4 7-128 0,-2 12 0 15,2 3-160-15,-1 1 160 0,1 9-384 0,3-1 0 16,1 1 16-16,1 2-10560 16</inkml:trace>
  <inkml:trace contextRef="#ctx0" brushRef="#br0" timeOffset="31935.62">29890 9323 11967 0,'3'-9'1072'0,"1"-3"-864"16,-1 7-208-16,-1-1 0 0,1 3 1328 0,-1-4 208 15,5-2 64-15,0-8 0 0,4-1-1152 0,-3 1-208 16,-2 5-48-16,-5 8-16 0,1 6 16 0,-4 7 16 16,1 3 0-16,-1 7 0 0,-3 6 960 0,3 2 192 15,0 3 48-15,0 1 0 0,2 4-576 0,0 2-96 16,2-2-32-16,-2-1 0 0,2 0-512 0,0-3-192 16,-1 2 0-16,3-2 144 0,-2-5-144 0,-1 4 0 0,3-6 0 0,-1-3 0 15,2-3-160-15,1-4 160 16,2-4 0-16,1 1-144 0,-2-6 144 0,5-3 0 0,-3-2-144 0,3-2 144 15,-1-3-144-15,-1-6 144 0,4 1-192 0,-5-8 192 16,3 1-384-16,0-4 16 16,2-2 16-16,-2-5 0 15,1 2-160-15,-1-3-48 0,0-1 0 0,-7-1 0 16,4-1-160-16,-4 3-48 0,0-3 0 0,-1-2 0 0,-1 1 448 0,1 3 96 0,-3-1 16 0,3 10 0 16,-1 2 208-16,3 6 0 0,-1 8 0 0,-3 3 0 15,1 4 128-15,-1 0-128 0,1 7 0 0,-1-2 0 16,2-1 128-16,1 7-128 0,-2-1 0 0,3-2 0 15,2 6 128-15,-3 0-128 0,2-2 192 0,2 0-192 16,0 1 176-16,1 1-176 0,3 0 160 0,0-6-160 16,1 2 304-16,4-1-48 0,1-3 0 0,2-2 0 15,-21-6 0-15,0 0-16 0,0 0 0 0,99 14 0 16,-99-14 16-16,0 0 16 0,0 0 0 0,105-20 0 0,-105 20 16 16,0 0 0-16,0 0 0 0,92-38 0 0,-78 22-112 0,2 6-32 15,-4-4 0-15,-3 0 0 16,-2 4 80-16,0-3 16 0,-4-2 0 0,1 1 0 0,1 2 80 0,-5-2 32 0,2-4 0 0,-2-1 0 15,0 2-224-15,-2-1-128 0,-3-1 128 0,1 0-128 16,-1 2 0-16,0-1 0 0,-4 4 0 0,2-2 0 16,-2 3 0-16,2 0 0 0,0 6 0 0,-1 4 0 15,-1 5 0-15,-2 1 0 0,3 8 0 0,-3 3 128 16,1 5 0-16,-2 5 0 0,5-1 0 0,-4 3 0 16,4 7 560-16,0 4 112 0,4 1 32 0,-1 2 0 0,4 2-400 0,0-1-80 15,4-2-16-15,1-6 0 0,2 0-144 16,3-2-48-16,4-6 0 0,4-6 0 0,3 0-16 15,7-5-128-15,-28-14 192 0,0 0-64 0,101 23-128 0,-101-23 0 16,0 0 0-16,125-9-176 16,-125 9 48-16,0 0 0 0,115-38 0 0,-115 38-9376 15,68-44-1872-15</inkml:trace>
  <inkml:trace contextRef="#ctx0" brushRef="#br0" timeOffset="32859.87">31474 9084 12639 0,'2'4'560'0,"-1"-3"112"0,1 1-544 0,0 0-128 0,-1 0 0 0,-1-1 0 16,0 3 0-16,4-1 0 0,1 4 0 0,-1-3 0 16,1 4 0-16,0-1 0 15,0-3-160-15,-1 1 160 0,-2-1 576 0,-1-1 192 0,1 1 16 0,0-3 48 16,-2 1 192-16,-2 2 16 0,2-3 16 0,-2-1 32 15,1 0-352-15,-1 0-80 16,0 2-16-16,0 0 48 0,1 1-128 0,-3-1-32 0,1 3 0 0,-1 2 48 0,1 0 0 0,-1 4 16 16,2-3 0-16,-5 8 48 0,4 0-160 0,-2 1-32 31,3 4 0-31,-5 0 48 0,4 2-112 0,-1-1 0 0,2 3-16 0,2-3 16 0,-1 3-176 0,2-3-32 16,1 3-16-16,3-3 32 0,4 1-320 0,-4-2-80 15,4-2-16-15,0-2 32 0,5 1 48 0,-2-6 0 0,2-3 0 0,3-4 144 16,1-2 0-16,-1-6 0 0,2-4 0 15,0-5 0 1,-1 1 0-16,-1-6 0 0,2-4 0 0,-1-2 0 0,-4-3 224 16,0 0-32-16,1-3 0 0,-1 1 0 0,-1-4 0 0,-1-3-16 0,2 1 0 0,-9 4 0 31,2-1-176-31,0 3 0 0,-2 2 0 0,-1 5 0 16,-1 2 0-16,2 3 0 0,-5 7 0 0,4 1 0 15,-3 6-160-15,-1 0 160 0,0 4-208 0,-1 3 80 16,-3 2-272-16,3 0-48 15,-3 5-16-15,1 0 0 0,-1-1-1200 0,1 4-256 16,-1-1-32-16,4-3-16 0,-3 5-384 0,3-3-80 0,0 1 0 0,3-3-16 16,-3 3 944-16,4-6 192 0,1 5 32 0,4-3 16 0,-4-1 1024 0,2-2 240 15,3 1 0-15,-1-4 0 0,3-1 384 0,2-1 96 0,-5 0 16 0,3-2 0 16,5 0 368-16,-3-2 80 0,-14 2 16 16,0 0 0-16,0 0 64 0,0 0 32 15,87-9 0-15,-71 8 0 0,0 1 96 0,1 0 0 16,-3 1 16-16,2-1 0 0,0 2 176 0,1-4 16 0,0 2 16 0,-17 0 0 15,0 0-496-15,0 0-112 0,0 0 0 0,101-24-16 16,-81 15-432-16,-1-1-64 0,-2 0-32 0,-1-6 0 16,0 5 176-16,-2-4 48 0,-6 1 0 0,4-4 0 0,-6 4-80 15,-1 0-16-15,2-1 0 0,-5-1 0 16,-1 0-128-16,1-1-32 16,-4 1 0-16,1 4 0 0,-5 0-192 0,-1-2 0 0,0 7 0 0,-7-3 0 0,1 4 0 0,-5 3 0 15,-1 1 0-15,-4 2 0 0,1 5 0 0,-1 1 0 16,-5 6 0-1,0 5 0-15,2 4 0 0,0 2 0 0,2 6 0 0,1 4 0 0,4 1 0 0,3 2 0 16,0 2 0-16,6 6 0 16,5-4 0-16,6-3 272 0,6-1-48 0,6-6-16 15,8-1 640-15,6-8 128 0,-27-21 32 0,77 23 0 16,-77-23-512-16,105 0-112 0,-105 0 0 0,104-17-16 16,-104 17-368-16,96-28 0 0,-96 28-192 0,98-49-10976 15,-98 49-2192-15</inkml:trace>
  <inkml:trace contextRef="#ctx0" brushRef="#br0" timeOffset="137594.19">19757 4456 7087 0,'0'-1'0'0,"0"-1"0"16,1 0 0-16,-1 2 0 0,0-2 0 0,2-1 0 15,0 1 0-15,0-1 0 0,3-4 0 0,-3-2 0 16,1 4 256-16,1 0 144 16,-3 1 48-16,3-1 16 0,-4 1 112 0,3 4 0 0,-3-3 16 0,0 1 16 0,0-1-384 15,0-3-80-15,0 3-16 0,0 1 32 0,0-3 32 0,0 2 0 16,0-4 0-16,-3 3 16 0,3 1-16 0,-4-1 0 15,3-3 0-15,-3 4 16 0,2-1 176 0,2 1 16 32,0-1 16-32,0-1 32 0,2 1-16 0,2 3 0 0,-3-1 0 15,6 0 16-15,-5 2-128 0,3 0-16 16,-1 0-16-16,-1 0 16 0,2 4 80 0,-1-1 0 0,-1 1 16 0,-1 3 32 0,-2-4-48 0,2 2 0 16,0 6 0-16,-1-2 32 15,5 3-48-15,-6-4-16 0,0 6 0 0,1 4 16 0,-2 1-112 0,1 0 0 0,0 2-16 0,-2 2 16 16,-3 5 96-1,1-2 16-15,1 3 0 0,-1 1 16 16,1 5 256-16,-4 1 48 0,3 4 16 0,1-1 0 16,1 2-96-16,0-6-16 0,2 2 0 0,-3-4 0 15,3-2-464-15,0-5-128 0,0 2 0 0,0-7 0 16,0-3-160-16,0-10-96 0,0-2-32 0,3-6-11536 16</inkml:trace>
  <inkml:trace contextRef="#ctx0" brushRef="#br0" timeOffset="138180.22">19429 3354 11967 0,'0'5'1072'0,"0"-3"-864"0,2-2-208 0,-2 0 0 15,0 0 208-15,0 0 0 0,0 2 0 0,0 1 0 16,0 1 32-16,0 3 0 0,-2-2 0 0,2-2 0 15,2 1 1024-15,0 3 208 0,3-2 32 0,-2 0 16 16,4 2-624-16,0-2-112 0,0 1-16 0,4 2-16 0,-3-1-240 0,1 0-32 16,5 5-16-16,-2-5 0 0,4 6 368 0,0-6 64 0,1 5 0 0,0-5 16 15,-17-7-400-15,0 0-64 0,0 0-32 0,82 45 0 16,-82-45-416-16,0 0 0 0,66 49 0 0,-66-49-176 16,41 43 176-16,-21-22-160 0,0 2 160 15,-1-4-160-15,-2 0 160 0,-1-3-128 0,1-1 128 0,-4-2-128 31,0 1-448-31,0-2-96 0,-3-4-16 0,1 1 0 16,-1 0-1200-16,-3-4-240 0,2 0-48 0,-1-3-16 16,-1 0 400-16,2-6 64 0</inkml:trace>
  <inkml:trace contextRef="#ctx0" brushRef="#br0" timeOffset="138431.41">19575 3772 3679 0,'-5'0'160'0,"3"-2"32"0,1-1-192 0,-1 1 0 0,2 0 0 15,2 0 0-15,-1-1 0 0,3-2 128 0,3-6-128 0,-2-4 0 16,7-1 896-16,-3 0 64 16,3 1 32-16,0-1 0 0,1 0 832 0,1 1 160 0,0 2 48 0,1 1 0 15,1-2-32-15,1 6 0 0,2-5 0 0,-1 1 0 16,-1 5-512-16,4-2-96 0,2-1-32 0,-23 10 0 15,0 0-912-15,87-45-176 16,-87 45-32-16,71-42-16 0,-41 19-224 0,3 2 0 0,0-5 0 0,-3-3-12320 16</inkml:trace>
  <inkml:trace contextRef="#ctx1" brushRef="#br0">32706 11944 0,'0'0'0,"0"0"16,0 0 0,0 0-1</inkml:trace>
  <inkml:trace contextRef="#ctx0" brushRef="#br0" timeOffset="149436.19">21365 3272 3679 0,'-3'2'320'0,"1"-1"-320"0,0 1 0 0,0-2 0 0,2 0 320 0,-1 0 0 16,-3 4 0-16,-1-1 0 0,-2 1-128 0,0-1-48 16,-2-1 0-16,1-2 0 0,1 2 368 0,0-2 64 15,1 0 0-15,-2-2 16 0,2 2 416 0,1-2 80 16,-4 2 0-16,2-2 16 0,-1 1-224 0,-1 1-48 15,4 1-16-15,-2-1 0 0,0 2-240 0,2-2-32 16,-1 2-16-16,5 0 0 0,-1-1 0 0,2-1 0 0,2 0 0 0,5 0 0 16,-2 0-96-16,4 0-32 0,3 4 0 0,2-2 0 15,3-1-224-15,-3 3-48 0,4-1-128 0,-1 3 192 16,0 4 48-16,1-1 0 0,-1 3 0 16,4 2 0-16,0 2 176 0,3 4 32 0,-1 7 16 0,0 0 0 15,-2 5-336-15,0 3-128 0,-4 3 0 0,-1 0 144 16,-1 2-144-16,1-1 0 0,-4-1 0 0,0-1 0 15,2-4-128-15,0-2 128 0,2-5 0 0,1-5 0 16,1-5 0-16,-1-2 0 0,4-7 0 0,0-4-10112 16</inkml:trace>
  <inkml:trace contextRef="#ctx0" brushRef="#br0" timeOffset="149844.19">21243 3894 2751 0,'-14'10'128'0,"7"-5"16"0,0-1-144 0,2-1 0 0,1 3 0 0,3-5 0 16,-3 3 384-16,-1 1 64 0,-4-1 0 0,4 4 0 0,-2-2 624 16,4-5 128-16,1-1 16 0,4-1 16 0,3-6-16 0,4-4 0 15,4-5 0-15,-2-1 0 0,6-4-464 0,1-2-112 16,1-1 0-16,2-6-16 15,0 6 608-15,0-4 128 0,3 4 32 0,-3-2 0 16,2-2 96-16,-2 3 32 0,-1-1 0 0,1-2 0 16,4 6-992-16,-4-1-192 0,0 2-32 0,0 2-16 31,-1 0-688-31,0 2-144 0,-1 1-32 0,2 0 0 0,5 1-1024 0,-4 1-224 16,3 1-32-16,-25 13-7344 0</inkml:trace>
  <inkml:trace contextRef="#ctx0" brushRef="#br0" timeOffset="150419.49">21398 4646 1839 0,'-9'2'160'0,"2"-2"-160"15,2 0 0-15,2 0 0 0,3 0 1872 0,0 0 352 16,1 0 64-16,3-4 16 16,1-1-1248-16,2-5-240 0,4 1-48 0,1-1-16 0,0-1-48 0,0 3-16 15,4-1 0-15,1-2 0 0,1 4 400 0,1-3 96 16,2 3 16-16,1-3 0 0,-22 10-304 0,0 0-48 16,0 0-16-16,93-21 0 0,-72 21-256 0,-4 0-64 0,1 5-16 0,-4 4 0 15,0-1-64-15,-6 8-16 0,3 3 0 16,-8 4 0-1,-1 1 160-15,-4 4 16 0,-1 7 16 0,-10 5 0 0,1 2-96 0,-2 3 0 0,-3 0-16 0,-2 1 0 16,-2-5-288-16,-4 3-48 0,-1 3-16 0,2-5 0 31,-2 0-144-31,0-6 0 0,5-1 0 0,0-7 0 0,3-2 0 0,3-9 0 16,4-4 0-16,3-5 0 0,4-4 0 0,2-8 0 16,2-3 0-16,2-3 0 0,2-2 0 0,4-8 0 0,4-2-144 0,2-8 144 15,6 1 0-15,0-4 176 0,3-4-32 0,3 4 0 0,0 3 896 16,6-1 176-16,3-4 48 0,-35 35 0 15,78-54-1840-15,-78 54-384 0,91-43-64 0,-91 43 0 16,101-35 320-16,-101 35 80 0,103-18 16 16,-103 18-12784-16</inkml:trace>
  <inkml:trace contextRef="#ctx0" brushRef="#br0" timeOffset="159874.1">23359 3293 5519 0,'-6'-2'496'0,"3"0"-496"0,1 1 0 0,2-1 0 16,0 0 320-16,0-5-16 0,-7 2-16 0,-2-7 0 15,-1 1-160-15,-2-3-128 0,-2-1 144 0,0 4-144 16,5-1 736-16,-3 3 48 0,0-1 16 0,1 1 0 15,1 1 192-15,-1-1 32 0,-1 0 16 0,3 4 0 16,-3 0-272-16,2-4-48 0,1 4-16 0,4 0 0 16,0-2 224-16,1 3 32 0,2 1 16 0,1 1 0 15,1 0-192-15,1 0-32 0,-1 2-16 0,2-1 0 0,2 1-160 0,1-4-16 16,-3 4-16-16,1 0 0 0,1-2 528 0,1 1 96 16,0 1 32-16,-1 0 0 0,1 1-240 0,-2 1-32 15,2 5-16-15,-3 0 0 0,0 2-80 0,0 1-32 16,-1 6 0-16,5 1 0 0,1 2-128 15,0 1-32-15,5 1 0 0,0-2 0 0,4 2-480 0,3-2-160 16,4 7 0-16,3 0 0 0,2-2 0 0,1 6 0 16,1-4 0-16,-1 2 0 15,3-2 0-15,-32-26 0 0,59 47 0 0,-59-47-144 0,56 38-144 0,-56-38-32 0,0 0 0 0,63 47 0 47,-48-31-1088-47,-4-4-208 0,-4-1-48 0,-2-1-16 0,-3-1-944 16,-2 1-176-16,-2-1-32 0,-2 2-7456 0</inkml:trace>
  <inkml:trace contextRef="#ctx0" brushRef="#br0" timeOffset="160148.84">23226 3784 11967 0,'-24'17'528'0,"12"-6"112"0,1-4-512 0,4-2-128 0,4 0 0 0,1-3 0 16,0 0 1104-16,-1 1 192 16,-1 1 48-16,-1 3 0 0,1-4 336 0,6-4 80 0,5-5 16 0,0-2 0 15,9-8 400-15,5-3 96 0,5-4 16 0,5-6 0 16,9-3-1008-16,2-6-192 0,2-4-32 0,-4 0-16 16,-4 2-752-16,3 2-160 0,-3 1-128 0,-3 2 192 0,1 6-192 0,-1-3 0 15,-33 32 0-15,69-54 0 31,-69 54-544-31,65-45 16 0,-65 45 0 0,0 0 0 0,90-36-1312 0,-90 36-256 0,0 0-48 0,0 0-10576 16</inkml:trace>
  <inkml:trace contextRef="#ctx0" brushRef="#br0" timeOffset="160697.94">23090 4519 7711 0,'-19'11'160'0,"5"-6"32"0,4 0 16 0,3-2 32 0,3-1-240 0,2 0 0 0,-1 0 0 0,-1 1 0 15,-4 2 1760-15,-1 4 304 0,-1-4 64 0,4 1 16 16,3-1-464-16,5-5-80 15,3-2-32-15,2-3 0 0,7 1-272 0,1-4-48 0,-15 8-16 0,0 0 0 0,68-37-512 0,-68 37-96 16,0 0-32-16,84-43 0 0,-84 43 64 0,0 0 16 16,89-25 0-16,-89 25 0 0,0 0-64 0,0 0-16 15,0 0 0-15,0 0 0 0,92 23-64 0,-90-8-16 16,0 3 0-16,-6 1 0 0,-1 2-272 16,-2 0-64-1,0 3-16-15,-2-5 0 0,1 1-160 0,-3-5 0 0,4 6 0 0,-1-7 0 16,-1 2-160-16,4-1 160 0,-2-2 0 0,0-3-144 0,3-5 144 15,-1 4-192-15,1-4 192 0,3-3-192 32,2 3-256-32,3-5-64 0,3 0-16 0,0 0 0 0,3-3 32 0,1 1 16 15,4 0 0-15,-1 2 0 0,4 2 208 0,-1 3 32 0,1 0 16 0,-6 2 0 0,4 4 224 0,-4-1-176 16,0 4 176-16,-2 0-160 0,-3 2 160 0,2-4 0 16,-2 4 0-16,4 1 0 15,-6-3 0-15,2-2 144 0,1 2-144 0,-2 2 0 0,-1-2 192 0,-3 1-192 16,-2 1 192-16,-2 2-192 0,-3 1 720 0,-2 0 48 15,-4 3 0-15,-3-1 0 0,0 2 464 0,-8 1 112 16,-1-1 0-16,-3 1 16 0,-2-1-528 16,-2-4-128-16,1-3 0 0,1-7-16 0,7-1-432 0,2-6-64 15,5-7-32-15,9 0 0 16,-1-2-848-16,13-7-160 0</inkml:trace>
  <inkml:trace contextRef="#ctx0" brushRef="#br0" timeOffset="164241.63">24840 4430 3679 0,'0'0'320'0,"0"0"-320"0,0-3 0 0,0 3 0 15,0 0 976-15,0 0 128 0,0 3 32 0,2-1 0 16,-1 0 80-16,1 1 32 0,1-1 0 0,-1 0 0 16,5 1-496-16,-7 4-112 0,2 0 0 0,-2 0-16 0,0 4 112 0,-2-1 32 15,2 0 0-15,-2 6 0 0,-3 2 64 0,2-1 32 16,1 2 0-16,-3-1 0 0,-2 1-160 0,0-2-48 16,2 1 0-16,-2-3 0 0,-2 8-192 0,2-1-32 15,-2-1-16-15,2-1 0 0,6-5-416 0,1-1 0 16,0-3 128-16,3-3-128 0,4-2 0 0,2-3 0 15,1-3 0-15,2-2-176 0,4-3 176 0,1-5-192 0,-1 1 192 16,5-2-192-16,0-1 192 0,-2 2 0 0,2-4 0 16,2-4-128-16,1 1 128 0,0 3 0 0,-3 0 0 15,-1 0 0-15,0-1 0 0,-2 2-160 16,1-1 160-16,-2 1-160 16,-3 6-272-16,2-6-48 0,-2 8-16 0,2-4 0 15,-1 4-272-15,-4-2-48 0,1-1-16 0,2 2-7904 16</inkml:trace>
  <inkml:trace contextRef="#ctx0" brushRef="#br0" timeOffset="164528.91">25284 4152 11055 0,'-5'7'480'0,"3"-6"112"0,0 3-464 0,1 1-128 0,1-2 0 0,0 1 0 0,0-1 896 0,-2 10 144 16,2 2 48-16,-5 8 0 0,3 3 624 0,-3 5 128 0,3-4 16 0,0 2 16 16,0-3 0-16,2 4 0 15,2-4 0-15,0 4 0 0,0-2-528 0,1 3-96 16,4-2-32-16,-3 3 0 0,3 4-480 0,-2 6-96 16,2 9-32-16,0 6 0 0,2 9-432 0,-8 4-176 0,4 8 128 0,1 4-128 15,1 0 0-15,-2 0 0 0,9-2 0 0,0-10-10496 16,8-8-1984-16</inkml:trace>
  <inkml:trace contextRef="#ctx0" brushRef="#br0" timeOffset="167500.84">26500 4347 10127 0,'0'5'896'0,"-1"2"-704"0,1-4-192 0,0-1 0 0,0 0 368 0,0-2 32 16,1 7 16-16,-1 1 0 0,4 5 144 0,-2-5 16 15,3 5 16-15,0-6 0 0,4 3 320 0,0-3 64 16,-1 0 16-16,3 3 0 0,-3 3 32 0,1-1 16 15,-2 5 0-15,-2 4 0 0,2 3 96 0,-5 1 16 16,0 1 0-16,0-2 0 0,-2-1-384 0,0-2-64 16,1 2 0-16,-1-4-16 0,4-2-480 0,-2-5-80 15,-1-3-128-15,4 0 176 0,-3-4-176 0,3-2 0 0,-1-3-192 0,3-1 192 16,-2-1-144-16,2-3 144 0,2-2 0 0,0 2 0 16,1-2-160-16,-3-2 160 0,5 5-128 0,0-3 128 15,2 2-160-15,-2 2 160 0,6 3-192 0,-6 0 192 16,2 0-128-16,2 3 128 0,-1 4 0 0,-2 0 0 15,1 0 0-15,-4 5-128 0,0 4 128 0,-1 0 0 16,0 1 0-16,-6 0 0 0,-1 4 0 0,-4 2 0 16,-1 0 0-16,-4 1 0 0,-4 4 128 0,-1 0-128 15,-5 3 560-15,-1-1 16 0,-2-2 0 0,-5-4 0 16,1 2 64-16,-1-5 32 0,1 0 0 0,0-2 0 16,1-3-544-16,-2-6-128 0,8 2 0 0,-2-6 0 15,1-1-832 1,3-3-208-16,3-8-48 0,-1 1-7616 0,5-4-1536 0</inkml:trace>
  <inkml:trace contextRef="#ctx0" brushRef="#br0" timeOffset="167686.74">26704 4322 23951 0,'4'5'1056'0,"1"-3"224"0,4 2-1024 0,5-4-256 16,0-2 0-16,-4-2 0 16,9 1-368-16,7-7-128 0,-26 10-16 0,96-32-16 0,-37 8 528 0,-4-1-128 15</inkml:trace>
  <inkml:trace contextRef="#ctx0" brushRef="#br0" timeOffset="174538.57">28673 4289 3679 0,'-17'5'320'0,"5"-1"-320"15,1-1 0-15,4-1 0 0,0 0 320 0,2-2-16 16,0 2 0-16,-7-1 0 0,-6 5-304 0,-6 1 0 16,-6 1 128-16,1 3-128 0,-3-4 224 0,6 5-16 15,2-5 0-15,5 3 0 0,3-3 560 0,-1 4 96 0,6-4 32 16,2-4 0-16,2 1-16 0,4 3 0 0,-1-4 0 0,1 2 0 15,-2 6-320-15,1-3-64 0,1 6-16 0,-4 0 0 16,0 2 160-16,0 5 48 0,-4 3 0 0,1-1 0 16,-1 7 96-16,1-6 32 0,5-3 0 15,1-2 0-15,6-2-192 0,5-4-48 0,3-5 0 0,6-1 0 16,2-7-320-16,2-5-80 0,3-2-16 0,2-5 0 16,-1 0-304-16,2-6-64 0,2-6-16 0,-2 0 0 0,0 3 224 0,-5-6 128 15,4 0 0-15,-3-3-128 16,-1 0 448-16,0 4-32 0,-2-2 0 0,0 4 0 0,-3-4-256 0,-2 5-160 15,-2 1 192-15,-3 1-192 0,0 5 0 0,-8 2 0 16,1 9 0-16,-4 3 0 0,1 4 0 0,-6 2 0 16,0 6 0-16,3 2 0 0,-3 4 640 0,4 5 64 15,-1 7 0-15,2-2 16 0,1 5 48 0,1 2 16 16,-2 2 0-16,2 5 0 0,2 0-416 0,-2 0-96 0,1 0-16 0,-1 2 0 16,0 3 160-16,0-1 32 0,0 1 0 0,0 4 0 15,-1-4-192-15,-1 9-16 0,0 6-16 0,-1 4 0 16,-1-3-224-16,3-5 0 15,-1-2 0-15,2-11 0 16,3-4-272-16,4-5-160 0,0-2-16 0,7-8-13328 16</inkml:trace>
  <inkml:trace contextRef="#ctx0" brushRef="#br0" timeOffset="175259.79">24789 3098 3679 0,'-3'2'320'0,"1"-2"-320"0,2 1 0 0,0 1 0 16,0-2 992-16,0 4 128 0,0 4 32 0,-2 1 0 15,1 8 16-15,-3 3 16 0,2 2 0 0,1 4 0 16,1-1 96-16,0-1 32 0,0 9 0 0,3 2 0 16,1 2 96-16,1 3 0 0,2 1 16 0,1 5 0 0,5-1-272 0,-3 2-64 15,4 2-16-15,3 0 0 0,-1-2-352 0,5 1-64 16,0-1-16-16,2 0 0 0,3-3-416 0,2-7-96 16,-2-6 0-16,3-3-128 0,-1 1 0 0,0-4 0 15,-2-4 0-15,-1-4 0 16,-1 0-1136-16,-5-4-272 0</inkml:trace>
  <inkml:trace contextRef="#ctx0" brushRef="#br0" timeOffset="175473.7">24733 3927 18431 0,'-13'5'816'0,"7"-3"160"0,5 0-784 0,1-2-192 15,1 0 0-15,3-2 0 0,3 0 800 0,3-5 112 0,11-5 32 0,7-7 0 16,7-6-816-16,-2-6-128 0,7 1 0 0,0-4-176 31,0-1-192-31,4-2-32 0,-1-1-16 0,3 1 0 0,2 1 416 0,3-1-128 0,6 1 128 0,3-3 0 16,2 3-352-16,-4 1 16 0,-58 35 0 0,111-59-8192 16</inkml:trace>
  <inkml:trace contextRef="#ctx0" brushRef="#br0" timeOffset="175745.17">26157 3124 7359 0,'7'0'320'0,"0"0"80"0,0 2-400 0,-3-1 0 0,-3 5 0 0,1-3 0 0,0 2 1200 0,1 8 144 0,4 4 48 0,0 9 0 15,2 7 320-15,-4 4 64 0,4 3 16 0,0 0 0 0,1 0-160 0,2 0-32 16,2 0 0-16,4 2 0 0,-1-6-848 0,2 1-176 16,2-2-48-16,0 0 0 0,2 0-688 0,-4-4-144 15,-2-5-16-15,1 4-16 32,3-1-848-32,1 6-160 0,4-4-48 0,-1-1 0 15,6 1 336-15,-1-4 64 0</inkml:trace>
  <inkml:trace contextRef="#ctx0" brushRef="#br0" timeOffset="175975.55">26262 3887 12895 0,'-11'-4'1152'0,"3"-1"-928"0,4 2-224 0,4-1 0 16,4-1 1088-16,-1-2 160 0,2 2 32 0,4-9 16 15,5-5-64-15,7-7-16 0,3-8 0 0,6-2 0 16,-2-2-960-16,1 1-256 0,3 0 0 0,-1-1 0 16,4 0 0-16,5-1 0 0,7-4 0 0,-2-2 0 0,4 3 224 0,5 2 48 15,-2 3 16-15,-3 1 0 0,-2 1 128 0,-5 5 32 16,-2-1 0-16,-1 3-11088 0</inkml:trace>
  <inkml:trace contextRef="#ctx0" brushRef="#br0" timeOffset="176510.95">28236 3272 9215 0,'-5'2'816'0,"0"-1"-656"0,3 5-160 0,2-3 0 0,0 2 656 0,0-3 112 16,5 7 0-16,-3 1 16 0,0 9 432 0,1 9 64 16,1 4 32-16,-3 4 0 0,3 4 112 0,-1 2 32 15,2 0 0-15,4-2 0 0,-2 0-112 0,4-2-32 0,1-3 0 0,2-2 0 16,-4-5-848-16,4 4-160 0,0-6-48 0,2 0 0 16,-4-4-256-16,4-2 0 0,-2-3 0 0,1-5 0 31,-4-1-1008-31,1-6-144 0,-3-2-48 0,-2-4-9840 0</inkml:trace>
  <inkml:trace contextRef="#ctx0" brushRef="#br0" timeOffset="176733.34">28041 3765 14735 0,'-12'5'640'0,"6"-5"160"0,1 0-640 0,3-3-160 16,4-1 0-16,2 2 0 0,-3-1 1024 0,6-7 192 15,4-1 16-15,6-10 16 0,4-5-688 0,4 0-144 0,3-7-32 0,-1 3 0 16,5-3 480-16,-1 0 96 0,2-2 0 0,2-1 16 16,3-4 224-16,2 1 32 0,6-1 16 0,-1 0 0 15,-3 2-864-15,7-2-192 0,0 0-16 0,5-6-16 32,7 5-416-32,1-8-96 0,8 4-16 0,1-11-12240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8:42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16015 2751 0,'-6'6'256'0,"5"1"-256"16,-5-1 0-16,5-3 0 0,-1-1 688 0,-3 7 80 16,-1 5 32-16,-6 5 0 0,-2 7-80 0,-1 0-16 0,2-5 0 0,3-2 0 15,1-2-240-15,2-1-48 0,2-4-16 0,3-3 0 16,1 5 128-16,1-5 32 0,1 3 0 0,1-3 0 0,0 3 224 0,1-5 48 15,3 1 16-15,-5-4 0 16,4-2-96-16,2-1-32 0,0-1 0 0,0-1 0 16,4-1-496-16,-2-3-96 0,3-4-128 0,0 2 176 0,4 0-176 0,-1-3 0 15,3 3 0-15,-1-2 0 0,4 5 0 0,0 3 0 16,2-1 0-16,1 0 0 16,-1 2 0-16,1 0 0 0,4 0 0 0,-4 2 0 0,3 0 0 0,-27-2 0 15,0 0 0-15,87 5 0 0,-61-5 0 16,0-2 0-16,-3 0 0 0,1-1 0 0,-1-1-160 0,1 3 160 15,-1-4 0-15,-1 5-144 0,1 0 144 0,-2 0 0 16,3 0 0-16,-5 0 0 0,1-2 0 0,-3-3 0 0,0-4 0 0,-1 0-128 31,2-5 128-31,-3 4-128 0,3-6 128 0,-3 2-128 16,1-2 128-16,0 4 0 0,-4 0 0 0,-2 2 0 0,1 3 0 16,-4-2 0-16,0 2 0 0,-2 2 0 0,0 1 0 0,-5 1 0 0,0-2 0 0,-3 3 0 15,-1 0 0-15,-1 2 0 0,0 0 0 0,-4-2 0 31,0 1 0-31,1-5 0 0,-1-1 0 0,-3 4 0 0,1-4 0 0,-4-2 0 16,-3 6 0-16,1-2-128 0,-1 1 128 0,-1-1 0 16,0 5 160-16,-4 0-160 0,-3 7 128 0,0-2-128 15,0 2 0-15,-2 5 144 0,0 2-144 0,-1 2 0 0,1-2 0 0,-2 3 0 16,4 1 0-16,0-1 0 0,0 2 0 0,3-5 0 16,4 0 0-16,0-4 0 0,3-1 0 0,2 0 0 15,5-2 0-15,1 2 0 0,4-6 0 0,2 1 0 16,2 2 272-16,2-4 32 0,2 0 0 0,1 0 0 15,4-1 288-15,3-1 64 0,-2 0 16 0,6 0 0 16,1-1-224-16,1-1-32 0,1 2-16 0,-2-2 0 0,2 2-32 16,2 0-16-16,-1 0 0 0,-1 2 0 0,2 1-224 15,-2-1-128-15,2 3 160 0,0 4-160 16,-2-2 0-16,2 4 0 0,-2-3 0 0,4 4 0 16,-4-5 0-16,2 4 0 0,-2-4 0 0,2-5 0 0,0 3 0 0,1-2 0 15,1-3 0-15,1 0 0 0,-5 0 0 0,4-1 0 16,-2 1 0-16,0-2 0 0,-2 4 0 0,0-2 0 0,-3 1 0 0,0 1 0 31,-4 3 0-31,0-3 0 0,-1 7 0 0,-6-2 0 16,0-2 0-16,-2 5 0 0,3-1 0 0,-6 1 0 0,0-1 0 0,0 2 0 15,-2-3 0-15,-3 3 0 0,3-4 0 0,-2 1 0 16,1-1 0-16,0-3 0 16,-4 3 384-16,1-2 48 0,1-1 0 0,-2-3 0 0,0 1 528 0,0-2 96 15,-5 0 32-15,2-2 0 0,-3 2-880 0,-1-1-208 16,-1 1 0-16,-3 0 0 15,1 0-384-15,-1 1-128 0,-1 1-32 0,0 0-11888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0:20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5907 6447 0,'-21'4'576'0,"3"3"-576"0,9-2 0 0,4-2 0 0,2 1 768 0,-6 3 64 16,-8 2 0-16,-13 6 0 0,-5 4-656 0,-3 4-176 0,3-2 0 0,5 0 0 15,1 5-144-15,3-7-112 0,-2 4 0 0,2-1-16 16,-1-1 672-16,3 5 144 0,1-3 32 0,2-2 0 16,2 2 960-16,0-2 208 0,2 5 48 0,1 0 0 15,0 3-608-15,-1 1-112 0,-1 3-32 0,-1 0 0 16,2-1-704-16,-1 1-144 0,3-2-16 0,-1-5-16 31,6 4-160-31,1-4 0 0,4-4 0 0,5 3 0 0,3-6 0 0,2 0 0 0,8 0 0 0,-3-1 0 16,6-1 128-16,-1-3-128 0,3 2 0 0,-1 1 128 15,2-3-128 1,2-3 0-16,-21-11 0 0,0 0 0 0,0 0 0 16,101 50 0-16,-101-50 0 0,0 0 0 0,0 0 0 0,119 31 0 0,-119-31 0 15,0 0 128-15,124 9 112 0,-124-9 16 0,99-2 0 0,-99 2 0 16,106-5 128-16,-106 5 48 0,103 0 0 0,-103 0 0 16,94 0 32-16,-94 0 16 0,94 4 0 0,-94-4 0 15,93 3-160-15,-93-3-16 0,97 4-16 0,-97-4 0 0,119 7-288 0,-119-7 128 16,123 7-128-16,-123-7 0 0,117 5 128 0,-117-5-128 15,117 5 0-15,-117-5 0 0,113 0 480 16,-113 0-16-16,127-3 0 0,-127 3 0 16,149-4-112-16,-149 4-32 0,139 4 0 0,-139-4 0 15,122 8-192-15,-122-8-128 0,111 5 160 0,-111-5-160 0,114 7 0 16,-114-7 0-16,123 4 0 0,-123-4 0 0,122 2 0 0,-122-2 0 16,114-4 0-16,-114 4 0 0,104-10 0 0,-104 10 0 15,96-18 0-15,-96 18 0 0,101-29-128 0,-47 4 128 16,0 1 0-16,4-7 0 0,-1 3 0 0,-5-5 0 15,-3-2 192-15,-3 3-48 0,-8 1-16 0,-1-4 0 16,-4 0 0-16,-2-1 0 0,-1-1-128 0,-6 4 0 16,-3 0 0-16,-2 0 128 0,0-4-128 0,-5-1 192 0,0-2-192 15,-7 2 192-15,0 1 128 0,-2 1 16 0,-5-1 16 0,-7 0 0 16,0 1-176-16,-5 1-48 0,-4 2 0 16,-4 0 0-16,-7 0-128 0,-2 5 0 15,-3 0 0-15,-6 2 0 0,-7 0 0 0,-4 3 0 16,-5 4 0-16,-10 0 0 0,-6 0-128 0,-3 8 128 15,-4 1 0-15,-3 8 0 0,-2 5 0 0,-2 6 0 0,-6 5 0 0,-8 5 0 16,-12 6 0-16,4-1 128 0,3-1-128 0,-7 1 192 16,-1 7-192-16,-8-8 0 0,-6 3 0 0,3-7 0 0,10-1-128 0,-11-3 128 15,1 5 0-15,-16 0 0 32,-3-4-832-32,1 2-80 0,5 1-32 0,-3 2-12816 0</inkml:trace>
  <inkml:trace contextRef="#ctx0" brushRef="#br0" timeOffset="1807.71">22325 5879 6447 0,'-19'7'576'0,"7"-3"-576"0,0 1 0 15,5 0 0-15,0 1 976 0,3-3 96 0,1 0 16 0,-4 10 0 16,-7 2-336-16,-5 6-64 0,-1 4-16 0,0 2 0 16,0 1-672-16,1-2 0 0,0 1-128 0,2-3 128 15,-1 4 0-15,3-2 0 0,-1 4 0 0,0-3 0 16,-3 10 704-16,-5 0 272 0,-1 3 48 0,1 0 16 16,-1 3 240-16,1 3 32 15,-2-1 16-15,1 4 0 0,3-4-464 0,-1 5-96 16,4 3 0-16,0-3-16 0,3-1-352 0,4 1-64 0,5-6-16 15,5-2 0-15,6-6-128 0,3-1-48 0,5-3 0 0,-12-32 0 16,0 0 32-16,63 64 0 16,-63-64 0-16,0 0 0 0,102 45-176 0,-102-45 192 15,0 0-192-15,131 21 192 0,-131-21 144 0,86-3 48 0,-86 3 0 0,88-19 0 0,-42 5 0 16,-3-4 0-16,-1-3 0 0,-2-1 0 16,0-4-192-16,-3-1-48 0,1-4 0 0,-5-6 0 15,2 3-144-15,-5-3 0 0,-1 2 0 0,-4-1 0 16,-3 1 0-16,-4-3-192 0,-1-1 32 0,-3-1 16 0,0 0 144 0,0 0 0 15,-3-2-144-15,1-1 144 0,-5-3 0 16,0-1 0-16,-2-3 0 0,-3-2 0 0,-4 1 0 0,-3 1 0 16,-4-1 0-16,-1 9 0 0,-3 2 0 0,-6 4 0 15,-3 3 0-15,-5 1 0 16,1 3 0-16,-7 1 0 0,0 0 0 0,-2 9 0 0,-1 1 208 0,-3 4-32 0,-1 6-16 0,0 2 0 16,3 6 32-16,-1 6 16 0,0 2 0 15,-1 8 0 1,3 3-752-16,1 2-160 0,5 3-16 0,-1 1-16 15,5-1-944-15,0 1-192 0,5-5-48 16,3 1-8464-16</inkml:trace>
  <inkml:trace contextRef="#ctx0" brushRef="#br0" timeOffset="2185.69">23637 5662 17503 0,'-19'-2'768'0,"7"2"176"0,2 2-752 0,3-1-192 0,3-1 0 0,2 2 0 15,1 0 496-15,-6 5 64 0,-4 0 16 0,-3 0 0 31,-3 7-816-31,-4 0-144 0,-2 0-48 0,-3 0 0 0,0 1-128 0,-5 3-16 0,-3 3-16 0,1-1 0 0,0 1 1216 0,2 2 240 16,0 0 48-16,4-2 16 16,1 1 464-16,5 1 80 0,0 3 32 0,4-2 0 0,1 1-176 0,2 3-48 0,-1-4 0 0,4 7 0 15,1-3-672-15,1 7-144 16,0 0-16-16,2 0-16 16,0-2-432-16,0 5 0 0,-1 4 0 0,1 1 0 15,0 4 0-15,2 2-176 0,-1 3 176 0,5 1-128 0,-1-3 128 0,2 2 0 16,0-1 0-16,2-4-128 0,3 5-16 0,5-1 0 15,-1-4 0-15,3 0 0 16,6-5-976-16,-18-42-192 0,40 71-32 0,-40-71-10544 16</inkml:trace>
  <inkml:trace contextRef="#ctx0" brushRef="#br0" timeOffset="2490.9">23857 5909 30399 0,'-28'16'1344'0,"14"-8"288"0,5 5-1312 0,6-8-320 0,3 4 0 0,0-4 0 15,2 0 0-15,-1 9 0 0,1 9 0 0,0 10 0 16,0 1-1920-16,-4 5-464 0,0-1-96 0,0-1-16 15,-1-1 704 1,1 3 144-16,2-1 32 0,0 0 0 0,0 2 1760 0,0 2 368 0,0 2 64 0,0-1 0 0,0-1 1200 0,-2 5 224 16,-1-2 48-16,3-1 16 0,0 1-848 15,0-5-192-15,5-2-16 0,-3-3-16 0,5-2-992 0,3-5-192 16,1-7-32-16,1-3-12320 16</inkml:trace>
  <inkml:trace contextRef="#ctx0" brushRef="#br0" timeOffset="2771.67">24681 5602 4607 0,'-3'-1'400'0,"3"1"-400"0,3 3 0 0,4 1 0 15,4-4 5504-15,-1 3 1008 0,6 6 208 0,-16-9 32 16,0 0-4720-16,97 54-944 0,-97-54-192 0,94 59-48 15,-94-59-1104-15,72 63-208 0,-72-63-48 0,56 71-16 16,-56-71-272-16,43 77-48 0,-43-77-16 0,47 94 0 16,-47-94 992-16,54 110 208 0,-28-48 48 0,1 3 0 15,-3-1 512-15,-3-1 128 16,-4 1 0-16,-6-4 16 0,-4-1-544 0,-9-2-112 0,-7 1-32 0,-8-1 0 16,-6-1-32-16,-8 3 0 0,-8 4 0 0,-4 1 0 0,-8-1-320 0,-6 3 128 15,-4-5-128-15,-9-2-15360 16</inkml:trace>
  <inkml:trace contextRef="#ctx0" brushRef="#br0" timeOffset="126630.52">22301 8821 3743 0,'0'0'0'0,"0"0"144"0,2 0-144 0,-2 0 208 0,1-2-208 0,1 1 0 0,3-3 0 0,-1-1 0 15,1 1 592-15,2-6 80 0,0 5 16 0,-2-4 0 16,0-1 96-16,1 4 32 0,-5-2 0 0,-1 3 0 16,0 1 432-16,-1 2 96 0,-1 1 0 0,-7-1 16 15,2 4-64-15,-3 1-16 0,1 1 0 0,-5 1 0 16,-2 5-320-16,-1-1-64 0,0 5 0 0,-1-4-16 15,1-1-464-15,1 3-96 0,-3-3 0 0,1 3-16 0,-1-5-144 0,4 3-32 16,-3-1 0-16,2 0 0 0,3-2-128 0,0 3 0 16,-2-1 0-16,1 1 0 15,1 1 128-15,1 3-128 0,2-2 192 0,-2 2-64 16,1 3 0-16,4 3 0 0,-2 0 0 0,6 7 0 0,0-1 96 16,1 9 16-16,2 1 0 0,3 2 0 0,4 1 240 0,2-1 48 15,0 2 16-15,5 2 0 16,3-2-160-16,0-7-48 0,1 2 0 0,3-5 0 0,1-3-336 15,3 1 0-15,-1-3 0 0,-24-25 0 0,56 40 144 0,-56-40-144 0,0 0 192 0,96 42-192 16,-96-42 272-16,0 0-48 0,106 12-16 0,-106-12 0 16,0 0-16-16,124-30 0 15,-124 30 0-15,84-35 0 0,-84 35-192 0,80-48 0 16,-51 21 128-16,-1 0-128 0,-3 0 0 16,-5-4 0-16,1-2 0 0,-1-4 0 0,-1-1 0 15,0-4 0-15,-2-1 0 0,-1-6 0 0,0 4 0 0,-1-6 0 16,-4 1 0-16,-2 3 0 0,-2-2 0 0,-7 7 0 15,-2 2 0-15,-3 0 0 0,-9 2 0 0,-4 1 0 16,-4 4 0-16,-5 3 144 0,-4 4-144 0,-6 5 0 16,-3 4 0-16,-8 6 0 0,-8 4 0 0,-3 6 0 0,-1 1 0 0,3 3 0 15,3 4-256-15,0 2-96 16,1 3-16-16,6-3 0 0,7 3-400 16,2-5-64-16,5 2-32 0,8-2 0 0,3-2-416 15,10 4-96-15,-1-1-16 0,6 6-8720 0</inkml:trace>
  <inkml:trace contextRef="#ctx0" brushRef="#br0" timeOffset="127075.78">23928 8135 23951 0,'-33'12'1056'0,"12"-7"224"0,0 6-1024 0,9-6-256 0,9 0 0 0,-2 2 0 0,-1 0 768 0,-8 5 80 16,-8 8 32-16,-6 4 0 0,-9 7-688 0,-1 1-192 15,0 1 0-15,1 3 0 16,4 1 0-16,3 1-128 0,6 0 0 16,5 3 0-16,3 2 384 0,6 2 64 0,1 4 32 0,4 3 0 0,1 9 208 0,2 0 32 15,4 2 16-15,0 3 0 16,3 0-240-16,4-5-48 0,0 2-16 0,4-12 0 0,5-4-32 0,5-9 0 15,3-5 0-15,-26-33 0 32,62 44-784-32,-62-44-176 0,81 22-16 0,-81-22-8432 0,108-2-1680 15</inkml:trace>
  <inkml:trace contextRef="#ctx0" brushRef="#br0" timeOffset="127312.14">24476 8300 19343 0,'-14'28'848'0,"5"-5"192"15,2 0-832-15,3-4-208 0,3-7 0 0,1-2 0 0,0 8 1056 0,-6 13 160 16,3 18 48-16,0 19 0 0,-3 7 64 0,1-2 16 16,0-3 0-16,3-6 0 0,0-5-352 0,1-5-64 15,1-5-16-15,0-2 0 0,0-3-288 0,0 1-64 16,1-2-16-16,-2-3 0 0,1 4-352 0,0-4-64 15,0 2 0-15,0-6-128 16,3-3-768-16,1-5-272 0,3-5-48 0,1-9-13104 0</inkml:trace>
  <inkml:trace contextRef="#ctx0" brushRef="#br0" timeOffset="127555.27">25150 7884 14735 0,'12'4'1312'0,"-1"3"-1056"0,3 0-256 0,-2-4 0 16,2 1 2400-16,-6 2 416 0,6 3 96 0,-14-9 16 16,63 42-224-16,-14 0-32 0,-4 5-16 0,-7 9 0 15,-6 1-1056-15,-11 4-192 0,-6 5-64 0,-6 6 0 16,0 2-656-16,-7-2-144 0,-2 1-32 0,0-3 0 16,0-8-272-16,-2 5-64 0,-3-5-16 0,-2-2 0 15,0 0-160-15,-5 0 128 0,-2 1-128 0,-6-2 128 16,-2-2-128-16,-3-3 192 0,-1-1-192 0,-5-5 192 0,-4 3-192 0,-5-9 128 15,-4-4-128-15,-3-5-12608 16,0-5-2624-16</inkml:trace>
  <inkml:trace contextRef="#ctx0" brushRef="#br0" timeOffset="172596.96">1773 17187 8287 0,'-17'-2'736'0,"3"2"-592"0,5 0-144 0,7 0 0 0,-1 0 1008 0,-4-2 160 16,-5 0 48-16,-9-1 0 0,-5 0-128 0,3-1 0 16,4 2-16-16,5-1 0 0,7-1-912 0,0 1-160 0,3-4 0 0,4 3 0 31,2-1-608-31,0-4 0 0,5 4 0 0,-4-3 0 15,3-1-272-15,1-3-48 0,0 5-16 0,0-2 0 0,-2 2 688 0,0 2 128 0,0 1 128 0,2 1-192 16,2-2 576-16,1 3 96 0,1 2 32 0,3-2 0 16,0 2 400-16,3 0 96 0,8 2 16 0,-3-2 0 15,8 2-448-15,1-4-64 16,-31 2-32-16,0 0 0 16,124-5-480-16,-124 5 0 0,99-14 0 0,-99 14 0 0,103-19-128 0,-103 19 128 15,96-27 0-15,-51 12 0 0,0-1 0 0,4-3 0 0,4 1 0 0,-5 3 0 16,5 1 0-16,-53 14 0 0,109-28 0 0,-109 28 0 15,114-23 0-15,-114 23 144 16,101-19-16-16,-101 19 0 0,83-17 0 0,-44 6 0 16,-39 11 0-16,0 0 0 0,99-15-128 0,-71 8 0 15,0 5 0-15,-2-3-5488 16,0-1-976-16</inkml:trace>
  <inkml:trace contextRef="#ctx0" brushRef="#br0" timeOffset="173010.53">2580 16325 15663 0,'-31'7'688'0,"11"-2"144"0,6-2-656 0,6 1-176 0,6-3 0 0,2 3 0 31,0-2 880-31,0 1 144 0,2 4 16 0,3 4 16 16,7-4-848-16,6 1-208 0,4-1 0 0,6-3 0 15,4-1-1344 1,-32-3-304-16,0 0-64 0,108 16-16 0,-108-16-16 0,0 0-16 0,104 23 0 0,-104-23 0 16,0 0 1488-16,0 0 272 0,112 50 0 0,-84-36 176 15,-28-14 1280-15,0 0 256 0,85 49 48 0,-85-49 16 0,0 0 80 0,89 47 32 16,-89-47 0-16,0 0 0 0,97 52-1232 15,-97-52-240-15,0 0-48 0,88 51-16 0,-69-34-544 16,-2 2-96-16,-8 0-32 0,-6 0 0 16,-6 2-1024-16,-6 4-192 0,-8-1-64 0,-9 0 0 15,-6 6 528-15,-4 1 112 0,-4 1 0 16,-8 4 16-16,1 6 1152 0,-7 5 240 0,-1 4 32 0,-3-1 16 0,2 9 1648 0,4 2 336 16,2 0 64-16,9-7 16 0,12-7-928 0,11 4-176 15</inkml:trace>
  <inkml:trace contextRef="#ctx0" brushRef="#br0" timeOffset="180783.42">13257 16812 9215 0,'-2'0'816'0,"2"0"-656"0,0 0-160 0,0-2 0 16,2-1 272-16,-2 0 32 0,2-4 0 0,1-2 0 15,1-5-304-15,-3-5 160 0,1 0-160 0,-12-2 128 16</inkml:trace>
  <inkml:trace contextRef="#ctx0" brushRef="#br0" timeOffset="180989.28">13293 16654 8287 0,'-1'8'368'0,"-1"1"80"0,2-2-448 0,0-3 0 0,0-1 0 0,0 1 0 16,2-1 1232-16,-1 2 176 0,5 1 16 0,-1 4 16 15,0-1-544-15,0 1-96 0,2-3-32 0,-5 0 0 16,1-2-768-16,-1-1-256 0,-2 1 0 0,0 0 0 15,-2-1-192-15,1-1-64 0,-1 1 0 0,2-1 0 0,0 2 512 0,-2-3 160 16,2 0 0-16,2 0 0 0,-2-2 320 0,5-2 64 16,0 0 16-16,4-1 0 0,-2-3-176 0,4 3-16 15,1-2-16-15,0-1 0 0,0 0-352 0,-1 4-192 0,-1 0 32 16,1 2-7392-16</inkml:trace>
  <inkml:trace contextRef="#ctx0" brushRef="#br0" timeOffset="186612.98">22332 10941 1839 0,'0'0'160'0,"0"0"-160"16,0 3 0-16,0-3 0 0,0 2 640 0,-2 0 112 16,2 0 16-16,-3 1 0 0,-2 1 704 0,-1 3 128 15,3-2 48-15,-4 0 0 0,2-2 48 0,-2 3 16 16,2-3 0-16,-1 1 0 0,1-1-624 0,2-1-128 16,-6 0-32-16,2-1 0 0,2 6-608 0,-6-3-128 15,4-1-32-15,-7 1 0 0,4 3 112 0,-2 0 32 16,1 0 0-16,1 3 0 0,-4-3 144 0,0 5 16 15,3-1 16-15,-4-1 0 0,1 8 96 0,-2-1 0 16,1 4 16-16,1 0 0 0,-4 5-176 0,-1-2-32 0,2 1-16 0,-3 4 0 16,1-3-224-1,0 8-144-15,0-1 192 0,1-2-192 0,3 4 0 0,-1 3 0 16,0 0 0-16,6 8 0 0,-4-1 0 0,4 4 0 16,-1 3 0-16,4 7 0 0,0 4 160 0,5-2 80 0,1 5 16 0,1-3 0 15,3 0 128-15,2-1 16 16,6-3 16-16,1-6 0 0,-2-5-128 0,4-6-32 15,6-3 0-15,2-6 0 0,4-4-64 0,2-6-32 16,5-6 0-16,-33-17 0 0,0 0-32 0,114 21 0 16,-114-21 0-16,0 0 0 0,136-24 64 0,-136 24 16 15,95-42 0-15,-95 42 0 0,103-61-208 0,-103 61 0 16,110-77 0-16,-56 34 0 0,-2-2-128 0,-6 1 128 0,-8-3 0 16,-5-3 0-16,-3-3-128 0,-8-1 128 0,-1 7 0 0,-5-5 0 15,0-2 0-15,-6 0 0 0,-3 4 0 0,-7-6 0 0,-3 0 0 0,-4-1 0 16,0-1 0-16,-7-1 0 0,0 1 0 0,-5 1-192 15,-4-2 192 1,-1 1-160-16,-3 2 0 0,-1 2 0 0,1 9 0 0,-3 2 0 16,0-1 160-16,4 6 0 0,0 6 0 0,2 5 0 0,1 7 0 0,0 3 0 15,-1 10 0-15,0 4 0 32,1 6-912-32,0 6-160 0,4 8-16 0,-2 9-7424 0,4 4-1488 0</inkml:trace>
  <inkml:trace contextRef="#ctx0" brushRef="#br0" timeOffset="187049.25">23524 10824 15663 0,'-16'5'688'0,"8"-1"144"0,-1-1-656 0,2-1-176 16,4-2 0-16,1-2 0 0,-5 2 1136 0,-2-1 192 0,-3-1 32 0,-7-2 16 16,-2 3-656-16,-2 1-128 0,2 0-16 0,-3 1-16 0,-1 8-112 0,1-4-32 15,1 9 0-15,-1-2 0 0,1 2 720 0,2 2 144 16,1 3 16-16,0 0 16 15,5 2-304-15,1 0-64 0,3 2-16 0,-3-1 0 16,7 1-368-16,-3 1-80 0,5 4-16 0,1 2 0 0,-3 7-336 0,4 3-128 16,1 3 0-16,2 1 144 15,2 1-144-15,1 5 0 0,6 4 0 0,-2-1 0 0,5-1 0 0,6-3 0 16,-3-2 0-16,8-4 0 16,0-1 0-16,3-5-144 0,3 1 144 0,6-3 0 15,-2-2-768 1,0-5-32-16,6 1-16 0,-39-29 0 0,76 44-656 0,-76-44-144 15,0 0-32-15,112 33-6480 0,-112-33-1312 0</inkml:trace>
  <inkml:trace contextRef="#ctx0" brushRef="#br0" timeOffset="187518.24">23909 11082 11967 0,'-7'3'528'0,"4"-1"112"0,1-2-512 0,0 0-128 16,4 2 0-16,0 0 0 0,0-1 1120 0,-2 6 192 15,3 0 32-15,-1 9 16 0,1 1-208 0,-3 6-64 16,0 0 0-16,-2 6 0 0,2-1 48 0,0 5 0 16,0 0 0-16,0 2 0 0,2 2 208 0,3-4 64 15,-1 3 0-15,-1-1 0 0,1 2-464 0,-2-1-96 16,-1-1-16-16,-2-2 0 0,-1-3-512 0,-2 0-128 0,1-6 0 0,-1-5-16 15,-3-1-176-15,2-3 0 0,2-6 0 0,1-2 0 32,0-4-512-32,2-4-48 0,0-5 0 0,4-4 0 15,-1-6-672-15,4-3-144 0,2-5-32 0,1-8 0 16,3 1 464-16,1-4 96 0,1-1 16 0,3-4 0 0,1-2 464 0,2 0 112 0,-2 0 0 0,-2-1 16 16,2-3 240-16,1 6 0 0,-1 2 0 0,0 0 0 15,2 1 0-15,-2 11 0 0,2 5 0 0,-4 7 0 16,-1 5 576-16,2 6 64 0,-8 6 16 0,0 4 0 15,-1 2 96-15,2 5 16 0,-1 0 0 0,-3 3 0 16,2 1 448-16,-1 3 80 0,-1 1 32 0,0 1 0 0,0 0-496 16,-1 3-80-16,-3-2-32 0,2-1 0 0,-1 6-352 0,1-1-80 15,-2 9-16-15,1-4 0 0,1 2-272 0,-3-4 0 16,0 4 0-16,-1 0 0 0,-1-4-192 0,0-7-128 16,-1 4-48-16,1-5 0 15,-2-6-1728-15,2-3-336 0,0 0-80 0,0-5-10448 0</inkml:trace>
  <inkml:trace contextRef="#ctx0" brushRef="#br0" timeOffset="187769.74">24936 10523 23951 0,'0'0'1056'0,"0"0"224"0,0 0-1024 0,0 0-256 0,92-7 0 0,-83 12 0 16,1 0 1536-16,-10-5 240 0,0 0 48 0,94 67 16 15,-52-24-256-15,-4 9-48 0,-6 6-16 0,-10 1 0 16,-1 9-720-16,-5-2-144 0,0 7-16 0,-6 0-16 16,2 1-80-16,-1-1-16 0,-2 0 0 0,-3-5 0 15,1 1-304-15,-5-4-64 0,-2 1-16 0,-2-3 0 16,2 1-144-16,-8 1 0 0,1 3 0 0,-5-2 0 16,-2 3 0-16,0-8-224 0,-4-1 80 0,3-8-11824 15,-1-9-2368-15</inkml:trace>
  <inkml:trace contextRef="#ctx0" brushRef="#br0" timeOffset="198212.45">8236 16462 911 0,'0'-5'0'0,"0"3"0"16,0 0 0-16,0 2 0 0,0-3 544 0,0 1 32 15,0-1 0-15,-1-6 0 16,1 4 128-16,-2 0 48 0,-3-2 0 0,3 5 0 16,-2 2 400-16,4-2 64 0,0 2 32 0,0-2 0 0,4 2-176 0,5-1-48 15,-6-1 0-15,4 0 0 0,2 2-496 0,1 0-96 16,-1 4-32-16,1-3 0 16,1 3-96-16,5 5-32 0,-4-1 0 0,2 1 0 15,1 1-16-15,1 8 0 0,2-1 0 0,1 2 0 16,0 4-96-16,2 7-32 0,3 1 0 0,1 4 0 0,1 1-128 0,-2 5 0 15,2 0 144-15,-1 1-144 0,-1-2 128 0,0 0-128 0,1 0 160 16,-1-5-160-16,2 0 0 0,0-9 0 0,-1-2 0 0,-2-8 0 16,-1-2-240-16,-3-3 16 0,1-6 0 0,-5-7-7536 15</inkml:trace>
  <inkml:trace contextRef="#ctx0" brushRef="#br0" timeOffset="198519.53">8705 16142 9215 0,'-7'10'400'0,"4"-6"96"0,-1 4-496 0,2-2 0 16,1-3 0-16,-1 1 0 0,2 4 1360 0,-5 3 176 15,1 8 48-15,-3 10 0 0,-3 5-112 0,-1 2 0 16,-1 1-16-16,-2 3 0 0,2 2-352 0,-5 1-64 0,-1 9-16 0,-3 2 0 16,2 6 272-16,-7-3 48 0,3 7 16 0,1-3 0 15,1 0 128-15,0-3 32 0,0-1 0 0,-2-4 0 16,6-8-608-16,1-2-112 0,1-4-32 16,1-11 0-1,1-1-1216-15,3-13-256 0</inkml:trace>
  <inkml:trace contextRef="#ctx0" brushRef="#br0" timeOffset="199660.47">22208 13735 9215 0,'9'-11'816'0,"-5"8"-656"0,3-3-160 0,1-2 0 0,-2 3 0 0,1-1 0 15,1-4 0-15,8-6 0 0,5-6 768 0,-21 22 288 0,61-67 48 0,-33 36 16 16,-4 1-592-16,-6 8-112 16,-10 3-32-16,-3 5 0 0,-3 5 144 0,-5 4 32 0,-4 3 0 0,-5 2 0 15,-4 2 512-15,2 1 96 0,-3 1 32 0,-1-3 0 16,2 5-32-16,-1 2 0 0,0-2 0 0,-3-1 0 16,1 3-544-16,-2-1-112 0,2 7-32 0,-2-1 0 15,2-1-320-15,-2 3-160 0,0 1 160 0,2 5-160 16,-5 2 128-16,1 6-128 0,0 4 0 15,1 2 144-15,1 11 0 16,-5 6 0-16,3 9 0 0,2 8 0 0,4 10 208 0,3 4 32 0,3 10 16 0,-1-3 0 0,7-1-256 0,3-4-144 16,2-6 160-16,5-4-160 15,4-4 0-15,5-12 0 0,5-1 0 0,4-11 0 0,3-7-256 0,4-11 48 16,1-1 16-16,0-10 0 16,1-10-624-16,1-1-112 0,-33-7-32 0,0 0 0 31,118-10 432-31,-118 10 80 0,91-40 0 0,-91 40 16 0,89-70 736 0,-89 70 144 15,83-96 16-15,-46 41 16 0,-2-4 176 0,-6-2 48 16,-2-4 0-16,-6 4 0 0,-4 4-176 0,-7-3-16 16,-3 0-16-16,-5-5 0 0,-2 4-368 0,-5-5-128 0,0-4 0 0,-11-1 0 15,0-4 0-15,-5 9 0 0,2 5 0 0,-2 9 0 16,-5 5 0-16,0 6 0 0,3 7 0 0,-3 7 0 0,4 3 0 0,-1 12 0 16,-1 5 0-16,1 7 0 0,0 9 0 0,1-2 0 15,-1 8 0-15,2 3 0 16,2-1-1168-16,1-3-176 0,3 5-48 0,10-7-10320 15</inkml:trace>
  <inkml:trace contextRef="#ctx0" brushRef="#br0" timeOffset="199985.21">23282 13351 18143 0,'-18'16'384'0,"8"-2"96"0,3-2 16 0,0-5 16 0,5-3-512 0,1-3 0 15,1 6 0-15,-7 4 0 0,-2 5 960 0,-3 4 64 16,-4 10 32-16,-3 0 0 0,0 3-560 0,-4 0-112 16,0 5-32-16,1 4 0 0,1-2 672 0,-4 9 144 15,3 0 32-15,3 5 0 0,-1 6-240 0,3 8-32 16,1 2-16-16,2 0 0 0,4 3-208 0,3 0-64 15,7 0 0-15,0-5 0 0,5-3-160 0,4-8-32 0,5-1-16 16,2-9 0-16,1-5-304 0,6-4-128 0,6-1 128 16,1-8-128-1,5 2-576-15,7-10-208 0,6-1-48 0,-48-20 0 16,112 20-1744-16,-112-20-368 0,124-3-64 0,-124 3-8144 0</inkml:trace>
  <inkml:trace contextRef="#ctx0" brushRef="#br0" timeOffset="200455.41">23984 13604 20271 0,'-5'7'896'0,"3"-4"192"0,2 4-880 0,0-3-208 0,0-1 0 0,-2 1 0 15,4 3 1152-15,-4 3 176 0,1 9 32 0,-6 13 16 16,0 6-240-16,-5 4-48 0,1 12-16 0,-1 2 0 15,1 5 80-15,-1 5 0 0,4-2 16 0,-5 4 0 0,6-3-208 0,-3-1-64 16,3-3 0-16,-5-2 0 16,1-1-464-16,-1-4-112 0,0-9 0 0,3-2-16 15,-3-6-304-15,3-7 0 0,-3-9 0 0,3-4 0 32,1-8-1040-32,2-8-176 0,1-6-16 0,3-7-16 15,2-14-1952-15,2-7-400 0,3-11-80 0,6-4-16 16,1-8 400-16,7-7 80 0,4 0 16 0,5 1 0 15,0-6 2176-15,5 0 432 0,2-5 80 0,3-2 32 0,2-2 608 0,-2 4 112 0,-1 3 16 0,-2 8 16 16,-6 6 864-16,3 7 160 0,-1 11 48 0,-31 38 0 16,0 0-400-16,77-47-80 0,-58 45-16 0,0 7 0 15,-7 2 528-15,1 7 96 16,-1 5 32-16,-5 6 0 0,3 6 960 0,-6 4 192 0,1 7 32 0,-3 8 16 16,-1 9-720-16,-2 8-128 0,-1 7-48 0,-3 7 0 15,1-1-816-15,-5-4-160 0,3 3-48 0,0-4 0 16,3-4-480-16,1-8-112 0,2-8 0 0,-2-6-16 15,4-7-336-15,2-14-64 0,3-4-16 0,1-12 0 16,6-5-2080-16,2-12-432 0</inkml:trace>
  <inkml:trace contextRef="#ctx0" brushRef="#br0" timeOffset="200716.75">24983 12888 25791 0,'-4'11'1152'0,"2"-1"224"0,4-1-1104 0,2 1-272 0,1-5 0 0,0 2 0 16,4 2 1520-16,1 7 240 0,9 8 48 0,4 13 16 0,5 5-400 0,-2 5-80 15,4 0 0-15,-4 1-16 0,5 3-432 0,-1-2-64 16,3 6-32-16,2-2 0 16,0 1-352-16,-2 0-80 0,0-4-16 0,-2 6 0 0,-1 3-176 0,-6 4-48 31,-6-1 0-31,-8 5 0 0,-10 4-128 0,-9 4 0 0,-8 7 144 0,-13-2-144 0,-6 0 144 0,-13 11-144 15,-10 1 192-15,-9-1-192 16,0-8 176-16,-4 6-176 0,-6-7 160 16,7-9-160-16,1-12-128 0,7-14-128 0,2-14-32 0,5-21-18336 0</inkml:trace>
  <inkml:trace contextRef="#ctx0" brushRef="#br0" timeOffset="205975.56">9806 17143 911 0,'2'0'0'0,"-2"0"0"0,0 0 0 0,0 0 0 31,0-3 704-31,-2 3 64 0,2 0 16 0,-3 1 0 0,0 1 352 0,1 0 64 0,-7 1 16 0,4-1 0 16,0 2-240-16,-4 3-32 0,2-4-16 0,0 1 0 15,2-3-128-15,-1 3-32 16,3 1 0-16,-2-2 0 0,1-1-64 0,1 0-32 16,1 0 0-16,0-2 0 0,1 0-304 0,1 0-64 0,0 0-16 0,-2-2 0 15,2 4-288-15,-2-2 0 0,2 1 0 0,-3-1 0 16,1 4 0-16,2 3 0 0,-2 0 0 0,0 0 0 16,2 5 0-16,-1 2 0 15,1 2 0-15,0-2 0 0,1 5 176 0,-1 3-32 0,0 3 0 0,0-1 0 16,-1 6 176-16,-3-2 16 0,2 3 16 0,-5-5 0 15,2 2-64-15,-2-2-16 0,0 0 0 0,0-3 0 16,0-2-272-16,-3 0 128 0,1 0-128 0,-1-2 0 16,1 0 0-16,-3-2 0 0,0 2 0 0,1-1 0 15,-1-1 0-15,0-1 0 0,0 0 0 0,1-4 0 16,1 4 0-16,-3-4 0 0,1-2 160 0,0 2-160 0,-2 1 208 16,-2-3-32-16,1 6-16 0,-3-4 0 0,3-2 48 0,-6 2 16 15,2-3 0-15,-2 2 0 0,1-4-16 0,0 1 0 16,-5-1 0-16,3-3 0 0,-3-1-16 0,-1 1 0 15,2-4 0-15,-1-4 0 0,1 3-192 0,-1-3 0 16,3 2 0-16,-3 1 0 0,3-3 0 16,-3-3 0-16,3 5 0 0,-3 1 0 0,1 1 0 15,-1-2 0-15,3-2 0 0,-3-1 0 0,4-2 0 0,2-2 176 16,2-3 0-16,-1-5 0 16,5 1 336-16,-5-5 80 0,2 0 16 0,-1-1 0 0,3 1-256 0,-2-4-48 0,2-2-16 0,-3-1 0 15,1 0-288-15,2-2 0 16,-1-1 0-16,2-2 0 0,0-2 0 0,0 0 0 15,3 4 0-15,-4-1 0 0,3 3 0 0,1 3 0 16,0 1 0-16,-1 6 0 0,1 4 0 0,1 1 0 0,2 8-128 16,0 5 128-16,2-1-384 0,0 4-16 15,1 1-16-15,2 1-7328 0,2 6-1472 0</inkml:trace>
  <inkml:trace contextRef="#ctx0" brushRef="#br0" timeOffset="206382.71">8336 17970 2751 0,'-5'-10'128'0,"3"7"16"0,2-4-144 0,-2-2 0 0,2 5 0 0,0-1 0 0,0-5 896 0,0-4 128 0,0-7 48 0,0-5 0 16,0-4 96-16,0 6 32 0,-3 1 0 0,1 4 0 15,0 0-16-15,0 1 0 16,2 1 0-16,-1 0 0 16,2-6-128-16,1-3-32 0,2 1 0 0,1-2 0 15,0-3-368-15,2 2-80 0,0 2 0 0,0 2-16 16,0 3 80-16,0 3 0 0,0 3 16 0,2 1 0 0,-1 5-128 15,3-3-16-15,-1 5-16 0,2-2 0 0,4 6-208 0,-4-3-32 16,7 1-16-16,4-2 0 0,-2 5-48 0,3-1-16 16,1 1 0-16,1 2 0 0,0 2-16 0,4 1 0 15,-6-1 0-15,2 7 0 0,0 0 0 0,-1 1 0 16,-1 2 0-16,1 4 0 0,-3 0-160 0,3-3 160 0,4 0-160 0,-1-1-8176 16,5-7-1728-1</inkml:trace>
  <inkml:trace contextRef="#ctx0" brushRef="#br0" timeOffset="207335.51">12018 17387 1839 0,'-4'-2'160'0,"3"-1"-160"0,-1 1 0 0,2 0 0 0,0 1 640 0,0 1 112 15,0-4 16-15,0 1 0 0,0-1 640 0,-2-1 144 16,0 3 32-16,1 2 0 0,-1 4 96 0,-3 3 32 16,-1 1 0-16,1 6 0 15,0 2-96-15,-4 1-16 0,2 1 0 0,-1 3 0 0,1 0-192 0,1-1-32 16,-4 1-16-16,3 0 0 0,2-2-336 0,-2-1-64 15,2 1 0-15,-4-2-16 0,4 3-496 0,-2-1-80 16,0 2-32-16,-2-2 0 0,4 0-144 0,-8 0-48 16,3 5 0-16,-2 1 0 0,0-1 32 0,-2 2 0 15,0-1 0-15,-5-1 0 0,-1 4-48 0,-2-2 0 0,-3-1 0 16,-1 2 0-16,-2 0-128 0,-1-1 160 16,-3-4-160-16,1-1 160 0,1-3-160 0,1-4 0 15,1-4 0-15,-2 0 0 0,4-4 0 0,2-3 0 16,-1-1 0-16,-1-2 0 0,-2 0 0 0,-1-2 0 15,-6 0 0-15,0-1 0 0,0-2-400 0,0-2 32 0,0 5 16 0,1-3 0 16,-5-4-224 0,3 2-32-16,-1-5-16 0,-1 3 0 0,5-5 272 0,3-5 48 0,2 2 16 0,2-2 0 15,3-1 288-15,1-2 0 16,1-3-128-16,0-3 128 0,3 4 0 0,1-4 0 0,1 2-128 0,1 0 128 0,1-4 0 0,-4-1 0 16,4 5 0-16,2-4 0 0,2-1 0 0,-3-4 0 15,6-1 0-15,0-5-160 0,4 0 160 0,0-5 0 16,3 5 0-16,-2-3 0 0,2 0 0 0,0 6-128 15,2 9 128-15,-2-3 0 0,0 8-192 0,-2 3 64 16,-2 2 0-16,3 0 0 31,-6 5-1408-31,1-2-256 0</inkml:trace>
  <inkml:trace contextRef="#ctx0" brushRef="#br0" timeOffset="207672.36">10376 17173 4607 0,'9'-5'192'0,"-6"-1"64"0,3-1-256 0,1 4 0 16,-6 1 0-16,1 2 0 0,3-2 1328 0,2 1 208 15,2-3 64-15,3 2 0 0,-3 6-816 0,-4 1-144 16,0 11-48-16,-8-1 0 0,-2 6-192 0,-4 2-32 16,-1 7-16-16,-4-2 0 0,0 10 256 0,-2-2 48 15,-1 11 16-15,-3 0 0 0,1 4 736 0,-2-2 128 0,2 5 48 0,-5 1 0 16,3 5-16-16,-2 2 0 0,2 1 0 0,2 0 0 0,-4 3-640 16,4-3-128-16,2 5-32 0,3-11 0 15,2-5-512-15,1-6-96 0,3-10-32 16,2-11 0-1,5-6-608-15,1-5-128 0,3-11-32 0,6-5-8080 0,0-1-1632 0</inkml:trace>
  <inkml:trace contextRef="#ctx0" brushRef="#br0" timeOffset="207762.23">10531 17918 2751 0,'0'0'128'0,"60"-69"16"0,-41 46-144 0,-2 4 0 0,-8 3 0 0,0 7 0 0,1-5 304 0,9-12 16 16,-19 26 16-16,65-78 0 0</inkml:trace>
  <inkml:trace contextRef="#ctx0" brushRef="#br0" timeOffset="208254.55">10364 17239 11055 0,'2'2'976'0,"0"-1"-784"15,1-1-192-15,1-1 0 16,-1 1 1552-16,4-2 272 0,5 2 48 0,7-2 16 15,9 2-544-15,0 0-96 0,2 4-32 0,1-1 0 16,0 6-640-16,1 0-144 0,1 1-32 0,4 2 0 16,-1 6 112-16,2-3 32 0,11 3 0 0,0-1 0 15,5-1-64-15,2-4-16 0,3 2 0 0,0-7 0 0,-1 0-144 0,-58-7-48 16,111 3 0-16,-111-3 0 16,119-10-1312-16,-119 10-272 0</inkml:trace>
  <inkml:trace contextRef="#ctx0" brushRef="#br0" timeOffset="209018.52">13865 17483 5279 0,'-5'3'0'0,"1"1"0"0,1-4 0 0,1 2 0 0,0-1 1280 15,-5 6 352 1,-1 0 64-16,-6 5 16 0,-6 6 496 0,0-1 96 0,0-1 32 0,3 0 0 0,0 1-592 0,-1 0-112 15,1-1-32-15,-2 1 48 0,3 1-656 0,-3-1-128 16,1-3-32-16,-3 7 0 0,0 0-576 0,1-2-128 16,-5 4-128-16,4-2 208 15,-5 0-208-15,2-2 0 0,1 0 0 0,-3 0 0 0,1 2 0 0,-2 0 0 16,-5-2 0-16,6 0 0 0,-5 0 0 16,-1-1 0-16,3-1-160 0,-3 1 160 15,1-3 0-15,0-2 0 0,-2-6 0 0,-1-6 0 0,5 1 0 16,-4-4 0-16,5-5 0 0,-2-5 0 15,8-4-160-15,-6-3 160 0,5-2-128 0,2-5 128 16,0-2-224-16,2-1 32 0,0-6 16 0,0-2 0 0,1 1 48 0,3-1 0 0,-1-1 0 16,2-4 0-16,2 0 128 0,-2-1 0 0,2 3 0 0,1-2 0 15,1 4 0-15,3 1-160 0,0 4 160 0,2 8 0 16,-1 1 0-16,3-2-128 16,1 7 128-16,-5 0 0 0,5 0-608 15,-1 1-64-15,-1 2-16 0,3 2-6736 16,-1-1-1360-16</inkml:trace>
  <inkml:trace contextRef="#ctx0" brushRef="#br0" timeOffset="209320.39">12424 17321 3679 0,'9'3'160'0,"-4"1"32"0,0-1-192 0,0-1 0 0,2 0 0 0,-5 0 0 16,3-1 944-16,7 8 144 0,1 1 16 0,4 8 16 15,0 3-192-15,-1 5-32 0,-2 3-16 0,-2 8 0 0,-3 1-160 0,-2 6-16 16,0 3-16-16,-5 0 0 16,-1 5-144-16,3 2-32 0,-2-2 0 0,-1-5 0 0,1 2-32 0,0-9-16 15,0-5 0-15,1-9 0 16,-1 2-208-16,-2-7-64 0,2-4 0 0,-1-6 0 15,3-2-464-15,-2-8-112 0,-1-2 0 0,1-8-4592 0,0 0-912 16</inkml:trace>
  <inkml:trace contextRef="#ctx0" brushRef="#br0" timeOffset="209462.12">12610 17432 2751 0,'6'-45'128'0,"-3"17"16"0,4 4-144 0,-4 1 0 0,1 7 0 0,1 3 0 15,4-5 864-15,7-10 144 0,4-17 16 0,15-6 16 16,-35 51 96-16,77-80 16 0,-77 80 0 0,0 0 0 15,125-3 576-15,-81 36 112 0,1 10 16 0,-3 11 16 16,-3 4 64-16,-1 1 16 0,0 4 0 0,1-7 0 16,-1-9-1616-16,4-9-336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04:31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04:32.101"/>
    </inkml:context>
  </inkml:definitions>
  <inkml:trace contextRef="#ctx0" brushRef="#br0">20638 13590 0,'0'0'0,"0"0"0,0 0 32</inkml:trace>
  <inkml:trace contextRef="#ctx1" brushRef="#br0">9958 6884 10127 0,'-5'4'896'0,"1"1"-704"15,4 0-192-15,0-3 0 0,0 0 912 0,-1 1 160 16,-5 2 16-16,1 6 16 0,0-1-192 0,-2 4-32 16,0-1-16-16,0-7 0 0,0 5-416 0,0-6-64 15,2-1-32-15,1-1 0 0,1-3 672 0,3 0 128 16,3-2 16-16,3-1 16 0,-3-4 144 0,2-4 16 15,-1 1 16-15,1-2 0 0,-5-2-528 0,2 3-96 0,-4 1-32 0,2 0 0 16,-5 1-384-16,0-2-64 0,-2 3-32 0,-2 1 0 16,0 0-96-16,-1 3-128 0,-1 3 176 0,-1-1-176 15,0 0 320-15,0 4-64 0,-1 0 0 0,5 1 0 16,-3 6 16-16,4-2 0 0,-3 5 0 0,3 0 0 16,5 2-48-16,-5 5-16 0,5-3 0 0,2 3 0 15,0 2-16-15,4 7-16 0,1 1 0 0,-1 8 0 16,1 1-32-16,0 4 0 0,0 5 0 0,2-2 0 15,4 4-144-15,-4-5 0 0,5-3 144 0,-3 3-144 16,5-2 0-16,1-4 0 0,3-5 0 0,-3-5 0 16,3-2 0-16,1-7 0 0,0-5 0 0,4-3 0 0,-2-4-304 0,-21-7-16 0,0 0-16 0,83 2 0 31,-83-2-288-31,0 0-48 16,105-30-16-16,-105 30 0 0,75-42 304 0,-75 42 64 0,75-52 16 0,-75 52 0 15,62-59 112-15,-62 59 32 0,53-65 0 0,-31 34 0 16,-2-4-160-16,-3-2-16 0,-3-1-16 0,-4 0 0 15,-1 1-176-15,-9 1-48 0,-5-1 0 0,-4-1 0 0,-5 1 288 16,-7 2 48-16,-1-1 16 0,-6 3 0 0,-2 7 224 0,-3-1 0 16,-4 1 0-16,-1 7 0 0,-2 3 0 0,0 8 0 15,2-1 0-15,5 7 0 16,5 4-336-16,0 7-80 0,5-1-16 0,4 8 0 16,0 2-16-16,3-3-16 0,2 3 0 0,4-4 0 15,-1-2-544-15,3 2-96 0,1-7-32 0,0 3 0 16,5-5-912-16,0 1-192 0</inkml:trace>
  <inkml:trace contextRef="#ctx1" brushRef="#br0" timeOffset="355.75">10835 6675 2751 0,'0'-3'256'0,"0"-2"-256"0,0 1 0 0,0 2 0 15,0 1 464-15,0-1 48 0,0 0 16 0,0 0 0 16,-6 1 896-16,1 1 176 0,-2 1 48 0,-5 6 0 16,0 4 240-16,-2 1 48 0,-2 4 16 0,2 3 0 31,0 0-224-31,2 2-64 0,2 3 0 0,1 1 0 0,2-1-656 0,2-1-144 15,1 8-32-15,2-5 0 0,4 6-384 0,0-1-64 16,3 0-32-16,2 6 0 0,2-2-32 0,1 0-16 16,3-2 0-16,-1-6 0 0,3 5-304 15,5-10 160-15,-1 1-160 0,2-4 128 0,1-1-256 0,1-4-64 0,-23-14-16 16,0 0 0 0,82 19-1008-16,-82-19-208 0,0 0-48 0,92-4-9696 15</inkml:trace>
  <inkml:trace contextRef="#ctx1" brushRef="#br0" timeOffset="611.98">11366 6790 13359 0,'-10'16'288'0,"1"-6"64"0,4 6 16 0,-2-5 16 0,5-4-384 0,0-4 0 0,-1 9 0 0,-1 6 0 0,-3 8 2096 0,2 10 336 0,0 3 80 16,3-3 16-16,2-1-1104 0,2-9-208 0,3 2-64 0,2-5 0 16,0-4-688-16,2-2-144 0,1-1-16 0,1 0-16 15,1-4-288-15,-3 3 0 0,1-1-176 0,-1-3 176 32,-1 3-832-32,-2 0-48 0,2-6-16 0,-4 1-10336 0</inkml:trace>
  <inkml:trace contextRef="#ctx1" brushRef="#br0" timeOffset="848.62">11769 6628 14735 0,'12'21'640'15,"-3"-5"160"-15,1 1-640 0,-3 1-160 16,0-4 0-16,-4-4 0 0,4 9 2048 0,6 14 384 0,6 20 80 0,7 9 16 15,2 6-192-15,-4-7-32 16,6-3-16-16,-8-8 0 0,5-6-1136 0,-3-8-208 16,0-3-48-16,-1-6-16 0,-2-1-688 0,-7-5-192 0,-4-1 0 0,-8 0 0 31,-7-1-336-31,-6-2-144 0,-11-1-32 0,-6-2 0 16,-5 1-1680-16,-2-4-352 0</inkml:trace>
  <inkml:trace contextRef="#ctx1" brushRef="#br0" timeOffset="6264.92">8313 9826 911 0,'-3'5'0'0,"3"-1"0"0,-2-1 0 0,-2-1 0 0,4 0 640 0,0-2 64 31,0 2 0-31,0-1 0 0,0-1-16 0,0 2 0 0,0 0 0 0,0 1 0 0,4-3-16 0,-4-3 0 16,0 1 0-1,2 0 0-15,-2 1 272 0,3-3 48 16,2-5 16-16,-1 4 0 0,1 2-208 0,-3-3-32 16,1 1-16-16,-1 2 0 0,0 1-192 0,-2 2-48 0,1 0 0 0,-1 0 0 0,0 0-240 0,0 0-48 15,0 2-16-15,-1 1 0 0,-1 1 0 0,2-1 0 32,0 1 0-32,-2-3 0 0,2 3 160 0,-1-1 16 0,-1 4 16 0,2-3 0 0,0-1 48 0,-2 4 0 15,-1 2 0-15,-1-6 0 16,2 6-128-16,-1-2 0 0,1-3-16 0,0 3 0 15,1 0-176-15,1-2-128 0,-2 3 144 0,-3 1-144 0,3 0 128 0,-2 0-128 0,3 1 0 0,-3 1 0 32,2 2 320-32,-3 1-16 0,3-1-16 0,-1 2 0 15,1 1-32-15,-1 1 0 0,-1-1 0 0,1 1 0 16,-1 1-80-16,3-2-32 0,-1 3 0 0,2-2 0 16,2 2-144-16,-1 4 0 0,1-4 0 0,0 2 0 15,3-2 192-15,-2 0-32 0,3 0-16 0,2 4 0 16,-1 0 80-16,0 3 16 0,2-3 0 0,2 1 0 15,-1 0 0-15,2 2 0 0,-1 1 0 0,1-7 0 0,2 3-240 0,0 0 0 16,1-4 128-16,1-7-128 16,3 4 0-16,-1-8 0 0,1-1 0 0,0-3 0 0,-2-4 0 15,3 0-160-15,1 0 160 0,-2-5-128 0,0-1 128 0,0-2 0 16,0-3 0-16,2-3-128 0,0-1 128 0,0-4 0 16,3-2 128-16,-5-2-128 0,4-3 208 0,-2 3-16 15,0-1-16-15,-2-4 0 0,-1 4-176 0,-3-1 128 16,-1-3-128-16,-7 4 128 0,-2 1-128 0,-3 1 0 15,-4-1 0-15,-1 0-176 0,-1 4 48 0,-4 0 0 16,1 2 0-16,-5-3 0 0,-2-2 128 0,-6-3 0 16,0 1 0-16,-3 1 0 0,4 4 0 0,-4 0 176 0,0 0-176 0,-1 2 192 15,5 1-16-15,-6 4 0 0,5 1 0 0,-3 2 0 16,0 4-16-16,2 2 0 0,0 1 0 16,2 2 0-16,2 2-16 0,1-2 0 0,4 2 0 0,1 3 0 15,1 0-480-15,3 0-112 0,2 0 0 0,0 2-16 16,3 0-1440-16,2-1-272 15</inkml:trace>
  <inkml:trace contextRef="#ctx1" brushRef="#br0" timeOffset="6668.46">9176 9783 7359 0,'-4'3'656'0,"1"-1"-528"15,1 1-128-15,0-1 0 0,2 2 816 0,-3 1 128 0,-1 2 16 0,-6 10 16 16,-1 2-176-16,-3 7-32 0,2 1-16 0,2-5 0 16,1 6-176-16,0-2-48 0,2-1 0 0,2 2 0 15,2-2 512-15,1-1 112 0,4 4 0 0,-2-4 16 16,1-1-320-16,3 7-64 0,1-2-16 0,0 5 0 16,2 0-256-16,-2 2-48 0,4-1-16 0,-2-2 0 15,4 3-144-15,1-6-48 0,2-1 0 0,3-2 0 0,1-3-96 16,3-7-32-16,-1-4 0 0,7-4 0 31,-27-8-528-31,0 0-112 0,85 7-32 0,-85-7 0 0,0 0-1840 0,106-24-368 0</inkml:trace>
  <inkml:trace contextRef="#ctx1" brushRef="#br0" timeOffset="6960.24">9749 9762 7359 0,'-4'3'320'0,"3"-1"80"0,-1 0-400 0,2-2 0 0,0 3 0 0,0-1 0 16,0 3 1280-16,0 2 192 0,-2 5 16 0,-1 6 16 16,1 3 288-16,0 0 64 0,-1 1 16 0,1-1 0 15,0-2-128-15,1 2-16 0,1 3-16 0,1-1 0 0,3 0-448 0,-1-2-96 16,6 0-16-16,-4-1 0 0,4 1-336 0,0 2-80 15,-1-7-16-15,3 5 0 0,3-2-448 0,-2-5-80 16,0 3-32-16,2 1 0 0,-2-3-368 0,0-3-80 16,2-1-16-16,-3 1 0 31,-1-5-1296-31,-1 2-272 0,2-4-48 0,-3-2-10336 0</inkml:trace>
  <inkml:trace contextRef="#ctx1" brushRef="#br0" timeOffset="7265.75">10104 9713 13823 0,'0'9'608'0,"2"-6"128"0,3 1-592 0,1-3-144 0,-5 1 0 0,3-2 0 15,1 0 1024-15,6 2 192 0,1 5 16 0,7-2 16 16,2 2-16-16,1 3 0 0,-1 1 0 0,-1 3 0 15,0 3 512-15,0 1 112 0,1 1 0 0,-2 0 16 16,0 0-480-16,0-1-112 0,0-1 0 0,-1 0-16 0,-1 1-560 0,-1-1-128 16,1 1 0-16,-6-3-16 0,-3 1-320 0,-2 1-64 15,-3 3-16-15,-3 0 0 0,-3 1-160 0,-3 6 0 16,-6-1 0-16,-2 1 0 0,-3 3 0 0,-4 5 0 16,-4 0 0-16,1-2 0 0,-6-2 0 0,4-1 0 15,2-6 0-15,3-1-176 16,7-4-752-16,2-7-160 0</inkml:trace>
  <inkml:trace contextRef="#ctx1" brushRef="#br0" timeOffset="27773.45">6839 11122 5519 0,'-4'2'496'0,"3"-1"-496"0,-1-1 0 0,2 0 0 15,-2 2 800-15,0 0 64 0,-3 0 16 0,-2 5 0 0,-2-2 352 0,3 4 80 16,-5-1 16-16,4-4 0 0,0 3 16 0,2-5 0 15,1-1 0-15,1-4 0 16,3-2-320-16,0-2-48 0,2-4-16 0,-2 4 0 16,0-7-448-16,1 7-112 0,1-3-16 0,2 3 0 0,-3 2-80 0,1-4-32 0,0 5 0 0,1 1 0 15,-3-1-16-15,-3 3 0 0,1 1 0 0,0 1 0 16,-3 3 64-16,0 1 16 0,3 0 0 0,-7 8 0 16,2 1-48-16,1 1-16 15,-3 4 0-15,0 2 0 0,2 2-144 0,0 0-128 0,-2 4 144 0,4 0-144 16,0 2 128-16,3 1-128 0,-1 3 0 0,3-2 0 15,5-1 208-15,-3 1-48 16,3-1-16-16,2-1 0 0,3-3 64 0,4-1 16 0,4-2 0 0,-1-6 0 0,2 0-224 16,2-6 128-16,0 4-128 0,2-6 0 0,3-2 0 15,-2-3 0-15,2-1 0 0,-1-3 0 0,-1 0 0 0,1-2 0 16,-3 1 0-16,1-6 0 0,-4-4 0 0,0 3 0 31,0-3-128-31,-3-5 128 0,2 4 0 0,-3-5 0 0,3-2 0 0,-1-4 0 0,-1 0 0 0,-4 1 0 16,0-6 0-16,2-2 0 0,-5-5 208 0,0 6-48 15,-6-4-16-15,-1 0 0 0,-4-1-144 0,-1 7 0 16,-4-3 0-16,-2 2 128 0,-3 0-128 0,-4 4 0 16,-1 1 0-16,-6 1 0 15,0 2 144-15,-1 3-144 16,-1 1 160-16,1 2-160 0,-2 7 160 0,2-1-160 0,-1 4 160 0,1 4-160 16,1 0 128-16,0 0-128 0,-3 4 0 15,2 1 144-15,3 0-144 0,-2 0-272 0,8 1 64 0,-3 4 16 31,4-3-1152-31,7 4-208 0,-3-6-48 0,5 3-6256 0,5-1-1232 0</inkml:trace>
  <inkml:trace contextRef="#ctx1" brushRef="#br0" timeOffset="28154.08">7545 10916 11967 0,'-6'4'1072'0,"3"-1"-864"0,-1 3-208 0,3-5 0 15,1 1 1312-15,-4 2 224 0,-3 1 32 0,-3 9 16 16,-1 0-912-16,-4 1-176 0,2-1-48 0,3 0 0 15,-1 4-448-15,3-4 0 0,-1 1 0 0,4-3 0 16,0 4 128-16,-1 3 16 0,3 0 16 0,1 2 0 16,0 6 768-16,2-1 160 0,2 5 16 0,2 0 16 15,-1 6-352-15,2-1-80 0,2 5-16 0,0 2 0 16,2-3-480-16,1-2-192 0,1-1 128 0,1-2-128 16,6-4 0-16,-6 1 0 0,7-8 0 0,0 0 0 15,2-4-432 1,3-7-16-16,3 0 0 0,2-8 0 0,-1-2-1344 15,-28-3-288-15,0 0-48 0,103-8-6688 0</inkml:trace>
  <inkml:trace contextRef="#ctx1" brushRef="#br0" timeOffset="28448.81">8095 10944 10127 0,'-8'4'448'0,"2"-4"96"0,-1 2-544 0,4-1 0 16,1-1 0-16,0 2 0 0,-1 0 1456 0,-2 1 176 16,-2 6 32-16,0 1 16 0,-5 8 272 0,5 1 48 0,-2 0 16 0,5 0 0 15,1 2-32-15,3-2 0 0,2 4 0 0,1-7 0 16,4 1-896-16,2 1-192 0,-1-3-48 15,1 1 0-15,3 0-656 0,-1-4-192 16,1 2 0-16,-5 1 0 0,3 1 0 0,-3-2-128 0,2 0 0 0,-2 2 0 31,-2 3-1024-31,1-5-208 0,-1-2-48 0,-3-2-11952 0</inkml:trace>
  <inkml:trace contextRef="#ctx1" brushRef="#br0" timeOffset="28706.73">8343 10859 5519 0,'3'2'496'0,"-1"1"-496"0,1-1 0 0,1 1 0 16,-1-1 1520-16,1 0 208 0,5 5 32 0,5 2 16 0,5 3-304 0,0 5-64 15,2 4-16-15,-2 4 0 0,-2-3 144 0,3 3 48 16,0 1 0-16,0 3 0 0,-1-4 592 0,2 4 128 15,1 6 32-15,4 0 0 0,-3 0-656 0,-2 0-128 16,2 3-16-16,-4-2-16 0,0 1-624 0,-5 0-112 16,0-1-16-16,-12-1-16 0,-2-4-512 0,-7-1-112 15,-4 7 0-15,-8-3-11824 16,-7 1-2352-16</inkml:trace>
  <inkml:trace contextRef="#ctx1" brushRef="#br0" timeOffset="35587.61">10828 9264 6447 0,'-4'5'576'0,"2"-5"-576"0,2 0 0 0,0 0 0 16,2 0 176-16,0 0-176 0,1-5 160 0,3 3-160 15,2 0 0-15,6-3 128 0,2 1-128 0,-2-1 0 16,2 2 0-16,-1 3-208 0,3 0 32 0,-3 0 16 16,3 0 672-16,-1 1 128 0,2 5 16 0,-1-3 16 15,-1 4 672-15,-5-2 144 0,4 6 32 0,-4-4 0 16,1 5-304-16,-3-3-64 0,4 1-16 0,-5-1 0 16,1 3-400-16,-1-2-80 0,1-1-16 0,-3 0 0 15,0 1-416-15,0 1-96 0,0-3 0 0,-2 5-128 16,1-6 0-16,-1 5 0 0,2-2 0 0,-2 2 0 15,-2-1 208-15,-1-1-64 0,2 4-16 0,-3 0 0 16,-1 0 288-16,0 2 48 0,0 3 16 0,-1 0 0 16,-3 2 96-16,1 3 0 0,1-1 16 0,-5 0 0 0,0-2 112 0,2 1 0 15,-4 3 16-15,2-3 0 0,0 3-192 16,0-4-32-16,0 1-16 0,-1 4 0 0,2-3-160 0,1 0-16 16,-4-1-16-16,2 4 0 0,0-1-160 0,-1-3-128 15,1 6 144-15,0-3-144 0,2-1 160 0,1 0-160 16,2-1 160-16,1-2-160 0,1 0 272 0,1 0-32 15,-1 5-16-15,4-3 0 0,-1-3-64 0,3 1-16 16,0 0 0-16,0-3 0 0,1-1-144 0,1-3 0 0,1-2 0 0,3 0 0 0,2-5 0 16,4 0 0-16,1-1 0 0,-3-5 0 0,6-1-128 15,-3-3 128 1,2 1 0-16,0-7 0 0,-2 4 0 0,-1-2 0 16,-1-2 0-16,-1 3 0 0,-6-7 128 0,1 8-128 15,-6-2 0-15,0-2 128 0,-1 6-128 0,-1-1 0 16,-3 3 0-16,0 1 0 0,-5 1 0 0,1 3 0 0,1-1 0 0,0 6 0 15,-1 2 0-15,-5 3 0 0,4 3 0 16,-4 2 0-16,2 2 0 0,0 2 0 0,-3 1 128 16,1 7-128-16,2 2 0 0,0 1 0 0,2-3 0 0,-4 4 0 15,4 3 0-15,0 0 0 0,0 4 0 0,-1 3 0 16,3-1 0-16,0 3 0 0,3 2 0 0,0 5 0 16,0 2 208-16,3-4-32 0,0 0-16 0,1-1 0 15,3 3 208-15,-4-2 32 0,6 0 16 0,0-5 0 0,-4-2-224 16,4 1-64-16,1-3 0 0,1 1 0 0,-6-4-128 15,2-2 0-15,-4-3 0 0,3-2 0 16,-6 0 144-16,-2 0-144 0,-3 0 160 0,-2-3-160 0,1 5 512 0,-8 1 0 16,2-1 0-16,-7 0 0 0,-2 2 128 0,-5-1 16 15,-4 1 16-15,-4-2 0 16,2-2-352-16,-10-2-80 0,-1-5-16 0,-4-3 0 0,-4-6-464 0,2-8-80 16</inkml:trace>
  <inkml:trace contextRef="#ctx1" brushRef="#br0" timeOffset="40665.14">3781 9729 911 0,'-7'1'0'0,"1"-1"0"0,1 2 0 0,0-2 0 0,1 2 512 0,1 1 32 16,0 3 0-16,-8 1 0 16,-3 3 272-16,-3 0 48 0,3 6 16 0,-2-4 0 0,4-3-48 0,3-6 0 15,2-1 0-15,2 2 0 0,1-4-208 0,3 0-48 16,-1-4-16-16,2 2 0 0,-2 1-48 0,-1-1-16 16,3 2 0-16,-2-2 0 0,0 4 320 0,1-2 64 15,1 0 16-15,-2 2 0 0,0 1-224 0,0 2-32 16,1-1-16-16,-1 1 0 0,0-1-336 0,-3 4-64 0,1-1-16 15,1-3 0-15,3 5 176 0,0-6 48 0,-2 0 0 16,2-1 0-16,0 0 208 0,2-4 64 0,1 0 0 0,1-1 0 16,3-2-336-16,-2-4-64 0,2 6-16 0,2-3 0 15,-1-1-96-15,1 2 0 0,-2 3-16 0,4-1 0 16,-4 1 208-16,1 0 64 0,1 4 0 0,0-2 0 16,1 2 64-16,-1 0 0 0,0 1 16 0,-1 1 0 15,3 1-208-15,-3-2-64 0,1 1 0 0,-2-1 0 16,2-3-48-16,1 4-16 0,4-1 0 0,0-1 0 15,-3 0 48-15,1 0 0 0,4 1 0 0,-4-1 0 0,2-1 16 0,0 6 0 16,1-1 0-16,-1-1 0 0,2 4 0 0,-2-2 16 16,2-2 0-16,-1 2 0 0,3 0-16 0,-3-4 0 0,3-3 0 15,1 0 0-15,5-2-112 0,-3-1-16 16,4-1-128-16,-3-2 192 0,4 2-192 0,-6-1 0 0,2 1 0 16,-3-3 0-1,1 4 0-15,-3 1 0 0,0-1 128 0,1 1-128 0,1-2 368 0,0-1 16 0,0 2 16 0,-1-1 0 31,1-3-144-31,0 0-48 0,0 2 0 0,0-5 0 16,1 4-208-16,-1-1 0 0,-2 0 0 0,2 2 0 0,-1 0 0 0,-3-2 0 16,3 2 0-16,-1 1 0 0,-1-3 0 0,1 0 128 15,3 2-128-15,1-2 0 0,-2-1 128 0,0 2-128 16,0-1 176-16,0 2-176 0,2 3 0 0,-2-1 0 16,-1 1 0-16,-1 0 0 0,-1 4 128 0,0 0-128 15,-1 1 0-15,-1-1 0 0,0 0 0 0,0 1 0 16,0 3 0-16,0-3 0 0,-2 1 208 0,0-1-64 0,0-1-16 0,2 1 0 0,0-3 16 0,2 0 0 31,3-3 0-31,-1-1 0 0,-3 3-144 0,4-5 128 16,4-1-128-16,-4 2 128 0,0-2-128 0,1-2 0 0,-3 4 0 0,4-2 0 15,0-1 0-15,0 4 0 0,0-1 0 0,1 1 0 16,-1-1 0-16,4 3 0 16,-4 1 0-16,1-3 0 0,3 1 0 0,-1-1 0 0,0-1 0 0,1 1 0 15,-1-1 0-15,-1 2 160 0,-2-4-160 0,1 5 160 16,-2-3-160-16,1 0 0 0,-1-2 0 0,1 5 0 15,-1-2 0-15,-1-1 0 0,5 0 0 0,-5 1 0 16,2 1 0-16,0-1 0 0,0-1 0 0,0-2 128 0,2 2-128 16,3 0 128-16,-4-4-128 0,3 2 128 15,-3-2-128-15,3 4 128 0,-4-2-128 0,3 0 128 0,0 4-128 0,1 1 0 16,-4 0 0-16,-2 1 0 0,0 2 0 0,-1-1 0 16,1 2 0-16,-2 0 0 0,1 0 128 0,-6 1-128 15,0 2 0-15,2-3 128 0,-4 2-128 0,3-1 160 16,-3-1-160-16,0-1 160 0,3 5-160 0,-6-5 0 15,1 1 0-15,1 0 128 0,0 0-128 0,-2-2 0 16,1 1 0-16,1-1 0 16,-4 4 0-16,2-4 0 0,0 2 0 0,-1 1 0 0,1 1 0 0,0-3 0 15,-2 1 0-15,2 0 0 16,0 0 128-16,-4-2-128 0,1 1 0 0,-1-1 128 0,1 2-128 0,-1-2 0 16,-1 0 144-16,0 0-144 0,-1 2 0 0,-1-2 128 0,2 0-128 15,-2 0 0-15,2 0 0 0,-2 0 0 0,2-2 0 0,-2 0 0 16,0 1 0-16,1-3 0 15,3-1 0-15,1-9-17856 16</inkml:trace>
  <inkml:trace contextRef="#ctx1" brushRef="#br0" timeOffset="45630.37">12426 9917 5519 0,'-6'1'496'0,"5"1"-496"16,-5-2 0-16,3 0 0 0,1 0 576 0,0 0 32 0,-1 0 0 0,-2 2 0 15,-6 0 240-15,-3-2 48 0,2 1 16 0,-5 3 0 16,6-4-272-16,-3 2-64 16,4 1-16-16,-1 1 0 0,3-3 368 0,-3 5 80 0,2 2 16 0,-1-1 0 15,0 5-80-15,-1 2-16 0,2-1 0 0,-5 4 0 16,2 2-160-16,-2 6-16 0,-3-1-16 0,1 0 0 16,2 4-128-16,-1 2-32 15,-1 6 0-15,2 3 0 0,0 1-256 0,0 3-64 0,4 1-16 0,3-1 0 16,-2 4 208-16,2-1 64 0,2 8 0 0,1-2 0 0,4-5-96 0,0 2-16 15,5-4 0-15,2 0 0 16,0-1-192-16,6-6-32 0,-1-1-16 0,4-4 0 0,1-7-160 16,2-2 0-16,4-1 0 15,3-9 0-15,-3-2 0 0,6-7 0 0,3 1 0 0,-32-6 0 0,0 0 0 0,106-27 0 0,-106 27 0 0,66-43 0 16,-36 12 144-16,-1-3-144 16,-1 0 160-16,-3-5-160 15,2-1 0-15,-6-3 0 0,2-1 0 0,-4-6 0 16,2 4 128-16,-5-2-128 0,-2 2 0 0,-7-1 0 0,-4 5 0 0,-1-3 128 0,-4-2-128 0,-3 2 0 31,0 0 0-31,-11 3 0 0,-1 2 0 0,-3 1 0 0,0 5 0 0,-3 0 0 16,-5 8 0-16,0 4 0 15,-7 1 0-15,0 5 0 0,-3 2 0 0,0 2 0 0,-2 7 0 0,1 5 0 16,3 3 0-16,4 8 0 0,6-3 0 0,2 8-128 16,3 2 128-16,9-5-208 15,1 0-368-15,8-1-64 0,3 0 0 0,3-3-7744 16,8 1-1536-16</inkml:trace>
  <inkml:trace contextRef="#ctx1" brushRef="#br0" timeOffset="45975.68">13175 9635 11967 0,'-11'5'528'0,"6"-2"112"0,0 2-512 0,3-1-128 0,-3-1 0 0,3-3 0 0,-1 6 1136 0,-2 4 192 16,-6 4 32-16,1 7 16 0,-8 5-224 0,4 0-32 16,-1 2-16-16,1-2 0 0,1 4 128 0,3-4 32 15,1 4 0-15,6-3 0 0,-2 5 80 0,5 1 32 16,1 0 0-16,3-2 0 0,-2 4-288 0,3 2-64 15,0 3-16-15,4 5 0 0,-4 0-368 0,2 1-64 16,2 4 0-16,-1-1-16 0,1 1-352 0,0 3-64 16,3 2-16-16,-3-2 0 0,1-3-128 0,1-6 0 15,-1-4 0-15,4-4 0 16,0-3 0-16,3-5 0 0,6-9 0 0,0-1 0 16,5-4-848-16,-28-14-48 0,0 0-16 15,101 3-14336-15</inkml:trace>
  <inkml:trace contextRef="#ctx1" brushRef="#br0" timeOffset="46417.35">13661 9976 11967 0,'-7'2'528'0,"5"-1"112"0,1 5-512 0,-1-3-128 0,2-1 0 0,0 1 0 15,0 1 2064-15,0 8 384 0,0 4 80 16,0 6 16-16,0 3-448 0,-2 3-96 0,0-2-16 0,1-2 0 15,1 6-1280-15,0-8-256 0,-2 8-48 0,2-4-16 16,0 4-384-16,0-4 0 0,0-2 128 0,2 2-128 16,-2-3 336-16,0 0 48 0,1-4 0 0,1-2 0 15,2 1-48-15,-3-6 0 0,3-2 0 0,1 1 0 16,-3-8-336-16,1 1 0 0,1-4 0 0,-2-4 0 16,1-1-384-16,2-5-80 0,0-4-32 15,1-2 0-15,2-7-464 0,-2 1-80 0,2-4-32 0,1-4 0 16,2 2 384-16,-3-3 80 0,6-4 16 0,-5 0 0 15,3 2 320-15,4-2 64 0,-6 0 16 0,4 0 0 16,4 1 192-16,-3-1 0 0,-3 5 0 0,4 2-144 16,-2 7 144-16,2 4 0 0,-6 10 0 0,2 2-128 0,2 5 128 0,-3 3 0 15,-1 4 0-15,1-2 0 16,-3 9 528-16,1-1 144 0,0 0 32 0,0 3 0 0,-1 2 48 16,-4 1 16-16,-1 2 0 0,1 3 0 0,-4 2-400 0,-2 2-80 15,0 2-16-15,-3 3 0 0,-2 3 928 0,-2 1 176 16,1 3 32-16,-3 0 16 15,-1-2-1424-15,2 1-512 0,-1-3 16 0,4-3 0 0,-2-3 496 0,6-2 0 0,3-6 176 16,2-8-48 0,6-7-1328-16,-1-5-256 0</inkml:trace>
  <inkml:trace contextRef="#ctx1" brushRef="#br0" timeOffset="46689.18">14471 9476 12895 0,'-3'11'576'0,"3"-1"112"0,3-1-560 0,-3-1-128 0,4-2 0 0,-1-1 0 0,4 0 1312 0,2 9 224 15,5 9 64-15,2 10 0 0,3 3-160 0,-2 3-32 16,2 1 0-16,1-2 0 0,4 6 16 0,-3-10 0 16,7 6 0-16,3-6 0 0,2 0 176 0,0-2 16 0,0 3 16 0,1-4 0 15,-7 2-688-15,-2 4-144 0,-2 1-32 0,-8-2 0 16,1 5-560-16,-11-1-208 0,-3 3 144 0,-6 1-144 15,-3-3 0-15,-7 3 0 16,-3 3 0-16,-4-5 0 16,-7 0-544-16,0-4-32 0,2-3-16 0,-2-6-15520 0</inkml:trace>
  <inkml:trace contextRef="#ctx1" brushRef="#br0" timeOffset="51967">790 13695 1839 0,'0'-4'160'0,"2"2"-160"0,0 1 0 0,-2-1 0 0,2 2 512 0,-1 0 80 0,3-4 16 0,3 1 0 16,-2-4 272-16,0 3 48 0,0 3 16 0,1-3 0 16,-3 4 96-16,-1-2 32 0,1 1 0 0,-1 1 0 15,0 0 112-15,1 0 32 16,-1 1 0-16,-2-1 0 0,0 0-32 0,2 2 0 0,0 0 0 0,1 0 0 15,1-2-176-15,-1 0-48 16,6 0 0-16,-1 0 0 0,3-4-336 0,3-3-80 16,0-1-16-16,1-3 0 0,1 2-144 0,2-3-48 15,1 3 0-15,-4-1 0 0,3 3-336 0,-4 0 0 16,3 0 0-16,2 4 0 0,-3-1 0 0,2 4 0 16,1-2 0-16,2 4 0 0,0-2 256 0,3 4 16 15,-5 4 16-15,2 1 0 0,2 1 96 0,-1 1 32 16,4 1 0-16,-5-1 0 0,5 1-192 0,2-5-32 15,-5 3-16-15,1-5 0 0,1 4-176 0,-1-2 0 0,-3-2 0 0,0 4 0 16,0-2 0-16,-2 2 0 0,0 1 0 0,0-1 0 16,1 0 0-16,-5 3 0 0,3-4 0 0,-3 3 0 31,-1-2-512-31,-1-2-48 0,0 0 0 0,0-4 0 16,-3-3-976-16,-3 0-208 0,2 0-48 0,-2-2-8624 0</inkml:trace>
  <inkml:trace contextRef="#ctx1" brushRef="#br0" timeOffset="52405.24">1486 13385 1839 0,'0'3'160'0,"0"2"-160"16,0-3 0-16,0 0 0 0,0-1 992 0,0 3 160 16,0 1 48-16,1 6 0 0,-1 3 400 0,4-4 64 0,-1 4 32 0,4-7 0 15,0 0-176-15,4-2-48 0,-1-3 0 0,4-2 0 16,4-2-704-16,-4 0-128 0,3-1-48 0,2-2 0 16,-1 5-384-16,1 0-80 0,0 3 0 0,-2-1-128 15,1 3 320-15,-3-1-64 0,1 4 0 0,-2 1 0 16,0-2 208-16,-2 5 48 0,2-1 0 0,-3-1 0 15,-1 6 80-15,0-2 32 0,-1-6 0 0,2 8 0 16,-3-2-128-16,-1-2-32 16,2 2 0-16,-4 2 0 0,-1-2-208 0,-1-2-64 0,1 2 0 15,1-2 0-15,-5-3-192 0,0 3 0 0,0-3 0 0,-2-1 0 16,-5-2 0-16,0 2 0 0,2-1 0 0,-7 0 0 16,0 2 0-16,-1-2 0 0,-4 5 0 0,0-3 0 0,1 5 512 15,-3-2 0-15,-2-2 0 0,0 8 0 0,-3-3-112 0,-1 5-16 16,2 2 0-16,1 6 0 15,1 0-384-15,-3 3 0 0,1-1 128 0,2 3-9232 16,2 2-1840-16</inkml:trace>
  <inkml:trace contextRef="#ctx1" brushRef="#br0" timeOffset="59140.34">9272 14475 6447 0,'-2'2'576'0,"-2"-2"-576"0,4 0 0 0,0 0 0 15,0 0 528-15,0 0 0 0,4-2 0 0,-2-2 0 16,-1-1-336-16,1-4-192 0,1 2 192 0,-1-3-192 16,0 3 128-16,-2-2-128 0,0 6 0 0,-2-4 0 15,2 0 1296-15,-3 2 160 0,1-4 16 0,-1 0 16 16,3 6 288-16,-2 1 48 0,-3 0 16 0,-1 2 0 16,1 2-544-16,-2 2-96 0,0 6-32 0,0-1 0 0,-3 6-608 0,1-1-128 15,-1 4-32-15,1 1 0 16,-2 4-400-16,-1-1 0 0,2 1 128 0,-1 5-128 0,-1-2 0 0,3 2 0 15,1-2-160-15,1-2 160 16,3 2 0-16,2-1 0 0,2-1 0 0,0 4 0 16,4-2 0-16,3 4 0 0,-2-1 0 0,2 4-144 15,4-1 304-15,-1-3 64 0,4 4 16 0,2-3 0 0,1-2-16 0,2-4 0 16,2-1 0-16,0-7 0 0,2-2-224 0,-1-4 128 16,1-3-128-16,1-5 0 0,-24-2 0 15,0 0 0-15,93-6 0 0,-93 6-160 0,0 0 160 0,110-43-160 0,-110 43 160 16,74-47-160-16,-74 47 160 0,61-54 0 15,-61 54 0-15,51-56 0 0,-32 27 0 0,0-8 0 16,-5 0 0-16,-2-1 0 16,-1-2-496-16,-4 2-16 0,-2-1 0 0,-7 3 0 15,-1-1 64-15,-4 2 0 0,-7 2 0 0,-2 2 0 0,-3 5 240 0,-4 1 48 16,1 5 16-16,-4 0 0 0,1 6 144 0,1 2 0 0,-7 9 128 0,4 3-128 16,0 2 144-16,2 6-144 15,2 3 192-15,-1 1-192 0,1 4 176 0,4-3-176 16,2 3 160-16,1 0-160 15,6-4-480-15,-1-3-192 0,6-4-32 0,0 0-9360 0</inkml:trace>
  <inkml:trace contextRef="#ctx1" brushRef="#br0" timeOffset="59441.07">10068 14421 18431 0,'-5'9'816'0,"5"-6"160"0,-2 1-784 0,2-3-192 0,0-1 0 0,0 0 0 16,0-1 144-16,2-1-16 0,-2-2 0 0,-2-1 0 0,-3 3-128 0,-2 2-256 0,0 6 64 0,-4-1 16 15,-1 2 432-15,2 3 64 0,-3 4 32 0,3-2 0 16,-2 6 1184-16,0 1 224 0,3 2 48 0,0 8 16 31,4-1-592-31,0 7-112 0,1 2-32 0,-1 1 0 0,3 0-688 0,0 4-144 16,2 5-16-16,2-3-16 0,3 1-224 0,-1-3 0 0,6-2 0 0,1-2 0 15,-1-1 0-15,6-4 0 0,1-2 0 0,1-1-160 16,3-4-176-16,1-5-48 0,3 0 0 0,1-7 0 16,4 0-1488-16,-30-14-304 15,0 0-64-15,101 1-8496 0</inkml:trace>
  <inkml:trace contextRef="#ctx1" brushRef="#br0" timeOffset="59676.44">10551 14410 11967 0,'1'4'528'0,"-1"-2"112"0,0 1-512 0,0 1-128 15,0-1 0-15,0 4 0 16,0 2 1856-16,0 6 352 0,0 15 64 0,-1 10 16 0,-6 9 176 0,1 3 32 0,-1-1 16 0,-1-4 0 16,1 1-752-16,1-6-160 0,3 4-16 0,0-6-16 15,3-2-880-15,3-2-176 0,0 1-48 0,1-6 0 16,1 2-464-1,2-8 0-15,0-1 0 0,0-5 0 16,5-5-768-16,-1 0-112 0,1-5-16 0,4-6-9344 16,-2-3-1888-16</inkml:trace>
  <inkml:trace contextRef="#ctx1" brushRef="#br0" timeOffset="59917.48">10887 14344 12895 0,'5'-5'576'0,"-3"1"112"0,3-1-560 0,0 4-128 0,1-1 0 0,-3 2 0 0,6 0 1312 0,6 2 224 16,-15-2 64-16,0 0 0 0,91 17 448 0,-91-17 80 15,65 35 32-15,-36-14 0 0,-3 3-272 0,0 4-48 16,-1 0-16-16,-1 5 0 0,1-3-704 0,-4-1-144 0,3 4-16 0,-3-3-16 16,-4-2-432-16,-1 3-64 0,-2-1-32 0,-5 1 0 15,-2-5-144-15,-2 5-16 0,-3-1-16 0,-4-2 0 16,0 0-240-16,-5-2 0 0,-3 0 0 0,-4 4 0 15,0-4-192-15,-4 2-128 0,3-4-16 0,1 0-10960 16,-4 1-2192-16</inkml:trace>
  <inkml:trace contextRef="#ctx0" brushRef="#br0" timeOffset="69274.28">24141 19016 0,'0'0'0,"0"0"0,-19 87 15,8-58 16,6 1-31,2-9 16,1-4 0,-3 1-1,1-1 1,2-8 0,6-4-1,-4-5 1,0 2 15,2 1-15,-1 6-1</inkml:trace>
  <inkml:trace contextRef="#ctx1" brushRef="#br0" timeOffset="68854.35">12408 14344 7359 0,'0'0'656'0,"0"0"-528"16,0-2-128-16,0 2 0 0,2 0 192 0,-2 0 0 15,0 2 0-15,0-2 0 0,-2 5-32 0,0 4 0 16,1 0 0-16,-1 3 0 0,4-5 768 0,-4 5 160 15,2-3 16-15,0 3 16 0,2 0 128 0,-1-1 32 0,5 3 0 0,-1 1 0 16,-2 5-432-16,1 4-80 0,-1 2 0 0,-1 5-16 16,5 9 0-16,-7 6 0 0,4-1 0 0,-3 7 0 15,1 1-112-15,-2-3-32 0,0 2 0 0,-3-6 0 16,3-6-384-16,-2 0-80 0,0-4-16 0,2-4 0 31,-3-1-656-31,-1-10-144 0,2-2-32 0,-1-3-9856 0</inkml:trace>
  <inkml:trace contextRef="#ctx1" brushRef="#br0" timeOffset="69090.82">12136 14769 14735 0,'-1'9'1312'0,"-3"-6"-1056"0,2 3-256 0,2-6 0 15,2 1 1760-15,2 3 288 0,-4 1 64 0,3 6 16 16,4 1-880-16,3 0-176 0,6-5-48 0,-2 0 0 15,5-4-848-15,6-4-176 0,-25 1 0 0,0 0 0 16,94-16-128-16,-94 16 128 0,0 0-128 0,118-35 128 16,-118 35 0-16,84-35 304 0,-84 35-48 0,84-40-16 15,-84 40-240-15,85-42 0 0,-85 42 0 0,84-48-11760 32</inkml:trace>
  <inkml:trace contextRef="#ctx1" brushRef="#br0" timeOffset="69480.48">13332 14435 6447 0,'-4'3'576'0,"1"-1"-576"0,1-2 0 0,2 0 0 0,-2 2 1072 0,-3-2 96 16,2 1 32-16,-3 5 0 0,-4 1-144 0,-2 0-32 15,-6 7 0-15,1 5 0 16,-1-2-32-16,3 2-16 0,1 2 0 0,2 5 0 0,-2 0 320 0,5 1 64 15,0 6 16-15,4 0 0 16,0-2-480-16,3 2-80 0,4 6-32 0,1-5 0 16,2 3-336-16,2 0-80 0,2-3-16 0,2-1 0 0,3-1-208 0,-1-1-144 15,5-6 192-15,-1-1-192 0,3-8 0 0,-1-2 0 16,2-6 0-16,3-3 0 16,0-3-336-16,-24-2-80 0,0 0-16 0,86-29 0 0,-86 29 160 0,0 0 16 15,96-68 16-15,-96 68 0 0,62-67 240 0,-62 67 0 16,53-69 0-16,-53 69 0 0,40-75 192 0,-26 33 0 15,-6 4-16-15,-2-2 0 0,-6 1 16 0,-9 1 16 0,-2 2 0 0,-6 4 0 16,-4 3-208-16,-7 2 0 0,0 1 128 16,-3 5-128-16,1 6 0 0,1 4 0 0,1 1 0 0,2 5 0 15,1 3 160-15,6 5-160 0,0 3 160 0,0 2-160 16,3 3-128-16,4 3-128 0,3-4-32 0,2 1-11328 16</inkml:trace>
  <inkml:trace contextRef="#ctx1" brushRef="#br0" timeOffset="69765">14072 14187 17503 0,'-12'13'768'0,"5"-6"176"0,2 0-752 0,0-4-192 15,1 2 0-15,4-1 0 0,-5 3 1024 0,-2 3 160 16,-2 8 32-16,-8 8 16 0,3 5-272 0,-3 6-48 16,3 3-16-16,1 2 0 0,1 1 224 0,5 6 32 15,-2 1 16-15,8-1 0 0,-1 7-176 0,5-6-32 0,1 3-16 0,3-5 0 16,2 1-432-16,1-7-64 16,2-2-32-16,1-3 0 0,0-6-240 0,5-7-48 0,-1-3-128 0,2-2 192 15,2-5 0-15,-1-5-16 0,2-2 0 0,3-7-15776 16</inkml:trace>
  <inkml:trace contextRef="#ctx1" brushRef="#br0" timeOffset="70151.88">14571 14513 13823 0,'-2'7'1216'0,"2"2"-960"0,0-6-256 0,2 1 0 15,-1 1 1392-15,-1 0 224 0,2 9 48 0,0 7 16 16,0 7-208-16,-2 5-32 0,1-2-16 0,-1-1 0 16,-1 1-368-16,-1-5-80 0,0 2-16 0,0-3 0 0,1-4-192 0,-1-4-64 15,0-1 0-15,-3-2 0 16,2-4-512-16,1 1-192 0,-2-6 144 0,4-3-144 0,0-2-192 0,4-6-112 16,-1-6-16-16,4-2-16 15,-2-5-880-15,4-5-160 0,2-8-32 0,1-1-16 31,-12 33-336-31,24-80-64 0,-24 80-16 0,33-84 0 16,-33 84 560-16,28-80 128 0,-28 80 0 0,32-71 16 0,-32 71 784 0,27-61 160 0,-14 33 16 0,1 5 16 0,-14 23 496 16,0 0 112-16,0 0 0 0,0 0 16 0,0 0 320 0,0 0 64 15,0 0 16-15,0 0 0 0,0 0 544 0,75 4 128 16,-70 19 0-16,0 1 16 16,2 0 64-16,-4 1 16 0,3 6 0 0,4-5 0 15,-6 7-768-15,-1-3-160 0,1 1-16 0,-1 4-16 0,1-4-448 16,-3-3-96-16,1 0 0 0,-2-7-128 15,2-3-368-15,-2-5-176 0,2-4-32 0,-2-7-13360 16</inkml:trace>
  <inkml:trace contextRef="#ctx1" brushRef="#br0" timeOffset="70408.1">15210 13931 17503 0,'5'23'1552'0,"-1"-9"-1232"16,1 2-320-16,-1-9 0 0,-1 0 1440 0,1-4 224 16,4 2 64-16,1 8 0 0,8 4-464 0,4 6-96 0,2 1-16 0,-2 4 0 15,2-2-176-15,-2-2-32 0,-4 2-16 0,2 1 0 16,0 2 32-16,4-3 0 0,0 4 0 0,-2-2 0 16,-1 1-160-16,-2-1-32 0,-4 0 0 0,-6 0 0 15,-2 5-368-15,-6 0-80 0,-9 2 0 0,2-2-16 16,-5 5-304-16,-6-1-224 0,-1 1 32 0,-3 1 16 15,-5 4-784-15,-2-4-144 0,-3-1-48 16,-1-3-9376-16,2-6-1888 0</inkml:trace>
  <inkml:trace contextRef="#ctx1" brushRef="#br0" timeOffset="71557.53">8362 15903 1839 0,'-7'21'160'0,"3"-11"-160"0,1 1 0 0,3-2 0 16,0-6 3696-16,0-1 704 0,2 0 144 0,-1-1 16 16,5 1-2128-16,-1-2-416 0,2-3-96 0,-2-4 0 0,0-4-1456 0,-1-1-272 15,-2 5-64-15,-4-5-128 0,-2 5 0 0,1 0-320 16,-1 0 32-16,-1 3 16 0,0-1 496 0,-2 3 96 15,2 1 32-15,-2-3 0 0,1 4 544 0,0 4 128 16,-1-3 0-16,1 3 16 0,-1-1-400 0,-1 3-96 16,1 2-16-16,0-1 0 0,-2 7-528 0,2 0 0 0,0 5 0 0,0 4 0 15,2 1-160-15,3 6-144 16,-1 0-16-16,6 3-16 0,-1 1 64 0,1 1 16 0,3 2 0 0,2 1 0 16,3 1 256-16,1-3 0 0,4-6 0 0,3 1 0 15,2-5 0-15,1 0 0 0,3-5 0 0,1-5 0 16,0-6 0-16,4-1 0 0,-1-7 0 0,1-4 0 15,-30 2-208-15,0 0 64 0,97-31 16 0,-97 31 0 16,0 0-144-16,95-79-32 0,-95 79 0 0,54-68 0 0,-30 32 304 0,-5-1-128 16,-3 1 128-16,-7 3 0 15,-1-4 0-15,-6 2 0 0,-5 2 0 0,-4-2 0 0,-4 6 0 0,-5-1 0 16,2 4 176-16,-5 0-176 0,-2 3 304 0,-1 4-48 16,-1 0-16-16,0 1 0 15,-1 8-240-15,1 1 128 0,1 4-128 0,-1 5 0 0,4 3 128 0,-6 3-128 16,3 6 0-16,1 2 0 0,4 3 0 0,-1 2 0 15,4 2 0-15,0-2-160 16,2 4-816-16,3-2-176 0,1 0-16 0,2-2-6672 0,3 2-1328 16</inkml:trace>
  <inkml:trace contextRef="#ctx1" brushRef="#br0" timeOffset="71956.17">9327 15755 10127 0,'-10'3'448'0,"5"-1"96"0,1 3-544 0,-1-3 0 15,3 0 0-15,-1 0 0 0,-1 1 1664 0,-1 1 208 0,-7 6 48 0,-4 2 16 0,0 4-384 0,2 1-80 16,-1 1 0-16,3 1-16 0,3 0-720 0,0 0-144 16,2 2-16-16,4 4-16 15,3-3 272-15,0 3 64 0,0 2 16 0,3 1 0 0,2-2-16 0,2 8-16 16,2-1 0-16,3 3 0 0,-3-1-208 0,5 2-32 15,3 3-16-15,-3 0 0 0,5 0-368 0,2-4-64 16,-5-3 0-16,3-5-16 0,4 0-176 16,-4-9-176-16,0-1 48 0,2-8-9792 15,2-1-1936-15</inkml:trace>
  <inkml:trace contextRef="#ctx1" brushRef="#br0" timeOffset="72355.5">9819 15929 7359 0,'0'9'656'0,"0"-4"-528"15,0-1-128-15,1-1 0 0,-1 4 2048 0,0 0 384 16,2 9 80-16,-2 8 16 0,0 9 80 0,-2 4 16 16,1-1 0-16,-3-1 0 0,-3 0-1296 0,-1-4-256 15,1 2-48-15,0-3-16 0,1-2-448 0,-2-7-96 16,2 5-16-16,1-5 0 0,0-2-272 0,3-7-176 15,0 0 192-15,2-8-192 0,2-1 128 0,0-4-128 16,1-1 0-16,-1-7 0 16,3-1-640-16,2-6-176 0,0-5-32 0,2 0-16 15,0-3-992-15,1-4-192 0,2-2-32 0,4-4-16 16,-2 0 496-16,0-4 112 0,3 2 16 0,-1-3 0 0,2 6 1088 0,-1 2 240 0,-1 1 144 16,-4 8-192-16,4-1 384 0,-3 4 64 0,3 3 0 15,-5 2 16-15,-1 9 432 0,0 1 96 0,-1 8 16 0,0 1 0 16,0 6 320-16,-2 1 64 0,0 7 16 0,-2 0 0 15,2 7 560-15,-2-1 112 0,0 2 32 0,0 3 0 16,-1-2-512-16,-1 2-80 0,3 1-32 0,-6 2 0 16,1-2-608-16,-1 2-128 0,0-1-32 0,-1-6 0 15,1-3-336-15,0 1-192 0,-4-5 192 0,4-3-192 32,0-2-400-32,4-9-192 0,-3 2-48 0,-1-7 0 0,4-2-2048 0,-1-5-400 0</inkml:trace>
  <inkml:trace contextRef="#ctx1" brushRef="#br0" timeOffset="72569.2">10488 15598 8287 0,'7'9'736'0,"-5"-4"-592"0,1 4-144 0,1-4 0 16,1-1 2240-16,0 3 400 16,-3 1 96-16,5 10 16 0,5 10 736 0,4 10 160 15,-4 7 16-15,0 4 16 0,2 1-1760 0,-7 4-336 16,0 2-80-16,2 0-16 0,-2-4-672 0,1 0-144 15,-1-3-32-15,0 3 0 0,2-3-272 0,-2-2-64 16,-4 2-16-16,1-4 0 0,-9 4-96 0,-2-4 0 16,-4 4-16-16,-3-2 0 0,-5-2-176 0,-5-1 0 15,-2-2 0-15,1-7-12096 16,-3-11-2384-16</inkml:trace>
  <inkml:trace contextRef="#ctx1" brushRef="#br0" timeOffset="74785.95">16007 14383 11055 0,'-2'0'976'0,"0"1"-784"15,2 1-192-15,0-2 0 16,2 0 432-16,-2 0 32 0,2 2 16 0,-1 1 0 0,5-1-480 0,1-2 0 15,1 0 0-15,4 0 0 0,2-2-128 0,0-1 128 16,4 1 0-16,1 0 0 16,4 1 208-16,-4 1 160 0,2-4 16 0,-2 2 16 0,5 2 592 0,-1 0 112 15,3 2 32-15,-3 2 0 0,1-1-192 0,-3 2-48 16,2 2 0-16,-6 0 0 16,0 5-544-16,-3-3-112 0,-1 5-32 0,-8 3 0 0,-2 3-208 0,-4-1 0 15,-3 0 0-15,-3 4 0 0,0 3 0 0,-2 0 0 16,-4 2 0-16,0-2 0 0,3-2 128 15,-1 1 64-15,3-5 32 0,-5 1 0 0,1-3 224 0,4 1 32 0,-3-2 16 16,1 1 0-16,-1-4-368 0,1 0-128 16,-2 3 0-16,-1-3 144 0,1-2-144 0,0 2 0 0,3-2 0 0,-3-3 0 15,7 1 0-15,-7-3 0 16,5 2 0-16,-4-2 0 0,4-3 0 0,-1 3 128 0,1-4-128 0,0 1 192 16,-4-3 32-16,4 1 16 15,-2 7 0-15,1-2 0 0,-3 1-80 0,3 6-16 16,-5 0 0-16,5 2 0 0,-3 0-144 0,4-1 0 15,0 3 0-15,2-3 0 0,2 1 160 0,3-2-160 0,3-5 192 0,1 3-192 16,4-5 176-16,-4 3-176 0,4-3 160 0,-1 2-160 16,0 1 0-16,-1 1 0 0,1 1 0 0,-7 5 0 0,0 4 0 0,0 6 0 15,-6-1 0-15,-1 3 0 0,0-1 0 0,0 2 176 16,-1-1 0-16,4 1 0 16,-1-7 256-16,3-1 48 0,4-3 16 0,3-3 0 15,2-4-288-15,5-5-48 0,6 2-16 0,-3-6 0 16,1 3-144-16,3-6 0 0,6 3 0 0,-4-1-176 15,1 3-64-15,1-1-16 0,0-1 0 0,-4 1 0 16,2 3 64-16,-6-1 16 0,-1 1 0 0,-1 4 0 16,-5 1 176-16,-3 0 0 0,1 6 0 0,-6 1 0 15,-2 0 288-15,-5 7-16 0,2 2 0 0,0-2 0 0,-6 5 432 16,2 1 96-16,-3-3 16 0,-2 6 0 0,2-2 160 16,-4-1 48-16,2-3 0 0,0 3 0 0,-1-8-448 0,1 0-64 15,-5 6-32-15,-1-9 0 0,0 0-304 0,-5-4-176 16,1 2 192-16,-1-5-192 0,-6-5 160 0,0 0-160 15,1-7 128-15,-3-6-128 16,3-3-368-16,-1-2-144 0</inkml:trace>
  <inkml:trace contextRef="#ctx1" brushRef="#br0" timeOffset="79542.28">17439 15102 9215 0,'0'2'816'0,"0"1"-656"0,0-3-160 0,0 0 0 15,0 0 1456-15,0-3 256 0,-2 1 48 0,2-2 16 16,-1 1-208-16,-1-4-32 0,-2-4-16 0,1-1 0 0,1 4-928 0,-3-5-176 16,-2 5-32-16,-2-3-16 0,0 6 96 0,-1 0 32 15,0 0 0-15,-6 1 0 0,4 2 400 0,-2 4 96 16,0 0 16-16,-2 3 0 0,2 0-96 0,-2 2-16 15,4 4 0-15,-5-3 0 16,1 8-432-16,2-2-80 0,0 3-32 0,2 1 0 0,0 3-160 0,3 1-16 0,0 3-16 0,2 6 0 16,4 0-160-16,3 1 192 15,0 4-192-15,0 3 192 16,9 1 0-16,1 2 16 0,1-4 0 0,3 0 0 0,3 1-208 0,0-8 144 0,3 2-144 0,0-3 128 16,3-6-128-1,2-3 0-15,-1-2 0 0,2-2 0 0,4-3 0 16,-4-7 0-16,3 0 0 0,-29-7 0 0,0 0-144 0,95-5 144 15,-95 5 0-15,0 0 0 0,118-40 0 0,-118 40 0 16,89-42 0-16,-89 42 0 0,78-57 0 0,-78 57 0 16,56-66 0-16,-38 36 0 0,-6-1 0 0,-5-3 0 15,-2 5 0-15,-5-4 0 0,-5-4 0 0,-2 2 0 16,-5 1 0-16,-4 0 0 0,-3 1 176 0,-4 0-176 16,-8 5 192-16,1 1-192 0,2 6 256 0,-5 0-48 15,-4 2-16-15,3 5 0 0,2 8-192 0,-1 3 0 16,3 5 0-16,3 1 0 0,2 4 0 0,-1 5-320 15,3 1 64-15,4-1 0 16,4 5-912-16,4 1-176 0,1-1-48 0,4-1 0 16,5-1-1136-16,2-4-224 0</inkml:trace>
  <inkml:trace contextRef="#ctx1" brushRef="#br0" timeOffset="79848.28">18221 14900 7359 0,'-3'-5'320'0,"3"1"80"0,0-1-400 0,-2 0 0 0,0-1 0 0,1 3 0 0,-1 1 1136 0,-2-3 144 16,-4-7 16-16,-4-6 16 16,-4 4 352-16,-2 7 64 0,-1 2 0 0,2 5 16 0,-2 7 48 0,1 4 0 15,-1 4 0-15,2 5 0 0,1 6-128 0,-1 1 0 16,3 8-16-16,3 4 0 0,2 6-368 0,1 2-64 15,3 7 0-15,1 0-16 0,4 3-272 0,0 3-48 16,4-1-16-16,-1 4 0 0,6-8-368 16,-4-2-80-16,5-3-16 0,3-8 0 0,2-2-400 0,4-4 0 0,2-2 0 0,0-5 0 31,2-3-960-31,1-5-160 0,1-3-32 0,3-6-16 16,-1-5-1648-16,-27-7-336 0,0 0-64 0,95-14-9248 0</inkml:trace>
  <inkml:trace contextRef="#ctx1" brushRef="#br0" timeOffset="80264.75">18746 14929 11055 0,'-4'14'976'0,"1"-1"-784"16,1-5-192-16,2-3 0 0,0 4 2624 0,-2 0 496 16,-1 14 80-16,-2 11 32 0,-4 17-816 0,-1 3-176 15,-4 2-16-15,0-2-16 0,-2-4-1216 0,-1 2-240 16,1-1-48-16,2-8-16 15,-3-1-96-15,3 0-16 0,-2-2 0 0,2-9 0 16,2 3-96-16,-2-10-32 0,3 4 0 0,3-9 0 16,2-5-320-16,-1-5-128 0,4-6 0 0,1-3 144 15,4-3-144-15,3-8-272 0,0-5 64 0,4-4 16 16,2-3-992-16,3-5-192 0,3-7-32 0,-1-5-16 16,1 2 208-16,4-6 64 0,2-3 0 0,-1-5 0 0,1 2 768 15,0-1 176-15,-1-1 16 0,1 6 16 0,0 5 176 16,-4-1 128-16,2 4-128 0,-4 1 176 0,2 6 96 0,-7 3 32 15,2 7 0-15,-1 3 0 0,-1 8 240 0,-2 1 48 16,4 6 16-16,-5 1 0 0,5 6 432 0,2-1 96 16,-3 6 16-16,5-1 0 0,-1 6-128 0,2 0-32 15,1 4 0-15,1 3 0 0,-1 5-480 0,-4 5-112 0,0 7-16 16,-2 6 0-16,-2 5 0 0,-7 1 0 0,0 6 0 16,-3-2 0-16,-5 0-176 0,-3-4-32 0,0-4-16 15,-5-4 0-15,2-6-160 0,-1-5 0 0,-1-8 0 0,3-7 0 16,2-6-480-16,1-10-128 0</inkml:trace>
  <inkml:trace contextRef="#ctx1" brushRef="#br0" timeOffset="81036.45">19628 15036 14735 0,'7'3'1312'0,"-4"-1"-1056"15,2-2-256-15,-1 0 0 0,3 0 1280 0,0 0 192 16,7 3 32-16,7 6 16 0,7 0 128 0,1 8 16 0,-1 2 16 0,-5 9 0 0,-9 0-576 0,-7 9-112 16,-7 3-32-16,-11 9 0 0,-6 3-528 0,-9 2-112 15,-4 5-32-15,-1 0 0 16,-6-1 32-16,-1-3 0 15,-6 1 0-15,2-9 0 0,2 0 432 0,0-8 80 16,0-10 32-16,2-4-10848 0,3-10-2160 16</inkml:trace>
  <inkml:trace contextRef="#ctx1" brushRef="#br0" timeOffset="82298.64">17197 13252 4607 0,'-4'5'400'0,"1"-1"-400"0,-1-1 0 0,4-1 0 31,-1-2 640-31,1 0 64 0,0-3 0 0,-4 3 0 16,2-2-16-16,1-2 0 0,-1 1 0 0,2 1 0 0,0-1-496 0,0-1-192 0,2 1 176 0,-2-3-176 31,3 5 800-31,2-3 64 0,-3 2 16 0,2 1 0 16,-1-3 512-16,-1 1 96 0,0 6 32 0,-1 1 0 15,3 1-176-15,-4-2-48 0,0 10 0 0,-4-5 0 16,1 6-336-16,1 2-80 0,-1 3-16 0,-3 2 0 0,5 0-256 0,-6 2-48 15,1 3-16-15,1 0 0 0,3 3-192 16,-5-2-32-16,4 4-16 0,-1-3 0 0,3 3-304 0,-1-5 160 16,2 6-160-16,0-6 128 0,0-2-128 0,0-3 0 15,3-2 0-15,-1-7 0 0,3 1 0 0,-1-10 0 16,1 2 0-16,0-10 0 16,2 0-496-16,0-6-80 0,0-1 0 0,0-3-16 15,0-3-432-15,0-3-96 0,2-3-16 0,-2-4 0 16,5 2 240-16,-3-4 64 0,1-3 0 0,2 0 0 15,2 0 176-15,-1-4 32 0,4 1 16 0,-5-1 0 16,2 1-64-16,0-3-16 0,4 3 0 0,-1-1 0 0,2 8 352 0,-3-1 64 0,6 9 16 0,-2-2 0 16,-3 9 256-16,-1 1 0 0,-1 6 0 0,1 3 0 15,-4 4 448-15,0 2 160 0,-1 3 32 0,1 7 0 16,-3 0 768-16,-2 4 176 0,2 2 16 16,-4 1 16-16,3 3 16 0,-4 8 0 0,-1 1 0 15,1 1 0-15,-2 4-224 0,-2 4-32 0,0 6-16 0,-4-1 0 0,1 0-336 16,-1-1-64-16,-3-3 0 0,4 0-16 0,-1-3-688 15,3-3-128-15,-1-2-128 0,2-7 192 32,2-2-1024-32,3-5-192 0,5-5-32 0,1 0-14496 0</inkml:trace>
  <inkml:trace contextRef="#ctx1" brushRef="#br0" timeOffset="82707.35">18695 13313 6447 0,'-3'2'576'0,"-2"1"-576"0,1-1 0 0,2 0 0 0,2 0 1136 0,-1-1 112 16,1 1 32-16,0 2 0 0,-2 4 816 0,2 1 160 16,0 7 48-16,0-2 0 15,3-2-736-15,1 2-144 0,3 0-16 0,-2 0-16 0,4-2-496 0,0 3-112 0,3 1-16 0,-4 1 0 16,6 4-192-16,-3 0-32 0,1 2-16 0,4 1 0 15,-4 4-176-15,2 0-32 0,3 2-16 0,-1-1 0 16,-4-1-304-16,2 0 0 0,2 0 0 0,-2-4-144 47,3 4-1104-47,-3-5-224 0,2-2-32 0,0-4-10272 0</inkml:trace>
  <inkml:trace contextRef="#ctx1" brushRef="#br0" timeOffset="82943.39">18896 13167 14735 0,'-12'10'640'0,"1"2"160"0,2-3-640 16,4 2-160-16,2-4 0 0,-1 1 0 0,-1 3 2624 0,-5 8 480 15,-3 16 96-15,-11 8 32 0,-2 10-736 0,-2 4-160 16,-2 0-32-16,1-1 0 0,1-2-944 0,0-3-192 15,0-1-32-15,0 1-16 0,0-8-608 0,4 1-128 16,-2-6-32-16,5 0 0 0,2-1-352 0,1-7 0 16,4-2 0-16,4-8 128 15,5-2-608-15,1-9-112 0,8-1-32 0,3-10-16544 0</inkml:trace>
  <inkml:trace contextRef="#ctx1" brushRef="#br0" timeOffset="84092.13">21083 13487 18431 0,'7'4'1632'0,"3"-4"-1312"0,-1-2-320 0,0 0 0 0,1-3 256 0,7 2 0 15,-17 3-16-15,0 0 0 16,143-30-688-16,-143 30-128 0,119-33-16 0,-119 33-16 0,90-28-1360 0,-90 28-272 0,0 0-48 0,98-14-16 15,-77 11 1648-15,-4 3 320 16,1 0 64-16,-9 3 16 0,-2 1 2064 0,-2-1 432 0,-5 1 64 0,0-1 32 16,-5 2 272-16,-1 2 48 0,-1-3 16 0,-3 6 0 15,-2 1-992-15,-6 4-192 0,-1 4-32 0,-7 2-16 16,3 7-1056-16,-3 0-192 16,-3 7-64-16,-3 5 0 0,1 9-512 0,1 1-128 0,1 11 0 15,-1 4-16-15,6 3 240 0,3 1 48 0,-2 4 16 0,7-1 0 0,2-6 224 16,4-2 0-16,3-1 0 0,3-2 0 0,4-3 352 0,6-10-32 15,6-1-16-15,0-10 0 16,7-6 48-16,6-3 16 0,-1-7 0 0,4-5 0 16,0-8-368-16,1-1 0 0,-1-5 0 0,-28-2 128 15,0 0 704-15,0 0 128 0,122-31 48 0,-122 31 0 16,0 0-1504-16,79-49-288 0,-57 26-64 0,-3 1-16 0,-1-3 864 0,-8-1 0 16,1 4 256-16,-6 1-64 0,-1 3-192 0,-4 3 0 15,-4 8 0-15,-1 1 0 16,-2 6 0-16,-4 4-176 0,1 5 176 0,-1 6-192 0,-1 8 192 0,2 5 0 0,-4 0 0 0,2 12-128 15,-2 12 128-15,0 4 0 16,2 10 0-16,3 0 0 16,-3-5 144-16,6 7-144 0,-1 2 192 0,7-2-192 0,0 3 160 15,2-1-160-15,3-2 128 0,-1 1-128 16,1-8 0-16,6 2 0 0,-3-2 0 0,5-5 0 0,2-4 272 16,3-5 32-16,1 0 0 0,2-5 0 0,-2-6 416 0,-5-3 96 15,2-5 16-15,-6-5 0 0,-1-6-304 0,-4 1-48 16,-9-4-16-16,-1 0 0 0,-3-4-256 0,-5 2-48 15,-4-3-16-15,-6 3 0 0,-5-1-144 0,-5 1 160 16,-3 2-160-16,-8-4 160 0,-1 6-160 0,-1 1 128 16,-4 1-128-16,-1 1 128 0,-1 0-128 0,0 0 128 15,5-5-128-15,5-5 128 0,9-1-128 0,5-4 0 16,2-4 0-16,8-4 128 16,8-2-1840-16,8-3-368 0</inkml:trace>
  <inkml:trace contextRef="#ctx1" brushRef="#br0" timeOffset="84744.51">23177 13984 11967 0,'2'-2'1072'0,"-2"0"-864"0,0 2-208 0,0-2 0 16,0 2 480-16,0 0 48 0,-2 0 16 0,-3 2 0 16,0 2 224-16,-2 1 64 15,-7 7 0-15,-2 6 0 0,1 2-448 0,-5 5-96 0,1 8-16 0,-2 0 0 16,0 4 960-16,1 1 192 0,0 5 48 0,1 3 0 0,0 4 384 0,2 4 96 15,3 0 16-15,5 2 0 0,-2 1-640 0,6 3-128 16,2-1-32-16,3 5 0 0,2-4-752 0,1-3-160 16,6 0-16-16,3-4-16 15,4-6-224-15,3-9 0 0,0-1 0 0,4-8 0 0,4-1-208 0,1-9 16 16,5 0 0-16,6-10 0 0,-39-9-64 0,94 4-16 16,-94-4 0-16,113-27 0 15,-113 27 272-15,108-48 0 0,-108 48 0 0,87-70 0 0,-87 70-128 0,74-82 128 16,-74 82 0-16,66-101 0 0,-38 42 0 0,0-2 272 15,-6-7-16-15,-1 4-16 0,-5-4 16 0,-1 2 16 16,-11-2 0-16,-4 1 0 16,-4 1-272-16,-10 4 0 0,-1-1 0 0,-8-2 0 0,-5 3 128 0,-3 4-128 15,-7 9 0-15,-4 11 0 0,3 10 128 0,-1 13-128 16,0 6 0-16,0 14 0 16,-2 4 224-16,2 8-16 0,4 8 0 0,3 4 0 0,3 3-208 0,7-3 0 15,8 3 0-15,2-5-10720 16,12 6-2112-16</inkml:trace>
  <inkml:trace contextRef="#ctx1" brushRef="#br0" timeOffset="85115.58">24441 13857 6447 0,'-23'15'576'0,"9"-8"-576"0,2 2 0 0,7-6 0 16,3-3 608-16,-3 2 16 0,-2-2 0 0,-5 4 0 16,-8 6 48-16,-4 0 16 0,-4 6 0 0,-3 5 0 15,3 3 272-15,2 3 48 16,1 0 16-16,-1 3 0 15,5 3 1600-15,0 0 336 0,6 0 64 0,2 2 16 0,1 2-688 0,5-1-144 16,2 4-32-16,3 7 0 0,4 0-1040 0,5 7-224 16,4 6-32-16,1 2-16 0,3 5-384 0,3-5-80 15,3 6-16-15,1-5 0 16,8 1-256-16,-4-3-128 0,7-2 128 0,4-5-128 0,1-3 0 16,-1-6-176-16,1-6 16 0,0-3 0 15,4 1-1696-15,5-11-352 0</inkml:trace>
  <inkml:trace contextRef="#ctx1" brushRef="#br0" timeOffset="85536.48">24946 14525 13823 0,'-5'9'608'0,"3"0"128"0,2-2-592 0,0-6-144 0,2 3 0 0,0-2 0 15,-1 3 1056-15,5 2 176 0,-3 3 48 0,2 4 0 16,0 7-16-16,1 2 0 0,-5-1 0 0,-1 3 0 16,-1-1 16-16,1 4 0 0,-4-2 0 0,1 4 0 15,-1-4-320-15,-1 5-48 0,3 1-16 0,-5-3 0 0,2-1-192 0,2 0-32 0,-1-4-16 0,4 3 0 16,-2-10-336-16,2-5-64 0,0-1 0 0,2-10-16 16,0-2-384-16,3-5-80 0,0-6-16 0,2-5 0 31,2-4-1040-31,0-5-192 0,1-4-64 0,4-5 0 15,0-3 384-15,0 0 64 0,2-2 0 0,-1-2 16 16,1 3 736-16,0-4 144 0,1 1 16 0,2 4 16 0,0 1 160 0,-1 8 0 0,-2 1 0 0,3 2 0 16,-2 5 352-16,1 5 0 0,-1 4 0 0,0 5 0 15,1 3 448-15,-2 6 96 16,1 3 0-16,-1 4 16 0,-4 5 80 16,0 3 16-16,2 6 0 0,-5 3 0 0,3 0 256 0,-2 6 48 0,1 2 16 0,-4 3 0 0,0 3-528 15,-2-2-96-15,-2 3-32 0,-3-3 0 16,0-2-320-1,-3-2-64-15,0-5-16 0,1-8 0 0,-5-4-272 0,3-1 0 16,3-11 0-16,1-3-11712 16,1-4-2384-16</inkml:trace>
  <inkml:trace contextRef="#ctx1" brushRef="#br0" timeOffset="86073.65">25840 13700 4607 0,'-5'5'400'0,"-2"-5"-400"15,3 2 0-15,3-2 0 16,2 0 2336-16,-1 0 384 0,-1 1 80 0,-5 5 16 16,5-3-560-16,-3-1-96 0,4 0-32 0,5-2 0 0,2-2-1136 0,6-2-224 15,-1-3-64-15,5 2 0 0,4 0 64 0,2-4 0 16,-1 2 0-16,3 0 0 0,-3 0 960 0,5 6 192 16,-8 1 32-16,0 0 16 0,0 10-1776 0,-5 1-368 15,-2 8-64-15,-7 3-16 0,-3 8 432 0,-4 1 80 16,-5 2 0-16,0 9 16 0,-5 0 0 0,0 0 0 15,0-2 0-15,-6-2 0 0,6-3-144 0,-2-4-128 16,0-4 192-16,0-5-192 0,2 1 0 0,0-8-224 16,-4 5 16-16,2-6 0 15,0 1-256-15,4-8-48 0,1 0-16 16,1-3 0-16,6-6 240 0,0-3 48 0,2-4 16 0,2-5 0 16,3 2 704-16,4-7 144 0,1-2 16 0,4-5 16 15,4 3-2096-15,-6-1-416 0,3-2-96 0,3 3-16 16,1 5 1008-16,-1-1 208 0,1 2 48 15,2 1 0-15,0 6 704 0,-1-2 0 0,3 5 0 0,-4 1 160 0,0 3 480 16,-5 3 80-16,2 3 32 0,0 1 0 0,-2 3-176 0,1 2-48 16,-1-1 0-16,2-1 0 0,0 5 464 0,1-6 96 0,0 1 0 15,3-2 16-15,1-2-2704 0,1 1-528 0,1 1-112 0,1-3-6592 16,6-2-1296-16</inkml:trace>
  <inkml:trace contextRef="#ctx1" brushRef="#br0" timeOffset="86371.65">26717 13567 12895 0,'-11'7'576'0,"8"2"112"0,-3-2-560 0,5-5-128 16,1 1 0-16,1 2 0 0,1 1 2208 0,2-1 416 0,-1 11 64 15,6 1 32-15,1 4-304 0,4 0-64 16,-2 1-16-16,4-1 0 0,3 4-480 0,4-4-112 15,3-2-16-15,0 2 0 0,6 0-736 0,-3 1-160 16,3 4-16-16,1 1-16 0,0 6-432 0,0 0-96 16,-4-4-16-16,-1 6 0 0,2 5-112 0,-2 0-16 15,-2 9-128-15,-12-4 192 0,-5 6 0 0,-11-1-16 0,-10 1 0 0,-11 3 0 16,-3 0-176-16,-14 3 0 16,-12 6 144-16,-11 10-144 0,-7 4 0 0,-14 5 0 0,-6-2 0 0,1-4-192 15,0-6-448 1,7-2-80-16,0-2-32 0,14-7-17184 0</inkml:trace>
  <inkml:trace contextRef="#ctx1" brushRef="#br0" timeOffset="90855.9">9597 6569 4607 0,'-5'0'400'0,"3"0"-400"0,-1 0 0 0,1 0 0 16,2-2 912-16,-2 2 112 0,-3 2 0 15,0 2 16-15,-4 1 48 0,4 0 0 0,0 0 0 0,3 6 0 16,2-4-304-16,0 5-48 0,-3 4-16 0,3-3 0 16,3 5 560-16,-3 1 128 15,2 2 0-15,-2 3 16 0,0 1 32 0,2-1 0 0,-1 7 0 0,1 3 0 16,2 2-432-16,-3 6-96 0,1 0-16 0,0 12 0 0,3 1-480 0,-5 6-112 15,0 7 0 1,0-1-16-16,0 6 128 0,0 2 16 16,2 1 16-16,-1 3 0 0,3 6-64 0,-1-1-16 0,4 6 0 0,-3-6 0 15,3-2-192-15,2-6-32 0,1-4-16 0,2-8 0 16,4-1-144-16,-4-11 0 0,2 0 0 0,2-10 0 16,1 3 0-16,2-8 0 0,2-6 0 0,-2-1 0 0,2-6-240 0,0-1 80 15,2 0 16-15,1-8 0 16,1 3-304-16,-1-4-64 0,2 0-16 0,-26-14 0 15,0 0 80-15,94 22 32 0,-94-22 0 0,0 0 0 16,121 0 32-16,-121 0 0 0,104-17 0 0,-104 17 0 0,113-30 0 0,-113 30 0 16,119-56 0-16,-119 56 0 15,122-71-176-15,-52 24-16 0,8-2-16 0,11-3 0 16,7 0-512-16,-4 6-112 0,-3 10 0 0,-89 36-16 16,164-51 80-16,-164 51 0 0,165-33 16 0,-165 33 0 0,185-7 832 15,-185 7 176-15,185 12 128 0,-185-12-192 0,170 28 1248 0,-77-10 240 16,1-1 48-16,7-8 16 0,5 1 48 0,-6-8 16 0,-100-2 0 0,177-2 0 15,-177 2-944-15,162-31-192 0,-162 31-32 0,140-47-16 32,-140 47-624-32,117-51-128 0,-117 51-32 0,71-47 0 0,-45 21-144 15,-8 2-16-15,-6-7-16 0,-5 4 0 0,-4-4 1120 0,-3 5 240 0,-2-7 32 0,1-2 16 16,-4-2 752-16,-2-3 160 0,0-1 16 16,-7-8 16-16,1 4-1008 0,-6-8-208 0,-3 5-32 0,-5-5-16 15,-6 1-528-15,-3-4-96 16,-3 1-32-16,-1-8 0 0,0-5-96 0,-3 0-32 0,3-5 0 0,-2-6 0 15,2-2 416-15,-2-3-128 0,0-3 128 0,2-2 0 0,3 0 0 0,4-3 0 16,-2 0 0-16,2 6-128 16,2 10-304-16,0 8-48 0,-2 3-16 15,-1 6 0-15,1 5-208 0,0 5-32 0,7 1-16 0,-2 2 0 0,5 3 336 16,-3 10 64-16,5 3 16 0,-1 4 0 0,3 7 336 0,-2 3 0 16,0 6 0-16,0 6 0 0,-7 6 0 0,0 1 0 15,-8 10 0-15,-3 2 128 0,-3 6 432 0,-3 2 80 16,2 6 0-16,-15 1 16 0,-5 5 400 0,-5 3 80 0,-3 4 16 15,-1 1 0 1,8 1-64-16,-11 5-16 0,-2 1 0 0,-8 4 0 16,1 2-368-16,-8-2-64 0,-4 3 0 0,-3 1-16 0,12-4-288 0,-4-2-48 15,2-1-16-15,6-4 0 0,4-7-112 16,2-9-32-16,2-6 0 0,6-10 0 16,10-6-432-16,10-2-80 15,9-4-32-15,12-4-15712 0</inkml:trace>
  <inkml:trace contextRef="#ctx1" brushRef="#br0" timeOffset="91700.57">12305 8670 1839 0,'0'-9'160'0,"-1"5"-160"0,-3 3 0 0,2-3 0 0,1 2 1552 0,-1 1 288 0,0-3 48 0,-5-1 16 15,-2 0 976-15,-3-4 208 0,-3 4 48 0,2 1 0 32,1-1-688-32,3 0-128 0,4 3-16 0,3 0-16 0,-3 2-1168 0,4 2-224 0,1 7-64 0,-2 0 0 15,4 8-448-15,1 2-112 16,2 9-16-16,-1 3 0 0,3 4 128 0,1 7 32 15,1 7 0-15,3 0 0 0,4 1-192 0,-2 6-32 16,2 3-16-16,1 4 0 0,0-1-176 0,1-4 0 0,-1-1 0 0,-3-8 0 31,4-4-752-31,-6-3-80 0,0-7 0 0,2-2-16 16,-4-5-1632-16,-1-5-320 0</inkml:trace>
  <inkml:trace contextRef="#ctx1" brushRef="#br0" timeOffset="91941.92">12046 9159 13823 0,'-23'2'608'0,"11"-2"128"0,3 0-592 0,-1 2-144 15,4-2 0-15,5 0 0 0,-1 1 1856 0,-5 1 320 0,2-2 80 0,0 2 16 16,5 0-352-16,3-1-80 16,6 3-16-16,3-4 0 0,4-4-528 0,3 1-96 0,5-1-32 0,-24 4 0 15,0 0-656-15,106-42-144 0,-106 42-32 0,102-50 0 16,-102 50-336-16,116-59 0 0,-116 59 0 0,121-59 0 15,-121 59 0-15,108-51-240 0,-108 51 48 0,104-47 0 32,-104 47-880-32,0 0-160 0,127-52-48 0,-127 52 0 0,0 0-864 15,0 0-176-15</inkml:trace>
  <inkml:trace contextRef="#ctx1" brushRef="#br0" timeOffset="92790.9">11946 9636 16575 0,'-19'7'736'0,"9"-2"160"0,3-1-720 0,2-1-176 0,3-3 0 0,0 0 0 15,2 2 720-15,0 2 112 16,0 4 32-16,0 3 0 0,2 8-416 0,0 4-64 0,-2 3-32 0,0 5 0 15,0 2 544-15,0 9 128 0,-2 2 0 0,0 1 16 16,-1 7 416-16,-1 0 80 0,1 1 0 0,3 2 16 0,0 3-528 0,0 1-128 16,1 4 0-16,3 6-16 0,1 5-592 0,2 0-112 15,-3 5-32-15,1-3 0 0,0-1 16 0,0 4 0 16,0-1 0-16,2 0 0 0,2 1 48 16,0-8 16-16,1 1 0 0,1-6 0 0,1-9-96 0,2-6 0 15,3-1-128-15,-1-10 192 0,5-3-192 0,0-6-160 16,-2-6 32-16,4-8 0 31,1-5-592-31,4-6-112 0,-4-5-32 0,4-2 0 16,-28 1-224-16,0 0-32 0,0 0-16 0,129-44 0 0,-129 44 640 0,0 0 128 0,110-57 32 0,-110 57 0 0,80-47 336 0,-80 47 0 0,92-51 0 0,-92 51 0 15,103-38 0-15,-103 38 0 0,112-21 0 0,-112 21 0 16,130-4 0-16,-130 4 0 0,138 2 0 0,-138-2 0 16,134 4 0-1,-134-4 0-15,143-6 0 0,-143 6 0 0,161-19 0 0,-161 19 0 0,184-35 0 0,-184 35 0 16,180-43 0-16,-180 43 0 0,174-49 0 0,-174 49 0 0,176-40 0 15,-176 40 0 1,190-26 0-16,-190 26 0 0,172-5 0 0,-172 5 0 16,159 15 0-16,-82 1 0 0,1 3 0 0,1 2 0 15,-1 5 128-15,-8-5-128 0,-9 0 144 0,-9-5 0 16,-52-16 0-16,91 19 0 0,-91-19 64 0,0 0 16 16,106-12 0-16,-106 12 0 0,0 0 128 0,0 0 32 15,80-75 0-15,-73 49 0 0,0-6-192 0,0-1-16 16,-7-3-16-16,-2-5 0 0,-1 0 352 0,-3-6 64 15,-1-2 0-15,-1-5 16 0,-1-2-144 0,0-1-48 16,1-6 0-16,-5-8 0 0,3-3-400 0,-4 0 0 0,0-3 0 16,-3-3 0-16,-3 0 0 0,0-7 0 15,-5-4 0-15,4-1 0 0,2-1 0 0,0 6 0 0,5 2 0 0,0 7 0 16,2 6 0-16,-2 13 0 0,3 3 0 0,1 6 0 16,1 6 0-16,-1 6 0 0,-2 3 0 15,-2 11 0-15,0 4-208 0,-5 5 80 0,-6 3 128 0,-3 6-208 16,-5 6 32-16,-7 4 16 0,-2 10 0 0,-3 0 0 15,-4 5 160-15,-1 4 0 0,-3 6 0 0,-2 1 0 0,-5 3 0 0,3 0 224 16,3-3-48-16,-5 1-16 0,-2 0 320 0,-9-1 64 16,-2-1 16-16,1-1 0 0,-4 4-240 0,0-8-64 15,0 6 0-15,-1-8 0 0,1 1-256 0,-9-4 160 16,-3 0-160-16,-6 0 128 16,3 1 160-16,-2-3 32 0,1 0 0 0,0-1 0 15,4 2-64-15,-9-5 0 0,-7 0 0 0,-1-1 0 0,8-2-128 0,-3 1-128 0,6-4 192 0,3 3-192 16,-3-3 0-16,-1 2 0 0,0-7 0 0,7 3 0 31,12-3-976-31,4 4-208 0,5 3-32 16,8-4-14816-16</inkml:trace>
  <inkml:trace contextRef="#ctx1" brushRef="#br0" timeOffset="94377.72">22247 14003 911 0,'-5'0'0'16,"1"-2"0"-16,2 0 0 0,-1-1 0 0,3-2 320 0,-4-1 0 16,-1-9-16-16,-2-6 0 0,0-11-176 0,0-2-128 15,4-3 144-15,3 2-144 0,3 4 0 0,2 5 0 16,4 5-176-16,-2 7 176 0,5 3 800 0,-1 8 288 15,1 3 48-15,4 3 16 0,-4 8 752 0,4-2 144 16,1 6 48-16,2 6 0 0,-1 5-112 0,-1 2-32 16,2 9 0-16,0 5 0 0,4 6-448 0,0 5-96 15,1 2 0-15,-1 5-16 0,-1-1-672 0,1 9-128 16,1 5-16-16,-3 12-16 0,-2 4-384 0,-8 12-176 16,-1 9 160-16,-3 5-160 0,0 1 432 0,-5 12-16 0,-2 0 0 0,0 10 0 15,-7 8 576-15,2 1 112 0,0-3 32 0,-2 1 0 0,3-6-224 16,4-8-32-16,2-9-16 0,5-20 0 0,0-9-352 0,5-18-64 15,7-16 0-15,2-9-16 16,4-8-240-16,4-10-64 0,1-8 0 0,1-10 0 16,-31-14-576-16,0 0-128 0,110 5-32 0,-110-5 0 31,0 0-736-31,118-38-128 0,-118 38-48 0,98-39 0 0,-98 39 48 0,115-40 16 0,-115 40 0 0,127-43 0 16,-127 43 160-16,127-42 16 0,-127 42 16 0,136-31 0 0,-136 31 720 15,150-35 144-15,-150 35 16 0,187-35 16 0,-84 18 368 0,1 1 0 16,1 7 0-16,1-5 128 0,0 6-128 0,16-6 0 0,12 0 0 0,4 3 0 15,-12 3 0-15,15-1 0 0,10-3 0 0,1-2 0 16,-4 2 480-16,-3-8 16 16,-1-4 0-16,1-2 0 0,-2-7 48 0,-4 0 16 0,-5 0 0 0,2 3 0 0,7 4-400 15,-10 7-160-15,-10 1 128 0,-6 6-128 16,-4 3 400-16,6 9 0 0,3 7 0 0,-11 6 0 16,-11-1-80-16,-11 5-32 0,-8 2 0 0,1 6 0 15,-1-1-288-15,-5 0 0 16,1 1 128-16,-14-3-128 0,-63-22 0 0,104 32 0 15,-104-32 128-15,94 29-128 0,-94-29 0 0,0 0 0 16,112 4 128-16,-112-4-128 0,0 0 0 0,0 0 160 16,83-65-160-16,-72 41 128 0,-2 1 384 0,-4-6 64 15,-5-4 0-15,-5-6 16 0,-4-8 192 0,-2-1 48 0,-1-8 0 0,-7-10 0 16,0-6-480-16,0-4-96 0,-6-4 0 16,1-15-16-16,0-4-240 0,-4-14 0 0,2-7 0 0,-2-9 0 15,1-10 0-15,1-11 0 0,2-9-128 0,0-6 128 16,-3-2 0-16,5-4 0 0,-1-7-128 0,2 9 128 15,0 13-224-15,2 21 16 0,0 21 0 0,-4 11 0 32,-3 14-832-32,-3 18-176 0,-3 17-16 0,-3 12-16 15,-1 5 256-15,-3 9 48 0,-2 4 16 0,-3 3 0 0,-1 4 1104 0,-2 3 208 0,-2 5 64 0,0 0 0 0,-1 4 528 0,-3 2 112 0,-3 1 32 0,-6 2 0 16,-3 0-512-16,-4 2-96 16,1 1-32-16,0 6 0 15,-6-2-224-15,-2 5-32 0,-1 2-16 0,-12 0 0 0,0 5 160 0,-6 0 16 0,-3 4 16 0,-1-4 0 31,-2 0 176-31,-4-3 16 0,-1 6 16 0,-9-1 0 16,-6 0-32-16,1 2-16 0,2-4 0 0,-6 0 0 16,-1-1-224-16,-6 1-32 0,0 2-16 0,0-2 0 0,2-2-64 0,-6 1-16 15,-7-1 0-15,0-1 0 0,6 1-208 16,-9 4 0-16,-1 3 128 0,-3 1-128 0,5 6 0 0,6 2 0 16,7 7 0-16,-4 4 0 0,2 3 0 0,13 0 0 0,15 2 0 0,20-8-11904 15,20-2-2272-15</inkml:trace>
  <inkml:trace contextRef="#ctx1" brushRef="#br0" timeOffset="95442.7">22921 11782 3679 0,'-5'2'320'0,"-2"0"-320"0,3-2 0 0,1 0 0 16,1 0 960-16,1 0 112 0,-1 0 16 0,-5 1 16 0,0 1 416 0,0 2 80 15,-2 1 0-15,2 0 16 16,5 7-96-16,4-3-32 0,3 3 0 0,2 0 0 0,7 2-336 0,2 2-80 0,3 0-16 0,2-1 0 31,-2 1-608-31,4 3-112 0,3 5-16 0,-2 8-16 0,6 8-304 0,-7 5 0 0,3 11 0 0,-2 1 0 16,1 10 352-16,-1 1 16 0,0 6 0 0,3 8 0 15,-8 2-224-15,3-4-144 16,-1 2 192-16,0-12-192 16,-2-8 0-16,2-6 0 0,-2-9 0 0,1-3 0 15,1-1-944-15,-2-12-192 0</inkml:trace>
  <inkml:trace contextRef="#ctx1" brushRef="#br0" timeOffset="95665.07">22644 12677 31327 0,'-10'16'1392'0,"8"-7"272"0,4-4-1328 0,3-3-336 15,0-2 0-15,6-2 0 0,6-5 464 0,-17 7 32 0,0 0 0 16,150-52 0-16,-150 52-128 0,171-70-32 0,-72 32 0 0,11-6 0 31,8-1-2720-31,4-6-560 0,2-1-96 0,8-4-5280 0,10-3-1072 0</inkml:trace>
  <inkml:trace contextRef="#ctx1" brushRef="#br0" timeOffset="98989.03">27816 6341 13823 0,'-5'3'1216'0,"1"1"-960"0,3-1-256 0,1-3 0 16,0 2 608-16,-4 2 80 0,-1 1 16 0,-9 11 0 0,-5 1-80 0,-2 4-16 15,0 0 0-15,0 0 0 16,2 0 448-16,-4 3 96 0,4-1 0 0,0 1 16 0,1-1-80 16,5 8-32-16,-1 0 0 0,1 1 0 15,3 4-272-15,-4 3-48 0,0 8-16 0,-3 0 0 16,4 5-176-16,1 7-32 0,4 9-16 0,-3 2 0 0,4 5-208 0,5 1-32 15,-3 1-16-15,7-4 0 16,3-2-240-16,2 1 0 0,5 1 0 0,0-5 0 16,8-2 0-16,-1-7 0 0,5-5 0 0,-1-5 0 0,5-4 0 0,0-6 0 15,6-3 0-15,3-4 0 0,1-8 576 0,-38-24 240 16,91 42 32-16,-91-42 16 16,101 19-2064-16,-101-19-400 0,120-4-96 0,-120 4-16 15,124-33 1008-15,-124 33 208 0,106-52 48 0,-106 52 0 0,93-75 240 0,-50 30 48 16,-4 0 16-16,-1-13 0 0,-1-8 144 0,-8 0 0 15,1-4-144-15,-8-3 144 0,-1 2 0 0,-8-1 0 16,-3-1 0-16,-5 0 0 0,-8-4 0 0,-4 2 0 16,0-3 0-16,-11 3 0 0,1 5 0 0,-4-1 0 15,0 5 0-15,-5 0 0 0,3 6 0 0,1 1 0 0,1 3 0 0,-2 6 0 16,2 12 0-16,0 4 0 16,2 12 0-16,0 8 128 15,0 7-832-15,-4 7-160 0,1 3-32 16,-1 11-9984-16</inkml:trace>
  <inkml:trace contextRef="#ctx1" brushRef="#br0" timeOffset="99428.68">29297 5907 16575 0,'-14'16'736'0,"0"-6"160"0,6 3-720 0,1-6-176 0,3 0 0 0,2-2 0 0,-3 3 512 0,-2 5 80 0,-7 14 16 0,-3 10 0 16,-4 8-416-16,-3 8-192 0,-3 6 160 0,1 4-160 0,4 8 768 0,1 6 48 16,3 6 16-16,3 3 0 0,4 2 656 0,1 5 144 31,5 1 32-31,3 2 0 0,2 1-528 0,2 1-112 0,3-4 0 0,2-4-16 15,5-6-304-15,4-6-48 0,1-8-16 0,7-7 0 0,6-6-432 16,1-10-80-16,4-5-128 0,4-7 176 31,-39-35-2224-31,101 48-432 0</inkml:trace>
  <inkml:trace contextRef="#ctx1" brushRef="#br0" timeOffset="99890.27">29860 6677 17503 0,'-19'21'1552'0,"9"-7"-1232"0,-1-2-320 0,6 0 0 16,3-5 704-16,2 2 96 0,0-2 16 0,-5 10 0 16,-2 15-160-1,0 6-16-15,-5 7-16 0,0 4 0 0,1-2 80 0,2 2 0 0,1-4 16 0,4 0 0 16,2-1 688-16,2-4 144 0,2 2 32 0,0-2 0 15,3-7-880-15,-1 0-160 0,3-3-32 0,-6-6-16 16,1-1-496-16,0-2 0 16,-2-4 0-16,0-3 0 0,-2-7-464 0,0-2-144 0,2-3-32 0,-5-9 0 15,3 0-656-15,1-9-144 0,-1-1-32 0,2-7 0 32,2-4 432-32,1-2 80 0,2-10 0 0,1-7 16 0,2 2 432 0,1-6 96 0,5 1 16 15,-4-1 0-15,4-1 176 0,0 3 32 16,-5 9 16-16,1 0 0 0,3-5 176 0,-1-1 0 0,2 5 0 0,1 4 0 0,-2 9 672 0,1 2 112 31,0 7 32-31,-2 7 0 0,3 3 272 0,-2 6 64 16,2 3 16-16,-4 3 0 0,3 2 96 0,0 6 16 0,-2 3 0 0,0 1 0 15,2 4-160-15,-2 4-32 0,0 3 0 0,1 11 0 16,-5 1-320-16,3 9-64 0,-8 9 0 0,1 5-16 16,-4 5-272-16,-2 5-48 0,0 1-16 0,0-2 0 15,1-4-224-15,1-5-128 0,0-6 160 0,3-4-160 31,4-9-288-31,2-6-160 0,5-6-16 0,3-11-16560 0</inkml:trace>
  <inkml:trace contextRef="#ctx1" brushRef="#br0" timeOffset="100464.19">30468 5893 14735 0,'-3'-3'640'0,"-1"-1"160"0,4-1-640 0,0 0-160 15,2 1 0-15,-2 3 0 0,2-1 848 0,1-3 144 16,4-6 32-16,2 1 0 0,1-2 16 0,6-1 16 0,-2 6 0 0,2-3 0 16,5 5 112-16,0 1 32 0,-21 4 0 0,0 0 0 15,0 0 16-15,99 2 16 0,-99-2 0 0,0 0 0 16,68 37-208-16,-51-18-64 0,-5 3 0 0,-1 6 0 16,-4 0-256-16,-5 5-48 0,-2 2-16 0,-6 2 0 15,-2 4-256-15,-3 3-48 0,-4 5-16 0,-5-4 0 16,1 4-192-16,-2 3-128 0,-3 4 160 0,1-6-160 0,2-1 0 0,4-7 0 15,0-4-176-15,3-5 176 32,1-8-512-32,5-4 32 0,1-6 0 0,3-4 0 0,2-6-192 15,2-7-32-15,4 0-16 0,-1-8 0 0,4-4-240 0,4-5-64 0,1-4 0 16,-1-1 0 0,2-7 80-16,1 3 16 0,4-4 0 0,-2 1 0 0,3 5 752 0,2-2 176 0,-2 2 0 0,2 3 0 0,-2 4 464 0,2 3 96 15,0 1 16-15,-2 8 0 0,0 1-16 0,0 1 0 16,0 5 0-16,2 0 0 0,0 5-64 0,2-1-16 15,1 1 0-15,1-3 0 0,1 7-224 0,-26-9-32 16,0 0-16-16,0 0 0 0,108 26-208 0,-108-26 0 16,0 0 0-16,103 17 0 0,-103-17 448 0,0 0 64 15,122 9 0-15,-122-9 0 16,104-4-3328-16,-104 4-640 0,117-10-144 0,-117 10-8288 0</inkml:trace>
  <inkml:trace contextRef="#ctx1" brushRef="#br0" timeOffset="100763.88">31702 5646 31327 0,'-30'16'1392'0,"13"-6"272"15,5-1-1328-15,8-4-336 0,4 0 0 0,2-1 0 0,2-1 848 0,1 4 112 16,3 9 0-1,1 3 16 1,5 2-1584-16,2 7-320 0,-6-2-64 0,2 5-16 16,2 2-1424-16,-1 2-272 0,2 4-64 0,3 2-16 0,3 3 2352 0,8 1 432 0,1 7 176 0,3 4-16 15,-2-5 1760-15,8 8 368 0,-3 5 64 0,1 8 16 16,-2-1-800-16,-6 2-160 0,-6 0-16 0,-13-5-16 16,-11 2-1072-16,-11-2-304 0,-9 2 0 0,-9 1 128 15,-7 0-896 1,-6-1-192-16,-8-2-48 0,-4 0 0 0,1-5 640 0,-7-6 128 0,0-1 32 0,-4-6-13696 15</inkml:trace>
  <inkml:trace contextRef="#ctx1" brushRef="#br0" timeOffset="101589.58">28431 6404 4607 0,'0'0'400'0,"2"0"-400"0,1-2 0 0,-3 2 0 16,2-2 528-16,-2 2 32 0,4-2 0 0,-1 1 0 16,1-3-208-16,-3-1-32 0,1 0-16 0,-2 1 0 15,0 1-64-15,-2-1-16 0,2 1 0 0,-1-4 0 16,1 5 544-16,-2-3 128 0,2-2 0 0,-2 3 16 0,0 1-112 0,1-2-32 16,-1 1 0-16,0-1 0 0,0 2 160 0,-3-1 32 15,2 1 0-15,-1-4 0 0,-1 1-96 0,0 5-16 16,0-3 0-16,-1 1 0 0,1-4-32 0,-5 3-16 15,3-1 0-15,-7 1 0 0,3-2-368 0,-3 2-80 16,-3 1-16-16,-2 1 0 0,0 0-176 0,-8 2-32 16,1 0-128-16,-5 2 192 0,0 1-192 0,-9-1 0 15,5 3 0-15,-7 0 0 0,3-1 0 0,1-1 0 16,5-1 0-16,-2-2-7600 16,6 0-1472-16</inkml:trace>
  <inkml:trace contextRef="#ctx1" brushRef="#br0" timeOffset="114593.27">27919 9330 6447 0,'-9'3'576'0,"0"-1"-576"0,3 0 0 0,2-2 0 16,2 0 832-16,-1-2 64 0,1 2 16 0,-3-2 0 15,-2 0 352-15,0 1 64 0,-4-3 16 0,3-1 0 0,-1 2-384 0,0-3-80 16,2 1-16-16,0-2 0 0,0 2 80 0,0 0 16 16,4-2 0-16,-6 2 0 0,4-1 192 0,0-4 32 15,0 5 16-15,-2-2 0 0,1 0-32 0,3-2 0 16,-4-1 0-16,0 3 0 0,0-2-432 0,-2 2-96 15,2 0 0-15,-5 0-16 16,0 5-368-16,-2-1-80 0,0 4-16 0,-2 1 0 0,-1 9-160 0,-1-1 0 0,-2 8 0 0,0-1 0 31,-1 2 0-31,2 5 0 0,2 6 0 0,-1-4 0 0,6 6 0 0,0-6 0 16,5 3 0-16,4-4 0 16,3 1 0-16,3-2 0 0,2-1 0 0,4 3 0 0,1-2 0 0,-1-3 0 0,5 2 0 0,0-4-176 15,3 0 176-15,-3-1-192 0,4-3 192 0,1-6-192 16,2 0 192-16,3-6 0 15,-24-3 0-15,0 0 0 0,0 0 0 0,94-17 0 16,-94 17-144-16,0 0 144 0,68-40-208 0,-48 21 16 16,-1-2 16-16,-2-2 0 15,2-3-208-15,-3 2-64 0,0-1 0 0,-2-1 0 0,-2 3 64 0,-2 2 16 0,1 1 0 0,-1-3 0 16,2 4 240-16,-6 0 128 16,2 1-160-16,-1 6 160 0,-1 0 0 0,-3 7 0 15,-1 5 0-15,-2 8 0 0,-4 3 0 0,-1 6 160 16,-2 13-160-16,-3 3 128 0,-3 7 224 0,1 10 32 15,-5 17 16-15,-2 6 0 0,1 7 224 0,-1 5 32 16,0 6 16-16,0 5 0 0,1 6-288 0,1-1-64 16,1 6-16-16,4-10 0 0,3-8-176 0,6-11-128 0,3-11 144 0,3-13-144 15,4-6 256-15,5-9-64 0,8-10 0 16,0-4 0-16,-20-25-192 0,0 0 0 0,89 26 0 0,-89-26 0 31,0 0-768-31,112-42-32 0,-79 11-16 0,0-6 0 16,-3-1-256-16,-4-6-48 0,-3-3-16 0,-4-2 0 0,-4-1 800 0,-4 1 144 0,-1-3 48 0,-3 0 0 15,-5-1 304-15,-4 5 64 0,-1-1 16 0,-2-3 0 16,-6 5 144-16,-3-4 48 0,-2 0 0 0,-4 4 0 16,-1 4-272-16,-5 1-160 0,-1 13 192 0,1 6-192 0,0 7 0 15,0 6 0-15,5 8 0 0,0 5 0 16,2 10-576 0,0 1-112-16,8 1-16 0,4-1-11536 0</inkml:trace>
  <inkml:trace contextRef="#ctx1" brushRef="#br0" timeOffset="114914.17">28440 9558 13935 0,'-4'16'304'0,"4"-8"64"0,2 4 16 0,2-6 0 0,1-3-384 0,0 2 0 0,0 1 0 0,6 2 0 15,5 8 736-15,4 7 64 0,7 1 16 0,-7 0 0 16,1-1-496-16,-1 3-80 0,-3-3-32 0,0-2 0 15,-3 0 624-15,0-4 112 0,0 2 16 0,0-5 16 16,-5-2 112-16,1 2 0 16,-1-3 16-16,1-3 0 0,-6-2-416 0,3 1-96 0,-4-4-16 0,3-1 0 0,-3-2-224 0,2-2-48 15,1-1-16-15,-1-4 0 0,2 1-112 0,2-6-32 16,-3 0 0-16,7-5 0 16,-3-2-16-16,4-4-128 0,2-5 192 0,1 0-64 15,1-1-128-15,-4-3 0 0,-1 6 0 0,1-2 0 16,-1 2 0-16,-3 3-144 0,-3 6 0 0,-2 3 0 15,-3 9-848-15,-2 0-160 16,-2 6-48-16,2 3 0 0,-5 1-720 0,3 7-160 16</inkml:trace>
  <inkml:trace contextRef="#ctx1" brushRef="#br0" timeOffset="115322.43">29580 9591 11055 0,'0'-10'976'0,"0"3"-784"0,0-2-192 0,-2 4 0 16,4-1 1024-16,-2 3 144 0,-2-4 48 0,0-2 0 16,-3-3-240-16,-6-2-32 0,-4 5-16 0,-4 4 0 15,-4 7 112-15,-1 5 32 0,-1 5 0 0,-3 0 0 16,2 7 784-16,3 6 144 0,-1-1 48 0,3 2 0 16,2 6-1088-16,2-3-192 0,4 1-64 0,-1 1 0 15,6-1-512-15,2 1-192 0,3-5 144 0,3-1-144 16,3-6 656-16,4-7 48 0,4 2 16 0,5-9 0 31,1 0-2256-31,4-5-464 0,-21 0-96 0,0 0-16 16,0 0 1232-16,111-26 240 0,-111 26 64 0,0 0 0 0,93-41 128 0,-93 41 48 0,54-44 0 0,-35 21 0 0,-3-1 80 15,-2 3 32-15,-2 0 0 16,-5 0 0-16,1 2-160 0,-6 0-48 0,2 0 0 0,-4 1 0 16,1 3 128-16,-1-3 32 0,0 6 0 0,0 0 0 15,0 1 528-15,0 8 96 0,4 0 32 0,-2 3 0 0,-1 3 256 0,5 0 48 16,-5 6 16-16,3 0 0 15,-1 7-16-15,1 3 0 0,1 0 0 0,-3 2 0 16,0 3-112-16,-1-1-32 0,3-1 0 0,1-2 0 16,2-1-64-16,0-2-16 0,5-3 0 0,-3-5 0 15,5 1-944-15,2-4-192 0,4-5-32 16,-20-1-11392-16</inkml:trace>
  <inkml:trace contextRef="#ctx1" brushRef="#br0" timeOffset="115758.27">30298 9408 11055 0,'-11'-2'976'0,"2"-1"-784"0,6 1-192 0,1-1 0 15,0 1 1408-15,-3 0 256 0,-5 0 32 0,-8 2 16 16,-6-1-960-16,-6 2-192 16,-1 10-48-16,-2-1 0 0,0 8-512 0,0 4 0 0,1 10 0 0,3 1 0 15,-1 5 784-15,4 2 160 0,3 4 16 0,4 3 16 0,2-2-144 0,3 2-16 16,5-3-16-16,4-6 0 15,-1-3-624-15,6-9-176 0,6 2 0 0,-3-7 0 16,6-4-768-16,3-6-208 0,6-3-48 0,1-6-16 31,2-4-400-31,-21 2-80 0,0 0-16 0,90-36 0 0,-90 36 624 0,82-54 112 0,-82 54 32 0,91-80 0 32,-49 31-16-32,-2-5 0 0,-6 3 0 0,-2-1 0 15,-6 2 144-15,0-3 48 0,-5 5 0 0,-2-3 0 0,-1-3 592 0,-6 0 0 0,2-2 0 0,-2-5 128 16,-3 2 832-16,1-5 144 0,-5-1 48 0,-1 1 0 0,-1-2-80 15,-1 5-16-15,-2 5 0 0,-2 4 0 16,-3 12-544-16,0 3-96 0,-4 13-32 0,-1 6 0 0,-1 8 768 0,-3 8 160 0,0 12 32 0,-3 4 0 16,-2 9 480-16,-2 5 96 0,2 9 32 0,-6 3 0 15,6 7-864-15,-2 0-192 0,4 8-16 0,-1 8-16 16,4 0-560-16,-1 1-112 16,4 8-32-16,4-4 0 0,4-4-160 0,3 0 0 0,3-3 0 0,4-7 0 15,5-7-416 1,4 0-16-16,2-3 0 15,4-7-14016-15</inkml:trace>
  <inkml:trace contextRef="#ctx1" brushRef="#br0" timeOffset="120138.23">30777 9572 7359 0,'-2'0'656'0,"2"0"-528"0,0 0-128 0,0-2 0 16,2 2 832-16,-1-3 144 0,1 3 32 0,0 0 0 16,1-2 336-16,1 2 64 0,-1 0 0 0,1 0 16 15,-2 5-400-15,-2-1-64 0,0 1-32 0,-2-2 0 16,2 4 192-16,-4 0 32 0,4-2 16 0,-5 2 0 0,2 0-112 0,-1-1-32 16,1 4 0-16,1-3 0 15,2 3-160-15,-2-1-32 0,-1 5-16 0,1-2 0 0,0 1-256 0,1 0-48 16,1 1-16-16,-2-1 0 0,0 2-304 0,0 3-48 15,1 3-16-15,-1-2 0 16,-3 2-128-16,-1-2 0 0,1 0 0 0,2-2 0 16,-3 1 0-16,3-3 0 0,-2-1 0 0,1-3 0 15,2 1-176-15,2-7 176 0,0 0-128 0,0-3 128 16,2-4-256-16,2-6 16 0,3 3 16 0,0-8 0 16,1-1-256-16,3-1-48 0,1-8-16 0,0-1 0 15,2-2 96-15,2-6 32 0,-2-4 0 0,3-1 0 16,1-1 416-16,-1-2-128 0,0 3 128 0,3-3 0 0,-5 0 0 0,3 2 0 15,-1 1 144-15,1 1-144 0,-4 2 544 0,0 7 0 16,-1 2 0-16,-2 8 0 0,1 5-208 0,-5 1-32 16,0 9-16-16,-2-1 0 0,-1 1-144 0,3 2-16 15,-4 2-128-15,2 0 192 0,2-1-192 0,0 3 0 16,2-2 0-16,0 5 0 16,3 0-1152-16,2 1-192 0,0 1-16 0,2 1-16 15,1-1-800-15,2 3-144 0,0-5-48 0,1 4 0 16,-1-3 384-16,0-2 64 0,-19-6 0 0,0 0 16 15,0 0 304-15,94 33 64 0,-94-33 16 0,0 0 0 16,0 0 320-16,87 21 64 0,-70-16 16 0,-3-3 0 0,-1-2 816 0,-5-2 176 16,-2 2 128-16,-1 0-192 0,-5 2 1936 0,0-1 384 0,-5 1 80 0,-1 0 16 15,1-2 528-15,-2 0 96 0,-2 0 32 0,-1 0 0 16,0 0-288-16,-1-2-48 0,1 2-16 0,-1 0 0 16,1 0-1008-16,-1 2-208 0,3 1-32 0,-6 1-16 15,3 6-688-15,1 1-128 0,-3 3-16 0,3 5-16 16,-4 0 112-16,0 7 32 0,5 0 0 0,-3 0 0 15,5 6 128-15,0-3 16 0,4 1 16 0,3-6 0 16,2 2-480-16,1-5-112 0,2-1 0 0,2-5-128 16,4-3 0-16,-3 1 0 0,5-5 0 0,1-1 0 15,-1-3-608 1,3-3-32-16,2-1 0 0,-1-1 0 0,2-1-160 0,0-3-32 16,1-4-16-16,-3 0 0 0,0-3 144 0,-1 2 16 15,-4-2 16-15,0-4 0 0,2 0 240 0,-7 2 48 0,2-1 16 0,-2-3 0 16,-2 1-16-16,1 1 0 0,-1-1 0 0,-4-3 0 0,3 3 240 0,-2-2 144 15,-1 0-192-15,1-2 192 0,2 2 0 0,-1 0 0 0,1-1 192 16,1 5-48-16,0 4 384 0,0 3 80 0,-1 6 16 0,1 2 0 16,-1 2-240-16,-3 6-32 0,4 1-16 0,-3 3 0 15,-2 0 112-15,2 4 0 16,1 1 16-16,-1 1 0 0,2 1-192 0,-1 2-32 0,2 0-16 0,-1 5 0 16,1-2-224-16,0-1 176 15,2-2-176-15,0-2 160 0,2 0-432 0,-2-3-96 0,5 0-16 0,-3-10 0 16,5 1-1776-16,2-5-352 0</inkml:trace>
  <inkml:trace contextRef="#ctx1" brushRef="#br0" timeOffset="120393.33">32037 8743 17503 0,'-13'0'768'0,"3"2"176"0,3 3-752 0,2 0-192 15,3 4 0-15,2-2 0 16,-2 3 1440-16,-5 8 256 0,0 9 48 0,-1 13 16 16,-3 11-208-16,1 1-32 0,1 6-16 0,4-1 0 0,-2-1-464 0,5 0-80 15,2-6-32-15,2 2 0 0,5 2-160 0,0 0-16 0,1 0-16 0,3 0 0 16,1-1-496-16,-5-1-112 0,5 4 0 0,-6-6-128 31,2-3 0-31,1 0 0 0,-2-5 0 0,0-4 0 16,-4-5 0-16,1-5-144 0,-2 2 144 0,-1-9-15776 0</inkml:trace>
  <inkml:trace contextRef="#ctx1" brushRef="#br0" timeOffset="120768.7">31906 9257 14735 0,'-7'3'1312'0,"2"-1"-1056"16,3 1-256-16,2 1 0 0,2-1 2080 0,-4 1 352 31,0 3 80-31,-1 7 16 0,1 3-1392 0,-1 0-288 16,3 3-48-16,3-3-16 0,2-1-608 0,2-4-176 0,5 0 0 15,2-5 0-15,6 4 304 0,-20-11-16 16,0 0 0-16,0 0 0 0,106 15-160 0,-106-15-128 0,0 0 192 0,101-2-192 16,-101 2 0-16,0 0-272 0,97-10 16 0,-97 10 16 31,0 0-1440-31,0 0-304 0,98-28-48 0,-79 19-16 15,-1 1-512-15,-4-3-128 0,-2 3 0 0,2-3-16 16,-2 4 1232-16,-2 0 256 0,-1 4 64 0,0 3 0 0,0 0 1152 0,-6 3 192 0,1 6 64 0,-3-2 16 16,-1 7 1456-16,0 1 304 0,-1 3 48 0,-1 1 16 15,0 2 592-15,-1 3 128 0,1 6 32 0,-5-2 0 16,2 3-976-16,-1-3-192 0,-1 5-32 0,0-3-16 16,2-2-704-16,-2-4-144 0,2 2-16 0,2-5-16 15,1-4-528-15,0-1-96 0,4-5-128 0,0 1 176 16,-1-7-1184-16,3-2-224 15,-1-1-48-15,4-4-7936 0,-2-1-1568 0</inkml:trace>
  <inkml:trace contextRef="#ctx1" brushRef="#br0" timeOffset="121053.42">32958 9293 27647 0,'-12'5'1216'0,"7"-5"256"0,3 4-1168 0,-3-2-304 15,3 1 0-15,-1-1 0 0,-2 0 128 0,-4 1-128 16,-3 2 192-16,-7 7-192 16,-8-1-352-16,1 3-176 0,0 3-48 0,3-1 0 0,1 3 1760 0,1 0 352 15,2 4 64-15,1 0 0 0,6 6-176 0,0-3-32 0,5 7-16 0,2 0 0 16,3 1-592-16,5-5-112 0,6 4-32 0,0-10 0 16,7 0-192-16,3-4-32 0,-19-19-16 0,0 0 0 15,89 33-240-15,-89-33-160 0,0 0 192 0,120 0-192 16,-120 0 0-16,0 0 0 0,124-30 0 0,-124 30 0 15,0 0 0-15,113-47-256 0,-113 47 64 0,68-40 0 16,-68 40-1040 0,64-49-208-16,-64 49-32 0,53-52-16 0,-34 24-1536 15,0 0-304-15</inkml:trace>
  <inkml:trace contextRef="#ctx1" brushRef="#br0" timeOffset="121231.59">33021 8508 39615 0,'-28'0'1760'0,"13"1"352"0,1 1-1680 0,8 0-432 16,1 1 0-16,2-1 0 0,1 0 496 0,-5 1 16 15,-2 1 0-15,1 1 0 16,-1 4-768-16,5-8-128 0,8-2-48 0,6-8 0 16,10-1-4432-16,-20 10-880 0,66-42-176 0,-37 12-32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7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3:07:40.898"/>
    </inkml:context>
  </inkml:definitions>
  <inkml:trace contextRef="#ctx0" brushRef="#br0">21945 6271 9215 0,'0'4'816'0,"-1"-3"-656"15,1 1-160-15,0 0 0 0,1 0 960 0,-2 1 176 16,-1 1 16-16,-3 6 16 0,-1 1-80 0,1 3 0 15,0 1-16-15,0-3 0 0,-1-3 160 0,3 0 48 0,3-4 0 0,0-1 0 16,0-3-608-16,2-1-112 0,-2 0-32 0,1 0 0 16,-1 0-272-16,0 2-64 0,-1 1-16 0,-1 3 0 15,0 2 336-15,-1 1 64 0,-1 2 0 0,-4 4 16 16,1 3-224-16,-4 1-48 0,1 5-16 0,-4 8 0 16,2-3-176-16,-2 6-128 0,0 3 192 0,-2 6-192 15,2 3 128-15,2 5-128 0,-4 0 0 0,4 2 0 16,3 0 128-16,1 7-128 0,2-1 0 0,3-3 0 0,5-3 0 0,1-3 0 15,4-1 0-15,3-8 0 0,3-6 0 0,4-1 0 16,2-5 0-16,2-4 0 16,5-5-432-1,4-4-32-15,-4-1-16 0,-26-16 0 0,0 0 128 0,94 16 32 0,-94-16 0 0,0 0 0 0,100-14 320 0,-100 14 0 16,0 0-144-16,102-46 144 0,-102 46 0 0,74-45 0 16,-74 45 0-16,67-52 0 0,-67 52 0 0,60-63 0 15,-36 28 0-15,-10-3 0 16,0 0-608-16,-5-1-16 0,-9 1 0 15,-4-4 0-15,-3-5 240 0,-1 4 32 0,-8 3 16 0,-2-2 0 0,1-5 992 16,-2 3 208-16,-2-3 32 0,0 4 16 0,0 3 0 0,-2 3 0 16,8 4 0-16,-3 9 0 0,3 4-384 0,2 5-80 0,3 8 0 15,-2 3-16-15,1 4-176 0,1 4-16 0,1 3-16 0,0-2 0 16,4 7-400-16,-3-1-80 0,-1-1 0 0,7 4-16 16,-3-2-1904-16,3 0-384 0</inkml:trace>
  <inkml:trace contextRef="#ctx0" brushRef="#br0" timeOffset="749.56">22759 6339 11055 0,'-3'7'976'0,"-1"-2"-784"0,2-1-192 0,2-2 0 0,0-2 320 0,0 0 0 0,2-2 16 0,0 2 0 0,0-2 272 0,-2 2 48 16,0-2 16-16,-2 2 0 0,-2 0-80 0,1 2-16 16,-2 3 0-16,1 1 0 15,-1 6 624-15,-2 2 112 0,2-2 32 0,-2 4 0 0,2 3-192 0,-2 0-16 16,0 4-16-16,-4 3 0 0,1 0-352 15,-2 7-80-15,-1 3-16 0,-2 5 0 0,-3-1-256 0,1 8-48 16,-1 3-16-16,-1 5 0 0,4 6 96 16,-3-1 0-16,1 2 16 0,1 3 0 0,4-1 96 0,1-4 16 15,3 0 0-15,4-11 0 0,-1-3-288 0,7-9-48 0,3-3-16 0,4-9 0 16,3-3-608 0,5-6-128-16,2-3-32 0,6-8-9168 0,-25-6-1824 0</inkml:trace>
  <inkml:trace contextRef="#ctx0" brushRef="#br0" timeOffset="1095.2">22994 6773 8287 0,'2'2'368'0,"0"-1"80"0,0 1-448 0,-1-2 0 0,1 2 0 0,0 1 0 16,3-1 928-16,-3 2 96 0,3 1 32 0,2 9 0 15,0 1 96-15,-2 5 32 0,-1 0 0 0,-3 5 0 16,1 4 368-16,-4 3 80 0,1 10 16 0,-5-1 0 15,1 5-64-15,-2 6-16 0,-1 0 0 0,-3 2 0 16,1-2-608-16,-1-1-112 0,1-8-16 0,1-1-16 16,4-9-576-16,1-1-112 0,4-11-128 0,2-2 176 15,3-9-1776-15,4-5-336 0</inkml:trace>
  <inkml:trace contextRef="#ctx0" brushRef="#br0" timeOffset="1380.12">23439 6393 23951 0,'-6'9'1056'0,"3"0"224"0,1-2-1024 0,2-4-256 0,2 2 0 0,0-1 0 0,1 1 1040 0,-1 0 160 15,3 11 16-15,-1 1 16 0,3 4-128 0,-2 0-16 16,2 4-16-16,0-5 0 0,2 3 224 0,1 0 48 15,2-1 16-15,4 6 0 0,3 0-320 0,0 5-64 16,2-3-16-16,0 3 0 16,-2 5-448-16,-1 2-80 0,-4 2-32 0,-2 2 0 15,-5-3-224-15,-7 6-48 0,-7 0-128 0,-5 2 192 0,-2-4-192 0,-6 4 0 16,-2-2 0-16,-4 0 0 0,0-5 0 0,-2-5 0 16,0-8 0-16,0-4 0 15,0-8-560-15,2-12-96 16</inkml:trace>
  <inkml:trace contextRef="#ctx1" brushRef="#br0">32065 17615 0,'0'0'0,"0"0"0,0 0 31</inkml:trace>
  <inkml:trace contextRef="#ctx0" brushRef="#br0" timeOffset="19313.49">22296 9015 1839 0,'-2'0'160'0,"-5"0"-160"16,3 0 0-16,3-2 0 0,1 2 1824 0,0 0 336 15,0-2 64-15,-2 0 16 0,-2-1-1136 0,3-2-208 16,-5 1-64-16,1-3 0 0,0 0-432 0,2 4-80 16,-6 1-32-16,0 0 0 15,2 2 496-15,-2 0 112 16,4 2 0-16,-5 1 16 0,3 6 112 0,0-2 0 0,-2-2 16 0,4 6 0 15,-6-4-112-15,4 5-32 0,-1-3 0 0,-1 3 0 16,0 0-288-16,1 0-64 0,-3 2-16 0,1 4 0 16,-1-3-96-16,2 3-32 0,-1 1 0 0,1 2 0 15,-3-2-64-15,3 2-16 0,-3 0 0 0,2 5 0 16,1 0 160-16,-1-3 32 0,-1 6 0 0,2-1 0 0,1 5-192 0,2 0-16 16,-4-1-16-16,5 4 0 0,1 6-160 0,-3-2-128 15,6 2 192-15,-1 0-192 0,4-1 320 0,-1 3-32 16,3 1-16-16,1-5 0 0,2-1 80 0,5-3 16 15,-3-3 0-15,5-5 0 0,2-2-224 0,1-5-144 16,0-2 192-16,3-1-192 0,0-3 0 0,0-2 0 16,1 1 0-16,1-7 0 15,1 3 0-15,-23-10 0 0,0 0 0 0,0 0 0 0,101 17 0 0,-101-17 0 16,0 0 160-16,0 0-160 0,103-5 160 0,-103 5-160 16,0 0 192-16,87-31-192 0,-87 31 304 0,0 0-48 15,97-52-16-15,-97 52 0 0,74-44 32 0,-74 44 16 16,69-56 0-16,-69 56 0 0,65-61-160 0,-39 30-128 15,2-4 192-15,-7-1-192 0,-2-1 0 0,-3 2 0 16,-8 6 0-16,1-6 0 0,-7 0 0 0,-4 0 0 0,-7-2 0 16,1 4 0-16,-5-3 0 0,-1-1 0 0,-1 1 0 15,1-3 0-15,-5 1 208 16,1-2-16-16,1-2 0 0,-1 0 0 0,1 4 0 0,0 0-16 16,-1-2 0-16,-1 3 0 0,-2 4-176 0,-3 5 0 15,-1 0 0-15,-1 7 0 0,2 2-128 0,-2 2 128 16,-1 6-160-16,3 6 160 0,-2 3-256 0,3 4 32 15,2 5 16-15,0 0 0 0,6 3 208 0,1 1-192 0,2 5 192 16,1-2-192 0,4 3-736-16,2 0-144 0,1 3-16 0,3-1-9216 0,2 2-1856 0</inkml:trace>
  <inkml:trace contextRef="#ctx0" brushRef="#br0" timeOffset="19752.79">23461 8748 12207 0,'-12'5'256'0,"5"-1"64"0,-3 1 16 16,6-5 16-16,3 2-352 0,1-2 0 0,-2 0 0 0,2 0 0 0,-5 0 1744 0,-1 1 288 15,1 1 48-15,2 2 16 0,-4 1-896 0,1 5-176 16,-1-3-48-16,0 7 0 0,2 0 336 0,-2-2 64 16,-1 6 16-16,-1 1 0 0,0 0 112 0,-1 4 32 15,-1 1 0-15,1-1 0 0,-6 6-512 0,2-1-80 16,-2 5-32-16,1 2 0 0,3 5-352 0,-6 0-80 15,2 2-16-15,3 5 0 0,2-2-144 0,1 6-48 0,4-6 0 0,3 4 0 16,1-5-112-16,4-3-32 0,-2 3 0 0,5-4 0 16,2 0-128-16,4-3 0 0,2-1 0 0,1-3 0 15,4-3 0-15,8-1 0 0,2-1-144 0,-28-28 144 32,73 40-832-32,-73-40-64 0,82 30-16 0,-82-30 0 15,87 10-1328-15,-87-10-272 0,89 0-48 0,-89 0-11152 0</inkml:trace>
  <inkml:trace contextRef="#ctx0" brushRef="#br0" timeOffset="20311.78">24010 9150 17503 0,'-14'6'768'0,"7"-5"176"0,0 1-752 0,4 0-192 0,3 0 0 0,0-2 0 16,2 1 704-16,-2 1 96 0,-2 7 32 0,0-1 0 15,0 6 32-15,2-1 16 16,-1 6 0-16,2 2 0 0,-1 0 880 0,2 1 176 0,2 1 48 0,-1-1 0 15,2 5-528-15,1 0-112 0,-3 1 0 0,1 0-16 16,-3 0-688-16,-1-2-144 0,-1 2-32 0,-1 2 0 16,-3-4-240-16,-1 2-48 0,1-4-16 0,-2-3 0 15,0 3-160-15,0-8 0 0,0-2 0 0,2-2 0 16,0-7-448-16,1-3 48 0,3-2 0 0,2-3 0 16,1-3-32-16,2-6 0 0,1-3 0 15,3-5 0 1,3-1-64-16,1-1-16 0,2-6 0 0,2 2 0 0,-1 0 320 0,3-2 48 0,-1 0 16 0,-3-2 0 0,4 4 128 15,-3-2 0-15,3 4 0 0,-3-2 0 0,3 1 0 0,-2 5 0 16,1 0 144-16,-5 5-144 0,2 6 608 0,0 4 16 16,-5 5 0-16,1 5 0 0,-5 5 16 0,1 4 0 15,-3 7 0-15,1 0 0 0,-3 5 160 0,3-1 32 16,1 4 16-16,2-1 0 0,-3-3-400 0,3 2-64 16,3 0-32-16,-5 0 0 0,7 0-352 0,-5-5 128 15,7 3-128-15,-3-6 0 0,-1-2 0 0,1-5-192 16,3 2 32-16,0-8 0 15,-14-6-1200-15,0 0-240 0,0 0-64 0,0 0-14912 16</inkml:trace>
  <inkml:trace contextRef="#ctx0" brushRef="#br0" timeOffset="20524.16">24894 8673 27647 0,'8'0'1216'0,"3"0"256"0,-1 2-1168 0,-1 0-304 16,2-1 0-16,-4 3 0 0,1 5 1168 0,-8-9 176 31,0 0 48-31,72 47 0 0,-72-47-320 0,66 64-64 0,-36-27-16 0,-3-1 0 16,1 4 48-16,-3-1 16 0,3 2 0 0,-6-1 0 15,6 6-352-15,0-3-64 0,-2 1 0 0,-5 3-16 16,-4-2-240-16,-4-3-64 0,-6 5 0 0,-7-2 0 16,-7 4-160-16,-7-4-32 0,-5 6-128 0,-4-6 192 15,-1 4-192-15,-1-7 0 0,1-4 0 0,-2-1 0 16,1 1-192-16,6-5-96 0,2-5-16 0,3-2-18880 15</inkml:trace>
  <inkml:trace contextRef="#ctx0" brushRef="#br0" timeOffset="22969.98">28626 8541 8287 0,'0'0'736'0,"0"-2"-592"0,2 2-144 0,-2 0 0 15,2 0 1440-15,-2 0 256 0,2 0 48 0,-1 0 16 16,1 2-176-16,-2-1-48 0,0 3 0 0,-3-2 0 16,1 6-128-16,-2-1-48 0,-1 2 0 0,0 0 0 15,1 1-176-15,-1 1-32 0,3 6-16 0,-4 1 0 16,0 1-224-16,1 2-32 15,-2 3-16-15,0 6 0 0,2-1-160 0,0 3-48 0,-2 4 0 0,0 4 0 16,-2 4-224-16,0 1-48 16,1 0-16-16,-3 6 0 0,1-1-96 0,1-1-16 0,-3 2 0 15,3-4 0-15,-1-4-256 0,-1-3 160 0,4-7-160 0,0-5 128 16,0 0-128-16,2-11 0 0,3-6 0 0,1-4 0 0,1-4 0 0,1-4-144 16,4-5 144-16,4-1 0 15,2-8-576-15,1-4 0 0,2-4 0 0,3-8 0 16,-1 1-128-16,3-7-48 0,4-3 0 15,-1-3 0-15,3 3 160 0,3 1 16 0,-4-1 16 0,0 4 0 16,4-1 0-16,-3 9 0 0,-1 1 0 0,1 6 0 16,-3 3 560-16,-3 8 0 0,-1 1 0 0,-6 9 0 0,-2 2 400 0,3 5 192 15,-8 3 48-15,0 4 0 0,0 5 384 0,-1 4 96 16,-2 0 16-16,-2 6 0 0,0 3-272 0,-2-1-48 0,-3 5-16 16,1-2 0-1,-1-3-176-15,0-1-48 0,-4 1 0 0,0-7 0 0,-5 1-208 0,0-1-48 0,-1-5-16 0,-3-1 0 16,-3-1-112-16,2-7 0 0,-2 4-16 0,-3-7 0 31,1 2-176-31,-1-7 128 0,-2-2-128 0,1-4 128 0,6-3-128 16,-5-1 0-16,3-5 0 0,2-2 0 15,6 3-928-15,-1-6-160 0,6-1-48 0,3 0 0 16,3 0-2192-16,5-2-432 0</inkml:trace>
  <inkml:trace contextRef="#ctx0" brushRef="#br0" timeOffset="23214.24">29006 9116 10127 0,'14'10'448'0,"-9"-7"96"0,4-1-544 0,-2 2 0 0,-5-1 0 0,1-3 0 15,3 2 1744-15,1 0 240 16,5-1 64-16,2 1 0 0,1 0-784 0,-1 0-160 0,-5-2-16 0,1 0-16 16,-6 0 64-16,-1 0 16 0,1 0 0 0,-4 1 0 0,2-1 640 0,-2 2 144 15,1 3 32-15,-2-3 0 0,1 3-800 0,-2-1-144 16,0 4-48-16,0-1 0 0,1 0-688 0,-3 6-144 15,2-1-16-15,-3 0-128 16,0 4-192-16,0 1-160 0,1 2-32 0,-1 0 0 16,0 1-976-16,1-1-208 0,3-2-32 0,1-1-16 31,1 1-1136-31,1-3-240 0</inkml:trace>
  <inkml:trace contextRef="#ctx0" brushRef="#br0" timeOffset="23638.17">29548 9143 11967 0,'-5'6'1072'0,"2"-5"-864"0,3 1-208 0,1 2 0 15,-1-3 1616-15,-1 3 288 0,-1 1 48 0,0 7 16 16,-3 6-1072-16,0-1-192 0,-1-1-64 0,-1 1 0 16,4-1 288-16,-4 1 48 15,2-3 16-15,1 0 0 0,2-2-48 0,1 2-16 0,-3 0 0 0,2-3 0 16,2 3-96-16,-1-4 0 0,1 0-16 0,-2-6 0 15,2 5-448-15,0-8-96 16,-2 3-16-16,2-4 0 0,-1-2-256 0,1-1-144 16,0-1 16-16,0-5 0 15,3 1-864-15,0-4-160 0,4-2-48 0,2-4 0 16,2 1 304-16,-1-4 48 0,2 0 16 0,4 0 0 0,-2 2 576 0,0-2 112 16,0 0 144-16,0 2-208 0,-2 2 208 0,0-1 0 15,2 2 0-15,-3 3 0 0,2 2 0 0,0 1 208 0,1 4-16 0,-2 3 0 0,2 1 176 16,-4 6 16-16,2-1 16 0,-3 8 0 0,0-3 416 0,0 8 80 15,-2 1 0-15,-2 1 16 0,0-1 368 16,0 2 80-16,-3 1 16 0,0-1 0 0,-1-2-752 0,-1 2-160 16,0 2-16-16,-1 2-16 15,-1-2-432-15,-3-4 0 0,1 4 0 0,1-4 0 32,1 3-352-32,0-6-48 0,2-4-16 0,0 0 0 0,2-4-1440 0,1 1-304 0</inkml:trace>
  <inkml:trace contextRef="#ctx0" brushRef="#br0" timeOffset="24083.16">30249 9224 13823 0,'-12'1'1216'0,"3"-1"-960"0,9 0-256 0,-2 0 0 16,2-1 944-16,-7 1 144 0,-3 0 16 0,-8 0 16 15,-3 0-1456-15,-5 0-304 0,0 3-48 0,2 4-16 16,-1-4 1072-16,3 3 208 0,4 1 32 0,1 0 16 15,1-2 1392-15,4 7 288 16,-2-3 48-16,2 6 16 0,1 1-1104 0,1 1-224 0,3 3-32 0,2-1-16 0,-1-2-432 0,5 1-96 16,1-1-16-16,1-3 0 0,5 0 480 0,-3-2 96 15,6-3 0-15,0 1 16 16,3-4-1872-16,0-1-368 0,4 2-80 0,-1-7 0 31,-15 0 640-31,0 0 144 0,0 0 32 0,0 0 0 0,98-19 272 0,-98 19 192 0,0 0-208 0,63-34 80 0,-46 21 128 0,-1 0 0 16,-1-2 0-16,3-1 0 31,-6-1-384-31,2-3-128 0,0 1-48 0,-2-2 0 16,2 0-368-16,-3-1-80 0,1-3-16 0,-4 1 0 0,3-2 560 0,-2-2 96 0,-1 4 32 0,-1-4 0 0,-2 5 336 15,-1 2 0-15,-1 4 0 0,-3 1 0 0,-1 9 512 0,-1 2 64 16,0 0 0-16,-3 5 16 0,3 0 592 0,-5 5 112 16,0 0 32-16,2 2 0 0,0 5-176 0,-2 1-16 15,2 0-16-15,1 5 0 16,-3 1-432-16,2 0-96 0,3 0-16 0,1-3 0 15,2 1-256-15,1-4-48 0,1-3-16 0,6 1 0 16,-4-4-624-16,4-2-128 0,0 2-16 16,1-4-16-16,1 1-1008 0,3-4-208 0,-4 0-48 0,4 0 0 15,4-4-160-15,-3-1-32 0</inkml:trace>
  <inkml:trace contextRef="#ctx0" brushRef="#br0" timeOffset="24437.01">30801 8940 911 0,'5'12'0'0,"1"-5"0"0,-5 3 0 0,3-3 0 0,-2-2 1984 0,-2 2 304 0,1 0 64 0,1 7 16 15,2 7-112-15,1 5-16 0,-5 9 0 0,3-2 0 16,-3-1-704-16,2-3-160 0,-2 1-32 16,0-4 0-16,0 4-320 0,2-4-64 0,-1 0 0 0,1 0-16 15,2-2-288-15,-1-3-48 0,-1 2-16 16,-2-6 0-16,2-3-464 0,-1-5-128 0,-2-6 0 0,-1-3 0 15,0 0 0-15,-3-3-256 0,0-4 64 0,1 0 0 16,1-5 192-16,1-6 256 0,-3-1-64 0,5-2-16 16,-2-1-48-16,2-8-128 0,2 2 192 0,0-5-64 15,1 2-128-15,-1-1 0 0,1-1 0 0,4-3 0 16,2-4 0-16,0 1 0 0,3 1-128 0,4 3 128 16,-3 0 0-16,3 9-144 0,3 0 144 0,-5 10 0 0,0 2-128 15,-2 4 128-15,1 5 0 0,-5 1 0 0,1 3-128 0,-2 1 128 16,0 0 0-16,0 0 0 0,3 1 0 0,-3 1 0 15,2 0 0-15,2 0 0 16,1-1-1024-16,-2-1-112 16,4 0-16-16,0 0-9984 0</inkml:trace>
  <inkml:trace contextRef="#ctx0" brushRef="#br0" timeOffset="24970">31465 8764 16575 0,'-3'0'736'0,"1"0"160"15,4 1-720-15,-4 1-176 0,2 2 0 0,0-3 0 0,0 3 512 0,0 5 80 16,-2 1 16-16,0 7 0 0,-1 4 672 0,3 2 128 16,-2 1 16-16,-1-1 16 0,1 1 96 0,0 1 0 15,2-3 16-15,2 1 0 0,0-4-256 0,1 2-48 0,-1-3-16 0,3-1 0 16,0-3-384-16,2-4-80 0,-1 3 0 0,0-6-16 16,3-1-496-16,2-4-112 0,-1-2-16 0,4-3 0 15,-2-4-128-15,2 3 192 0,0-3-192 0,0-5 192 16,2-2-400-16,-1 0-80 0,-1-1-16 0,-3-3 0 31,-2 1-112-31,-1-1-32 0,-1 1 0 0,0 1 0 0,-2 4 448 0,1-4-160 0,-5 1 160 0,3 1 0 0,-1 7-192 16,1-4 192-16,-2 8-192 0,-2 1 192 0,1 0-128 15,-1 4 128-15,4 2 0 0,-4 6 0 0,0 1 144 0,0 4 144 16,2 4 32-16,-2 2 0 0,1 7 304 0,1 2 64 16,0 6 16-16,0 8 0 0,3 1-288 0,0 4-48 15,-2 0-16-15,3 1 0 0,2 4-224 0,-1 0-128 16,6-3 128-16,-5 3-128 15,5 1 0-15,-1-1 0 0,-4-1 0 0,-1-6 0 0,-3 0 0 0,-4-5 0 0,-4-6-160 16,-1-8 160-16,-4-2-192 0,-3-5 64 16,-2-2 128-16,0-3-208 15,0-6 432-15,-3 2 96 0,0-6 0 0,1-3 16 0,2-5 32 0,3-1 0 0,-1-6 0 0,7-5 0 16,-2-1-208-16,4-8-32 0,4-5-128 0,1 0 192 16,5-5-192-16,-2-7-192 15,7-3 48-15,-1-6 0 16,3-2-528-16,3 1-96 0,4-4-32 15,4 2 0-15,1-1 64 0,-2 6 16 0,2 0 0 16,-1 7 0-16,-4 2-432 0,-9 5-64 0,2 7-32 0,-7-1 0 16,-4 3-736-16,-6 3-160 0,-6 4-32 0,-3 3-9440 0</inkml:trace>
  <inkml:trace contextRef="#ctx0" brushRef="#br0" timeOffset="25165.8">29576 8748 23951 0,'-36'0'1056'0,"15"-2"224"16,8 2-1024-16,6-1-256 0,6-1 0 0,2-3 0 15,3 1-1168-15,3 1-304 0,-2-8-48 0,0 1-16 0</inkml:trace>
  <inkml:trace contextRef="#ctx0" brushRef="#br0" timeOffset="25738.23">28844 10444 22111 0,'-5'6'1968'0,"3"-1"-1584"16,6-3-384-16,-1-4 0 0,1-2 1408 16,-1 4 208-16,1 0 48 0,1 0 0 0,4 0-880 0,-8-3-160 15,1 1-48-15,-4 0 0 16,1-1-784-16,-10-1-176 0,1-1-16 0,-4 4-16 0,-2-1 192 0,0 4 32 15,-3-1 16-15,0 6 0 16,2 2 400-16,-4 3 80 0,2 2 16 0,-1 0 0 0,-1 5 208 0,2 0 48 16,0 4 16-16,0 0 0 15,3-2-176-15,2 1-32 0,4 1-16 0,-1 6 0 16,3-2-240-16,-1 6-128 0,2-4 128 0,4 1-128 16,-4 3 0-16,5 2 0 0,4 0 0 0,-1-2 0 15,6 0 0-15,2 0 0 0,3-4 0 0,4 3 0 0,3-3 0 0,0-1 144 16,0-3-144-16,-1 1 0 0,-4-4 0 0,-4-2-144 15,-5-3-16-15,-5-1 0 16,-3-1-272-16,-4-4-48 0,-2 1-16 0,-1-3 0 16,-6-1 832-16,0-1 176 0,-1-3 16 0,-2 1 16 0,1-3-128 0,-4-2-32 15,-1-5 0-15,-1-1 0 0,-2 3-224 0,1-8-160 16,1 5 192-16,1-7-192 16,4 3-320-16,3-2-192 0,6-6-16 0,3 1-14208 0</inkml:trace>
  <inkml:trace contextRef="#ctx0" brushRef="#br0" timeOffset="26100.9">28935 10842 1839 0,'16'-2'160'0,"-3"0"-160"0,-2 2 0 0,-4 0 0 16,-2 0 1664-16,6 0 320 0,-11 0 48 0,0 0 16 16,104-5-448-16,-104 5-96 0,101-5-16 0,-101 5 0 15,89-2-768-15,-89 2-144 0,0 0-48 0,119-2 0 16,-119 2 704-16,0 0 144 0,111-10 32 0,-111 10 0 15,0 0 528-15,98-30 112 0,-98 30 32 0,0 0 0 16,80-43-832-16,-61 27-160 0,0-2-48 0,-1 1 0 16,-10 0-656-16,3-1-144 0,-8 3-32 0,-1-3 0 0,-4 6-208 0,-1-2 0 0,-4 0 0 0,-4 5 0 15,-3-1 0-15,-1 3 0 0,-4 2 128 0,-2-1-128 16,0 5 128-16,-2 1 0 0,-3 7-128 0,0 0 192 31,1 0 128-31,-6 7 32 0,7 3 0 0,-4 2 0 0,5 0-16 0,0 4 0 0,3 5 0 0,0-2 0 16,3 5 208-16,1-3 32 0,4 7 16 0,2-4 0 15,4 2-32-15,5-3-16 0,6-2 0 0,0-2 0 16,4-2-352-16,5 1-192 0,5-4 192 0,5-4-192 0,-24-17-160 16,0 0-144-1,107 31-16-15,-107-31-16 0,0 0-1088 0,130-1-224 0,-130 1-32 16,100-18-9072-16,-100 18-1824 16</inkml:trace>
  <inkml:trace contextRef="#ctx0" brushRef="#br0" timeOffset="26482.75">30529 10695 13823 0,'-15'5'608'0,"2"-3"128"0,3 0-592 0,0 0-144 16,4-1 0-16,3 1 0 0,-8 0 1872 0,-1 1 352 15,-9 6 64-15,-8 2 16 0,-5 8-320 0,0 0-64 16,-1 5-16-16,0-1 0 0,4 3-64 0,-1 4-16 16,4-4 0-16,2 3 0 0,5-2-672 0,2 2-144 15,5-3-32-15,4 2 0 16,3-2-480-16,3-5-112 0,6-2 0 0,3-1-16 0,6-6-368 0,3-5 0 15,5 2 0-15,-19-9 128 0,0 0-320 0,0 0-64 0,106-13-16 16,-106 13 0 0,0 0-496-16,87-34-112 0,-87 34-16 0,0 0 0 15,77-47 0-15,-51 24 0 0,-26 23 0 0,45-42 0 0,-25 18 1184 0,-1-1 224 16,-4 1 64-16,-1 3 0 16,-2 0-1808-16,-5 0-368 15,2 2-64-15,-5-2 0 0,1 2 1024 0,-3 2 192 0,-2 1 64 0,0 0 0 0,0 8 1024 0,-6 1 192 0,5 3 64 0,-3 4 0 16,1 5 352-16,-3 4 80 0,1 0 16 0,-2 6 0 15,2 6-480 1,-2 5-96-16,2-1 0 0,-2 1-16 0,5 4-336 0,0-3-64 16,2 3-16-16,2-4 0 0,0 0-208 0,3-3-128 15,6-2 160-15,-4-5-160 16,5-3-384-16,-2-4-160 0,4 3-32 0,-14-12-16 16,0 0-1648-16,0 0-336 0</inkml:trace>
  <inkml:trace contextRef="#ctx0" brushRef="#br0" timeOffset="26850.06">30996 10821 7359 0,'-10'3'656'0,"5"1"-528"0,-1 4-128 0,3-2 0 16,3-5 1984-16,0 3 384 0,-2 5 64 0,0-1 0 16,1 10 0-16,-1 4-16 0,0 6 0 0,2-5 0 0,0 5-688 0,0-6-144 15,4-1-32-15,1 0 0 0,0-3-416 0,6 1-96 16,1 0-16-16,-3 2 0 15,3-2-192-15,0 0-32 0,-2 2-16 0,3-4 0 16,-6-1-176-16,-2-4-32 0,2-1-16 0,-7-3 0 16,1-1-320-16,-6-5-64 0,2 2-16 0,-1-6 0 15,-1 0-160-15,2-5 0 0,-3-2 0 0,1-1 128 0,0-6-128 0,3-3 0 16,-5-2 0-16,4-7 0 16,-1 6 0-16,1-4 0 0,1-2 0 0,2 3 0 0,0-3 160 0,0 1-160 15,2-5 192-15,-1 4-192 0,1 1 144 16,2 0-144-16,-1 3 0 0,4 5 144 15,-3 3-144-15,1 2 0 0,0 2 0 0,0 7 0 0,1 0 0 0,-1 3 0 16,3 0 0-16,-4 4 0 0,5 0-192 0,-1 1-80 16,3-1-16-16,-1 3 0 15,4 4-1424-15,-2-2-272 0,4 3-64 0,3-1-16 16,-19-9-384-16,0 0-80 0,0 0-16 0,93 35-9040 0</inkml:trace>
  <inkml:trace contextRef="#ctx0" brushRef="#br0" timeOffset="27079.89">31763 10739 3679 0,'-9'0'320'0,"-3"0"-320"16,5 0 0-16,0 0 0 0,2 2 3296 0,-5 1 592 15,-10 1 112-15,-9 8 32 0,-13 0-128 0,-2 7-32 0,3 5 0 0,2 3 0 0,8 0-1632 0,5 1-336 16,7 4-64-16,5-4-16 0,5 3-992 16,5-5-192-16,4 4-32 0,6-6-16 0,6-5-352 0,-2 2-80 15,8 0-16-15,3-4 0 0,-21-17-144 0,0 0 0 16,85 35 0-16,-85-35 0 15,0 0 0-15,92-7 0 0,-92 7 0 0,0 0 0 0,91-33 0 0,-91 33-224 16,0 0 32-16,111-52 0 16,-111 52-944-16,82-47-176 0,-82 47-32 15,94-68-15408-15</inkml:trace>
  <inkml:trace contextRef="#ctx0" brushRef="#br0" timeOffset="27428.79">32394 9918 20271 0,'-14'-13'896'0,"3"7"192"15,1 3-880-15,3 1-208 16,2 4 0-16,0 3 0 0,-1 4 2496 0,-8 1 448 16,-5 13 80-16,-3 10 32 0,-8 7-1040 0,6 9-208 15,-1 0-32-15,4 3-16 0,7 4-704 0,2 3-144 0,5 5-16 0,2 1-16 16,3 3-544-16,2-2-96 0,2 2-32 0,0-4 0 16,1 2 64-16,-1-6 16 0,1-3 0 0,1-6 0 15,-1-6-96-15,1-3 0 16,-1-6-16-16,-3-1 0 0,-3-4-176 0,-1-5 0 15,1 2 0-15,-2-8 0 0,3-8-240 0,-3-2-16 0,1-10-16 0,1-9 0 32,1-4-272-32,2-8-48 0,2-6-16 0,3 0 0 0,2-5 0 15,5-4 0-15,4-6 0 0,1-2 0 0,6-1-368 16,1 5-80-16,-1-2-16 0,1 2 0 0,1 2 544 0,-1 3 96 0,2 4 32 0,-3 8 0 16,-23 23 656-16,0 0 144 0,0 0 32 0,0 0 0 15,94 2 640-15,-84 20 128 0,-3 15 16 0,-5 1 16 0,0 13-272 16,-6 8-48-16,1 11-16 0,-2 3 0 15,-4 2-432-15,4-6-80 0,1 3-32 0,3-10 0 16,4-4-352-16,4-9-192 0</inkml:trace>
  <inkml:trace contextRef="#ctx0" brushRef="#br0" timeOffset="34143.96">28940 12531 9215 0,'-2'4'816'0,"2"-4"-656"16,0 0-160-16,0 0 0 0,0 0 448 0,-1 0 48 0,-3 1 16 0,1 1 0 0,-4 5 448 0,-4 0 80 31,2-2 32-31,-3 6 0 0,-2-4 656 0,0 3 128 0,2-1 16 0,-3-4 16 0,2 4 224 0,5-4 64 16,-5-5 0-16,6 2 0 0,0 1-576 0,2-3-128 15,3 0 0-15,-1 4-16 0,1-4-864 0,1 0-160 16,-6 3-48-16,1-1 0 16,1 1-384-16,-5 1 0 0,1 6 0 0,-3-1 0 0,0 7 0 0,-1 1 0 15,-2 4 0-15,1 7 0 16,3 0 0-16,-3 7 128 0,2 1-128 0,3 6 192 0,1 10 160 0,1 2 32 0,3 7 16 15,-1 2 0 1,8 3-400-16,-1-2 0 0,3 6 128 0,4-2-128 16,5-3 0-16,2-6-176 0,5-5 48 0,3-9 0 0,4-1-208 0,5-10-48 0,0-2 0 0,6-4 0 15,-39-28 16-15,80 40 0 0,-80-40 0 16,0 0 0 0,123 19 80-16,-123-19 16 0,95-30 0 0,-95 30 0 0,85-59 272 0,-47 17 0 15,1-10 0-15,-3-2 144 16,-1-5 176-16,-2-6 16 0,0-4 16 0,-5-6 0 0,0-4-160 0,-7 1-48 0,-4 3 0 0,-6 2 0 15,-2 3-144-15,-8 2 0 0,-2-3 0 0,-5-1 0 16,-4 3 0-16,-2 6 128 0,-8 6-128 0,1 6 192 16,-5 16 112-16,-2 9 16 15,0 9 16-15,-9 3 0 0,2 10-32 0,-2 4-16 16,2 4 0-16,1 6 0 0,-4 1-288 0,1 3-256 16,2 5 64-16,0-2 0 15,5 2-1408-15,5-1-288 0,4-3-48 0,0-1-16 16,7 0-576-16,5 0-112 0,0-3-32 0,7-6-8256 0</inkml:trace>
  <inkml:trace contextRef="#ctx0" brushRef="#br0" timeOffset="34484.08">29946 12223 13823 0,'1'-7'608'0,"3"0"128"0,-1 0-592 16,-1 3-144-16,0 3 0 0,-2 1 0 15,-2 0 1280-15,2-2 208 0,-2 2 48 0,-3 2 16 0,0 3 640 0,-7 7 128 16,-2 7 32-16,1 2 0 0,-4 2-112 0,1 8-32 16,-3 6 0-16,-2 3 0 0,2 0-1008 0,0 9-208 15,0 1-32-15,3 2-16 0,2 4-480 0,0 3-80 16,4 4-32-16,1-2 0 0,6 0-160 0,3 5-16 15,5 0-16-15,2 4 0 0,5-7-160 16,2 5 160-16,3-4-160 0,2 2 160 16,4-8-160-16,3-3 0 0,4-1 0 0,3-5 0 0,4-2 0 0,3-7-144 15,7-3 0-15,-47-37 0 16,104 56-1712-16,-104-56-352 0,119 36-64 16,-119-36-13616-16</inkml:trace>
  <inkml:trace contextRef="#ctx0" brushRef="#br0" timeOffset="34773.44">30481 12573 9215 0,'-18'5'816'0,"9"2"-656"0,-1-2-160 0,3-1 0 0,5-4 2384 0,2 2 448 0,-2 1 96 0,-5 4 16 15,1 0-752-15,-3 7-144 0,-2 3-16 0,1 2-16 16,1 6-928-16,2-1-192 0,0 6-48 0,4 3 0 16,1-3 288-16,4 4 48 0,1 5 16 0,2 1 0 15,4 5-464-15,0 0-96 0,1 6 0 0,-1-6-16 16,2 4-336-16,-1-6-64 0,0 8-16 0,-1-8 0 0,0 6-208 0,-4-3-288 16,0-3 64-16,-1 2 16 15,-4-1-416-15,0-4-80 0,0-2 0 16,-5 1-9728-16,1-5-1952 0</inkml:trace>
  <inkml:trace contextRef="#ctx0" brushRef="#br0" timeOffset="35318.94">30831 13156 15663 0,'-2'0'1392'0,"-3"-1"-1120"0,3-1-272 0,2 0 0 0,0 0 1296 0,-2 2 208 15,-1-1 32-15,-2-5 16 0,-4 5-992 0,-2 1-208 16,1 3-32-16,-2 6-16 0,1-2-64 0,1 7-16 16,1-2 0-16,0 2 0 0,2 5 704 0,0 5 144 15,6-1 16-15,-4 1 16 16,3 6-96-16,2-4-32 0,2 6 0 0,-1-6 0 15,4 2-464-15,2-4-112 0,4-3-16 0,-4-2 0 0,7-3-208 0,-2-6-48 16,5 2-128-16,3-6 192 0,-20-6-192 0,0 0 0 16,0 0 0-16,95-6 0 0,-95 6 192 0,0 0-64 15,0 0-128-15,81-40 192 0,-69 25 96 16,-3-1 16-16,-2-2 0 0,-4 1 0 0,-1-2 208 16,-4 0 32-16,-1 0 16 0,-4-1 0 0,0 1-192 0,-4 0-48 15,-1 0 0-15,3 0 0 0,-3 0-160 0,3 1-32 16,-3 4-128-16,5 2 192 15,-2 0-656-15,2 7-144 0,6 1-32 0,-1 2 0 16,2 2-1872-16,2 2-384 0,1 2-80 0,4-1-9696 0</inkml:trace>
  <inkml:trace contextRef="#ctx0" brushRef="#br0" timeOffset="35790.04">31218 13170 6783 0,'0'0'144'0,"0"0"48"0,0 0 0 0,0 0 0 0,0 0-192 0,0 0 0 0,0 0 0 0,0 0 0 16,0 0 2080-16,0 0 384 0,80-35 80 0,-77 25 16 15,-3 5-192-15,-5-2-48 0,0-2 0 0,-2 4 0 16,-4 0-176-16,3-1-32 0,-6 5-16 0,0 2 0 16,2 6-704-16,-6 0-144 0,2 6-32 0,-1-1 0 0,3 5-416 0,-2 2-96 0,4 7 0 15,0-1-16-15,3 3-240 0,1 0-32 0,2-4-16 0,3 2 0 16,3-3-272-16,2-2-128 0,5 0 0 16,1-6 128-16,3 1-128 0,3-6 0 0,3 1 0 0,-17-11 0 15,0 0 0-15,0 0 0 0,91 5 0 0,-91-5 0 16,0 0-144-16,0 0 144 0,97-35 0 0,-97 35 0 15,0 0-176-15,74-50 176 0,-74 50-160 0,0 0 160 16,52-67-128-16,-40 47 128 0,-2-1 0 0,-6 0-144 16,-1 3 144-16,-3 3 0 0,0 2-144 0,-3 7 144 15,-1 2 0-15,-4 2 0 16,3 6 0-16,-1-1 0 0,-2 9 0 0,1 1 288 0,0 9-48 0,0 1-16 16,0 3 80-16,0 5 16 0,2 4 0 0,-1 5 0 15,5 4-128-15,-5 1-32 0,5 4 0 0,2 1 0 16,5-3-32-16,-1 7-128 15,3 2 192-15,1-2-64 0,5-5-128 0,-7-6 0 16,-2-2 0-16,-3-8 128 0,-5-4-128 0,-6 1 0 16,-5-6 0-16,-2 1 0 0,-3-6 0 0,0-4 0 0,-4 3 0 0,2-6 0 15,2-5 0-15,0-7 128 16,0-3-128-16,-2-4 128 0,2-6-128 0,0-6 0 0,1-2 0 16,1-5 128-16,8-2-128 0,4-7 0 0,3-3 0 15,11-4 0-15,3-1 0 0,7-6 0 0,2 4-192 0,3-4 192 16,4 4-560-1,0-2 16-15,4 5 0 0,-32 42 0 16,59-73-1824-16,-59 73-352 0,57-58-80 0,-57 58-12400 0</inkml:trace>
  <inkml:trace contextRef="#ctx0" brushRef="#br0" timeOffset="36252.51">31934 13008 4607 0,'0'-1'400'0,"0"-3"-400"16,0 2 0-16,0 2 0 16,0 2 2352-16,-2-2 384 0,0 2 80 0,-1 0 0 0,-1-1 32 0,-3 8 0 15,0 1 0-15,2 8 0 0,-2-1-176 0,0 4-48 16,4 2 0-16,-2 6 0 0,3-2-1088 0,0 4-240 16,2 4-32-16,0-2-16 0,0-4-800 0,4 3-176 15,1-6-16-15,-2 0-16 0,1-2-240 0,1-3 0 0,0-1 0 0,-1-3 0 31,-1-5-432-31,1-1-80 0,-1-3 0 0,2-4-16 16,1-3 16-16,-3-4 16 0,2-4 0 0,1-2 0 16,-5-5-16-16,3-1-16 0,-2-6 0 0,-1-2 0 15,3-3 80-15,1-2 0 0,-3 0 16 0,1-3 0 0,2-4 432 0,1 2 0 0,-1 2 0 0,2-1 0 16,-2-1 0-16,2 4 0 0,2-3 0 0,1 1 0 16,1 7 352-16,3-3 48 0,1 1 16 15,3 7 0-15,-1 3 160 0,1 11 48 0,-1 2 0 0,-3 5 0 16,2 4-224-16,-4 8-32 0,3 6-16 0,-4 2 0 15,-1 6 288-15,-1-2 48 16,0 9 16-16,-2 2 0 0,-2-1-336 0,2 3-64 0,-5 1-16 0,1 1 0 0,-1 5-288 16,0-5 0-16,-2-2 0 0,0-4 0 15,0-2 0-15,-2-2 0 0,0 2 0 0,2-3 0 16,0-6-128-16,2-3-96 0,1-2-16 0,6-3 0 16,2-7-1488-16,-1 1-320 0</inkml:trace>
  <inkml:trace contextRef="#ctx0" brushRef="#br0" timeOffset="36526.67">32544 12503 29487 0,'-11'11'1296'15,"6"-6"288"-15,3 4-1264 0,-1-4-320 0,3 0 0 0,0-1 0 0,0 4 960 0,0 3 144 16,-2 11 32-16,0 6 0 0,4 5-336 0,3 2-64 15,2-2-16-15,5 4 0 0,8-1 208 0,4 1 32 16,9 0 16-16,2 3 0 0,3 3-464 0,1-1-80 16,2 1-32-16,-2-1 0 0,1 5-128 0,-3-1-16 15,-3 8-16-15,-4 1 0 0,-2 1-32 0,-9 2 0 0,-3-1 0 0,-9 0 0 16,-9-1-208-16,-9 2 0 16,-2 4 0-16,-17-2 0 0,-5-1 0 0,-5-2-256 15,-2-1 16-15,0-5 16 16,4-6-560-16,3-10-112 0</inkml:trace>
  <inkml:trace contextRef="#ctx0" brushRef="#br0" timeOffset="75912.28">14548 16487 1839 0,'0'0'160'0,"0"0"-160"0,0 0 0 0,0 0 0 15,0-2 144-15,0 0 0 0,2 0 0 0,0-5 0 16,3 4-16-16,-2-6-128 0,2 0 192 0,-5 6-32 0,-3-1-160 0,1 1 0 0,1 0 0 0,-1 1 160 16,0 2-160-16,0-2 0 0,1 0 0 0,-1 1 0 15,0-1 400-15,-3 0 80 0,1-1 16 0,1 1 16 16,-1-2-240-16,1 1-48 0,1 3-16 0,-3-4 32 16,3 1-240-16,2-4 0 0,0 3 0 0,2 3 0 15,3-3 128-15,-3-1 128 0,0-2 0 0,5 2 48 16,3-4 400-16,-3-1 64 0,3 1 32 0,-4 0 32 15,-3 7-96-15,-1-1-16 0,0 1 0 0,-1 1 32 16,-1 1 528-16,0 0 96 0,0 1 32 0,-1-1 0 16,-1 2-224-16,-2 0-48 15,1 1-16-15,1-1 32 0,-5 5-320 0,2-2-48 0,-2 0-16 0,0 4 32 0,2 2-96 0,-2-1-32 16,2-1 0-16,-1 5 32 16,5-6-16-16,-1 5 0 0,0 0 0 0,0-2 16 0,2 5-160 0,0-2-32 15,0 3-16-15,-1 0 16 0,1 4-320 0,0 4-64 16,0 6 0-16,-6 6 16 0,5 3-144 15,-4 1 0-15,1 3 0 0,1 3 0 16,-4 0 0-16,0 4 0 0,1-8-128 0,-1 6 128 0,0 0 0 0,2-1 0 16,-4 5-144-16,4-3 144 15,2 1 0-15,1 1 0 0,-1 0 0 16,1-5 0-16,4 0 160 0,3-7-16 0,-2-1 0 0,4-10 0 0,4-3 80 0,-1-8 16 16,2-4 0-16,1-6 0 15,0-4-240-15,3-4 0 0,0 2 0 0,0-8 0 0,3-1-384 0,-2-3 48 0,2-4 0 0,0-2 0 47,1-3-112-47,-1-5 0 0,-2 1-16 0,-1-1 0 0,-4 1 272 0,-1-3 192 0,-3 5-208 0,-1-3 80 0,-2 3 128 0,-3 0 128 0,0 2-128 0,-4-2 176 16,0 7 272-16,-3 0 64 0,0 0 16 0,-2 4 0 15,0-1 160-15,-3-3 16 0,1 6 16 0,-5-5 0 16,2 6-64-16,0-1-16 0,-4 4 0 0,2 1 0 31,-2-3-240-31,-1 3-48 0,-1 5-16 0,1 1 0 0,-2 2-336 16,-2 1 0-16,-2 6 0 0,2-5 0 15,4 5-224-15,-2-3-112 0,5-2-32 0,9-6-15760 16</inkml:trace>
  <inkml:trace contextRef="#ctx0" brushRef="#br0" timeOffset="79960.45">4603 16504 3647 0,'-3'0'320'0,"-1"-2"-320"0,4 2 0 0,-3-2 0 15,1 2 640-15,-2-3 48 0,-1 1 16 0,-4 1 32 16,-3-1-144-16,0-3-16 0,2-4-16 0,-3 4 32 0,6 1-384 0,-3-1-80 15,3-2 0-15,0 3 16 0,4 3 80 0,-3-5 16 16,-1 0 0-16,2 2 32 0,-2 2 144 0,4 1 32 16,-4 1 0-16,2 0 32 0,-1 1 256 0,5 1 48 15,-5 5 16-15,3-2 32 0,-1 2-128 0,1 4-48 16,1-3 0-16,-3 6 32 0,1 0-192 0,-1-2-48 16,2 6 0-16,-3 1 48 0,1 0-240 0,-2 6-32 15,4-5-16-15,-4 7 48 0,3 0-80 0,1 3-16 16,1 1 0-16,0 2 32 0,2 1 160 0,0 2 32 15,0 2 0-15,0 1 32 0,2 3-16 0,0 1 0 0,1 2 0 0,1 4 48 16,-2-4-288-16,-1 2-160 16,-1-1 192-16,-1 3-48 0,-1-4-144 0,-3 4 0 0,1-2 0 0,-5 3 0 0,1 1 0 0,-3-3 0 31,1 6 0-31,-4-3 0 0,2 1 128 0,-1-3 0 16,3 0 0-16,1-4 0 0,-3 4 384 0,5-4 80 0,-2-3 16 0,2 5 0 15,4-2-288-15,-4 4-64 0,3-6-16 16,-1 3 0-16,3-6-96 0,2 0-16 0,2 3 0 0,2-4 0 0,3-3-128 0,1-4 160 15,6-6-160-15,-3 2 160 0,1-6-160 0,4-1 0 16,-4-3 0-16,5-3 0 0,-3-4 0 0,0 1-144 16,-2-7 144-16,1 2 0 0,-1-2-208 15,-2-5 64-15,1 0 16 0,-3-3 0 0,1 1 128 0,-2-3-160 0,0 0 160 16,-2-6-160-16,1 4 160 0,-1-5 0 16,3 5 0-16,-4-7 0 15,5 0 0-15,-2-1 0 0,3-5 128 0,1-4-128 16,2 3 0-16,-2-2 0 0,3-3 0 0,2-3 0 15,-3 4 0-15,3-6 0 0,3 1 0 0,-1-3 0 16,-1-3 0-16,2-1 0 0,1 1 0 0,-3-4 0 16,0-1 0-16,-1 1 0 0,0-3 0 0,-2 1 0 0,0 2 0 15,0 0 0-15,0-2 0 0,-4 0 0 0,2 1 0 0,-1-1 0 16,-3 0 0-16,1-3 0 16,0 1 0-16,-2-6 0 0,3 1 0 0,-5-3 128 0,1-2-128 0,1 7 0 15,-4 0-128-15,1 6 128 0,-3 5 0 0,3-1 0 16,-2-1 0-16,3 3 0 0,-5 4 0 0,0 1 0 15,0 1 0-15,0 2 0 0,0 1 0 0,0 0 0 0,-4 4 0 16,1-1 0-16,-2 4 0 0,-1-2 0 0,1 3 0 16,-2-1 128-16,0 2-128 0,0-2 0 0,0 1 0 15,0-3 0-15,-1 2 0 0,1 0 192 16,0-2-64-16,-4-3 0 0,2 5-128 0,-3 1 144 0,0 4-144 0,-2 2 160 16,2 0-160-16,-7 7 0 0,1-1 0 0,1 3 0 15,-1 1 128-15,-1-1-128 16,0 6 0-16,0-1 128 0,0 3 304 0,3-1 48 0,0-1 16 0,2 4 0 15,4 0-32-15,1-3 0 0,1 3 0 0,2-2 0 16,1 0-464-16,0-3 0 0,1-1 0 0,1-1 0 31,1 0-784-31,2-3-256 0,0 1-48 0,2-3-11536 0</inkml:trace>
  <inkml:trace contextRef="#ctx0" brushRef="#br0" timeOffset="97095.27">3063 18375 7359 0,'-18'3'656'0,"8"-1"-528"0,1 3-128 0,4-5 0 16,3 2 672-16,2-2 96 0,0-2 32 0,-2 2 0 0,1-2-32 0,-1-1-16 16,0-1 0-16,-1 3 0 31,-1-3-960-31,2-1-192 0,-1-4-48 0,1 4 0 0,2-6 192 0,-2 3 48 0,2-4 0 0,0 3 0 0,0-3 208 0,0 5 0 16,0-4 0-16,0 4 0 0,0 2 528 0,0-2 48 0,-1 4 16 15,1-3 0-15,-2-1 432 0,-3 2 64 0,3 0 32 0,0-4 0 31,2 4-352-31,0-4-64 0,0 1 0 0,0 1-16 16,2 0-560-16,0 1-128 0,-1 5 0 0,3-3 0 16,-4 6-160-16,0 1-64 0,-4 3-16 0,3 4 0 0,-1 2 96 0,-1 1 16 0,1 2 0 0,-2 4 0 15,3 1 304-15,1-1 64 0,0 9 16 0,0-4 0 16,1 0 448-16,3 8 80 16,1-1 32-16,2-1 0 0,-2 4-336 0,2-2-64 15,2-1-16-15,-2 1 0 0,0-3-400 0,2-1 0 16,-1-4 128-16,-1 6-128 0,2-6 0 0,0-1 0 0,-1 1 0 0,1-4 0 0,-2-1-432 0,-2-2 48 15,2-3 0-15,-5 0 0 16,3 2-240-16,-1-2-32 16,-1-4-16-1,2 4 0-15,-3-2-48 0,-2-3-16 0,2 1 0 0,0-3 0 0,-1 0-544 0,1 0-128 0</inkml:trace>
  <inkml:trace contextRef="#ctx0" brushRef="#br0" timeOffset="101369.88">4384 15945 2751 0,'-2'-2'256'0,"2"-1"-256"0,0 1 0 0,0 0 0 16,0 0 672-16,0-1 96 0,3 1 0 0,1-1 16 0,-2-3 432 0,-1-4 96 15,1 3 16-15,0-3 0 0,-2 4-480 0,0-2-80 16,0-1-32-16,-2 0 0 0,4 1-160 0,-2 1-48 16,0-6 0-16,0 5 0 0,1-3-528 0,1 3 0 15,-2-1 0-15,0 4 0 0,-2 1 0 0,2 1 0 16,-1-1 0-16,1 4 0 0,0 4 432 16,0-3 16-16,0 3 16 0,0 1 0 0,0 0-16 0,0 4-16 15,-2 0 0-15,2 5 0 0,-2 1-32 0,1 3 0 16,-1 1 0-16,2 2 0 0,0 1 256 0,0 6 48 15,0 0 16-15,0 0 0 0,2 0-16 0,-1 3-16 16,3 1 0-16,-1 1 0 0,1 2-176 0,-3-2-48 0,3-4 0 16,1 4 0-16,2-3-96 0,0-4-32 0,4-5 0 0,-1 0 0 15,2-4-336-15,2 1-160 0,-2-4 16 16,1-6 0 0,-1 1-1424-16,-2-4-288 0,1-5-48 0,-3 0-8144 0</inkml:trace>
  <inkml:trace contextRef="#ctx0" brushRef="#br0" timeOffset="101787.4">4774 16133 12895 0,'-19'14'576'0,"7"-9"112"0,1 4-560 0,8-6-128 0,1-1 0 0,-2-2 0 16,3 2 992-16,-1 0 160 0,-3-1 48 0,1 5 0 0,-1-1-432 0,1-4-64 15,3 1-32-15,-1-2 0 0,0 0-800 0,2-2-176 0,0 2-16 0,0-1-16 32,0-1-448-32,-2-1-96 0,1 3-16 0,-3 3 0 0,-1 0 480 0,-2 4 96 0,2 2 0 0,-4 2 16 15,2 3 784-15,4-2 160 0,-4 0 16 0,3 4 16 16,1-2 672-16,1-4 128 0,2 4 16 0,2-2 16 16,1-1-592-16,2-1-112 0,1-1-32 0,1-1 0 15,3-4-400-15,-3-1-96 0,-7-3-16 0,0 0 0 16,0 0-256-16,0 0 0 0,0 0 0 0,77-19 0 15,-77 19 0-15,0 0 0 0,0 0 0 0,0 0-144 0,54-43 144 0,-47 30 0 16,0 3 0-16,-6-2 0 0,3 1 0 16,-1 3 224-16,-1-4-48 0,2 3-16 0,-1-3 208 0,-3 3 32 15,0-2 16-15,-3-2 0 0,1 4-272 0,-3-5-144 32,-1 2 160-32,-2-1-160 0,1 1 0 0,-2 4-320 0,-1-3 64 15,-3 6 0 1,3 1-304-16,-4 4-48 0,2 2-16 0,0 2 0 0,-2 1-240 0,3 4-48 0,2-2-16 0,4-2 0 31,2 3-960-31,3-4-192 0</inkml:trace>
  <inkml:trace contextRef="#ctx0" brushRef="#br0" timeOffset="102301.43">5088 15961 2751 0,'3'-2'256'0,"1"-2"-256"0,-1 3 0 0,-1-3 0 15,3 2 1600-15,-3-1 288 0,3-1 48 0,5-3 16 0,-1-1-368 0,3-1-80 16,-8 2-16-16,-2 5 0 16,-4 2-1104-16,-3 0-240 0,-6 6-144 0,2 4 192 0,-5 0 64 0,1 1 32 0,0 3 0 0,1 0 0 15,0-2 64-15,3 4 16 16,-1-1 0-16,1-1 0 0,0-3 416 0,2 3 96 0,4-2 16 0,-4-2 0 16,3 2-288-16,1-1-48 15,1 3-16-15,0-2 0 0,2-2-208 0,0 4-32 0,2-1-16 0,0-5 0 0,1 6 32 0,3-7 16 31,1 2 0-31,-2-4 0 0,5-1-192 0,-3-4-144 0,5 0 192 0,-5-2-192 16,6-2 0-16,-6-1-352 0,1-2 48 0,-2 0 16 31,-3-1-544-31,1 1-96 0,-4 0-32 0,-2-2 0 16,0 4 416-16,-1-1 80 0,1-1 16 0,-5 4 0 16,3-1 448-16,3 3 160 0,-3-1 0 0,4 4 0 0,0-1 672 0,-2 3 128 15,4-1 16-15,-2 8 16 0,2-2-656 0,0 5-128 16,1-1-16-16,-1 0-16 0,0 6-304 0,-2 2-64 15,0 1-16-15,-2 1 0 0,-2 1-112 0,1 4 0 16,-1-2-16-16,-4 2 0 0,1-2 336 0,-2-5-144 0,0 0 144 16,2-2 0-16,-5-1 0 0,2-6 0 0,-1-2 0 15,1 3 0-15,1-8 208 0,0 0 48 0,1-3 16 0,-1-2 0 16,2-5 400-16,0-1 80 0,5 1 16 0,-5-7 0 16,4-2-368-16,1 2-64 0,0-6-16 0,4 3 0 15,0-3-320-15,1 1 0 0,6-2 0 0,-2 0 0 16,5 1-256-16,2-1-64 0,2 2 0 0,1-1-16 15,-17 18-1312-15,0 0-256 16,58-43-48-16,-58 43-7600 0</inkml:trace>
  <inkml:trace contextRef="#ctx0" brushRef="#br0" timeOffset="102667.14">5300 16124 14735 0,'2'4'640'0,"0"-4"160"0,3 0-640 0,-2-2-160 15,1 2 0-15,-1-2 0 0,1 2 512 0,5 0 64 16,-1-3 0-16,-8 3 16 0,0 0-784 0,0 0-144 16,0 0-48-16,0 0 0 0,42 45 256 0,-45-26 128 0,-4 0-160 0,-2 2 160 15,0 0 1376-15,-1 0 368 16,1 5 80-16,0-5 16 0,4 0 208 0,3-4 32 0,2 1 16 0,4-9 0 16,5-4-1360-16,-4 0-272 0,3-5-48 0,-8 0-16 31,0 0-2032-31,0 0-416 0,0 0-64 0,48-49-32 15,-42 34-432-15,1-1-96 0,2 2-16 0,-2-5 0 0,2-2 2176 0,0-3 512 0,3 1 0 0,0-2 0 16,-2-4 1072-16,3 1 224 0,2-2 48 0,-3 3 16 16,2-3-16-16,0 6-16 0,2-4 0 0,-2 5 0 0,0 0-496 15,0 4-80-15,-14 19-32 0,0 0 0 0,0 0-320 16,59-35-64-16,-47 37-16 0,1-2 0 0,-13 0 448 0,0 0 96 16,0 0 16-16,0 0 0 0,71 28 320 0,-71-28 64 15,0 0 16-15,0 0 0 0,71 28-256 0,-71-28-64 16,0 0 0-16,0 0 0 15,82 23-640-15,-82-23-144 0,0 0-32 0,65 31-17264 0</inkml:trace>
  <inkml:trace contextRef="#ctx0" brushRef="#br0" timeOffset="103907.01">5262 18458 12895 0,'0'5'1152'0,"0"-1"-928"0,0-2-224 0,0-1 0 0,2 1 832 16,-1 3 112-1,1 2 16-15,2 2 16 0,1 7-464 0,2 1-80 0,3 2-32 0,-3-1 0 0,5-3-16 0,-12-15 0 16,0 0 0-16,49 35 0 0,-49-35 320 0,0 0 64 31,68 28 16-31,-68-28 0 0,0 0 16 0,80 28 0 0,-80-28 0 0,0 0 0 16,80 21-144-16,-80-21-16 0,0 0-16 0,0 0 0 16,107 9-32-16,-107-9 0 0,0 0 0 0,0 0 0 0,109-14-336 0,-109 14-64 15,0 0 0-15,86-20-16 0,-86 20-176 0,0 0 192 16,92-19-192-16,-92 19 192 0,0 0-32 0,98-24 0 15,-98 24 0-15,0 0 0 16,99-19-160-16,-99 19 0 0,0 0 0 0,84-11 128 0,-84 11-128 0,0 0 0 16,0 0 0-16,80-17 0 0,-80 17 0 0,0 0 0 15,0 0 0-15,66-37 0 0,-52 22 272 0,0-3 32 0,-2-1 0 0,0-4 0 16,-3 1-48-16,2-4 0 0,-4 3 0 0,5-3 0 16,-5 0-256-16,3 1 0 15,-5-4 0-15,4 4 0 16,0-1-880-16,-4-2-224 0,4 4-48 0,-6 1-12352 0</inkml:trace>
  <inkml:trace contextRef="#ctx0" brushRef="#br0" timeOffset="104260.93">6135 18371 23951 0,'-11'2'2128'0,"6"-2"-1696"0,9 0-432 0,-3-4 0 15,5-4 1360-15,-1 2 192 16,5-4 48-16,6-6 0 0,-16 16-816 0,44-48-144 0,-44 48-48 0,57-54 0 16,-57 54-784-16,54-42-176 0,-54 42-16 0,47-37-16 31,-47 37-512-31,45-36-112 0,-45 36 0 0,42-37-16 0,-42 37 608 0,44-35 128 0,-44 35 32 0,0 0 0 16,63-38 848-16,-63 38 192 0,0 0 16 0,0 0 16 15,71-30 400-15,-71 30 80 0,0 0 0 0,0 0 16 16,0 0-400-16,94-8-64 0,-94 8-32 0,0 0 0 15,0 0-528-15,79 15-96 0,-79-15-32 0,0 0 0 0,0 0-144 16,74 33 0-16,-74-33 0 0,0 0 0 0,42 35 0 0,-31-19 0 16,-1-2 0-16,-3 3 0 0,2 1 0 0,-4-3 0 15,2 3 0-15,0 1 0 0,0 0 176 0,-2 2 0 16,0 2 0-16,1 3 0 16,1 0 240-16,0 3 48 0,-2 3 16 0,0 3 0 0,2-2-336 0,-3-5-144 15,3-1 128-15,-2-6-17504 0</inkml:trace>
  <inkml:trace contextRef="#ctx0" brushRef="#br0" timeOffset="105244.49">7412 18408 21183 0,'-7'5'1888'16,"-2"2"-1504"-16,8-4-384 0,2-3 0 0,1 0 1008 0,0 0 128 16,1 4 16-16,-1-1 16 0,0 8-560 0,-2-11-112 15,0 0-32-15,0 0 0 0,0 0-656 0,75 31-128 16,-75-31-16-16,0 0-16 0,78 16 64 0,-78-16 16 15,0 0 0-15,84 5 0 0,-84-5 272 0,0 0 0 16,0 0-128-16,94 10 128 0,-94-10 272 0,0 0 112 16,0 0 32-16,82 25 0 0,-82-25 864 0,0 0 160 0,68 35 32 0,-68-35 16 15,0 0-384-15,71 35-80 16,-71-35 0-16,0 0-16 0,79 22-720 0,-79-22-144 16,0 0-16-16,87 2-128 0,-87-2 0 0,0 0 0 15,101-19 0-15,-101 19 0 0,70-28 0 0,-70 28 0 16,64-37-160-16,-64 37 160 0,63-48-192 0,-63 48 48 15,57-47 0-15,-57 47 0 0,56-51 144 0,-56 51 0 16,45-44 0-16,-45 44 0 0,47-38 0 0,-47 38 192 16,0 0 0-16,58-47-16 0,-58 47-16 0,0 0 0 15,0 0 0-15,61-43 0 0,-61 43-160 0,0 0 0 0,0 0 0 16,0 0 0 0,59-44-544-16,-59 44-96 0,0 0 0 0,0 0-16 15,0 0-1200-15,0 0-224 0,19-33-48 0,-24 31-10608 0</inkml:trace>
  <inkml:trace contextRef="#ctx0" brushRef="#br0" timeOffset="105692.29">8534 18056 24879 0,'0'12'2208'0,"2"-5"-1760"0,3-4-448 0,1-3 0 15,1 4 1520-15,-2-2 208 0,5 5 64 0,-10-7 0 16,0 0-944-16,70 24-176 0,-70-24-32 0,0 0-16 16,0 0-2048-16,94 5-416 0,-94-5-80 0,0 0 0 15,0 0-672-15,0 0-128 0,0 0-32 0,68-33 0 16,-68 33 2000-16,0 0 400 0,0 0 80 0,0 0 16 0,12-28 2032 15,-12 23 400-15,0 2 96 0,4-3 16 0,-3 1-320 16,3 0-64-16,1 1-16 0,4-1 0 0,-4 0-1248 0,2 2-240 16,-7 3-48-16,0 0-16 0,0 0-336 0,0 0-128 15,0 0 0-15,77-4 0 32,-77 4-240-32,0 0-32 0,0 0-16 0,75 7 0 0,-75-7 416 0,0 0 0 15,0 0 0-15,48 37 0 0,-41-20 272 0,0 2 144 0,-5 6 32 0,-2 1 0 16,0 5 32-16,0 4 16 0,-7 10 0 0,0-1 0 15,-3 4-32-15,-1 1 0 0,1 7 0 0,-1-2 0 16,-1 2 32-16,3-9 0 0,4-2 0 0,3-12 0 16,9-9-240-16,-7-24-64 0</inkml:trace>
  <inkml:trace contextRef="#ctx0" brushRef="#br0" timeOffset="106968.75">9348 17079 23951 0,'-7'5'2128'0,"4"-5"-1696"0,4-4-432 0,5-1 0 0,-3 2 928 0,2-4 96 16,2-2 32-16,-7 9 0 0,32-42-912 0,-32 42-144 16,50-61 0-16,-50 61-160 15,54-62-608-15,-54 62-112 0,56-60-16 0,-56 60-16 0,51-57 400 0,-51 57 96 16,54-56 16-16,-54 56 0 15,50-57 256-15,-50 57 144 0,54-56-160 0,-54 56 160 0,51-52 384 0,-51 52 192 16,55-47 16-16,-55 47 16 0,65-53 32 0,-65 53 16 0,68-45 0 16,-68 45 0-16,71-49-432 0,-71 49-96 15,77-38 0-15,-77 38-128 16,77-28 0-16,-77 28 0 0,78-17 0 0,-78 17 0 0,0 0 0 0,101-12 0 0,-101 12 0 0,0 0 0 16,84 3 128-16,-84-3 80 0,0 0 16 15,0 0 0 1,90 35 96-16,-90-35 0 0,0 0 16 0,58 49 0 0,-58-49 288 0,37 41 48 0,-20-18 16 0,-1-4 0 31,-16-19 144-31,34 42 48 0,-34-42 0 0,39 40 0 16,-39-40-432-16,0 0-96 0,50 45-16 0,-50-45 0 0,0 0-336 0,0 0-192 0,0 0 32 0,63 27-10448 15,-63-27-2080-15</inkml:trace>
  <inkml:trace contextRef="#ctx0" brushRef="#br0" timeOffset="107332.23">10348 16605 18431 0,'-14'9'1632'0,"6"-2"-1312"15,6-4-320-15,2 1 0 16,2-1 1984-16,-2 2 320 0,-2 4 64 0,2 7 0 0,2 5-1216 0,5-2-256 15,-7-19-64-15,33 35 0 32,-33-35-1952-32,0 0-400 0,78 29-80 0,-78-29 0 0,0 0-880 0,82 23-160 0,-82-23-48 0,0 0 0 31,72 42 1152-31,-72-42 208 0,40 34 48 0,-40-34 16 0,0 0 2208 0,0 0 432 0,68 35 96 0,-68-35 0 16,0 0 1088-16,0 0 224 0,0 0 32 0,80-35 16 0,-80 35-560 0,40-48-112 15,-19 20-32-15,3-7 0 0,-3-3-880 16,2-2-176-16,-2-4-48 0,0-1 0 0,-1 5-816 15,-4-2-208-15,-2-3 0 0,-3 5 0 16,-3 1-1088-16,1 3-256 16,-2 6-48-16,0 0-16 0,3 4-1024 0,-3 0-192 0,6 7-64 15,-6 0-8752-15</inkml:trace>
  <inkml:trace contextRef="#ctx0" brushRef="#br0" timeOffset="107819.61">11387 16713 11055 0,'-14'3'480'0,"5"-1"112"0,1-2-464 0,2-2-128 0,5-1 0 0,-1-1 0 0,0-2 640 0,-1-3 128 15,-4-7 0-15,0-8 16 0,3-6-512 0,-1-3-96 16,7 0-32-16,3-5 0 0,4-1-144 0,5 1 0 15,1 1-192-15,5 3 192 0,2 0-240 0,-22 34 80 16,51-57 16-16,-51 57 0 0,55-49 144 0,-55 49 128 16,61-38-128-16,-61 38 176 0,63-26 848 0,-63 26 192 15,0 0 16-15,89-19 16 16,-89 19 32-16,0 0 0 0,77 0 0 0,-77 0 0 0,0 0-16 0,0 0 0 16,89 36 0-16,-89-36 0 0,0 0 96 0,64 47 32 15,-64-47 0-15,49 52 0 0,-25-20-48 0,1 1 0 16,1 2 0-16,-5 5 0 0,3 2-544 0,-3-4-112 15,2 0-32-15,1-3 0 0,-5-4-320 0,-19-31-64 16,44 54-16-16,-44-54 0 16,45 41-608-16,-45-41-128 0,0 0-32 0,0 0-17040 0</inkml:trace>
  <inkml:trace contextRef="#ctx0" brushRef="#br0" timeOffset="108156.38">11143 16767 32255 0,'-12'19'1424'0,"7"-10"304"0,5 3-1392 0,1-7-336 0,6 0 0 0,-3 2 0 15,-4-7 208-15,0 0-16 0,0 0-16 0,80 58 0 31,-80-58-1280-31,78 56-256 0,-78-56-48 0,81 43-16 16,-81-43-640-16,83 28-128 0,-83-28-32 0,80 7 0 16,-80-7 304-16,0 0 48 0,100-14 16 0,-100 14 0 0,0 0 3472 0,71-35 704 0,-71 35 144 0,42-35 32 15,-42 35 1344-15,49-52 288 0,-23 17 48 0,3-1 16 16,3-6-2384-16,-1-5-464 0,4 0-112 0,2-5-16 16,-1-2-832-16,4-6-192 0,2-2-16 0,2-4-16 15,1 3-368-15,0-3-80 16,2 5-16-16,-1-2-18112 0</inkml:trace>
  <inkml:trace contextRef="#ctx0" brushRef="#br0" timeOffset="143606.94">794 12160 5519 0,'-4'0'496'0,"-1"0"-496"0,3 2 0 0,2-2 0 16,0 0 1344-16,-1 0 192 0,-3 0 16 0,-1 0 16 16,1 0 48-16,-3 0 16 0,0-2 0 0,4 0 0 15,1 2-800-15,-3-5-176 16,2-2-16-16,1 2-16 15,0 1-400-15,2-4-80 0,0 4-16 0,0 1 0 0,2-4-128 0,0 0 0 16,1 3 0-16,2 1-176 0,-3-1 176 0,1 1 0 16,1-1-144-16,1 4 144 0,2-1 0 0,-5 1 0 15,1 1 0-15,3 3 0 0,1-1 304 0,-2-1 80 16,5 2 0-16,1-1 16 0,1 1 112 0,0 1 32 16,4-2 0-16,1 1 0 0,4-3-352 0,0 1-64 15,2 0 0-15,-23-2-128 0,0 0 0 0,97 2 0 16,-97-2 0-16,0 0-144 0,115-4 144 0,-115 4 0 15,100-7 0-15,-100 7-128 0,115-14 128 0,-115 14 0 16,113-19 0-16,-113 19 0 0,98-26 0 0,-98 26 0 16,85-30 0-16,-85 30 0 0,0 0 0 0,101-33 0 15,-101 33 0-15,0 0-128 0,0 0-64 0,87-28 0 16,-73 25 0-16,-7-4 0 16,-2 5-880-16,-3 2-176 0</inkml:trace>
  <inkml:trace contextRef="#ctx0" brushRef="#br0" timeOffset="143935.67">1435 11746 18431 0,'-16'5'816'0,"9"0"160"0,0-2-784 0,6-1-192 0,2-2 0 0,5 2 0 15,-1-2 1056-15,4 2 160 0,6-2 48 0,6 3 0 16,-21-3-864-16,0 0-160 0,0 0-48 0,115 19 0 0,-115-19-192 0,0 0-128 15,100 7 128-15,-100-7-208 0,0 0-48 0,111-8-16 16,-111 8 0-16,0 0 0 16,117-7-256-16,-117 7-48 0,0 0-16 0,129 1 0 0,-129-1 400 0,0 0 192 15,97 35-160-15,-77-12 160 0,-5 1 0 0,-6 9 320 16,-6 0-64-16,-6 6 0 0,-4 4 1088 0,-5 4 192 16,-4 0 64-16,-1 6 0 0,-2-3 208 0,-1-1 48 15,3 5 16-15,3-4 0 0,2-1-656 0,5-2-128 16,0-3-16-16,7-4-16 0,7-5-752 0,2-4-160 15,6-8-16-15,-15-23-16736 0</inkml:trace>
  <inkml:trace contextRef="#ctx0" brushRef="#br0" timeOffset="145421.04">22125 12322 13823 0,'-9'4'1216'0,"4"-3"-960"0,3 1-256 15,2-2 0-15,0-2 1024 0,0 2 176 0,-3 0 16 0,-3 0 16 16,-1 2-928-16,0 0-304 0,-1-2 160 0,-1 5-160 16,0 5 0-16,-1-3 0 0,-2 7-224 0,-2 4 80 15,2 3 144-15,-8 7 128 0,3 3-128 0,-4 7 176 16,2 9 560-16,-6-1 112 0,5 4 32 0,-1-3 0 15,3 4 96-15,1 1 32 0,5 0 0 0,-2-1 0 16,10-1-432-16,-3 2-96 0,5 1-16 0,4-3 0 16,3 1-336-16,1 1-128 0,2-2 0 0,5 3 144 15,-1-5-144-15,5-2 0 0,2-6 0 0,2-4 0 16,0-3 0-16,5-6 0 0,2-3 0 0,-2-12 0 0,6 2 0 0,-32-14 0 16,0 0 0-16,103 5 0 0,-103-5 128 15,0 0 0-15,120-33 0 0,-120 33 0 16,73-50-128-16,-73 50 160 0,68-79-160 0,-38 31 160 15,-8-1 144-15,-1-5 16 0,-5-2 16 0,-1-1 0 0,-6-1 352 0,-2 1 64 16,-2-3 16-16,-3 6 0 0,-2 4-192 16,-2-6-16-16,-3-1-16 0,-4-1 0 0,-3 4-288 15,-2 2-64-15,-3 3-16 0,-2 4 0 0,0 5 16 0,-4 3 0 16,4 1 0-16,0 8 0 0,-1 2 64 0,-1 5 32 16,-1 3 0-16,-1 6 0 0,1 3-288 0,-5 2 0 15,1 6 128-15,2 1-128 0,-2 3-208 0,0 2-112 16,3 8 0-16,-3-3-16 15,3 6-1728-15,4 1-352 0,2-3-64 0,4 2-10560 16</inkml:trace>
  <inkml:trace contextRef="#ctx0" brushRef="#br0" timeOffset="145761.2">23144 12181 9215 0,'5'-2'400'0,"1"0"96"0,-1-3-496 16,0 2 0-16,-1-1 0 0,-3 3 0 0,1-1 144 0,3 0-144 16,-1-1 128-16,-1-1-128 0,-1 2 768 0,-5 8 80 15,-6 1 16-15,-5 8 0 0,-2 3 1360 0,-1 3 272 16,-2 5 48-16,-1 3 16 0,0 10 16 0,-1-1 16 15,3 7 0-15,-1 2 0 0,5 2-992 0,4 2-192 16,1 1-32-16,4 4-16 0,-1 1-720 0,6-1-128 16,0-2-48-16,4-4 0 0,-2 2-464 0,5-1 128 15,3 3-128-15,-1-10 0 0,7 1 0 0,-1-9 0 16,4-6 0-16,2-2 0 0,4-7 0 0,4-4 0 16,-29-17-128-16,65 25 128 15,-65-25-880-15,0 0-112 0,124 1-32 0,-124-1 0 16,0 0-1792-16,123-26-352 0</inkml:trace>
  <inkml:trace contextRef="#ctx0" brushRef="#br0" timeOffset="145996.21">23787 12127 12895 0,'-10'12'1152'0,"3"-5"-928"16,2 5-224-16,3-1 0 0,-3-3 2800 0,3-1 512 0,0 7 96 0,-3 7 32 15,-4 16-768-15,-1 13-160 0,-4 8-16 0,0 3-16 16,0-2-1440-16,3 2-272 0,3-7-64 0,1-2-16 16,3 0-560-16,3-3-128 0,1-2 0 0,3-5 0 15,1 3 0-15,1-3 0 0,0-4 0 0,2 1 0 16,2-1 0-16,-1-1-144 0,5-2 144 0,-3-8 0 16,2 0-640-16,4-8-32 15</inkml:trace>
  <inkml:trace contextRef="#ctx0" brushRef="#br0" timeOffset="146216.68">24197 12162 22111 0,'10'-2'976'0,"-1"-1"208"0,3 3-944 0,-3 0-240 16,0 1 0-16,-1 1 0 0,1 2 2224 0,8 4 400 15,-17-8 64-15,61 28 32 0,-61-28-1040 0,75 52-208 0,-40-19-32 0,-3 2-16 16,1 2-960-16,-9 5-192 0,2-1-32 0,0 5-16 15,-1 6 144-15,-1 2 16 0,-3 2 16 0,-4-1 0 16,-4 3 112-16,-1-1 32 0,-10-1 0 0,-4-2 0 16,-9 2-320-16,-4-4-64 0,-4-1-16 0,-8 1 0 15,-4-3-144-15,-2-2-176 0</inkml:trace>
  <inkml:trace contextRef="#ctx0" brushRef="#br0" timeOffset="147340.9">12236 16997 9215 0,'-7'3'816'0,"-4"-1"-656"0,6-2-160 0,3 0 0 0,-3 0 528 0,-2 2 80 15,-7 3 16-15,-9 0 0 16,-4 2-480-16,-5 7-144 16,3 0 0-16,-1 4 0 0,0-1 0 0,4 2 0 0,2 2 0 0,-2 3 0 15,5 1 592-15,0 8 64 0,0 0 16 0,2 4 0 16,1 1 768-16,1 2 160 15,3 2 16-15,2 3 16 0,0-1-32 0,6-1 0 0,-1 4 0 0,6-3 0 16,2-4-464-16,5 2-112 0,-1 6 0 0,9 3-16 16,0-1-432-16,3 4-64 0,4-3-32 0,3-6 0 0,4 0-176 15,2-6-48-15,5-3 0 0,-2-8 0 0,3 0-256 16,3-4 0-16,1-3 0 0,2-3 0 0,1-3 0 0,4-4 0 16,7 3 0-16,-1-7 0 15,2 1 0-15,-55-8 128 0,107 6-128 0,-107-6 160 0,99-7 0 0,-99 7 0 16,108-26 0-16,-108 26 0 0,105-42 16 0,-105 42 0 15,104-58 0-15,-104 58 0 0,110-75-176 0,-110 75 192 16,94-95-192-16,-94 95 192 0,65-96-192 0,-39 45 128 16,-7 4-128-16,-3-1 128 0,-6 4 112 0,-1-8 16 15,-1-1 0-15,-4 3 0 0,-2-4 128 0,-6 0 48 16,1 0 0-16,-10-2 0 0,0 6 32 16,-7 1 16-16,-1 0 0 0,-5 7 0 0,-3 1-96 0,-6 2 0 0,-2 8-16 0,-6 3 0 31,-3 0-112-31,-6 4-32 0,2 3 0 0,-3 5 0 0,3 4-96 0,1 5-128 0,2 4 176 0,-2 3-176 15,4 0 176-15,1 1-176 0,4 5 160 0,2-3-160 16,-1 7 128-16,5 1-128 0,2 5 0 0,-1 1 144 16,4 6-144-16,2 1 0 15,5 0 0-15,1-1 0 0,3 1 0 0,4-1 0 0,7-5-176 0,4-8-17984 16</inkml:trace>
  <inkml:trace contextRef="#ctx0" brushRef="#br0" timeOffset="164979.28">764 14670 3679 0,'-10'7'320'0,"1"-2"-320"0,4-3 0 0,3-2 0 16,0 0 640-16,-1 0 48 0,-6 0 16 0,-7 2 0 0,2 1-560 0,-3 1-144 0,3-8 0 0,2 2 0 16,0 1 0-16,1-1 0 0,3 2 0 0,-5 0-192 31,3 2 192-31,-2-1 224 0,0 5-48 0,1-1-16 0,-5 0 976 0,4 4 192 0,3-2 32 0,1-2 16 31,4 2 160-31,4-5 48 0,4-1 0 0,1-2 0 0,2-6-1040 0,7 1-208 0,0-2-32 0,2-3-16 16,1-1-448-16,0 3-96 15,3-3 0-15,2 3-16 0,1-1-80 0,1 3-16 0,2-3 0 0,2 1 0 32,-28 9 368-32,0 0 0 0,0 0 0 0,115-33 0 0,-115 33 240 0,0 0-48 0,112-30 0 0,-112 30 0 15,0 0 480-15,124-36 96 16,-124 36 0-16,109-42 16 0,-109 42-304 0,133-58-64 15,-133 58-16-15,130-62 0 0,-130 62-272 0,112-56-128 16,-112 56 0-16,91-45 128 16,-91 45-464-16,0 0-112 0,108-47 0 0,-108 47-16 0,0 0-1200 0,0 0-224 0,0 0-48 15,0 0-16-15,99-6 768 0,-94 12 160 16,0-3 16-16,4-1-3584 16</inkml:trace>
  <inkml:trace contextRef="#ctx0" brushRef="#br0" timeOffset="165364.87">1731 13949 911 0,'21'10'0'0,"-3"-3"0"0,1 0 0 0,-2 2 0 16,-6-6 2432-16,1-1 384 0,4 3 96 0,13 8 16 15,-29-13-96-15,107 34-16 0,-45-11 0 0,-8-2 0 0,-8 0-1568 0,-12-2-320 16,-4 0-64-16,-9 4-16 0,-2-2-592 0,-7 3-128 15,-1-1-128-15,-2 5 176 0,-8-1 352 0,1 3 80 16,-4 1 16-16,1 4 0 0,-1 2 432 0,-7-1 96 16,2 3 0-16,-2-3 16 0,-1-1-144 0,1 0-48 15,-1 3 0-15,-2-3 0 0,-1-2-640 0,-1 2-128 16,-3 0-16-16,-4-2-16 16,2-5-640-16,-9 0-128 0</inkml:trace>
  <inkml:trace contextRef="#ctx0" brushRef="#br0" timeOffset="170390.87">12337 16981 13823 0,'-6'0'1216'0,"3"0"-960"0,1-3-256 15,2-1 0-15,0 2 480 0,0-4 48 0,-1 0 16 0,-5-6 0 16,1 0-544-16,-2-6 0 0,-2 3-240 0,-1-1 80 16,1 7-672-16,-1-1-144 0,-2 8-32 15,-2-1 0-15,1 3 688 0,-6 0 128 0,0 5 16 0,-2 0 16 16,-3 6 768-16,-1-3 160 0,1 6 16 0,3 2 16 15,-3-4 448-15,3-1 96 16,0 4 0-16,3-3 16 0,-1 1-448 0,4 2-80 16,2-2-32-16,1 0 0 0,5 0-480 0,-2 4-112 15,4 1-16-15,2-1 0 0,1 2-192 0,-1 2 0 16,1 2 0-16,2 3 0 0,2 2 128 0,3-6 48 0,-3 8 0 0,1-4 0 16,2 5 144-16,-1 1 16 0,1-1 16 0,0 4 0 15,-1-2 224-15,-3 0 32 0,1-3 16 0,-4 5 0 16,1 1-48-16,-1 1-16 0,-2-4 0 0,-1-2 0 0,2 4-192 0,-1-2-48 15,1 0 0-15,1-5 0 0,2 2-64 0,2-4 0 16,1 0-16-16,4-4 0 0,-2 1 80 0,4-2 32 16,3 0 0-16,1 2 0 0,0 1 208 0,1-1 32 0,2-1 16 0,0-1 0 15,-1 0-144-15,3-2-16 16,1 0-16-16,-5-1 0 0,3-1-112 0,3-1 0 0,-20-16-16 16,43 28 0-1,-43-28-32-15,0 0 0 0,61 33 0 0,-61-33 0 0,0 0-128 0,61 26-16 0,-61-26-128 0,0 0 192 16,0 0-32-16,73 31-16 0,-73-31 0 0,0 0 0 0,0 0 96 15,0 0 16 1,74 28 0-16,-74-28 0 0,0 0-64 0,0 0-16 16,0 0 0-16,0 0 0 0,87-14-176 0,-87 14 128 15,0 0-128-15,0 0 128 0,62-55-128 0,-44 35 0 0,-6-1 0 0,2-3 0 16,-2-2 0-16,0 2 0 0,1-1 0 0,-1-1 0 0,-4 3 0 16,3 3 0-16,-4-3 0 0,3 0 128 0,-3 1-128 0,2 2 0 15,0 1 0-15,-1 0 128 16,1 0-128-16,0 2 0 0,1-3 0 15,1 5 128-15,-1-3-128 0,-1 1 0 0,1-2 0 0,-10 19 0 16,21-37 0-16,-14 21 0 0,2 1 0 0,-4 1 0 0,2 3 0 16,-5-1 0-16,1 3 0 0,-1-1 0 15,2 1 0-15,-3-1 0 0,3 3 0 0,-4-4 0 16,3 4 160-16,-3-3-160 0,-3 3 192 0,-2-3-192 16,-1 4 176-16,3-2-176 0,-6-1 160 0,1 2-160 0,-1-3 128 0,2 1-128 0,2-3 0 15,-4-2 144 1,2 3-144-16,0-4 128 0,-2-1-128 0,4-3 128 15,-4 1-128-15,1 1 0 0,-1 3 0 0,0-3 0 16,2 1 0-16,-2-2 0 0,4 3 0 0,-7-3 0 16,5 1 0-16,-5 1 0 0,5 4 0 0,-5-4 0 15,-2 3 0-15,2-3 0 0,-1 4 0 0,-1-1 0 16,4-2 0-16,-6-1 0 0,4 4 0 0,2-6 0 0,-3-1 0 0,1 0 0 16,2-2 0-16,1-1 0 15,0 2 0-15,4 1 0 0,-4-2 0 0,2 2 0 0,4 4 0 0,-4 2 0 16,4 1 0-16,-3-3 0 0,5 4 0 0,-5 1 0 15,1 4 0-15,2 3 0 0,-1 1 0 0,1 0 0 16,-3 4 0-16,3 0 0 0,-1 3 0 0,-1-3 0 0,2 3 0 0,-3 0 0 16,3 2 0-16,-2-3 0 15,0 3 0-15,-2-2 0 0,1 0 0 0,3 0 0 0,-4 4 0 0,2-4 128 16,1 1-128-16,2 1 0 0,-5-2 0 0,2-2 0 16,2 6 0-16,-1-7 0 15,-3-2 0-15,4-2-18656 0</inkml:trace>
  <inkml:trace contextRef="#ctx0" brushRef="#br0" timeOffset="175778.01">12002 16918 10127 0,'-14'0'896'0,"5"0"-704"0,4 0-192 0,2 0 0 0,1 2 720 0,-1-2 112 0,-10 2 32 0,-2 0 0 15,-3-2-432-15,-1 0-96 0,3 0-16 0,4-4 0 16,3 1-320-16,4-6 0 0,2 4 0 0,1-7 0 16,4 3 240-16,3-5 80 15,0 7 0-15,2-5 16 16,-2 5 272-16,2-4 48 0,0 8 16 0,0-1 0 16,2 3 336-16,-4 2 64 0,4 5 16 0,-2 6 0 0,-2-2 0 0,0 6 0 15,2 3 0-15,-5 4 0 0,2 6-160 0,-1 3-32 16,2 1 0-16,2 9 0 0,2-1-256 0,1 3-64 15,6 0-16-15,0 4 0 16,3-2-176-16,4 2-16 0,-4-4-16 0,5 3 0 0,8-2-352 0,-3 4 144 16,3 0-144-16,2 1 0 0,3 1 0 0,0-2 0 0,1 5 0 0,0 1-144 15,-1 3 144-15,-2-1 0 0,0 6 0 0,-4-4 0 16,0 0 0-16,-5-5 0 0,4-3 0 0,-4 3 0 16,2-2 0-16,0 2 0 15,0-5 0-15,-2-4-128 0,0-3 128 0,2-5 0 0,0 1 0 0,-28-38-128 16,59 56-704-1,-59-56-144-15</inkml:trace>
  <inkml:trace contextRef="#ctx0" brushRef="#br0" timeOffset="176137.87">12112 18408 5519 0,'-30'12'496'0,"11"-3"-496"0,2-2 0 0,6 0 0 0,6-4 1808 0,3-1 272 16,-1-1 48-16,-4 5 16 0,-4 4-1328 0,-1-3-272 16,2 5-48-16,-2-8-16 0,5 1-480 0,1-2 0 15,3-3-128-15,1-3 128 16,2 0-160-16,2-1 160 0,1-1-128 0,3-7 128 0,2 3 208 0,3-3 128 15,1-6 32-15,2-3 0 0,3-1 1296 0,2-10 272 16,4-1 48-16,3 0 16 0,-1-5-160 0,6-7-48 16,4-8 0-16,7-6 0 0,1-4-896 0,3-8-176 15,1 0-32-15,1-4-16 0,-4 7-416 0,0-9-64 0,4-6-32 16,-2 1 0-16,2-7-160 0,1 4 0 0,3 1 0 16,1 6 0-16,1 4 0 0,9 0 0 15,6-1 0-15,3 0 0 0,3 2 0 0,-6-4 0 16,-2-1-128-16,-5-1-14208 0</inkml:trace>
  <inkml:trace contextRef="#ctx0" brushRef="#br0" timeOffset="180770.37">22256 14780 4607 0,'-6'3'400'0,"3"2"-400"0,-1-3 0 0,3 0 0 16,1 1 1088-16,-4-1 144 16,-3 2 32-16,0 6 0 0,0-3 448 0,-3 3 80 15,3-4 32-15,2-1 0 0,1 0-304 0,2-5-64 16,1 2-16-16,-1-4 0 0,2 2-640 0,-4 0-128 15,3 2-32-15,-6-2 0 0,1 3 176 0,-1-1 16 0,0 2 16 0,-1 3 0 16,-3 1 0-16,1 3 0 0,1 1 0 0,-1 5 0 16,-3 2-144-16,1 1-16 0,-2 2-16 0,-1 3 0 15,1-1-176-15,-2 0-48 0,0 8 0 0,1-4 0 0,-1 5-192 0,4 0-32 16,1 2-16-16,-3 1 0 0,6 3-80 0,-1-1 0 16,0 4-128-16,2-2 192 0,4-2 0 0,-1 2-16 15,4-2 0-15,0 4 0 0,2-2 16 0,3-3 0 16,6-4 0-16,-1 0 0 0,4-2-192 0,4-5 0 15,-1 2 0-15,4-5 0 0,2 0 0 0,-1-4 0 16,3 0 0-16,-3-3 0 0,4-2 0 0,2-4 0 0,4 4 0 0,1-9 0 16,-33-5 0-16,0 0 0 0,113-2-144 15,-113 2 144-15,0 0 0 0,106-33 0 16,-106 33 0-16,0 0 0 0,107-62 0 0,-107 62 0 16,64-58 0-16,-64 58 0 0,59-70 0 0,-59 70 0 0,51-71 128 0,-32 28-128 15,0 2 128-15,-1-9-128 0,-4-1 0 0,-1-3 144 16,0-1-144-16,-3-1 0 0,-1 2 0 15,-7 0 0-15,1 7 0 0,-5-2 0 0,1 7 0 0,-6 2 0 16,0 6 0-16,-6 2 0 0,0 6 0 0,-8 2 0 16,-7 6 0-16,-5 4 0 0,-6 4 0 0,-3 5 0 15,-3 1 0-15,-4 4 0 0,4 2 0 0,0 1 0 0,5 8 0 16,-2-2 0-16,5 4 0 0,1 1 0 0,4 0 0 0,4 0 0 16,6 0 0-16,3-5 0 15,3 1-576-15,2-4-64 0,5 4 0 0,-1-5-14688 16</inkml:trace>
  <inkml:trace contextRef="#ctx0" brushRef="#br0" timeOffset="181135.39">23517 14590 14735 0,'-16'21'1312'0,"8"-6"-1056"0,1-2-256 0,3-8 0 0,4-3 2144 0,-1-2 368 16,1 0 80-16,-7 1 16 0,0 8-2144 0,-7 0-464 16,-4 1 0-16,-8 4 0 15,2 3-816-15,-11 8-96 0,-2-1-32 0,1 2 0 0,-1 7 656 0,4 1 128 16,3 2 32-16,-1 1 0 0,7 1 1440 0,-3 4 288 15,7-2 64-15,0 2 16 0,5 1 64 0,2-3 16 16,1 2 0-16,5 0 0 0,-1 5-784 0,2-2-144 16,3 4-48-16,3-4 0 0,2 8-496 0,1-1-96 0,2-3-32 15,4 3 0-15,0-2-160 0,3-3 0 16,4 4 0-16,-2-9 0 0,5-4 0 0,3-3-176 0,3-9 176 0,8-2-128 31,3-5-720-31,-36-19-144 0,95 21-32 0,-95-21-13712 0</inkml:trace>
  <inkml:trace contextRef="#ctx0" brushRef="#br0" timeOffset="181389.51">23989 14780 4607 0,'-5'10'400'0,"0"-3"-400"15,3-2 0-15,-1 4 0 16,1-4 2752-16,0 11 448 0,-7 5 112 0,-1 19 16 0,-7 14 64 0,1 12 0 16,2 4 16-16,4 1 0 0,1-1-1328 0,4-6-272 0,3 4-48 0,2-5-16 15,3-6-1088-15,1-3-208 0,5 0-64 0,-4-10 0 16,3-1-384-16,-1-4 0 16,0-6 0-16,0-2 0 15,0-5-480-15,2-3-32 0,2-6 0 16,4-6-9936-16,3-6-2000 0</inkml:trace>
  <inkml:trace contextRef="#ctx0" brushRef="#br0" timeOffset="181684.51">24404 14614 17503 0,'-5'21'1552'0,"3"-9"-1232"16,2 4-320-16,0-6 0 0,2-4 2176 0,3-1 384 15,-1 4 80-15,1 3 16 0,5 12-224 0,-1 6-32 0,3 8-16 0,4-1 0 16,-4 4-1632-16,2 3-336 0,2-2-64 0,3 1-16 16,2-1 64-16,3 3 16 0,4-1 0 0,3-1 0 15,6 5 80-15,-2-3 16 0,1 4 0 0,-2-8 0 16,-1 3-240-16,-5-1-32 0,1-1-16 0,-8-2 0 16,0-1-224-16,-5-1 128 0,-6 0-128 0,-3 2 0 15,-7-1 128-15,-9 2-128 0,-1-2 0 0,-7-3 144 16,-4 3-144-16,-9-4 0 0,-3 5 0 0,-7-6 0 0,-6 6 0 0,-4-10 0 15,-1 0 0-15,4-9 0 16,6-2-528-16,2-9-48 0,10 1 0 0,2-6-17168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19/10/2023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19/10/2023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19/10/2023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14:cNvPr>
              <p14:cNvContentPartPr/>
              <p14:nvPr/>
            </p14:nvContentPartPr>
            <p14:xfrm>
              <a:off x="4212360" y="209160"/>
              <a:ext cx="1941120" cy="27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3000" y="199800"/>
                <a:ext cx="195984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/>
              <a:t>returns number of items in the priority queue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64939-727C-022C-52D0-12197A8D5D82}"/>
              </a:ext>
            </a:extLst>
          </p:cNvPr>
          <p:cNvSpPr txBox="1"/>
          <p:nvPr/>
        </p:nvSpPr>
        <p:spPr>
          <a:xfrm>
            <a:off x="8426749" y="1646238"/>
            <a:ext cx="31430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r>
              <a:rPr lang="en-CA" dirty="0"/>
              <a:t> This assumes there is a function </a:t>
            </a:r>
            <a:r>
              <a:rPr lang="en-CA" b="1" dirty="0"/>
              <a:t>priority(x)</a:t>
            </a:r>
            <a:r>
              <a:rPr lang="en-CA" dirty="0"/>
              <a:t> that returns the priority value of </a:t>
            </a:r>
            <a:r>
              <a:rPr lang="en-CA" b="1" dirty="0"/>
              <a:t>x</a:t>
            </a:r>
            <a:r>
              <a:rPr lang="en-CA" dirty="0"/>
              <a:t>.</a:t>
            </a:r>
            <a:r>
              <a:rPr lang="en-AU" dirty="0"/>
              <a:t> The priority function is defined by the programmer depending upon the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14:cNvPr>
              <p14:cNvContentPartPr/>
              <p14:nvPr/>
            </p14:nvContentPartPr>
            <p14:xfrm>
              <a:off x="6386400" y="1062000"/>
              <a:ext cx="5510880" cy="32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7040" y="1052640"/>
                <a:ext cx="5529600" cy="32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14:cNvPr>
              <p14:cNvContentPartPr/>
              <p14:nvPr/>
            </p14:nvContentPartPr>
            <p14:xfrm>
              <a:off x="1344240" y="5762160"/>
              <a:ext cx="392400" cy="1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880" y="5752800"/>
                <a:ext cx="4111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14:cNvPr>
              <p14:cNvContentPartPr/>
              <p14:nvPr/>
            </p14:nvContentPartPr>
            <p14:xfrm>
              <a:off x="571680" y="2016360"/>
              <a:ext cx="8615160" cy="459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007000"/>
                <a:ext cx="8633880" cy="46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14:cNvPr>
              <p14:cNvContentPartPr/>
              <p14:nvPr/>
            </p14:nvContentPartPr>
            <p14:xfrm>
              <a:off x="284400" y="2025000"/>
              <a:ext cx="11736000" cy="49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015640"/>
                <a:ext cx="11754720" cy="49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Idea</a:t>
            </a:r>
            <a:r>
              <a:rPr lang="en-CA" sz="2000" dirty="0"/>
              <a:t>: keep the vector in sorted order, always inserting new values at the correct place to keep it sorted.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14:cNvPr>
              <p14:cNvContentPartPr/>
              <p14:nvPr/>
            </p14:nvContentPartPr>
            <p14:xfrm>
              <a:off x="184680" y="2257560"/>
              <a:ext cx="11704680" cy="457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20" y="2248200"/>
                <a:ext cx="11723400" cy="45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3785996" y="2248575"/>
            <a:ext cx="5021741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What is an </a:t>
            </a:r>
            <a:r>
              <a:rPr lang="en-CA" sz="4400" b="1" dirty="0"/>
              <a:t>abstract data type</a:t>
            </a:r>
            <a:r>
              <a:rPr lang="en-CA" sz="4400" dirty="0"/>
              <a:t> (</a:t>
            </a:r>
            <a:r>
              <a:rPr lang="en-CA" sz="4400" b="1" dirty="0"/>
              <a:t>ADT</a:t>
            </a:r>
            <a:r>
              <a:rPr lang="en-CA" sz="4400" dirty="0"/>
              <a:t>)?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br>
              <a:rPr lang="en-CA" b="1" dirty="0">
                <a:highlight>
                  <a:srgbClr val="FFFF00"/>
                </a:highlight>
              </a:rPr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A1397-A78B-2AF1-321E-FE199860C320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6DC83-BBB4-5B3B-2D7E-B562EEB9B1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D795E3-8C2F-E99B-9CFD-D26E9434DE5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FF9E4-A8F8-5115-7CA8-4E194588FC81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3D8-DCB1-FEB5-C4C5-E1869DD71C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991BA-840B-44D0-6700-3C8490C78D2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8E619-C4C1-066C-2600-A15EC59D041A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46012-A87F-5C56-CE84-C4DDB30D220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56CA7-240B-E0A5-BF09-E29F78951D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C7B5F-02F2-847F-A1F1-5BA0489D6461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E29683-F72C-2C67-0986-294DDB9834D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0FCDA8-1226-8621-A057-0787D362C9F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2CE8B-9546-074C-EED6-5855586C9CA7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00CC8D-4957-B38F-3C48-B36202CEF8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F22DAE-374F-F0C5-78E0-4807DF1DA8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1796-262F-DD0D-40B9-0B56E57F6D8B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962750-ABD0-6F3B-6850-4727CFAD1C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7FF0D3-87F1-B3EF-65FD-E1AFFA0911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58E9-1D13-A8D1-EBDE-95FD5E4C8348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14:cNvPr>
              <p14:cNvContentPartPr/>
              <p14:nvPr/>
            </p14:nvContentPartPr>
            <p14:xfrm>
              <a:off x="2374200" y="2019240"/>
              <a:ext cx="9733320" cy="460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4840" y="2009880"/>
                <a:ext cx="9752040" cy="46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8EEF0D0-C9D9-BAD0-AFDD-2D0CF4F22371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14:cNvPr>
              <p14:cNvContentPartPr/>
              <p14:nvPr/>
            </p14:nvContentPartPr>
            <p14:xfrm>
              <a:off x="2784960" y="1844280"/>
              <a:ext cx="9253440" cy="323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5600" y="1834920"/>
                <a:ext cx="927216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obvious vector implementations of priority queue sort are both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At least one of insertion or removal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Is there a way to make </a:t>
                </a:r>
                <a:r>
                  <a:rPr lang="en-CA" b="1" dirty="0"/>
                  <a:t>both</a:t>
                </a:r>
                <a:r>
                  <a:rPr lang="en-CA" dirty="0"/>
                  <a:t> insertion and removal fast in a priority queue?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Heap-Order Property</a:t>
            </a:r>
            <a:endParaRPr lang="en-AU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</p:spPr>
            <p:txBody>
              <a:bodyPr/>
              <a:lstStyle/>
              <a:p>
                <a:r>
                  <a:rPr lang="en-CA" dirty="0"/>
                  <a:t>The root of a (min) heap always has the smallest key</a:t>
                </a:r>
              </a:p>
              <a:p>
                <a:r>
                  <a:rPr lang="en-CA" dirty="0"/>
                  <a:t>The height of a heap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keys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in the </a:t>
                </a:r>
                <a:r>
                  <a:rPr lang="en-CA" b="1" dirty="0"/>
                  <a:t>worst</a:t>
                </a:r>
                <a:r>
                  <a:rPr lang="en-CA" dirty="0"/>
                  <a:t> case</a:t>
                </a:r>
              </a:p>
              <a:p>
                <a:r>
                  <a:rPr lang="en-CA" dirty="0"/>
                  <a:t>Great data structure for efficiently implementing </a:t>
                </a:r>
                <a:r>
                  <a:rPr lang="en-CA" b="1" dirty="0"/>
                  <a:t>priority queues</a:t>
                </a: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  <a:blipFill>
                <a:blip r:embed="rId3"/>
                <a:stretch>
                  <a:fillRect l="-1877" t="-3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352804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39" y="3429000"/>
            <a:ext cx="21968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both these operations at the same time.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5" cy="9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967609"/>
            <a:ext cx="2362539" cy="8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02AD-A93B-D5BB-F41D-8B12FF4AC659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14:cNvPr>
              <p14:cNvContentPartPr/>
              <p14:nvPr/>
            </p14:nvContentPartPr>
            <p14:xfrm>
              <a:off x="445680" y="2043360"/>
              <a:ext cx="5192280" cy="205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20" y="2034000"/>
                <a:ext cx="5211000" cy="20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</a:t>
            </a:r>
            <a:r>
              <a:rPr lang="en-CA" sz="1600" b="1" dirty="0"/>
              <a:t>down</a:t>
            </a:r>
            <a:r>
              <a:rPr lang="en-CA" sz="1600" dirty="0"/>
              <a:t>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14:cNvPr>
              <p14:cNvContentPartPr/>
              <p14:nvPr/>
            </p14:nvContentPartPr>
            <p14:xfrm>
              <a:off x="7824240" y="1073160"/>
              <a:ext cx="4209120" cy="187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880" y="1063800"/>
                <a:ext cx="422784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</a:t>
            </a:r>
            <a:r>
              <a:rPr lang="en-CA" sz="2400" b="1" dirty="0"/>
              <a:t>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</a:t>
            </a:r>
            <a:r>
              <a:rPr lang="en-CA" sz="2400" b="1" dirty="0"/>
              <a:t>n</a:t>
            </a:r>
            <a:r>
              <a:rPr lang="en-CA" sz="2400" dirty="0"/>
              <a:t>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starts at index 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/>
              <a:t>____________  item in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25F3-563D-9894-6C49-6E10972796B0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FC3AC-3C84-A57B-4B77-255931B2C49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14:cNvPr>
              <p14:cNvContentPartPr/>
              <p14:nvPr/>
            </p14:nvContentPartPr>
            <p14:xfrm>
              <a:off x="8029440" y="4979520"/>
              <a:ext cx="2145240" cy="117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080" y="4970160"/>
                <a:ext cx="2163960" cy="11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8197" r="-244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8197" r="-97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8197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508197" r="-244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508197" r="-970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508197" r="-22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F8431-A3DE-D3C1-973E-4403AF0B8A75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82AD-F3E7-4A9B-FE95-5CE370208599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E2D9-0AFD-6123-E50A-5DFB10453009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>
                <a:highlight>
                  <a:srgbClr val="FFFF00"/>
                </a:highlight>
              </a:rPr>
              <a:t>oldest</a:t>
            </a:r>
            <a:r>
              <a:rPr lang="en-CA" dirty="0"/>
              <a:t> item in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105-0AED-0990-F497-F68F2753C218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6B1B7-1FD9-3D04-CD21-47274B0FAE95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5829</Words>
  <Application>Microsoft Office PowerPoint</Application>
  <PresentationFormat>Widescreen</PresentationFormat>
  <Paragraphs>1387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 (unordered list)</vt:lpstr>
      <vt:lpstr>Priority Queue Implementation 1: Fast Insertion (unordered list)</vt:lpstr>
      <vt:lpstr>PowerPoint Presentation</vt:lpstr>
      <vt:lpstr>PowerPoint Presentation</vt:lpstr>
      <vt:lpstr>Priority Queue Implementation 2: Fast Removal (ordered list)</vt:lpstr>
      <vt:lpstr>Priority Queue Implementation 2: Fast Removal (ordered list)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2023-10-18T20:45:07Z</cp:lastPrinted>
  <dcterms:created xsi:type="dcterms:W3CDTF">2023-06-04T04:05:08Z</dcterms:created>
  <dcterms:modified xsi:type="dcterms:W3CDTF">2023-10-20T04:50:11Z</dcterms:modified>
</cp:coreProperties>
</file>