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305" r:id="rId41"/>
    <p:sldId id="297" r:id="rId42"/>
    <p:sldId id="304" r:id="rId43"/>
    <p:sldId id="296" r:id="rId44"/>
    <p:sldId id="298" r:id="rId45"/>
    <p:sldId id="299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9D0A-0517-475F-B989-AAB23E30FEB7}" v="2" dt="2023-10-18T21:07:4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FCB7EE0-2348-4727-9665-0AC5CECD0F9B}"/>
    <pc:docChg chg="modSld">
      <pc:chgData name="Toby Donaldson" userId="2e6e5431-bb17-4c41-9985-d39c50d83c73" providerId="ADAL" clId="{AFCB7EE0-2348-4727-9665-0AC5CECD0F9B}" dt="2023-08-06T22:11:52.843" v="0" actId="33639"/>
      <pc:docMkLst>
        <pc:docMk/>
      </pc:docMkLst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493162039" sldId="257"/>
            <ac:inkMk id="2" creationId="{F16505B8-F8A8-7D0A-7DBB-5046C9D76FA6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3561226300" sldId="25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3561226300" sldId="258"/>
            <ac:inkMk id="11" creationId="{0A2A6FDF-565A-6E79-1AEF-4BC0629B8270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3135316208" sldId="25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3135316208" sldId="259"/>
            <ac:inkMk id="2" creationId="{77082316-D224-A622-1B0A-BB055DE8DF46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722157211" sldId="260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722157211" sldId="260"/>
            <ac:inkMk id="4" creationId="{299CFCFD-8042-7F1E-30C7-2CD4904449E8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864739414" sldId="26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864739414" sldId="261"/>
            <ac:inkMk id="4" creationId="{E902AAB0-A584-522B-E057-DD053B4C7F30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949705866" sldId="262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949705866" sldId="262"/>
            <ac:inkMk id="2" creationId="{BAB925AF-FC88-3AA4-9BB6-D4859DE77EFA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308871322" sldId="26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308871322" sldId="263"/>
            <ac:inkMk id="9" creationId="{DC891250-57DD-FCFA-9121-6C9D3AA0FEE8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219068952" sldId="266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219068952" sldId="266"/>
            <ac:inkMk id="15" creationId="{4DC1BC4D-838D-59D2-BF65-53343C6BB15B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459995173" sldId="267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459995173" sldId="267"/>
            <ac:inkMk id="15" creationId="{855819D4-9BB3-F709-CD4F-E5F2B6A10EDD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930782038" sldId="26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930782038" sldId="268"/>
            <ac:inkMk id="4" creationId="{609239F1-915E-F785-8110-56B95C430D09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462324294" sldId="26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462324294" sldId="269"/>
            <ac:inkMk id="5" creationId="{F3AFFE62-919A-5288-D534-8FA80656209C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677481774" sldId="270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677481774" sldId="270"/>
            <ac:inkMk id="3" creationId="{D9ECE7A4-3CEE-65A7-0F9A-35DA8FEF248D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728094250" sldId="27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728094250" sldId="271"/>
            <ac:inkMk id="5" creationId="{579F4610-8E74-EC79-FB6E-00E498B47603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4270322688" sldId="27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4270322688" sldId="273"/>
            <ac:inkMk id="29" creationId="{A10020AC-DA8C-5B27-39C5-5D8C6019A6D8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772031483" sldId="275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772031483" sldId="275"/>
            <ac:inkMk id="4" creationId="{66A161D8-FF1A-3D22-D1F9-6001F839F07A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13115808" sldId="27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13115808" sldId="278"/>
            <ac:inkMk id="5" creationId="{8F12E7E4-6EBB-DE43-B0BA-FAF5BAEBEA7F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2643477" sldId="27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2643477" sldId="279"/>
            <ac:inkMk id="5" creationId="{B9446267-DD7A-8B40-B0DF-03FA3F98822B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740533681" sldId="28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740533681" sldId="283"/>
            <ac:inkMk id="6" creationId="{5245837C-E5C2-86AB-B7D3-25E7F4840F76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981722786" sldId="284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981722786" sldId="284"/>
            <ac:inkMk id="4" creationId="{164420C7-F692-EE98-CCBF-790EC70D188E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4235339031" sldId="286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4235339031" sldId="286"/>
            <ac:inkMk id="4" creationId="{11D7C1D3-D593-FEBA-22A8-9C1C35C99761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435161024" sldId="287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435161024" sldId="287"/>
            <ac:inkMk id="8" creationId="{5E8ECCE8-5C17-90E7-8790-04BDCE638845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682691476" sldId="288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682691476" sldId="288"/>
            <ac:inkMk id="13" creationId="{EBA7E742-8138-7640-3C9A-662CC1099122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672341037" sldId="289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672341037" sldId="289"/>
            <ac:inkMk id="9" creationId="{AFC54BBF-7732-ACC2-A424-4118D9FFD97A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397900611" sldId="290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397900611" sldId="290"/>
            <ac:inkMk id="12" creationId="{DD5C054C-C250-BEF7-CB6B-0AA99FE44353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1657589750" sldId="29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1657589750" sldId="291"/>
            <ac:inkMk id="3" creationId="{D1BE4BF8-5D61-5CDC-E1F5-B79E9022B434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976736663" sldId="301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976736663" sldId="301"/>
            <ac:inkMk id="6" creationId="{FF3AC0A9-9E0D-CC41-3479-DE8D2F91B8F1}"/>
          </ac:inkMkLst>
        </pc:inkChg>
      </pc:sldChg>
      <pc:sldChg chg="delSp mod">
        <pc:chgData name="Toby Donaldson" userId="2e6e5431-bb17-4c41-9985-d39c50d83c73" providerId="ADAL" clId="{AFCB7EE0-2348-4727-9665-0AC5CECD0F9B}" dt="2023-08-06T22:11:52.843" v="0" actId="33639"/>
        <pc:sldMkLst>
          <pc:docMk/>
          <pc:sldMk cId="2136513501" sldId="303"/>
        </pc:sldMkLst>
        <pc:inkChg chg="del">
          <ac:chgData name="Toby Donaldson" userId="2e6e5431-bb17-4c41-9985-d39c50d83c73" providerId="ADAL" clId="{AFCB7EE0-2348-4727-9665-0AC5CECD0F9B}" dt="2023-08-06T22:11:52.843" v="0" actId="33639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3DC99D0A-0517-475F-B989-AAB23E30FEB7}"/>
    <pc:docChg chg="modSld">
      <pc:chgData name="Toby Donaldson" userId="2e6e5431-bb17-4c41-9985-d39c50d83c73" providerId="ADAL" clId="{3DC99D0A-0517-475F-B989-AAB23E30FEB7}" dt="2023-10-18T21:11:15.879" v="36" actId="20577"/>
      <pc:docMkLst>
        <pc:docMk/>
      </pc:docMkLst>
      <pc:sldChg chg="modSp mod">
        <pc:chgData name="Toby Donaldson" userId="2e6e5431-bb17-4c41-9985-d39c50d83c73" providerId="ADAL" clId="{3DC99D0A-0517-475F-B989-AAB23E30FEB7}" dt="2023-10-18T21:10:11.778" v="33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DC99D0A-0517-475F-B989-AAB23E30FEB7}" dt="2023-10-18T21:10:11.778" v="33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DC99D0A-0517-475F-B989-AAB23E30FEB7}" dt="2023-10-18T21:10:22.474" v="34" actId="20577"/>
        <pc:sldMkLst>
          <pc:docMk/>
          <pc:sldMk cId="1308871322" sldId="263"/>
        </pc:sldMkLst>
        <pc:spChg chg="mod">
          <ac:chgData name="Toby Donaldson" userId="2e6e5431-bb17-4c41-9985-d39c50d83c73" providerId="ADAL" clId="{3DC99D0A-0517-475F-B989-AAB23E30FEB7}" dt="2023-10-18T21:10:22.474" v="34" actId="20577"/>
          <ac:spMkLst>
            <pc:docMk/>
            <pc:sldMk cId="1308871322" sldId="263"/>
            <ac:spMk id="3" creationId="{B4C02FA2-2D34-390F-4517-DF9FDCEEE039}"/>
          </ac:spMkLst>
        </pc:spChg>
        <pc:spChg chg="add mod">
          <ac:chgData name="Toby Donaldson" userId="2e6e5431-bb17-4c41-9985-d39c50d83c73" providerId="ADAL" clId="{3DC99D0A-0517-475F-B989-AAB23E30FEB7}" dt="2023-10-18T21:07:38.988" v="10" actId="1076"/>
          <ac:spMkLst>
            <pc:docMk/>
            <pc:sldMk cId="1308871322" sldId="263"/>
            <ac:spMk id="9" creationId="{8BD232E9-84E5-894C-3285-191A808C3BFB}"/>
          </ac:spMkLst>
        </pc:spChg>
      </pc:sldChg>
      <pc:sldChg chg="addSp modSp mod">
        <pc:chgData name="Toby Donaldson" userId="2e6e5431-bb17-4c41-9985-d39c50d83c73" providerId="ADAL" clId="{3DC99D0A-0517-475F-B989-AAB23E30FEB7}" dt="2023-10-18T21:09:52.855" v="28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3DC99D0A-0517-475F-B989-AAB23E30FEB7}" dt="2023-10-18T21:09:52.855" v="28" actId="20577"/>
          <ac:spMkLst>
            <pc:docMk/>
            <pc:sldMk cId="4075375105" sldId="264"/>
            <ac:spMk id="3" creationId="{B4C02FA2-2D34-390F-4517-DF9FDCEEE039}"/>
          </ac:spMkLst>
        </pc:spChg>
        <pc:spChg chg="mod">
          <ac:chgData name="Toby Donaldson" userId="2e6e5431-bb17-4c41-9985-d39c50d83c73" providerId="ADAL" clId="{3DC99D0A-0517-475F-B989-AAB23E30FEB7}" dt="2023-10-18T21:05:57.199" v="0" actId="20577"/>
          <ac:spMkLst>
            <pc:docMk/>
            <pc:sldMk cId="4075375105" sldId="264"/>
            <ac:spMk id="9" creationId="{85D819C5-CF66-3654-CD29-538379D5E966}"/>
          </ac:spMkLst>
        </pc:spChg>
        <pc:spChg chg="add mod">
          <ac:chgData name="Toby Donaldson" userId="2e6e5431-bb17-4c41-9985-d39c50d83c73" providerId="ADAL" clId="{3DC99D0A-0517-475F-B989-AAB23E30FEB7}" dt="2023-10-18T21:07:43.478" v="11"/>
          <ac:spMkLst>
            <pc:docMk/>
            <pc:sldMk cId="4075375105" sldId="264"/>
            <ac:spMk id="15" creationId="{E1B9B959-330E-5AA5-8D26-CCFB2730A953}"/>
          </ac:spMkLst>
        </pc:spChg>
      </pc:sldChg>
      <pc:sldChg chg="modSp mod">
        <pc:chgData name="Toby Donaldson" userId="2e6e5431-bb17-4c41-9985-d39c50d83c73" providerId="ADAL" clId="{3DC99D0A-0517-475F-B989-AAB23E30FEB7}" dt="2023-10-18T21:11:12.255" v="35" actId="20577"/>
        <pc:sldMkLst>
          <pc:docMk/>
          <pc:sldMk cId="2219068952" sldId="266"/>
        </pc:sldMkLst>
        <pc:spChg chg="mod">
          <ac:chgData name="Toby Donaldson" userId="2e6e5431-bb17-4c41-9985-d39c50d83c73" providerId="ADAL" clId="{3DC99D0A-0517-475F-B989-AAB23E30FEB7}" dt="2023-10-18T21:11:12.255" v="35" actId="20577"/>
          <ac:spMkLst>
            <pc:docMk/>
            <pc:sldMk cId="2219068952" sldId="266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DC99D0A-0517-475F-B989-AAB23E30FEB7}" dt="2023-10-18T21:11:15.879" v="36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3DC99D0A-0517-475F-B989-AAB23E30FEB7}" dt="2023-10-18T21:11:15.879" v="36" actId="20577"/>
          <ac:spMkLst>
            <pc:docMk/>
            <pc:sldMk cId="2459995173" sldId="267"/>
            <ac:spMk id="3" creationId="{B4C02FA2-2D34-390F-4517-DF9FDCEEE039}"/>
          </ac:spMkLst>
        </pc:spChg>
        <pc:spChg chg="mod">
          <ac:chgData name="Toby Donaldson" userId="2e6e5431-bb17-4c41-9985-d39c50d83c73" providerId="ADAL" clId="{3DC99D0A-0517-475F-B989-AAB23E30FEB7}" dt="2023-10-18T21:09:26.955" v="19" actId="20577"/>
          <ac:spMkLst>
            <pc:docMk/>
            <pc:sldMk cId="2459995173" sldId="267"/>
            <ac:spMk id="14" creationId="{389C62BE-B76F-B311-3756-9588AF100F92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table.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not.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table.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not.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shifting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capacity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prime, otherwise might not find an empty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just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table.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not.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table.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not.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32E9-84E5-894C-3285-191A808C3BFB}"/>
              </a:ext>
            </a:extLst>
          </p:cNvPr>
          <p:cNvSpPr txBox="1"/>
          <p:nvPr/>
        </p:nvSpPr>
        <p:spPr>
          <a:xfrm>
            <a:off x="6210433" y="134292"/>
            <a:ext cx="580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[("Kal", "corn"), ("</a:t>
            </a:r>
            <a:r>
              <a:rPr lang="en-CA" sz="2400" dirty="0" err="1"/>
              <a:t>Mei","fish</a:t>
            </a:r>
            <a:r>
              <a:rPr lang="en-CA" sz="2400" dirty="0"/>
              <a:t>"), ("Ed", "corn")]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table.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not.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B959-330E-5AA5-8D26-CCFB2730A953}"/>
              </a:ext>
            </a:extLst>
          </p:cNvPr>
          <p:cNvSpPr txBox="1"/>
          <p:nvPr/>
        </p:nvSpPr>
        <p:spPr>
          <a:xfrm>
            <a:off x="6210433" y="134292"/>
            <a:ext cx="580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[("Kal", "corn"), ("</a:t>
            </a:r>
            <a:r>
              <a:rPr lang="en-CA" sz="2400" dirty="0" err="1"/>
              <a:t>Mei","fish</a:t>
            </a:r>
            <a:r>
              <a:rPr lang="en-CA" sz="2400" dirty="0"/>
              <a:t>"), ("Ed", "corn")]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4918</Words>
  <Application>Microsoft Office PowerPoint</Application>
  <PresentationFormat>Widescreen</PresentationFormat>
  <Paragraphs>619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2023-06-27T17:20:51Z</cp:lastPrinted>
  <dcterms:created xsi:type="dcterms:W3CDTF">2023-06-22T21:45:49Z</dcterms:created>
  <dcterms:modified xsi:type="dcterms:W3CDTF">2023-10-18T21:11:21Z</dcterms:modified>
</cp:coreProperties>
</file>