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305" r:id="rId41"/>
    <p:sldId id="297" r:id="rId42"/>
    <p:sldId id="304" r:id="rId43"/>
    <p:sldId id="296" r:id="rId44"/>
    <p:sldId id="298" r:id="rId45"/>
    <p:sldId id="299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7B4D-4FC5-4D9F-8284-1289B56E7CEC}" v="1" dt="2023-10-21T23:12:08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  <pc:docChgLst>
    <pc:chgData name="Toby Donaldson" userId="2e6e5431-bb17-4c41-9985-d39c50d83c73" providerId="ADAL" clId="{5E607B4D-4FC5-4D9F-8284-1289B56E7CEC}"/>
    <pc:docChg chg="undo redo custSel modSld">
      <pc:chgData name="Toby Donaldson" userId="2e6e5431-bb17-4c41-9985-d39c50d83c73" providerId="ADAL" clId="{5E607B4D-4FC5-4D9F-8284-1289B56E7CEC}" dt="2023-10-21T23:22:37.889" v="220" actId="113"/>
      <pc:docMkLst>
        <pc:docMk/>
      </pc:docMkLst>
      <pc:sldChg chg="addSp delSp mod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93162039" sldId="257"/>
        </pc:sldMkLst>
        <pc:spChg chg="mod">
          <ac:chgData name="Toby Donaldson" userId="2e6e5431-bb17-4c41-9985-d39c50d83c73" providerId="ADAL" clId="{5E607B4D-4FC5-4D9F-8284-1289B56E7CEC}" dt="2023-10-21T23:09:43.059" v="8" actId="20577"/>
          <ac:spMkLst>
            <pc:docMk/>
            <pc:sldMk cId="493162039" sldId="257"/>
            <ac:spMk id="5" creationId="{B48647EF-E221-6FA3-3454-C7067ECEA17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561226300" sldId="258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135316208" sldId="25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0:31.571" v="70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5E607B4D-4FC5-4D9F-8284-1289B56E7CEC}" dt="2023-10-21T23:10:31.571" v="70" actId="20577"/>
          <ac:spMkLst>
            <pc:docMk/>
            <pc:sldMk cId="2722157211" sldId="260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1:15.743" v="7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5E607B4D-4FC5-4D9F-8284-1289B56E7CEC}" dt="2023-10-21T23:11:15.743" v="73" actId="20577"/>
          <ac:spMkLst>
            <pc:docMk/>
            <pc:sldMk cId="864739414" sldId="261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49705866" sldId="262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308871322" sldId="26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">
        <pc:chgData name="Toby Donaldson" userId="2e6e5431-bb17-4c41-9985-d39c50d83c73" providerId="ADAL" clId="{5E607B4D-4FC5-4D9F-8284-1289B56E7CEC}" dt="2023-10-21T23:12:08.573" v="74"/>
        <pc:sldMkLst>
          <pc:docMk/>
          <pc:sldMk cId="4075375105" sldId="264"/>
        </pc:sldMkLst>
        <pc:spChg chg="mod">
          <ac:chgData name="Toby Donaldson" userId="2e6e5431-bb17-4c41-9985-d39c50d83c73" providerId="ADAL" clId="{5E607B4D-4FC5-4D9F-8284-1289B56E7CEC}" dt="2023-10-21T23:12:08.573" v="74"/>
          <ac:spMkLst>
            <pc:docMk/>
            <pc:sldMk cId="4075375105" sldId="264"/>
            <ac:spMk id="14" creationId="{389C62BE-B76F-B311-3756-9588AF100F92}"/>
          </ac:spMkLst>
        </pc:spChg>
      </pc:sldChg>
      <pc:sldChg chg="addSp delSp modSp mod">
        <pc:chgData name="Toby Donaldson" userId="2e6e5431-bb17-4c41-9985-d39c50d83c73" providerId="ADAL" clId="{5E607B4D-4FC5-4D9F-8284-1289B56E7CEC}" dt="2023-10-21T23:12:26.980" v="75" actId="113"/>
        <pc:sldMkLst>
          <pc:docMk/>
          <pc:sldMk cId="2219068952" sldId="266"/>
        </pc:sldMkLst>
        <pc:spChg chg="mod">
          <ac:chgData name="Toby Donaldson" userId="2e6e5431-bb17-4c41-9985-d39c50d83c73" providerId="ADAL" clId="{5E607B4D-4FC5-4D9F-8284-1289B56E7CEC}" dt="2023-10-21T23:12:26.980" v="75" actId="113"/>
          <ac:spMkLst>
            <pc:docMk/>
            <pc:sldMk cId="2219068952" sldId="266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2:53.442" v="83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5E607B4D-4FC5-4D9F-8284-1289B56E7CEC}" dt="2023-10-21T23:12:53.442" v="83" actId="20577"/>
          <ac:spMkLst>
            <pc:docMk/>
            <pc:sldMk cId="2459995173" sldId="267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3:25.220" v="92" actId="20577"/>
        <pc:sldMkLst>
          <pc:docMk/>
          <pc:sldMk cId="930782038" sldId="268"/>
        </pc:sldMkLst>
        <pc:spChg chg="mod">
          <ac:chgData name="Toby Donaldson" userId="2e6e5431-bb17-4c41-9985-d39c50d83c73" providerId="ADAL" clId="{5E607B4D-4FC5-4D9F-8284-1289B56E7CEC}" dt="2023-10-21T23:13:25.220" v="92" actId="20577"/>
          <ac:spMkLst>
            <pc:docMk/>
            <pc:sldMk cId="930782038" sldId="268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462324294" sldId="26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5:25.460" v="107" actId="20577"/>
        <pc:sldMkLst>
          <pc:docMk/>
          <pc:sldMk cId="677481774" sldId="270"/>
        </pc:sldMkLst>
        <pc:spChg chg="mod">
          <ac:chgData name="Toby Donaldson" userId="2e6e5431-bb17-4c41-9985-d39c50d83c73" providerId="ADAL" clId="{5E607B4D-4FC5-4D9F-8284-1289B56E7CEC}" dt="2023-10-21T23:15:25.460" v="107" actId="20577"/>
          <ac:spMkLst>
            <pc:docMk/>
            <pc:sldMk cId="677481774" sldId="270"/>
            <ac:spMk id="32" creationId="{79EF6C89-B375-A86E-F6BC-A36B38E75C07}"/>
          </ac:spMkLst>
        </pc:spChg>
        <pc:spChg chg="mod">
          <ac:chgData name="Toby Donaldson" userId="2e6e5431-bb17-4c41-9985-d39c50d83c73" providerId="ADAL" clId="{5E607B4D-4FC5-4D9F-8284-1289B56E7CEC}" dt="2023-10-21T23:15:02.162" v="101" actId="20577"/>
          <ac:spMkLst>
            <pc:docMk/>
            <pc:sldMk cId="677481774" sldId="270"/>
            <ac:spMk id="45" creationId="{7D3EB8B4-75A0-D314-E9AF-4E52E68E185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4:25.032" v="100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5E607B4D-4FC5-4D9F-8284-1289B56E7CEC}" dt="2023-10-21T23:14:25.032" v="100" actId="14100"/>
          <ac:spMkLst>
            <pc:docMk/>
            <pc:sldMk cId="2728094250" sldId="271"/>
            <ac:spMk id="4" creationId="{9666938B-E24D-4DB2-9F2D-51AE1293606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270322688" sldId="27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772031483" sldId="275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6:50.833" v="108" actId="113"/>
        <pc:sldMkLst>
          <pc:docMk/>
          <pc:sldMk cId="213115808" sldId="278"/>
        </pc:sldMkLst>
        <pc:spChg chg="mod">
          <ac:chgData name="Toby Donaldson" userId="2e6e5431-bb17-4c41-9985-d39c50d83c73" providerId="ADAL" clId="{5E607B4D-4FC5-4D9F-8284-1289B56E7CEC}" dt="2023-10-21T23:16:50.833" v="108" actId="113"/>
          <ac:spMkLst>
            <pc:docMk/>
            <pc:sldMk cId="213115808" sldId="278"/>
            <ac:spMk id="36" creationId="{50523413-65DE-D5D6-1195-8E8BFFC539E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2643477" sldId="27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18.001" v="110" actId="20577"/>
        <pc:sldMkLst>
          <pc:docMk/>
          <pc:sldMk cId="740533681" sldId="283"/>
        </pc:sldMkLst>
        <pc:spChg chg="mod">
          <ac:chgData name="Toby Donaldson" userId="2e6e5431-bb17-4c41-9985-d39c50d83c73" providerId="ADAL" clId="{5E607B4D-4FC5-4D9F-8284-1289B56E7CEC}" dt="2023-10-21T23:18:18.001" v="110" actId="20577"/>
          <ac:spMkLst>
            <pc:docMk/>
            <pc:sldMk cId="740533681" sldId="283"/>
            <ac:spMk id="4" creationId="{C6E390C3-C23E-8885-F152-D76BE3C03A20}"/>
          </ac:spMkLst>
        </pc:spChg>
        <pc:spChg chg="mod">
          <ac:chgData name="Toby Donaldson" userId="2e6e5431-bb17-4c41-9985-d39c50d83c73" providerId="ADAL" clId="{5E607B4D-4FC5-4D9F-8284-1289B56E7CEC}" dt="2023-10-21T23:18:16.661" v="109" actId="20577"/>
          <ac:spMkLst>
            <pc:docMk/>
            <pc:sldMk cId="740533681" sldId="283"/>
            <ac:spMk id="8" creationId="{1E340167-FAFF-9E55-2497-F7B2B09CCA2C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81722786" sldId="284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0:58.843" v="210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5E607B4D-4FC5-4D9F-8284-1289B56E7CEC}" dt="2023-10-21T23:20:58.843" v="210" actId="20577"/>
          <ac:spMkLst>
            <pc:docMk/>
            <pc:sldMk cId="4235339031" sldId="286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1:33.257" v="214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5E607B4D-4FC5-4D9F-8284-1289B56E7CEC}" dt="2023-10-21T23:21:33.257" v="214" actId="20577"/>
          <ac:spMkLst>
            <pc:docMk/>
            <pc:sldMk cId="1435161024" sldId="287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1:14.978" v="211" actId="113"/>
          <ac:spMkLst>
            <pc:docMk/>
            <pc:sldMk cId="1435161024" sldId="287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02.420" v="218" actId="113"/>
        <pc:sldMkLst>
          <pc:docMk/>
          <pc:sldMk cId="1682691476" sldId="288"/>
        </pc:sldMkLst>
        <pc:spChg chg="mod">
          <ac:chgData name="Toby Donaldson" userId="2e6e5431-bb17-4c41-9985-d39c50d83c73" providerId="ADAL" clId="{5E607B4D-4FC5-4D9F-8284-1289B56E7CEC}" dt="2023-10-21T23:21:49.355" v="217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2:02.420" v="218" actId="113"/>
          <ac:spMkLst>
            <pc:docMk/>
            <pc:sldMk cId="1682691476" sldId="288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19.311" v="219" actId="113"/>
        <pc:sldMkLst>
          <pc:docMk/>
          <pc:sldMk cId="1672341037" sldId="289"/>
        </pc:sldMkLst>
        <pc:spChg chg="mod">
          <ac:chgData name="Toby Donaldson" userId="2e6e5431-bb17-4c41-9985-d39c50d83c73" providerId="ADAL" clId="{5E607B4D-4FC5-4D9F-8284-1289B56E7CEC}" dt="2023-10-21T23:22:19.311" v="219" actId="113"/>
          <ac:spMkLst>
            <pc:docMk/>
            <pc:sldMk cId="1672341037" sldId="289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37.889" v="220" actId="113"/>
        <pc:sldMkLst>
          <pc:docMk/>
          <pc:sldMk cId="397900611" sldId="290"/>
        </pc:sldMkLst>
        <pc:spChg chg="mod">
          <ac:chgData name="Toby Donaldson" userId="2e6e5431-bb17-4c41-9985-d39c50d83c73" providerId="ADAL" clId="{5E607B4D-4FC5-4D9F-8284-1289B56E7CEC}" dt="2023-10-21T23:22:37.889" v="220" actId="113"/>
          <ac:spMkLst>
            <pc:docMk/>
            <pc:sldMk cId="397900611" sldId="290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657589750" sldId="291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47.610" v="116" actId="20577"/>
        <pc:sldMkLst>
          <pc:docMk/>
          <pc:sldMk cId="2976736663" sldId="301"/>
        </pc:sldMkLst>
        <pc:spChg chg="mod">
          <ac:chgData name="Toby Donaldson" userId="2e6e5431-bb17-4c41-9985-d39c50d83c73" providerId="ADAL" clId="{5E607B4D-4FC5-4D9F-8284-1289B56E7CEC}" dt="2023-10-21T23:18:47.610" v="116" actId="20577"/>
          <ac:spMkLst>
            <pc:docMk/>
            <pc:sldMk cId="2976736663" sldId="301"/>
            <ac:spMk id="5" creationId="{28B8EA08-2981-2FF4-BDF7-59E3A6C2CB0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136513501" sldId="30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shifting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Python, JavaScript,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4889</Words>
  <Application>Microsoft Office PowerPoint</Application>
  <PresentationFormat>Widescreen</PresentationFormat>
  <Paragraphs>617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2023-10-21T23:22:48Z</dcterms:modified>
</cp:coreProperties>
</file>