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328" r:id="rId3"/>
    <p:sldId id="329" r:id="rId4"/>
    <p:sldId id="382" r:id="rId5"/>
    <p:sldId id="330" r:id="rId6"/>
    <p:sldId id="352" r:id="rId7"/>
    <p:sldId id="331" r:id="rId8"/>
    <p:sldId id="332" r:id="rId9"/>
    <p:sldId id="353" r:id="rId10"/>
    <p:sldId id="383" r:id="rId11"/>
    <p:sldId id="333" r:id="rId12"/>
    <p:sldId id="354" r:id="rId13"/>
    <p:sldId id="334" r:id="rId14"/>
    <p:sldId id="355" r:id="rId15"/>
    <p:sldId id="356" r:id="rId16"/>
    <p:sldId id="335" r:id="rId17"/>
    <p:sldId id="336" r:id="rId18"/>
    <p:sldId id="357" r:id="rId19"/>
    <p:sldId id="337" r:id="rId20"/>
    <p:sldId id="34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9" r:id="rId31"/>
    <p:sldId id="358" r:id="rId32"/>
    <p:sldId id="359" r:id="rId33"/>
    <p:sldId id="338" r:id="rId34"/>
    <p:sldId id="360" r:id="rId35"/>
    <p:sldId id="362" r:id="rId36"/>
    <p:sldId id="351" r:id="rId37"/>
    <p:sldId id="350" r:id="rId38"/>
    <p:sldId id="361" r:id="rId39"/>
    <p:sldId id="363" r:id="rId40"/>
    <p:sldId id="364" r:id="rId41"/>
    <p:sldId id="365" r:id="rId42"/>
    <p:sldId id="367" r:id="rId43"/>
    <p:sldId id="366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1" r:id="rId5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B3A3F1-C3F1-4FDF-A41F-D8F0CD98A7BD}">
          <p14:sldIdLst>
            <p14:sldId id="256"/>
            <p14:sldId id="328"/>
            <p14:sldId id="329"/>
            <p14:sldId id="382"/>
            <p14:sldId id="330"/>
            <p14:sldId id="352"/>
            <p14:sldId id="331"/>
            <p14:sldId id="332"/>
            <p14:sldId id="353"/>
            <p14:sldId id="383"/>
          </p14:sldIdLst>
        </p14:section>
        <p14:section name="string_view" id="{FE7E70F2-6324-4617-8B89-36C4D5DEEA08}">
          <p14:sldIdLst>
            <p14:sldId id="333"/>
            <p14:sldId id="354"/>
            <p14:sldId id="334"/>
            <p14:sldId id="355"/>
            <p14:sldId id="356"/>
            <p14:sldId id="335"/>
            <p14:sldId id="336"/>
            <p14:sldId id="357"/>
            <p14:sldId id="337"/>
            <p14:sldId id="34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58"/>
            <p14:sldId id="359"/>
            <p14:sldId id="338"/>
          </p14:sldIdLst>
        </p14:section>
        <p14:section name="String Searching" id="{A30CEE63-5F48-410E-A59A-EA2845C016A0}">
          <p14:sldIdLst>
            <p14:sldId id="360"/>
            <p14:sldId id="362"/>
            <p14:sldId id="351"/>
            <p14:sldId id="350"/>
            <p14:sldId id="361"/>
            <p14:sldId id="363"/>
            <p14:sldId id="364"/>
            <p14:sldId id="365"/>
            <p14:sldId id="367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65C74-7055-4A71-AABA-120F68D0424D}" v="10" dt="2023-11-24T04:25:19.429"/>
    <p1510:client id="{8E15BB7E-BFBF-48D2-8A50-274C30B7011E}" v="7" dt="2023-11-25T00:09:42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01" d="100"/>
          <a:sy n="101" d="100"/>
        </p:scale>
        <p:origin x="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E15BB7E-BFBF-48D2-8A50-274C30B7011E}"/>
    <pc:docChg chg="undo redo custSel addSld delSld modSld modSection">
      <pc:chgData name="Toby Donaldson" userId="2e6e5431-bb17-4c41-9985-d39c50d83c73" providerId="ADAL" clId="{8E15BB7E-BFBF-48D2-8A50-274C30B7011E}" dt="2023-11-25T00:09:42.961" v="1708"/>
      <pc:docMkLst>
        <pc:docMk/>
      </pc:docMkLst>
      <pc:sldChg chg="addSp modSp mod">
        <pc:chgData name="Toby Donaldson" userId="2e6e5431-bb17-4c41-9985-d39c50d83c73" providerId="ADAL" clId="{8E15BB7E-BFBF-48D2-8A50-274C30B7011E}" dt="2023-11-24T21:36:53.516" v="443" actId="20577"/>
        <pc:sldMkLst>
          <pc:docMk/>
          <pc:sldMk cId="4034266009" sldId="329"/>
        </pc:sldMkLst>
        <pc:spChg chg="add mod">
          <ac:chgData name="Toby Donaldson" userId="2e6e5431-bb17-4c41-9985-d39c50d83c73" providerId="ADAL" clId="{8E15BB7E-BFBF-48D2-8A50-274C30B7011E}" dt="2023-11-24T21:36:53.516" v="443" actId="20577"/>
          <ac:spMkLst>
            <pc:docMk/>
            <pc:sldMk cId="4034266009" sldId="329"/>
            <ac:spMk id="2" creationId="{92968269-1FFC-1A72-F796-DA151BE7F456}"/>
          </ac:spMkLst>
        </pc:spChg>
        <pc:spChg chg="mod">
          <ac:chgData name="Toby Donaldson" userId="2e6e5431-bb17-4c41-9985-d39c50d83c73" providerId="ADAL" clId="{8E15BB7E-BFBF-48D2-8A50-274C30B7011E}" dt="2023-11-24T21:27:20.473" v="304" actId="1076"/>
          <ac:spMkLst>
            <pc:docMk/>
            <pc:sldMk cId="4034266009" sldId="329"/>
            <ac:spMk id="14" creationId="{F966F1BA-27DF-583C-5B7C-EB2464A0A2CE}"/>
          </ac:spMkLst>
        </pc:spChg>
      </pc:sldChg>
      <pc:sldChg chg="addSp">
        <pc:chgData name="Toby Donaldson" userId="2e6e5431-bb17-4c41-9985-d39c50d83c73" providerId="ADAL" clId="{8E15BB7E-BFBF-48D2-8A50-274C30B7011E}" dt="2023-11-24T23:56:21.552" v="1707"/>
        <pc:sldMkLst>
          <pc:docMk/>
          <pc:sldMk cId="4159960266" sldId="330"/>
        </pc:sldMkLst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4159960266" sldId="330"/>
            <ac:inkMk id="5" creationId="{8212AE02-6330-8A4E-35AF-5606445E025F}"/>
          </ac:inkMkLst>
        </pc:inkChg>
      </pc:sldChg>
      <pc:sldChg chg="addSp">
        <pc:chgData name="Toby Donaldson" userId="2e6e5431-bb17-4c41-9985-d39c50d83c73" providerId="ADAL" clId="{8E15BB7E-BFBF-48D2-8A50-274C30B7011E}" dt="2023-11-24T23:56:21.552" v="1707"/>
        <pc:sldMkLst>
          <pc:docMk/>
          <pc:sldMk cId="159263232" sldId="332"/>
        </pc:sldMkLst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159263232" sldId="332"/>
            <ac:inkMk id="11" creationId="{F3E38B56-D755-1F27-7958-2DA7F5D0C71F}"/>
          </ac:inkMkLst>
        </pc:inkChg>
      </pc:sldChg>
      <pc:sldChg chg="addSp modSp mod">
        <pc:chgData name="Toby Donaldson" userId="2e6e5431-bb17-4c41-9985-d39c50d83c73" providerId="ADAL" clId="{8E15BB7E-BFBF-48D2-8A50-274C30B7011E}" dt="2023-11-24T23:56:21.552" v="1707"/>
        <pc:sldMkLst>
          <pc:docMk/>
          <pc:sldMk cId="1096447985" sldId="333"/>
        </pc:sldMkLst>
        <pc:spChg chg="mod">
          <ac:chgData name="Toby Donaldson" userId="2e6e5431-bb17-4c41-9985-d39c50d83c73" providerId="ADAL" clId="{8E15BB7E-BFBF-48D2-8A50-274C30B7011E}" dt="2023-11-19T18:44:57.235" v="8" actId="20577"/>
          <ac:spMkLst>
            <pc:docMk/>
            <pc:sldMk cId="1096447985" sldId="333"/>
            <ac:spMk id="17" creationId="{E2B99E43-7AD8-022B-B7A9-1459B297EDB8}"/>
          </ac:spMkLst>
        </pc:spChg>
        <pc:picChg chg="mod">
          <ac:chgData name="Toby Donaldson" userId="2e6e5431-bb17-4c41-9985-d39c50d83c73" providerId="ADAL" clId="{8E15BB7E-BFBF-48D2-8A50-274C30B7011E}" dt="2023-11-19T18:44:47.559" v="6" actId="1076"/>
          <ac:picMkLst>
            <pc:docMk/>
            <pc:sldMk cId="1096447985" sldId="333"/>
            <ac:picMk id="3" creationId="{5D428A46-1638-1797-B253-78289D0916FA}"/>
          </ac:picMkLst>
        </pc:picChg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1096447985" sldId="333"/>
            <ac:inkMk id="5" creationId="{D5CA6060-6CB6-BDE3-FFA1-3A7FD33C0CEA}"/>
          </ac:inkMkLst>
        </pc:inkChg>
      </pc:sldChg>
      <pc:sldChg chg="modSp mod">
        <pc:chgData name="Toby Donaldson" userId="2e6e5431-bb17-4c41-9985-d39c50d83c73" providerId="ADAL" clId="{8E15BB7E-BFBF-48D2-8A50-274C30B7011E}" dt="2023-11-24T21:53:34.681" v="1672" actId="20577"/>
        <pc:sldMkLst>
          <pc:docMk/>
          <pc:sldMk cId="2825198513" sldId="334"/>
        </pc:sldMkLst>
        <pc:spChg chg="mod">
          <ac:chgData name="Toby Donaldson" userId="2e6e5431-bb17-4c41-9985-d39c50d83c73" providerId="ADAL" clId="{8E15BB7E-BFBF-48D2-8A50-274C30B7011E}" dt="2023-11-24T21:53:34.681" v="1672" actId="20577"/>
          <ac:spMkLst>
            <pc:docMk/>
            <pc:sldMk cId="2825198513" sldId="334"/>
            <ac:spMk id="12" creationId="{3D8E20F0-8EBD-97A1-0C69-724D953F603A}"/>
          </ac:spMkLst>
        </pc:spChg>
        <pc:picChg chg="mod">
          <ac:chgData name="Toby Donaldson" userId="2e6e5431-bb17-4c41-9985-d39c50d83c73" providerId="ADAL" clId="{8E15BB7E-BFBF-48D2-8A50-274C30B7011E}" dt="2023-11-24T21:53:28.660" v="1670" actId="1076"/>
          <ac:picMkLst>
            <pc:docMk/>
            <pc:sldMk cId="2825198513" sldId="334"/>
            <ac:picMk id="8" creationId="{3A467D01-8337-F4F7-DE9B-387635F5B421}"/>
          </ac:picMkLst>
        </pc:picChg>
      </pc:sldChg>
      <pc:sldChg chg="addSp modSp mod">
        <pc:chgData name="Toby Donaldson" userId="2e6e5431-bb17-4c41-9985-d39c50d83c73" providerId="ADAL" clId="{8E15BB7E-BFBF-48D2-8A50-274C30B7011E}" dt="2023-11-24T23:56:21.552" v="1707"/>
        <pc:sldMkLst>
          <pc:docMk/>
          <pc:sldMk cId="3606745309" sldId="335"/>
        </pc:sldMkLst>
        <pc:spChg chg="mod">
          <ac:chgData name="Toby Donaldson" userId="2e6e5431-bb17-4c41-9985-d39c50d83c73" providerId="ADAL" clId="{8E15BB7E-BFBF-48D2-8A50-274C30B7011E}" dt="2023-11-24T21:54:30.780" v="1680" actId="1076"/>
          <ac:spMkLst>
            <pc:docMk/>
            <pc:sldMk cId="3606745309" sldId="335"/>
            <ac:spMk id="18" creationId="{A833F9CC-248F-2DBE-CBC9-1E790D8514F8}"/>
          </ac:spMkLst>
        </pc:spChg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3606745309" sldId="335"/>
            <ac:inkMk id="12" creationId="{6F181A09-FD95-BA71-2E6F-568319BD5C16}"/>
          </ac:inkMkLst>
        </pc:inkChg>
      </pc:sldChg>
      <pc:sldChg chg="modSp mod">
        <pc:chgData name="Toby Donaldson" userId="2e6e5431-bb17-4c41-9985-d39c50d83c73" providerId="ADAL" clId="{8E15BB7E-BFBF-48D2-8A50-274C30B7011E}" dt="2023-11-19T18:53:42.427" v="110" actId="20577"/>
        <pc:sldMkLst>
          <pc:docMk/>
          <pc:sldMk cId="251923349" sldId="337"/>
        </pc:sldMkLst>
        <pc:spChg chg="mod">
          <ac:chgData name="Toby Donaldson" userId="2e6e5431-bb17-4c41-9985-d39c50d83c73" providerId="ADAL" clId="{8E15BB7E-BFBF-48D2-8A50-274C30B7011E}" dt="2023-11-19T18:53:42.427" v="110" actId="20577"/>
          <ac:spMkLst>
            <pc:docMk/>
            <pc:sldMk cId="251923349" sldId="337"/>
            <ac:spMk id="3" creationId="{F6C9DCD7-E98D-73DD-6388-A3AEAEDFBF4A}"/>
          </ac:spMkLst>
        </pc:spChg>
      </pc:sldChg>
      <pc:sldChg chg="addSp modSp mod">
        <pc:chgData name="Toby Donaldson" userId="2e6e5431-bb17-4c41-9985-d39c50d83c73" providerId="ADAL" clId="{8E15BB7E-BFBF-48D2-8A50-274C30B7011E}" dt="2023-11-24T23:56:21.552" v="1707"/>
        <pc:sldMkLst>
          <pc:docMk/>
          <pc:sldMk cId="283235768" sldId="338"/>
        </pc:sldMkLst>
        <pc:spChg chg="mod">
          <ac:chgData name="Toby Donaldson" userId="2e6e5431-bb17-4c41-9985-d39c50d83c73" providerId="ADAL" clId="{8E15BB7E-BFBF-48D2-8A50-274C30B7011E}" dt="2023-11-19T19:00:51.048" v="204" actId="20577"/>
          <ac:spMkLst>
            <pc:docMk/>
            <pc:sldMk cId="283235768" sldId="338"/>
            <ac:spMk id="5" creationId="{D2C8FF0D-AF05-7453-91B1-900B3924C7B0}"/>
          </ac:spMkLst>
        </pc:spChg>
        <pc:spChg chg="mod">
          <ac:chgData name="Toby Donaldson" userId="2e6e5431-bb17-4c41-9985-d39c50d83c73" providerId="ADAL" clId="{8E15BB7E-BFBF-48D2-8A50-274C30B7011E}" dt="2023-11-24T22:08:51.223" v="1706" actId="313"/>
          <ac:spMkLst>
            <pc:docMk/>
            <pc:sldMk cId="283235768" sldId="338"/>
            <ac:spMk id="6" creationId="{42C0E480-A227-2EC7-60D5-3ABDEDC59B6C}"/>
          </ac:spMkLst>
        </pc:spChg>
        <pc:spChg chg="mod">
          <ac:chgData name="Toby Donaldson" userId="2e6e5431-bb17-4c41-9985-d39c50d83c73" providerId="ADAL" clId="{8E15BB7E-BFBF-48D2-8A50-274C30B7011E}" dt="2023-11-19T19:02:25.816" v="251" actId="313"/>
          <ac:spMkLst>
            <pc:docMk/>
            <pc:sldMk cId="283235768" sldId="338"/>
            <ac:spMk id="7" creationId="{F7EAF7C8-3AF5-005D-244D-4444616708FE}"/>
          </ac:spMkLst>
        </pc:spChg>
        <pc:spChg chg="mod">
          <ac:chgData name="Toby Donaldson" userId="2e6e5431-bb17-4c41-9985-d39c50d83c73" providerId="ADAL" clId="{8E15BB7E-BFBF-48D2-8A50-274C30B7011E}" dt="2023-11-24T22:08:46.006" v="1702" actId="313"/>
          <ac:spMkLst>
            <pc:docMk/>
            <pc:sldMk cId="283235768" sldId="338"/>
            <ac:spMk id="9" creationId="{8A785300-D4D4-3804-584F-9FEEE411A8D3}"/>
          </ac:spMkLst>
        </pc:spChg>
        <pc:spChg chg="mod">
          <ac:chgData name="Toby Donaldson" userId="2e6e5431-bb17-4c41-9985-d39c50d83c73" providerId="ADAL" clId="{8E15BB7E-BFBF-48D2-8A50-274C30B7011E}" dt="2023-11-19T19:00:43.731" v="199" actId="20577"/>
          <ac:spMkLst>
            <pc:docMk/>
            <pc:sldMk cId="283235768" sldId="338"/>
            <ac:spMk id="13" creationId="{834D19D0-939B-2C04-F182-B2C90DA0DDF7}"/>
          </ac:spMkLst>
        </pc:spChg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283235768" sldId="338"/>
            <ac:inkMk id="2" creationId="{A9DC0380-85A5-A78C-0B55-9F6F7861176F}"/>
          </ac:inkMkLst>
        </pc:inkChg>
      </pc:sldChg>
      <pc:sldChg chg="modSp mod">
        <pc:chgData name="Toby Donaldson" userId="2e6e5431-bb17-4c41-9985-d39c50d83c73" providerId="ADAL" clId="{8E15BB7E-BFBF-48D2-8A50-274C30B7011E}" dt="2023-11-19T18:54:50.689" v="112" actId="20577"/>
        <pc:sldMkLst>
          <pc:docMk/>
          <pc:sldMk cId="2339884176" sldId="342"/>
        </pc:sldMkLst>
        <pc:spChg chg="mod">
          <ac:chgData name="Toby Donaldson" userId="2e6e5431-bb17-4c41-9985-d39c50d83c73" providerId="ADAL" clId="{8E15BB7E-BFBF-48D2-8A50-274C30B7011E}" dt="2023-11-19T18:54:50.689" v="112" actId="20577"/>
          <ac:spMkLst>
            <pc:docMk/>
            <pc:sldMk cId="2339884176" sldId="342"/>
            <ac:spMk id="5" creationId="{8533E6AB-649C-4B6C-FD68-A438057B5B6F}"/>
          </ac:spMkLst>
        </pc:spChg>
      </pc:sldChg>
      <pc:sldChg chg="addSp">
        <pc:chgData name="Toby Donaldson" userId="2e6e5431-bb17-4c41-9985-d39c50d83c73" providerId="ADAL" clId="{8E15BB7E-BFBF-48D2-8A50-274C30B7011E}" dt="2023-11-24T23:56:21.552" v="1707"/>
        <pc:sldMkLst>
          <pc:docMk/>
          <pc:sldMk cId="1142052837" sldId="346"/>
        </pc:sldMkLst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1142052837" sldId="346"/>
            <ac:inkMk id="2" creationId="{FBACA1F3-F6F4-0DF6-73C4-578DAE74D624}"/>
          </ac:inkMkLst>
        </pc:inkChg>
      </pc:sldChg>
      <pc:sldChg chg="addSp modSp mod">
        <pc:chgData name="Toby Donaldson" userId="2e6e5431-bb17-4c41-9985-d39c50d83c73" providerId="ADAL" clId="{8E15BB7E-BFBF-48D2-8A50-274C30B7011E}" dt="2023-11-24T23:56:21.552" v="1707"/>
        <pc:sldMkLst>
          <pc:docMk/>
          <pc:sldMk cId="3130013804" sldId="347"/>
        </pc:sldMkLst>
        <pc:spChg chg="mod">
          <ac:chgData name="Toby Donaldson" userId="2e6e5431-bb17-4c41-9985-d39c50d83c73" providerId="ADAL" clId="{8E15BB7E-BFBF-48D2-8A50-274C30B7011E}" dt="2023-11-19T18:56:43.834" v="126" actId="2711"/>
          <ac:spMkLst>
            <pc:docMk/>
            <pc:sldMk cId="3130013804" sldId="347"/>
            <ac:spMk id="9" creationId="{E7E1B634-37CD-78AE-93E8-604354B2DD4C}"/>
          </ac:spMkLst>
        </pc:spChg>
        <pc:spChg chg="mod">
          <ac:chgData name="Toby Donaldson" userId="2e6e5431-bb17-4c41-9985-d39c50d83c73" providerId="ADAL" clId="{8E15BB7E-BFBF-48D2-8A50-274C30B7011E}" dt="2023-11-19T18:56:59.396" v="127" actId="20577"/>
          <ac:spMkLst>
            <pc:docMk/>
            <pc:sldMk cId="3130013804" sldId="347"/>
            <ac:spMk id="12" creationId="{E4DB9883-4557-1DA7-6E21-D836C2423191}"/>
          </ac:spMkLst>
        </pc:spChg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3130013804" sldId="347"/>
            <ac:inkMk id="2" creationId="{7C5E6654-5B14-6BF4-181A-D907C70F949D}"/>
          </ac:inkMkLst>
        </pc:inkChg>
      </pc:sldChg>
      <pc:sldChg chg="modSp mod">
        <pc:chgData name="Toby Donaldson" userId="2e6e5431-bb17-4c41-9985-d39c50d83c73" providerId="ADAL" clId="{8E15BB7E-BFBF-48D2-8A50-274C30B7011E}" dt="2023-11-24T22:00:53.483" v="1698" actId="20577"/>
        <pc:sldMkLst>
          <pc:docMk/>
          <pc:sldMk cId="2151624495" sldId="349"/>
        </pc:sldMkLst>
        <pc:spChg chg="mod">
          <ac:chgData name="Toby Donaldson" userId="2e6e5431-bb17-4c41-9985-d39c50d83c73" providerId="ADAL" clId="{8E15BB7E-BFBF-48D2-8A50-274C30B7011E}" dt="2023-11-24T22:00:53.483" v="1698" actId="20577"/>
          <ac:spMkLst>
            <pc:docMk/>
            <pc:sldMk cId="2151624495" sldId="349"/>
            <ac:spMk id="3" creationId="{248FBE43-CB10-3667-BB29-C1B0FA26FDED}"/>
          </ac:spMkLst>
        </pc:spChg>
      </pc:sldChg>
      <pc:sldChg chg="addSp">
        <pc:chgData name="Toby Donaldson" userId="2e6e5431-bb17-4c41-9985-d39c50d83c73" providerId="ADAL" clId="{8E15BB7E-BFBF-48D2-8A50-274C30B7011E}" dt="2023-11-24T23:56:21.552" v="1707"/>
        <pc:sldMkLst>
          <pc:docMk/>
          <pc:sldMk cId="1613205771" sldId="350"/>
        </pc:sldMkLst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1613205771" sldId="350"/>
            <ac:inkMk id="3" creationId="{60DD787C-A389-4ECB-8C9F-D4AA0B765F7F}"/>
          </ac:inkMkLst>
        </pc:inkChg>
      </pc:sldChg>
      <pc:sldChg chg="addSp">
        <pc:chgData name="Toby Donaldson" userId="2e6e5431-bb17-4c41-9985-d39c50d83c73" providerId="ADAL" clId="{8E15BB7E-BFBF-48D2-8A50-274C30B7011E}" dt="2023-11-24T23:56:21.552" v="1707"/>
        <pc:sldMkLst>
          <pc:docMk/>
          <pc:sldMk cId="4268578346" sldId="351"/>
        </pc:sldMkLst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4268578346" sldId="351"/>
            <ac:inkMk id="5" creationId="{36201722-5FC4-F441-D980-C900C75A09CE}"/>
          </ac:inkMkLst>
        </pc:inkChg>
      </pc:sldChg>
      <pc:sldChg chg="addSp modSp mod">
        <pc:chgData name="Toby Donaldson" userId="2e6e5431-bb17-4c41-9985-d39c50d83c73" providerId="ADAL" clId="{8E15BB7E-BFBF-48D2-8A50-274C30B7011E}" dt="2023-11-24T23:56:21.552" v="1707"/>
        <pc:sldMkLst>
          <pc:docMk/>
          <pc:sldMk cId="773074326" sldId="353"/>
        </pc:sldMkLst>
        <pc:graphicFrameChg chg="modGraphic">
          <ac:chgData name="Toby Donaldson" userId="2e6e5431-bb17-4c41-9985-d39c50d83c73" providerId="ADAL" clId="{8E15BB7E-BFBF-48D2-8A50-274C30B7011E}" dt="2023-11-19T18:43:37.620" v="1" actId="207"/>
          <ac:graphicFrameMkLst>
            <pc:docMk/>
            <pc:sldMk cId="773074326" sldId="353"/>
            <ac:graphicFrameMk id="5" creationId="{52B421FE-0F84-6DAE-CE98-12710AC78A95}"/>
          </ac:graphicFrameMkLst>
        </pc:graphicFrameChg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773074326" sldId="353"/>
            <ac:inkMk id="9" creationId="{5A715A23-2339-25B3-896E-CA58747E8A6F}"/>
          </ac:inkMkLst>
        </pc:inkChg>
      </pc:sldChg>
      <pc:sldChg chg="addSp delSp modSp mod">
        <pc:chgData name="Toby Donaldson" userId="2e6e5431-bb17-4c41-9985-d39c50d83c73" providerId="ADAL" clId="{8E15BB7E-BFBF-48D2-8A50-274C30B7011E}" dt="2023-11-24T23:56:21.552" v="1707"/>
        <pc:sldMkLst>
          <pc:docMk/>
          <pc:sldMk cId="4115812051" sldId="354"/>
        </pc:sldMkLst>
        <pc:spChg chg="del">
          <ac:chgData name="Toby Donaldson" userId="2e6e5431-bb17-4c41-9985-d39c50d83c73" providerId="ADAL" clId="{8E15BB7E-BFBF-48D2-8A50-274C30B7011E}" dt="2023-11-19T18:47:10.182" v="11" actId="21"/>
          <ac:spMkLst>
            <pc:docMk/>
            <pc:sldMk cId="4115812051" sldId="354"/>
            <ac:spMk id="12" creationId="{3D8E20F0-8EBD-97A1-0C69-724D953F603A}"/>
          </ac:spMkLst>
        </pc:spChg>
        <pc:spChg chg="mod">
          <ac:chgData name="Toby Donaldson" userId="2e6e5431-bb17-4c41-9985-d39c50d83c73" providerId="ADAL" clId="{8E15BB7E-BFBF-48D2-8A50-274C30B7011E}" dt="2023-11-24T21:53:17.775" v="1668" actId="1076"/>
          <ac:spMkLst>
            <pc:docMk/>
            <pc:sldMk cId="4115812051" sldId="354"/>
            <ac:spMk id="17" creationId="{E2B99E43-7AD8-022B-B7A9-1459B297EDB8}"/>
          </ac:spMkLst>
        </pc:spChg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4115812051" sldId="354"/>
            <ac:inkMk id="3" creationId="{07FD0E99-0FB6-41A5-EA42-15E5E265BD87}"/>
          </ac:inkMkLst>
        </pc:inkChg>
      </pc:sldChg>
      <pc:sldChg chg="addSp modSp mod">
        <pc:chgData name="Toby Donaldson" userId="2e6e5431-bb17-4c41-9985-d39c50d83c73" providerId="ADAL" clId="{8E15BB7E-BFBF-48D2-8A50-274C30B7011E}" dt="2023-11-24T23:56:21.552" v="1707"/>
        <pc:sldMkLst>
          <pc:docMk/>
          <pc:sldMk cId="2179366903" sldId="355"/>
        </pc:sldMkLst>
        <pc:spChg chg="mod">
          <ac:chgData name="Toby Donaldson" userId="2e6e5431-bb17-4c41-9985-d39c50d83c73" providerId="ADAL" clId="{8E15BB7E-BFBF-48D2-8A50-274C30B7011E}" dt="2023-11-19T18:48:38.965" v="20" actId="20577"/>
          <ac:spMkLst>
            <pc:docMk/>
            <pc:sldMk cId="2179366903" sldId="355"/>
            <ac:spMk id="18" creationId="{A833F9CC-248F-2DBE-CBC9-1E790D8514F8}"/>
          </ac:spMkLst>
        </pc:spChg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2179366903" sldId="355"/>
            <ac:inkMk id="8" creationId="{C041EDEC-447B-0021-4B32-517D6987978F}"/>
          </ac:inkMkLst>
        </pc:inkChg>
      </pc:sldChg>
      <pc:sldChg chg="addSp modSp mod">
        <pc:chgData name="Toby Donaldson" userId="2e6e5431-bb17-4c41-9985-d39c50d83c73" providerId="ADAL" clId="{8E15BB7E-BFBF-48D2-8A50-274C30B7011E}" dt="2023-11-24T23:56:21.552" v="1707"/>
        <pc:sldMkLst>
          <pc:docMk/>
          <pc:sldMk cId="159165991" sldId="356"/>
        </pc:sldMkLst>
        <pc:spChg chg="mod">
          <ac:chgData name="Toby Donaldson" userId="2e6e5431-bb17-4c41-9985-d39c50d83c73" providerId="ADAL" clId="{8E15BB7E-BFBF-48D2-8A50-274C30B7011E}" dt="2023-11-24T21:54:06.322" v="1676" actId="1076"/>
          <ac:spMkLst>
            <pc:docMk/>
            <pc:sldMk cId="159165991" sldId="356"/>
            <ac:spMk id="18" creationId="{A833F9CC-248F-2DBE-CBC9-1E790D8514F8}"/>
          </ac:spMkLst>
        </pc:spChg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159165991" sldId="356"/>
            <ac:inkMk id="8" creationId="{F42AA7B6-3DEC-6B22-0BC8-D19BE64DBD5E}"/>
          </ac:inkMkLst>
        </pc:inkChg>
      </pc:sldChg>
      <pc:sldChg chg="modSp mod">
        <pc:chgData name="Toby Donaldson" userId="2e6e5431-bb17-4c41-9985-d39c50d83c73" providerId="ADAL" clId="{8E15BB7E-BFBF-48D2-8A50-274C30B7011E}" dt="2023-11-19T18:50:25.594" v="39" actId="14100"/>
        <pc:sldMkLst>
          <pc:docMk/>
          <pc:sldMk cId="4210143963" sldId="357"/>
        </pc:sldMkLst>
        <pc:spChg chg="mod">
          <ac:chgData name="Toby Donaldson" userId="2e6e5431-bb17-4c41-9985-d39c50d83c73" providerId="ADAL" clId="{8E15BB7E-BFBF-48D2-8A50-274C30B7011E}" dt="2023-11-19T18:50:25.594" v="39" actId="14100"/>
          <ac:spMkLst>
            <pc:docMk/>
            <pc:sldMk cId="4210143963" sldId="357"/>
            <ac:spMk id="18" creationId="{A833F9CC-248F-2DBE-CBC9-1E790D8514F8}"/>
          </ac:spMkLst>
        </pc:spChg>
      </pc:sldChg>
      <pc:sldChg chg="modSp mod">
        <pc:chgData name="Toby Donaldson" userId="2e6e5431-bb17-4c41-9985-d39c50d83c73" providerId="ADAL" clId="{8E15BB7E-BFBF-48D2-8A50-274C30B7011E}" dt="2023-11-19T18:58:16.202" v="130" actId="2711"/>
        <pc:sldMkLst>
          <pc:docMk/>
          <pc:sldMk cId="1758068136" sldId="359"/>
        </pc:sldMkLst>
        <pc:spChg chg="mod">
          <ac:chgData name="Toby Donaldson" userId="2e6e5431-bb17-4c41-9985-d39c50d83c73" providerId="ADAL" clId="{8E15BB7E-BFBF-48D2-8A50-274C30B7011E}" dt="2023-11-19T18:58:16.202" v="130" actId="2711"/>
          <ac:spMkLst>
            <pc:docMk/>
            <pc:sldMk cId="1758068136" sldId="359"/>
            <ac:spMk id="2" creationId="{237DA8DA-5AA7-6AD3-3960-6CBBDB85810F}"/>
          </ac:spMkLst>
        </pc:spChg>
      </pc:sldChg>
      <pc:sldChg chg="addSp">
        <pc:chgData name="Toby Donaldson" userId="2e6e5431-bb17-4c41-9985-d39c50d83c73" providerId="ADAL" clId="{8E15BB7E-BFBF-48D2-8A50-274C30B7011E}" dt="2023-11-24T23:56:21.552" v="1707"/>
        <pc:sldMkLst>
          <pc:docMk/>
          <pc:sldMk cId="2438745370" sldId="361"/>
        </pc:sldMkLst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2438745370" sldId="361"/>
            <ac:inkMk id="5" creationId="{B61DBDAE-7D94-5B55-D143-F6B692EE5BF4}"/>
          </ac:inkMkLst>
        </pc:inkChg>
      </pc:sldChg>
      <pc:sldChg chg="addSp modSp mod">
        <pc:chgData name="Toby Donaldson" userId="2e6e5431-bb17-4c41-9985-d39c50d83c73" providerId="ADAL" clId="{8E15BB7E-BFBF-48D2-8A50-274C30B7011E}" dt="2023-11-24T23:56:21.552" v="1707"/>
        <pc:sldMkLst>
          <pc:docMk/>
          <pc:sldMk cId="3685098826" sldId="362"/>
        </pc:sldMkLst>
        <pc:spChg chg="mod">
          <ac:chgData name="Toby Donaldson" userId="2e6e5431-bb17-4c41-9985-d39c50d83c73" providerId="ADAL" clId="{8E15BB7E-BFBF-48D2-8A50-274C30B7011E}" dt="2023-11-19T19:05:12.323" v="296" actId="5793"/>
          <ac:spMkLst>
            <pc:docMk/>
            <pc:sldMk cId="3685098826" sldId="362"/>
            <ac:spMk id="3" creationId="{4A9D4A7F-05A3-914E-E7E7-5134860AB900}"/>
          </ac:spMkLst>
        </pc:spChg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3685098826" sldId="362"/>
            <ac:inkMk id="6" creationId="{6AF705A0-53D9-76DE-7431-1CC1375A3920}"/>
          </ac:inkMkLst>
        </pc:inkChg>
      </pc:sldChg>
      <pc:sldChg chg="modSp mod">
        <pc:chgData name="Toby Donaldson" userId="2e6e5431-bb17-4c41-9985-d39c50d83c73" providerId="ADAL" clId="{8E15BB7E-BFBF-48D2-8A50-274C30B7011E}" dt="2023-11-19T19:08:33.067" v="303" actId="20577"/>
        <pc:sldMkLst>
          <pc:docMk/>
          <pc:sldMk cId="2829581608" sldId="363"/>
        </pc:sldMkLst>
        <pc:spChg chg="mod">
          <ac:chgData name="Toby Donaldson" userId="2e6e5431-bb17-4c41-9985-d39c50d83c73" providerId="ADAL" clId="{8E15BB7E-BFBF-48D2-8A50-274C30B7011E}" dt="2023-11-19T19:08:33.067" v="303" actId="20577"/>
          <ac:spMkLst>
            <pc:docMk/>
            <pc:sldMk cId="2829581608" sldId="363"/>
            <ac:spMk id="3" creationId="{4A9D4A7F-05A3-914E-E7E7-5134860AB900}"/>
          </ac:spMkLst>
        </pc:spChg>
      </pc:sldChg>
      <pc:sldChg chg="addSp">
        <pc:chgData name="Toby Donaldson" userId="2e6e5431-bb17-4c41-9985-d39c50d83c73" providerId="ADAL" clId="{8E15BB7E-BFBF-48D2-8A50-274C30B7011E}" dt="2023-11-24T23:56:21.552" v="1707"/>
        <pc:sldMkLst>
          <pc:docMk/>
          <pc:sldMk cId="1987755998" sldId="369"/>
        </pc:sldMkLst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1987755998" sldId="369"/>
            <ac:inkMk id="5" creationId="{03FA74ED-E76F-4FCB-5B60-6592792CABAB}"/>
          </ac:inkMkLst>
        </pc:inkChg>
      </pc:sldChg>
      <pc:sldChg chg="addSp">
        <pc:chgData name="Toby Donaldson" userId="2e6e5431-bb17-4c41-9985-d39c50d83c73" providerId="ADAL" clId="{8E15BB7E-BFBF-48D2-8A50-274C30B7011E}" dt="2023-11-24T23:56:21.552" v="1707"/>
        <pc:sldMkLst>
          <pc:docMk/>
          <pc:sldMk cId="1965544776" sldId="370"/>
        </pc:sldMkLst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1965544776" sldId="370"/>
            <ac:inkMk id="2" creationId="{02E3623B-19CC-74DA-0317-1FCEBEB71BDE}"/>
          </ac:inkMkLst>
        </pc:inkChg>
      </pc:sldChg>
      <pc:sldChg chg="addSp">
        <pc:chgData name="Toby Donaldson" userId="2e6e5431-bb17-4c41-9985-d39c50d83c73" providerId="ADAL" clId="{8E15BB7E-BFBF-48D2-8A50-274C30B7011E}" dt="2023-11-25T00:09:42.961" v="1708"/>
        <pc:sldMkLst>
          <pc:docMk/>
          <pc:sldMk cId="2976871719" sldId="381"/>
        </pc:sldMkLst>
        <pc:inkChg chg="add">
          <ac:chgData name="Toby Donaldson" userId="2e6e5431-bb17-4c41-9985-d39c50d83c73" providerId="ADAL" clId="{8E15BB7E-BFBF-48D2-8A50-274C30B7011E}" dt="2023-11-25T00:09:42.961" v="1708"/>
          <ac:inkMkLst>
            <pc:docMk/>
            <pc:sldMk cId="2976871719" sldId="381"/>
            <ac:inkMk id="24" creationId="{C656950F-C2E9-DFCA-160D-7F36CA38D345}"/>
          </ac:inkMkLst>
        </pc:inkChg>
      </pc:sldChg>
      <pc:sldChg chg="new del">
        <pc:chgData name="Toby Donaldson" userId="2e6e5431-bb17-4c41-9985-d39c50d83c73" providerId="ADAL" clId="{8E15BB7E-BFBF-48D2-8A50-274C30B7011E}" dt="2023-11-19T19:03:27.441" v="290" actId="2696"/>
        <pc:sldMkLst>
          <pc:docMk/>
          <pc:sldMk cId="1196410029" sldId="382"/>
        </pc:sldMkLst>
      </pc:sldChg>
      <pc:sldChg chg="addSp delSp add mod">
        <pc:chgData name="Toby Donaldson" userId="2e6e5431-bb17-4c41-9985-d39c50d83c73" providerId="ADAL" clId="{8E15BB7E-BFBF-48D2-8A50-274C30B7011E}" dt="2023-11-24T23:56:21.552" v="1707"/>
        <pc:sldMkLst>
          <pc:docMk/>
          <pc:sldMk cId="3721109846" sldId="382"/>
        </pc:sldMkLst>
        <pc:spChg chg="del">
          <ac:chgData name="Toby Donaldson" userId="2e6e5431-bb17-4c41-9985-d39c50d83c73" providerId="ADAL" clId="{8E15BB7E-BFBF-48D2-8A50-274C30B7011E}" dt="2023-11-24T21:27:49.179" v="306" actId="21"/>
          <ac:spMkLst>
            <pc:docMk/>
            <pc:sldMk cId="3721109846" sldId="382"/>
            <ac:spMk id="8" creationId="{C4274BF4-E9F5-C6BB-C722-1BDFFBB2E4DA}"/>
          </ac:spMkLst>
        </pc:spChg>
        <pc:inkChg chg="add">
          <ac:chgData name="Toby Donaldson" userId="2e6e5431-bb17-4c41-9985-d39c50d83c73" providerId="ADAL" clId="{8E15BB7E-BFBF-48D2-8A50-274C30B7011E}" dt="2023-11-24T23:56:21.552" v="1707"/>
          <ac:inkMkLst>
            <pc:docMk/>
            <pc:sldMk cId="3721109846" sldId="382"/>
            <ac:inkMk id="2" creationId="{7DA360F2-6CA3-00D4-AB2A-CADCE2E0E345}"/>
          </ac:inkMkLst>
        </pc:inkChg>
      </pc:sldChg>
      <pc:sldChg chg="modSp new mod">
        <pc:chgData name="Toby Donaldson" userId="2e6e5431-bb17-4c41-9985-d39c50d83c73" providerId="ADAL" clId="{8E15BB7E-BFBF-48D2-8A50-274C30B7011E}" dt="2023-11-24T21:52:34.238" v="1665" actId="20577"/>
        <pc:sldMkLst>
          <pc:docMk/>
          <pc:sldMk cId="732110704" sldId="383"/>
        </pc:sldMkLst>
        <pc:spChg chg="mod">
          <ac:chgData name="Toby Donaldson" userId="2e6e5431-bb17-4c41-9985-d39c50d83c73" providerId="ADAL" clId="{8E15BB7E-BFBF-48D2-8A50-274C30B7011E}" dt="2023-11-24T21:50:11.897" v="1486" actId="20577"/>
          <ac:spMkLst>
            <pc:docMk/>
            <pc:sldMk cId="732110704" sldId="383"/>
            <ac:spMk id="2" creationId="{A1C1CEDC-B567-5FFB-05A0-D7A3D2E7EDA4}"/>
          </ac:spMkLst>
        </pc:spChg>
        <pc:spChg chg="mod">
          <ac:chgData name="Toby Donaldson" userId="2e6e5431-bb17-4c41-9985-d39c50d83c73" providerId="ADAL" clId="{8E15BB7E-BFBF-48D2-8A50-274C30B7011E}" dt="2023-11-24T21:52:34.238" v="1665" actId="20577"/>
          <ac:spMkLst>
            <pc:docMk/>
            <pc:sldMk cId="732110704" sldId="383"/>
            <ac:spMk id="3" creationId="{60814D01-C0BB-18F2-D708-197DB12AD51C}"/>
          </ac:spMkLst>
        </pc:spChg>
      </pc:sldChg>
    </pc:docChg>
  </pc:docChgLst>
  <pc:docChgLst>
    <pc:chgData name="Toby Donaldson" userId="2e6e5431-bb17-4c41-9985-d39c50d83c73" providerId="ADAL" clId="{94CDAED0-2B77-4E53-9151-EB43D4FE2D53}"/>
    <pc:docChg chg="undo redo custSel addSld modSld sldOrd modSection">
      <pc:chgData name="Toby Donaldson" userId="2e6e5431-bb17-4c41-9985-d39c50d83c73" providerId="ADAL" clId="{94CDAED0-2B77-4E53-9151-EB43D4FE2D53}" dt="2023-07-28T23:40:56.381" v="4785" actId="20577"/>
      <pc:docMkLst>
        <pc:docMk/>
      </pc:docMkLst>
      <pc:sldChg chg="addSp modSp mod ord">
        <pc:chgData name="Toby Donaldson" userId="2e6e5431-bb17-4c41-9985-d39c50d83c73" providerId="ADAL" clId="{94CDAED0-2B77-4E53-9151-EB43D4FE2D53}" dt="2023-07-28T05:29:25.073" v="1440" actId="1076"/>
        <pc:sldMkLst>
          <pc:docMk/>
          <pc:sldMk cId="1613205771" sldId="350"/>
        </pc:sldMkLst>
        <pc:spChg chg="add mod">
          <ac:chgData name="Toby Donaldson" userId="2e6e5431-bb17-4c41-9985-d39c50d83c73" providerId="ADAL" clId="{94CDAED0-2B77-4E53-9151-EB43D4FE2D53}" dt="2023-07-28T05:29:25.073" v="1440" actId="1076"/>
          <ac:spMkLst>
            <pc:docMk/>
            <pc:sldMk cId="1613205771" sldId="350"/>
            <ac:spMk id="2" creationId="{5802CFE5-1533-746A-076A-B8B5920EC5BB}"/>
          </ac:spMkLst>
        </pc:spChg>
      </pc:sldChg>
      <pc:sldChg chg="modSp mod">
        <pc:chgData name="Toby Donaldson" userId="2e6e5431-bb17-4c41-9985-d39c50d83c73" providerId="ADAL" clId="{94CDAED0-2B77-4E53-9151-EB43D4FE2D53}" dt="2023-07-28T05:28:05.603" v="1390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94CDAED0-2B77-4E53-9151-EB43D4FE2D53}" dt="2023-07-28T05:04:41.111" v="0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5:28:05.603" v="1390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modSp add mod ord">
        <pc:chgData name="Toby Donaldson" userId="2e6e5431-bb17-4c41-9985-d39c50d83c73" providerId="ADAL" clId="{94CDAED0-2B77-4E53-9151-EB43D4FE2D53}" dt="2023-07-28T05:12:43.845" v="566"/>
        <pc:sldMkLst>
          <pc:docMk/>
          <pc:sldMk cId="2688960525" sldId="360"/>
        </pc:sldMkLst>
        <pc:spChg chg="mod">
          <ac:chgData name="Toby Donaldson" userId="2e6e5431-bb17-4c41-9985-d39c50d83c73" providerId="ADAL" clId="{94CDAED0-2B77-4E53-9151-EB43D4FE2D53}" dt="2023-07-28T05:12:28.469" v="564" actId="113"/>
          <ac:spMkLst>
            <pc:docMk/>
            <pc:sldMk cId="2688960525" sldId="360"/>
            <ac:spMk id="3" creationId="{4A9D4A7F-05A3-914E-E7E7-5134860AB900}"/>
          </ac:spMkLst>
        </pc:spChg>
      </pc:sldChg>
      <pc:sldChg chg="modSp add mod">
        <pc:chgData name="Toby Donaldson" userId="2e6e5431-bb17-4c41-9985-d39c50d83c73" providerId="ADAL" clId="{94CDAED0-2B77-4E53-9151-EB43D4FE2D53}" dt="2023-07-28T06:21:56.095" v="3227" actId="113"/>
        <pc:sldMkLst>
          <pc:docMk/>
          <pc:sldMk cId="2438745370" sldId="361"/>
        </pc:sldMkLst>
        <pc:spChg chg="mod">
          <ac:chgData name="Toby Donaldson" userId="2e6e5431-bb17-4c41-9985-d39c50d83c73" providerId="ADAL" clId="{94CDAED0-2B77-4E53-9151-EB43D4FE2D53}" dt="2023-07-28T06:21:56.095" v="3227" actId="113"/>
          <ac:spMkLst>
            <pc:docMk/>
            <pc:sldMk cId="2438745370" sldId="361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23:40:56.381" v="4785" actId="20577"/>
        <pc:sldMkLst>
          <pc:docMk/>
          <pc:sldMk cId="3685098826" sldId="362"/>
        </pc:sldMkLst>
        <pc:spChg chg="mod">
          <ac:chgData name="Toby Donaldson" userId="2e6e5431-bb17-4c41-9985-d39c50d83c73" providerId="ADAL" clId="{94CDAED0-2B77-4E53-9151-EB43D4FE2D53}" dt="2023-07-28T05:25:10.223" v="1361" actId="1076"/>
          <ac:spMkLst>
            <pc:docMk/>
            <pc:sldMk cId="3685098826" sldId="362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25:53.394" v="1372" actId="1076"/>
          <ac:spMkLst>
            <pc:docMk/>
            <pc:sldMk cId="3685098826" sldId="362"/>
            <ac:spMk id="5" creationId="{D90C9116-A2AE-D359-6C28-4F3B5EC58371}"/>
          </ac:spMkLst>
        </pc:spChg>
        <pc:spChg chg="add mod">
          <ac:chgData name="Toby Donaldson" userId="2e6e5431-bb17-4c41-9985-d39c50d83c73" providerId="ADAL" clId="{94CDAED0-2B77-4E53-9151-EB43D4FE2D53}" dt="2023-07-28T23:40:56.381" v="4785" actId="20577"/>
          <ac:spMkLst>
            <pc:docMk/>
            <pc:sldMk cId="3685098826" sldId="362"/>
            <ac:spMk id="11" creationId="{C71F6805-9EC3-1399-2AA8-AC9982EF46F4}"/>
          </ac:spMkLst>
        </pc:spChg>
        <pc:spChg chg="add mod ord">
          <ac:chgData name="Toby Donaldson" userId="2e6e5431-bb17-4c41-9985-d39c50d83c73" providerId="ADAL" clId="{94CDAED0-2B77-4E53-9151-EB43D4FE2D53}" dt="2023-07-28T05:26:12.358" v="1374" actId="167"/>
          <ac:spMkLst>
            <pc:docMk/>
            <pc:sldMk cId="3685098826" sldId="362"/>
            <ac:spMk id="12" creationId="{EFA4A2F4-B7EB-5D6B-E9F8-58EB252F247B}"/>
          </ac:spMkLst>
        </pc:spChg>
        <pc:inkChg chg="del">
          <ac:chgData name="Toby Donaldson" userId="2e6e5431-bb17-4c41-9985-d39c50d83c73" providerId="ADAL" clId="{94CDAED0-2B77-4E53-9151-EB43D4FE2D53}" dt="2023-07-28T23:40:53.235" v="4784" actId="21"/>
          <ac:inkMkLst>
            <pc:docMk/>
            <pc:sldMk cId="3685098826" sldId="362"/>
            <ac:inkMk id="6" creationId="{0C7F76D1-B29A-851D-1956-B66135BCAE77}"/>
          </ac:inkMkLst>
        </pc:inkChg>
        <pc:cxnChg chg="add mod">
          <ac:chgData name="Toby Donaldson" userId="2e6e5431-bb17-4c41-9985-d39c50d83c73" providerId="ADAL" clId="{94CDAED0-2B77-4E53-9151-EB43D4FE2D53}" dt="2023-07-28T05:26:17.692" v="1375" actId="14100"/>
          <ac:cxnSpMkLst>
            <pc:docMk/>
            <pc:sldMk cId="3685098826" sldId="362"/>
            <ac:cxnSpMk id="7" creationId="{5489A954-336B-A217-B590-6C148D04DD9B}"/>
          </ac:cxnSpMkLst>
        </pc:cxnChg>
        <pc:cxnChg chg="add mod">
          <ac:chgData name="Toby Donaldson" userId="2e6e5431-bb17-4c41-9985-d39c50d83c73" providerId="ADAL" clId="{94CDAED0-2B77-4E53-9151-EB43D4FE2D53}" dt="2023-07-28T05:26:30.222" v="1376" actId="1076"/>
          <ac:cxnSpMkLst>
            <pc:docMk/>
            <pc:sldMk cId="3685098826" sldId="362"/>
            <ac:cxnSpMk id="16" creationId="{BA84759D-8319-7CE3-359E-FFC2270C4C9F}"/>
          </ac:cxnSpMkLst>
        </pc:cxnChg>
      </pc:sldChg>
      <pc:sldChg chg="modSp add mod">
        <pc:chgData name="Toby Donaldson" userId="2e6e5431-bb17-4c41-9985-d39c50d83c73" providerId="ADAL" clId="{94CDAED0-2B77-4E53-9151-EB43D4FE2D53}" dt="2023-07-28T05:34:02.123" v="2102" actId="20577"/>
        <pc:sldMkLst>
          <pc:docMk/>
          <pc:sldMk cId="2829581608" sldId="363"/>
        </pc:sldMkLst>
        <pc:spChg chg="mod">
          <ac:chgData name="Toby Donaldson" userId="2e6e5431-bb17-4c41-9985-d39c50d83c73" providerId="ADAL" clId="{94CDAED0-2B77-4E53-9151-EB43D4FE2D53}" dt="2023-07-28T05:34:02.123" v="2102" actId="20577"/>
          <ac:spMkLst>
            <pc:docMk/>
            <pc:sldMk cId="2829581608" sldId="363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42:52.118" v="2408" actId="2711"/>
        <pc:sldMkLst>
          <pc:docMk/>
          <pc:sldMk cId="2068719397" sldId="364"/>
        </pc:sldMkLst>
        <pc:spChg chg="del mod">
          <ac:chgData name="Toby Donaldson" userId="2e6e5431-bb17-4c41-9985-d39c50d83c73" providerId="ADAL" clId="{94CDAED0-2B77-4E53-9151-EB43D4FE2D53}" dt="2023-07-28T05:34:31.543" v="2118" actId="21"/>
          <ac:spMkLst>
            <pc:docMk/>
            <pc:sldMk cId="2068719397" sldId="364"/>
            <ac:spMk id="3" creationId="{4A9D4A7F-05A3-914E-E7E7-5134860AB900}"/>
          </ac:spMkLst>
        </pc:spChg>
        <pc:spChg chg="add del mod">
          <ac:chgData name="Toby Donaldson" userId="2e6e5431-bb17-4c41-9985-d39c50d83c73" providerId="ADAL" clId="{94CDAED0-2B77-4E53-9151-EB43D4FE2D53}" dt="2023-07-28T05:34:32.595" v="2119" actId="21"/>
          <ac:spMkLst>
            <pc:docMk/>
            <pc:sldMk cId="2068719397" sldId="364"/>
            <ac:spMk id="6" creationId="{202DD7CC-E633-E697-285A-AAF0F1E07078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7" creationId="{EC768209-D260-69AE-1CDA-5E82C20D2800}"/>
          </ac:spMkLst>
        </pc:spChg>
        <pc:spChg chg="add del">
          <ac:chgData name="Toby Donaldson" userId="2e6e5431-bb17-4c41-9985-d39c50d83c73" providerId="ADAL" clId="{94CDAED0-2B77-4E53-9151-EB43D4FE2D53}" dt="2023-07-28T05:35:05.083" v="2135" actId="21"/>
          <ac:spMkLst>
            <pc:docMk/>
            <pc:sldMk cId="2068719397" sldId="364"/>
            <ac:spMk id="9" creationId="{2FDD35E0-F2A6-5B94-FF1F-DB0D3803AFD9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10" creationId="{E85AEC55-D0A9-2BA7-7E7F-289932CC4CCA}"/>
          </ac:spMkLst>
        </pc:spChg>
        <pc:spChg chg="add del mod">
          <ac:chgData name="Toby Donaldson" userId="2e6e5431-bb17-4c41-9985-d39c50d83c73" providerId="ADAL" clId="{94CDAED0-2B77-4E53-9151-EB43D4FE2D53}" dt="2023-07-28T05:41:26.022" v="2384" actId="21"/>
          <ac:spMkLst>
            <pc:docMk/>
            <pc:sldMk cId="2068719397" sldId="364"/>
            <ac:spMk id="11" creationId="{53589EA6-D962-3791-206C-C37A06156267}"/>
          </ac:spMkLst>
        </pc:spChg>
        <pc:spChg chg="add del">
          <ac:chgData name="Toby Donaldson" userId="2e6e5431-bb17-4c41-9985-d39c50d83c73" providerId="ADAL" clId="{94CDAED0-2B77-4E53-9151-EB43D4FE2D53}" dt="2023-07-28T05:35:50.378" v="2152" actId="22"/>
          <ac:spMkLst>
            <pc:docMk/>
            <pc:sldMk cId="2068719397" sldId="364"/>
            <ac:spMk id="13" creationId="{16C3CCF9-FAAF-D6A4-CDC7-7AF8D303CFB8}"/>
          </ac:spMkLst>
        </pc:spChg>
        <pc:spChg chg="add mod">
          <ac:chgData name="Toby Donaldson" userId="2e6e5431-bb17-4c41-9985-d39c50d83c73" providerId="ADAL" clId="{94CDAED0-2B77-4E53-9151-EB43D4FE2D53}" dt="2023-07-28T05:37:24.251" v="2264" actId="1076"/>
          <ac:spMkLst>
            <pc:docMk/>
            <pc:sldMk cId="2068719397" sldId="364"/>
            <ac:spMk id="14" creationId="{070695A3-8121-35D7-F03E-3D3464A1AE5E}"/>
          </ac:spMkLst>
        </pc:spChg>
        <pc:spChg chg="add mod">
          <ac:chgData name="Toby Donaldson" userId="2e6e5431-bb17-4c41-9985-d39c50d83c73" providerId="ADAL" clId="{94CDAED0-2B77-4E53-9151-EB43D4FE2D53}" dt="2023-07-28T05:42:52.118" v="2408" actId="2711"/>
          <ac:spMkLst>
            <pc:docMk/>
            <pc:sldMk cId="2068719397" sldId="364"/>
            <ac:spMk id="15" creationId="{95EC6E9B-8E21-399F-6D99-0D031D816CE0}"/>
          </ac:spMkLst>
        </pc:spChg>
      </pc:sldChg>
      <pc:sldChg chg="addSp delSp modSp add mod ord">
        <pc:chgData name="Toby Donaldson" userId="2e6e5431-bb17-4c41-9985-d39c50d83c73" providerId="ADAL" clId="{94CDAED0-2B77-4E53-9151-EB43D4FE2D53}" dt="2023-07-28T05:43:06.569" v="2411" actId="20577"/>
        <pc:sldMkLst>
          <pc:docMk/>
          <pc:sldMk cId="195412506" sldId="365"/>
        </pc:sldMkLst>
        <pc:spChg chg="add mod">
          <ac:chgData name="Toby Donaldson" userId="2e6e5431-bb17-4c41-9985-d39c50d83c73" providerId="ADAL" clId="{94CDAED0-2B77-4E53-9151-EB43D4FE2D53}" dt="2023-07-28T05:41:35.243" v="2386" actId="1076"/>
          <ac:spMkLst>
            <pc:docMk/>
            <pc:sldMk cId="195412506" sldId="365"/>
            <ac:spMk id="9" creationId="{29662DA7-A005-E939-FBF2-299E81BBB3DD}"/>
          </ac:spMkLst>
        </pc:spChg>
        <pc:spChg chg="mod">
          <ac:chgData name="Toby Donaldson" userId="2e6e5431-bb17-4c41-9985-d39c50d83c73" providerId="ADAL" clId="{94CDAED0-2B77-4E53-9151-EB43D4FE2D53}" dt="2023-07-28T05:41:15.903" v="2381" actId="1076"/>
          <ac:spMkLst>
            <pc:docMk/>
            <pc:sldMk cId="195412506" sldId="365"/>
            <ac:spMk id="10" creationId="{E85AEC55-D0A9-2BA7-7E7F-289932CC4CCA}"/>
          </ac:spMkLst>
        </pc:spChg>
        <pc:spChg chg="del mod">
          <ac:chgData name="Toby Donaldson" userId="2e6e5431-bb17-4c41-9985-d39c50d83c73" providerId="ADAL" clId="{94CDAED0-2B77-4E53-9151-EB43D4FE2D53}" dt="2023-07-28T05:38:40.264" v="2361" actId="21"/>
          <ac:spMkLst>
            <pc:docMk/>
            <pc:sldMk cId="195412506" sldId="365"/>
            <ac:spMk id="11" creationId="{53589EA6-D962-3791-206C-C37A06156267}"/>
          </ac:spMkLst>
        </pc:spChg>
        <pc:spChg chg="add mod">
          <ac:chgData name="Toby Donaldson" userId="2e6e5431-bb17-4c41-9985-d39c50d83c73" providerId="ADAL" clId="{94CDAED0-2B77-4E53-9151-EB43D4FE2D53}" dt="2023-07-28T05:43:06.569" v="2411" actId="20577"/>
          <ac:spMkLst>
            <pc:docMk/>
            <pc:sldMk cId="195412506" sldId="365"/>
            <ac:spMk id="12" creationId="{790DF715-2923-5CCF-92B7-83872FB8151A}"/>
          </ac:spMkLst>
        </pc:spChg>
        <pc:spChg chg="mod">
          <ac:chgData name="Toby Donaldson" userId="2e6e5431-bb17-4c41-9985-d39c50d83c73" providerId="ADAL" clId="{94CDAED0-2B77-4E53-9151-EB43D4FE2D53}" dt="2023-07-28T05:38:28.983" v="2359" actId="113"/>
          <ac:spMkLst>
            <pc:docMk/>
            <pc:sldMk cId="195412506" sldId="365"/>
            <ac:spMk id="14" creationId="{070695A3-8121-35D7-F03E-3D3464A1AE5E}"/>
          </ac:spMkLst>
        </pc:sp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5" creationId="{F55A5A9A-326F-6F62-0CA4-4C660EF94DDA}"/>
          </ac:picMkLst>
        </pc:pic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6" creationId="{5F8DCAC0-69E5-829B-5049-D1DBC042EF7D}"/>
          </ac:picMkLst>
        </pc:picChg>
        <pc:picChg chg="add del mod">
          <ac:chgData name="Toby Donaldson" userId="2e6e5431-bb17-4c41-9985-d39c50d83c73" providerId="ADAL" clId="{94CDAED0-2B77-4E53-9151-EB43D4FE2D53}" dt="2023-07-28T05:40:30.561" v="2380" actId="21"/>
          <ac:picMkLst>
            <pc:docMk/>
            <pc:sldMk cId="195412506" sldId="365"/>
            <ac:picMk id="8" creationId="{D3FB4F43-62E1-3F22-CA48-4B0E587E9B37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5:43:39.032" v="2417" actId="21"/>
        <pc:sldMkLst>
          <pc:docMk/>
          <pc:sldMk cId="1377010911" sldId="366"/>
        </pc:sldMkLst>
        <pc:spChg chg="add mod">
          <ac:chgData name="Toby Donaldson" userId="2e6e5431-bb17-4c41-9985-d39c50d83c73" providerId="ADAL" clId="{94CDAED0-2B77-4E53-9151-EB43D4FE2D53}" dt="2023-07-28T05:43:32.776" v="2416" actId="20577"/>
          <ac:spMkLst>
            <pc:docMk/>
            <pc:sldMk cId="1377010911" sldId="366"/>
            <ac:spMk id="3" creationId="{722BC02B-1ACC-C3CD-50E1-E81C5E1E2ACB}"/>
          </ac:spMkLst>
        </pc:spChg>
        <pc:spChg chg="del">
          <ac:chgData name="Toby Donaldson" userId="2e6e5431-bb17-4c41-9985-d39c50d83c73" providerId="ADAL" clId="{94CDAED0-2B77-4E53-9151-EB43D4FE2D53}" dt="2023-07-28T05:43:39.032" v="2417" actId="21"/>
          <ac:spMkLst>
            <pc:docMk/>
            <pc:sldMk cId="1377010911" sldId="366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3:23.981" v="2414" actId="21"/>
          <ac:picMkLst>
            <pc:docMk/>
            <pc:sldMk cId="1377010911" sldId="366"/>
            <ac:picMk id="8" creationId="{D3FB4F43-62E1-3F22-CA48-4B0E587E9B37}"/>
          </ac:picMkLst>
        </pc:picChg>
      </pc:sldChg>
      <pc:sldChg chg="addSp delSp modSp add mod ord">
        <pc:chgData name="Toby Donaldson" userId="2e6e5431-bb17-4c41-9985-d39c50d83c73" providerId="ADAL" clId="{94CDAED0-2B77-4E53-9151-EB43D4FE2D53}" dt="2023-07-28T05:43:44.313" v="2418" actId="21"/>
        <pc:sldMkLst>
          <pc:docMk/>
          <pc:sldMk cId="3523100179" sldId="367"/>
        </pc:sldMkLst>
        <pc:spChg chg="add mod">
          <ac:chgData name="Toby Donaldson" userId="2e6e5431-bb17-4c41-9985-d39c50d83c73" providerId="ADAL" clId="{94CDAED0-2B77-4E53-9151-EB43D4FE2D53}" dt="2023-07-28T05:43:15.696" v="2413" actId="20577"/>
          <ac:spMkLst>
            <pc:docMk/>
            <pc:sldMk cId="3523100179" sldId="367"/>
            <ac:spMk id="3" creationId="{6493B08D-43E7-4AB7-448A-B9DFC5B007CD}"/>
          </ac:spMkLst>
        </pc:spChg>
        <pc:spChg chg="del">
          <ac:chgData name="Toby Donaldson" userId="2e6e5431-bb17-4c41-9985-d39c50d83c73" providerId="ADAL" clId="{94CDAED0-2B77-4E53-9151-EB43D4FE2D53}" dt="2023-07-28T05:43:44.313" v="2418" actId="21"/>
          <ac:spMkLst>
            <pc:docMk/>
            <pc:sldMk cId="3523100179" sldId="367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6" creationId="{5F8DCAC0-69E5-829B-5049-D1DBC042EF7D}"/>
          </ac:picMkLst>
        </pc:pic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8" creationId="{D3FB4F43-62E1-3F22-CA48-4B0E587E9B37}"/>
          </ac:picMkLst>
        </pc:picChg>
      </pc:sldChg>
      <pc:sldChg chg="addSp modSp add mod">
        <pc:chgData name="Toby Donaldson" userId="2e6e5431-bb17-4c41-9985-d39c50d83c73" providerId="ADAL" clId="{94CDAED0-2B77-4E53-9151-EB43D4FE2D53}" dt="2023-07-28T05:45:14.018" v="2456" actId="113"/>
        <pc:sldMkLst>
          <pc:docMk/>
          <pc:sldMk cId="3337815387" sldId="368"/>
        </pc:sldMkLst>
        <pc:spChg chg="mod">
          <ac:chgData name="Toby Donaldson" userId="2e6e5431-bb17-4c41-9985-d39c50d83c73" providerId="ADAL" clId="{94CDAED0-2B77-4E53-9151-EB43D4FE2D53}" dt="2023-07-28T05:45:14.018" v="2456" actId="113"/>
          <ac:spMkLst>
            <pc:docMk/>
            <pc:sldMk cId="3337815387" sldId="368"/>
            <ac:spMk id="3" creationId="{722BC02B-1ACC-C3CD-50E1-E81C5E1E2ACB}"/>
          </ac:spMkLst>
        </pc:spChg>
        <pc:spChg chg="add mod">
          <ac:chgData name="Toby Donaldson" userId="2e6e5431-bb17-4c41-9985-d39c50d83c73" providerId="ADAL" clId="{94CDAED0-2B77-4E53-9151-EB43D4FE2D53}" dt="2023-07-28T05:45:08.980" v="2455" actId="1076"/>
          <ac:spMkLst>
            <pc:docMk/>
            <pc:sldMk cId="3337815387" sldId="368"/>
            <ac:spMk id="9" creationId="{CE2C014F-2066-5619-31AF-3DDA58820FB5}"/>
          </ac:spMkLst>
        </pc:spChg>
        <pc:picChg chg="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5" creationId="{F55A5A9A-326F-6F62-0CA4-4C660EF94DDA}"/>
          </ac:picMkLst>
        </pc:picChg>
        <pc:picChg chg="mod">
          <ac:chgData name="Toby Donaldson" userId="2e6e5431-bb17-4c41-9985-d39c50d83c73" providerId="ADAL" clId="{94CDAED0-2B77-4E53-9151-EB43D4FE2D53}" dt="2023-07-28T05:44:05.066" v="2423" actId="408"/>
          <ac:picMkLst>
            <pc:docMk/>
            <pc:sldMk cId="3337815387" sldId="368"/>
            <ac:picMk id="6" creationId="{5F8DCAC0-69E5-829B-5049-D1DBC042EF7D}"/>
          </ac:picMkLst>
        </pc:picChg>
        <pc:picChg chg="add 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8" creationId="{E2DC8E93-78F9-ADA8-78AF-33EC22A79959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5:47:08.590" v="2561" actId="20577"/>
        <pc:sldMkLst>
          <pc:docMk/>
          <pc:sldMk cId="1987755998" sldId="369"/>
        </pc:sldMkLst>
        <pc:spChg chg="mod">
          <ac:chgData name="Toby Donaldson" userId="2e6e5431-bb17-4c41-9985-d39c50d83c73" providerId="ADAL" clId="{94CDAED0-2B77-4E53-9151-EB43D4FE2D53}" dt="2023-07-28T05:47:08.590" v="2561" actId="20577"/>
          <ac:spMkLst>
            <pc:docMk/>
            <pc:sldMk cId="1987755998" sldId="369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58:37.145" v="2934" actId="14100"/>
        <pc:sldMkLst>
          <pc:docMk/>
          <pc:sldMk cId="1965544776" sldId="370"/>
        </pc:sldMkLst>
        <pc:spChg chg="del">
          <ac:chgData name="Toby Donaldson" userId="2e6e5431-bb17-4c41-9985-d39c50d83c73" providerId="ADAL" clId="{94CDAED0-2B77-4E53-9151-EB43D4FE2D53}" dt="2023-07-28T05:48:13.760" v="2571" actId="21"/>
          <ac:spMkLst>
            <pc:docMk/>
            <pc:sldMk cId="1965544776" sldId="370"/>
            <ac:spMk id="2" creationId="{3D0334CC-E20C-7AD9-BFED-2A4887E18AE2}"/>
          </ac:spMkLst>
        </pc:spChg>
        <pc:spChg chg="del">
          <ac:chgData name="Toby Donaldson" userId="2e6e5431-bb17-4c41-9985-d39c50d83c73" providerId="ADAL" clId="{94CDAED0-2B77-4E53-9151-EB43D4FE2D53}" dt="2023-07-28T05:48:08.189" v="2569" actId="21"/>
          <ac:spMkLst>
            <pc:docMk/>
            <pc:sldMk cId="1965544776" sldId="370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58:17.746" v="2930" actId="1076"/>
          <ac:spMkLst>
            <pc:docMk/>
            <pc:sldMk cId="1965544776" sldId="370"/>
            <ac:spMk id="5" creationId="{79EB97C3-CF7B-7707-6A77-04EF6B150F8E}"/>
          </ac:spMkLst>
        </pc:spChg>
        <pc:spChg chg="add del mod">
          <ac:chgData name="Toby Donaldson" userId="2e6e5431-bb17-4c41-9985-d39c50d83c73" providerId="ADAL" clId="{94CDAED0-2B77-4E53-9151-EB43D4FE2D53}" dt="2023-07-28T05:48:11.563" v="2570" actId="21"/>
          <ac:spMkLst>
            <pc:docMk/>
            <pc:sldMk cId="1965544776" sldId="370"/>
            <ac:spMk id="7" creationId="{B69E6184-4A78-9682-39FA-DAA4AB8DC0B3}"/>
          </ac:spMkLst>
        </pc:spChg>
        <pc:spChg chg="add del mod">
          <ac:chgData name="Toby Donaldson" userId="2e6e5431-bb17-4c41-9985-d39c50d83c73" providerId="ADAL" clId="{94CDAED0-2B77-4E53-9151-EB43D4FE2D53}" dt="2023-07-28T05:48:15.345" v="2572" actId="21"/>
          <ac:spMkLst>
            <pc:docMk/>
            <pc:sldMk cId="1965544776" sldId="370"/>
            <ac:spMk id="9" creationId="{41EE7BBD-BF13-01BF-29E8-CD007ED53F54}"/>
          </ac:spMkLst>
        </pc:spChg>
        <pc:spChg chg="add mod">
          <ac:chgData name="Toby Donaldson" userId="2e6e5431-bb17-4c41-9985-d39c50d83c73" providerId="ADAL" clId="{94CDAED0-2B77-4E53-9151-EB43D4FE2D53}" dt="2023-07-28T05:58:20.838" v="2931" actId="1076"/>
          <ac:spMkLst>
            <pc:docMk/>
            <pc:sldMk cId="1965544776" sldId="370"/>
            <ac:spMk id="10" creationId="{192E388B-BE75-FB9E-D519-20F9142BEC85}"/>
          </ac:spMkLst>
        </pc:spChg>
        <pc:spChg chg="add mod">
          <ac:chgData name="Toby Donaldson" userId="2e6e5431-bb17-4c41-9985-d39c50d83c73" providerId="ADAL" clId="{94CDAED0-2B77-4E53-9151-EB43D4FE2D53}" dt="2023-07-28T05:58:34.520" v="2933" actId="1076"/>
          <ac:spMkLst>
            <pc:docMk/>
            <pc:sldMk cId="1965544776" sldId="370"/>
            <ac:spMk id="11" creationId="{48797137-059C-D625-FEB4-4C0DEE874141}"/>
          </ac:spMkLst>
        </pc:spChg>
        <pc:cxnChg chg="add mod">
          <ac:chgData name="Toby Donaldson" userId="2e6e5431-bb17-4c41-9985-d39c50d83c73" providerId="ADAL" clId="{94CDAED0-2B77-4E53-9151-EB43D4FE2D53}" dt="2023-07-28T05:58:37.145" v="2934" actId="14100"/>
          <ac:cxnSpMkLst>
            <pc:docMk/>
            <pc:sldMk cId="1965544776" sldId="370"/>
            <ac:cxnSpMk id="13" creationId="{588CDDFB-732B-954A-6ACD-F2043A9C0E6E}"/>
          </ac:cxnSpMkLst>
        </pc:cxnChg>
      </pc:sldChg>
      <pc:sldChg chg="delSp modSp add mod">
        <pc:chgData name="Toby Donaldson" userId="2e6e5431-bb17-4c41-9985-d39c50d83c73" providerId="ADAL" clId="{94CDAED0-2B77-4E53-9151-EB43D4FE2D53}" dt="2023-07-28T06:16:42.323" v="3204" actId="113"/>
        <pc:sldMkLst>
          <pc:docMk/>
          <pc:sldMk cId="1294849716" sldId="371"/>
        </pc:sldMkLst>
        <pc:spChg chg="mod">
          <ac:chgData name="Toby Donaldson" userId="2e6e5431-bb17-4c41-9985-d39c50d83c73" providerId="ADAL" clId="{94CDAED0-2B77-4E53-9151-EB43D4FE2D53}" dt="2023-07-28T06:16:42.323" v="3204" actId="113"/>
          <ac:spMkLst>
            <pc:docMk/>
            <pc:sldMk cId="1294849716" sldId="371"/>
            <ac:spMk id="5" creationId="{79EB97C3-CF7B-7707-6A77-04EF6B150F8E}"/>
          </ac:spMkLst>
        </pc:spChg>
        <pc:spChg chg="del">
          <ac:chgData name="Toby Donaldson" userId="2e6e5431-bb17-4c41-9985-d39c50d83c73" providerId="ADAL" clId="{94CDAED0-2B77-4E53-9151-EB43D4FE2D53}" dt="2023-07-28T05:59:36.211" v="2939" actId="21"/>
          <ac:spMkLst>
            <pc:docMk/>
            <pc:sldMk cId="1294849716" sldId="371"/>
            <ac:spMk id="10" creationId="{192E388B-BE75-FB9E-D519-20F9142BEC85}"/>
          </ac:spMkLst>
        </pc:spChg>
        <pc:spChg chg="del">
          <ac:chgData name="Toby Donaldson" userId="2e6e5431-bb17-4c41-9985-d39c50d83c73" providerId="ADAL" clId="{94CDAED0-2B77-4E53-9151-EB43D4FE2D53}" dt="2023-07-28T05:59:39.513" v="2940" actId="21"/>
          <ac:spMkLst>
            <pc:docMk/>
            <pc:sldMk cId="1294849716" sldId="371"/>
            <ac:spMk id="11" creationId="{48797137-059C-D625-FEB4-4C0DEE874141}"/>
          </ac:spMkLst>
        </pc:spChg>
        <pc:cxnChg chg="del mod">
          <ac:chgData name="Toby Donaldson" userId="2e6e5431-bb17-4c41-9985-d39c50d83c73" providerId="ADAL" clId="{94CDAED0-2B77-4E53-9151-EB43D4FE2D53}" dt="2023-07-28T05:59:39.513" v="2940" actId="21"/>
          <ac:cxnSpMkLst>
            <pc:docMk/>
            <pc:sldMk cId="1294849716" sldId="371"/>
            <ac:cxnSpMk id="13" creationId="{588CDDFB-732B-954A-6ACD-F2043A9C0E6E}"/>
          </ac:cxnSpMkLst>
        </pc:cxnChg>
      </pc:sldChg>
      <pc:sldChg chg="addSp delSp modSp new mod">
        <pc:chgData name="Toby Donaldson" userId="2e6e5431-bb17-4c41-9985-d39c50d83c73" providerId="ADAL" clId="{94CDAED0-2B77-4E53-9151-EB43D4FE2D53}" dt="2023-07-28T06:09:44.612" v="3091" actId="1076"/>
        <pc:sldMkLst>
          <pc:docMk/>
          <pc:sldMk cId="3834325669" sldId="372"/>
        </pc:sldMkLst>
        <pc:spChg chg="del">
          <ac:chgData name="Toby Donaldson" userId="2e6e5431-bb17-4c41-9985-d39c50d83c73" providerId="ADAL" clId="{94CDAED0-2B77-4E53-9151-EB43D4FE2D53}" dt="2023-07-28T06:06:31.810" v="2959" actId="21"/>
          <ac:spMkLst>
            <pc:docMk/>
            <pc:sldMk cId="3834325669" sldId="372"/>
            <ac:spMk id="2" creationId="{EDB496FE-591D-A992-B800-24E0CB79350A}"/>
          </ac:spMkLst>
        </pc:spChg>
        <pc:spChg chg="del">
          <ac:chgData name="Toby Donaldson" userId="2e6e5431-bb17-4c41-9985-d39c50d83c73" providerId="ADAL" clId="{94CDAED0-2B77-4E53-9151-EB43D4FE2D53}" dt="2023-07-28T06:06:33.491" v="2960" actId="21"/>
          <ac:spMkLst>
            <pc:docMk/>
            <pc:sldMk cId="3834325669" sldId="372"/>
            <ac:spMk id="3" creationId="{E4283C26-B57A-4C7B-F34C-6A4CED42DA97}"/>
          </ac:spMkLst>
        </pc:spChg>
        <pc:spChg chg="add mod">
          <ac:chgData name="Toby Donaldson" userId="2e6e5431-bb17-4c41-9985-d39c50d83c73" providerId="ADAL" clId="{94CDAED0-2B77-4E53-9151-EB43D4FE2D53}" dt="2023-07-28T06:08:34.593" v="3045" actId="14100"/>
          <ac:spMkLst>
            <pc:docMk/>
            <pc:sldMk cId="3834325669" sldId="372"/>
            <ac:spMk id="7" creationId="{F4A7DAA8-C515-A59A-D3AF-D381FD692AC8}"/>
          </ac:spMkLst>
        </pc:spChg>
        <pc:spChg chg="add mod">
          <ac:chgData name="Toby Donaldson" userId="2e6e5431-bb17-4c41-9985-d39c50d83c73" providerId="ADAL" clId="{94CDAED0-2B77-4E53-9151-EB43D4FE2D53}" dt="2023-07-28T06:09:44.612" v="3091" actId="1076"/>
          <ac:spMkLst>
            <pc:docMk/>
            <pc:sldMk cId="3834325669" sldId="372"/>
            <ac:spMk id="8" creationId="{C4274BF4-E9F5-C6BB-C722-1BDFFBB2E4DA}"/>
          </ac:spMkLst>
        </pc:spChg>
        <pc:picChg chg="add mod">
          <ac:chgData name="Toby Donaldson" userId="2e6e5431-bb17-4c41-9985-d39c50d83c73" providerId="ADAL" clId="{94CDAED0-2B77-4E53-9151-EB43D4FE2D53}" dt="2023-07-28T06:08:07.406" v="3037" actId="1076"/>
          <ac:picMkLst>
            <pc:docMk/>
            <pc:sldMk cId="3834325669" sldId="372"/>
            <ac:picMk id="6" creationId="{55A006F9-4CC2-E7DE-CB6A-D1E00908C25A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6:31:37.500" v="3688" actId="1076"/>
        <pc:sldMkLst>
          <pc:docMk/>
          <pc:sldMk cId="3346708425" sldId="373"/>
        </pc:sldMkLst>
        <pc:spChg chg="add del mod">
          <ac:chgData name="Toby Donaldson" userId="2e6e5431-bb17-4c41-9985-d39c50d83c73" providerId="ADAL" clId="{94CDAED0-2B77-4E53-9151-EB43D4FE2D53}" dt="2023-07-28T06:10:30.768" v="3097" actId="21"/>
          <ac:spMkLst>
            <pc:docMk/>
            <pc:sldMk cId="3346708425" sldId="373"/>
            <ac:spMk id="2" creationId="{DC302E12-6317-7878-78D1-8471BD53941B}"/>
          </ac:spMkLst>
        </pc:spChg>
        <pc:spChg chg="add mod">
          <ac:chgData name="Toby Donaldson" userId="2e6e5431-bb17-4c41-9985-d39c50d83c73" providerId="ADAL" clId="{94CDAED0-2B77-4E53-9151-EB43D4FE2D53}" dt="2023-07-28T06:17:51.009" v="3207" actId="1076"/>
          <ac:spMkLst>
            <pc:docMk/>
            <pc:sldMk cId="3346708425" sldId="373"/>
            <ac:spMk id="5" creationId="{3CAE594F-5154-744C-8CC0-1055ED3671E9}"/>
          </ac:spMkLst>
        </pc:spChg>
        <pc:spChg chg="del">
          <ac:chgData name="Toby Donaldson" userId="2e6e5431-bb17-4c41-9985-d39c50d83c73" providerId="ADAL" clId="{94CDAED0-2B77-4E53-9151-EB43D4FE2D53}" dt="2023-07-28T06:10:09.075" v="3094" actId="21"/>
          <ac:spMkLst>
            <pc:docMk/>
            <pc:sldMk cId="3346708425" sldId="373"/>
            <ac:spMk id="7" creationId="{F4A7DAA8-C515-A59A-D3AF-D381FD692AC8}"/>
          </ac:spMkLst>
        </pc:spChg>
        <pc:spChg chg="mod">
          <ac:chgData name="Toby Donaldson" userId="2e6e5431-bb17-4c41-9985-d39c50d83c73" providerId="ADAL" clId="{94CDAED0-2B77-4E53-9151-EB43D4FE2D53}" dt="2023-07-28T06:19:57.885" v="3224" actId="20577"/>
          <ac:spMkLst>
            <pc:docMk/>
            <pc:sldMk cId="3346708425" sldId="373"/>
            <ac:spMk id="8" creationId="{C4274BF4-E9F5-C6BB-C722-1BDFFBB2E4DA}"/>
          </ac:spMkLst>
        </pc:spChg>
        <pc:spChg chg="add del mod">
          <ac:chgData name="Toby Donaldson" userId="2e6e5431-bb17-4c41-9985-d39c50d83c73" providerId="ADAL" clId="{94CDAED0-2B77-4E53-9151-EB43D4FE2D53}" dt="2023-07-28T06:21:02.843" v="3226" actId="21"/>
          <ac:spMkLst>
            <pc:docMk/>
            <pc:sldMk cId="3346708425" sldId="373"/>
            <ac:spMk id="9" creationId="{404FBC74-3E3C-0CD1-5A18-38EDA60CFCE0}"/>
          </ac:spMkLst>
        </pc:spChg>
        <pc:spChg chg="add mod">
          <ac:chgData name="Toby Donaldson" userId="2e6e5431-bb17-4c41-9985-d39c50d83c73" providerId="ADAL" clId="{94CDAED0-2B77-4E53-9151-EB43D4FE2D53}" dt="2023-07-28T06:26:44.929" v="3566" actId="1076"/>
          <ac:spMkLst>
            <pc:docMk/>
            <pc:sldMk cId="3346708425" sldId="373"/>
            <ac:spMk id="10" creationId="{9F2C877A-BF46-5D70-74C0-7BE5EF430342}"/>
          </ac:spMkLst>
        </pc:spChg>
        <pc:spChg chg="add mod">
          <ac:chgData name="Toby Donaldson" userId="2e6e5431-bb17-4c41-9985-d39c50d83c73" providerId="ADAL" clId="{94CDAED0-2B77-4E53-9151-EB43D4FE2D53}" dt="2023-07-28T06:27:20.735" v="3575" actId="408"/>
          <ac:spMkLst>
            <pc:docMk/>
            <pc:sldMk cId="3346708425" sldId="373"/>
            <ac:spMk id="11" creationId="{0F14ECF8-6243-3F51-8B1E-95794E589B47}"/>
          </ac:spMkLst>
        </pc:spChg>
        <pc:spChg chg="add mod">
          <ac:chgData name="Toby Donaldson" userId="2e6e5431-bb17-4c41-9985-d39c50d83c73" providerId="ADAL" clId="{94CDAED0-2B77-4E53-9151-EB43D4FE2D53}" dt="2023-07-28T06:27:14.350" v="3574" actId="1076"/>
          <ac:spMkLst>
            <pc:docMk/>
            <pc:sldMk cId="3346708425" sldId="373"/>
            <ac:spMk id="12" creationId="{C4A5F59F-B7A9-8430-F561-4A462951A1F4}"/>
          </ac:spMkLst>
        </pc:spChg>
        <pc:spChg chg="add del mod">
          <ac:chgData name="Toby Donaldson" userId="2e6e5431-bb17-4c41-9985-d39c50d83c73" providerId="ADAL" clId="{94CDAED0-2B77-4E53-9151-EB43D4FE2D53}" dt="2023-07-28T06:31:33.250" v="3687" actId="21"/>
          <ac:spMkLst>
            <pc:docMk/>
            <pc:sldMk cId="3346708425" sldId="373"/>
            <ac:spMk id="13" creationId="{80E2A29E-F680-347A-7DDD-EFBA09560753}"/>
          </ac:spMkLst>
        </pc:spChg>
        <pc:spChg chg="add mod">
          <ac:chgData name="Toby Donaldson" userId="2e6e5431-bb17-4c41-9985-d39c50d83c73" providerId="ADAL" clId="{94CDAED0-2B77-4E53-9151-EB43D4FE2D53}" dt="2023-07-28T06:31:37.500" v="3688" actId="1076"/>
          <ac:spMkLst>
            <pc:docMk/>
            <pc:sldMk cId="3346708425" sldId="373"/>
            <ac:spMk id="14" creationId="{D3F45603-E282-A1A4-E013-639B4052471B}"/>
          </ac:spMkLst>
        </pc:spChg>
        <pc:graphicFrameChg chg="add mod modGraphic">
          <ac:chgData name="Toby Donaldson" userId="2e6e5431-bb17-4c41-9985-d39c50d83c73" providerId="ADAL" clId="{94CDAED0-2B77-4E53-9151-EB43D4FE2D53}" dt="2023-07-28T06:18:39.051" v="3214" actId="2062"/>
          <ac:graphicFrameMkLst>
            <pc:docMk/>
            <pc:sldMk cId="3346708425" sldId="373"/>
            <ac:graphicFrameMk id="3" creationId="{7350F498-ED88-BC7D-749B-28D6A55F7EAB}"/>
          </ac:graphicFrameMkLst>
        </pc:graphicFrameChg>
        <pc:picChg chg="del">
          <ac:chgData name="Toby Donaldson" userId="2e6e5431-bb17-4c41-9985-d39c50d83c73" providerId="ADAL" clId="{94CDAED0-2B77-4E53-9151-EB43D4FE2D53}" dt="2023-07-28T06:10:05.705" v="3093" actId="21"/>
          <ac:picMkLst>
            <pc:docMk/>
            <pc:sldMk cId="3346708425" sldId="373"/>
            <ac:picMk id="6" creationId="{55A006F9-4CC2-E7DE-CB6A-D1E00908C25A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6:24:45.685" v="3561" actId="20577"/>
        <pc:sldMkLst>
          <pc:docMk/>
          <pc:sldMk cId="1184247880" sldId="374"/>
        </pc:sldMkLst>
        <pc:spChg chg="mod">
          <ac:chgData name="Toby Donaldson" userId="2e6e5431-bb17-4c41-9985-d39c50d83c73" providerId="ADAL" clId="{94CDAED0-2B77-4E53-9151-EB43D4FE2D53}" dt="2023-07-28T06:22:38.934" v="3288" actId="20577"/>
          <ac:spMkLst>
            <pc:docMk/>
            <pc:sldMk cId="1184247880" sldId="374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6:24:45.685" v="3561" actId="20577"/>
          <ac:spMkLst>
            <pc:docMk/>
            <pc:sldMk cId="1184247880" sldId="374"/>
            <ac:spMk id="3" creationId="{4A9D4A7F-05A3-914E-E7E7-5134860AB900}"/>
          </ac:spMkLst>
        </pc:spChg>
      </pc:sldChg>
      <pc:sldChg chg="modSp new mod">
        <pc:chgData name="Toby Donaldson" userId="2e6e5431-bb17-4c41-9985-d39c50d83c73" providerId="ADAL" clId="{94CDAED0-2B77-4E53-9151-EB43D4FE2D53}" dt="2023-07-28T06:36:08.118" v="4192" actId="20577"/>
        <pc:sldMkLst>
          <pc:docMk/>
          <pc:sldMk cId="451211871" sldId="375"/>
        </pc:sldMkLst>
        <pc:spChg chg="mod">
          <ac:chgData name="Toby Donaldson" userId="2e6e5431-bb17-4c41-9985-d39c50d83c73" providerId="ADAL" clId="{94CDAED0-2B77-4E53-9151-EB43D4FE2D53}" dt="2023-07-28T06:34:01.958" v="4026" actId="20577"/>
          <ac:spMkLst>
            <pc:docMk/>
            <pc:sldMk cId="451211871" sldId="375"/>
            <ac:spMk id="2" creationId="{6D5322D1-36BD-18E4-15E6-96D1BA3704F1}"/>
          </ac:spMkLst>
        </pc:spChg>
        <pc:spChg chg="mod">
          <ac:chgData name="Toby Donaldson" userId="2e6e5431-bb17-4c41-9985-d39c50d83c73" providerId="ADAL" clId="{94CDAED0-2B77-4E53-9151-EB43D4FE2D53}" dt="2023-07-28T06:36:08.118" v="4192" actId="20577"/>
          <ac:spMkLst>
            <pc:docMk/>
            <pc:sldMk cId="451211871" sldId="375"/>
            <ac:spMk id="3" creationId="{C85FD446-CB5E-75C2-C0EE-0AC43AD36E8D}"/>
          </ac:spMkLst>
        </pc:spChg>
      </pc:sldChg>
      <pc:sldChg chg="addSp modSp new mod">
        <pc:chgData name="Toby Donaldson" userId="2e6e5431-bb17-4c41-9985-d39c50d83c73" providerId="ADAL" clId="{94CDAED0-2B77-4E53-9151-EB43D4FE2D53}" dt="2023-07-28T06:41:31.078" v="4527" actId="20577"/>
        <pc:sldMkLst>
          <pc:docMk/>
          <pc:sldMk cId="3438752600" sldId="376"/>
        </pc:sldMkLst>
        <pc:spChg chg="mod">
          <ac:chgData name="Toby Donaldson" userId="2e6e5431-bb17-4c41-9985-d39c50d83c73" providerId="ADAL" clId="{94CDAED0-2B77-4E53-9151-EB43D4FE2D53}" dt="2023-07-28T06:36:20.709" v="4217" actId="20577"/>
          <ac:spMkLst>
            <pc:docMk/>
            <pc:sldMk cId="3438752600" sldId="376"/>
            <ac:spMk id="2" creationId="{9DAC4C54-5999-A04D-FE16-6457D7FFD483}"/>
          </ac:spMkLst>
        </pc:spChg>
        <pc:spChg chg="mod">
          <ac:chgData name="Toby Donaldson" userId="2e6e5431-bb17-4c41-9985-d39c50d83c73" providerId="ADAL" clId="{94CDAED0-2B77-4E53-9151-EB43D4FE2D53}" dt="2023-07-28T06:40:56.348" v="4520" actId="12"/>
          <ac:spMkLst>
            <pc:docMk/>
            <pc:sldMk cId="3438752600" sldId="376"/>
            <ac:spMk id="3" creationId="{62F6B26A-0A41-E71D-188B-434416D30F42}"/>
          </ac:spMkLst>
        </pc:spChg>
        <pc:graphicFrameChg chg="add mod modGraphic">
          <ac:chgData name="Toby Donaldson" userId="2e6e5431-bb17-4c41-9985-d39c50d83c73" providerId="ADAL" clId="{94CDAED0-2B77-4E53-9151-EB43D4FE2D53}" dt="2023-07-28T06:41:31.078" v="4527" actId="20577"/>
          <ac:graphicFrameMkLst>
            <pc:docMk/>
            <pc:sldMk cId="3438752600" sldId="376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36.825" v="4529" actId="20577"/>
        <pc:sldMkLst>
          <pc:docMk/>
          <pc:sldMk cId="4253000744" sldId="377"/>
        </pc:sldMkLst>
        <pc:graphicFrameChg chg="modGraphic">
          <ac:chgData name="Toby Donaldson" userId="2e6e5431-bb17-4c41-9985-d39c50d83c73" providerId="ADAL" clId="{94CDAED0-2B77-4E53-9151-EB43D4FE2D53}" dt="2023-07-28T06:41:36.825" v="4529" actId="20577"/>
          <ac:graphicFrameMkLst>
            <pc:docMk/>
            <pc:sldMk cId="4253000744" sldId="377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41.150" v="4530" actId="20577"/>
        <pc:sldMkLst>
          <pc:docMk/>
          <pc:sldMk cId="3685578888" sldId="378"/>
        </pc:sldMkLst>
        <pc:graphicFrameChg chg="modGraphic">
          <ac:chgData name="Toby Donaldson" userId="2e6e5431-bb17-4c41-9985-d39c50d83c73" providerId="ADAL" clId="{94CDAED0-2B77-4E53-9151-EB43D4FE2D53}" dt="2023-07-28T06:41:41.150" v="4530" actId="20577"/>
          <ac:graphicFrameMkLst>
            <pc:docMk/>
            <pc:sldMk cId="3685578888" sldId="378"/>
            <ac:graphicFrameMk id="5" creationId="{DF97E798-F172-A740-0814-90CF92AB725B}"/>
          </ac:graphicFrameMkLst>
        </pc:graphicFrameChg>
      </pc:sldChg>
      <pc:sldChg chg="addSp modSp add mod">
        <pc:chgData name="Toby Donaldson" userId="2e6e5431-bb17-4c41-9985-d39c50d83c73" providerId="ADAL" clId="{94CDAED0-2B77-4E53-9151-EB43D4FE2D53}" dt="2023-07-28T06:45:00.398" v="4783" actId="20577"/>
        <pc:sldMkLst>
          <pc:docMk/>
          <pc:sldMk cId="1688051310" sldId="379"/>
        </pc:sldMkLst>
        <pc:spChg chg="add mod">
          <ac:chgData name="Toby Donaldson" userId="2e6e5431-bb17-4c41-9985-d39c50d83c73" providerId="ADAL" clId="{94CDAED0-2B77-4E53-9151-EB43D4FE2D53}" dt="2023-07-28T06:43:02.622" v="4701" actId="1076"/>
          <ac:spMkLst>
            <pc:docMk/>
            <pc:sldMk cId="1688051310" sldId="379"/>
            <ac:spMk id="6" creationId="{6DBAFD74-36AA-E7E3-FCE1-00AFDDCF6318}"/>
          </ac:spMkLst>
        </pc:spChg>
        <pc:spChg chg="add mod">
          <ac:chgData name="Toby Donaldson" userId="2e6e5431-bb17-4c41-9985-d39c50d83c73" providerId="ADAL" clId="{94CDAED0-2B77-4E53-9151-EB43D4FE2D53}" dt="2023-07-28T06:45:00.398" v="4783" actId="20577"/>
          <ac:spMkLst>
            <pc:docMk/>
            <pc:sldMk cId="1688051310" sldId="379"/>
            <ac:spMk id="7" creationId="{3FC52971-1096-2945-2213-202F530A3C85}"/>
          </ac:spMkLst>
        </pc:spChg>
      </pc:sldChg>
    </pc:docChg>
  </pc:docChgLst>
  <pc:docChgLst>
    <pc:chgData name="Toby Donaldson" userId="2e6e5431-bb17-4c41-9985-d39c50d83c73" providerId="ADAL" clId="{C8FEAEA1-0B4D-4DAA-8091-63A22CD8447C}"/>
    <pc:docChg chg="undo redo custSel addSld delSld modSld sldOrd addSection delSection modSection">
      <pc:chgData name="Toby Donaldson" userId="2e6e5431-bb17-4c41-9985-d39c50d83c73" providerId="ADAL" clId="{C8FEAEA1-0B4D-4DAA-8091-63A22CD8447C}" dt="2023-07-25T02:45:44.535" v="7758" actId="17846"/>
      <pc:docMkLst>
        <pc:docMk/>
      </pc:docMkLst>
      <pc:sldChg chg="modSp mod">
        <pc:chgData name="Toby Donaldson" userId="2e6e5431-bb17-4c41-9985-d39c50d83c73" providerId="ADAL" clId="{C8FEAEA1-0B4D-4DAA-8091-63A22CD8447C}" dt="2023-07-22T22:20:34.276" v="20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C8FEAEA1-0B4D-4DAA-8091-63A22CD8447C}" dt="2023-07-22T22:20:34.276" v="20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04450913" sldId="27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45521080" sldId="27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29924787" sldId="27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32012542" sldId="27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19534508" sldId="27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95493386" sldId="28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933276539" sldId="28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83633787" sldId="28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206487255" sldId="28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21058896" sldId="28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8182561" sldId="28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77949848" sldId="28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16809635" sldId="28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93406541" sldId="28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59295892" sldId="29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0682900" sldId="29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827571707" sldId="29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7957063" sldId="295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1745470385" sldId="296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2753555458" sldId="29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607360692" sldId="298"/>
        </pc:sldMkLst>
      </pc:sldChg>
      <pc:sldChg chg="del ord">
        <pc:chgData name="Toby Donaldson" userId="2e6e5431-bb17-4c41-9985-d39c50d83c73" providerId="ADAL" clId="{C8FEAEA1-0B4D-4DAA-8091-63A22CD8447C}" dt="2023-07-22T22:22:17.218" v="40" actId="2696"/>
        <pc:sldMkLst>
          <pc:docMk/>
          <pc:sldMk cId="3530936948" sldId="29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56712147" sldId="30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24475153" sldId="30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47637748" sldId="30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21187870" sldId="30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46368391" sldId="30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22081790" sldId="30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80179751" sldId="30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1682158" sldId="30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78351542" sldId="30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73283366" sldId="30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14176608" sldId="31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30375092" sldId="31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70319643" sldId="31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69596104" sldId="31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7484345" sldId="31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455431554" sldId="31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06375078" sldId="31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76696893" sldId="31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0723739" sldId="31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96930740" sldId="31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10606383" sldId="32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47325499" sldId="32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54467283" sldId="32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84346086" sldId="32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18049378" sldId="32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83251226" sldId="325"/>
        </pc:sldMkLst>
      </pc:sldChg>
      <pc:sldChg chg="del">
        <pc:chgData name="Toby Donaldson" userId="2e6e5431-bb17-4c41-9985-d39c50d83c73" providerId="ADAL" clId="{C8FEAEA1-0B4D-4DAA-8091-63A22CD8447C}" dt="2023-07-22T22:22:17.218" v="40" actId="2696"/>
        <pc:sldMkLst>
          <pc:docMk/>
          <pc:sldMk cId="3716106308" sldId="326"/>
        </pc:sldMkLst>
      </pc:sldChg>
      <pc:sldChg chg="addSp delSp modSp new del mod">
        <pc:chgData name="Toby Donaldson" userId="2e6e5431-bb17-4c41-9985-d39c50d83c73" providerId="ADAL" clId="{C8FEAEA1-0B4D-4DAA-8091-63A22CD8447C}" dt="2023-07-22T23:58:51.827" v="5596" actId="2696"/>
        <pc:sldMkLst>
          <pc:docMk/>
          <pc:sldMk cId="504765447" sldId="327"/>
        </pc:sldMkLst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2" creationId="{004F7924-A008-D445-D31A-475A09CC9C4D}"/>
          </ac:spMkLst>
        </pc:spChg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3" creationId="{52BC8A00-5208-3965-FB5C-B40C78261882}"/>
          </ac:spMkLst>
        </pc:spChg>
        <pc:spChg chg="add mod">
          <ac:chgData name="Toby Donaldson" userId="2e6e5431-bb17-4c41-9985-d39c50d83c73" providerId="ADAL" clId="{C8FEAEA1-0B4D-4DAA-8091-63A22CD8447C}" dt="2023-07-22T23:35:07.844" v="4335"/>
          <ac:spMkLst>
            <pc:docMk/>
            <pc:sldMk cId="504765447" sldId="327"/>
            <ac:spMk id="8" creationId="{F01F50AE-A950-DB0D-2D5E-ACE3CC76BA78}"/>
          </ac:spMkLst>
        </pc:spChg>
        <pc:graphicFrameChg chg="add mod">
          <ac:chgData name="Toby Donaldson" userId="2e6e5431-bb17-4c41-9985-d39c50d83c73" providerId="ADAL" clId="{C8FEAEA1-0B4D-4DAA-8091-63A22CD8447C}" dt="2023-07-22T23:35:07.844" v="4335"/>
          <ac:graphicFrameMkLst>
            <pc:docMk/>
            <pc:sldMk cId="504765447" sldId="327"/>
            <ac:graphicFrameMk id="7" creationId="{587A4E1E-7DD0-B56D-2338-B1A43437A979}"/>
          </ac:graphicFrameMkLst>
        </pc:graphicFrameChg>
        <pc:picChg chg="add del mod">
          <ac:chgData name="Toby Donaldson" userId="2e6e5431-bb17-4c41-9985-d39c50d83c73" providerId="ADAL" clId="{C8FEAEA1-0B4D-4DAA-8091-63A22CD8447C}" dt="2023-07-22T23:45:38.532" v="4421" actId="21"/>
          <ac:picMkLst>
            <pc:docMk/>
            <pc:sldMk cId="504765447" sldId="327"/>
            <ac:picMk id="5" creationId="{CC42FF32-EF40-EFB4-DEC7-A29F59E9400E}"/>
          </ac:picMkLst>
        </pc:picChg>
        <pc:picChg chg="add mod">
          <ac:chgData name="Toby Donaldson" userId="2e6e5431-bb17-4c41-9985-d39c50d83c73" providerId="ADAL" clId="{C8FEAEA1-0B4D-4DAA-8091-63A22CD8447C}" dt="2023-07-22T22:22:05.047" v="38" actId="1076"/>
          <ac:picMkLst>
            <pc:docMk/>
            <pc:sldMk cId="504765447" sldId="327"/>
            <ac:picMk id="6" creationId="{5594F443-82FE-7B7C-372F-4622CE2543BC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89002082" sldId="327"/>
        </pc:sldMkLst>
      </pc:sldChg>
      <pc:sldChg chg="addSp delSp modSp new mod">
        <pc:chgData name="Toby Donaldson" userId="2e6e5431-bb17-4c41-9985-d39c50d83c73" providerId="ADAL" clId="{C8FEAEA1-0B4D-4DAA-8091-63A22CD8447C}" dt="2023-07-22T22:35:07.846" v="680" actId="1076"/>
        <pc:sldMkLst>
          <pc:docMk/>
          <pc:sldMk cId="3977470410" sldId="328"/>
        </pc:sldMkLst>
        <pc:spChg chg="del mod">
          <ac:chgData name="Toby Donaldson" userId="2e6e5431-bb17-4c41-9985-d39c50d83c73" providerId="ADAL" clId="{C8FEAEA1-0B4D-4DAA-8091-63A22CD8447C}" dt="2023-07-22T22:26:18.534" v="266" actId="21"/>
          <ac:spMkLst>
            <pc:docMk/>
            <pc:sldMk cId="3977470410" sldId="328"/>
            <ac:spMk id="2" creationId="{5DBDD14A-FF55-04DB-F4C2-29417A21D549}"/>
          </ac:spMkLst>
        </pc:spChg>
        <pc:spChg chg="del mod">
          <ac:chgData name="Toby Donaldson" userId="2e6e5431-bb17-4c41-9985-d39c50d83c73" providerId="ADAL" clId="{C8FEAEA1-0B4D-4DAA-8091-63A22CD8447C}" dt="2023-07-22T22:24:30.940" v="157" actId="21"/>
          <ac:spMkLst>
            <pc:docMk/>
            <pc:sldMk cId="3977470410" sldId="328"/>
            <ac:spMk id="3" creationId="{0A6CF430-B916-0A95-5FF4-55FCF8AA82DC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5" creationId="{9B8D4CC6-FA4B-5CD8-7CD2-DE8C8A09DAEB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6" creationId="{23E5990B-EACB-B305-CBB0-D71255E41974}"/>
          </ac:spMkLst>
        </pc:spChg>
        <pc:spChg chg="add del mod">
          <ac:chgData name="Toby Donaldson" userId="2e6e5431-bb17-4c41-9985-d39c50d83c73" providerId="ADAL" clId="{C8FEAEA1-0B4D-4DAA-8091-63A22CD8447C}" dt="2023-07-22T22:24:32.296" v="158" actId="21"/>
          <ac:spMkLst>
            <pc:docMk/>
            <pc:sldMk cId="3977470410" sldId="328"/>
            <ac:spMk id="8" creationId="{FA0432D7-8F41-032C-5C16-BB911BF956C6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9" creationId="{C0A76C73-539E-E35F-BADC-68AF225B8261}"/>
          </ac:spMkLst>
        </pc:spChg>
        <pc:spChg chg="add mod">
          <ac:chgData name="Toby Donaldson" userId="2e6e5431-bb17-4c41-9985-d39c50d83c73" providerId="ADAL" clId="{C8FEAEA1-0B4D-4DAA-8091-63A22CD8447C}" dt="2023-07-22T22:26:25.329" v="269" actId="1076"/>
          <ac:spMkLst>
            <pc:docMk/>
            <pc:sldMk cId="3977470410" sldId="328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2T22:26:22.695" v="268" actId="21"/>
          <ac:spMkLst>
            <pc:docMk/>
            <pc:sldMk cId="3977470410" sldId="328"/>
            <ac:spMk id="13" creationId="{330E0944-C959-5A53-FF15-735E88ACA779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14" creationId="{F966F1BA-27DF-583C-5B7C-EB2464A0A2CE}"/>
          </ac:spMkLst>
        </pc:spChg>
        <pc:picChg chg="add del mod">
          <ac:chgData name="Toby Donaldson" userId="2e6e5431-bb17-4c41-9985-d39c50d83c73" providerId="ADAL" clId="{C8FEAEA1-0B4D-4DAA-8091-63A22CD8447C}" dt="2023-07-22T22:25:35.942" v="231" actId="21"/>
          <ac:picMkLst>
            <pc:docMk/>
            <pc:sldMk cId="3977470410" sldId="328"/>
            <ac:picMk id="10" creationId="{39D3B259-1E4B-C0AC-25E5-2508A72CA8B2}"/>
          </ac:picMkLst>
        </pc:picChg>
        <pc:picChg chg="add mod">
          <ac:chgData name="Toby Donaldson" userId="2e6e5431-bb17-4c41-9985-d39c50d83c73" providerId="ADAL" clId="{C8FEAEA1-0B4D-4DAA-8091-63A22CD8447C}" dt="2023-07-22T22:35:07.846" v="680" actId="1076"/>
          <ac:picMkLst>
            <pc:docMk/>
            <pc:sldMk cId="3977470410" sldId="328"/>
            <ac:picMk id="15" creationId="{65F72A08-FF2B-8344-F13C-5BACD8C9BDEA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63777814" sldId="328"/>
        </pc:sldMkLst>
      </pc:sldChg>
      <pc:sldChg chg="add">
        <pc:chgData name="Toby Donaldson" userId="2e6e5431-bb17-4c41-9985-d39c50d83c73" providerId="ADAL" clId="{C8FEAEA1-0B4D-4DAA-8091-63A22CD8447C}" dt="2023-07-22T22:28:46.015" v="386" actId="2890"/>
        <pc:sldMkLst>
          <pc:docMk/>
          <pc:sldMk cId="403426600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7618264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735045" sldId="330"/>
        </pc:sldMkLst>
      </pc:sldChg>
      <pc:sldChg chg="addSp delSp modSp add mod">
        <pc:chgData name="Toby Donaldson" userId="2e6e5431-bb17-4c41-9985-d39c50d83c73" providerId="ADAL" clId="{C8FEAEA1-0B4D-4DAA-8091-63A22CD8447C}" dt="2023-07-25T02:25:16.086" v="6922" actId="1076"/>
        <pc:sldMkLst>
          <pc:docMk/>
          <pc:sldMk cId="4159960266" sldId="330"/>
        </pc:sldMkLst>
        <pc:spChg chg="add mod">
          <ac:chgData name="Toby Donaldson" userId="2e6e5431-bb17-4c41-9985-d39c50d83c73" providerId="ADAL" clId="{C8FEAEA1-0B4D-4DAA-8091-63A22CD8447C}" dt="2023-07-25T02:24:59.342" v="6919" actId="14100"/>
          <ac:spMkLst>
            <pc:docMk/>
            <pc:sldMk cId="4159960266" sldId="330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29:18.482" v="389" actId="21"/>
          <ac:spMkLst>
            <pc:docMk/>
            <pc:sldMk cId="4159960266" sldId="330"/>
            <ac:spMk id="5" creationId="{9B8D4CC6-FA4B-5CD8-7CD2-DE8C8A09DAEB}"/>
          </ac:spMkLst>
        </pc:spChg>
        <pc:spChg chg="del">
          <ac:chgData name="Toby Donaldson" userId="2e6e5431-bb17-4c41-9985-d39c50d83c73" providerId="ADAL" clId="{C8FEAEA1-0B4D-4DAA-8091-63A22CD8447C}" dt="2023-07-22T22:31:46.015" v="422" actId="21"/>
          <ac:spMkLst>
            <pc:docMk/>
            <pc:sldMk cId="4159960266" sldId="330"/>
            <ac:spMk id="6" creationId="{23E5990B-EACB-B305-CBB0-D71255E41974}"/>
          </ac:spMkLst>
        </pc:spChg>
        <pc:spChg chg="add mod">
          <ac:chgData name="Toby Donaldson" userId="2e6e5431-bb17-4c41-9985-d39c50d83c73" providerId="ADAL" clId="{C8FEAEA1-0B4D-4DAA-8091-63A22CD8447C}" dt="2023-07-22T22:33:40.154" v="565" actId="1076"/>
          <ac:spMkLst>
            <pc:docMk/>
            <pc:sldMk cId="4159960266" sldId="330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1:49.605" v="423" actId="21"/>
          <ac:spMkLst>
            <pc:docMk/>
            <pc:sldMk cId="4159960266" sldId="330"/>
            <ac:spMk id="14" creationId="{F966F1BA-27DF-583C-5B7C-EB2464A0A2CE}"/>
          </ac:spMkLst>
        </pc:spChg>
        <pc:graphicFrameChg chg="add mod modGraphic">
          <ac:chgData name="Toby Donaldson" userId="2e6e5431-bb17-4c41-9985-d39c50d83c73" providerId="ADAL" clId="{C8FEAEA1-0B4D-4DAA-8091-63A22CD8447C}" dt="2023-07-25T02:24:36.791" v="6840" actId="20577"/>
          <ac:graphicFrameMkLst>
            <pc:docMk/>
            <pc:sldMk cId="4159960266" sldId="330"/>
            <ac:graphicFrameMk id="2" creationId="{BC440B00-AD5F-D235-EABA-552F41D11C1F}"/>
          </ac:graphicFrameMkLst>
        </pc:graphicFrameChg>
        <pc:picChg chg="add mod">
          <ac:chgData name="Toby Donaldson" userId="2e6e5431-bb17-4c41-9985-d39c50d83c73" providerId="ADAL" clId="{C8FEAEA1-0B4D-4DAA-8091-63A22CD8447C}" dt="2023-07-25T02:25:16.086" v="6922" actId="1076"/>
          <ac:picMkLst>
            <pc:docMk/>
            <pc:sldMk cId="4159960266" sldId="330"/>
            <ac:picMk id="6" creationId="{15A19D82-3FD9-8F88-A9AF-AF25CBFFB402}"/>
          </ac:picMkLst>
        </pc:picChg>
        <pc:cxnChg chg="add del mod">
          <ac:chgData name="Toby Donaldson" userId="2e6e5431-bb17-4c41-9985-d39c50d83c73" providerId="ADAL" clId="{C8FEAEA1-0B4D-4DAA-8091-63A22CD8447C}" dt="2023-07-25T02:25:06.084" v="6920" actId="21"/>
          <ac:cxnSpMkLst>
            <pc:docMk/>
            <pc:sldMk cId="4159960266" sldId="330"/>
            <ac:cxnSpMk id="8" creationId="{634ED877-BD00-3D77-B6B1-E3B2CD36E14A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423114875" sldId="331"/>
        </pc:sldMkLst>
      </pc:sldChg>
      <pc:sldChg chg="addSp delSp modSp add mod">
        <pc:chgData name="Toby Donaldson" userId="2e6e5431-bb17-4c41-9985-d39c50d83c73" providerId="ADAL" clId="{C8FEAEA1-0B4D-4DAA-8091-63A22CD8447C}" dt="2023-07-24T05:16:24.119" v="5606" actId="113"/>
        <pc:sldMkLst>
          <pc:docMk/>
          <pc:sldMk cId="4095248145" sldId="331"/>
        </pc:sldMkLst>
        <pc:spChg chg="add del mod">
          <ac:chgData name="Toby Donaldson" userId="2e6e5431-bb17-4c41-9985-d39c50d83c73" providerId="ADAL" clId="{C8FEAEA1-0B4D-4DAA-8091-63A22CD8447C}" dt="2023-07-24T05:16:24.119" v="5606" actId="113"/>
          <ac:spMkLst>
            <pc:docMk/>
            <pc:sldMk cId="4095248145" sldId="331"/>
            <ac:spMk id="3" creationId="{2775E87F-6338-9907-2677-B7878D8634B3}"/>
          </ac:spMkLst>
        </pc:spChg>
        <pc:spChg chg="add del mod">
          <ac:chgData name="Toby Donaldson" userId="2e6e5431-bb17-4c41-9985-d39c50d83c73" providerId="ADAL" clId="{C8FEAEA1-0B4D-4DAA-8091-63A22CD8447C}" dt="2023-07-22T22:36:32.233" v="772" actId="21"/>
          <ac:spMkLst>
            <pc:docMk/>
            <pc:sldMk cId="4095248145" sldId="331"/>
            <ac:spMk id="5" creationId="{9C11B8AC-84D7-FD4D-388A-1774DFE2853C}"/>
          </ac:spMkLst>
        </pc:spChg>
        <pc:cxnChg chg="add del">
          <ac:chgData name="Toby Donaldson" userId="2e6e5431-bb17-4c41-9985-d39c50d83c73" providerId="ADAL" clId="{C8FEAEA1-0B4D-4DAA-8091-63A22CD8447C}" dt="2023-07-22T22:33:58.912" v="569" actId="21"/>
          <ac:cxnSpMkLst>
            <pc:docMk/>
            <pc:sldMk cId="4095248145" sldId="331"/>
            <ac:cxnSpMk id="8" creationId="{634ED877-BD00-3D77-B6B1-E3B2CD36E14A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26:42.303" v="6979" actId="1076"/>
        <pc:sldMkLst>
          <pc:docMk/>
          <pc:sldMk cId="159263232" sldId="332"/>
        </pc:sldMkLst>
        <pc:spChg chg="mod">
          <ac:chgData name="Toby Donaldson" userId="2e6e5431-bb17-4c41-9985-d39c50d83c73" providerId="ADAL" clId="{C8FEAEA1-0B4D-4DAA-8091-63A22CD8447C}" dt="2023-07-22T22:41:49.307" v="1198"/>
          <ac:spMkLst>
            <pc:docMk/>
            <pc:sldMk cId="159263232" sldId="332"/>
            <ac:spMk id="3" creationId="{2775E87F-6338-9907-2677-B7878D8634B3}"/>
          </ac:spMkLst>
        </pc:spChg>
        <pc:spChg chg="add mod">
          <ac:chgData name="Toby Donaldson" userId="2e6e5431-bb17-4c41-9985-d39c50d83c73" providerId="ADAL" clId="{C8FEAEA1-0B4D-4DAA-8091-63A22CD8447C}" dt="2023-07-22T22:39:07.135" v="904" actId="1076"/>
          <ac:spMkLst>
            <pc:docMk/>
            <pc:sldMk cId="159263232" sldId="332"/>
            <ac:spMk id="6" creationId="{6894BEDB-2EC0-D04E-96E3-6973BE6C47FB}"/>
          </ac:spMkLst>
        </pc:spChg>
        <pc:spChg chg="add 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7" creationId="{7CDD29CE-03BA-FC87-124C-859E2A8A1F97}"/>
          </ac:spMkLst>
        </pc:spChg>
        <pc:spChg chg="add mod">
          <ac:chgData name="Toby Donaldson" userId="2e6e5431-bb17-4c41-9985-d39c50d83c73" providerId="ADAL" clId="{C8FEAEA1-0B4D-4DAA-8091-63A22CD8447C}" dt="2023-07-25T02:26:42.303" v="6979" actId="1076"/>
          <ac:spMkLst>
            <pc:docMk/>
            <pc:sldMk cId="159263232" sldId="332"/>
            <ac:spMk id="8" creationId="{E799F914-9BC0-A1D5-B53D-2DD7EB00A503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9" creationId="{C0A76C73-539E-E35F-BADC-68AF225B8261}"/>
          </ac:spMkLst>
        </pc:spChg>
        <pc:spChg chg="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5T02:25:43.952" v="6952" actId="21"/>
          <ac:spMkLst>
            <pc:docMk/>
            <pc:sldMk cId="159263232" sldId="332"/>
            <ac:spMk id="12" creationId="{3D8E20F0-8EBD-97A1-0C69-724D953F603A}"/>
          </ac:spMkLst>
        </pc:spChg>
        <pc:graphicFrameChg chg="mod modGraphic">
          <ac:chgData name="Toby Donaldson" userId="2e6e5431-bb17-4c41-9985-d39c50d83c73" providerId="ADAL" clId="{C8FEAEA1-0B4D-4DAA-8091-63A22CD8447C}" dt="2023-07-22T22:40:10.697" v="980" actId="1076"/>
          <ac:graphicFrameMkLst>
            <pc:docMk/>
            <pc:sldMk cId="159263232" sldId="332"/>
            <ac:graphicFrameMk id="2" creationId="{BC440B00-AD5F-D235-EABA-552F41D11C1F}"/>
          </ac:graphicFrameMkLst>
        </pc:graphicFrameChg>
        <pc:graphicFrameChg chg="add mod modGraphic">
          <ac:chgData name="Toby Donaldson" userId="2e6e5431-bb17-4c41-9985-d39c50d83c73" providerId="ADAL" clId="{C8FEAEA1-0B4D-4DAA-8091-63A22CD8447C}" dt="2023-07-25T02:26:30.294" v="6978" actId="2166"/>
          <ac:graphicFrameMkLst>
            <pc:docMk/>
            <pc:sldMk cId="159263232" sldId="332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6:42.303" v="6979" actId="1076"/>
          <ac:picMkLst>
            <pc:docMk/>
            <pc:sldMk cId="159263232" sldId="332"/>
            <ac:picMk id="9" creationId="{803C3239-8FAF-9D89-5C72-F3124B7F4419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3553696" sldId="33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81821226" sldId="333"/>
        </pc:sldMkLst>
      </pc:sldChg>
      <pc:sldChg chg="addSp delSp modSp add mod">
        <pc:chgData name="Toby Donaldson" userId="2e6e5431-bb17-4c41-9985-d39c50d83c73" providerId="ADAL" clId="{C8FEAEA1-0B4D-4DAA-8091-63A22CD8447C}" dt="2023-07-25T02:28:15.230" v="7134" actId="1076"/>
        <pc:sldMkLst>
          <pc:docMk/>
          <pc:sldMk cId="1096447985" sldId="333"/>
        </pc:sldMkLst>
        <pc:spChg chg="del">
          <ac:chgData name="Toby Donaldson" userId="2e6e5431-bb17-4c41-9985-d39c50d83c73" providerId="ADAL" clId="{C8FEAEA1-0B4D-4DAA-8091-63A22CD8447C}" dt="2023-07-22T22:47:40.990" v="1711" actId="21"/>
          <ac:spMkLst>
            <pc:docMk/>
            <pc:sldMk cId="1096447985" sldId="333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44:35.613" v="1448" actId="21"/>
          <ac:spMkLst>
            <pc:docMk/>
            <pc:sldMk cId="1096447985" sldId="333"/>
            <ac:spMk id="6" creationId="{6894BEDB-2EC0-D04E-96E3-6973BE6C47FB}"/>
          </ac:spMkLst>
        </pc:spChg>
        <pc:spChg chg="del">
          <ac:chgData name="Toby Donaldson" userId="2e6e5431-bb17-4c41-9985-d39c50d83c73" providerId="ADAL" clId="{C8FEAEA1-0B4D-4DAA-8091-63A22CD8447C}" dt="2023-07-22T22:44:32.724" v="1447" actId="21"/>
          <ac:spMkLst>
            <pc:docMk/>
            <pc:sldMk cId="1096447985" sldId="333"/>
            <ac:spMk id="8" creationId="{E799F914-9BC0-A1D5-B53D-2DD7EB00A503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9" creationId="{E2E7297F-77EB-3277-3AB9-81352DD5F4DF}"/>
          </ac:spMkLst>
        </pc:spChg>
        <pc:spChg chg="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4" creationId="{F6C453E3-90D4-0DF0-9B44-5B013A66F63B}"/>
          </ac:spMkLst>
        </pc:spChg>
        <pc:spChg chg="add mod">
          <ac:chgData name="Toby Donaldson" userId="2e6e5431-bb17-4c41-9985-d39c50d83c73" providerId="ADAL" clId="{C8FEAEA1-0B4D-4DAA-8091-63A22CD8447C}" dt="2023-07-22T22:48:23.786" v="1758" actId="1076"/>
          <ac:spMkLst>
            <pc:docMk/>
            <pc:sldMk cId="1096447985" sldId="333"/>
            <ac:spMk id="16" creationId="{A7D37C94-B2F7-2362-6481-D1A6B7E45E3B}"/>
          </ac:spMkLst>
        </pc:spChg>
        <pc:spChg chg="add mod">
          <ac:chgData name="Toby Donaldson" userId="2e6e5431-bb17-4c41-9985-d39c50d83c73" providerId="ADAL" clId="{C8FEAEA1-0B4D-4DAA-8091-63A22CD8447C}" dt="2023-07-25T02:28:06" v="7132" actId="1076"/>
          <ac:spMkLst>
            <pc:docMk/>
            <pc:sldMk cId="1096447985" sldId="333"/>
            <ac:spMk id="17" creationId="{E2B99E43-7AD8-022B-B7A9-1459B297EDB8}"/>
          </ac:spMkLst>
        </pc:spChg>
        <pc:graphicFrameChg chg="del">
          <ac:chgData name="Toby Donaldson" userId="2e6e5431-bb17-4c41-9985-d39c50d83c73" providerId="ADAL" clId="{C8FEAEA1-0B4D-4DAA-8091-63A22CD8447C}" dt="2023-07-22T22:44:32.724" v="1447" actId="21"/>
          <ac:graphicFrameMkLst>
            <pc:docMk/>
            <pc:sldMk cId="1096447985" sldId="333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8:15.230" v="7134" actId="1076"/>
          <ac:picMkLst>
            <pc:docMk/>
            <pc:sldMk cId="1096447985" sldId="333"/>
            <ac:picMk id="3" creationId="{5D428A46-1638-1797-B253-78289D0916FA}"/>
          </ac:picMkLst>
        </pc:picChg>
        <pc:cxnChg chg="add del mod">
          <ac:chgData name="Toby Donaldson" userId="2e6e5431-bb17-4c41-9985-d39c50d83c73" providerId="ADAL" clId="{C8FEAEA1-0B4D-4DAA-8091-63A22CD8447C}" dt="2023-07-25T02:27:58.466" v="7131" actId="21"/>
          <ac:cxnSpMkLst>
            <pc:docMk/>
            <pc:sldMk cId="1096447985" sldId="333"/>
            <ac:cxnSpMk id="13" creationId="{C07DB280-E3D1-29E2-AB0B-CC7D3BE1A262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1:00.547" v="7298" actId="1076"/>
        <pc:sldMkLst>
          <pc:docMk/>
          <pc:sldMk cId="2825198513" sldId="334"/>
        </pc:sldMkLst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3" creationId="{3A16ED5B-974A-F9B1-76FD-7057C7309154}"/>
          </ac:spMkLst>
        </pc:spChg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5" creationId="{FBBBCB1E-33AD-7AE0-3F5F-097296CAA96D}"/>
          </ac:spMkLst>
        </pc:spChg>
        <pc:spChg chg="mod">
          <ac:chgData name="Toby Donaldson" userId="2e6e5431-bb17-4c41-9985-d39c50d83c73" providerId="ADAL" clId="{C8FEAEA1-0B4D-4DAA-8091-63A22CD8447C}" dt="2023-07-25T02:30:29.636" v="7294" actId="113"/>
          <ac:spMkLst>
            <pc:docMk/>
            <pc:sldMk cId="2825198513" sldId="334"/>
            <ac:spMk id="12" creationId="{3D8E20F0-8EBD-97A1-0C69-724D953F603A}"/>
          </ac:spMkLst>
        </pc:spChg>
        <pc:spChg chg="del">
          <ac:chgData name="Toby Donaldson" userId="2e6e5431-bb17-4c41-9985-d39c50d83c73" providerId="ADAL" clId="{C8FEAEA1-0B4D-4DAA-8091-63A22CD8447C}" dt="2023-07-22T22:55:30.675" v="2213" actId="21"/>
          <ac:spMkLst>
            <pc:docMk/>
            <pc:sldMk cId="2825198513" sldId="334"/>
            <ac:spMk id="14" creationId="{F6C453E3-90D4-0DF0-9B44-5B013A66F63B}"/>
          </ac:spMkLst>
        </pc:spChg>
        <pc:spChg chg="del">
          <ac:chgData name="Toby Donaldson" userId="2e6e5431-bb17-4c41-9985-d39c50d83c73" providerId="ADAL" clId="{C8FEAEA1-0B4D-4DAA-8091-63A22CD8447C}" dt="2023-07-22T22:50:31.657" v="2012" actId="21"/>
          <ac:spMkLst>
            <pc:docMk/>
            <pc:sldMk cId="2825198513" sldId="334"/>
            <ac:spMk id="17" creationId="{E2B99E43-7AD8-022B-B7A9-1459B297EDB8}"/>
          </ac:spMkLst>
        </pc:spChg>
        <pc:spChg chg="add del mod">
          <ac:chgData name="Toby Donaldson" userId="2e6e5431-bb17-4c41-9985-d39c50d83c73" providerId="ADAL" clId="{C8FEAEA1-0B4D-4DAA-8091-63A22CD8447C}" dt="2023-07-25T02:28:56.824" v="7138" actId="21"/>
          <ac:spMkLst>
            <pc:docMk/>
            <pc:sldMk cId="2825198513" sldId="334"/>
            <ac:spMk id="18" creationId="{A833F9CC-248F-2DBE-CBC9-1E790D8514F8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19" creationId="{2F531953-58C3-DD81-FE87-198F63E4A9F6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20" creationId="{527CA92F-FC19-64A1-C225-C028344D5222}"/>
          </ac:spMkLst>
        </pc:spChg>
        <pc:spChg chg="add mod">
          <ac:chgData name="Toby Donaldson" userId="2e6e5431-bb17-4c41-9985-d39c50d83c73" providerId="ADAL" clId="{C8FEAEA1-0B4D-4DAA-8091-63A22CD8447C}" dt="2023-07-22T22:55:35.200" v="2214"/>
          <ac:spMkLst>
            <pc:docMk/>
            <pc:sldMk cId="2825198513" sldId="334"/>
            <ac:spMk id="23" creationId="{27D6A707-83FB-723E-CB2D-01FAAE20C748}"/>
          </ac:spMkLst>
        </pc:spChg>
        <pc:picChg chg="add mod">
          <ac:chgData name="Toby Donaldson" userId="2e6e5431-bb17-4c41-9985-d39c50d83c73" providerId="ADAL" clId="{C8FEAEA1-0B4D-4DAA-8091-63A22CD8447C}" dt="2023-07-25T02:31:00.547" v="7298" actId="1076"/>
          <ac:picMkLst>
            <pc:docMk/>
            <pc:sldMk cId="2825198513" sldId="334"/>
            <ac:picMk id="8" creationId="{3A467D01-8337-F4F7-DE9B-387635F5B421}"/>
          </ac:picMkLst>
        </pc:picChg>
        <pc:cxnChg chg="add del mod">
          <ac:chgData name="Toby Donaldson" userId="2e6e5431-bb17-4c41-9985-d39c50d83c73" providerId="ADAL" clId="{C8FEAEA1-0B4D-4DAA-8091-63A22CD8447C}" dt="2023-07-25T02:30:41.442" v="7295" actId="21"/>
          <ac:cxnSpMkLst>
            <pc:docMk/>
            <pc:sldMk cId="2825198513" sldId="334"/>
            <ac:cxnSpMk id="6" creationId="{41D0984C-22C7-42F5-F07C-51DAED5E420D}"/>
          </ac:cxnSpMkLst>
        </pc:cxnChg>
        <pc:cxnChg chg="add del mod">
          <ac:chgData name="Toby Donaldson" userId="2e6e5431-bb17-4c41-9985-d39c50d83c73" providerId="ADAL" clId="{C8FEAEA1-0B4D-4DAA-8091-63A22CD8447C}" dt="2023-07-25T02:30:45.372" v="7296" actId="21"/>
          <ac:cxnSpMkLst>
            <pc:docMk/>
            <pc:sldMk cId="2825198513" sldId="334"/>
            <ac:cxnSpMk id="21" creationId="{CFDC833A-95AA-D13A-469F-349F8E56C02F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624583000" sldId="335"/>
        </pc:sldMkLst>
      </pc:sldChg>
      <pc:sldChg chg="addSp delSp modSp add mod">
        <pc:chgData name="Toby Donaldson" userId="2e6e5431-bb17-4c41-9985-d39c50d83c73" providerId="ADAL" clId="{C8FEAEA1-0B4D-4DAA-8091-63A22CD8447C}" dt="2023-07-25T02:33:05.031" v="7374" actId="21"/>
        <pc:sldMkLst>
          <pc:docMk/>
          <pc:sldMk cId="3606745309" sldId="335"/>
        </pc:sldMkLst>
        <pc:spChg chg="add mod">
          <ac:chgData name="Toby Donaldson" userId="2e6e5431-bb17-4c41-9985-d39c50d83c73" providerId="ADAL" clId="{C8FEAEA1-0B4D-4DAA-8091-63A22CD8447C}" dt="2023-07-22T22:56:39.772" v="2228" actId="1076"/>
          <ac:spMkLst>
            <pc:docMk/>
            <pc:sldMk cId="3606745309" sldId="335"/>
            <ac:spMk id="8" creationId="{CA039975-734F-95D3-4DEF-D0B3981AB4E0}"/>
          </ac:spMkLst>
        </pc:spChg>
        <pc:spChg chg="add mod">
          <ac:chgData name="Toby Donaldson" userId="2e6e5431-bb17-4c41-9985-d39c50d83c73" providerId="ADAL" clId="{C8FEAEA1-0B4D-4DAA-8091-63A22CD8447C}" dt="2023-07-22T22:56:48.992" v="2231" actId="1076"/>
          <ac:spMkLst>
            <pc:docMk/>
            <pc:sldMk cId="3606745309" sldId="335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3:05.031" v="7374" actId="21"/>
          <ac:spMkLst>
            <pc:docMk/>
            <pc:sldMk cId="3606745309" sldId="335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2T22:58:18.915" v="2349" actId="1076"/>
          <ac:spMkLst>
            <pc:docMk/>
            <pc:sldMk cId="3606745309" sldId="335"/>
            <ac:spMk id="18" creationId="{A833F9CC-248F-2DBE-CBC9-1E790D8514F8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19" creationId="{2F531953-58C3-DD81-FE87-198F63E4A9F6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20" creationId="{527CA92F-FC19-64A1-C225-C028344D5222}"/>
          </ac:spMkLst>
        </pc:spChg>
        <pc:cxnChg chg="add mod">
          <ac:chgData name="Toby Donaldson" userId="2e6e5431-bb17-4c41-9985-d39c50d83c73" providerId="ADAL" clId="{C8FEAEA1-0B4D-4DAA-8091-63A22CD8447C}" dt="2023-07-22T22:58:23.003" v="2350" actId="14100"/>
          <ac:cxnSpMkLst>
            <pc:docMk/>
            <pc:sldMk cId="3606745309" sldId="335"/>
            <ac:cxnSpMk id="14" creationId="{7B9B851D-7889-C0E9-E504-9F2B12299B90}"/>
          </ac:cxnSpMkLst>
        </pc:cxnChg>
        <pc:cxnChg chg="mod">
          <ac:chgData name="Toby Donaldson" userId="2e6e5431-bb17-4c41-9985-d39c50d83c73" providerId="ADAL" clId="{C8FEAEA1-0B4D-4DAA-8091-63A22CD8447C}" dt="2023-07-22T22:57:19.054" v="2238" actId="14100"/>
          <ac:cxnSpMkLst>
            <pc:docMk/>
            <pc:sldMk cId="3606745309" sldId="335"/>
            <ac:cxnSpMk id="21" creationId="{CFDC833A-95AA-D13A-469F-349F8E56C02F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6:05.363" v="7474" actId="21"/>
        <pc:sldMkLst>
          <pc:docMk/>
          <pc:sldMk cId="3236294138" sldId="336"/>
        </pc:sldMkLst>
        <pc:spChg chg="mod">
          <ac:chgData name="Toby Donaldson" userId="2e6e5431-bb17-4c41-9985-d39c50d83c73" providerId="ADAL" clId="{C8FEAEA1-0B4D-4DAA-8091-63A22CD8447C}" dt="2023-07-22T22:58:59.884" v="2353" actId="1076"/>
          <ac:spMkLst>
            <pc:docMk/>
            <pc:sldMk cId="3236294138" sldId="33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6:05.363" v="7474" actId="21"/>
          <ac:spMkLst>
            <pc:docMk/>
            <pc:sldMk cId="3236294138" sldId="336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5" creationId="{C9594E81-9C6A-B441-84D3-548FA4128E9F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7" creationId="{E3971500-1D41-465A-D69B-D34FF153F35E}"/>
          </ac:spMkLst>
        </pc:spChg>
        <pc:spChg chg="mod">
          <ac:chgData name="Toby Donaldson" userId="2e6e5431-bb17-4c41-9985-d39c50d83c73" providerId="ADAL" clId="{C8FEAEA1-0B4D-4DAA-8091-63A22CD8447C}" dt="2023-07-25T02:35:45.497" v="7470" actId="14100"/>
          <ac:spMkLst>
            <pc:docMk/>
            <pc:sldMk cId="3236294138" sldId="33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5:59.613" v="7473" actId="1076"/>
          <ac:picMkLst>
            <pc:docMk/>
            <pc:sldMk cId="3236294138" sldId="336"/>
            <ac:picMk id="22" creationId="{1C6B499D-7A65-5C3D-49B2-08CCF0079D1F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345072039" sldId="336"/>
        </pc:sldMkLst>
      </pc:sldChg>
      <pc:sldChg chg="addSp modSp new mod">
        <pc:chgData name="Toby Donaldson" userId="2e6e5431-bb17-4c41-9985-d39c50d83c73" providerId="ADAL" clId="{C8FEAEA1-0B4D-4DAA-8091-63A22CD8447C}" dt="2023-07-25T02:36:41.532" v="7477" actId="27636"/>
        <pc:sldMkLst>
          <pc:docMk/>
          <pc:sldMk cId="251923349" sldId="337"/>
        </pc:sldMkLst>
        <pc:spChg chg="mod">
          <ac:chgData name="Toby Donaldson" userId="2e6e5431-bb17-4c41-9985-d39c50d83c73" providerId="ADAL" clId="{C8FEAEA1-0B4D-4DAA-8091-63A22CD8447C}" dt="2023-07-22T23:01:34.755" v="2674" actId="20577"/>
          <ac:spMkLst>
            <pc:docMk/>
            <pc:sldMk cId="251923349" sldId="337"/>
            <ac:spMk id="2" creationId="{1D8C38CD-4ADA-6B85-CC11-8BC6EBCB26C4}"/>
          </ac:spMkLst>
        </pc:spChg>
        <pc:spChg chg="mod">
          <ac:chgData name="Toby Donaldson" userId="2e6e5431-bb17-4c41-9985-d39c50d83c73" providerId="ADAL" clId="{C8FEAEA1-0B4D-4DAA-8091-63A22CD8447C}" dt="2023-07-25T02:36:41.532" v="7477" actId="27636"/>
          <ac:spMkLst>
            <pc:docMk/>
            <pc:sldMk cId="251923349" sldId="337"/>
            <ac:spMk id="3" creationId="{F6C9DCD7-E98D-73DD-6388-A3AEAEDFBF4A}"/>
          </ac:spMkLst>
        </pc:spChg>
        <pc:spChg chg="add mod">
          <ac:chgData name="Toby Donaldson" userId="2e6e5431-bb17-4c41-9985-d39c50d83c73" providerId="ADAL" clId="{C8FEAEA1-0B4D-4DAA-8091-63A22CD8447C}" dt="2023-07-22T23:07:27.337" v="3898" actId="113"/>
          <ac:spMkLst>
            <pc:docMk/>
            <pc:sldMk cId="251923349" sldId="337"/>
            <ac:spMk id="5" creationId="{E6A12E3B-9728-A2BC-EDD4-FBDFDAA1009B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166731514" sldId="337"/>
        </pc:sldMkLst>
      </pc:sldChg>
      <pc:sldChg chg="addSp delSp modSp new mod ord">
        <pc:chgData name="Toby Donaldson" userId="2e6e5431-bb17-4c41-9985-d39c50d83c73" providerId="ADAL" clId="{C8FEAEA1-0B4D-4DAA-8091-63A22CD8447C}" dt="2023-07-22T23:58:32.738" v="5595" actId="113"/>
        <pc:sldMkLst>
          <pc:docMk/>
          <pc:sldMk cId="283235768" sldId="338"/>
        </pc:sldMkLst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2" creationId="{9300754F-43D7-344E-1684-C56B460D67B3}"/>
          </ac:spMkLst>
        </pc:spChg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3" creationId="{446CEE98-E8F8-5EB5-E192-1351A71E78FE}"/>
          </ac:spMkLst>
        </pc:spChg>
        <pc:spChg chg="add mod">
          <ac:chgData name="Toby Donaldson" userId="2e6e5431-bb17-4c41-9985-d39c50d83c73" providerId="ADAL" clId="{C8FEAEA1-0B4D-4DAA-8091-63A22CD8447C}" dt="2023-07-22T23:16:59.647" v="4169" actId="207"/>
          <ac:spMkLst>
            <pc:docMk/>
            <pc:sldMk cId="283235768" sldId="338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13:18.421" v="4005" actId="113"/>
          <ac:spMkLst>
            <pc:docMk/>
            <pc:sldMk cId="283235768" sldId="338"/>
            <ac:spMk id="6" creationId="{42C0E480-A227-2EC7-60D5-3ABDEDC59B6C}"/>
          </ac:spMkLst>
        </pc:spChg>
        <pc:spChg chg="add mod">
          <ac:chgData name="Toby Donaldson" userId="2e6e5431-bb17-4c41-9985-d39c50d83c73" providerId="ADAL" clId="{C8FEAEA1-0B4D-4DAA-8091-63A22CD8447C}" dt="2023-07-22T23:58:32.738" v="5595" actId="113"/>
          <ac:spMkLst>
            <pc:docMk/>
            <pc:sldMk cId="283235768" sldId="338"/>
            <ac:spMk id="7" creationId="{F7EAF7C8-3AF5-005D-244D-4444616708FE}"/>
          </ac:spMkLst>
        </pc:spChg>
        <pc:spChg chg="add del mod">
          <ac:chgData name="Toby Donaldson" userId="2e6e5431-bb17-4c41-9985-d39c50d83c73" providerId="ADAL" clId="{C8FEAEA1-0B4D-4DAA-8091-63A22CD8447C}" dt="2023-07-22T23:11:28.778" v="3970"/>
          <ac:spMkLst>
            <pc:docMk/>
            <pc:sldMk cId="283235768" sldId="338"/>
            <ac:spMk id="8" creationId="{C7172499-4448-D0FC-C79E-0AC35A2DEF21}"/>
          </ac:spMkLst>
        </pc:spChg>
        <pc:spChg chg="add mod">
          <ac:chgData name="Toby Donaldson" userId="2e6e5431-bb17-4c41-9985-d39c50d83c73" providerId="ADAL" clId="{C8FEAEA1-0B4D-4DAA-8091-63A22CD8447C}" dt="2023-07-22T23:13:06.464" v="4003" actId="113"/>
          <ac:spMkLst>
            <pc:docMk/>
            <pc:sldMk cId="283235768" sldId="338"/>
            <ac:spMk id="9" creationId="{8A785300-D4D4-3804-584F-9FEEE411A8D3}"/>
          </ac:spMkLst>
        </pc:spChg>
        <pc:spChg chg="add mod">
          <ac:chgData name="Toby Donaldson" userId="2e6e5431-bb17-4c41-9985-d39c50d83c73" providerId="ADAL" clId="{C8FEAEA1-0B4D-4DAA-8091-63A22CD8447C}" dt="2023-07-22T23:14:28.775" v="4057" actId="208"/>
          <ac:spMkLst>
            <pc:docMk/>
            <pc:sldMk cId="283235768" sldId="338"/>
            <ac:spMk id="10" creationId="{444B0B18-D070-A298-FCC3-218065152BFD}"/>
          </ac:spMkLst>
        </pc:spChg>
        <pc:spChg chg="add mod">
          <ac:chgData name="Toby Donaldson" userId="2e6e5431-bb17-4c41-9985-d39c50d83c73" providerId="ADAL" clId="{C8FEAEA1-0B4D-4DAA-8091-63A22CD8447C}" dt="2023-07-22T23:14:19.974" v="4056" actId="208"/>
          <ac:spMkLst>
            <pc:docMk/>
            <pc:sldMk cId="283235768" sldId="338"/>
            <ac:spMk id="11" creationId="{A7F50332-5944-9A81-2C69-DFACBD477682}"/>
          </ac:spMkLst>
        </pc:spChg>
        <pc:spChg chg="add mod">
          <ac:chgData name="Toby Donaldson" userId="2e6e5431-bb17-4c41-9985-d39c50d83c73" providerId="ADAL" clId="{C8FEAEA1-0B4D-4DAA-8091-63A22CD8447C}" dt="2023-07-22T23:14:33.896" v="4058" actId="208"/>
          <ac:spMkLst>
            <pc:docMk/>
            <pc:sldMk cId="283235768" sldId="338"/>
            <ac:spMk id="12" creationId="{D2F9E7FD-B5F2-112B-86F0-ECBD50DC864B}"/>
          </ac:spMkLst>
        </pc:spChg>
        <pc:spChg chg="add mod">
          <ac:chgData name="Toby Donaldson" userId="2e6e5431-bb17-4c41-9985-d39c50d83c73" providerId="ADAL" clId="{C8FEAEA1-0B4D-4DAA-8091-63A22CD8447C}" dt="2023-07-22T23:58:13.214" v="5594" actId="2711"/>
          <ac:spMkLst>
            <pc:docMk/>
            <pc:sldMk cId="283235768" sldId="338"/>
            <ac:spMk id="13" creationId="{834D19D0-939B-2C04-F182-B2C90DA0DDF7}"/>
          </ac:spMkLst>
        </pc:spChg>
      </pc:sldChg>
      <pc:sldChg chg="addSp delSp modSp add mod">
        <pc:chgData name="Toby Donaldson" userId="2e6e5431-bb17-4c41-9985-d39c50d83c73" providerId="ADAL" clId="{C8FEAEA1-0B4D-4DAA-8091-63A22CD8447C}" dt="2023-07-22T23:52:30.567" v="5005" actId="20577"/>
        <pc:sldMkLst>
          <pc:docMk/>
          <pc:sldMk cId="2365314607" sldId="339"/>
        </pc:sldMkLst>
        <pc:spChg chg="add mod">
          <ac:chgData name="Toby Donaldson" userId="2e6e5431-bb17-4c41-9985-d39c50d83c73" providerId="ADAL" clId="{C8FEAEA1-0B4D-4DAA-8091-63A22CD8447C}" dt="2023-07-22T23:33:07.606" v="4302" actId="1076"/>
          <ac:spMkLst>
            <pc:docMk/>
            <pc:sldMk cId="2365314607" sldId="339"/>
            <ac:spMk id="3" creationId="{096837F7-9425-4744-7E3B-DBABB2EA6A7A}"/>
          </ac:spMkLst>
        </pc:spChg>
        <pc:spChg chg="mod">
          <ac:chgData name="Toby Donaldson" userId="2e6e5431-bb17-4c41-9985-d39c50d83c73" providerId="ADAL" clId="{C8FEAEA1-0B4D-4DAA-8091-63A22CD8447C}" dt="2023-07-22T23:52:30.567" v="5005" actId="20577"/>
          <ac:spMkLst>
            <pc:docMk/>
            <pc:sldMk cId="2365314607" sldId="339"/>
            <ac:spMk id="5" creationId="{D2C8FF0D-AF05-7453-91B1-900B3924C7B0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6" creationId="{42C0E480-A227-2EC7-60D5-3ABDEDC59B6C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7" creationId="{F7EAF7C8-3AF5-005D-244D-4444616708FE}"/>
          </ac:spMkLst>
        </pc:spChg>
        <pc:spChg chg="del">
          <ac:chgData name="Toby Donaldson" userId="2e6e5431-bb17-4c41-9985-d39c50d83c73" providerId="ADAL" clId="{C8FEAEA1-0B4D-4DAA-8091-63A22CD8447C}" dt="2023-07-22T23:29:34.115" v="4172" actId="21"/>
          <ac:spMkLst>
            <pc:docMk/>
            <pc:sldMk cId="2365314607" sldId="339"/>
            <ac:spMk id="9" creationId="{8A785300-D4D4-3804-584F-9FEEE411A8D3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0" creationId="{444B0B18-D070-A298-FCC3-218065152BFD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1" creationId="{A7F50332-5944-9A81-2C69-DFACBD477682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2" creationId="{D2F9E7FD-B5F2-112B-86F0-ECBD50DC864B}"/>
          </ac:spMkLst>
        </pc:spChg>
        <pc:spChg chg="del mod">
          <ac:chgData name="Toby Donaldson" userId="2e6e5431-bb17-4c41-9985-d39c50d83c73" providerId="ADAL" clId="{C8FEAEA1-0B4D-4DAA-8091-63A22CD8447C}" dt="2023-07-22T23:33:11.080" v="4303" actId="21"/>
          <ac:spMkLst>
            <pc:docMk/>
            <pc:sldMk cId="2365314607" sldId="339"/>
            <ac:spMk id="13" creationId="{834D19D0-939B-2C04-F182-B2C90DA0DDF7}"/>
          </ac:spMkLst>
        </pc:spChg>
        <pc:graphicFrameChg chg="add mod modGraphic">
          <ac:chgData name="Toby Donaldson" userId="2e6e5431-bb17-4c41-9985-d39c50d83c73" providerId="ADAL" clId="{C8FEAEA1-0B4D-4DAA-8091-63A22CD8447C}" dt="2023-07-22T23:35:27.183" v="4337" actId="2166"/>
          <ac:graphicFrameMkLst>
            <pc:docMk/>
            <pc:sldMk cId="2365314607" sldId="339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5:41.691" v="4340" actId="14100"/>
          <ac:cxnSpMkLst>
            <pc:docMk/>
            <pc:sldMk cId="2365314607" sldId="339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5.107" v="5006" actId="20577"/>
        <pc:sldMkLst>
          <pc:docMk/>
          <pc:sldMk cId="2092944382" sldId="340"/>
        </pc:sldMkLst>
        <pc:spChg chg="del mod">
          <ac:chgData name="Toby Donaldson" userId="2e6e5431-bb17-4c41-9985-d39c50d83c73" providerId="ADAL" clId="{C8FEAEA1-0B4D-4DAA-8091-63A22CD8447C}" dt="2023-07-22T23:38:40.726" v="4379" actId="21"/>
          <ac:spMkLst>
            <pc:docMk/>
            <pc:sldMk cId="2092944382" sldId="340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5:58.843" v="4343" actId="20577"/>
          <ac:spMkLst>
            <pc:docMk/>
            <pc:sldMk cId="2092944382" sldId="340"/>
            <ac:spMk id="6" creationId="{9FFEEF1C-09C7-6206-5AEE-144A6EECB9F6}"/>
          </ac:spMkLst>
        </pc:spChg>
        <pc:spChg chg="add mod">
          <ac:chgData name="Toby Donaldson" userId="2e6e5431-bb17-4c41-9985-d39c50d83c73" providerId="ADAL" clId="{C8FEAEA1-0B4D-4DAA-8091-63A22CD8447C}" dt="2023-07-22T23:52:35.107" v="5006" actId="20577"/>
          <ac:spMkLst>
            <pc:docMk/>
            <pc:sldMk cId="2092944382" sldId="340"/>
            <ac:spMk id="15" creationId="{3719F681-D447-F682-C37D-321D6DA6ACA5}"/>
          </ac:spMkLst>
        </pc:spChg>
        <pc:graphicFrameChg chg="modGraphic">
          <ac:chgData name="Toby Donaldson" userId="2e6e5431-bb17-4c41-9985-d39c50d83c73" providerId="ADAL" clId="{C8FEAEA1-0B4D-4DAA-8091-63A22CD8447C}" dt="2023-07-22T23:35:15.766" v="4336" actId="2166"/>
          <ac:graphicFrameMkLst>
            <pc:docMk/>
            <pc:sldMk cId="2092944382" sldId="340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4:21.568" v="4330" actId="14100"/>
          <ac:cxnSpMkLst>
            <pc:docMk/>
            <pc:sldMk cId="2092944382" sldId="340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5:52.074" v="4342" actId="14100"/>
          <ac:cxnSpMkLst>
            <pc:docMk/>
            <pc:sldMk cId="2092944382" sldId="340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9.814" v="5007" actId="20577"/>
        <pc:sldMkLst>
          <pc:docMk/>
          <pc:sldMk cId="472962974" sldId="341"/>
        </pc:sldMkLst>
        <pc:spChg chg="del">
          <ac:chgData name="Toby Donaldson" userId="2e6e5431-bb17-4c41-9985-d39c50d83c73" providerId="ADAL" clId="{C8FEAEA1-0B4D-4DAA-8091-63A22CD8447C}" dt="2023-07-22T23:38:52.376" v="4381" actId="21"/>
          <ac:spMkLst>
            <pc:docMk/>
            <pc:sldMk cId="472962974" sldId="341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6:28.738" v="4353" actId="1076"/>
          <ac:spMkLst>
            <pc:docMk/>
            <pc:sldMk cId="472962974" sldId="341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39.814" v="5007" actId="20577"/>
          <ac:spMkLst>
            <pc:docMk/>
            <pc:sldMk cId="472962974" sldId="341"/>
            <ac:spMk id="11" creationId="{57B9AFBA-7228-8434-560B-9553147930E3}"/>
          </ac:spMkLst>
        </pc:spChg>
        <pc:cxnChg chg="mod">
          <ac:chgData name="Toby Donaldson" userId="2e6e5431-bb17-4c41-9985-d39c50d83c73" providerId="ADAL" clId="{C8FEAEA1-0B4D-4DAA-8091-63A22CD8447C}" dt="2023-07-22T23:36:16.744" v="4346" actId="14100"/>
          <ac:cxnSpMkLst>
            <pc:docMk/>
            <pc:sldMk cId="472962974" sldId="341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9:45.483" v="7590" actId="1076"/>
        <pc:sldMkLst>
          <pc:docMk/>
          <pc:sldMk cId="2339884176" sldId="342"/>
        </pc:sldMkLst>
        <pc:spChg chg="add mod">
          <ac:chgData name="Toby Donaldson" userId="2e6e5431-bb17-4c41-9985-d39c50d83c73" providerId="ADAL" clId="{C8FEAEA1-0B4D-4DAA-8091-63A22CD8447C}" dt="2023-07-25T02:39:45.483" v="7590" actId="1076"/>
          <ac:spMkLst>
            <pc:docMk/>
            <pc:sldMk cId="2339884176" sldId="342"/>
            <ac:spMk id="5" creationId="{8533E6AB-649C-4B6C-FD68-A438057B5B6F}"/>
          </ac:spMkLst>
        </pc:spChg>
        <pc:spChg chg="del mod">
          <ac:chgData name="Toby Donaldson" userId="2e6e5431-bb17-4c41-9985-d39c50d83c73" providerId="ADAL" clId="{C8FEAEA1-0B4D-4DAA-8091-63A22CD8447C}" dt="2023-07-22T23:38:55.509" v="4382" actId="21"/>
          <ac:spMkLst>
            <pc:docMk/>
            <pc:sldMk cId="2339884176" sldId="342"/>
            <ac:spMk id="5" creationId="{D2C8FF0D-AF05-7453-91B1-900B3924C7B0}"/>
          </ac:spMkLst>
        </pc:spChg>
        <pc:spChg chg="mod">
          <ac:chgData name="Toby Donaldson" userId="2e6e5431-bb17-4c41-9985-d39c50d83c73" providerId="ADAL" clId="{C8FEAEA1-0B4D-4DAA-8091-63A22CD8447C}" dt="2023-07-22T23:36:52.127" v="4357" actId="20577"/>
          <ac:spMkLst>
            <pc:docMk/>
            <pc:sldMk cId="2339884176" sldId="342"/>
            <ac:spMk id="6" creationId="{9FFEEF1C-09C7-6206-5AEE-144A6EECB9F6}"/>
          </ac:spMkLst>
        </pc:spChg>
        <pc:spChg chg="del">
          <ac:chgData name="Toby Donaldson" userId="2e6e5431-bb17-4c41-9985-d39c50d83c73" providerId="ADAL" clId="{C8FEAEA1-0B4D-4DAA-8091-63A22CD8447C}" dt="2023-07-22T23:36:40.133" v="4355" actId="21"/>
          <ac:spMkLst>
            <pc:docMk/>
            <pc:sldMk cId="2339884176" sldId="342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43.772" v="5008" actId="20577"/>
          <ac:spMkLst>
            <pc:docMk/>
            <pc:sldMk cId="2339884176" sldId="342"/>
            <ac:spMk id="12" creationId="{48E6E722-ACC8-8A10-AC8D-BB147DED3910}"/>
          </ac:spMkLst>
        </pc:spChg>
        <pc:cxnChg chg="mod">
          <ac:chgData name="Toby Donaldson" userId="2e6e5431-bb17-4c41-9985-d39c50d83c73" providerId="ADAL" clId="{C8FEAEA1-0B4D-4DAA-8091-63A22CD8447C}" dt="2023-07-22T23:36:49.301" v="4356" actId="14100"/>
          <ac:cxnSpMkLst>
            <pc:docMk/>
            <pc:sldMk cId="2339884176" sldId="342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9:43.533" v="4389" actId="14100"/>
          <ac:cxnSpMkLst>
            <pc:docMk/>
            <pc:sldMk cId="2339884176" sldId="342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53.963" v="5011" actId="14100"/>
        <pc:sldMkLst>
          <pc:docMk/>
          <pc:sldMk cId="3082087426" sldId="343"/>
        </pc:sldMkLst>
        <pc:spChg chg="del mod">
          <ac:chgData name="Toby Donaldson" userId="2e6e5431-bb17-4c41-9985-d39c50d83c73" providerId="ADAL" clId="{C8FEAEA1-0B4D-4DAA-8091-63A22CD8447C}" dt="2023-07-22T23:39:00.054" v="4383" actId="21"/>
          <ac:spMkLst>
            <pc:docMk/>
            <pc:sldMk cId="3082087426" sldId="343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7:23.472" v="4364" actId="20577"/>
          <ac:spMkLst>
            <pc:docMk/>
            <pc:sldMk cId="3082087426" sldId="343"/>
            <ac:spMk id="7" creationId="{D3DC15D9-3DBF-E4EB-8DB7-E4CE2494BDA8}"/>
          </ac:spMkLst>
        </pc:spChg>
        <pc:spChg chg="add mod">
          <ac:chgData name="Toby Donaldson" userId="2e6e5431-bb17-4c41-9985-d39c50d83c73" providerId="ADAL" clId="{C8FEAEA1-0B4D-4DAA-8091-63A22CD8447C}" dt="2023-07-22T23:52:48.779" v="5010" actId="20577"/>
          <ac:spMkLst>
            <pc:docMk/>
            <pc:sldMk cId="3082087426" sldId="343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46:46.488" v="4536" actId="1076"/>
          <ac:spMkLst>
            <pc:docMk/>
            <pc:sldMk cId="3082087426" sldId="343"/>
            <ac:spMk id="16" creationId="{843D9137-7DC8-408B-E5A0-DFB7C51CFBB7}"/>
          </ac:spMkLst>
        </pc:spChg>
        <pc:picChg chg="add del mod">
          <ac:chgData name="Toby Donaldson" userId="2e6e5431-bb17-4c41-9985-d39c50d83c73" providerId="ADAL" clId="{C8FEAEA1-0B4D-4DAA-8091-63A22CD8447C}" dt="2023-07-22T23:45:33.558" v="4420" actId="21"/>
          <ac:picMkLst>
            <pc:docMk/>
            <pc:sldMk cId="3082087426" sldId="343"/>
            <ac:picMk id="15" creationId="{29ED6514-98BA-CCDA-C07D-19745DF028FB}"/>
          </ac:picMkLst>
        </pc:picChg>
        <pc:cxnChg chg="mod">
          <ac:chgData name="Toby Donaldson" userId="2e6e5431-bb17-4c41-9985-d39c50d83c73" providerId="ADAL" clId="{C8FEAEA1-0B4D-4DAA-8091-63A22CD8447C}" dt="2023-07-22T23:52:53.963" v="5011" actId="14100"/>
          <ac:cxnSpMkLst>
            <pc:docMk/>
            <pc:sldMk cId="3082087426" sldId="343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00.080" v="7591" actId="20577"/>
        <pc:sldMkLst>
          <pc:docMk/>
          <pc:sldMk cId="1325615838" sldId="344"/>
        </pc:sldMkLst>
        <pc:spChg chg="del">
          <ac:chgData name="Toby Donaldson" userId="2e6e5431-bb17-4c41-9985-d39c50d83c73" providerId="ADAL" clId="{C8FEAEA1-0B4D-4DAA-8091-63A22CD8447C}" dt="2023-07-22T23:40:21.145" v="4393" actId="21"/>
          <ac:spMkLst>
            <pc:docMk/>
            <pc:sldMk cId="1325615838" sldId="344"/>
            <ac:spMk id="7" creationId="{D3DC15D9-3DBF-E4EB-8DB7-E4CE2494BDA8}"/>
          </ac:spMkLst>
        </pc:spChg>
        <pc:spChg chg="add del">
          <ac:chgData name="Toby Donaldson" userId="2e6e5431-bb17-4c41-9985-d39c50d83c73" providerId="ADAL" clId="{C8FEAEA1-0B4D-4DAA-8091-63A22CD8447C}" dt="2023-07-22T23:40:37.694" v="4396" actId="22"/>
          <ac:spMkLst>
            <pc:docMk/>
            <pc:sldMk cId="1325615838" sldId="344"/>
            <ac:spMk id="9" creationId="{62FF3D8C-639A-45BC-6780-F3FF80EDDA43}"/>
          </ac:spMkLst>
        </pc:spChg>
        <pc:spChg chg="mod">
          <ac:chgData name="Toby Donaldson" userId="2e6e5431-bb17-4c41-9985-d39c50d83c73" providerId="ADAL" clId="{C8FEAEA1-0B4D-4DAA-8091-63A22CD8447C}" dt="2023-07-22T23:53:03.652" v="5017" actId="20577"/>
          <ac:spMkLst>
            <pc:docMk/>
            <pc:sldMk cId="1325615838" sldId="344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00.080" v="7591" actId="20577"/>
          <ac:spMkLst>
            <pc:docMk/>
            <pc:sldMk cId="1325615838" sldId="344"/>
            <ac:spMk id="15" creationId="{B0175872-7501-D9CB-A818-BEAB680FF9FD}"/>
          </ac:spMkLst>
        </pc:spChg>
        <pc:graphicFrameChg chg="add del">
          <ac:chgData name="Toby Donaldson" userId="2e6e5431-bb17-4c41-9985-d39c50d83c73" providerId="ADAL" clId="{C8FEAEA1-0B4D-4DAA-8091-63A22CD8447C}" dt="2023-07-22T23:40:42.493" v="4398" actId="21"/>
          <ac:graphicFrameMkLst>
            <pc:docMk/>
            <pc:sldMk cId="1325615838" sldId="344"/>
            <ac:graphicFrameMk id="2" creationId="{BE82E57C-5029-38F5-42EC-1BB5688D2C29}"/>
          </ac:graphicFrameMkLst>
        </pc:graphicFrameChg>
        <pc:graphicFrameChg chg="add mod">
          <ac:chgData name="Toby Donaldson" userId="2e6e5431-bb17-4c41-9985-d39c50d83c73" providerId="ADAL" clId="{C8FEAEA1-0B4D-4DAA-8091-63A22CD8447C}" dt="2023-07-22T23:40:50.665" v="4399"/>
          <ac:graphicFrameMkLst>
            <pc:docMk/>
            <pc:sldMk cId="1325615838" sldId="344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7:01.479" v="4538" actId="14100"/>
          <ac:cxnSpMkLst>
            <pc:docMk/>
            <pc:sldMk cId="1325615838" sldId="344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5T02:40:32.941" v="7592" actId="20577"/>
        <pc:sldMkLst>
          <pc:docMk/>
          <pc:sldMk cId="950818431" sldId="345"/>
        </pc:sldMkLst>
        <pc:spChg chg="add mod">
          <ac:chgData name="Toby Donaldson" userId="2e6e5431-bb17-4c41-9985-d39c50d83c73" providerId="ADAL" clId="{C8FEAEA1-0B4D-4DAA-8091-63A22CD8447C}" dt="2023-07-22T23:41:36.809" v="4405"/>
          <ac:spMkLst>
            <pc:docMk/>
            <pc:sldMk cId="950818431" sldId="345"/>
            <ac:spMk id="7" creationId="{335633EE-AFAC-10BB-D757-7CB5D7B9851B}"/>
          </ac:spMkLst>
        </pc:spChg>
        <pc:spChg chg="mod">
          <ac:chgData name="Toby Donaldson" userId="2e6e5431-bb17-4c41-9985-d39c50d83c73" providerId="ADAL" clId="{C8FEAEA1-0B4D-4DAA-8091-63A22CD8447C}" dt="2023-07-22T23:53:10.252" v="5018" actId="20577"/>
          <ac:spMkLst>
            <pc:docMk/>
            <pc:sldMk cId="950818431" sldId="345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32.941" v="7592" actId="20577"/>
          <ac:spMkLst>
            <pc:docMk/>
            <pc:sldMk cId="950818431" sldId="345"/>
            <ac:spMk id="12" creationId="{844FA21B-FD3E-6DA9-7D2A-B62932F64EF8}"/>
          </ac:spMkLst>
        </pc:spChg>
        <pc:cxnChg chg="mod">
          <ac:chgData name="Toby Donaldson" userId="2e6e5431-bb17-4c41-9985-d39c50d83c73" providerId="ADAL" clId="{C8FEAEA1-0B4D-4DAA-8091-63A22CD8447C}" dt="2023-07-22T23:41:40.558" v="4406" actId="14100"/>
          <ac:cxnSpMkLst>
            <pc:docMk/>
            <pc:sldMk cId="950818431" sldId="345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48.135" v="7597" actId="20577"/>
        <pc:sldMkLst>
          <pc:docMk/>
          <pc:sldMk cId="1142052837" sldId="346"/>
        </pc:sldMkLst>
        <pc:spChg chg="del">
          <ac:chgData name="Toby Donaldson" userId="2e6e5431-bb17-4c41-9985-d39c50d83c73" providerId="ADAL" clId="{C8FEAEA1-0B4D-4DAA-8091-63A22CD8447C}" dt="2023-07-22T23:43:05.973" v="4416" actId="21"/>
          <ac:spMkLst>
            <pc:docMk/>
            <pc:sldMk cId="1142052837" sldId="346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5T02:40:48.135" v="7597" actId="20577"/>
          <ac:spMkLst>
            <pc:docMk/>
            <pc:sldMk cId="1142052837" sldId="346"/>
            <ac:spMk id="9" creationId="{968BC37D-7FA9-7945-3C22-6F1764AFC1CC}"/>
          </ac:spMkLst>
        </pc:spChg>
        <pc:spChg chg="mod">
          <ac:chgData name="Toby Donaldson" userId="2e6e5431-bb17-4c41-9985-d39c50d83c73" providerId="ADAL" clId="{C8FEAEA1-0B4D-4DAA-8091-63A22CD8447C}" dt="2023-07-22T23:53:18.761" v="5031" actId="20577"/>
          <ac:spMkLst>
            <pc:docMk/>
            <pc:sldMk cId="1142052837" sldId="346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50:22.451" v="4849" actId="2711"/>
          <ac:spMkLst>
            <pc:docMk/>
            <pc:sldMk cId="1142052837" sldId="346"/>
            <ac:spMk id="12" creationId="{6D4EAA42-E97A-8D36-3B3D-D5A5721EB813}"/>
          </ac:spMkLst>
        </pc:spChg>
        <pc:graphicFrameChg chg="modGraphic">
          <ac:chgData name="Toby Donaldson" userId="2e6e5431-bb17-4c41-9985-d39c50d83c73" providerId="ADAL" clId="{C8FEAEA1-0B4D-4DAA-8091-63A22CD8447C}" dt="2023-07-22T23:42:21.325" v="4412" actId="20577"/>
          <ac:graphicFrameMkLst>
            <pc:docMk/>
            <pc:sldMk cId="1142052837" sldId="346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1:58.229" v="4409" actId="14100"/>
          <ac:cxnSpMkLst>
            <pc:docMk/>
            <pc:sldMk cId="1142052837" sldId="346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2T23:51:56.587" v="5003" actId="1076"/>
        <pc:sldMkLst>
          <pc:docMk/>
          <pc:sldMk cId="3130013804" sldId="347"/>
        </pc:sldMkLst>
        <pc:spChg chg="mod">
          <ac:chgData name="Toby Donaldson" userId="2e6e5431-bb17-4c41-9985-d39c50d83c73" providerId="ADAL" clId="{C8FEAEA1-0B4D-4DAA-8091-63A22CD8447C}" dt="2023-07-22T23:45:00.114" v="4417" actId="20577"/>
          <ac:spMkLst>
            <pc:docMk/>
            <pc:sldMk cId="3130013804" sldId="347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2T23:51:18.233" v="4945" actId="1076"/>
          <ac:spMkLst>
            <pc:docMk/>
            <pc:sldMk cId="3130013804" sldId="347"/>
            <ac:spMk id="9" creationId="{E7E1B634-37CD-78AE-93E8-604354B2DD4C}"/>
          </ac:spMkLst>
        </pc:spChg>
        <pc:spChg chg="add mod">
          <ac:chgData name="Toby Donaldson" userId="2e6e5431-bb17-4c41-9985-d39c50d83c73" providerId="ADAL" clId="{C8FEAEA1-0B4D-4DAA-8091-63A22CD8447C}" dt="2023-07-22T23:51:56.587" v="5003" actId="1076"/>
          <ac:spMkLst>
            <pc:docMk/>
            <pc:sldMk cId="3130013804" sldId="347"/>
            <ac:spMk id="12" creationId="{E4DB9883-4557-1DA7-6E21-D836C2423191}"/>
          </ac:spMkLst>
        </pc:spChg>
        <pc:cxnChg chg="mod">
          <ac:chgData name="Toby Donaldson" userId="2e6e5431-bb17-4c41-9985-d39c50d83c73" providerId="ADAL" clId="{C8FEAEA1-0B4D-4DAA-8091-63A22CD8447C}" dt="2023-07-22T23:45:00.114" v="4417" actId="20577"/>
          <ac:cxnSpMkLst>
            <pc:docMk/>
            <pc:sldMk cId="3130013804" sldId="347"/>
            <ac:cxnSpMk id="14" creationId="{B38A1DAD-3C48-BF5C-58B2-5F0681CD058B}"/>
          </ac:cxnSpMkLst>
        </pc:cxnChg>
      </pc:sldChg>
      <pc:sldChg chg="modSp new add del mod">
        <pc:chgData name="Toby Donaldson" userId="2e6e5431-bb17-4c41-9985-d39c50d83c73" providerId="ADAL" clId="{C8FEAEA1-0B4D-4DAA-8091-63A22CD8447C}" dt="2023-07-25T02:36:55.288" v="7478" actId="113"/>
        <pc:sldMkLst>
          <pc:docMk/>
          <pc:sldMk cId="2874084419" sldId="348"/>
        </pc:sldMkLst>
        <pc:spChg chg="mod">
          <ac:chgData name="Toby Donaldson" userId="2e6e5431-bb17-4c41-9985-d39c50d83c73" providerId="ADAL" clId="{C8FEAEA1-0B4D-4DAA-8091-63A22CD8447C}" dt="2023-07-22T23:53:51.465" v="5084" actId="20577"/>
          <ac:spMkLst>
            <pc:docMk/>
            <pc:sldMk cId="2874084419" sldId="348"/>
            <ac:spMk id="2" creationId="{237DA8DA-5AA7-6AD3-3960-6CBBDB85810F}"/>
          </ac:spMkLst>
        </pc:spChg>
        <pc:spChg chg="mod">
          <ac:chgData name="Toby Donaldson" userId="2e6e5431-bb17-4c41-9985-d39c50d83c73" providerId="ADAL" clId="{C8FEAEA1-0B4D-4DAA-8091-63A22CD8447C}" dt="2023-07-25T02:36:55.288" v="7478" actId="113"/>
          <ac:spMkLst>
            <pc:docMk/>
            <pc:sldMk cId="2874084419" sldId="348"/>
            <ac:spMk id="3" creationId="{248FBE43-CB10-3667-BB29-C1B0FA26FDED}"/>
          </ac:spMkLst>
        </pc:spChg>
      </pc:sldChg>
      <pc:sldChg chg="modSp add mod ord">
        <pc:chgData name="Toby Donaldson" userId="2e6e5431-bb17-4c41-9985-d39c50d83c73" providerId="ADAL" clId="{C8FEAEA1-0B4D-4DAA-8091-63A22CD8447C}" dt="2023-07-24T05:25:47.547" v="5863" actId="20577"/>
        <pc:sldMkLst>
          <pc:docMk/>
          <pc:sldMk cId="2151624495" sldId="349"/>
        </pc:sldMkLst>
        <pc:spChg chg="mod">
          <ac:chgData name="Toby Donaldson" userId="2e6e5431-bb17-4c41-9985-d39c50d83c73" providerId="ADAL" clId="{C8FEAEA1-0B4D-4DAA-8091-63A22CD8447C}" dt="2023-07-24T05:25:47.547" v="5863" actId="20577"/>
          <ac:spMkLst>
            <pc:docMk/>
            <pc:sldMk cId="2151624495" sldId="349"/>
            <ac:spMk id="3" creationId="{248FBE43-CB10-3667-BB29-C1B0FA26FDED}"/>
          </ac:spMkLst>
        </pc:spChg>
      </pc:sldChg>
      <pc:sldChg chg="addSp delSp modSp new mod">
        <pc:chgData name="Toby Donaldson" userId="2e6e5431-bb17-4c41-9985-d39c50d83c73" providerId="ADAL" clId="{C8FEAEA1-0B4D-4DAA-8091-63A22CD8447C}" dt="2023-07-24T05:44:10.754" v="6825" actId="14100"/>
        <pc:sldMkLst>
          <pc:docMk/>
          <pc:sldMk cId="1613205771" sldId="350"/>
        </pc:sldMkLst>
        <pc:spChg chg="del">
          <ac:chgData name="Toby Donaldson" userId="2e6e5431-bb17-4c41-9985-d39c50d83c73" providerId="ADAL" clId="{C8FEAEA1-0B4D-4DAA-8091-63A22CD8447C}" dt="2023-07-24T05:31:51.046" v="5868" actId="21"/>
          <ac:spMkLst>
            <pc:docMk/>
            <pc:sldMk cId="1613205771" sldId="350"/>
            <ac:spMk id="2" creationId="{09E48F3D-A94C-7FE7-83E9-8A903E3F502D}"/>
          </ac:spMkLst>
        </pc:spChg>
        <pc:spChg chg="del">
          <ac:chgData name="Toby Donaldson" userId="2e6e5431-bb17-4c41-9985-d39c50d83c73" providerId="ADAL" clId="{C8FEAEA1-0B4D-4DAA-8091-63A22CD8447C}" dt="2023-07-24T05:31:53.337" v="5869" actId="21"/>
          <ac:spMkLst>
            <pc:docMk/>
            <pc:sldMk cId="1613205771" sldId="350"/>
            <ac:spMk id="3" creationId="{A110BB7E-DAE0-0139-C94F-5AF4018FD3D2}"/>
          </ac:spMkLst>
        </pc:spChg>
        <pc:spChg chg="add del">
          <ac:chgData name="Toby Donaldson" userId="2e6e5431-bb17-4c41-9985-d39c50d83c73" providerId="ADAL" clId="{C8FEAEA1-0B4D-4DAA-8091-63A22CD8447C}" dt="2023-07-24T05:31:30.675" v="5866" actId="22"/>
          <ac:spMkLst>
            <pc:docMk/>
            <pc:sldMk cId="1613205771" sldId="350"/>
            <ac:spMk id="6" creationId="{7AF87DAB-C745-24C3-B006-C96FE19D651F}"/>
          </ac:spMkLst>
        </pc:spChg>
        <pc:spChg chg="add mod">
          <ac:chgData name="Toby Donaldson" userId="2e6e5431-bb17-4c41-9985-d39c50d83c73" providerId="ADAL" clId="{C8FEAEA1-0B4D-4DAA-8091-63A22CD8447C}" dt="2023-07-24T05:43:39.521" v="6816" actId="1076"/>
          <ac:spMkLst>
            <pc:docMk/>
            <pc:sldMk cId="1613205771" sldId="350"/>
            <ac:spMk id="8" creationId="{3A2B13D3-3110-74A6-300D-7EB17CF44348}"/>
          </ac:spMkLst>
        </pc:spChg>
        <pc:spChg chg="add mod">
          <ac:chgData name="Toby Donaldson" userId="2e6e5431-bb17-4c41-9985-d39c50d83c73" providerId="ADAL" clId="{C8FEAEA1-0B4D-4DAA-8091-63A22CD8447C}" dt="2023-07-24T05:41:55.440" v="6678" actId="113"/>
          <ac:spMkLst>
            <pc:docMk/>
            <pc:sldMk cId="1613205771" sldId="350"/>
            <ac:spMk id="9" creationId="{7EB441A5-3EEF-DAC0-0E64-D38D4CB6B64D}"/>
          </ac:spMkLst>
        </pc:spChg>
        <pc:spChg chg="add mod">
          <ac:chgData name="Toby Donaldson" userId="2e6e5431-bb17-4c41-9985-d39c50d83c73" providerId="ADAL" clId="{C8FEAEA1-0B4D-4DAA-8091-63A22CD8447C}" dt="2023-07-24T05:44:04.294" v="6823" actId="1076"/>
          <ac:spMkLst>
            <pc:docMk/>
            <pc:sldMk cId="1613205771" sldId="350"/>
            <ac:spMk id="15" creationId="{A4EA7029-663D-C3F6-E727-8ACB7A4DF63E}"/>
          </ac:spMkLst>
        </pc:spChg>
        <pc:cxnChg chg="add mod">
          <ac:chgData name="Toby Donaldson" userId="2e6e5431-bb17-4c41-9985-d39c50d83c73" providerId="ADAL" clId="{C8FEAEA1-0B4D-4DAA-8091-63A22CD8447C}" dt="2023-07-24T05:41:49.352" v="6677" actId="14100"/>
          <ac:cxnSpMkLst>
            <pc:docMk/>
            <pc:sldMk cId="1613205771" sldId="350"/>
            <ac:cxnSpMk id="11" creationId="{BA0155C0-B498-71DB-5B95-AA999E1A90BC}"/>
          </ac:cxnSpMkLst>
        </pc:cxnChg>
        <pc:cxnChg chg="add">
          <ac:chgData name="Toby Donaldson" userId="2e6e5431-bb17-4c41-9985-d39c50d83c73" providerId="ADAL" clId="{C8FEAEA1-0B4D-4DAA-8091-63A22CD8447C}" dt="2023-07-24T05:41:45.556" v="6676" actId="11529"/>
          <ac:cxnSpMkLst>
            <pc:docMk/>
            <pc:sldMk cId="1613205771" sldId="350"/>
            <ac:cxnSpMk id="13" creationId="{844A687A-3AF3-6AEC-8D84-54B2BE18DE3F}"/>
          </ac:cxnSpMkLst>
        </pc:cxnChg>
        <pc:cxnChg chg="add mod">
          <ac:chgData name="Toby Donaldson" userId="2e6e5431-bb17-4c41-9985-d39c50d83c73" providerId="ADAL" clId="{C8FEAEA1-0B4D-4DAA-8091-63A22CD8447C}" dt="2023-07-24T05:44:10.754" v="6825" actId="14100"/>
          <ac:cxnSpMkLst>
            <pc:docMk/>
            <pc:sldMk cId="1613205771" sldId="350"/>
            <ac:cxnSpMk id="16" creationId="{68CAC529-12AE-B5E8-E726-037F27D38D81}"/>
          </ac:cxnSpMkLst>
        </pc:cxnChg>
        <pc:cxnChg chg="add mod">
          <ac:chgData name="Toby Donaldson" userId="2e6e5431-bb17-4c41-9985-d39c50d83c73" providerId="ADAL" clId="{C8FEAEA1-0B4D-4DAA-8091-63A22CD8447C}" dt="2023-07-24T05:44:07.695" v="6824" actId="14100"/>
          <ac:cxnSpMkLst>
            <pc:docMk/>
            <pc:sldMk cId="1613205771" sldId="350"/>
            <ac:cxnSpMk id="17" creationId="{E7BAE993-D771-B222-07CB-86FC0F4298A5}"/>
          </ac:cxnSpMkLst>
        </pc:cxnChg>
      </pc:sldChg>
      <pc:sldChg chg="modSp new mod">
        <pc:chgData name="Toby Donaldson" userId="2e6e5431-bb17-4c41-9985-d39c50d83c73" providerId="ADAL" clId="{C8FEAEA1-0B4D-4DAA-8091-63A22CD8447C}" dt="2023-07-24T05:38:23.791" v="6562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C8FEAEA1-0B4D-4DAA-8091-63A22CD8447C}" dt="2023-07-24T05:35:49.776" v="6347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C8FEAEA1-0B4D-4DAA-8091-63A22CD8447C}" dt="2023-07-24T05:38:23.791" v="6562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add">
        <pc:chgData name="Toby Donaldson" userId="2e6e5431-bb17-4c41-9985-d39c50d83c73" providerId="ADAL" clId="{C8FEAEA1-0B4D-4DAA-8091-63A22CD8447C}" dt="2023-07-25T02:24:18.417" v="6830" actId="2890"/>
        <pc:sldMkLst>
          <pc:docMk/>
          <pc:sldMk cId="1009787973" sldId="352"/>
        </pc:sldMkLst>
      </pc:sldChg>
      <pc:sldChg chg="add">
        <pc:chgData name="Toby Donaldson" userId="2e6e5431-bb17-4c41-9985-d39c50d83c73" providerId="ADAL" clId="{C8FEAEA1-0B4D-4DAA-8091-63A22CD8447C}" dt="2023-07-25T02:25:27.541" v="6923" actId="2890"/>
        <pc:sldMkLst>
          <pc:docMk/>
          <pc:sldMk cId="773074326" sldId="353"/>
        </pc:sldMkLst>
      </pc:sldChg>
      <pc:sldChg chg="modSp add mod">
        <pc:chgData name="Toby Donaldson" userId="2e6e5431-bb17-4c41-9985-d39c50d83c73" providerId="ADAL" clId="{C8FEAEA1-0B4D-4DAA-8091-63A22CD8447C}" dt="2023-07-25T02:28:28.146" v="7136" actId="20577"/>
        <pc:sldMkLst>
          <pc:docMk/>
          <pc:sldMk cId="4115812051" sldId="354"/>
        </pc:sldMkLst>
        <pc:spChg chg="mod">
          <ac:chgData name="Toby Donaldson" userId="2e6e5431-bb17-4c41-9985-d39c50d83c73" providerId="ADAL" clId="{C8FEAEA1-0B4D-4DAA-8091-63A22CD8447C}" dt="2023-07-25T02:28:28.146" v="7136" actId="20577"/>
          <ac:spMkLst>
            <pc:docMk/>
            <pc:sldMk cId="4115812051" sldId="354"/>
            <ac:spMk id="17" creationId="{E2B99E43-7AD8-022B-B7A9-1459B297EDB8}"/>
          </ac:spMkLst>
        </pc:spChg>
      </pc:sldChg>
      <pc:sldChg chg="delSp add mod">
        <pc:chgData name="Toby Donaldson" userId="2e6e5431-bb17-4c41-9985-d39c50d83c73" providerId="ADAL" clId="{C8FEAEA1-0B4D-4DAA-8091-63A22CD8447C}" dt="2023-07-25T02:32:56.180" v="7373" actId="21"/>
        <pc:sldMkLst>
          <pc:docMk/>
          <pc:sldMk cId="2179366903" sldId="355"/>
        </pc:sldMkLst>
        <pc:spChg chg="del">
          <ac:chgData name="Toby Donaldson" userId="2e6e5431-bb17-4c41-9985-d39c50d83c73" providerId="ADAL" clId="{C8FEAEA1-0B4D-4DAA-8091-63A22CD8447C}" dt="2023-07-25T02:32:56.180" v="7373" actId="21"/>
          <ac:spMkLst>
            <pc:docMk/>
            <pc:sldMk cId="2179366903" sldId="355"/>
            <ac:spMk id="12" creationId="{3D8E20F0-8EBD-97A1-0C69-724D953F603A}"/>
          </ac:spMkLst>
        </pc:spChg>
      </pc:sldChg>
      <pc:sldChg chg="addSp delSp modSp add mod ord">
        <pc:chgData name="Toby Donaldson" userId="2e6e5431-bb17-4c41-9985-d39c50d83c73" providerId="ADAL" clId="{C8FEAEA1-0B4D-4DAA-8091-63A22CD8447C}" dt="2023-07-25T02:33:29.514" v="7376" actId="1076"/>
        <pc:sldMkLst>
          <pc:docMk/>
          <pc:sldMk cId="159165991" sldId="356"/>
        </pc:sldMkLst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8" creationId="{CA039975-734F-95D3-4DEF-D0B3981AB4E0}"/>
          </ac:spMkLst>
        </pc:spChg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2:47.812" v="7372" actId="21"/>
          <ac:spMkLst>
            <pc:docMk/>
            <pc:sldMk cId="159165991" sldId="356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5T02:32:41.280" v="7370" actId="1076"/>
          <ac:spMkLst>
            <pc:docMk/>
            <pc:sldMk cId="159165991" sldId="35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3:29.514" v="7376" actId="1076"/>
          <ac:picMkLst>
            <pc:docMk/>
            <pc:sldMk cId="159165991" sldId="356"/>
            <ac:picMk id="15" creationId="{C2D621C2-3E81-61F9-9664-EC36DFE8D774}"/>
          </ac:picMkLst>
        </pc:picChg>
        <pc:cxnChg chg="del">
          <ac:chgData name="Toby Donaldson" userId="2e6e5431-bb17-4c41-9985-d39c50d83c73" providerId="ADAL" clId="{C8FEAEA1-0B4D-4DAA-8091-63A22CD8447C}" dt="2023-07-25T02:32:45.692" v="7371" actId="21"/>
          <ac:cxnSpMkLst>
            <pc:docMk/>
            <pc:sldMk cId="159165991" sldId="356"/>
            <ac:cxnSpMk id="14" creationId="{7B9B851D-7889-C0E9-E504-9F2B12299B90}"/>
          </ac:cxnSpMkLst>
        </pc:cxnChg>
      </pc:sldChg>
      <pc:sldChg chg="delSp add mod">
        <pc:chgData name="Toby Donaldson" userId="2e6e5431-bb17-4c41-9985-d39c50d83c73" providerId="ADAL" clId="{C8FEAEA1-0B4D-4DAA-8091-63A22CD8447C}" dt="2023-07-25T02:36:08.356" v="7475" actId="21"/>
        <pc:sldMkLst>
          <pc:docMk/>
          <pc:sldMk cId="4210143963" sldId="357"/>
        </pc:sldMkLst>
        <pc:spChg chg="del">
          <ac:chgData name="Toby Donaldson" userId="2e6e5431-bb17-4c41-9985-d39c50d83c73" providerId="ADAL" clId="{C8FEAEA1-0B4D-4DAA-8091-63A22CD8447C}" dt="2023-07-25T02:36:08.356" v="7475" actId="21"/>
          <ac:spMkLst>
            <pc:docMk/>
            <pc:sldMk cId="4210143963" sldId="357"/>
            <ac:spMk id="12" creationId="{3D8E20F0-8EBD-97A1-0C69-724D953F603A}"/>
          </ac:spMkLst>
        </pc:spChg>
      </pc:sldChg>
      <pc:sldChg chg="addSp delSp modSp add mod ord setBg">
        <pc:chgData name="Toby Donaldson" userId="2e6e5431-bb17-4c41-9985-d39c50d83c73" providerId="ADAL" clId="{C8FEAEA1-0B4D-4DAA-8091-63A22CD8447C}" dt="2023-07-25T02:44:27.799" v="7748"/>
        <pc:sldMkLst>
          <pc:docMk/>
          <pc:sldMk cId="3495297759" sldId="358"/>
        </pc:sldMkLst>
        <pc:spChg chg="mod">
          <ac:chgData name="Toby Donaldson" userId="2e6e5431-bb17-4c41-9985-d39c50d83c73" providerId="ADAL" clId="{C8FEAEA1-0B4D-4DAA-8091-63A22CD8447C}" dt="2023-07-25T02:44:01.108" v="7745" actId="2711"/>
          <ac:spMkLst>
            <pc:docMk/>
            <pc:sldMk cId="3495297759" sldId="358"/>
            <ac:spMk id="2" creationId="{237DA8DA-5AA7-6AD3-3960-6CBBDB85810F}"/>
          </ac:spMkLst>
        </pc:spChg>
        <pc:spChg chg="del mod">
          <ac:chgData name="Toby Donaldson" userId="2e6e5431-bb17-4c41-9985-d39c50d83c73" providerId="ADAL" clId="{C8FEAEA1-0B4D-4DAA-8091-63A22CD8447C}" dt="2023-07-25T02:43:44.871" v="7740" actId="21"/>
          <ac:spMkLst>
            <pc:docMk/>
            <pc:sldMk cId="3495297759" sldId="358"/>
            <ac:spMk id="3" creationId="{248FBE43-CB10-3667-BB29-C1B0FA26FDED}"/>
          </ac:spMkLst>
        </pc:spChg>
        <pc:spChg chg="mod ord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4" creationId="{CD872451-0869-872C-E870-379BEBD2705F}"/>
          </ac:spMkLst>
        </pc:spChg>
        <pc:spChg chg="add del mod">
          <ac:chgData name="Toby Donaldson" userId="2e6e5431-bb17-4c41-9985-d39c50d83c73" providerId="ADAL" clId="{C8FEAEA1-0B4D-4DAA-8091-63A22CD8447C}" dt="2023-07-25T02:43:49.404" v="7741" actId="21"/>
          <ac:spMkLst>
            <pc:docMk/>
            <pc:sldMk cId="3495297759" sldId="358"/>
            <ac:spMk id="7" creationId="{EE0855BF-4733-1B3B-7E11-66FA26A2C3C4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0" creationId="{1CD81A2A-6ED4-4EF4-A14C-912D31E14800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2" creationId="{1661932C-CA15-4E17-B115-FAE7CBEE4789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4" creationId="{8590ADD5-9383-4D3D-9047-3DA2593CCB5D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6" creationId="{DABE3E45-88CF-45D8-8D40-C773324D93F6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0" creationId="{B91ECDA9-56DC-4270-8F33-01C5637B8CE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2" creationId="{75F47824-961D-465D-84F9-EAE11BC6173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4" creationId="{FEC9DA3E-C1D7-472D-B7C0-F71AE41FBA23}"/>
          </ac:spMkLst>
        </pc:spChg>
        <pc:picChg chg="add mod">
          <ac:chgData name="Toby Donaldson" userId="2e6e5431-bb17-4c41-9985-d39c50d83c73" providerId="ADAL" clId="{C8FEAEA1-0B4D-4DAA-8091-63A22CD8447C}" dt="2023-07-25T02:44:18.975" v="7746" actId="1076"/>
          <ac:picMkLst>
            <pc:docMk/>
            <pc:sldMk cId="3495297759" sldId="358"/>
            <ac:picMk id="5" creationId="{2C4B7170-7A0E-CEAE-1129-E317B9AE31C0}"/>
          </ac:picMkLst>
        </pc:picChg>
        <pc:cxnChg chg="add del">
          <ac:chgData name="Toby Donaldson" userId="2e6e5431-bb17-4c41-9985-d39c50d83c73" providerId="ADAL" clId="{C8FEAEA1-0B4D-4DAA-8091-63A22CD8447C}" dt="2023-07-25T02:43:32.804" v="7737" actId="26606"/>
          <ac:cxnSpMkLst>
            <pc:docMk/>
            <pc:sldMk cId="3495297759" sldId="358"/>
            <ac:cxnSpMk id="18" creationId="{49CD1692-827B-4C8D-B4A1-134FD04CF45C}"/>
          </ac:cxnSpMkLst>
        </pc:cxnChg>
      </pc:sldChg>
      <pc:sldChg chg="modSp add mod">
        <pc:chgData name="Toby Donaldson" userId="2e6e5431-bb17-4c41-9985-d39c50d83c73" providerId="ADAL" clId="{C8FEAEA1-0B4D-4DAA-8091-63A22CD8447C}" dt="2023-07-25T02:45:07.887" v="7756" actId="6549"/>
        <pc:sldMkLst>
          <pc:docMk/>
          <pc:sldMk cId="1758068136" sldId="359"/>
        </pc:sldMkLst>
        <pc:spChg chg="mod">
          <ac:chgData name="Toby Donaldson" userId="2e6e5431-bb17-4c41-9985-d39c50d83c73" providerId="ADAL" clId="{C8FEAEA1-0B4D-4DAA-8091-63A22CD8447C}" dt="2023-07-25T02:45:07.887" v="7756" actId="6549"/>
          <ac:spMkLst>
            <pc:docMk/>
            <pc:sldMk cId="1758068136" sldId="359"/>
            <ac:spMk id="3" creationId="{248FBE43-CB10-3667-BB29-C1B0FA26FDED}"/>
          </ac:spMkLst>
        </pc:spChg>
      </pc:sldChg>
    </pc:docChg>
  </pc:docChgLst>
  <pc:docChgLst>
    <pc:chgData name="Toby Donaldson" userId="2e6e5431-bb17-4c41-9985-d39c50d83c73" providerId="ADAL" clId="{DBB62C69-4EB7-475E-BD0C-C30F05277F59}"/>
    <pc:docChg chg="undo custSel addSld delSld modSld modSection modNotesMaster">
      <pc:chgData name="Toby Donaldson" userId="2e6e5431-bb17-4c41-9985-d39c50d83c73" providerId="ADAL" clId="{DBB62C69-4EB7-475E-BD0C-C30F05277F59}" dt="2023-07-28T20:01:18.051" v="937"/>
      <pc:docMkLst>
        <pc:docMk/>
      </pc:docMkLst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977470410" sldId="328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977470410" sldId="328"/>
            <ac:inkMk id="2" creationId="{6F573C05-6755-56A4-72FB-67D47AFD8B7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034266009" sldId="329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034266009" sldId="329"/>
            <ac:inkMk id="2" creationId="{891541D3-DE9F-C786-F3FA-D0968446D5A6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59960266" sldId="33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59960266" sldId="330"/>
            <ac:inkMk id="5" creationId="{29158010-3D32-40A0-2D1C-8F16BACCB2A2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263232" sldId="33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263232" sldId="332"/>
            <ac:inkMk id="11" creationId="{D0F991C9-8048-5CD0-EF2D-250A4D0329C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825198513" sldId="33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825198513" sldId="334"/>
            <ac:inkMk id="3" creationId="{5F56FCF7-637A-8A51-6E15-F3F0878CC51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236294138" sldId="33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236294138" sldId="336"/>
            <ac:inkMk id="12" creationId="{38081345-3A81-A19A-D32E-A9066FC4397D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51923349" sldId="33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51923349" sldId="337"/>
            <ac:inkMk id="6" creationId="{C5819235-EE02-ED86-91B1-B4E40CC12D8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092944382" sldId="34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092944382" sldId="340"/>
            <ac:inkMk id="5" creationId="{E4E77D1D-FC14-F9A9-94D0-31E9C62A6EC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339884176" sldId="34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339884176" sldId="342"/>
            <ac:inkMk id="7" creationId="{9A2902CC-FA75-7697-0BA0-64CC709BE75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950818431" sldId="345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950818431" sldId="345"/>
            <ac:inkMk id="2" creationId="{0AAE78ED-711C-EE84-9DDA-5DB3A90D58A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142052837" sldId="34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142052837" sldId="346"/>
            <ac:inkMk id="2" creationId="{34557D28-FD0B-51CE-CCD0-AC0B1240245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130013804" sldId="34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130013804" sldId="347"/>
            <ac:inkMk id="2" creationId="{0B128316-A688-2B8D-2FD9-172FFAA7509B}"/>
          </ac:inkMkLst>
        </pc:inkChg>
      </pc:sldChg>
      <pc:sldChg chg="addSp">
        <pc:chgData name="Toby Donaldson" userId="2e6e5431-bb17-4c41-9985-d39c50d83c73" providerId="ADAL" clId="{DBB62C69-4EB7-475E-BD0C-C30F05277F59}" dt="2023-07-28T19:40:51.610" v="935"/>
        <pc:sldMkLst>
          <pc:docMk/>
          <pc:sldMk cId="1613205771" sldId="350"/>
        </pc:sldMkLst>
        <pc:inkChg chg="add">
          <ac:chgData name="Toby Donaldson" userId="2e6e5431-bb17-4c41-9985-d39c50d83c73" providerId="ADAL" clId="{DBB62C69-4EB7-475E-BD0C-C30F05277F59}" dt="2023-07-28T19:40:51.610" v="935"/>
          <ac:inkMkLst>
            <pc:docMk/>
            <pc:sldMk cId="1613205771" sldId="350"/>
            <ac:inkMk id="3" creationId="{0ACD6AB0-75F5-230B-2867-36B0D2A35266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4268578346" sldId="351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4268578346" sldId="351"/>
            <ac:inkMk id="5" creationId="{7B2FFC95-B3CB-397B-DA41-60D8C1E8BC98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773074326" sldId="353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773074326" sldId="353"/>
            <ac:inkMk id="9" creationId="{B9C85B79-F2CD-E4F9-F820-A9F66DC0017F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15812051" sldId="35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15812051" sldId="354"/>
            <ac:inkMk id="3" creationId="{68B0A13B-185F-CB01-93B0-F0407DE9772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165991" sldId="35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165991" sldId="356"/>
            <ac:inkMk id="8" creationId="{7F0B996D-6B2D-42A3-6103-E789A3F7AE6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210143963" sldId="35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210143963" sldId="357"/>
            <ac:inkMk id="12" creationId="{EDCBE2B1-9539-C138-1678-074FC86FFE9F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2688960525" sldId="360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2688960525" sldId="360"/>
            <ac:inkMk id="5" creationId="{CFA358D3-6B35-B5C7-7B98-3B77C67ADB6F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3685098826" sldId="362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3685098826" sldId="362"/>
            <ac:inkMk id="6" creationId="{0C7F76D1-B29A-851D-1956-B66135BCAE77}"/>
          </ac:inkMkLst>
        </pc:inkChg>
      </pc:sldChg>
      <pc:sldChg chg="addSp">
        <pc:chgData name="Toby Donaldson" userId="2e6e5431-bb17-4c41-9985-d39c50d83c73" providerId="ADAL" clId="{DBB62C69-4EB7-475E-BD0C-C30F05277F59}" dt="2023-07-28T19:45:27.773" v="936"/>
        <pc:sldMkLst>
          <pc:docMk/>
          <pc:sldMk cId="2829581608" sldId="363"/>
        </pc:sldMkLst>
        <pc:inkChg chg="add">
          <ac:chgData name="Toby Donaldson" userId="2e6e5431-bb17-4c41-9985-d39c50d83c73" providerId="ADAL" clId="{DBB62C69-4EB7-475E-BD0C-C30F05277F59}" dt="2023-07-28T19:45:27.773" v="936"/>
          <ac:inkMkLst>
            <pc:docMk/>
            <pc:sldMk cId="2829581608" sldId="363"/>
            <ac:inkMk id="5" creationId="{A43D0549-42BB-461A-A2D0-F4FD3DB43100}"/>
          </ac:inkMkLst>
        </pc:inkChg>
      </pc:sldChg>
      <pc:sldChg chg="addSp modSp mod">
        <pc:chgData name="Toby Donaldson" userId="2e6e5431-bb17-4c41-9985-d39c50d83c73" providerId="ADAL" clId="{DBB62C69-4EB7-475E-BD0C-C30F05277F59}" dt="2023-07-28T19:45:27.773" v="936"/>
        <pc:sldMkLst>
          <pc:docMk/>
          <pc:sldMk cId="2068719397" sldId="364"/>
        </pc:sldMkLst>
        <pc:spChg chg="mod">
          <ac:chgData name="Toby Donaldson" userId="2e6e5431-bb17-4c41-9985-d39c50d83c73" providerId="ADAL" clId="{DBB62C69-4EB7-475E-BD0C-C30F05277F59}" dt="2023-07-28T18:21:06.640" v="109" actId="20577"/>
          <ac:spMkLst>
            <pc:docMk/>
            <pc:sldMk cId="2068719397" sldId="364"/>
            <ac:spMk id="14" creationId="{070695A3-8121-35D7-F03E-3D3464A1AE5E}"/>
          </ac:spMkLst>
        </pc:spChg>
        <pc:inkChg chg="add">
          <ac:chgData name="Toby Donaldson" userId="2e6e5431-bb17-4c41-9985-d39c50d83c73" providerId="ADAL" clId="{DBB62C69-4EB7-475E-BD0C-C30F05277F59}" dt="2023-07-28T19:45:27.773" v="936"/>
          <ac:inkMkLst>
            <pc:docMk/>
            <pc:sldMk cId="2068719397" sldId="364"/>
            <ac:inkMk id="3" creationId="{C8E10A70-3FCB-6001-ABA6-07E57D98335E}"/>
          </ac:inkMkLst>
        </pc:inkChg>
      </pc:sldChg>
      <pc:sldChg chg="addSp delSp modSp mod">
        <pc:chgData name="Toby Donaldson" userId="2e6e5431-bb17-4c41-9985-d39c50d83c73" providerId="ADAL" clId="{DBB62C69-4EB7-475E-BD0C-C30F05277F59}" dt="2023-07-28T17:33:47.244" v="102" actId="1076"/>
        <pc:sldMkLst>
          <pc:docMk/>
          <pc:sldMk cId="1987755998" sldId="369"/>
        </pc:sldMkLst>
        <pc:spChg chg="add del mod">
          <ac:chgData name="Toby Donaldson" userId="2e6e5431-bb17-4c41-9985-d39c50d83c73" providerId="ADAL" clId="{DBB62C69-4EB7-475E-BD0C-C30F05277F59}" dt="2023-07-28T17:33:38.804" v="101" actId="21"/>
          <ac:spMkLst>
            <pc:docMk/>
            <pc:sldMk cId="1987755998" sldId="369"/>
            <ac:spMk id="5" creationId="{28B24ABE-6EAF-316A-BF19-F784EF0B2AF5}"/>
          </ac:spMkLst>
        </pc:spChg>
        <pc:spChg chg="add mod">
          <ac:chgData name="Toby Donaldson" userId="2e6e5431-bb17-4c41-9985-d39c50d83c73" providerId="ADAL" clId="{DBB62C69-4EB7-475E-BD0C-C30F05277F59}" dt="2023-07-28T17:33:47.244" v="102" actId="1076"/>
          <ac:spMkLst>
            <pc:docMk/>
            <pc:sldMk cId="1987755998" sldId="369"/>
            <ac:spMk id="6" creationId="{9AB00871-D27F-78ED-9666-5683BF8418A1}"/>
          </ac:spMkLst>
        </pc:sp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965544776" sldId="370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965544776" sldId="370"/>
            <ac:inkMk id="2" creationId="{F4844F9B-3242-619E-BCA7-5E7218DF194B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294849716" sldId="371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294849716" sldId="371"/>
            <ac:inkMk id="2" creationId="{DD5B3A2F-C016-4167-6BB9-0ECD78E32E9F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3834325669" sldId="372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3834325669" sldId="372"/>
            <ac:inkMk id="2" creationId="{4DF3E2E1-64BF-72A7-A216-ED9A2EE81FAD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3346708425" sldId="373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3346708425" sldId="373"/>
            <ac:inkMk id="2" creationId="{2BC52F33-4F47-5F7C-06A0-81D0A31011EE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184247880" sldId="374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184247880" sldId="374"/>
            <ac:inkMk id="5" creationId="{BBD27269-3670-010A-51EA-02627845CFA6}"/>
          </ac:inkMkLst>
        </pc:inkChg>
      </pc:sldChg>
      <pc:sldChg chg="addSp modSp mod">
        <pc:chgData name="Toby Donaldson" userId="2e6e5431-bb17-4c41-9985-d39c50d83c73" providerId="ADAL" clId="{DBB62C69-4EB7-475E-BD0C-C30F05277F59}" dt="2023-07-28T20:01:18.051" v="937"/>
        <pc:sldMkLst>
          <pc:docMk/>
          <pc:sldMk cId="451211871" sldId="375"/>
        </pc:sldMkLst>
        <pc:spChg chg="mod">
          <ac:chgData name="Toby Donaldson" userId="2e6e5431-bb17-4c41-9985-d39c50d83c73" providerId="ADAL" clId="{DBB62C69-4EB7-475E-BD0C-C30F05277F59}" dt="2023-07-28T17:24:53.884" v="11" actId="20577"/>
          <ac:spMkLst>
            <pc:docMk/>
            <pc:sldMk cId="451211871" sldId="375"/>
            <ac:spMk id="3" creationId="{C85FD446-CB5E-75C2-C0EE-0AC43AD36E8D}"/>
          </ac:spMkLst>
        </pc:spChg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451211871" sldId="375"/>
            <ac:inkMk id="5" creationId="{26EB225F-76FF-EB48-32E5-53F0E2F5E5CE}"/>
          </ac:inkMkLst>
        </pc:inkChg>
      </pc:sldChg>
      <pc:sldChg chg="addSp delSp modSp new del mod">
        <pc:chgData name="Toby Donaldson" userId="2e6e5431-bb17-4c41-9985-d39c50d83c73" providerId="ADAL" clId="{DBB62C69-4EB7-475E-BD0C-C30F05277F59}" dt="2023-07-28T18:49:43.625" v="623" actId="2696"/>
        <pc:sldMkLst>
          <pc:docMk/>
          <pc:sldMk cId="1482812125" sldId="380"/>
        </pc:sldMkLst>
        <pc:spChg chg="mod">
          <ac:chgData name="Toby Donaldson" userId="2e6e5431-bb17-4c41-9985-d39c50d83c73" providerId="ADAL" clId="{DBB62C69-4EB7-475E-BD0C-C30F05277F59}" dt="2023-07-28T18:39:20.024" v="136" actId="20577"/>
          <ac:spMkLst>
            <pc:docMk/>
            <pc:sldMk cId="1482812125" sldId="380"/>
            <ac:spMk id="2" creationId="{30ABC704-DED4-580B-7651-96857CE904A2}"/>
          </ac:spMkLst>
        </pc:spChg>
        <pc:spChg chg="mod">
          <ac:chgData name="Toby Donaldson" userId="2e6e5431-bb17-4c41-9985-d39c50d83c73" providerId="ADAL" clId="{DBB62C69-4EB7-475E-BD0C-C30F05277F59}" dt="2023-07-28T18:40:11.149" v="324" actId="12"/>
          <ac:spMkLst>
            <pc:docMk/>
            <pc:sldMk cId="1482812125" sldId="380"/>
            <ac:spMk id="3" creationId="{F901A8FF-9107-851B-3F10-AFD484C6E178}"/>
          </ac:spMkLst>
        </pc:spChg>
        <pc:spChg chg="add mod">
          <ac:chgData name="Toby Donaldson" userId="2e6e5431-bb17-4c41-9985-d39c50d83c73" providerId="ADAL" clId="{DBB62C69-4EB7-475E-BD0C-C30F05277F59}" dt="2023-07-28T18:40:59.699" v="381" actId="1076"/>
          <ac:spMkLst>
            <pc:docMk/>
            <pc:sldMk cId="1482812125" sldId="380"/>
            <ac:spMk id="5" creationId="{24EABA1C-8565-F82D-5377-48638AC255BB}"/>
          </ac:spMkLst>
        </pc:spChg>
        <pc:spChg chg="add del mod">
          <ac:chgData name="Toby Donaldson" userId="2e6e5431-bb17-4c41-9985-d39c50d83c73" providerId="ADAL" clId="{DBB62C69-4EB7-475E-BD0C-C30F05277F59}" dt="2023-07-28T18:43:25.697" v="396"/>
          <ac:spMkLst>
            <pc:docMk/>
            <pc:sldMk cId="1482812125" sldId="380"/>
            <ac:spMk id="15" creationId="{45D30A1B-C226-3DFA-8751-2C6250EBCF28}"/>
          </ac:spMkLst>
        </pc:spChg>
        <pc:graphicFrameChg chg="add mod modGraphic">
          <ac:chgData name="Toby Donaldson" userId="2e6e5431-bb17-4c41-9985-d39c50d83c73" providerId="ADAL" clId="{DBB62C69-4EB7-475E-BD0C-C30F05277F59}" dt="2023-07-28T18:41:32.826" v="385" actId="1076"/>
          <ac:graphicFrameMkLst>
            <pc:docMk/>
            <pc:sldMk cId="1482812125" sldId="380"/>
            <ac:graphicFrameMk id="6" creationId="{482F71FE-4144-84D0-BF7A-A3E58E801E77}"/>
          </ac:graphicFrameMkLst>
        </pc:graphicFrameChg>
        <pc:cxnChg chg="add mod">
          <ac:chgData name="Toby Donaldson" userId="2e6e5431-bb17-4c41-9985-d39c50d83c73" providerId="ADAL" clId="{DBB62C69-4EB7-475E-BD0C-C30F05277F59}" dt="2023-07-28T18:45:17.547" v="406" actId="14100"/>
          <ac:cxnSpMkLst>
            <pc:docMk/>
            <pc:sldMk cId="1482812125" sldId="380"/>
            <ac:cxnSpMk id="8" creationId="{06752F6B-2517-14FA-2743-0C1E6346C69F}"/>
          </ac:cxnSpMkLst>
        </pc:cxnChg>
        <pc:cxnChg chg="add mod">
          <ac:chgData name="Toby Donaldson" userId="2e6e5431-bb17-4c41-9985-d39c50d83c73" providerId="ADAL" clId="{DBB62C69-4EB7-475E-BD0C-C30F05277F59}" dt="2023-07-28T18:42:39.887" v="389" actId="14100"/>
          <ac:cxnSpMkLst>
            <pc:docMk/>
            <pc:sldMk cId="1482812125" sldId="380"/>
            <ac:cxnSpMk id="9" creationId="{200F51BE-C457-7660-A292-2EF2C65C5F84}"/>
          </ac:cxnSpMkLst>
        </pc:cxnChg>
        <pc:cxnChg chg="add mod">
          <ac:chgData name="Toby Donaldson" userId="2e6e5431-bb17-4c41-9985-d39c50d83c73" providerId="ADAL" clId="{DBB62C69-4EB7-475E-BD0C-C30F05277F59}" dt="2023-07-28T18:45:25.325" v="407" actId="14100"/>
          <ac:cxnSpMkLst>
            <pc:docMk/>
            <pc:sldMk cId="1482812125" sldId="380"/>
            <ac:cxnSpMk id="11" creationId="{BE9534FB-11E2-EFA8-A0C4-61D672EBE901}"/>
          </ac:cxnSpMkLst>
        </pc:cxnChg>
        <pc:cxnChg chg="add mod">
          <ac:chgData name="Toby Donaldson" userId="2e6e5431-bb17-4c41-9985-d39c50d83c73" providerId="ADAL" clId="{DBB62C69-4EB7-475E-BD0C-C30F05277F59}" dt="2023-07-28T18:45:28.945" v="408" actId="14100"/>
          <ac:cxnSpMkLst>
            <pc:docMk/>
            <pc:sldMk cId="1482812125" sldId="380"/>
            <ac:cxnSpMk id="14" creationId="{97EE801C-9657-3FB3-559E-F8F3D5D8A5D2}"/>
          </ac:cxnSpMkLst>
        </pc:cxnChg>
        <pc:cxnChg chg="add mod">
          <ac:chgData name="Toby Donaldson" userId="2e6e5431-bb17-4c41-9985-d39c50d83c73" providerId="ADAL" clId="{DBB62C69-4EB7-475E-BD0C-C30F05277F59}" dt="2023-07-28T18:43:36.873" v="399" actId="14100"/>
          <ac:cxnSpMkLst>
            <pc:docMk/>
            <pc:sldMk cId="1482812125" sldId="380"/>
            <ac:cxnSpMk id="16" creationId="{435A6195-A327-B9AF-E0B6-2A229E574E01}"/>
          </ac:cxnSpMkLst>
        </pc:cxnChg>
        <pc:cxnChg chg="add mod">
          <ac:chgData name="Toby Donaldson" userId="2e6e5431-bb17-4c41-9985-d39c50d83c73" providerId="ADAL" clId="{DBB62C69-4EB7-475E-BD0C-C30F05277F59}" dt="2023-07-28T18:44:55.728" v="402" actId="14100"/>
          <ac:cxnSpMkLst>
            <pc:docMk/>
            <pc:sldMk cId="1482812125" sldId="380"/>
            <ac:cxnSpMk id="18" creationId="{43854419-40DF-D100-B92E-F4CE33F7B512}"/>
          </ac:cxnSpMkLst>
        </pc:cxnChg>
        <pc:cxnChg chg="add mod">
          <ac:chgData name="Toby Donaldson" userId="2e6e5431-bb17-4c41-9985-d39c50d83c73" providerId="ADAL" clId="{DBB62C69-4EB7-475E-BD0C-C30F05277F59}" dt="2023-07-28T18:45:12.231" v="405" actId="14100"/>
          <ac:cxnSpMkLst>
            <pc:docMk/>
            <pc:sldMk cId="1482812125" sldId="380"/>
            <ac:cxnSpMk id="21" creationId="{0E9F722A-3C95-4B0A-9550-55B98860E47F}"/>
          </ac:cxnSpMkLst>
        </pc:cxnChg>
        <pc:cxnChg chg="add mod">
          <ac:chgData name="Toby Donaldson" userId="2e6e5431-bb17-4c41-9985-d39c50d83c73" providerId="ADAL" clId="{DBB62C69-4EB7-475E-BD0C-C30F05277F59}" dt="2023-07-28T18:45:49.891" v="411" actId="14100"/>
          <ac:cxnSpMkLst>
            <pc:docMk/>
            <pc:sldMk cId="1482812125" sldId="380"/>
            <ac:cxnSpMk id="27" creationId="{84A7961D-B393-D392-8E08-BFBC61427CF5}"/>
          </ac:cxnSpMkLst>
        </pc:cxnChg>
        <pc:cxnChg chg="add mod">
          <ac:chgData name="Toby Donaldson" userId="2e6e5431-bb17-4c41-9985-d39c50d83c73" providerId="ADAL" clId="{DBB62C69-4EB7-475E-BD0C-C30F05277F59}" dt="2023-07-28T18:46:00.891" v="414" actId="14100"/>
          <ac:cxnSpMkLst>
            <pc:docMk/>
            <pc:sldMk cId="1482812125" sldId="380"/>
            <ac:cxnSpMk id="29" creationId="{1E41C941-EEA1-B3B4-EE45-F6329BAF2691}"/>
          </ac:cxnSpMkLst>
        </pc:cxnChg>
      </pc:sldChg>
      <pc:sldChg chg="addSp delSp modSp add mod">
        <pc:chgData name="Toby Donaldson" userId="2e6e5431-bb17-4c41-9985-d39c50d83c73" providerId="ADAL" clId="{DBB62C69-4EB7-475E-BD0C-C30F05277F59}" dt="2023-07-28T18:52:35.256" v="933" actId="1076"/>
        <pc:sldMkLst>
          <pc:docMk/>
          <pc:sldMk cId="2976871719" sldId="381"/>
        </pc:sldMkLst>
        <pc:spChg chg="del mod">
          <ac:chgData name="Toby Donaldson" userId="2e6e5431-bb17-4c41-9985-d39c50d83c73" providerId="ADAL" clId="{DBB62C69-4EB7-475E-BD0C-C30F05277F59}" dt="2023-07-28T18:46:45.866" v="445" actId="21"/>
          <ac:spMkLst>
            <pc:docMk/>
            <pc:sldMk cId="2976871719" sldId="381"/>
            <ac:spMk id="3" creationId="{F901A8FF-9107-851B-3F10-AFD484C6E178}"/>
          </ac:spMkLst>
        </pc:spChg>
        <pc:spChg chg="add del mod">
          <ac:chgData name="Toby Donaldson" userId="2e6e5431-bb17-4c41-9985-d39c50d83c73" providerId="ADAL" clId="{DBB62C69-4EB7-475E-BD0C-C30F05277F59}" dt="2023-07-28T18:46:49.366" v="446" actId="21"/>
          <ac:spMkLst>
            <pc:docMk/>
            <pc:sldMk cId="2976871719" sldId="381"/>
            <ac:spMk id="10" creationId="{12B1D41E-D624-5697-A8B3-9F6FB0F3513D}"/>
          </ac:spMkLst>
        </pc:spChg>
        <pc:spChg chg="add mod">
          <ac:chgData name="Toby Donaldson" userId="2e6e5431-bb17-4c41-9985-d39c50d83c73" providerId="ADAL" clId="{DBB62C69-4EB7-475E-BD0C-C30F05277F59}" dt="2023-07-28T18:49:36.971" v="622" actId="1076"/>
          <ac:spMkLst>
            <pc:docMk/>
            <pc:sldMk cId="2976871719" sldId="381"/>
            <ac:spMk id="12" creationId="{5E7586CD-65C2-D2B1-8785-1C265D0CE555}"/>
          </ac:spMkLst>
        </pc:spChg>
        <pc:spChg chg="add mod">
          <ac:chgData name="Toby Donaldson" userId="2e6e5431-bb17-4c41-9985-d39c50d83c73" providerId="ADAL" clId="{DBB62C69-4EB7-475E-BD0C-C30F05277F59}" dt="2023-07-28T18:52:35.256" v="933" actId="1076"/>
          <ac:spMkLst>
            <pc:docMk/>
            <pc:sldMk cId="2976871719" sldId="381"/>
            <ac:spMk id="15" creationId="{21E51CCD-1143-200D-A40D-0C6FA70F03E8}"/>
          </ac:spMkLst>
        </pc:spChg>
        <pc:cxnChg chg="mod">
          <ac:chgData name="Toby Donaldson" userId="2e6e5431-bb17-4c41-9985-d39c50d83c73" providerId="ADAL" clId="{DBB62C69-4EB7-475E-BD0C-C30F05277F59}" dt="2023-07-28T18:49:02.555" v="594" actId="14100"/>
          <ac:cxnSpMkLst>
            <pc:docMk/>
            <pc:sldMk cId="2976871719" sldId="381"/>
            <ac:cxnSpMk id="29" creationId="{1E41C941-EEA1-B3B4-EE45-F6329BAF2691}"/>
          </ac:cxnSpMkLst>
        </pc:cxn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  <pc:docChgLst>
    <pc:chgData name="Toby Donaldson" userId="2e6e5431-bb17-4c41-9985-d39c50d83c73" providerId="ADAL" clId="{76365C74-7055-4A71-AABA-120F68D0424D}"/>
    <pc:docChg chg="undo custSel modSld">
      <pc:chgData name="Toby Donaldson" userId="2e6e5431-bb17-4c41-9985-d39c50d83c73" providerId="ADAL" clId="{76365C74-7055-4A71-AABA-120F68D0424D}" dt="2023-11-24T04:26:04.699" v="565" actId="1076"/>
      <pc:docMkLst>
        <pc:docMk/>
      </pc:docMkLst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977470410" sldId="328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977470410" sldId="328"/>
            <ac:inkMk id="2" creationId="{6F573C05-6755-56A4-72FB-67D47AFD8B70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034266009" sldId="329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034266009" sldId="329"/>
            <ac:inkMk id="2" creationId="{891541D3-DE9F-C786-F3FA-D0968446D5A6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159960266" sldId="33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159960266" sldId="330"/>
            <ac:inkMk id="5" creationId="{29158010-3D32-40A0-2D1C-8F16BACCB2A2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59263232" sldId="332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59263232" sldId="332"/>
            <ac:inkMk id="11" creationId="{D0F991C9-8048-5CD0-EF2D-250A4D0329CC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825198513" sldId="334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825198513" sldId="334"/>
            <ac:inkMk id="3" creationId="{5F56FCF7-637A-8A51-6E15-F3F0878CC51C}"/>
          </ac:inkMkLst>
        </pc:inkChg>
      </pc:sldChg>
      <pc:sldChg chg="modSp mod">
        <pc:chgData name="Toby Donaldson" userId="2e6e5431-bb17-4c41-9985-d39c50d83c73" providerId="ADAL" clId="{76365C74-7055-4A71-AABA-120F68D0424D}" dt="2023-11-24T03:13:35.401" v="17" actId="20577"/>
        <pc:sldMkLst>
          <pc:docMk/>
          <pc:sldMk cId="3606745309" sldId="335"/>
        </pc:sldMkLst>
        <pc:spChg chg="mod">
          <ac:chgData name="Toby Donaldson" userId="2e6e5431-bb17-4c41-9985-d39c50d83c73" providerId="ADAL" clId="{76365C74-7055-4A71-AABA-120F68D0424D}" dt="2023-11-24T03:13:35.401" v="17" actId="20577"/>
          <ac:spMkLst>
            <pc:docMk/>
            <pc:sldMk cId="3606745309" sldId="335"/>
            <ac:spMk id="18" creationId="{A833F9CC-248F-2DBE-CBC9-1E790D8514F8}"/>
          </ac:spMkLst>
        </pc:sp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236294138" sldId="336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236294138" sldId="336"/>
            <ac:inkMk id="12" creationId="{38081345-3A81-A19A-D32E-A9066FC4397D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15:35.530" v="152" actId="20577"/>
        <pc:sldMkLst>
          <pc:docMk/>
          <pc:sldMk cId="251923349" sldId="337"/>
        </pc:sldMkLst>
        <pc:spChg chg="mod">
          <ac:chgData name="Toby Donaldson" userId="2e6e5431-bb17-4c41-9985-d39c50d83c73" providerId="ADAL" clId="{76365C74-7055-4A71-AABA-120F68D0424D}" dt="2023-11-24T03:15:35.530" v="152" actId="20577"/>
          <ac:spMkLst>
            <pc:docMk/>
            <pc:sldMk cId="251923349" sldId="337"/>
            <ac:spMk id="3" creationId="{F6C9DCD7-E98D-73DD-6388-A3AEAEDFBF4A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51923349" sldId="337"/>
            <ac:inkMk id="6" creationId="{C5819235-EE02-ED86-91B1-B4E40CC12D84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092944382" sldId="34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092944382" sldId="340"/>
            <ac:inkMk id="5" creationId="{E4E77D1D-FC14-F9A9-94D0-31E9C62A6EC4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339884176" sldId="342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339884176" sldId="342"/>
            <ac:inkMk id="7" creationId="{9A2902CC-FA75-7697-0BA0-64CC709BE757}"/>
          </ac:inkMkLst>
        </pc:inkChg>
      </pc:sldChg>
      <pc:sldChg chg="modSp mod">
        <pc:chgData name="Toby Donaldson" userId="2e6e5431-bb17-4c41-9985-d39c50d83c73" providerId="ADAL" clId="{76365C74-7055-4A71-AABA-120F68D0424D}" dt="2023-11-24T03:16:48.385" v="154" actId="113"/>
        <pc:sldMkLst>
          <pc:docMk/>
          <pc:sldMk cId="3082087426" sldId="343"/>
        </pc:sldMkLst>
        <pc:spChg chg="mod">
          <ac:chgData name="Toby Donaldson" userId="2e6e5431-bb17-4c41-9985-d39c50d83c73" providerId="ADAL" clId="{76365C74-7055-4A71-AABA-120F68D0424D}" dt="2023-11-24T03:16:48.385" v="154" actId="113"/>
          <ac:spMkLst>
            <pc:docMk/>
            <pc:sldMk cId="3082087426" sldId="343"/>
            <ac:spMk id="16" creationId="{843D9137-7DC8-408B-E5A0-DFB7C51CFBB7}"/>
          </ac:spMkLst>
        </pc:spChg>
      </pc:sldChg>
      <pc:sldChg chg="modSp mod">
        <pc:chgData name="Toby Donaldson" userId="2e6e5431-bb17-4c41-9985-d39c50d83c73" providerId="ADAL" clId="{76365C74-7055-4A71-AABA-120F68D0424D}" dt="2023-11-24T03:16:57.888" v="155" actId="20577"/>
        <pc:sldMkLst>
          <pc:docMk/>
          <pc:sldMk cId="1325615838" sldId="344"/>
        </pc:sldMkLst>
        <pc:spChg chg="mod">
          <ac:chgData name="Toby Donaldson" userId="2e6e5431-bb17-4c41-9985-d39c50d83c73" providerId="ADAL" clId="{76365C74-7055-4A71-AABA-120F68D0424D}" dt="2023-11-24T03:16:57.888" v="155" actId="20577"/>
          <ac:spMkLst>
            <pc:docMk/>
            <pc:sldMk cId="1325615838" sldId="344"/>
            <ac:spMk id="15" creationId="{B0175872-7501-D9CB-A818-BEAB680FF9FD}"/>
          </ac:spMkLst>
        </pc:sp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950818431" sldId="345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950818431" sldId="345"/>
            <ac:inkMk id="2" creationId="{0AAE78ED-711C-EE84-9DDA-5DB3A90D58A7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17:58.952" v="192" actId="20577"/>
        <pc:sldMkLst>
          <pc:docMk/>
          <pc:sldMk cId="1142052837" sldId="346"/>
        </pc:sldMkLst>
        <pc:spChg chg="mod">
          <ac:chgData name="Toby Donaldson" userId="2e6e5431-bb17-4c41-9985-d39c50d83c73" providerId="ADAL" clId="{76365C74-7055-4A71-AABA-120F68D0424D}" dt="2023-11-24T03:17:32.122" v="165" actId="20577"/>
          <ac:spMkLst>
            <pc:docMk/>
            <pc:sldMk cId="1142052837" sldId="346"/>
            <ac:spMk id="9" creationId="{968BC37D-7FA9-7945-3C22-6F1764AFC1CC}"/>
          </ac:spMkLst>
        </pc:spChg>
        <pc:spChg chg="mod">
          <ac:chgData name="Toby Donaldson" userId="2e6e5431-bb17-4c41-9985-d39c50d83c73" providerId="ADAL" clId="{76365C74-7055-4A71-AABA-120F68D0424D}" dt="2023-11-24T03:17:58.952" v="192" actId="20577"/>
          <ac:spMkLst>
            <pc:docMk/>
            <pc:sldMk cId="1142052837" sldId="346"/>
            <ac:spMk id="12" creationId="{6D4EAA42-E97A-8D36-3B3D-D5A5721EB813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142052837" sldId="346"/>
            <ac:inkMk id="2" creationId="{34557D28-FD0B-51CE-CCD0-AC0B1240245C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18:12.129" v="193" actId="20577"/>
        <pc:sldMkLst>
          <pc:docMk/>
          <pc:sldMk cId="3130013804" sldId="347"/>
        </pc:sldMkLst>
        <pc:spChg chg="mod">
          <ac:chgData name="Toby Donaldson" userId="2e6e5431-bb17-4c41-9985-d39c50d83c73" providerId="ADAL" clId="{76365C74-7055-4A71-AABA-120F68D0424D}" dt="2023-11-24T03:18:12.129" v="193" actId="20577"/>
          <ac:spMkLst>
            <pc:docMk/>
            <pc:sldMk cId="3130013804" sldId="347"/>
            <ac:spMk id="9" creationId="{E7E1B634-37CD-78AE-93E8-604354B2DD4C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130013804" sldId="347"/>
            <ac:inkMk id="2" creationId="{0B128316-A688-2B8D-2FD9-172FFAA7509B}"/>
          </ac:inkMkLst>
        </pc:inkChg>
      </pc:sldChg>
      <pc:sldChg chg="modSp mod">
        <pc:chgData name="Toby Donaldson" userId="2e6e5431-bb17-4c41-9985-d39c50d83c73" providerId="ADAL" clId="{76365C74-7055-4A71-AABA-120F68D0424D}" dt="2023-11-24T03:15:53.422" v="153" actId="20577"/>
        <pc:sldMkLst>
          <pc:docMk/>
          <pc:sldMk cId="2874084419" sldId="348"/>
        </pc:sldMkLst>
        <pc:spChg chg="mod">
          <ac:chgData name="Toby Donaldson" userId="2e6e5431-bb17-4c41-9985-d39c50d83c73" providerId="ADAL" clId="{76365C74-7055-4A71-AABA-120F68D0424D}" dt="2023-11-24T03:15:53.422" v="153" actId="20577"/>
          <ac:spMkLst>
            <pc:docMk/>
            <pc:sldMk cId="2874084419" sldId="348"/>
            <ac:spMk id="2" creationId="{237DA8DA-5AA7-6AD3-3960-6CBBDB85810F}"/>
          </ac:spMkLst>
        </pc:spChg>
      </pc:sldChg>
      <pc:sldChg chg="modSp mod">
        <pc:chgData name="Toby Donaldson" userId="2e6e5431-bb17-4c41-9985-d39c50d83c73" providerId="ADAL" clId="{76365C74-7055-4A71-AABA-120F68D0424D}" dt="2023-11-24T03:19:14.573" v="321" actId="15"/>
        <pc:sldMkLst>
          <pc:docMk/>
          <pc:sldMk cId="2151624495" sldId="349"/>
        </pc:sldMkLst>
        <pc:spChg chg="mod">
          <ac:chgData name="Toby Donaldson" userId="2e6e5431-bb17-4c41-9985-d39c50d83c73" providerId="ADAL" clId="{76365C74-7055-4A71-AABA-120F68D0424D}" dt="2023-11-24T03:19:14.573" v="321" actId="15"/>
          <ac:spMkLst>
            <pc:docMk/>
            <pc:sldMk cId="2151624495" sldId="349"/>
            <ac:spMk id="3" creationId="{248FBE43-CB10-3667-BB29-C1B0FA26FDED}"/>
          </ac:spMkLst>
        </pc:spChg>
      </pc:sldChg>
      <pc:sldChg chg="delSp modSp mod">
        <pc:chgData name="Toby Donaldson" userId="2e6e5431-bb17-4c41-9985-d39c50d83c73" providerId="ADAL" clId="{76365C74-7055-4A71-AABA-120F68D0424D}" dt="2023-11-24T03:21:50.870" v="323" actId="1076"/>
        <pc:sldMkLst>
          <pc:docMk/>
          <pc:sldMk cId="1613205771" sldId="350"/>
        </pc:sldMkLst>
        <pc:spChg chg="mod">
          <ac:chgData name="Toby Donaldson" userId="2e6e5431-bb17-4c41-9985-d39c50d83c73" providerId="ADAL" clId="{76365C74-7055-4A71-AABA-120F68D0424D}" dt="2023-11-24T03:21:50.870" v="323" actId="1076"/>
          <ac:spMkLst>
            <pc:docMk/>
            <pc:sldMk cId="1613205771" sldId="350"/>
            <ac:spMk id="2" creationId="{5802CFE5-1533-746A-076A-B8B5920EC5BB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613205771" sldId="350"/>
            <ac:inkMk id="3" creationId="{0ACD6AB0-75F5-230B-2867-36B0D2A35266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268578346" sldId="351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268578346" sldId="351"/>
            <ac:inkMk id="5" creationId="{7B2FFC95-B3CB-397B-DA41-60D8C1E8BC98}"/>
          </ac:inkMkLst>
        </pc:inkChg>
      </pc:sldChg>
      <pc:sldChg chg="modSp mod">
        <pc:chgData name="Toby Donaldson" userId="2e6e5431-bb17-4c41-9985-d39c50d83c73" providerId="ADAL" clId="{76365C74-7055-4A71-AABA-120F68D0424D}" dt="2023-11-24T03:09:30.865" v="9" actId="20577"/>
        <pc:sldMkLst>
          <pc:docMk/>
          <pc:sldMk cId="1009787973" sldId="352"/>
        </pc:sldMkLst>
        <pc:spChg chg="mod">
          <ac:chgData name="Toby Donaldson" userId="2e6e5431-bb17-4c41-9985-d39c50d83c73" providerId="ADAL" clId="{76365C74-7055-4A71-AABA-120F68D0424D}" dt="2023-11-24T03:09:30.865" v="9" actId="20577"/>
          <ac:spMkLst>
            <pc:docMk/>
            <pc:sldMk cId="1009787973" sldId="352"/>
            <ac:spMk id="3" creationId="{2775E87F-6338-9907-2677-B7878D8634B3}"/>
          </ac:spMkLst>
        </pc:spChg>
        <pc:cxnChg chg="mod">
          <ac:chgData name="Toby Donaldson" userId="2e6e5431-bb17-4c41-9985-d39c50d83c73" providerId="ADAL" clId="{76365C74-7055-4A71-AABA-120F68D0424D}" dt="2023-11-24T03:09:30.267" v="8" actId="20577"/>
          <ac:cxnSpMkLst>
            <pc:docMk/>
            <pc:sldMk cId="1009787973" sldId="352"/>
            <ac:cxnSpMk id="8" creationId="{634ED877-BD00-3D77-B6B1-E3B2CD36E14A}"/>
          </ac:cxnSpMkLst>
        </pc:cxnChg>
      </pc:sldChg>
      <pc:sldChg chg="delSp modSp mod">
        <pc:chgData name="Toby Donaldson" userId="2e6e5431-bb17-4c41-9985-d39c50d83c73" providerId="ADAL" clId="{76365C74-7055-4A71-AABA-120F68D0424D}" dt="2023-11-24T03:11:22.432" v="11" actId="14100"/>
        <pc:sldMkLst>
          <pc:docMk/>
          <pc:sldMk cId="773074326" sldId="353"/>
        </pc:sldMkLst>
        <pc:spChg chg="mod">
          <ac:chgData name="Toby Donaldson" userId="2e6e5431-bb17-4c41-9985-d39c50d83c73" providerId="ADAL" clId="{76365C74-7055-4A71-AABA-120F68D0424D}" dt="2023-11-24T03:11:22.432" v="11" actId="14100"/>
          <ac:spMkLst>
            <pc:docMk/>
            <pc:sldMk cId="773074326" sldId="353"/>
            <ac:spMk id="12" creationId="{3D8E20F0-8EBD-97A1-0C69-724D953F603A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773074326" sldId="353"/>
            <ac:inkMk id="9" creationId="{B9C85B79-F2CD-E4F9-F820-A9F66DC0017F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12:09.731" v="13" actId="20577"/>
        <pc:sldMkLst>
          <pc:docMk/>
          <pc:sldMk cId="4115812051" sldId="354"/>
        </pc:sldMkLst>
        <pc:spChg chg="mod">
          <ac:chgData name="Toby Donaldson" userId="2e6e5431-bb17-4c41-9985-d39c50d83c73" providerId="ADAL" clId="{76365C74-7055-4A71-AABA-120F68D0424D}" dt="2023-11-24T03:12:09.731" v="13" actId="20577"/>
          <ac:spMkLst>
            <pc:docMk/>
            <pc:sldMk cId="4115812051" sldId="354"/>
            <ac:spMk id="17" creationId="{E2B99E43-7AD8-022B-B7A9-1459B297EDB8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115812051" sldId="354"/>
            <ac:inkMk id="3" creationId="{68B0A13B-185F-CB01-93B0-F0407DE97720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59165991" sldId="356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59165991" sldId="356"/>
            <ac:inkMk id="8" creationId="{7F0B996D-6B2D-42A3-6103-E789A3F7AE67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14:14.846" v="29" actId="14100"/>
        <pc:sldMkLst>
          <pc:docMk/>
          <pc:sldMk cId="4210143963" sldId="357"/>
        </pc:sldMkLst>
        <pc:spChg chg="mod">
          <ac:chgData name="Toby Donaldson" userId="2e6e5431-bb17-4c41-9985-d39c50d83c73" providerId="ADAL" clId="{76365C74-7055-4A71-AABA-120F68D0424D}" dt="2023-11-24T03:14:14.846" v="29" actId="14100"/>
          <ac:spMkLst>
            <pc:docMk/>
            <pc:sldMk cId="4210143963" sldId="357"/>
            <ac:spMk id="15" creationId="{C9594E81-9C6A-B441-84D3-548FA4128E9F}"/>
          </ac:spMkLst>
        </pc:spChg>
        <pc:spChg chg="mod">
          <ac:chgData name="Toby Donaldson" userId="2e6e5431-bb17-4c41-9985-d39c50d83c73" providerId="ADAL" clId="{76365C74-7055-4A71-AABA-120F68D0424D}" dt="2023-11-24T03:14:03.362" v="19" actId="20577"/>
          <ac:spMkLst>
            <pc:docMk/>
            <pc:sldMk cId="4210143963" sldId="357"/>
            <ac:spMk id="18" creationId="{A833F9CC-248F-2DBE-CBC9-1E790D8514F8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210143963" sldId="357"/>
            <ac:inkMk id="12" creationId="{EDCBE2B1-9539-C138-1678-074FC86FFE9F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688960525" sldId="36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688960525" sldId="360"/>
            <ac:inkMk id="5" creationId="{CFA358D3-6B35-B5C7-7B98-3B77C67ADB6F}"/>
          </ac:inkMkLst>
        </pc:inkChg>
      </pc:sldChg>
      <pc:sldChg chg="modSp mod">
        <pc:chgData name="Toby Donaldson" userId="2e6e5431-bb17-4c41-9985-d39c50d83c73" providerId="ADAL" clId="{76365C74-7055-4A71-AABA-120F68D0424D}" dt="2023-11-24T03:21:21.198" v="322" actId="2711"/>
        <pc:sldMkLst>
          <pc:docMk/>
          <pc:sldMk cId="3685098826" sldId="362"/>
        </pc:sldMkLst>
        <pc:spChg chg="mod">
          <ac:chgData name="Toby Donaldson" userId="2e6e5431-bb17-4c41-9985-d39c50d83c73" providerId="ADAL" clId="{76365C74-7055-4A71-AABA-120F68D0424D}" dt="2023-11-24T03:21:21.198" v="322" actId="2711"/>
          <ac:spMkLst>
            <pc:docMk/>
            <pc:sldMk cId="3685098826" sldId="362"/>
            <ac:spMk id="11" creationId="{C71F6805-9EC3-1399-2AA8-AC9982EF46F4}"/>
          </ac:spMkLst>
        </pc:spChg>
      </pc:sldChg>
      <pc:sldChg chg="delSp modSp mod">
        <pc:chgData name="Toby Donaldson" userId="2e6e5431-bb17-4c41-9985-d39c50d83c73" providerId="ADAL" clId="{76365C74-7055-4A71-AABA-120F68D0424D}" dt="2023-11-24T03:23:35.259" v="324" actId="114"/>
        <pc:sldMkLst>
          <pc:docMk/>
          <pc:sldMk cId="2829581608" sldId="363"/>
        </pc:sldMkLst>
        <pc:spChg chg="mod">
          <ac:chgData name="Toby Donaldson" userId="2e6e5431-bb17-4c41-9985-d39c50d83c73" providerId="ADAL" clId="{76365C74-7055-4A71-AABA-120F68D0424D}" dt="2023-11-24T03:23:35.259" v="324" actId="114"/>
          <ac:spMkLst>
            <pc:docMk/>
            <pc:sldMk cId="2829581608" sldId="363"/>
            <ac:spMk id="3" creationId="{4A9D4A7F-05A3-914E-E7E7-5134860AB900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829581608" sldId="363"/>
            <ac:inkMk id="5" creationId="{A43D0549-42BB-461A-A2D0-F4FD3DB43100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068719397" sldId="364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068719397" sldId="364"/>
            <ac:inkMk id="3" creationId="{C8E10A70-3FCB-6001-ABA6-07E57D98335E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965544776" sldId="37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965544776" sldId="370"/>
            <ac:inkMk id="2" creationId="{F4844F9B-3242-619E-BCA7-5E7218DF194B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25:45.532" v="327" actId="20577"/>
        <pc:sldMkLst>
          <pc:docMk/>
          <pc:sldMk cId="1294849716" sldId="371"/>
        </pc:sldMkLst>
        <pc:spChg chg="mod">
          <ac:chgData name="Toby Donaldson" userId="2e6e5431-bb17-4c41-9985-d39c50d83c73" providerId="ADAL" clId="{76365C74-7055-4A71-AABA-120F68D0424D}" dt="2023-11-24T03:25:45.532" v="327" actId="20577"/>
          <ac:spMkLst>
            <pc:docMk/>
            <pc:sldMk cId="1294849716" sldId="371"/>
            <ac:spMk id="5" creationId="{79EB97C3-CF7B-7707-6A77-04EF6B150F8E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294849716" sldId="371"/>
            <ac:inkMk id="2" creationId="{DD5B3A2F-C016-4167-6BB9-0ECD78E32E9F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834325669" sldId="372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834325669" sldId="372"/>
            <ac:inkMk id="2" creationId="{4DF3E2E1-64BF-72A7-A216-ED9A2EE81FAD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346708425" sldId="373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346708425" sldId="373"/>
            <ac:inkMk id="2" creationId="{2BC52F33-4F47-5F7C-06A0-81D0A31011EE}"/>
          </ac:inkMkLst>
        </pc:inkChg>
      </pc:sldChg>
      <pc:sldChg chg="delSp modSp mod">
        <pc:chgData name="Toby Donaldson" userId="2e6e5431-bb17-4c41-9985-d39c50d83c73" providerId="ADAL" clId="{76365C74-7055-4A71-AABA-120F68D0424D}" dt="2023-11-24T03:26:55.879" v="330" actId="20577"/>
        <pc:sldMkLst>
          <pc:docMk/>
          <pc:sldMk cId="1184247880" sldId="374"/>
        </pc:sldMkLst>
        <pc:spChg chg="mod">
          <ac:chgData name="Toby Donaldson" userId="2e6e5431-bb17-4c41-9985-d39c50d83c73" providerId="ADAL" clId="{76365C74-7055-4A71-AABA-120F68D0424D}" dt="2023-11-24T03:26:55.879" v="330" actId="20577"/>
          <ac:spMkLst>
            <pc:docMk/>
            <pc:sldMk cId="1184247880" sldId="374"/>
            <ac:spMk id="3" creationId="{4A9D4A7F-05A3-914E-E7E7-5134860AB900}"/>
          </ac:spMkLst>
        </pc:spChg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184247880" sldId="374"/>
            <ac:inkMk id="5" creationId="{BBD27269-3670-010A-51EA-02627845CFA6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51211871" sldId="375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51211871" sldId="375"/>
            <ac:inkMk id="5" creationId="{26EB225F-76FF-EB48-32E5-53F0E2F5E5CE}"/>
          </ac:inkMkLst>
        </pc:inkChg>
      </pc:sldChg>
      <pc:sldChg chg="addSp modSp mod">
        <pc:chgData name="Toby Donaldson" userId="2e6e5431-bb17-4c41-9985-d39c50d83c73" providerId="ADAL" clId="{76365C74-7055-4A71-AABA-120F68D0424D}" dt="2023-11-24T04:16:20.168" v="539" actId="11529"/>
        <pc:sldMkLst>
          <pc:docMk/>
          <pc:sldMk cId="3438752600" sldId="376"/>
        </pc:sldMkLst>
        <pc:spChg chg="add mod">
          <ac:chgData name="Toby Donaldson" userId="2e6e5431-bb17-4c41-9985-d39c50d83c73" providerId="ADAL" clId="{76365C74-7055-4A71-AABA-120F68D0424D}" dt="2023-11-24T04:16:14.196" v="538" actId="1076"/>
          <ac:spMkLst>
            <pc:docMk/>
            <pc:sldMk cId="3438752600" sldId="376"/>
            <ac:spMk id="6" creationId="{E74D8300-E7BF-8CF2-CA10-6476E34277C4}"/>
          </ac:spMkLst>
        </pc:spChg>
        <pc:cxnChg chg="add">
          <ac:chgData name="Toby Donaldson" userId="2e6e5431-bb17-4c41-9985-d39c50d83c73" providerId="ADAL" clId="{76365C74-7055-4A71-AABA-120F68D0424D}" dt="2023-11-24T04:16:20.168" v="539" actId="11529"/>
          <ac:cxnSpMkLst>
            <pc:docMk/>
            <pc:sldMk cId="3438752600" sldId="376"/>
            <ac:cxnSpMk id="8" creationId="{2C22D453-9212-82E2-B79E-A852E8531D75}"/>
          </ac:cxnSpMkLst>
        </pc:cxnChg>
      </pc:sldChg>
      <pc:sldChg chg="addSp delSp modSp mod">
        <pc:chgData name="Toby Donaldson" userId="2e6e5431-bb17-4c41-9985-d39c50d83c73" providerId="ADAL" clId="{76365C74-7055-4A71-AABA-120F68D0424D}" dt="2023-11-24T04:26:04.699" v="565" actId="1076"/>
        <pc:sldMkLst>
          <pc:docMk/>
          <pc:sldMk cId="4253000744" sldId="377"/>
        </pc:sldMkLst>
        <pc:spChg chg="add mod">
          <ac:chgData name="Toby Donaldson" userId="2e6e5431-bb17-4c41-9985-d39c50d83c73" providerId="ADAL" clId="{76365C74-7055-4A71-AABA-120F68D0424D}" dt="2023-11-24T04:26:04.699" v="565" actId="1076"/>
          <ac:spMkLst>
            <pc:docMk/>
            <pc:sldMk cId="4253000744" sldId="377"/>
            <ac:spMk id="6" creationId="{E7494DB8-C631-5459-C8F3-CA2F1BF4F932}"/>
          </ac:spMkLst>
        </pc:spChg>
        <pc:spChg chg="add">
          <ac:chgData name="Toby Donaldson" userId="2e6e5431-bb17-4c41-9985-d39c50d83c73" providerId="ADAL" clId="{76365C74-7055-4A71-AABA-120F68D0424D}" dt="2023-11-24T04:25:49.269" v="560" actId="11529"/>
          <ac:spMkLst>
            <pc:docMk/>
            <pc:sldMk cId="4253000744" sldId="377"/>
            <ac:spMk id="9" creationId="{E04AD40A-2181-4992-EC69-D998724C10B4}"/>
          </ac:spMkLst>
        </pc:spChg>
        <pc:cxnChg chg="add del mod">
          <ac:chgData name="Toby Donaldson" userId="2e6e5431-bb17-4c41-9985-d39c50d83c73" providerId="ADAL" clId="{76365C74-7055-4A71-AABA-120F68D0424D}" dt="2023-11-24T04:26:00.469" v="564" actId="21"/>
          <ac:cxnSpMkLst>
            <pc:docMk/>
            <pc:sldMk cId="4253000744" sldId="377"/>
            <ac:cxnSpMk id="7" creationId="{81276726-9CD9-EC22-8A4B-A10D95702586}"/>
          </ac:cxnSpMkLst>
        </pc:cxnChg>
      </pc:sldChg>
      <pc:sldChg chg="addSp modSp mod">
        <pc:chgData name="Toby Donaldson" userId="2e6e5431-bb17-4c41-9985-d39c50d83c73" providerId="ADAL" clId="{76365C74-7055-4A71-AABA-120F68D0424D}" dt="2023-11-24T03:29:58.451" v="355" actId="12789"/>
        <pc:sldMkLst>
          <pc:docMk/>
          <pc:sldMk cId="2976871719" sldId="381"/>
        </pc:sldMkLst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3" creationId="{89C0BB40-50EF-AF19-EA63-EB934F101BB3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7" creationId="{48E3DF54-0CB8-1F3A-E5AF-29D784E5D2F5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10" creationId="{BD9633A9-E20A-904A-EA60-D3C09C3AFA06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13" creationId="{3E43D1FB-4F45-7B38-5B93-02A5DE83AFE5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17" creationId="{DFE3EFC4-594C-1F40-0C24-B3B46A18FE2F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19" creationId="{F3076C1C-E805-9C70-D342-7968F62486F0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20" creationId="{6D64DF60-382C-AB1D-A7F6-942E03CF9A6D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22" creationId="{D5909893-A3FF-594C-04DD-B47DB851E313}"/>
          </ac:spMkLst>
        </pc:spChg>
        <pc:spChg chg="add mod">
          <ac:chgData name="Toby Donaldson" userId="2e6e5431-bb17-4c41-9985-d39c50d83c73" providerId="ADAL" clId="{76365C74-7055-4A71-AABA-120F68D0424D}" dt="2023-11-24T03:29:58.451" v="355" actId="12789"/>
          <ac:spMkLst>
            <pc:docMk/>
            <pc:sldMk cId="2976871719" sldId="381"/>
            <ac:spMk id="23" creationId="{91D9108E-20F1-300C-3362-A3299C50FA0A}"/>
          </ac:spMkLst>
        </pc:spChg>
      </pc:sldChg>
    </pc:docChg>
  </pc:docChgLst>
  <pc:docChgLst>
    <pc:chgData name="Toby Donaldson" userId="2e6e5431-bb17-4c41-9985-d39c50d83c73" providerId="ADAL" clId="{7F23DD3C-EE88-4E09-B912-3847A853AACE}"/>
    <pc:docChg chg="undo redo custSel addSld delSld modSld sldOrd addSection delSection modSection">
      <pc:chgData name="Toby Donaldson" userId="2e6e5431-bb17-4c41-9985-d39c50d83c73" providerId="ADAL" clId="{7F23DD3C-EE88-4E09-B912-3847A853AACE}" dt="2023-07-17T07:21:35.222" v="13760" actId="14100"/>
      <pc:docMkLst>
        <pc:docMk/>
      </pc:docMkLst>
      <pc:sldChg chg="modSp mod ord">
        <pc:chgData name="Toby Donaldson" userId="2e6e5431-bb17-4c41-9985-d39c50d83c73" providerId="ADAL" clId="{7F23DD3C-EE88-4E09-B912-3847A853AACE}" dt="2023-07-16T02:30:44.129" v="10360"/>
        <pc:sldMkLst>
          <pc:docMk/>
          <pc:sldMk cId="1170275916" sldId="256"/>
        </pc:sldMkLst>
        <pc:spChg chg="mod">
          <ac:chgData name="Toby Donaldson" userId="2e6e5431-bb17-4c41-9985-d39c50d83c73" providerId="ADAL" clId="{7F23DD3C-EE88-4E09-B912-3847A853AACE}" dt="2023-07-11T23:08:48.955" v="27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65126330" sldId="25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122149151" sldId="25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43231242" sldId="26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284062246" sldId="26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37811821" sldId="26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88445450" sldId="26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26615821" sldId="264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93772560" sldId="26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914029144" sldId="26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64315593" sldId="26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55625503" sldId="26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23571246" sldId="27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34616673" sldId="27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80430539" sldId="27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0315991" sldId="273"/>
        </pc:sldMkLst>
      </pc:sldChg>
      <pc:sldChg chg="addSp delSp modSp mod ord">
        <pc:chgData name="Toby Donaldson" userId="2e6e5431-bb17-4c41-9985-d39c50d83c73" providerId="ADAL" clId="{7F23DD3C-EE88-4E09-B912-3847A853AACE}" dt="2023-07-16T03:09:17.423" v="11642"/>
        <pc:sldMkLst>
          <pc:docMk/>
          <pc:sldMk cId="2404450913" sldId="274"/>
        </pc:sldMkLst>
        <pc:spChg chg="mod">
          <ac:chgData name="Toby Donaldson" userId="2e6e5431-bb17-4c41-9985-d39c50d83c73" providerId="ADAL" clId="{7F23DD3C-EE88-4E09-B912-3847A853AACE}" dt="2023-07-11T23:10:44.699" v="218" actId="20577"/>
          <ac:spMkLst>
            <pc:docMk/>
            <pc:sldMk cId="2404450913" sldId="274"/>
            <ac:spMk id="2" creationId="{DAC52906-7C32-BCCD-C0C4-D83543BE2C1E}"/>
          </ac:spMkLst>
        </pc:spChg>
        <pc:spChg chg="del mod">
          <ac:chgData name="Toby Donaldson" userId="2e6e5431-bb17-4c41-9985-d39c50d83c73" providerId="ADAL" clId="{7F23DD3C-EE88-4E09-B912-3847A853AACE}" dt="2023-07-14T03:45:37.535" v="6918" actId="21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40.622" v="6919" actId="21"/>
          <ac:spMkLst>
            <pc:docMk/>
            <pc:sldMk cId="2404450913" sldId="274"/>
            <ac:spMk id="6" creationId="{F9A14C33-C321-704D-0373-FD5A1718EFFD}"/>
          </ac:spMkLst>
        </pc:spChg>
        <pc:spChg chg="add mod">
          <ac:chgData name="Toby Donaldson" userId="2e6e5431-bb17-4c41-9985-d39c50d83c73" providerId="ADAL" clId="{7F23DD3C-EE88-4E09-B912-3847A853AACE}" dt="2023-07-14T03:45:47.734" v="6920"/>
          <ac:spMkLst>
            <pc:docMk/>
            <pc:sldMk cId="2404450913" sldId="274"/>
            <ac:spMk id="7" creationId="{BF612A04-CE7A-C52C-0AE9-CCABBC9F31CF}"/>
          </ac:spMkLst>
        </pc:spChg>
        <pc:spChg chg="del">
          <ac:chgData name="Toby Donaldson" userId="2e6e5431-bb17-4c41-9985-d39c50d83c73" providerId="ADAL" clId="{7F23DD3C-EE88-4E09-B912-3847A853AACE}" dt="2023-07-11T23:09:40.032" v="185" actId="21"/>
          <ac:spMkLst>
            <pc:docMk/>
            <pc:sldMk cId="2404450913" sldId="274"/>
            <ac:spMk id="19" creationId="{4D0C0BD2-6F03-E573-660B-9A77B4B66EB2}"/>
          </ac:spMkLst>
        </pc:spChg>
        <pc:spChg chg="del">
          <ac:chgData name="Toby Donaldson" userId="2e6e5431-bb17-4c41-9985-d39c50d83c73" providerId="ADAL" clId="{7F23DD3C-EE88-4E09-B912-3847A853AACE}" dt="2023-07-11T23:10:56.997" v="220" actId="21"/>
          <ac:spMkLst>
            <pc:docMk/>
            <pc:sldMk cId="2404450913" sldId="274"/>
            <ac:spMk id="24" creationId="{4B70D9BE-94B8-FC3E-4852-795D7B193B1C}"/>
          </ac:spMkLst>
        </pc:spChg>
        <pc:picChg chg="add del mod">
          <ac:chgData name="Toby Donaldson" userId="2e6e5431-bb17-4c41-9985-d39c50d83c73" providerId="ADAL" clId="{7F23DD3C-EE88-4E09-B912-3847A853AACE}" dt="2023-07-11T23:11:36.046" v="224" actId="21"/>
          <ac:picMkLst>
            <pc:docMk/>
            <pc:sldMk cId="2404450913" sldId="274"/>
            <ac:picMk id="6" creationId="{606F1863-5FA9-9BC5-191A-2922C6034D23}"/>
          </ac:picMkLst>
        </pc:picChg>
        <pc:picChg chg="add del mod">
          <ac:chgData name="Toby Donaldson" userId="2e6e5431-bb17-4c41-9985-d39c50d83c73" providerId="ADAL" clId="{7F23DD3C-EE88-4E09-B912-3847A853AACE}" dt="2023-07-14T03:43:50.713" v="6897" actId="21"/>
          <ac:picMkLst>
            <pc:docMk/>
            <pc:sldMk cId="2404450913" sldId="274"/>
            <ac:picMk id="8" creationId="{31DE1692-870B-DF88-AA92-2832BC896E66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6964257" sldId="275"/>
        </pc:sldMkLst>
      </pc:sldChg>
      <pc:sldChg chg="add del">
        <pc:chgData name="Toby Donaldson" userId="2e6e5431-bb17-4c41-9985-d39c50d83c73" providerId="ADAL" clId="{7F23DD3C-EE88-4E09-B912-3847A853AACE}" dt="2023-07-11T23:17:04.081" v="380" actId="2696"/>
        <pc:sldMkLst>
          <pc:docMk/>
          <pc:sldMk cId="4014285534" sldId="27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74003772" sldId="276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045521080" sldId="276"/>
        </pc:sldMkLst>
        <pc:spChg chg="del">
          <ac:chgData name="Toby Donaldson" userId="2e6e5431-bb17-4c41-9985-d39c50d83c73" providerId="ADAL" clId="{7F23DD3C-EE88-4E09-B912-3847A853AACE}" dt="2023-07-14T03:44:54.969" v="6904" actId="21"/>
          <ac:spMkLst>
            <pc:docMk/>
            <pc:sldMk cId="4045521080" sldId="276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14:51.351" v="301" actId="20577"/>
          <ac:spMkLst>
            <pc:docMk/>
            <pc:sldMk cId="4045521080" sldId="276"/>
            <ac:spMk id="5" creationId="{62055AFE-D812-867D-5B09-71B7F4DAC1D9}"/>
          </ac:spMkLst>
        </pc:spChg>
        <pc:spChg chg="add mod">
          <ac:chgData name="Toby Donaldson" userId="2e6e5431-bb17-4c41-9985-d39c50d83c73" providerId="ADAL" clId="{7F23DD3C-EE88-4E09-B912-3847A853AACE}" dt="2023-07-11T23:13:16.188" v="240" actId="164"/>
          <ac:spMkLst>
            <pc:docMk/>
            <pc:sldMk cId="4045521080" sldId="276"/>
            <ac:spMk id="6" creationId="{44979010-5ABD-9B6A-76F5-1243DCD2E832}"/>
          </ac:spMkLst>
        </pc:spChg>
        <pc:spChg chg="add del mod">
          <ac:chgData name="Toby Donaldson" userId="2e6e5431-bb17-4c41-9985-d39c50d83c73" providerId="ADAL" clId="{7F23DD3C-EE88-4E09-B912-3847A853AACE}" dt="2023-07-14T03:44:57.391" v="6905" actId="21"/>
          <ac:spMkLst>
            <pc:docMk/>
            <pc:sldMk cId="4045521080" sldId="276"/>
            <ac:spMk id="9" creationId="{B98C1599-402C-FDB4-A1C3-4DDDF91630A5}"/>
          </ac:spMkLst>
        </pc:spChg>
        <pc:spChg chg="add del mod">
          <ac:chgData name="Toby Donaldson" userId="2e6e5431-bb17-4c41-9985-d39c50d83c73" providerId="ADAL" clId="{7F23DD3C-EE88-4E09-B912-3847A853AACE}" dt="2023-07-11T23:13:32.013" v="258"/>
          <ac:spMkLst>
            <pc:docMk/>
            <pc:sldMk cId="4045521080" sldId="276"/>
            <ac:spMk id="9" creationId="{EF279CF4-988E-CDB1-5F05-35F3A3F2570D}"/>
          </ac:spMkLst>
        </pc:spChg>
        <pc:spChg chg="add mod">
          <ac:chgData name="Toby Donaldson" userId="2e6e5431-bb17-4c41-9985-d39c50d83c73" providerId="ADAL" clId="{7F23DD3C-EE88-4E09-B912-3847A853AACE}" dt="2023-07-14T03:45:49.478" v="6921"/>
          <ac:spMkLst>
            <pc:docMk/>
            <pc:sldMk cId="4045521080" sldId="276"/>
            <ac:spMk id="10" creationId="{4B04E702-038D-4740-0364-E0028638D147}"/>
          </ac:spMkLst>
        </pc:spChg>
        <pc:spChg chg="add del mod">
          <ac:chgData name="Toby Donaldson" userId="2e6e5431-bb17-4c41-9985-d39c50d83c73" providerId="ADAL" clId="{7F23DD3C-EE88-4E09-B912-3847A853AACE}" dt="2023-07-11T23:13:31.629" v="257"/>
          <ac:spMkLst>
            <pc:docMk/>
            <pc:sldMk cId="4045521080" sldId="276"/>
            <ac:spMk id="10" creationId="{E3C6E38B-C862-D706-16C1-3B548C7C5F5A}"/>
          </ac:spMkLst>
        </pc:spChg>
        <pc:spChg chg="add del mod">
          <ac:chgData name="Toby Donaldson" userId="2e6e5431-bb17-4c41-9985-d39c50d83c73" providerId="ADAL" clId="{7F23DD3C-EE88-4E09-B912-3847A853AACE}" dt="2023-07-11T23:13:31.469" v="256"/>
          <ac:spMkLst>
            <pc:docMk/>
            <pc:sldMk cId="4045521080" sldId="276"/>
            <ac:spMk id="11" creationId="{46617BC5-A5F0-A6B1-D2C1-546509B2F6CA}"/>
          </ac:spMkLst>
        </pc:spChg>
        <pc:spChg chg="add del mod">
          <ac:chgData name="Toby Donaldson" userId="2e6e5431-bb17-4c41-9985-d39c50d83c73" providerId="ADAL" clId="{7F23DD3C-EE88-4E09-B912-3847A853AACE}" dt="2023-07-11T23:13:31.313" v="255"/>
          <ac:spMkLst>
            <pc:docMk/>
            <pc:sldMk cId="4045521080" sldId="276"/>
            <ac:spMk id="12" creationId="{13856597-1854-1440-F97E-B6F540C4964B}"/>
          </ac:spMkLst>
        </pc:spChg>
        <pc:spChg chg="add del mod">
          <ac:chgData name="Toby Donaldson" userId="2e6e5431-bb17-4c41-9985-d39c50d83c73" providerId="ADAL" clId="{7F23DD3C-EE88-4E09-B912-3847A853AACE}" dt="2023-07-11T23:13:31.125" v="254"/>
          <ac:spMkLst>
            <pc:docMk/>
            <pc:sldMk cId="4045521080" sldId="276"/>
            <ac:spMk id="13" creationId="{8A35ACBC-8B0D-DBF9-FBE6-23C8B0946D1F}"/>
          </ac:spMkLst>
        </pc:spChg>
        <pc:spChg chg="add del mod">
          <ac:chgData name="Toby Donaldson" userId="2e6e5431-bb17-4c41-9985-d39c50d83c73" providerId="ADAL" clId="{7F23DD3C-EE88-4E09-B912-3847A853AACE}" dt="2023-07-11T23:13:30.804" v="253"/>
          <ac:spMkLst>
            <pc:docMk/>
            <pc:sldMk cId="4045521080" sldId="276"/>
            <ac:spMk id="14" creationId="{97268DDF-C90A-5933-49CC-E1B62035ED7A}"/>
          </ac:spMkLst>
        </pc:spChg>
        <pc:spChg chg="add del mod">
          <ac:chgData name="Toby Donaldson" userId="2e6e5431-bb17-4c41-9985-d39c50d83c73" providerId="ADAL" clId="{7F23DD3C-EE88-4E09-B912-3847A853AACE}" dt="2023-07-11T23:13:30.646" v="252"/>
          <ac:spMkLst>
            <pc:docMk/>
            <pc:sldMk cId="4045521080" sldId="276"/>
            <ac:spMk id="15" creationId="{8D639B19-EBB6-611D-D98B-3C7349CB7A13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7" creationId="{B0AC716A-D74A-C34B-C5C6-6188FB89D65D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8" creationId="{15350AD0-7E5F-312B-0F7F-BF6DAF0D8C0B}"/>
          </ac:spMkLst>
        </pc:spChg>
        <pc:spChg chg="mod">
          <ac:chgData name="Toby Donaldson" userId="2e6e5431-bb17-4c41-9985-d39c50d83c73" providerId="ADAL" clId="{7F23DD3C-EE88-4E09-B912-3847A853AACE}" dt="2023-07-11T23:14:35.854" v="295" actId="20577"/>
          <ac:spMkLst>
            <pc:docMk/>
            <pc:sldMk cId="4045521080" sldId="276"/>
            <ac:spMk id="20" creationId="{60BCAA5B-933A-5A91-046B-9299F90B8A0E}"/>
          </ac:spMkLst>
        </pc:spChg>
        <pc:spChg chg="mod">
          <ac:chgData name="Toby Donaldson" userId="2e6e5431-bb17-4c41-9985-d39c50d83c73" providerId="ADAL" clId="{7F23DD3C-EE88-4E09-B912-3847A853AACE}" dt="2023-07-11T23:13:45.959" v="262"/>
          <ac:spMkLst>
            <pc:docMk/>
            <pc:sldMk cId="4045521080" sldId="276"/>
            <ac:spMk id="21" creationId="{3FA30EC7-027E-9343-7742-3E0FEF2B8398}"/>
          </ac:spMkLst>
        </pc:spChg>
        <pc:spChg chg="mod">
          <ac:chgData name="Toby Donaldson" userId="2e6e5431-bb17-4c41-9985-d39c50d83c73" providerId="ADAL" clId="{7F23DD3C-EE88-4E09-B912-3847A853AACE}" dt="2023-07-11T23:14:48.279" v="300" actId="20577"/>
          <ac:spMkLst>
            <pc:docMk/>
            <pc:sldMk cId="4045521080" sldId="276"/>
            <ac:spMk id="23" creationId="{8DDE541C-CF17-31F4-69C4-B652C9B5C35B}"/>
          </ac:spMkLst>
        </pc:spChg>
        <pc:spChg chg="mod">
          <ac:chgData name="Toby Donaldson" userId="2e6e5431-bb17-4c41-9985-d39c50d83c73" providerId="ADAL" clId="{7F23DD3C-EE88-4E09-B912-3847A853AACE}" dt="2023-07-11T23:13:46.240" v="263"/>
          <ac:spMkLst>
            <pc:docMk/>
            <pc:sldMk cId="4045521080" sldId="276"/>
            <ac:spMk id="24" creationId="{B7E8F241-0094-38DC-8074-919097BCC29E}"/>
          </ac:spMkLst>
        </pc:spChg>
        <pc:spChg chg="mod">
          <ac:chgData name="Toby Donaldson" userId="2e6e5431-bb17-4c41-9985-d39c50d83c73" providerId="ADAL" clId="{7F23DD3C-EE88-4E09-B912-3847A853AACE}" dt="2023-07-11T23:14:46.352" v="299" actId="20577"/>
          <ac:spMkLst>
            <pc:docMk/>
            <pc:sldMk cId="4045521080" sldId="276"/>
            <ac:spMk id="26" creationId="{A8F12B8F-EF64-6D68-8BC4-20B08304A4DC}"/>
          </ac:spMkLst>
        </pc:spChg>
        <pc:spChg chg="mod">
          <ac:chgData name="Toby Donaldson" userId="2e6e5431-bb17-4c41-9985-d39c50d83c73" providerId="ADAL" clId="{7F23DD3C-EE88-4E09-B912-3847A853AACE}" dt="2023-07-11T23:13:46.465" v="264"/>
          <ac:spMkLst>
            <pc:docMk/>
            <pc:sldMk cId="4045521080" sldId="276"/>
            <ac:spMk id="27" creationId="{8DC759FD-0923-2622-FDD3-C9409C991667}"/>
          </ac:spMkLst>
        </pc:spChg>
        <pc:spChg chg="mod">
          <ac:chgData name="Toby Donaldson" userId="2e6e5431-bb17-4c41-9985-d39c50d83c73" providerId="ADAL" clId="{7F23DD3C-EE88-4E09-B912-3847A853AACE}" dt="2023-07-11T23:14:33.743" v="294" actId="20577"/>
          <ac:spMkLst>
            <pc:docMk/>
            <pc:sldMk cId="4045521080" sldId="276"/>
            <ac:spMk id="29" creationId="{E7643E76-905F-E6ED-7A1C-3FF6AD15D01C}"/>
          </ac:spMkLst>
        </pc:spChg>
        <pc:spChg chg="mod">
          <ac:chgData name="Toby Donaldson" userId="2e6e5431-bb17-4c41-9985-d39c50d83c73" providerId="ADAL" clId="{7F23DD3C-EE88-4E09-B912-3847A853AACE}" dt="2023-07-11T23:13:46.680" v="265"/>
          <ac:spMkLst>
            <pc:docMk/>
            <pc:sldMk cId="4045521080" sldId="276"/>
            <ac:spMk id="30" creationId="{DC01D67A-30C4-533C-BF46-2DA2861BBD99}"/>
          </ac:spMkLst>
        </pc:spChg>
        <pc:spChg chg="mod">
          <ac:chgData name="Toby Donaldson" userId="2e6e5431-bb17-4c41-9985-d39c50d83c73" providerId="ADAL" clId="{7F23DD3C-EE88-4E09-B912-3847A853AACE}" dt="2023-07-11T23:14:37.879" v="296" actId="20577"/>
          <ac:spMkLst>
            <pc:docMk/>
            <pc:sldMk cId="4045521080" sldId="276"/>
            <ac:spMk id="32" creationId="{BDF6E2BE-ECDD-DADB-0F7F-3EFE75E46312}"/>
          </ac:spMkLst>
        </pc:spChg>
        <pc:spChg chg="mod">
          <ac:chgData name="Toby Donaldson" userId="2e6e5431-bb17-4c41-9985-d39c50d83c73" providerId="ADAL" clId="{7F23DD3C-EE88-4E09-B912-3847A853AACE}" dt="2023-07-11T23:13:46.927" v="266"/>
          <ac:spMkLst>
            <pc:docMk/>
            <pc:sldMk cId="4045521080" sldId="276"/>
            <ac:spMk id="33" creationId="{798BF8FA-5012-3212-1B62-DB10F78B479C}"/>
          </ac:spMkLst>
        </pc:spChg>
        <pc:spChg chg="mod">
          <ac:chgData name="Toby Donaldson" userId="2e6e5431-bb17-4c41-9985-d39c50d83c73" providerId="ADAL" clId="{7F23DD3C-EE88-4E09-B912-3847A853AACE}" dt="2023-07-11T23:14:41.294" v="297" actId="20577"/>
          <ac:spMkLst>
            <pc:docMk/>
            <pc:sldMk cId="4045521080" sldId="276"/>
            <ac:spMk id="35" creationId="{E7EEE013-5926-A720-2BCB-17CE223A8335}"/>
          </ac:spMkLst>
        </pc:spChg>
        <pc:spChg chg="mod">
          <ac:chgData name="Toby Donaldson" userId="2e6e5431-bb17-4c41-9985-d39c50d83c73" providerId="ADAL" clId="{7F23DD3C-EE88-4E09-B912-3847A853AACE}" dt="2023-07-11T23:13:47.168" v="267"/>
          <ac:spMkLst>
            <pc:docMk/>
            <pc:sldMk cId="4045521080" sldId="276"/>
            <ac:spMk id="36" creationId="{E2B39ECD-0C33-FBB3-F46B-0F580296163A}"/>
          </ac:spMkLst>
        </pc:spChg>
        <pc:spChg chg="mod">
          <ac:chgData name="Toby Donaldson" userId="2e6e5431-bb17-4c41-9985-d39c50d83c73" providerId="ADAL" clId="{7F23DD3C-EE88-4E09-B912-3847A853AACE}" dt="2023-07-11T23:14:44.152" v="298" actId="20577"/>
          <ac:spMkLst>
            <pc:docMk/>
            <pc:sldMk cId="4045521080" sldId="276"/>
            <ac:spMk id="38" creationId="{7B2FEDAA-F4C2-F8C1-4CC8-C98BD41C4D56}"/>
          </ac:spMkLst>
        </pc:spChg>
        <pc:spChg chg="mod">
          <ac:chgData name="Toby Donaldson" userId="2e6e5431-bb17-4c41-9985-d39c50d83c73" providerId="ADAL" clId="{7F23DD3C-EE88-4E09-B912-3847A853AACE}" dt="2023-07-11T23:13:47.424" v="268"/>
          <ac:spMkLst>
            <pc:docMk/>
            <pc:sldMk cId="4045521080" sldId="276"/>
            <ac:spMk id="39" creationId="{E608A60E-E56C-B14B-AC65-5E6FEEC8CE7F}"/>
          </ac:spMkLst>
        </pc:spChg>
        <pc:spChg chg="add mod">
          <ac:chgData name="Toby Donaldson" userId="2e6e5431-bb17-4c41-9985-d39c50d83c73" providerId="ADAL" clId="{7F23DD3C-EE88-4E09-B912-3847A853AACE}" dt="2023-07-11T23:53:46.328" v="1019" actId="113"/>
          <ac:spMkLst>
            <pc:docMk/>
            <pc:sldMk cId="4045521080" sldId="276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0:08.143" v="511" actId="207"/>
          <ac:spMkLst>
            <pc:docMk/>
            <pc:sldMk cId="4045521080" sldId="276"/>
            <ac:spMk id="61" creationId="{28F37167-D7CE-4563-1CE2-6F83E9A7EE22}"/>
          </ac:spMkLst>
        </pc:spChg>
        <pc:spChg chg="add mod">
          <ac:chgData name="Toby Donaldson" userId="2e6e5431-bb17-4c41-9985-d39c50d83c73" providerId="ADAL" clId="{7F23DD3C-EE88-4E09-B912-3847A853AACE}" dt="2023-07-11T23:54:08.878" v="1065" actId="1076"/>
          <ac:spMkLst>
            <pc:docMk/>
            <pc:sldMk cId="4045521080" sldId="276"/>
            <ac:spMk id="62" creationId="{FF405ED6-D4DD-A9DB-34B9-CD1D9EFF4FB1}"/>
          </ac:spMkLst>
        </pc:spChg>
        <pc:grpChg chg="add mod">
          <ac:chgData name="Toby Donaldson" userId="2e6e5431-bb17-4c41-9985-d39c50d83c73" providerId="ADAL" clId="{7F23DD3C-EE88-4E09-B912-3847A853AACE}" dt="2023-07-11T23:14:04.763" v="280" actId="1076"/>
          <ac:grpSpMkLst>
            <pc:docMk/>
            <pc:sldMk cId="4045521080" sldId="276"/>
            <ac:grpSpMk id="7" creationId="{22B9E8B6-F4BF-9B72-69E4-646C8E03FD09}"/>
          </ac:grpSpMkLst>
        </pc:grpChg>
        <pc:grpChg chg="add del mod">
          <ac:chgData name="Toby Donaldson" userId="2e6e5431-bb17-4c41-9985-d39c50d83c73" providerId="ADAL" clId="{7F23DD3C-EE88-4E09-B912-3847A853AACE}" dt="2023-07-11T23:13:30.324" v="250"/>
          <ac:grpSpMkLst>
            <pc:docMk/>
            <pc:sldMk cId="4045521080" sldId="276"/>
            <ac:grpSpMk id="16" creationId="{C76D0B54-028E-4163-37FF-6F68359CB812}"/>
          </ac:grpSpMkLst>
        </pc:grpChg>
        <pc:grpChg chg="add mod">
          <ac:chgData name="Toby Donaldson" userId="2e6e5431-bb17-4c41-9985-d39c50d83c73" providerId="ADAL" clId="{7F23DD3C-EE88-4E09-B912-3847A853AACE}" dt="2023-07-11T23:14:26.075" v="292" actId="1076"/>
          <ac:grpSpMkLst>
            <pc:docMk/>
            <pc:sldMk cId="4045521080" sldId="276"/>
            <ac:grpSpMk id="19" creationId="{3E69FA43-91D8-2CD5-875A-D1BEE150D62E}"/>
          </ac:grpSpMkLst>
        </pc:grpChg>
        <pc:grpChg chg="add mod">
          <ac:chgData name="Toby Donaldson" userId="2e6e5431-bb17-4c41-9985-d39c50d83c73" providerId="ADAL" clId="{7F23DD3C-EE88-4E09-B912-3847A853AACE}" dt="2023-07-11T23:14:28.255" v="293" actId="1076"/>
          <ac:grpSpMkLst>
            <pc:docMk/>
            <pc:sldMk cId="4045521080" sldId="276"/>
            <ac:grpSpMk id="22" creationId="{472A8E87-F5E0-6A85-0AE1-A46417443A4B}"/>
          </ac:grpSpMkLst>
        </pc:grpChg>
        <pc:grpChg chg="add mod">
          <ac:chgData name="Toby Donaldson" userId="2e6e5431-bb17-4c41-9985-d39c50d83c73" providerId="ADAL" clId="{7F23DD3C-EE88-4E09-B912-3847A853AACE}" dt="2023-07-11T23:14:20.504" v="289" actId="1076"/>
          <ac:grpSpMkLst>
            <pc:docMk/>
            <pc:sldMk cId="4045521080" sldId="276"/>
            <ac:grpSpMk id="25" creationId="{48590F3E-7DD5-1DBB-E8C8-C5D32ED7C3D4}"/>
          </ac:grpSpMkLst>
        </pc:grpChg>
        <pc:grpChg chg="add mod">
          <ac:chgData name="Toby Donaldson" userId="2e6e5431-bb17-4c41-9985-d39c50d83c73" providerId="ADAL" clId="{7F23DD3C-EE88-4E09-B912-3847A853AACE}" dt="2023-07-11T23:14:15.909" v="288" actId="1076"/>
          <ac:grpSpMkLst>
            <pc:docMk/>
            <pc:sldMk cId="4045521080" sldId="276"/>
            <ac:grpSpMk id="28" creationId="{D2F000AC-8B5E-7006-84B3-A8C41E49D924}"/>
          </ac:grpSpMkLst>
        </pc:grpChg>
        <pc:grpChg chg="add mod">
          <ac:chgData name="Toby Donaldson" userId="2e6e5431-bb17-4c41-9985-d39c50d83c73" providerId="ADAL" clId="{7F23DD3C-EE88-4E09-B912-3847A853AACE}" dt="2023-07-11T23:14:24.724" v="291" actId="1076"/>
          <ac:grpSpMkLst>
            <pc:docMk/>
            <pc:sldMk cId="4045521080" sldId="276"/>
            <ac:grpSpMk id="31" creationId="{E197A01E-E391-721C-7F6C-70870FD63AD2}"/>
          </ac:grpSpMkLst>
        </pc:grpChg>
        <pc:grpChg chg="add mod">
          <ac:chgData name="Toby Donaldson" userId="2e6e5431-bb17-4c41-9985-d39c50d83c73" providerId="ADAL" clId="{7F23DD3C-EE88-4E09-B912-3847A853AACE}" dt="2023-07-11T23:14:22.436" v="290" actId="1076"/>
          <ac:grpSpMkLst>
            <pc:docMk/>
            <pc:sldMk cId="4045521080" sldId="276"/>
            <ac:grpSpMk id="34" creationId="{41A935DB-A014-F306-826B-125943151787}"/>
          </ac:grpSpMkLst>
        </pc:grpChg>
        <pc:grpChg chg="add mod">
          <ac:chgData name="Toby Donaldson" userId="2e6e5431-bb17-4c41-9985-d39c50d83c73" providerId="ADAL" clId="{7F23DD3C-EE88-4E09-B912-3847A853AACE}" dt="2023-07-11T23:14:10.321" v="284" actId="1076"/>
          <ac:grpSpMkLst>
            <pc:docMk/>
            <pc:sldMk cId="4045521080" sldId="276"/>
            <ac:grpSpMk id="37" creationId="{6DFBA798-1DF1-1932-8F17-9AD421A84C78}"/>
          </ac:grpSpMkLst>
        </pc:grpChg>
        <pc:picChg chg="del">
          <ac:chgData name="Toby Donaldson" userId="2e6e5431-bb17-4c41-9985-d39c50d83c73" providerId="ADAL" clId="{7F23DD3C-EE88-4E09-B912-3847A853AACE}" dt="2023-07-11T23:12:15.318" v="229" actId="21"/>
          <ac:picMkLst>
            <pc:docMk/>
            <pc:sldMk cId="4045521080" sldId="276"/>
            <ac:picMk id="8" creationId="{31DE1692-870B-DF88-AA92-2832BC896E66}"/>
          </ac:picMkLst>
        </pc:picChg>
        <pc:cxnChg chg="add">
          <ac:chgData name="Toby Donaldson" userId="2e6e5431-bb17-4c41-9985-d39c50d83c73" providerId="ADAL" clId="{7F23DD3C-EE88-4E09-B912-3847A853AACE}" dt="2023-07-11T23:15:05.432" v="302" actId="11529"/>
          <ac:cxnSpMkLst>
            <pc:docMk/>
            <pc:sldMk cId="4045521080" sldId="276"/>
            <ac:cxnSpMk id="41" creationId="{60EF9DEB-25C8-1E0A-5149-B8B47FEFB14F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3" creationId="{F2876B47-A6C8-091E-31DD-D73D50901017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5" creationId="{149716A0-2045-D895-5FC3-7751FE20A1E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7" creationId="{B7EC897A-2E63-E512-4F07-C7026B4C928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9" creationId="{25C6A350-6053-A3C8-BBCE-331C92F1208E}"/>
          </ac:cxnSpMkLst>
        </pc:cxnChg>
        <pc:cxnChg chg="add del mod">
          <ac:chgData name="Toby Donaldson" userId="2e6e5431-bb17-4c41-9985-d39c50d83c73" providerId="ADAL" clId="{7F23DD3C-EE88-4E09-B912-3847A853AACE}" dt="2023-07-11T23:15:52.516" v="308" actId="11529"/>
          <ac:cxnSpMkLst>
            <pc:docMk/>
            <pc:sldMk cId="4045521080" sldId="276"/>
            <ac:cxnSpMk id="51" creationId="{E7465E63-5CCB-6E12-16E9-3F33DEA8F2FC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3" creationId="{41E91516-B1E4-476B-67ED-EF1F738C1B54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099331548" sldId="27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29924787" sldId="277"/>
        </pc:sldMkLst>
        <pc:spChg chg="del">
          <ac:chgData name="Toby Donaldson" userId="2e6e5431-bb17-4c41-9985-d39c50d83c73" providerId="ADAL" clId="{7F23DD3C-EE88-4E09-B912-3847A853AACE}" dt="2023-07-14T03:45:00.256" v="6906" actId="21"/>
          <ac:spMkLst>
            <pc:docMk/>
            <pc:sldMk cId="4229924787" sldId="27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1.750" v="6907" actId="21"/>
          <ac:spMkLst>
            <pc:docMk/>
            <pc:sldMk cId="4229924787" sldId="277"/>
            <ac:spMk id="10" creationId="{EB7B305F-B980-4458-5EF4-A0F82A016FD7}"/>
          </ac:spMkLst>
        </pc:spChg>
        <pc:spChg chg="add mod">
          <ac:chgData name="Toby Donaldson" userId="2e6e5431-bb17-4c41-9985-d39c50d83c73" providerId="ADAL" clId="{7F23DD3C-EE88-4E09-B912-3847A853AACE}" dt="2023-07-14T03:45:50.663" v="6922"/>
          <ac:spMkLst>
            <pc:docMk/>
            <pc:sldMk cId="4229924787" sldId="277"/>
            <ac:spMk id="11" creationId="{9E924FA8-BFF6-EE65-7856-FB223C470437}"/>
          </ac:spMkLst>
        </pc:spChg>
        <pc:spChg chg="add mod">
          <ac:chgData name="Toby Donaldson" userId="2e6e5431-bb17-4c41-9985-d39c50d83c73" providerId="ADAL" clId="{7F23DD3C-EE88-4E09-B912-3847A853AACE}" dt="2023-07-11T23:30:45.134" v="543" actId="1076"/>
          <ac:spMkLst>
            <pc:docMk/>
            <pc:sldMk cId="4229924787" sldId="277"/>
            <ac:spMk id="48" creationId="{757C2CA1-E49A-2A89-BFF2-8D174E6A1416}"/>
          </ac:spMkLst>
        </pc:spChg>
        <pc:spChg chg="add mod">
          <ac:chgData name="Toby Donaldson" userId="2e6e5431-bb17-4c41-9985-d39c50d83c73" providerId="ADAL" clId="{7F23DD3C-EE88-4E09-B912-3847A853AACE}" dt="2023-07-11T23:30:21.196" v="514" actId="1076"/>
          <ac:spMkLst>
            <pc:docMk/>
            <pc:sldMk cId="4229924787" sldId="277"/>
            <ac:spMk id="50" creationId="{27F67C4C-DFE9-5FE6-5B1B-7D0BC8538121}"/>
          </ac:spMkLst>
        </pc:spChg>
        <pc:spChg chg="add mod">
          <ac:chgData name="Toby Donaldson" userId="2e6e5431-bb17-4c41-9985-d39c50d83c73" providerId="ADAL" clId="{7F23DD3C-EE88-4E09-B912-3847A853AACE}" dt="2023-07-11T23:30:54.670" v="546" actId="20577"/>
          <ac:spMkLst>
            <pc:docMk/>
            <pc:sldMk cId="4229924787" sldId="277"/>
            <ac:spMk id="51" creationId="{06FD7A00-C3DC-B5CA-4587-FC5C6E5EEFC7}"/>
          </ac:spMkLst>
        </pc:spChg>
        <pc:spChg chg="del mod">
          <ac:chgData name="Toby Donaldson" userId="2e6e5431-bb17-4c41-9985-d39c50d83c73" providerId="ADAL" clId="{7F23DD3C-EE88-4E09-B912-3847A853AACE}" dt="2023-07-11T23:29:49.329" v="506" actId="21"/>
          <ac:spMkLst>
            <pc:docMk/>
            <pc:sldMk cId="4229924787" sldId="277"/>
            <ac:spMk id="58" creationId="{B805436A-65FB-F4BF-3B8C-A7330E326B76}"/>
          </ac:spMkLst>
        </pc:sp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2" creationId="{19FFA99A-A59F-33F2-E28D-B017F291C13C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4" creationId="{A3461DCA-1D5C-9811-2160-429B66C3D757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8" creationId="{0840B127-FAF1-E786-FB20-A772C636DA53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42" creationId="{1F15B602-CEB9-3876-1A91-E9050A345504}"/>
          </ac:cxnSpMkLst>
        </pc:cxnChg>
        <pc:cxnChg chg="mod">
          <ac:chgData name="Toby Donaldson" userId="2e6e5431-bb17-4c41-9985-d39c50d83c73" providerId="ADAL" clId="{7F23DD3C-EE88-4E09-B912-3847A853AACE}" dt="2023-07-11T23:26:44.812" v="493" actId="208"/>
          <ac:cxnSpMkLst>
            <pc:docMk/>
            <pc:sldMk cId="4229924787" sldId="277"/>
            <ac:cxnSpMk id="45" creationId="{149716A0-2045-D895-5FC3-7751FE20A1E3}"/>
          </ac:cxnSpMkLst>
        </pc:cxnChg>
        <pc:cxnChg chg="mod">
          <ac:chgData name="Toby Donaldson" userId="2e6e5431-bb17-4c41-9985-d39c50d83c73" providerId="ADAL" clId="{7F23DD3C-EE88-4E09-B912-3847A853AACE}" dt="2023-07-11T23:22:07.858" v="480" actId="14100"/>
          <ac:cxnSpMkLst>
            <pc:docMk/>
            <pc:sldMk cId="4229924787" sldId="277"/>
            <ac:cxnSpMk id="49" creationId="{25C6A350-6053-A3C8-BBCE-331C92F1208E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32012542" sldId="278"/>
        </pc:sldMkLst>
        <pc:spChg chg="del">
          <ac:chgData name="Toby Donaldson" userId="2e6e5431-bb17-4c41-9985-d39c50d83c73" providerId="ADAL" clId="{7F23DD3C-EE88-4E09-B912-3847A853AACE}" dt="2023-07-14T03:45:05.016" v="6908" actId="21"/>
          <ac:spMkLst>
            <pc:docMk/>
            <pc:sldMk cId="2332012542" sldId="278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6.838" v="6909" actId="21"/>
          <ac:spMkLst>
            <pc:docMk/>
            <pc:sldMk cId="2332012542" sldId="278"/>
            <ac:spMk id="11" creationId="{49F2D684-63B8-4B8A-4F39-1A7655E385E3}"/>
          </ac:spMkLst>
        </pc:spChg>
        <pc:spChg chg="add mod">
          <ac:chgData name="Toby Donaldson" userId="2e6e5431-bb17-4c41-9985-d39c50d83c73" providerId="ADAL" clId="{7F23DD3C-EE88-4E09-B912-3847A853AACE}" dt="2023-07-14T03:45:51.423" v="6923"/>
          <ac:spMkLst>
            <pc:docMk/>
            <pc:sldMk cId="2332012542" sldId="278"/>
            <ac:spMk id="15" creationId="{E9150451-8EFA-45D5-5E39-B309B0EF941B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1" creationId="{79CD8D05-7539-C1F3-1C26-4053F7A34BF2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2" creationId="{947B4DD0-A21B-AF26-8E40-4D795236029A}"/>
          </ac:spMkLst>
        </pc:spChg>
        <pc:spChg chg="add mod">
          <ac:chgData name="Toby Donaldson" userId="2e6e5431-bb17-4c41-9985-d39c50d83c73" providerId="ADAL" clId="{7F23DD3C-EE88-4E09-B912-3847A853AACE}" dt="2023-07-11T23:31:19.621" v="550" actId="20577"/>
          <ac:spMkLst>
            <pc:docMk/>
            <pc:sldMk cId="2332012542" sldId="278"/>
            <ac:spMk id="54" creationId="{CF8591B0-572B-CD2C-7AE0-C63E6C27BD4B}"/>
          </ac:spMkLst>
        </pc:spChg>
        <pc:spChg chg="del">
          <ac:chgData name="Toby Donaldson" userId="2e6e5431-bb17-4c41-9985-d39c50d83c73" providerId="ADAL" clId="{7F23DD3C-EE88-4E09-B912-3847A853AACE}" dt="2023-07-11T23:29:46.086" v="505" actId="21"/>
          <ac:spMkLst>
            <pc:docMk/>
            <pc:sldMk cId="2332012542" sldId="278"/>
            <ac:spMk id="58" creationId="{B805436A-65FB-F4BF-3B8C-A7330E326B76}"/>
          </ac:spMkLst>
        </pc:sp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7:23.870" v="495" actId="208"/>
          <ac:cxnSpMkLst>
            <pc:docMk/>
            <pc:sldMk cId="2332012542" sldId="278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3" creationId="{9FAAE538-B3CC-B764-CA64-1F043149961C}"/>
          </ac:cxnSpMkLst>
        </pc:cxnChg>
        <pc:cxnChg chg="mod">
          <ac:chgData name="Toby Donaldson" userId="2e6e5431-bb17-4c41-9985-d39c50d83c73" providerId="ADAL" clId="{7F23DD3C-EE88-4E09-B912-3847A853AACE}" dt="2023-07-11T23:21:53.475" v="477" actId="14100"/>
          <ac:cxnSpMkLst>
            <pc:docMk/>
            <pc:sldMk cId="2332012542" sldId="278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44" creationId="{F9EE43F5-1B83-8D68-E816-474E35A328D3}"/>
          </ac:cxnSpMkLst>
        </pc:cxnChg>
        <pc:cxnChg chg="mod">
          <ac:chgData name="Toby Donaldson" userId="2e6e5431-bb17-4c41-9985-d39c50d83c73" providerId="ADAL" clId="{7F23DD3C-EE88-4E09-B912-3847A853AACE}" dt="2023-07-11T23:21:56.840" v="478" actId="14100"/>
          <ac:cxnSpMkLst>
            <pc:docMk/>
            <pc:sldMk cId="2332012542" sldId="278"/>
            <ac:cxnSpMk id="49" creationId="{25C6A350-6053-A3C8-BBCE-331C92F1208E}"/>
          </ac:cxnSpMkLst>
        </pc:cxn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69145941" sldId="278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19534508" sldId="279"/>
        </pc:sldMkLst>
        <pc:spChg chg="del">
          <ac:chgData name="Toby Donaldson" userId="2e6e5431-bb17-4c41-9985-d39c50d83c73" providerId="ADAL" clId="{7F23DD3C-EE88-4E09-B912-3847A853AACE}" dt="2023-07-14T03:45:10.744" v="6910" actId="21"/>
          <ac:spMkLst>
            <pc:docMk/>
            <pc:sldMk cId="319534508" sldId="279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2.094" v="6911" actId="21"/>
          <ac:spMkLst>
            <pc:docMk/>
            <pc:sldMk cId="319534508" sldId="279"/>
            <ac:spMk id="15" creationId="{E166E2D8-7903-8156-D15A-BA0A74B5CB06}"/>
          </ac:spMkLst>
        </pc:spChg>
        <pc:spChg chg="add mod">
          <ac:chgData name="Toby Donaldson" userId="2e6e5431-bb17-4c41-9985-d39c50d83c73" providerId="ADAL" clId="{7F23DD3C-EE88-4E09-B912-3847A853AACE}" dt="2023-07-14T03:45:52.335" v="6924"/>
          <ac:spMkLst>
            <pc:docMk/>
            <pc:sldMk cId="319534508" sldId="279"/>
            <ac:spMk id="46" creationId="{4C960C86-D1C4-2779-C0ED-59A9EAA2AE20}"/>
          </ac:spMkLst>
        </pc:spChg>
        <pc:spChg chg="del">
          <ac:chgData name="Toby Donaldson" userId="2e6e5431-bb17-4c41-9985-d39c50d83c73" providerId="ADAL" clId="{7F23DD3C-EE88-4E09-B912-3847A853AACE}" dt="2023-07-11T23:29:43.127" v="504" actId="21"/>
          <ac:spMkLst>
            <pc:docMk/>
            <pc:sldMk cId="319534508" sldId="279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3" creationId="{4E63FE60-C037-644F-DD57-D5C8AF8515A5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4" creationId="{A6F05159-511B-7832-625A-C7F149D0A5B3}"/>
          </ac:spMkLst>
        </pc:spChg>
        <pc:spChg chg="add mod">
          <ac:chgData name="Toby Donaldson" userId="2e6e5431-bb17-4c41-9985-d39c50d83c73" providerId="ADAL" clId="{7F23DD3C-EE88-4E09-B912-3847A853AACE}" dt="2023-07-11T23:31:51.125" v="558" actId="1076"/>
          <ac:spMkLst>
            <pc:docMk/>
            <pc:sldMk cId="319534508" sldId="279"/>
            <ac:spMk id="65" creationId="{F9D16A96-A303-1BEE-7241-CD32A92DA802}"/>
          </ac:spMkLst>
        </pc:spChg>
        <pc:spChg chg="add mod">
          <ac:chgData name="Toby Donaldson" userId="2e6e5431-bb17-4c41-9985-d39c50d83c73" providerId="ADAL" clId="{7F23DD3C-EE88-4E09-B912-3847A853AACE}" dt="2023-07-11T23:31:45.283" v="556" actId="20577"/>
          <ac:spMkLst>
            <pc:docMk/>
            <pc:sldMk cId="319534508" sldId="279"/>
            <ac:spMk id="66" creationId="{4C85F8A7-76E7-7D36-9AA5-6718956F7071}"/>
          </ac:spMkLst>
        </pc:sp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11" creationId="{45F6CF07-D053-BB40-471D-94D59C5A7AFE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2" creationId="{19FFA99A-A59F-33F2-E28D-B017F291C13C}"/>
          </ac:cxnSpMkLst>
        </pc:cxnChg>
        <pc:cxnChg chg="mod">
          <ac:chgData name="Toby Donaldson" userId="2e6e5431-bb17-4c41-9985-d39c50d83c73" providerId="ADAL" clId="{7F23DD3C-EE88-4E09-B912-3847A853AACE}" dt="2023-07-11T23:21:41.707" v="474" actId="14100"/>
          <ac:cxnSpMkLst>
            <pc:docMk/>
            <pc:sldMk cId="319534508" sldId="279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39.223" v="473" actId="14100"/>
          <ac:cxnSpMkLst>
            <pc:docMk/>
            <pc:sldMk cId="319534508" sldId="279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8:18.320" v="497" actId="208"/>
          <ac:cxnSpMkLst>
            <pc:docMk/>
            <pc:sldMk cId="319534508" sldId="279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45.390" v="475" actId="14100"/>
          <ac:cxnSpMkLst>
            <pc:docMk/>
            <pc:sldMk cId="319534508" sldId="279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0" creationId="{24962752-A76C-7526-232E-92C2A12F5D94}"/>
          </ac:cxnSpMkLst>
        </pc:cxnChg>
        <pc:cxnChg chg="add del">
          <ac:chgData name="Toby Donaldson" userId="2e6e5431-bb17-4c41-9985-d39c50d83c73" providerId="ADAL" clId="{7F23DD3C-EE88-4E09-B912-3847A853AACE}" dt="2023-07-11T23:20:22.059" v="463" actId="11529"/>
          <ac:cxnSpMkLst>
            <pc:docMk/>
            <pc:sldMk cId="319534508" sldId="279"/>
            <ac:cxnSpMk id="52" creationId="{278FC2B1-45F0-81A3-0CA3-2FA1A06B4446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6" creationId="{1DAABE80-22AB-8822-6BBF-53BCAC3FCEB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495493386" sldId="280"/>
        </pc:sldMkLst>
        <pc:spChg chg="del">
          <ac:chgData name="Toby Donaldson" userId="2e6e5431-bb17-4c41-9985-d39c50d83c73" providerId="ADAL" clId="{7F23DD3C-EE88-4E09-B912-3847A853AACE}" dt="2023-07-14T03:45:14.497" v="6912" actId="21"/>
          <ac:spMkLst>
            <pc:docMk/>
            <pc:sldMk cId="2495493386" sldId="280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6.239" v="6913" actId="21"/>
          <ac:spMkLst>
            <pc:docMk/>
            <pc:sldMk cId="2495493386" sldId="280"/>
            <ac:spMk id="46" creationId="{33C14910-1DE9-C273-98F3-D98623B7E4E6}"/>
          </ac:spMkLst>
        </pc:spChg>
        <pc:spChg chg="add mod">
          <ac:chgData name="Toby Donaldson" userId="2e6e5431-bb17-4c41-9985-d39c50d83c73" providerId="ADAL" clId="{7F23DD3C-EE88-4E09-B912-3847A853AACE}" dt="2023-07-14T03:45:53.999" v="6925"/>
          <ac:spMkLst>
            <pc:docMk/>
            <pc:sldMk cId="2495493386" sldId="280"/>
            <ac:spMk id="48" creationId="{3669B5DA-EC6F-47BA-73BE-9FBDD1982146}"/>
          </ac:spMkLst>
        </pc:spChg>
        <pc:spChg chg="del">
          <ac:chgData name="Toby Donaldson" userId="2e6e5431-bb17-4c41-9985-d39c50d83c73" providerId="ADAL" clId="{7F23DD3C-EE88-4E09-B912-3847A853AACE}" dt="2023-07-11T23:29:40.166" v="503" actId="21"/>
          <ac:spMkLst>
            <pc:docMk/>
            <pc:sldMk cId="2495493386" sldId="280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3" creationId="{E864B83A-65EB-BDC1-8117-96D4E2837EF3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4" creationId="{2D036636-3588-5DA2-FEE2-AC45D2F1FC6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5" creationId="{FB588E8B-1203-AA8B-5C76-A6435024E69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6" creationId="{CC1DBE50-B7F5-8FFB-611C-B99AF85F75A3}"/>
          </ac:spMkLst>
        </pc:spChg>
        <pc:spChg chg="add mod">
          <ac:chgData name="Toby Donaldson" userId="2e6e5431-bb17-4c41-9985-d39c50d83c73" providerId="ADAL" clId="{7F23DD3C-EE88-4E09-B912-3847A853AACE}" dt="2023-07-11T23:32:12.004" v="562" actId="20577"/>
          <ac:spMkLst>
            <pc:docMk/>
            <pc:sldMk cId="2495493386" sldId="280"/>
            <ac:spMk id="67" creationId="{2B9B949B-A694-68D8-8767-8B3AD7B8CDEB}"/>
          </ac:spMkLst>
        </pc:sp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15" creationId="{DAB7BB97-8717-D078-466B-6F247124A8D5}"/>
          </ac:cxnSpMkLst>
        </pc:cxnChg>
        <pc:cxnChg chg="mod">
          <ac:chgData name="Toby Donaldson" userId="2e6e5431-bb17-4c41-9985-d39c50d83c73" providerId="ADAL" clId="{7F23DD3C-EE88-4E09-B912-3847A853AACE}" dt="2023-07-11T23:21:20.157" v="470" actId="14100"/>
          <ac:cxnSpMkLst>
            <pc:docMk/>
            <pc:sldMk cId="2495493386" sldId="280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17.234" v="469" actId="14100"/>
          <ac:cxnSpMkLst>
            <pc:docMk/>
            <pc:sldMk cId="2495493386" sldId="280"/>
            <ac:cxnSpMk id="17" creationId="{758CC5D7-9D31-612D-5BE5-4D66E967D4A9}"/>
          </ac:cxnSpMkLst>
        </pc:cxnChg>
        <pc:cxnChg chg="mod">
          <ac:chgData name="Toby Donaldson" userId="2e6e5431-bb17-4c41-9985-d39c50d83c73" providerId="ADAL" clId="{7F23DD3C-EE88-4E09-B912-3847A853AACE}" dt="2023-07-11T23:21:10.894" v="468" actId="14100"/>
          <ac:cxnSpMkLst>
            <pc:docMk/>
            <pc:sldMk cId="2495493386" sldId="280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22.564" v="471" actId="14100"/>
          <ac:cxnSpMkLst>
            <pc:docMk/>
            <pc:sldMk cId="2495493386" sldId="280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0" creationId="{4C545107-9487-EC92-BECF-730761908B59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2" creationId="{100A08A0-C41A-7A21-2560-FE6F661A05E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984422212" sldId="28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68475254" sldId="281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933276539" sldId="281"/>
        </pc:sldMkLst>
        <pc:spChg chg="del">
          <ac:chgData name="Toby Donaldson" userId="2e6e5431-bb17-4c41-9985-d39c50d83c73" providerId="ADAL" clId="{7F23DD3C-EE88-4E09-B912-3847A853AACE}" dt="2023-07-14T03:45:19.425" v="6914" actId="21"/>
          <ac:spMkLst>
            <pc:docMk/>
            <pc:sldMk cId="1933276539" sldId="281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21.133" v="6915" actId="21"/>
          <ac:spMkLst>
            <pc:docMk/>
            <pc:sldMk cId="1933276539" sldId="281"/>
            <ac:spMk id="48" creationId="{97213786-7125-9BF9-827E-ECCAE21A908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2" creationId="{C91BE10B-AA7A-5E07-5162-69C4417EA01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4" creationId="{1585C659-DBAE-8AA5-C34E-EADC9E167B30}"/>
          </ac:spMkLst>
        </pc:spChg>
        <pc:spChg chg="add mod">
          <ac:chgData name="Toby Donaldson" userId="2e6e5431-bb17-4c41-9985-d39c50d83c73" providerId="ADAL" clId="{7F23DD3C-EE88-4E09-B912-3847A853AACE}" dt="2023-07-14T03:45:56.511" v="6926"/>
          <ac:spMkLst>
            <pc:docMk/>
            <pc:sldMk cId="1933276539" sldId="281"/>
            <ac:spMk id="58" creationId="{8E54F642-BCD1-A093-7DE4-44AA528DDA48}"/>
          </ac:spMkLst>
        </pc:spChg>
        <pc:spChg chg="del">
          <ac:chgData name="Toby Donaldson" userId="2e6e5431-bb17-4c41-9985-d39c50d83c73" providerId="ADAL" clId="{7F23DD3C-EE88-4E09-B912-3847A853AACE}" dt="2023-07-11T23:29:29.817" v="501" actId="21"/>
          <ac:spMkLst>
            <pc:docMk/>
            <pc:sldMk cId="1933276539" sldId="281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9" creationId="{54A52C95-13F7-2973-2333-0A033AD03CA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1" creationId="{956E99C1-8AAA-6AB3-EBB4-07C62C8D378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3" creationId="{0C2AED66-53B2-BF5D-14E7-A69177551A72}"/>
          </ac:spMkLst>
        </pc:spChg>
        <pc:spChg chg="add mod">
          <ac:chgData name="Toby Donaldson" userId="2e6e5431-bb17-4c41-9985-d39c50d83c73" providerId="ADAL" clId="{7F23DD3C-EE88-4E09-B912-3847A853AACE}" dt="2023-07-11T23:32:37.535" v="566" actId="20577"/>
          <ac:spMkLst>
            <pc:docMk/>
            <pc:sldMk cId="1933276539" sldId="281"/>
            <ac:spMk id="64" creationId="{9AB05993-A9E1-E8E7-C5F6-F3038DA3231F}"/>
          </ac:spMkLst>
        </pc:sp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46" creationId="{9C156A8A-E720-8D7F-4874-C634DD2B5613}"/>
          </ac:cxnSpMkLst>
        </pc:cxn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51" creationId="{61FC7DA3-3885-9DD0-FF42-5A2C5006DFB6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83633787" sldId="282"/>
        </pc:sldMkLst>
        <pc:spChg chg="del">
          <ac:chgData name="Toby Donaldson" userId="2e6e5431-bb17-4c41-9985-d39c50d83c73" providerId="ADAL" clId="{7F23DD3C-EE88-4E09-B912-3847A853AACE}" dt="2023-07-14T03:45:26.768" v="6916" actId="21"/>
          <ac:spMkLst>
            <pc:docMk/>
            <pc:sldMk cId="1083633787" sldId="28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2" creationId="{B699DB79-F600-A3A3-3DBF-24BDBCBB469C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4" creationId="{BE33B946-706E-17D8-26CC-363A101A398D}"/>
          </ac:spMkLst>
        </pc:spChg>
        <pc:spChg chg="add del mod">
          <ac:chgData name="Toby Donaldson" userId="2e6e5431-bb17-4c41-9985-d39c50d83c73" providerId="ADAL" clId="{7F23DD3C-EE88-4E09-B912-3847A853AACE}" dt="2023-07-14T03:45:28.030" v="6917" actId="21"/>
          <ac:spMkLst>
            <pc:docMk/>
            <pc:sldMk cId="1083633787" sldId="282"/>
            <ac:spMk id="58" creationId="{1DB1D92D-457A-0FC3-65A0-A86B5267493C}"/>
          </ac:spMkLst>
        </pc:spChg>
        <pc:spChg chg="del">
          <ac:chgData name="Toby Donaldson" userId="2e6e5431-bb17-4c41-9985-d39c50d83c73" providerId="ADAL" clId="{7F23DD3C-EE88-4E09-B912-3847A853AACE}" dt="2023-07-11T23:29:36.729" v="502" actId="21"/>
          <ac:spMkLst>
            <pc:docMk/>
            <pc:sldMk cId="1083633787" sldId="282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9" creationId="{90C926E3-5999-E2C5-5416-C0D5233260E1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1" creationId="{56C966A0-17FA-6DFD-57D7-F5A2D6749268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3" creationId="{473C5F17-112B-564A-745D-32EE044472B2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4" creationId="{155B26F6-1388-2241-11B3-3F776091D1B1}"/>
          </ac:spMkLst>
        </pc:spChg>
        <pc:spChg chg="add mod">
          <ac:chgData name="Toby Donaldson" userId="2e6e5431-bb17-4c41-9985-d39c50d83c73" providerId="ADAL" clId="{7F23DD3C-EE88-4E09-B912-3847A853AACE}" dt="2023-07-11T23:33:08.990" v="570" actId="20577"/>
          <ac:spMkLst>
            <pc:docMk/>
            <pc:sldMk cId="1083633787" sldId="282"/>
            <ac:spMk id="65" creationId="{D7BD32D1-85C4-20E6-BCD1-E11FF00C13C0}"/>
          </ac:spMkLst>
        </pc:spChg>
        <pc:spChg chg="add mod">
          <ac:chgData name="Toby Donaldson" userId="2e6e5431-bb17-4c41-9985-d39c50d83c73" providerId="ADAL" clId="{7F23DD3C-EE88-4E09-B912-3847A853AACE}" dt="2023-07-14T03:45:57.270" v="6927"/>
          <ac:spMkLst>
            <pc:docMk/>
            <pc:sldMk cId="1083633787" sldId="282"/>
            <ac:spMk id="66" creationId="{37EDFA0F-FE88-FA80-E5BA-927ADD87F5BC}"/>
          </ac:spMkLst>
        </pc:spChg>
        <pc:cxnChg chg="add mod">
          <ac:chgData name="Toby Donaldson" userId="2e6e5431-bb17-4c41-9985-d39c50d83c73" providerId="ADAL" clId="{7F23DD3C-EE88-4E09-B912-3847A853AACE}" dt="2023-07-11T23:29:16.499" v="500" actId="208"/>
          <ac:cxnSpMkLst>
            <pc:docMk/>
            <pc:sldMk cId="1083633787" sldId="282"/>
            <ac:cxnSpMk id="48" creationId="{B8F6DB1C-870F-92FA-83AB-9BD2E1D78790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92315240" sldId="282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206487255" sldId="283"/>
        </pc:sldMkLst>
        <pc:spChg chg="del">
          <ac:chgData name="Toby Donaldson" userId="2e6e5431-bb17-4c41-9985-d39c50d83c73" providerId="ADAL" clId="{7F23DD3C-EE88-4E09-B912-3847A853AACE}" dt="2023-07-14T03:46:02.640" v="6928" actId="21"/>
          <ac:spMkLst>
            <pc:docMk/>
            <pc:sldMk cId="1206487255" sldId="283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3:26.372" v="575" actId="20577"/>
          <ac:spMkLst>
            <pc:docMk/>
            <pc:sldMk cId="1206487255" sldId="283"/>
            <ac:spMk id="8" creationId="{5AF6AAB3-7F66-8F96-71DA-DA2C3C1C1A62}"/>
          </ac:spMkLst>
        </pc:spChg>
        <pc:spChg chg="add mod">
          <ac:chgData name="Toby Donaldson" userId="2e6e5431-bb17-4c41-9985-d39c50d83c73" providerId="ADAL" clId="{7F23DD3C-EE88-4E09-B912-3847A853AACE}" dt="2023-07-11T23:34:44.336" v="649" actId="1076"/>
          <ac:spMkLst>
            <pc:docMk/>
            <pc:sldMk cId="1206487255" sldId="283"/>
            <ac:spMk id="58" creationId="{171EDAB0-C972-CC39-68A6-A37D7403107F}"/>
          </ac:spMkLst>
        </pc:spChg>
        <pc:spChg chg="add mod">
          <ac:chgData name="Toby Donaldson" userId="2e6e5431-bb17-4c41-9985-d39c50d83c73" providerId="ADAL" clId="{7F23DD3C-EE88-4E09-B912-3847A853AACE}" dt="2023-07-11T23:37:20.961" v="766" actId="1076"/>
          <ac:spMkLst>
            <pc:docMk/>
            <pc:sldMk cId="1206487255" sldId="283"/>
            <ac:spMk id="66" creationId="{D636C875-54A6-6CBA-4662-DA905900E838}"/>
          </ac:spMkLst>
        </pc:spChg>
        <pc:spChg chg="add mod">
          <ac:chgData name="Toby Donaldson" userId="2e6e5431-bb17-4c41-9985-d39c50d83c73" providerId="ADAL" clId="{7F23DD3C-EE88-4E09-B912-3847A853AACE}" dt="2023-07-11T23:38:13.317" v="805" actId="1076"/>
          <ac:spMkLst>
            <pc:docMk/>
            <pc:sldMk cId="1206487255" sldId="283"/>
            <ac:spMk id="67" creationId="{389EAB52-CC00-E096-BC7E-F4A8CD0E2BEE}"/>
          </ac:spMkLst>
        </pc:spChg>
        <pc:spChg chg="add del mod">
          <ac:chgData name="Toby Donaldson" userId="2e6e5431-bb17-4c41-9985-d39c50d83c73" providerId="ADAL" clId="{7F23DD3C-EE88-4E09-B912-3847A853AACE}" dt="2023-07-14T03:46:04.558" v="6929" actId="21"/>
          <ac:spMkLst>
            <pc:docMk/>
            <pc:sldMk cId="1206487255" sldId="283"/>
            <ac:spMk id="70" creationId="{BE4E449E-110F-A7D7-874E-C99D0E35CDBB}"/>
          </ac:spMkLst>
        </pc:spChg>
        <pc:spChg chg="add mod">
          <ac:chgData name="Toby Donaldson" userId="2e6e5431-bb17-4c41-9985-d39c50d83c73" providerId="ADAL" clId="{7F23DD3C-EE88-4E09-B912-3847A853AACE}" dt="2023-07-14T03:46:51.470" v="6940"/>
          <ac:spMkLst>
            <pc:docMk/>
            <pc:sldMk cId="1206487255" sldId="283"/>
            <ac:spMk id="72" creationId="{469C1FBF-832B-8BCA-F04B-D0B82582657C}"/>
          </ac:spMkLst>
        </pc:spChg>
        <pc:cxnChg chg="mod">
          <ac:chgData name="Toby Donaldson" userId="2e6e5431-bb17-4c41-9985-d39c50d83c73" providerId="ADAL" clId="{7F23DD3C-EE88-4E09-B912-3847A853AACE}" dt="2023-07-11T23:33:17.267" v="572" actId="208"/>
          <ac:cxnSpMkLst>
            <pc:docMk/>
            <pc:sldMk cId="1206487255" sldId="283"/>
            <ac:cxnSpMk id="48" creationId="{B8F6DB1C-870F-92FA-83AB-9BD2E1D78790}"/>
          </ac:cxnSpMkLst>
        </pc:cxnChg>
        <pc:cxnChg chg="add">
          <ac:chgData name="Toby Donaldson" userId="2e6e5431-bb17-4c41-9985-d39c50d83c73" providerId="ADAL" clId="{7F23DD3C-EE88-4E09-B912-3847A853AACE}" dt="2023-07-11T23:38:22.737" v="806" actId="11529"/>
          <ac:cxnSpMkLst>
            <pc:docMk/>
            <pc:sldMk cId="1206487255" sldId="283"/>
            <ac:cxnSpMk id="69" creationId="{EA1B33A0-D115-01DE-CEA4-A96BC5A74F8C}"/>
          </ac:cxnSpMkLst>
        </pc:cxnChg>
        <pc:cxnChg chg="add mod">
          <ac:chgData name="Toby Donaldson" userId="2e6e5431-bb17-4c41-9985-d39c50d83c73" providerId="ADAL" clId="{7F23DD3C-EE88-4E09-B912-3847A853AACE}" dt="2023-07-11T23:38:30.643" v="808" actId="14100"/>
          <ac:cxnSpMkLst>
            <pc:docMk/>
            <pc:sldMk cId="1206487255" sldId="283"/>
            <ac:cxnSpMk id="71" creationId="{0A5F3854-0862-B031-A630-0CA1321EE2B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45029375" sldId="283"/>
        </pc:sldMkLst>
      </pc:sldChg>
      <pc:sldChg chg="addSp delSp modSp add del mod ord">
        <pc:chgData name="Toby Donaldson" userId="2e6e5431-bb17-4c41-9985-d39c50d83c73" providerId="ADAL" clId="{7F23DD3C-EE88-4E09-B912-3847A853AACE}" dt="2023-07-16T02:37:17.223" v="10524" actId="2696"/>
        <pc:sldMkLst>
          <pc:docMk/>
          <pc:sldMk cId="2531635298" sldId="284"/>
        </pc:sldMkLst>
        <pc:spChg chg="mod">
          <ac:chgData name="Toby Donaldson" userId="2e6e5431-bb17-4c41-9985-d39c50d83c73" providerId="ADAL" clId="{7F23DD3C-EE88-4E09-B912-3847A853AACE}" dt="2023-07-11T23:54:43.483" v="1081" actId="20577"/>
          <ac:spMkLst>
            <pc:docMk/>
            <pc:sldMk cId="2531635298" sldId="284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1T23:57:16.236" v="1499" actId="14100"/>
          <ac:spMkLst>
            <pc:docMk/>
            <pc:sldMk cId="2531635298" sldId="284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8" creationId="{5AF6AAB3-7F66-8F96-71DA-DA2C3C1C1A6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2" creationId="{B699DB79-F600-A3A3-3DBF-24BDBCBB469C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4" creationId="{BE33B946-706E-17D8-26CC-363A101A398D}"/>
          </ac:spMkLst>
        </pc:spChg>
        <pc:spChg chg="del">
          <ac:chgData name="Toby Donaldson" userId="2e6e5431-bb17-4c41-9985-d39c50d83c73" providerId="ADAL" clId="{7F23DD3C-EE88-4E09-B912-3847A853AACE}" dt="2023-07-11T23:34:58.414" v="652" actId="21"/>
          <ac:spMkLst>
            <pc:docMk/>
            <pc:sldMk cId="2531635298" sldId="284"/>
            <ac:spMk id="58" creationId="{171EDAB0-C972-CC39-68A6-A37D7403107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9" creationId="{90C926E3-5999-E2C5-5416-C0D5233260E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1" creationId="{56C966A0-17FA-6DFD-57D7-F5A2D6749268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3" creationId="{473C5F17-112B-564A-745D-32EE044472B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4" creationId="{155B26F6-1388-2241-11B3-3F776091D1B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5" creationId="{D7BD32D1-85C4-20E6-BCD1-E11FF00C13C0}"/>
          </ac:spMkLst>
        </pc:spChg>
        <pc:spChg chg="add del mod">
          <ac:chgData name="Toby Donaldson" userId="2e6e5431-bb17-4c41-9985-d39c50d83c73" providerId="ADAL" clId="{7F23DD3C-EE88-4E09-B912-3847A853AACE}" dt="2023-07-11T23:55:51.742" v="1341" actId="21"/>
          <ac:spMkLst>
            <pc:docMk/>
            <pc:sldMk cId="2531635298" sldId="284"/>
            <ac:spMk id="66" creationId="{7FA20F7D-20EC-B2D6-E3D2-1B790F6E2A35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69" creationId="{DE981274-1E05-46FC-4723-F2B305175A67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0" creationId="{83FBA199-5283-8870-95B8-767C6562721B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2" creationId="{0E44C28E-03C9-1775-D371-A1607A8FD86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3" creationId="{52E26B3A-E831-142F-0F0F-3E84EB731A6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5" creationId="{A213A488-642D-19E5-7DD8-015B7BFEE30A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6" creationId="{F146DB50-138D-9AFC-DF03-4E234C584C32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8" creationId="{6C1DD1BF-3493-024B-3E0F-AA877F825086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9" creationId="{90E7F089-EC42-FC8E-313A-DB7BBF4AEE91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1" creationId="{5CA7D725-1892-89D0-821B-15E364D7675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2" creationId="{17B34786-C957-0BC0-53D0-12DFFEE8362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4" creationId="{56C9421F-D579-FAE0-7453-F726EC7D3DA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5" creationId="{19090A4F-D26D-42C8-B324-6620D1809F99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7" creationId="{6E35F0F6-1E6E-D50B-0857-CF8CECC0849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8" creationId="{81675E2F-A074-E1ED-650F-8A8E740C9EF3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0" creationId="{D7A1B15B-98F9-5339-15C1-BBF25AC9EB4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1" creationId="{207C7C2A-78BA-5434-EF67-D132FE4F765C}"/>
          </ac:spMkLst>
        </pc:s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7" creationId="{22B9E8B6-F4BF-9B72-69E4-646C8E03FD09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19" creationId="{3E69FA43-91D8-2CD5-875A-D1BEE150D62E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2" creationId="{472A8E87-F5E0-6A85-0AE1-A46417443A4B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5" creationId="{48590F3E-7DD5-1DBB-E8C8-C5D32ED7C3D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8" creationId="{D2F000AC-8B5E-7006-84B3-A8C41E49D92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1" creationId="{E197A01E-E391-721C-7F6C-70870FD63AD2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4" creationId="{41A935DB-A014-F306-826B-125943151787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7" creationId="{6DFBA798-1DF1-1932-8F17-9AD421A84C78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68" creationId="{60A194F2-E868-5B88-A0C1-B0F5FF402AD2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4" creationId="{CC9BD2F6-CE74-2561-8BD5-24D2B77E8E1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7" creationId="{D964BE1E-C057-8BD1-B423-F13AAB4854D9}"/>
          </ac:grpSpMkLst>
        </pc:grpChg>
        <pc:grpChg chg="add mod">
          <ac:chgData name="Toby Donaldson" userId="2e6e5431-bb17-4c41-9985-d39c50d83c73" providerId="ADAL" clId="{7F23DD3C-EE88-4E09-B912-3847A853AACE}" dt="2023-07-11T23:57:55.728" v="1504" actId="1076"/>
          <ac:grpSpMkLst>
            <pc:docMk/>
            <pc:sldMk cId="2531635298" sldId="284"/>
            <ac:grpSpMk id="80" creationId="{6C36962E-40C9-3016-BBDF-A2887ACC502B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3" creationId="{D3FC12E1-F2D9-D9C6-7B05-D1C68506F55A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9" creationId="{56775B86-CE20-AC20-A999-F045358E92F8}"/>
          </ac:grpSpMkLst>
        </pc:grpChg>
        <pc:picChg chg="add mod">
          <ac:chgData name="Toby Donaldson" userId="2e6e5431-bb17-4c41-9985-d39c50d83c73" providerId="ADAL" clId="{7F23DD3C-EE88-4E09-B912-3847A853AACE}" dt="2023-07-11T23:57:10.821" v="1498" actId="1076"/>
          <ac:picMkLst>
            <pc:docMk/>
            <pc:sldMk cId="2531635298" sldId="284"/>
            <ac:picMk id="67" creationId="{76B78F30-9A2F-FE2E-18B8-2650C8192D06}"/>
          </ac:picMkLst>
        </pc:pic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9" creationId="{7660E55A-1D76-B7C2-19D3-0392250F1A3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0" creationId="{D2CFAEC0-E75F-A0A2-36B8-A1D1ED8D0A2B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1" creationId="{45F6CF07-D053-BB40-471D-94D59C5A7AF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2" creationId="{19FFA99A-A59F-33F2-E28D-B017F291C13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3" creationId="{9FAAE538-B3CC-B764-CA64-1F043149961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4" creationId="{A3461DCA-1D5C-9811-2160-429B66C3D75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5" creationId="{DAB7BB97-8717-D078-466B-6F247124A8D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6" creationId="{CAD24EA1-DFC3-A7C5-3A3D-C19B32F8CD0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7" creationId="{758CC5D7-9D31-612D-5BE5-4D66E967D4A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8" creationId="{0840B127-FAF1-E786-FB20-A772C636DA5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0" creationId="{6DC5096B-37F8-F2A6-5FC6-BAC7E27BD2A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1" creationId="{60EF9DEB-25C8-1E0A-5149-B8B47FEFB14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2" creationId="{1F15B602-CEB9-3876-1A91-E9050A34550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4" creationId="{F9EE43F5-1B83-8D68-E816-474E35A328D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6" creationId="{9C156A8A-E720-8D7F-4874-C634DD2B561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8" creationId="{B8F6DB1C-870F-92FA-83AB-9BD2E1D7879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0" creationId="{24962752-A76C-7526-232E-92C2A12F5D9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1" creationId="{61FC7DA3-3885-9DD0-FF42-5A2C5006DFB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6" creationId="{1DAABE80-22AB-8822-6BBF-53BCAC3FCEB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7" creationId="{0CA62775-EFE0-7EED-2A53-7DA7FDBE8B8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0" creationId="{4C545107-9487-EC92-BECF-730761908B5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2" creationId="{100A08A0-C41A-7A21-2560-FE6F661A05E3}"/>
          </ac:cxnSpMkLst>
        </pc:cxnChg>
        <pc:cxnChg chg="add mod">
          <ac:chgData name="Toby Donaldson" userId="2e6e5431-bb17-4c41-9985-d39c50d83c73" providerId="ADAL" clId="{7F23DD3C-EE88-4E09-B912-3847A853AACE}" dt="2023-07-11T23:57:47.640" v="1502"/>
          <ac:cxnSpMkLst>
            <pc:docMk/>
            <pc:sldMk cId="2531635298" sldId="284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23077837" sldId="284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121058896" sldId="285"/>
        </pc:sldMkLst>
        <pc:spChg chg="del">
          <ac:chgData name="Toby Donaldson" userId="2e6e5431-bb17-4c41-9985-d39c50d83c73" providerId="ADAL" clId="{7F23DD3C-EE88-4E09-B912-3847A853AACE}" dt="2023-07-14T03:46:07.952" v="6930" actId="21"/>
          <ac:spMkLst>
            <pc:docMk/>
            <pc:sldMk cId="1121058896" sldId="285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58" creationId="{171EDAB0-C972-CC39-68A6-A37D7403107F}"/>
          </ac:spMkLst>
        </pc:spChg>
        <pc:spChg chg="add del mod">
          <ac:chgData name="Toby Donaldson" userId="2e6e5431-bb17-4c41-9985-d39c50d83c73" providerId="ADAL" clId="{7F23DD3C-EE88-4E09-B912-3847A853AACE}" dt="2023-07-14T03:46:11.363" v="6931" actId="21"/>
          <ac:spMkLst>
            <pc:docMk/>
            <pc:sldMk cId="1121058896" sldId="285"/>
            <ac:spMk id="66" creationId="{17C9DA92-1F45-88D0-A805-9AC67AD07682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6" creationId="{D636C875-54A6-6CBA-4662-DA905900E838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7" creationId="{389EAB52-CC00-E096-BC7E-F4A8CD0E2BEE}"/>
          </ac:spMkLst>
        </pc:spChg>
        <pc:spChg chg="add mod">
          <ac:chgData name="Toby Donaldson" userId="2e6e5431-bb17-4c41-9985-d39c50d83c73" providerId="ADAL" clId="{7F23DD3C-EE88-4E09-B912-3847A853AACE}" dt="2023-07-14T03:46:52.351" v="6941"/>
          <ac:spMkLst>
            <pc:docMk/>
            <pc:sldMk cId="1121058896" sldId="285"/>
            <ac:spMk id="67" creationId="{C5A13179-CEC8-E5FE-DCDA-784096FCD670}"/>
          </ac:spMkLst>
        </pc:spChg>
        <pc:spChg chg="add del mod">
          <ac:chgData name="Toby Donaldson" userId="2e6e5431-bb17-4c41-9985-d39c50d83c73" providerId="ADAL" clId="{7F23DD3C-EE88-4E09-B912-3847A853AACE}" dt="2023-07-11T23:40:03.250" v="874" actId="21"/>
          <ac:spMkLst>
            <pc:docMk/>
            <pc:sldMk cId="1121058896" sldId="285"/>
            <ac:spMk id="68" creationId="{AEF99FFE-B312-EEFB-CBDF-3EDCAF7BDC90}"/>
          </ac:spMkLst>
        </pc:spChg>
        <pc:spChg chg="add mod">
          <ac:chgData name="Toby Donaldson" userId="2e6e5431-bb17-4c41-9985-d39c50d83c73" providerId="ADAL" clId="{7F23DD3C-EE88-4E09-B912-3847A853AACE}" dt="2023-07-11T23:41:14.098" v="885" actId="113"/>
          <ac:spMkLst>
            <pc:docMk/>
            <pc:sldMk cId="1121058896" sldId="285"/>
            <ac:spMk id="70" creationId="{F9FEB776-7956-07C4-3F08-1D9ADB112AD3}"/>
          </ac:spMkLst>
        </pc:sp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2" creationId="{1A997C08-2824-133C-FFD4-939596542F3E}"/>
          </ac:picMkLst>
        </pc:picChg>
        <pc:picChg chg="add mod">
          <ac:chgData name="Toby Donaldson" userId="2e6e5431-bb17-4c41-9985-d39c50d83c73" providerId="ADAL" clId="{7F23DD3C-EE88-4E09-B912-3847A853AACE}" dt="2023-07-11T23:40:41.620" v="879" actId="1076"/>
          <ac:picMkLst>
            <pc:docMk/>
            <pc:sldMk cId="1121058896" sldId="285"/>
            <ac:picMk id="73" creationId="{EF532F4C-7EDB-19D3-563B-FE6885F11DAE}"/>
          </ac:picMkLst>
        </pc:pic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4" creationId="{3217CA46-16C5-820E-AF1F-282EC012510A}"/>
          </ac:picMkLst>
        </pc:picChg>
        <pc:cxnChg chg="del mod">
          <ac:chgData name="Toby Donaldson" userId="2e6e5431-bb17-4c41-9985-d39c50d83c73" providerId="ADAL" clId="{7F23DD3C-EE88-4E09-B912-3847A853AACE}" dt="2023-07-11T23:39:05.214" v="811" actId="21"/>
          <ac:cxnSpMkLst>
            <pc:docMk/>
            <pc:sldMk cId="1121058896" sldId="285"/>
            <ac:cxnSpMk id="69" creationId="{EA1B33A0-D115-01DE-CEA4-A96BC5A74F8C}"/>
          </ac:cxnSpMkLst>
        </pc:cxnChg>
        <pc:cxnChg chg="del mod">
          <ac:chgData name="Toby Donaldson" userId="2e6e5431-bb17-4c41-9985-d39c50d83c73" providerId="ADAL" clId="{7F23DD3C-EE88-4E09-B912-3847A853AACE}" dt="2023-07-11T23:39:03.350" v="810" actId="21"/>
          <ac:cxnSpMkLst>
            <pc:docMk/>
            <pc:sldMk cId="1121058896" sldId="285"/>
            <ac:cxnSpMk id="71" creationId="{0A5F3854-0862-B031-A630-0CA1321EE2B3}"/>
          </ac:cxnSpMkLst>
        </pc:cxnChg>
      </pc:sldChg>
      <pc:sldChg chg="addSp delSp modSp new mod">
        <pc:chgData name="Toby Donaldson" userId="2e6e5431-bb17-4c41-9985-d39c50d83c73" providerId="ADAL" clId="{7F23DD3C-EE88-4E09-B912-3847A853AACE}" dt="2023-07-12T05:24:24.245" v="5988"/>
        <pc:sldMkLst>
          <pc:docMk/>
          <pc:sldMk cId="3608182561" sldId="286"/>
        </pc:sldMkLst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2" creationId="{96632F48-D15E-3FC0-A003-AFEF39EBEB31}"/>
          </ac:spMkLst>
        </pc:spChg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3" creationId="{3B47425F-C4D1-FA2F-D116-C408D14B2B6D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9" creationId="{9B079A0F-9737-9F7E-E22D-C351E6D9436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0" creationId="{70EB3ABE-9CC6-879A-4B9C-300235762DD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2" creationId="{B8AA9445-E912-3E5A-F356-FE5163C2CB4F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3" creationId="{EE45CC2C-262C-06E3-454A-1CFE9A0510E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5" creationId="{7415B0EF-0C23-6E55-BD43-0E482B5B166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6" creationId="{EB3F9C36-9C2C-873E-206C-EB4BBA8BF59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8" creationId="{4308B200-1095-16EB-D715-BAEAFAECF51A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9" creationId="{9B00641C-8FCA-2D49-4DB3-EF711007FB04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4" creationId="{65496887-F325-30BD-B78A-7198A4827E3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5" creationId="{C0C8148A-13F6-57E4-0C9C-6DE1276A495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0" creationId="{2703690E-2E23-781B-B03F-AF25DE598AF9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1" creationId="{75B24596-65C2-FD9F-F5C8-A647088F26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3" creationId="{2C9A29C6-F3F8-6913-0353-9B29A568ED71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4" creationId="{F76CCBF5-00CB-956F-FB5B-35662DB6CC83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6" creationId="{79E28F92-18B3-D408-04D1-613852E37AE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7" creationId="{13BC29EE-C044-A2D6-B3FB-887587D4A7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9" creationId="{55CC861F-BBE3-7AF6-2EFF-6AB7FBCF6A6D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0" creationId="{CDE538A8-730A-2B15-0C00-F64B9E7EA28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5" creationId="{1E5CD065-83F2-A3DD-2F40-07CEA8991CEB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6" creationId="{752B87E9-E6C4-DFA8-E9CB-6DA1294875D6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2" creationId="{E23601D6-D9BD-068A-A8E7-841BA05826AD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3" creationId="{A455B999-1184-D9E7-D48E-C9781FD89DF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5" creationId="{1F4387B7-1AE9-993D-761B-7EFD77D21EF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6" creationId="{0BA37952-53AF-9F0D-8C13-994B0D690812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8" creationId="{9E21607C-B380-9E3D-0A76-D381793F8D2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9" creationId="{4505D690-EEAF-4533-3BDA-F2EAB144355E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1" creationId="{3C88C991-C933-839B-DD68-3127FA6DB88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2" creationId="{B53DF6C0-3498-C8C8-9675-F336565F001B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7" creationId="{77E79291-ECD4-5E22-5615-C47F1198D464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8" creationId="{9301C339-0A32-99FF-BC12-022F32859D4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6" creationId="{664825A4-63E2-0387-FD76-2841342E2DC8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7" creationId="{984F4ECC-AA28-761C-87D2-AB7E86A684DB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9" creationId="{330F756C-4560-9FB8-F038-68DA8F9C2D5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0" creationId="{1929CEDE-356E-000E-77B2-E43CCCBC83BC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2" creationId="{D6CA7C45-21EF-CF61-7723-1E94E2124E3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3" creationId="{64F8C246-60FF-4B8F-1A6C-113CF324D9A3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5" creationId="{DE64E1C0-A21C-D72D-F88C-F91A85990550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6" creationId="{7376F0F0-4028-E9A8-9953-363D66CCB3A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0" creationId="{869C8F47-9E95-9308-B21D-6BACDF8BC4C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1" creationId="{F73C5DAE-59AE-A658-30C7-18F03FF57A0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4" creationId="{AB2E8A86-C772-EEE7-8A92-19123E046F84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5" creationId="{4CB75D5A-AB82-3F7A-367D-5C49B5024D99}"/>
          </ac:spMkLst>
        </pc:spChg>
        <pc:spChg chg="mod">
          <ac:chgData name="Toby Donaldson" userId="2e6e5431-bb17-4c41-9985-d39c50d83c73" providerId="ADAL" clId="{7F23DD3C-EE88-4E09-B912-3847A853AACE}" dt="2023-07-12T05:16:46.791" v="5830" actId="20577"/>
          <ac:spMkLst>
            <pc:docMk/>
            <pc:sldMk cId="3608182561" sldId="286"/>
            <ac:spMk id="99" creationId="{C324F8AA-0BE4-8A03-92BD-6DCFE260E9F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0" creationId="{7731DC7E-053C-8062-145A-31564B7FE454}"/>
          </ac:spMkLst>
        </pc:spChg>
        <pc:spChg chg="mod">
          <ac:chgData name="Toby Donaldson" userId="2e6e5431-bb17-4c41-9985-d39c50d83c73" providerId="ADAL" clId="{7F23DD3C-EE88-4E09-B912-3847A853AACE}" dt="2023-07-12T05:16:49.342" v="5831" actId="20577"/>
          <ac:spMkLst>
            <pc:docMk/>
            <pc:sldMk cId="3608182561" sldId="286"/>
            <ac:spMk id="102" creationId="{B961ADB5-594C-1E86-115F-EFFB1755DB4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3" creationId="{E89B0A92-EE11-9DC1-BCF2-904C768C6F4B}"/>
          </ac:spMkLst>
        </pc:spChg>
        <pc:spChg chg="mod">
          <ac:chgData name="Toby Donaldson" userId="2e6e5431-bb17-4c41-9985-d39c50d83c73" providerId="ADAL" clId="{7F23DD3C-EE88-4E09-B912-3847A853AACE}" dt="2023-07-12T05:16:51.662" v="5832" actId="20577"/>
          <ac:spMkLst>
            <pc:docMk/>
            <pc:sldMk cId="3608182561" sldId="286"/>
            <ac:spMk id="105" creationId="{EE090561-EEA3-84E1-305A-FFC254611DE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6" creationId="{56F7FF7A-AA19-D730-9E55-0EEB1273AC20}"/>
          </ac:spMkLst>
        </pc:spChg>
        <pc:spChg chg="mod">
          <ac:chgData name="Toby Donaldson" userId="2e6e5431-bb17-4c41-9985-d39c50d83c73" providerId="ADAL" clId="{7F23DD3C-EE88-4E09-B912-3847A853AACE}" dt="2023-07-12T05:16:54.436" v="5833" actId="20577"/>
          <ac:spMkLst>
            <pc:docMk/>
            <pc:sldMk cId="3608182561" sldId="286"/>
            <ac:spMk id="108" creationId="{61222D56-6178-AAE1-08FB-FFCA9C3F3AC5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9" creationId="{3DF74149-0E9D-1AFA-B58B-A87AA452282E}"/>
          </ac:spMkLst>
        </pc:spChg>
        <pc:spChg chg="mod">
          <ac:chgData name="Toby Donaldson" userId="2e6e5431-bb17-4c41-9985-d39c50d83c73" providerId="ADAL" clId="{7F23DD3C-EE88-4E09-B912-3847A853AACE}" dt="2023-07-12T05:16:56.901" v="5834" actId="20577"/>
          <ac:spMkLst>
            <pc:docMk/>
            <pc:sldMk cId="3608182561" sldId="286"/>
            <ac:spMk id="111" creationId="{02F6E401-190E-E9A2-9A66-E0D18C6B5DA3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2" creationId="{1123C2BF-501C-0AA9-D27E-851BD2A08F33}"/>
          </ac:spMkLst>
        </pc:spChg>
        <pc:spChg chg="mod">
          <ac:chgData name="Toby Donaldson" userId="2e6e5431-bb17-4c41-9985-d39c50d83c73" providerId="ADAL" clId="{7F23DD3C-EE88-4E09-B912-3847A853AACE}" dt="2023-07-12T05:16:59.770" v="5835" actId="20577"/>
          <ac:spMkLst>
            <pc:docMk/>
            <pc:sldMk cId="3608182561" sldId="286"/>
            <ac:spMk id="114" creationId="{44A1A50F-9140-F995-EF72-24F8E9B53BD6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5" creationId="{634DA8C8-6A67-2213-D6F2-479B9090D380}"/>
          </ac:spMkLst>
        </pc:spChg>
        <pc:spChg chg="mod">
          <ac:chgData name="Toby Donaldson" userId="2e6e5431-bb17-4c41-9985-d39c50d83c73" providerId="ADAL" clId="{7F23DD3C-EE88-4E09-B912-3847A853AACE}" dt="2023-07-12T05:17:02.697" v="5836" actId="20577"/>
          <ac:spMkLst>
            <pc:docMk/>
            <pc:sldMk cId="3608182561" sldId="286"/>
            <ac:spMk id="117" creationId="{676F39EC-4202-EE25-41DA-11697DA0167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8" creationId="{BAA66BD3-5BEF-A1F5-06C5-4E608964E16E}"/>
          </ac:spMkLst>
        </pc:spChg>
        <pc:spChg chg="mod">
          <ac:chgData name="Toby Donaldson" userId="2e6e5431-bb17-4c41-9985-d39c50d83c73" providerId="ADAL" clId="{7F23DD3C-EE88-4E09-B912-3847A853AACE}" dt="2023-07-12T05:17:07.395" v="5839" actId="20577"/>
          <ac:spMkLst>
            <pc:docMk/>
            <pc:sldMk cId="3608182561" sldId="286"/>
            <ac:spMk id="120" creationId="{C242859E-AE88-362B-5BFA-7404414D245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1" creationId="{901E5A6D-AD94-CEE6-B270-2BEED01806BE}"/>
          </ac:spMkLst>
        </pc:spChg>
        <pc:spChg chg="mod">
          <ac:chgData name="Toby Donaldson" userId="2e6e5431-bb17-4c41-9985-d39c50d83c73" providerId="ADAL" clId="{7F23DD3C-EE88-4E09-B912-3847A853AACE}" dt="2023-07-12T05:17:11.032" v="5840" actId="20577"/>
          <ac:spMkLst>
            <pc:docMk/>
            <pc:sldMk cId="3608182561" sldId="286"/>
            <ac:spMk id="123" creationId="{5984DF0C-5BAF-E483-20EB-083C47F804C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4" creationId="{87974BD3-37E4-EDB3-0615-FC14CC772191}"/>
          </ac:spMkLst>
        </pc:spChg>
        <pc:spChg chg="mod">
          <ac:chgData name="Toby Donaldson" userId="2e6e5431-bb17-4c41-9985-d39c50d83c73" providerId="ADAL" clId="{7F23DD3C-EE88-4E09-B912-3847A853AACE}" dt="2023-07-12T05:17:16.976" v="5841" actId="20577"/>
          <ac:spMkLst>
            <pc:docMk/>
            <pc:sldMk cId="3608182561" sldId="286"/>
            <ac:spMk id="126" creationId="{74874C52-DF7F-EEA3-E69C-6A0FEEB775C2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7" creationId="{AD9324DA-2A5B-3BB3-DC93-7965C54B91BF}"/>
          </ac:spMkLst>
        </pc:spChg>
        <pc:spChg chg="mod">
          <ac:chgData name="Toby Donaldson" userId="2e6e5431-bb17-4c41-9985-d39c50d83c73" providerId="ADAL" clId="{7F23DD3C-EE88-4E09-B912-3847A853AACE}" dt="2023-07-12T05:17:20.486" v="5842" actId="20577"/>
          <ac:spMkLst>
            <pc:docMk/>
            <pc:sldMk cId="3608182561" sldId="286"/>
            <ac:spMk id="129" creationId="{228B928C-1DE7-5E08-E979-E1E3910B7030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0" creationId="{3D4D037F-A305-64DE-DF6D-B68F3C6A5934}"/>
          </ac:spMkLst>
        </pc:spChg>
        <pc:spChg chg="mod">
          <ac:chgData name="Toby Donaldson" userId="2e6e5431-bb17-4c41-9985-d39c50d83c73" providerId="ADAL" clId="{7F23DD3C-EE88-4E09-B912-3847A853AACE}" dt="2023-07-12T05:17:28.205" v="5847" actId="20577"/>
          <ac:spMkLst>
            <pc:docMk/>
            <pc:sldMk cId="3608182561" sldId="286"/>
            <ac:spMk id="132" creationId="{EBB3D546-5C04-B97B-3C89-CC62D6C87E1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3" creationId="{DDA66A07-AE0D-31A6-0541-8ED32A3C9A87}"/>
          </ac:spMkLst>
        </pc:spChg>
        <pc:spChg chg="mod">
          <ac:chgData name="Toby Donaldson" userId="2e6e5431-bb17-4c41-9985-d39c50d83c73" providerId="ADAL" clId="{7F23DD3C-EE88-4E09-B912-3847A853AACE}" dt="2023-07-12T05:17:31.608" v="5848" actId="20577"/>
          <ac:spMkLst>
            <pc:docMk/>
            <pc:sldMk cId="3608182561" sldId="286"/>
            <ac:spMk id="135" creationId="{2AEF69C4-DB12-1943-B5F3-41338B2C638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6" creationId="{3A1D2FE7-9C12-0D6D-E5DF-D9AFE89BBA0A}"/>
          </ac:spMkLst>
        </pc:spChg>
        <pc:spChg chg="mod">
          <ac:chgData name="Toby Donaldson" userId="2e6e5431-bb17-4c41-9985-d39c50d83c73" providerId="ADAL" clId="{7F23DD3C-EE88-4E09-B912-3847A853AACE}" dt="2023-07-12T05:17:34.404" v="5849" actId="20577"/>
          <ac:spMkLst>
            <pc:docMk/>
            <pc:sldMk cId="3608182561" sldId="286"/>
            <ac:spMk id="138" creationId="{E03DBD08-A6F2-7DAC-7743-9D3A8688A01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9" creationId="{A571A0BC-4805-5110-37D5-1DD76E017F56}"/>
          </ac:spMkLst>
        </pc:spChg>
        <pc:spChg chg="mod">
          <ac:chgData name="Toby Donaldson" userId="2e6e5431-bb17-4c41-9985-d39c50d83c73" providerId="ADAL" clId="{7F23DD3C-EE88-4E09-B912-3847A853AACE}" dt="2023-07-12T05:17:37.927" v="5850" actId="20577"/>
          <ac:spMkLst>
            <pc:docMk/>
            <pc:sldMk cId="3608182561" sldId="286"/>
            <ac:spMk id="141" creationId="{015B1081-7F29-F642-856C-C1EBDCCE812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2" creationId="{9421B24B-E837-BD6B-FDA3-9636B275FD84}"/>
          </ac:spMkLst>
        </pc:spChg>
        <pc:spChg chg="mod">
          <ac:chgData name="Toby Donaldson" userId="2e6e5431-bb17-4c41-9985-d39c50d83c73" providerId="ADAL" clId="{7F23DD3C-EE88-4E09-B912-3847A853AACE}" dt="2023-07-12T05:17:41.003" v="5851" actId="20577"/>
          <ac:spMkLst>
            <pc:docMk/>
            <pc:sldMk cId="3608182561" sldId="286"/>
            <ac:spMk id="144" creationId="{B97B0F32-FA2A-9593-6FDD-585E1975D6EA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5" creationId="{F183E779-D3BF-F94A-18DB-30CD84E20AC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4" creationId="{28E8EFC9-9B84-0039-B218-20C479DC2E1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5" creationId="{D46BF8BB-F648-A4FA-91A5-ECC06A15535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7" creationId="{8A9C4AAA-C861-69E4-C20D-7ED3725282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8" creationId="{1FFFE735-6284-CDA5-F918-09697AE511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0" creationId="{B0705580-813A-6DC5-71BB-D64BF6AD88F5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1" creationId="{74C0A177-CD73-B37C-550B-2A3C4C29FF9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3" creationId="{C1CE8D9A-000F-484A-5F9B-C39A601ED6E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4" creationId="{2F14494B-2483-593A-79A6-2D031E7B75E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6" creationId="{DA5EF4CE-72EB-27D7-BFC9-2E6EFAFA3A1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7" creationId="{2CE27AC9-2B8F-B11F-B682-4E066BCE5D7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9" creationId="{CE2C925D-5EF4-BA0C-CA22-DE281644C7F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0" creationId="{E794039E-31AF-6554-C858-66082A27197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2" creationId="{2111579C-77F9-F617-E7AB-0C55F62BB54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3" creationId="{4897E1F7-F1F9-7F36-835D-DEC590156D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5" creationId="{3EC30376-32F9-784E-C7C1-BA35FA853B2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6" creationId="{FC2A2EA0-7CFC-EB2C-A75A-42259DFCF4B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8" creationId="{A95B1076-38FD-40E4-56D1-29C4684A0F6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9" creationId="{E03B8A5A-6555-6B05-E26D-8968F92ACBD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1" creationId="{8FC9EA3F-4B0F-9B4F-6255-56D1393FD82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2" creationId="{A1448640-307B-1E06-6E61-560789BB6E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4" creationId="{DFB04391-2D44-200B-A00C-8346E4E3AE9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5" creationId="{75952374-9B06-3992-136A-319A96F979B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7" creationId="{F1219728-9FD0-5F99-C142-EEEDA75F663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8" creationId="{2F3C0569-9494-348C-A7D4-DFDC8A40F5A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0" creationId="{F32318AD-C52B-1208-0306-1DFA1707A0F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1" creationId="{E7B7A6F9-93F1-C885-17B8-583149A022F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3" creationId="{6F05CADA-1A3B-D473-8CF8-29A36E3B40C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4" creationId="{96551B08-9DB4-24DB-13B6-41BEE0F4A39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6" creationId="{AB508589-3FC3-ED08-C609-79BC402FC72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7" creationId="{8CA73AF9-C514-6495-71F3-E84E4B303D5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9" creationId="{9CC4FFD4-317F-050E-4F9C-CBC44A3EFC93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200" creationId="{A003EBBC-A06F-007D-B185-E9660EAD03C4}"/>
          </ac:spMkLst>
        </pc:s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8" creationId="{738625E2-B8A7-BAD2-7C39-018BE314D10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1" creationId="{E8A66A24-AA6C-3B47-9D51-5DC751EC72E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4" creationId="{9B71D619-E8F3-29D1-87CF-C47C05270D4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7" creationId="{69348109-EFD9-06A4-D2AA-47B88F9ED30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3" creationId="{5DD22E07-7C9D-98FC-52DF-35E0BE2E03E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9" creationId="{FC5C066B-38C3-B765-862E-500CE7543F58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2" creationId="{0512691B-D7C1-0658-7ADB-586BE20A71B6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5" creationId="{62A244AF-4975-3629-A8F2-44D9B186169B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8" creationId="{5D5A9B3D-8387-096D-C3CD-DDC2F8C82FD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44" creationId="{9748DACA-1505-9519-191F-AAD86DE9033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1" creationId="{8530347F-E1B7-25D3-FE2A-A062A1077B4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4" creationId="{2F558ACE-DDE4-89E2-527C-45B41F940D53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7" creationId="{7A3CD7BE-B70E-6489-03F2-797529C877D9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0" creationId="{C2E4F3D9-773C-A97D-96C3-6501E6FF4C4E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6" creationId="{4BD1AF5E-5431-D21A-9F6D-A7B5EC57C529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5" creationId="{20244226-862C-C144-5BD5-E8BFEC1AA5E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8" creationId="{637EC87A-4E39-6926-1A30-903E9D81018B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1" creationId="{3449978C-C6AE-9C0C-4FD6-101E4BB7991A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4" creationId="{74B028C2-13FC-982A-AB51-DE91E9776E6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9" creationId="{6FD5913F-E45D-FCCA-6F4F-92E1091D27D0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93" creationId="{D9EE1535-8C82-7851-07A1-9EA20B75989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98" creationId="{1BA5703C-EFC0-8243-0CAA-44264EE2EA2D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1" creationId="{4CAFF51B-C471-D540-ED0A-9A48CB03130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4" creationId="{2B9C0155-4D9F-DCB8-8FD1-71BBD64B8363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7" creationId="{143C5A23-46F6-8BA7-A183-199282D95DA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0" creationId="{3C6E5D4C-6119-5046-C940-592163A706F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3" creationId="{6844C699-A78D-D893-CFDC-21F042FAB7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6" creationId="{E86CC292-7DE4-8015-07CC-0D14EC0B873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9" creationId="{114F39E5-E440-104A-65BD-8ADE64FD0D8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2" creationId="{A09772F6-3F12-C82E-1E72-84CE1304444A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5" creationId="{911C2AF4-D00B-A0E5-97D3-F0BC7510F9E2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8" creationId="{2C9F4DC4-DB5D-19F4-23A5-5EA406FBF2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1" creationId="{15F65852-40B8-6DE4-7448-D01F5901435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4" creationId="{87916F18-A5F0-DF41-EE4B-CD43EFFE363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7" creationId="{9EC4FF04-4F3F-657F-51FE-EAAB4FB36485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0" creationId="{7701CBE8-627B-E4D2-4E1C-164465E4ED1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3" creationId="{E12D9C61-1DFC-3275-CD81-C68263104D70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6" creationId="{51E8010F-C1AA-C6BD-250F-BCA34E447B42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7" creationId="{44459FA1-21B7-B296-494E-0E5077E4F21C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8" creationId="{E2F9D27F-96C0-8A0F-88BC-7C5DDC88FA24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9" creationId="{E71178B3-4F20-4623-5360-B03B93DD8740}"/>
          </ac:grpSpMkLst>
        </pc:grpChg>
        <pc:grpChg chg="add mod">
          <ac:chgData name="Toby Donaldson" userId="2e6e5431-bb17-4c41-9985-d39c50d83c73" providerId="ADAL" clId="{7F23DD3C-EE88-4E09-B912-3847A853AACE}" dt="2023-07-12T05:16:29.714" v="5828" actId="164"/>
          <ac:grpSpMkLst>
            <pc:docMk/>
            <pc:sldMk cId="3608182561" sldId="286"/>
            <ac:grpSpMk id="150" creationId="{61476240-4DEF-82CE-EECD-382781C52C9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3" creationId="{E1C8BC91-E904-9A48-C2A8-14201ACE867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6" creationId="{0C8A9CC0-D8D0-05BE-6453-AC0A44E0E4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9" creationId="{8E50E7FC-CA23-B455-804B-AFF127C821C1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2" creationId="{950DD988-8BC1-FED6-566C-EB6E003A346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5" creationId="{E5627F10-F919-3A86-C528-33449F0BDB7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8" creationId="{431DF8CD-2D1A-8DC0-7CCD-4A8882D5A387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1" creationId="{71FF13A8-B344-5E51-5E38-84D3125D9A9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4" creationId="{58555B27-38B6-B0EC-E4AE-72EA3BF76BAE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7" creationId="{75F95F92-0088-D3D0-A0E9-5C930F3C4A0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0" creationId="{63BA35D6-043D-BEE7-81B4-A2CFA44AEC1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3" creationId="{DED100B5-0E7D-3C96-928F-83BF420DA56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6" creationId="{73A344C2-95AA-BF75-AA7C-09680C65524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9" creationId="{96ED82E9-890B-376D-39AC-3C4BCEE3B686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2" creationId="{28F43E9B-3980-7B6E-1985-A19446834A03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5" creationId="{18AD8F0B-CF4C-DECE-6C33-8F93F2BB66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8" creationId="{151427D0-A2DD-04A2-74DA-9E5E86CE6622}"/>
          </ac:grpSpMkLst>
        </pc:grp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5" creationId="{8B9EC16F-2571-9F27-4C70-F9D20BDD8251}"/>
          </ac:picMkLst>
        </pc:picChg>
        <pc:picChg chg="add mod">
          <ac:chgData name="Toby Donaldson" userId="2e6e5431-bb17-4c41-9985-d39c50d83c73" providerId="ADAL" clId="{7F23DD3C-EE88-4E09-B912-3847A853AACE}" dt="2023-07-12T04:35:39.642" v="4961" actId="408"/>
          <ac:picMkLst>
            <pc:docMk/>
            <pc:sldMk cId="3608182561" sldId="286"/>
            <ac:picMk id="6" creationId="{7C520529-1FAA-E78F-187F-9A73FC68155D}"/>
          </ac:picMkLst>
        </pc:pic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7" creationId="{BEF9123D-6AB3-E866-1AF5-D2758FCFD9DC}"/>
          </ac:picMkLst>
        </pc:pic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0" creationId="{642F32AB-B085-24E6-53AC-7B9A4DB68B6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1" creationId="{2CABF6AD-1FAC-AFA4-6D28-9012192A69A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2" creationId="{04E29D51-59EC-0EFD-362F-153804C2DE1A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6" creationId="{4A5DF053-F375-C521-A2FD-A9DEFE0A0093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8" creationId="{C466472B-E830-3EBF-B45F-623AD955550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1" creationId="{654B2612-B62F-4152-25C2-C6A50BCA5F3F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2" creationId="{0174EA1C-9E23-6D3C-000F-F41C1B4D12D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3" creationId="{AE4D3A68-6E8A-E11A-CBE7-E99F8054840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7" creationId="{A52D8C88-25F7-E8C3-4BDC-7333578EC49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8" creationId="{CF03EBDE-B555-F6CE-08C2-9E60CC4B717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3" creationId="{1F8BEE69-2E59-4D69-E380-A1636A8B017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4" creationId="{977A4C0F-44E5-D31B-C45B-7752D598B29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5" creationId="{3B6DA5C6-8B29-2843-623B-D28589C691C4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9" creationId="{69E315BA-4643-E83E-4207-AEE3BD66E7D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70" creationId="{836FF736-2791-69D0-57AD-4688201E9E1B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7" creationId="{4F2B8D47-B4EB-3915-6540-41A7337E5869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8" creationId="{3DCF2163-A29F-19E9-8AD9-810BA2634A2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2" creationId="{F9F437C4-A120-A893-1AB0-AF3307C615FE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6" creationId="{1ABD69DB-19A0-955B-06B3-A773000BC26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7" creationId="{9DE8AFEA-2B47-E23E-ADD1-4092C919DCFB}"/>
          </ac:cxnSpMkLst>
        </pc:cxnChg>
        <pc:cxnChg chg="add del mod">
          <ac:chgData name="Toby Donaldson" userId="2e6e5431-bb17-4c41-9985-d39c50d83c73" providerId="ADAL" clId="{7F23DD3C-EE88-4E09-B912-3847A853AACE}" dt="2023-07-12T05:24:18.341" v="5987" actId="21"/>
          <ac:cxnSpMkLst>
            <pc:docMk/>
            <pc:sldMk cId="3608182561" sldId="286"/>
            <ac:cxnSpMk id="152" creationId="{D50BD6D3-0E77-8ECF-982D-0718880766A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1" creationId="{42CC81FF-3F4A-93AF-6E57-15AD6E31436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2" creationId="{B191FFB0-BF53-2D41-3738-2997FBC8DD2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3" creationId="{83F3EA91-5A4E-916B-328F-5A44A4E76021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4" creationId="{9F56C91F-A96C-5165-1CE0-5CE16B3870D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5" creationId="{97B08E0F-EF25-0C86-2A08-7D1CFD4B83A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6" creationId="{0ABDA9B6-7AE6-3D4E-9A1F-D070EA44B5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7" creationId="{74C07246-C41F-1699-97AA-3A7AE3D88D5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8" creationId="{E865090A-D56A-4BFF-1B2D-D6466A94835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9" creationId="{20E169EF-15EE-5A54-74DD-47C27E9AA40B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0" creationId="{39405E6E-ADC4-9E38-1DE1-BE3B7E67EA2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1" creationId="{B3F28178-BC1F-888D-9145-A27F7414CBF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2" creationId="{BC168DA4-8D4E-8591-EFEB-C34BDCDE54D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3" creationId="{1AE2B899-AA2F-0D04-C2B0-D21784215B4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4" creationId="{019EBFF8-7217-4BF4-7063-8D43418E5DB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5" creationId="{4E3B7363-D5E2-6E95-20FD-6A42168C99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6" creationId="{1BE0D19C-C5C4-BC50-2784-7287074109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7" creationId="{26B23187-5E45-62C0-BFA7-0FC15D21AA58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8" creationId="{BAA6D4A1-2023-A894-CB35-720B4CD2A0C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9" creationId="{D10EC6FE-8E5C-F78D-2535-35DB1F72441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0" creationId="{19F0A82F-76CD-4653-3F7A-7DEEF1366E3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1" creationId="{5CBD941A-817A-97B3-019D-4D5C67099E8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2" creationId="{7AE11A2E-1432-14C9-432F-D53101D9F2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3" creationId="{FEEDF183-9981-2617-8F3B-36BC6455942A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4" creationId="{6D937774-1850-AD58-2879-D7CC77FC9537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77949848" sldId="287"/>
        </pc:sldMkLst>
        <pc:spChg chg="del">
          <ac:chgData name="Toby Donaldson" userId="2e6e5431-bb17-4c41-9985-d39c50d83c73" providerId="ADAL" clId="{7F23DD3C-EE88-4E09-B912-3847A853AACE}" dt="2023-07-14T03:46:19.080" v="6932" actId="21"/>
          <ac:spMkLst>
            <pc:docMk/>
            <pc:sldMk cId="2377949848" sldId="28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6:20.215" v="6933" actId="21"/>
          <ac:spMkLst>
            <pc:docMk/>
            <pc:sldMk cId="2377949848" sldId="287"/>
            <ac:spMk id="66" creationId="{49882E9A-1AC9-18BF-278A-03F775B959FE}"/>
          </ac:spMkLst>
        </pc:spChg>
        <pc:spChg chg="add mod">
          <ac:chgData name="Toby Donaldson" userId="2e6e5431-bb17-4c41-9985-d39c50d83c73" providerId="ADAL" clId="{7F23DD3C-EE88-4E09-B912-3847A853AACE}" dt="2023-07-14T03:46:53.143" v="6942"/>
          <ac:spMkLst>
            <pc:docMk/>
            <pc:sldMk cId="2377949848" sldId="287"/>
            <ac:spMk id="67" creationId="{702560ED-A3C1-6367-CAC1-E07149649D84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3378799" sldId="28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16809635" sldId="288"/>
        </pc:sldMkLst>
        <pc:spChg chg="del">
          <ac:chgData name="Toby Donaldson" userId="2e6e5431-bb17-4c41-9985-d39c50d83c73" providerId="ADAL" clId="{7F23DD3C-EE88-4E09-B912-3847A853AACE}" dt="2023-07-14T03:46:29.759" v="6934" actId="21"/>
          <ac:spMkLst>
            <pc:docMk/>
            <pc:sldMk cId="1016809635" sldId="288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24.098" v="895" actId="207"/>
          <ac:spMkLst>
            <pc:docMk/>
            <pc:sldMk cId="1016809635" sldId="288"/>
            <ac:spMk id="58" creationId="{AE14AF17-6E7D-A806-B828-1763C9CF494E}"/>
          </ac:spMkLst>
        </pc:spChg>
        <pc:spChg chg="add del mod">
          <ac:chgData name="Toby Donaldson" userId="2e6e5431-bb17-4c41-9985-d39c50d83c73" providerId="ADAL" clId="{7F23DD3C-EE88-4E09-B912-3847A853AACE}" dt="2023-07-14T03:46:30.855" v="6935" actId="21"/>
          <ac:spMkLst>
            <pc:docMk/>
            <pc:sldMk cId="1016809635" sldId="288"/>
            <ac:spMk id="67" creationId="{3A4FC88B-8BE8-E3BD-8EC8-71E2280D6E5C}"/>
          </ac:spMkLst>
        </pc:spChg>
        <pc:spChg chg="add mod">
          <ac:chgData name="Toby Donaldson" userId="2e6e5431-bb17-4c41-9985-d39c50d83c73" providerId="ADAL" clId="{7F23DD3C-EE88-4E09-B912-3847A853AACE}" dt="2023-07-14T03:46:53.895" v="6943"/>
          <ac:spMkLst>
            <pc:docMk/>
            <pc:sldMk cId="1016809635" sldId="288"/>
            <ac:spMk id="68" creationId="{CECC1E6A-12E5-EFDA-35A4-B90D0758251F}"/>
          </ac:spMkLst>
        </pc:spChg>
        <pc:picChg chg="del">
          <ac:chgData name="Toby Donaldson" userId="2e6e5431-bb17-4c41-9985-d39c50d83c73" providerId="ADAL" clId="{7F23DD3C-EE88-4E09-B912-3847A853AACE}" dt="2023-07-11T23:50:05.498" v="890" actId="21"/>
          <ac:picMkLst>
            <pc:docMk/>
            <pc:sldMk cId="1016809635" sldId="288"/>
            <ac:picMk id="73" creationId="{EF532F4C-7EDB-19D3-563B-FE6885F11DAE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37613574" sldId="28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49313580" sldId="289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93406541" sldId="289"/>
        </pc:sldMkLst>
        <pc:spChg chg="del">
          <ac:chgData name="Toby Donaldson" userId="2e6e5431-bb17-4c41-9985-d39c50d83c73" providerId="ADAL" clId="{7F23DD3C-EE88-4E09-B912-3847A853AACE}" dt="2023-07-14T03:46:37.600" v="6936" actId="21"/>
          <ac:spMkLst>
            <pc:docMk/>
            <pc:sldMk cId="4293406541" sldId="289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50.187" v="909" actId="20577"/>
          <ac:spMkLst>
            <pc:docMk/>
            <pc:sldMk cId="4293406541" sldId="289"/>
            <ac:spMk id="66" creationId="{87934A1D-6118-3213-2B28-BA07696B262E}"/>
          </ac:spMkLst>
        </pc:spChg>
        <pc:spChg chg="add del mod">
          <ac:chgData name="Toby Donaldson" userId="2e6e5431-bb17-4c41-9985-d39c50d83c73" providerId="ADAL" clId="{7F23DD3C-EE88-4E09-B912-3847A853AACE}" dt="2023-07-14T03:46:38.430" v="6937" actId="21"/>
          <ac:spMkLst>
            <pc:docMk/>
            <pc:sldMk cId="4293406541" sldId="289"/>
            <ac:spMk id="69" creationId="{BEADA821-4053-9F5F-AB5B-F25D7E050C88}"/>
          </ac:spMkLst>
        </pc:spChg>
        <pc:spChg chg="add mod">
          <ac:chgData name="Toby Donaldson" userId="2e6e5431-bb17-4c41-9985-d39c50d83c73" providerId="ADAL" clId="{7F23DD3C-EE88-4E09-B912-3847A853AACE}" dt="2023-07-14T03:46:55.742" v="6944"/>
          <ac:spMkLst>
            <pc:docMk/>
            <pc:sldMk cId="4293406541" sldId="289"/>
            <ac:spMk id="71" creationId="{58C3FA3E-3B6A-4807-1DF5-3B0F9A5C2698}"/>
          </ac:spMkLst>
        </pc:spChg>
        <pc:picChg chg="add mod">
          <ac:chgData name="Toby Donaldson" userId="2e6e5431-bb17-4c41-9985-d39c50d83c73" providerId="ADAL" clId="{7F23DD3C-EE88-4E09-B912-3847A853AACE}" dt="2023-07-11T23:51:07.647" v="911" actId="1076"/>
          <ac:picMkLst>
            <pc:docMk/>
            <pc:sldMk cId="4293406541" sldId="289"/>
            <ac:picMk id="67" creationId="{6753557D-1C1D-1279-ACFA-562767F0B0C8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0809865" sldId="290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159295892" sldId="290"/>
        </pc:sldMkLst>
        <pc:spChg chg="del">
          <ac:chgData name="Toby Donaldson" userId="2e6e5431-bb17-4c41-9985-d39c50d83c73" providerId="ADAL" clId="{7F23DD3C-EE88-4E09-B912-3847A853AACE}" dt="2023-07-14T03:46:43.199" v="6938" actId="21"/>
          <ac:spMkLst>
            <pc:docMk/>
            <pc:sldMk cId="4159295892" sldId="290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1:38.081" v="918" actId="1076"/>
          <ac:spMkLst>
            <pc:docMk/>
            <pc:sldMk cId="4159295892" sldId="290"/>
            <ac:spMk id="68" creationId="{3984A36A-B0AA-F80C-77E5-455B983AF0E4}"/>
          </ac:spMkLst>
        </pc:spChg>
        <pc:spChg chg="add del mod">
          <ac:chgData name="Toby Donaldson" userId="2e6e5431-bb17-4c41-9985-d39c50d83c73" providerId="ADAL" clId="{7F23DD3C-EE88-4E09-B912-3847A853AACE}" dt="2023-07-14T03:46:45.063" v="6939" actId="21"/>
          <ac:spMkLst>
            <pc:docMk/>
            <pc:sldMk cId="4159295892" sldId="290"/>
            <ac:spMk id="69" creationId="{C5BF4693-2695-A77C-D966-FB71611EC9BE}"/>
          </ac:spMkLst>
        </pc:spChg>
        <pc:spChg chg="add mod">
          <ac:chgData name="Toby Donaldson" userId="2e6e5431-bb17-4c41-9985-d39c50d83c73" providerId="ADAL" clId="{7F23DD3C-EE88-4E09-B912-3847A853AACE}" dt="2023-07-14T03:46:58.524" v="6945"/>
          <ac:spMkLst>
            <pc:docMk/>
            <pc:sldMk cId="4159295892" sldId="290"/>
            <ac:spMk id="71" creationId="{8CFEF209-BB5F-6BA2-0E5A-C63EEB830819}"/>
          </ac:spMkLst>
        </pc:spChg>
        <pc:spChg chg="add del mod">
          <ac:chgData name="Toby Donaldson" userId="2e6e5431-bb17-4c41-9985-d39c50d83c73" providerId="ADAL" clId="{7F23DD3C-EE88-4E09-B912-3847A853AACE}" dt="2023-07-14T03:47:15.091" v="6948"/>
          <ac:spMkLst>
            <pc:docMk/>
            <pc:sldMk cId="4159295892" sldId="290"/>
            <ac:spMk id="72" creationId="{0D9451C6-E4D9-4C7B-09EF-064C6D0F759A}"/>
          </ac:spMkLst>
        </pc:spChg>
        <pc:picChg chg="del">
          <ac:chgData name="Toby Donaldson" userId="2e6e5431-bb17-4c41-9985-d39c50d83c73" providerId="ADAL" clId="{7F23DD3C-EE88-4E09-B912-3847A853AACE}" dt="2023-07-11T23:51:15.787" v="913" actId="21"/>
          <ac:picMkLst>
            <pc:docMk/>
            <pc:sldMk cId="4159295892" sldId="290"/>
            <ac:picMk id="67" creationId="{6753557D-1C1D-1279-ACFA-562767F0B0C8}"/>
          </ac:picMkLst>
        </pc:picChg>
      </pc:sldChg>
      <pc:sldChg chg="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600682900" sldId="291"/>
        </pc:sldMkLst>
        <pc:spChg chg="mod">
          <ac:chgData name="Toby Donaldson" userId="2e6e5431-bb17-4c41-9985-d39c50d83c73" providerId="ADAL" clId="{7F23DD3C-EE88-4E09-B912-3847A853AACE}" dt="2023-07-14T03:44:47.489" v="6903" actId="27636"/>
          <ac:spMkLst>
            <pc:docMk/>
            <pc:sldMk cId="3600682900" sldId="291"/>
            <ac:spMk id="3" creationId="{E0F1131A-19D9-5B1E-3639-BAA5A02D68BF}"/>
          </ac:spMkLst>
        </pc:spChg>
        <pc:spChg chg="mod">
          <ac:chgData name="Toby Donaldson" userId="2e6e5431-bb17-4c41-9985-d39c50d83c73" providerId="ADAL" clId="{7F23DD3C-EE88-4E09-B912-3847A853AACE}" dt="2023-07-11T23:52:48.932" v="976" actId="113"/>
          <ac:spMkLst>
            <pc:docMk/>
            <pc:sldMk cId="3600682900" sldId="291"/>
            <ac:spMk id="58" creationId="{B805436A-65FB-F4BF-3B8C-A7330E326B76}"/>
          </ac:spMkLst>
        </pc:spChg>
        <pc:spChg chg="del">
          <ac:chgData name="Toby Donaldson" userId="2e6e5431-bb17-4c41-9985-d39c50d83c73" providerId="ADAL" clId="{7F23DD3C-EE88-4E09-B912-3847A853AACE}" dt="2023-07-11T23:52:20.397" v="921" actId="21"/>
          <ac:spMkLst>
            <pc:docMk/>
            <pc:sldMk cId="3600682900" sldId="291"/>
            <ac:spMk id="61" creationId="{28F37167-D7CE-4563-1CE2-6F83E9A7EE22}"/>
          </ac:spMkLst>
        </pc:sp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95333712" sldId="29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8030018" sldId="292"/>
        </pc:sldMkLst>
      </pc:sldChg>
      <pc:sldChg chg="addSp delSp modSp add mod ord">
        <pc:chgData name="Toby Donaldson" userId="2e6e5431-bb17-4c41-9985-d39c50d83c73" providerId="ADAL" clId="{7F23DD3C-EE88-4E09-B912-3847A853AACE}" dt="2023-07-16T02:50:17.513" v="10847"/>
        <pc:sldMkLst>
          <pc:docMk/>
          <pc:sldMk cId="2827571707" sldId="292"/>
        </pc:sldMkLst>
        <pc:spChg chg="mod">
          <ac:chgData name="Toby Donaldson" userId="2e6e5431-bb17-4c41-9985-d39c50d83c73" providerId="ADAL" clId="{7F23DD3C-EE88-4E09-B912-3847A853AACE}" dt="2023-07-16T02:50:17.513" v="10847"/>
          <ac:spMkLst>
            <pc:docMk/>
            <pc:sldMk cId="2827571707" sldId="292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39:21.154" v="10547" actId="21"/>
          <ac:spMkLst>
            <pc:docMk/>
            <pc:sldMk cId="2827571707" sldId="292"/>
            <ac:spMk id="3" creationId="{E0F1131A-19D9-5B1E-3639-BAA5A02D68BF}"/>
          </ac:spMkLst>
        </pc:spChg>
        <pc:spChg chg="add del">
          <ac:chgData name="Toby Donaldson" userId="2e6e5431-bb17-4c41-9985-d39c50d83c73" providerId="ADAL" clId="{7F23DD3C-EE88-4E09-B912-3847A853AACE}" dt="2023-07-12T00:01:02.823" v="1522" actId="22"/>
          <ac:spMkLst>
            <pc:docMk/>
            <pc:sldMk cId="2827571707" sldId="292"/>
            <ac:spMk id="29" creationId="{5BC27492-B36D-059D-EBFE-F9DC9B901D70}"/>
          </ac:spMkLst>
        </pc:spChg>
        <pc:spChg chg="add del mod">
          <ac:chgData name="Toby Donaldson" userId="2e6e5431-bb17-4c41-9985-d39c50d83c73" providerId="ADAL" clId="{7F23DD3C-EE88-4E09-B912-3847A853AACE}" dt="2023-07-16T02:39:24.559" v="10549" actId="21"/>
          <ac:spMkLst>
            <pc:docMk/>
            <pc:sldMk cId="2827571707" sldId="292"/>
            <ac:spMk id="30" creationId="{715B53E4-3570-7E68-F2D0-8A6B8D7A00AF}"/>
          </ac:spMkLst>
        </pc:spChg>
        <pc:spChg chg="add del mod">
          <ac:chgData name="Toby Donaldson" userId="2e6e5431-bb17-4c41-9985-d39c50d83c73" providerId="ADAL" clId="{7F23DD3C-EE88-4E09-B912-3847A853AACE}" dt="2023-07-16T02:39:22.463" v="10548" actId="21"/>
          <ac:spMkLst>
            <pc:docMk/>
            <pc:sldMk cId="2827571707" sldId="292"/>
            <ac:spMk id="31" creationId="{18F859E9-AE11-2D48-007E-1976BE461C31}"/>
          </ac:spMkLst>
        </pc:spChg>
        <pc:spChg chg="add del mod">
          <ac:chgData name="Toby Donaldson" userId="2e6e5431-bb17-4c41-9985-d39c50d83c73" providerId="ADAL" clId="{7F23DD3C-EE88-4E09-B912-3847A853AACE}" dt="2023-07-16T02:39:32.873" v="10551"/>
          <ac:spMkLst>
            <pc:docMk/>
            <pc:sldMk cId="2827571707" sldId="292"/>
            <ac:spMk id="32" creationId="{94147510-9CFB-6702-842C-D699B1E6CD65}"/>
          </ac:spMkLst>
        </pc:spChg>
        <pc:spChg chg="add mod">
          <ac:chgData name="Toby Donaldson" userId="2e6e5431-bb17-4c41-9985-d39c50d83c73" providerId="ADAL" clId="{7F23DD3C-EE88-4E09-B912-3847A853AACE}" dt="2023-07-16T02:39:37.838" v="10552"/>
          <ac:spMkLst>
            <pc:docMk/>
            <pc:sldMk cId="2827571707" sldId="292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5" creationId="{01F560CC-6952-F0FC-E72E-63C1D857DF3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6" creationId="{3724E723-899D-CD72-7962-D6C828BBB66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8" creationId="{CD5B1EBC-8E3D-A4C3-7EA8-FCFB9A9EA06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9" creationId="{D1560AFB-94E7-91D5-2D2C-6927698F3A7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1" creationId="{6D350994-20B0-5CED-4CCB-0CADA4A3A10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2" creationId="{E9903235-920C-2EB2-DE29-656EDEE5DFA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4" creationId="{5421948D-2E88-EED0-C489-5845FD54287A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5" creationId="{1A80A881-C165-49A8-6BA9-AFA2B1BCCF2E}"/>
          </ac:spMkLst>
        </pc:spChg>
        <pc:spChg chg="mod">
          <ac:chgData name="Toby Donaldson" userId="2e6e5431-bb17-4c41-9985-d39c50d83c73" providerId="ADAL" clId="{7F23DD3C-EE88-4E09-B912-3847A853AACE}" dt="2023-07-16T02:40:05.180" v="10559" actId="20577"/>
          <ac:spMkLst>
            <pc:docMk/>
            <pc:sldMk cId="2827571707" sldId="292"/>
            <ac:spMk id="52" creationId="{AF12ED87-9840-D3A7-4712-0C3EF0B6B435}"/>
          </ac:spMkLst>
        </pc:spChg>
        <pc:spChg chg="mod">
          <ac:chgData name="Toby Donaldson" userId="2e6e5431-bb17-4c41-9985-d39c50d83c73" providerId="ADAL" clId="{7F23DD3C-EE88-4E09-B912-3847A853AACE}" dt="2023-07-16T02:39:59.399" v="10556"/>
          <ac:spMkLst>
            <pc:docMk/>
            <pc:sldMk cId="2827571707" sldId="292"/>
            <ac:spMk id="53" creationId="{DCE98615-CBF1-24EA-4614-4328330C6BBB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0" creationId="{DEA0F087-FCA8-7ECF-4082-418888A20D8A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1" creationId="{D785721F-A761-9CB2-9FCB-25938611EFC3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3" creationId="{A5D98CCA-7E0A-7033-72BA-9F516B07D498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4" creationId="{D8D0D7D8-F6ED-B96D-F8D2-103B52B1E989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67" creationId="{518F583F-E055-455D-734E-3442F98ED42A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93" creationId="{7BCFA799-FE3E-E08C-6A57-031A1C2A501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6" creationId="{32F870AA-5062-F6CE-C30C-40DC4F266C8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7" creationId="{5D49F493-7971-5385-CC6D-81B2147C472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8" creationId="{25FDF7D6-901C-B8E2-EACB-A1F1597F463B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9" creationId="{CF1806E6-9313-DC2C-07EF-5F96FBA3AAA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0" creationId="{2DBB691F-6125-D93E-75AE-EA731E133DB5}"/>
          </ac:spMkLst>
        </pc:spChg>
        <pc:spChg chg="add del mod">
          <ac:chgData name="Toby Donaldson" userId="2e6e5431-bb17-4c41-9985-d39c50d83c73" providerId="ADAL" clId="{7F23DD3C-EE88-4E09-B912-3847A853AACE}" dt="2023-07-16T02:44:16.475" v="10612" actId="21"/>
          <ac:spMkLst>
            <pc:docMk/>
            <pc:sldMk cId="2827571707" sldId="292"/>
            <ac:spMk id="101" creationId="{27DAB4D7-D2CB-9CBA-8D66-83C06A7913C7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2" creationId="{6E0F3CD3-986B-9102-C91F-45EBC3171ACC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3" creationId="{C712CD79-D851-90E6-0447-57E9EC194F8F}"/>
          </ac:spMkLst>
        </pc:spChg>
        <pc:spChg chg="add del mod">
          <ac:chgData name="Toby Donaldson" userId="2e6e5431-bb17-4c41-9985-d39c50d83c73" providerId="ADAL" clId="{7F23DD3C-EE88-4E09-B912-3847A853AACE}" dt="2023-07-16T02:43:55.245" v="10607"/>
          <ac:spMkLst>
            <pc:docMk/>
            <pc:sldMk cId="2827571707" sldId="292"/>
            <ac:spMk id="104" creationId="{15F2CD9F-581F-CEDD-C5C7-1657E24FB810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5" creationId="{E6D9B582-AB25-8C00-C526-8EE228C644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6" creationId="{2F05290C-D022-3C4A-D31A-4C4A26C0E11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7" creationId="{0DF6A796-9D2D-AED2-9C4E-3CAD8705B66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8" creationId="{C4574602-2632-3106-0757-19B01B25BD8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9" creationId="{008D4F5D-3376-4677-3309-1F5C6EA044A6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0" creationId="{DDA2F50E-359C-3E01-BFE6-6BCD2C75F889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1" creationId="{780DE0C6-8A87-D331-A92C-6DAAB3BE23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2" creationId="{42407DD9-AF0F-FFEF-717B-A624DF49D546}"/>
          </ac:spMkLst>
        </pc:spChg>
        <pc:spChg chg="add mod">
          <ac:chgData name="Toby Donaldson" userId="2e6e5431-bb17-4c41-9985-d39c50d83c73" providerId="ADAL" clId="{7F23DD3C-EE88-4E09-B912-3847A853AACE}" dt="2023-07-16T02:46:37.693" v="10639" actId="14100"/>
          <ac:spMkLst>
            <pc:docMk/>
            <pc:sldMk cId="2827571707" sldId="292"/>
            <ac:spMk id="113" creationId="{BBDAA604-7D07-F723-D2FE-474C00C2F06D}"/>
          </ac:spMkLst>
        </pc:spChg>
        <pc:spChg chg="add mod">
          <ac:chgData name="Toby Donaldson" userId="2e6e5431-bb17-4c41-9985-d39c50d83c73" providerId="ADAL" clId="{7F23DD3C-EE88-4E09-B912-3847A853AACE}" dt="2023-07-16T02:48:10.796" v="10828" actId="1076"/>
          <ac:spMkLst>
            <pc:docMk/>
            <pc:sldMk cId="2827571707" sldId="292"/>
            <ac:spMk id="114" creationId="{C272CFA5-D11C-ECED-B44C-957D7052FC25}"/>
          </ac:spMkLst>
        </pc:spChg>
        <pc:spChg chg="add mod">
          <ac:chgData name="Toby Donaldson" userId="2e6e5431-bb17-4c41-9985-d39c50d83c73" providerId="ADAL" clId="{7F23DD3C-EE88-4E09-B912-3847A853AACE}" dt="2023-07-16T02:48:24.373" v="10831" actId="14100"/>
          <ac:spMkLst>
            <pc:docMk/>
            <pc:sldMk cId="2827571707" sldId="292"/>
            <ac:spMk id="115" creationId="{A6BA48D8-448A-E12E-2258-F9358D554A0D}"/>
          </ac:spMkLst>
        </pc:s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4" creationId="{E7207496-0E73-8126-042A-CB288F6168E8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7" creationId="{C2A30507-3500-7F13-0345-4F9E493D8B0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0" creationId="{B12452B2-730B-8A1F-F553-0E7DA88A5D1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3" creationId="{F0B9B40D-3622-6BC0-59CE-B6A3A7B28696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59" creationId="{723CE4D7-11A7-CA74-0D23-E056C9BBF4B9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62" creationId="{F0CFF466-BA85-2E0D-F78C-B4DD95237D51}"/>
          </ac:grpSpMkLst>
        </pc:grpChg>
        <pc:grpChg chg="add del mod">
          <ac:chgData name="Toby Donaldson" userId="2e6e5431-bb17-4c41-9985-d39c50d83c73" providerId="ADAL" clId="{7F23DD3C-EE88-4E09-B912-3847A853AACE}" dt="2023-07-16T02:41:51.851" v="10577"/>
          <ac:grpSpMkLst>
            <pc:docMk/>
            <pc:sldMk cId="2827571707" sldId="292"/>
            <ac:grpSpMk id="66" creationId="{1C1FA8E8-FDF5-1D65-CC27-4420D160D3A8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68" creationId="{60A194F2-E868-5B88-A0C1-B0F5FF402AD2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7" creationId="{D964BE1E-C057-8BD1-B423-F13AAB4854D9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0" creationId="{6C36962E-40C9-3016-BBDF-A2887ACC502B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3" creationId="{D3FC12E1-F2D9-D9C6-7B05-D1C68506F55A}"/>
          </ac:grpSpMkLst>
        </pc:grpChg>
        <pc:grpChg chg="del mod">
          <ac:chgData name="Toby Donaldson" userId="2e6e5431-bb17-4c41-9985-d39c50d83c73" providerId="ADAL" clId="{7F23DD3C-EE88-4E09-B912-3847A853AACE}" dt="2023-07-16T02:41:19.586" v="10568" actId="21"/>
          <ac:grpSpMkLst>
            <pc:docMk/>
            <pc:sldMk cId="2827571707" sldId="292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89" creationId="{56775B86-CE20-AC20-A999-F045358E92F8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95" creationId="{E722AEFB-36E7-D4F8-36A6-F8F0DC1560D4}"/>
          </ac:grpSpMkLst>
        </pc:grpChg>
        <pc:picChg chg="del">
          <ac:chgData name="Toby Donaldson" userId="2e6e5431-bb17-4c41-9985-d39c50d83c73" providerId="ADAL" clId="{7F23DD3C-EE88-4E09-B912-3847A853AACE}" dt="2023-07-11T23:58:52.089" v="1506" actId="21"/>
          <ac:picMkLst>
            <pc:docMk/>
            <pc:sldMk cId="2827571707" sldId="292"/>
            <ac:picMk id="67" creationId="{76B78F30-9A2F-FE2E-18B8-2650C8192D06}"/>
          </ac:picMkLst>
        </pc:pic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6" creationId="{4FA65D17-3346-F472-408F-5656F75E9F9D}"/>
          </ac:cxnSpMkLst>
        </pc:cxnChg>
        <pc:cxnChg chg="add del mod">
          <ac:chgData name="Toby Donaldson" userId="2e6e5431-bb17-4c41-9985-d39c50d83c73" providerId="ADAL" clId="{7F23DD3C-EE88-4E09-B912-3847A853AACE}" dt="2023-07-16T02:38:21.390" v="10537" actId="11529"/>
          <ac:cxnSpMkLst>
            <pc:docMk/>
            <pc:sldMk cId="2827571707" sldId="292"/>
            <ac:cxnSpMk id="7" creationId="{FC8F3DBD-17CB-3CD0-62CC-B2B056C24824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8" creationId="{36A0F523-0E48-902D-A42C-A4A03B481C51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0" creationId="{E09E7DBE-973E-4B5C-D6D2-6325824D11F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1" creationId="{D359B77C-8085-A2F5-793D-381A8680DAD8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12" creationId="{562232D0-F5C5-27EA-7C37-7FBF968DDA1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3" creationId="{407198FE-C413-3D8D-61F5-ECC0A8BE64A1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5" creationId="{6AC9E91D-528A-C6F8-71B4-A00B68DB795D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7" creationId="{A966B09C-C392-88F5-9EDA-A3C0BBA1A4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8" creationId="{1043C80B-6FE1-6304-0551-057EC3CD1144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19" creationId="{BCF42425-D833-8028-8281-CE6116816C47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1" creationId="{5410F481-2892-B780-7DA7-C2694DB6E0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24" creationId="{977F8662-2A4A-69C9-CDBB-16E68E5A3CDD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5" creationId="{5C6AD705-1699-5310-4C9D-462230F5E830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7" creationId="{7D1528C2-4D67-BA61-54B5-E8F0EAA714FE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28" creationId="{23A0BB40-DAA9-0BD7-0B52-753A5807B698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6" creationId="{B43CD53C-DD14-4111-7CAC-79108A1C2C3B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7" creationId="{E924B12C-E72D-AC89-31E8-44C795668E44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8" creationId="{081CA965-49EB-8F97-ED96-02599059C56C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49" creationId="{7F4BFC38-7AF6-39BF-B54A-02007647C62D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50" creationId="{F472339D-7DD4-A9BB-EE42-2D0ED3D11A22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5" creationId="{C7C4745C-5970-A819-DBE9-DDBFBCE0BBEC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7" creationId="{9F4E4B77-0B0D-CBB7-437B-7B89D17E6023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65" creationId="{C6FCDDE1-D23B-0226-3A4F-63B9B9D9F469}"/>
          </ac:cxnSpMkLst>
        </pc:cxnChg>
        <pc:cxnChg chg="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92" creationId="{1B39E95B-0067-223E-2150-1F69D6EA7466}"/>
          </ac:cxnSpMkLst>
        </pc:cxnChg>
        <pc:cxnChg chg="add del mod">
          <ac:chgData name="Toby Donaldson" userId="2e6e5431-bb17-4c41-9985-d39c50d83c73" providerId="ADAL" clId="{7F23DD3C-EE88-4E09-B912-3847A853AACE}" dt="2023-07-16T02:41:51.851" v="10577"/>
          <ac:cxnSpMkLst>
            <pc:docMk/>
            <pc:sldMk cId="2827571707" sldId="292"/>
            <ac:cxnSpMk id="94" creationId="{F9E2445E-5562-753D-2681-9B121959D500}"/>
          </ac:cxnSpMkLst>
        </pc:cxnChg>
      </pc:sldChg>
      <pc:sldChg chg="addSp modSp add del mod ord">
        <pc:chgData name="Toby Donaldson" userId="2e6e5431-bb17-4c41-9985-d39c50d83c73" providerId="ADAL" clId="{7F23DD3C-EE88-4E09-B912-3847A853AACE}" dt="2023-07-16T03:02:54.288" v="11334" actId="2696"/>
        <pc:sldMkLst>
          <pc:docMk/>
          <pc:sldMk cId="1664736504" sldId="293"/>
        </pc:sldMkLst>
        <pc:spChg chg="mod">
          <ac:chgData name="Toby Donaldson" userId="2e6e5431-bb17-4c41-9985-d39c50d83c73" providerId="ADAL" clId="{7F23DD3C-EE88-4E09-B912-3847A853AACE}" dt="2023-07-16T02:50:29.218" v="10850"/>
          <ac:spMkLst>
            <pc:docMk/>
            <pc:sldMk cId="1664736504" sldId="293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2T00:03:47.022" v="1572" actId="1076"/>
          <ac:spMkLst>
            <pc:docMk/>
            <pc:sldMk cId="1664736504" sldId="293"/>
            <ac:spMk id="5" creationId="{5E80C9CE-4860-915F-F0BD-CF220BD612B0}"/>
          </ac:spMkLst>
        </pc:spChg>
        <pc:spChg chg="add mod">
          <ac:chgData name="Toby Donaldson" userId="2e6e5431-bb17-4c41-9985-d39c50d83c73" providerId="ADAL" clId="{7F23DD3C-EE88-4E09-B912-3847A853AACE}" dt="2023-07-12T00:03:42.345" v="1571" actId="1076"/>
          <ac:spMkLst>
            <pc:docMk/>
            <pc:sldMk cId="1664736504" sldId="293"/>
            <ac:spMk id="7" creationId="{FA5E3C14-39C6-98D5-25E0-A709018112BE}"/>
          </ac:spMkLst>
        </pc:spChg>
        <pc:spChg chg="add mod">
          <ac:chgData name="Toby Donaldson" userId="2e6e5431-bb17-4c41-9985-d39c50d83c73" providerId="ADAL" clId="{7F23DD3C-EE88-4E09-B912-3847A853AACE}" dt="2023-07-12T00:03:39.262" v="1570" actId="1076"/>
          <ac:spMkLst>
            <pc:docMk/>
            <pc:sldMk cId="1664736504" sldId="293"/>
            <ac:spMk id="9" creationId="{8E01D3C4-5BF1-42F1-5677-8BBF2EF46480}"/>
          </ac:spMkLst>
        </pc:spChg>
        <pc:spChg chg="add mod">
          <ac:chgData name="Toby Donaldson" userId="2e6e5431-bb17-4c41-9985-d39c50d83c73" providerId="ADAL" clId="{7F23DD3C-EE88-4E09-B912-3847A853AACE}" dt="2023-07-12T00:03:32.950" v="1569" actId="1076"/>
          <ac:spMkLst>
            <pc:docMk/>
            <pc:sldMk cId="1664736504" sldId="293"/>
            <ac:spMk id="10" creationId="{10C93B56-E537-7A3E-4448-91A2FEFCDCCD}"/>
          </ac:spMkLst>
        </pc:spChg>
        <pc:spChg chg="add mod">
          <ac:chgData name="Toby Donaldson" userId="2e6e5431-bb17-4c41-9985-d39c50d83c73" providerId="ADAL" clId="{7F23DD3C-EE88-4E09-B912-3847A853AACE}" dt="2023-07-12T00:03:28.745" v="1568" actId="1076"/>
          <ac:spMkLst>
            <pc:docMk/>
            <pc:sldMk cId="1664736504" sldId="293"/>
            <ac:spMk id="12" creationId="{3DDAD4DB-8BEA-A0A0-26F4-2FCEE851696B}"/>
          </ac:spMkLst>
        </pc:spChg>
        <pc:spChg chg="add mod">
          <ac:chgData name="Toby Donaldson" userId="2e6e5431-bb17-4c41-9985-d39c50d83c73" providerId="ADAL" clId="{7F23DD3C-EE88-4E09-B912-3847A853AACE}" dt="2023-07-12T00:03:25.253" v="1567" actId="1076"/>
          <ac:spMkLst>
            <pc:docMk/>
            <pc:sldMk cId="1664736504" sldId="293"/>
            <ac:spMk id="14" creationId="{FA8D62C2-8492-24D2-237F-72E240D8DE7C}"/>
          </ac:spMkLst>
        </pc:spChg>
        <pc:spChg chg="add mod">
          <ac:chgData name="Toby Donaldson" userId="2e6e5431-bb17-4c41-9985-d39c50d83c73" providerId="ADAL" clId="{7F23DD3C-EE88-4E09-B912-3847A853AACE}" dt="2023-07-12T00:03:20.409" v="1566" actId="20577"/>
          <ac:spMkLst>
            <pc:docMk/>
            <pc:sldMk cId="1664736504" sldId="293"/>
            <ac:spMk id="16" creationId="{AD39AFEB-19FD-FEFB-3001-B89A0CE902E7}"/>
          </ac:spMkLst>
        </pc:spChg>
        <pc:spChg chg="add mod">
          <ac:chgData name="Toby Donaldson" userId="2e6e5431-bb17-4c41-9985-d39c50d83c73" providerId="ADAL" clId="{7F23DD3C-EE88-4E09-B912-3847A853AACE}" dt="2023-07-12T00:03:51.542" v="1574" actId="1076"/>
          <ac:spMkLst>
            <pc:docMk/>
            <pc:sldMk cId="1664736504" sldId="293"/>
            <ac:spMk id="18" creationId="{DBE9A358-A00B-7014-7021-49EE1A17E08B}"/>
          </ac:spMkLst>
        </pc:spChg>
        <pc:spChg chg="add mod">
          <ac:chgData name="Toby Donaldson" userId="2e6e5431-bb17-4c41-9985-d39c50d83c73" providerId="ADAL" clId="{7F23DD3C-EE88-4E09-B912-3847A853AACE}" dt="2023-07-12T00:05:08.827" v="1691" actId="113"/>
          <ac:spMkLst>
            <pc:docMk/>
            <pc:sldMk cId="1664736504" sldId="293"/>
            <ac:spMk id="20" creationId="{9C37865C-E33E-74BE-DFDB-FD90EB9DE294}"/>
          </ac:spMkLst>
        </pc:spChg>
        <pc:spChg chg="add mod">
          <ac:chgData name="Toby Donaldson" userId="2e6e5431-bb17-4c41-9985-d39c50d83c73" providerId="ADAL" clId="{7F23DD3C-EE88-4E09-B912-3847A853AACE}" dt="2023-07-12T00:17:17.879" v="2422" actId="1076"/>
          <ac:spMkLst>
            <pc:docMk/>
            <pc:sldMk cId="1664736504" sldId="293"/>
            <ac:spMk id="22" creationId="{7A52745B-61D0-3881-B6EB-6B18AFF4D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24005649" sldId="29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87416737" sldId="294"/>
        </pc:sldMkLst>
      </pc:sldChg>
      <pc:sldChg chg="addSp delSp modSp add del mod ord">
        <pc:chgData name="Toby Donaldson" userId="2e6e5431-bb17-4c41-9985-d39c50d83c73" providerId="ADAL" clId="{7F23DD3C-EE88-4E09-B912-3847A853AACE}" dt="2023-07-16T03:03:00.052" v="11335" actId="2696"/>
        <pc:sldMkLst>
          <pc:docMk/>
          <pc:sldMk cId="3333965906" sldId="294"/>
        </pc:sldMkLst>
        <pc:spChg chg="mod">
          <ac:chgData name="Toby Donaldson" userId="2e6e5431-bb17-4c41-9985-d39c50d83c73" providerId="ADAL" clId="{7F23DD3C-EE88-4E09-B912-3847A853AACE}" dt="2023-07-16T02:50:33.619" v="10851"/>
          <ac:spMkLst>
            <pc:docMk/>
            <pc:sldMk cId="3333965906" sldId="294"/>
            <ac:spMk id="2" creationId="{DAC52906-7C32-BCCD-C0C4-D83543BE2C1E}"/>
          </ac:spMkLst>
        </pc:spChg>
        <pc:spChg chg="add del">
          <ac:chgData name="Toby Donaldson" userId="2e6e5431-bb17-4c41-9985-d39c50d83c73" providerId="ADAL" clId="{7F23DD3C-EE88-4E09-B912-3847A853AACE}" dt="2023-07-12T00:05:27.642" v="1694" actId="11529"/>
          <ac:spMkLst>
            <pc:docMk/>
            <pc:sldMk cId="3333965906" sldId="294"/>
            <ac:spMk id="22" creationId="{0CC78B8C-6EC6-E157-1C2F-F005E9230395}"/>
          </ac:spMkLst>
        </pc:spChg>
        <pc:spChg chg="add mod">
          <ac:chgData name="Toby Donaldson" userId="2e6e5431-bb17-4c41-9985-d39c50d83c73" providerId="ADAL" clId="{7F23DD3C-EE88-4E09-B912-3847A853AACE}" dt="2023-07-12T00:06:20.325" v="1700" actId="14100"/>
          <ac:spMkLst>
            <pc:docMk/>
            <pc:sldMk cId="3333965906" sldId="294"/>
            <ac:spMk id="23" creationId="{0B786D2B-28D9-F45D-A7C0-EFA6F2405B52}"/>
          </ac:spMkLst>
        </pc:spChg>
        <pc:spChg chg="add mod">
          <ac:chgData name="Toby Donaldson" userId="2e6e5431-bb17-4c41-9985-d39c50d83c73" providerId="ADAL" clId="{7F23DD3C-EE88-4E09-B912-3847A853AACE}" dt="2023-07-12T00:08:12.220" v="1875" actId="1076"/>
          <ac:spMkLst>
            <pc:docMk/>
            <pc:sldMk cId="3333965906" sldId="294"/>
            <ac:spMk id="24" creationId="{2F0E39E0-4C78-3FAC-AC31-59C1AB1891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49288588" sldId="295"/>
        </pc:sldMkLst>
      </pc:sldChg>
      <pc:sldChg chg="addSp delSp modSp new mod ord">
        <pc:chgData name="Toby Donaldson" userId="2e6e5431-bb17-4c41-9985-d39c50d83c73" providerId="ADAL" clId="{7F23DD3C-EE88-4E09-B912-3847A853AACE}" dt="2023-07-16T02:36:46.522" v="10520"/>
        <pc:sldMkLst>
          <pc:docMk/>
          <pc:sldMk cId="3767957063" sldId="295"/>
        </pc:sldMkLst>
        <pc:spChg chg="mod">
          <ac:chgData name="Toby Donaldson" userId="2e6e5431-bb17-4c41-9985-d39c50d83c73" providerId="ADAL" clId="{7F23DD3C-EE88-4E09-B912-3847A853AACE}" dt="2023-07-12T00:08:33.109" v="1893" actId="20577"/>
          <ac:spMkLst>
            <pc:docMk/>
            <pc:sldMk cId="3767957063" sldId="295"/>
            <ac:spMk id="2" creationId="{C7255DA4-EF45-E8C8-22CD-F6160BCF009F}"/>
          </ac:spMkLst>
        </pc:spChg>
        <pc:spChg chg="mod">
          <ac:chgData name="Toby Donaldson" userId="2e6e5431-bb17-4c41-9985-d39c50d83c73" providerId="ADAL" clId="{7F23DD3C-EE88-4E09-B912-3847A853AACE}" dt="2023-07-12T03:06:55.353" v="2425" actId="113"/>
          <ac:spMkLst>
            <pc:docMk/>
            <pc:sldMk cId="3767957063" sldId="295"/>
            <ac:spMk id="3" creationId="{019A5840-9007-96D4-2DF5-5D9F321542CA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6" creationId="{94D52003-5466-7325-218F-E1E12F67A1B7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7" creationId="{5F7630B5-1E00-06F5-F781-D83189EFE513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9" creationId="{B8AB20DD-3D49-C8F7-2DA8-A63D5584C6B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0" creationId="{25B3FFC4-0723-A7DF-D1DE-2EADB9F3AB7D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2" creationId="{38F7A1A1-757D-FC2A-2F44-0FBC9164B5B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3" creationId="{9DA5BE9E-4079-5FDE-7B25-53B1D8142DA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5" creationId="{C6797672-6A10-65AB-650B-AC467E42562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6" creationId="{03DDBD52-F1A9-8A1E-AB5A-B680BC97BB5F}"/>
          </ac:spMkLst>
        </pc:spChg>
        <pc:spChg chg="mod">
          <ac:chgData name="Toby Donaldson" userId="2e6e5431-bb17-4c41-9985-d39c50d83c73" providerId="ADAL" clId="{7F23DD3C-EE88-4E09-B912-3847A853AACE}" dt="2023-07-14T03:48:24.375" v="6949" actId="20577"/>
          <ac:spMkLst>
            <pc:docMk/>
            <pc:sldMk cId="3767957063" sldId="295"/>
            <ac:spMk id="18" creationId="{430D837D-8198-9F13-B683-758EB844B55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9" creationId="{5C5A4F95-7410-902A-7D8B-94F49248D5F0}"/>
          </ac:spMkLst>
        </pc:spChg>
        <pc:spChg chg="mod">
          <ac:chgData name="Toby Donaldson" userId="2e6e5431-bb17-4c41-9985-d39c50d83c73" providerId="ADAL" clId="{7F23DD3C-EE88-4E09-B912-3847A853AACE}" dt="2023-07-14T03:48:29.479" v="6950" actId="20577"/>
          <ac:spMkLst>
            <pc:docMk/>
            <pc:sldMk cId="3767957063" sldId="295"/>
            <ac:spMk id="21" creationId="{D348F69D-B789-BADA-8AAF-2B88AE71B668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2" creationId="{843167EE-D432-A3A2-708B-1D3F5979EC76}"/>
          </ac:spMkLst>
        </pc:spChg>
        <pc:spChg chg="mod">
          <ac:chgData name="Toby Donaldson" userId="2e6e5431-bb17-4c41-9985-d39c50d83c73" providerId="ADAL" clId="{7F23DD3C-EE88-4E09-B912-3847A853AACE}" dt="2023-07-14T03:48:32.312" v="6951" actId="20577"/>
          <ac:spMkLst>
            <pc:docMk/>
            <pc:sldMk cId="3767957063" sldId="295"/>
            <ac:spMk id="24" creationId="{A6FFBD1E-B58B-74C1-9C8D-AD18953EB5D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5" creationId="{60AD66A3-9A02-F423-3FA7-94F97D437DA5}"/>
          </ac:spMkLst>
        </pc:spChg>
        <pc:spChg chg="mod">
          <ac:chgData name="Toby Donaldson" userId="2e6e5431-bb17-4c41-9985-d39c50d83c73" providerId="ADAL" clId="{7F23DD3C-EE88-4E09-B912-3847A853AACE}" dt="2023-07-14T03:48:34.871" v="6952" actId="20577"/>
          <ac:spMkLst>
            <pc:docMk/>
            <pc:sldMk cId="3767957063" sldId="295"/>
            <ac:spMk id="27" creationId="{CC995CC0-BB36-CA4D-0026-68F193F0621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8" creationId="{D1F5BABF-3DE2-19D1-61B0-2726A86124F5}"/>
          </ac:spMkLst>
        </pc:spChg>
        <pc:spChg chg="add mod">
          <ac:chgData name="Toby Donaldson" userId="2e6e5431-bb17-4c41-9985-d39c50d83c73" providerId="ADAL" clId="{7F23DD3C-EE88-4E09-B912-3847A853AACE}" dt="2023-07-14T03:48:38.100" v="6953" actId="20577"/>
          <ac:spMkLst>
            <pc:docMk/>
            <pc:sldMk cId="3767957063" sldId="295"/>
            <ac:spMk id="40" creationId="{EAC47DC8-ACD1-1A20-E92D-94B6ACDB2486}"/>
          </ac:spMkLst>
        </pc:spChg>
        <pc:spChg chg="add mod">
          <ac:chgData name="Toby Donaldson" userId="2e6e5431-bb17-4c41-9985-d39c50d83c73" providerId="ADAL" clId="{7F23DD3C-EE88-4E09-B912-3847A853AACE}" dt="2023-07-14T03:48:41.538" v="6954" actId="20577"/>
          <ac:spMkLst>
            <pc:docMk/>
            <pc:sldMk cId="3767957063" sldId="295"/>
            <ac:spMk id="41" creationId="{4141B23F-2055-8A6F-CE6F-F35CE0692359}"/>
          </ac:spMkLst>
        </pc:spChg>
        <pc:spChg chg="add mod">
          <ac:chgData name="Toby Donaldson" userId="2e6e5431-bb17-4c41-9985-d39c50d83c73" providerId="ADAL" clId="{7F23DD3C-EE88-4E09-B912-3847A853AACE}" dt="2023-07-14T03:48:45.009" v="6955" actId="20577"/>
          <ac:spMkLst>
            <pc:docMk/>
            <pc:sldMk cId="3767957063" sldId="295"/>
            <ac:spMk id="42" creationId="{317FD1D6-410C-9ED6-1198-36D6A11FF21D}"/>
          </ac:spMkLst>
        </pc:spChg>
        <pc:spChg chg="add mod">
          <ac:chgData name="Toby Donaldson" userId="2e6e5431-bb17-4c41-9985-d39c50d83c73" providerId="ADAL" clId="{7F23DD3C-EE88-4E09-B912-3847A853AACE}" dt="2023-07-14T03:48:53.511" v="6957" actId="20577"/>
          <ac:spMkLst>
            <pc:docMk/>
            <pc:sldMk cId="3767957063" sldId="295"/>
            <ac:spMk id="43" creationId="{6D57B5C1-BB55-8834-B663-F723F3F0BD84}"/>
          </ac:spMkLst>
        </pc:spChg>
        <pc:spChg chg="add del mod">
          <ac:chgData name="Toby Donaldson" userId="2e6e5431-bb17-4c41-9985-d39c50d83c73" providerId="ADAL" clId="{7F23DD3C-EE88-4E09-B912-3847A853AACE}" dt="2023-07-12T03:45:22.509" v="2836" actId="21"/>
          <ac:spMkLst>
            <pc:docMk/>
            <pc:sldMk cId="3767957063" sldId="295"/>
            <ac:spMk id="44" creationId="{5A22E0E7-7690-82C8-14C1-C905BF39AF87}"/>
          </ac:spMkLst>
        </pc:s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5" creationId="{36F7FF88-4C03-5AEE-B69A-1B10FAEFF852}"/>
          </ac:grpSpMkLst>
        </pc:grpChg>
        <pc:grpChg chg="add del mod">
          <ac:chgData name="Toby Donaldson" userId="2e6e5431-bb17-4c41-9985-d39c50d83c73" providerId="ADAL" clId="{7F23DD3C-EE88-4E09-B912-3847A853AACE}" dt="2023-07-12T00:10:32.430" v="2069" actId="21"/>
          <ac:grpSpMkLst>
            <pc:docMk/>
            <pc:sldMk cId="3767957063" sldId="295"/>
            <ac:grpSpMk id="8" creationId="{9AF351F1-A716-392D-8FD7-A8DC8B07D326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1" creationId="{1B0D6315-6BEC-7145-F12F-20F369F27E7C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4" creationId="{A3B8748D-90A6-3F75-5AF5-E6252A4435B7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17" creationId="{161DA5B0-78F7-C2E5-4F4B-636C411B20BE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0" creationId="{3FF50E2B-44D9-002F-477F-CB5F79DED6A2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3" creationId="{DC644FCF-7EA9-5B6C-8052-05D63CC9FB83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6" creationId="{5730EEFA-16B1-DA99-3375-3CC0EB27964B}"/>
          </ac:grpSpMkLst>
        </pc:grp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29" creationId="{C99F0E14-6DA9-B153-D110-F45393B703EE}"/>
          </ac:cxnSpMkLst>
        </pc:cxnChg>
        <pc:cxnChg chg="add del mod">
          <ac:chgData name="Toby Donaldson" userId="2e6e5431-bb17-4c41-9985-d39c50d83c73" providerId="ADAL" clId="{7F23DD3C-EE88-4E09-B912-3847A853AACE}" dt="2023-07-12T00:10:27.205" v="2068" actId="21"/>
          <ac:cxnSpMkLst>
            <pc:docMk/>
            <pc:sldMk cId="3767957063" sldId="295"/>
            <ac:cxnSpMk id="30" creationId="{97FDCAD9-71D5-DCB3-FAF5-3F7D831241BC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1" creationId="{26E07F4F-3DD7-DCD3-5114-F162E44AFCBB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2" creationId="{5B2D6E4F-6FC8-7B7F-0523-7446C56F14FA}"/>
          </ac:cxnSpMkLst>
        </pc:cxnChg>
        <pc:cxnChg chg="add mod">
          <ac:chgData name="Toby Donaldson" userId="2e6e5431-bb17-4c41-9985-d39c50d83c73" providerId="ADAL" clId="{7F23DD3C-EE88-4E09-B912-3847A853AACE}" dt="2023-07-12T03:10:23.424" v="2427" actId="14100"/>
          <ac:cxnSpMkLst>
            <pc:docMk/>
            <pc:sldMk cId="3767957063" sldId="295"/>
            <ac:cxnSpMk id="33" creationId="{FAC29370-3910-0231-85B9-BE2D99B0CC86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4" creationId="{9C5C38EE-6E8A-E011-EB9E-57CFFD0DAEEE}"/>
          </ac:cxnSpMkLst>
        </pc:cxn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35" creationId="{30761BAC-4C09-F3B7-3222-4F2FF7C1258E}"/>
          </ac:cxnSpMkLst>
        </pc:cxnChg>
        <pc:cxnChg chg="add del mod">
          <ac:chgData name="Toby Donaldson" userId="2e6e5431-bb17-4c41-9985-d39c50d83c73" providerId="ADAL" clId="{7F23DD3C-EE88-4E09-B912-3847A853AACE}" dt="2023-07-12T00:11:20.919" v="2095" actId="21"/>
          <ac:cxnSpMkLst>
            <pc:docMk/>
            <pc:sldMk cId="3767957063" sldId="295"/>
            <ac:cxnSpMk id="36" creationId="{D1722B98-F18C-F31E-3373-36D5DE7ECDAF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7" creationId="{A5FE1462-54B1-A218-E2F8-8837F0F99BD0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8" creationId="{AC1772D3-CFF4-D321-20FD-B26C1927A924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9" creationId="{30180554-927E-068F-D5F3-6073D6C5B98C}"/>
          </ac:cxnSpMkLst>
        </pc:cxnChg>
      </pc:sldChg>
      <pc:sldChg chg="addSp delSp modSp new mod ord">
        <pc:chgData name="Toby Donaldson" userId="2e6e5431-bb17-4c41-9985-d39c50d83c73" providerId="ADAL" clId="{7F23DD3C-EE88-4E09-B912-3847A853AACE}" dt="2023-07-16T02:31:14.974" v="10364"/>
        <pc:sldMkLst>
          <pc:docMk/>
          <pc:sldMk cId="1745470385" sldId="296"/>
        </pc:sldMkLst>
        <pc:spChg chg="mod">
          <ac:chgData name="Toby Donaldson" userId="2e6e5431-bb17-4c41-9985-d39c50d83c73" providerId="ADAL" clId="{7F23DD3C-EE88-4E09-B912-3847A853AACE}" dt="2023-07-12T03:12:12.948" v="2467" actId="20577"/>
          <ac:spMkLst>
            <pc:docMk/>
            <pc:sldMk cId="1745470385" sldId="296"/>
            <ac:spMk id="2" creationId="{DBA0E8F1-0C37-17D3-ACA5-83F74271124C}"/>
          </ac:spMkLst>
        </pc:spChg>
        <pc:spChg chg="add del mod">
          <ac:chgData name="Toby Donaldson" userId="2e6e5431-bb17-4c41-9985-d39c50d83c73" providerId="ADAL" clId="{7F23DD3C-EE88-4E09-B912-3847A853AACE}" dt="2023-07-12T03:48:47.132" v="3213" actId="21"/>
          <ac:spMkLst>
            <pc:docMk/>
            <pc:sldMk cId="1745470385" sldId="296"/>
            <ac:spMk id="3" creationId="{86B18A3C-DB63-12C4-3A26-57E75D3EDE67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6" creationId="{4445E8F0-DB5A-C8FF-FBDF-58AC3737FAC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7" creationId="{DD636052-BDDD-84F0-6B4F-EF7FC961C0BA}"/>
          </ac:spMkLst>
        </pc:spChg>
        <pc:spChg chg="mod">
          <ac:chgData name="Toby Donaldson" userId="2e6e5431-bb17-4c41-9985-d39c50d83c73" providerId="ADAL" clId="{7F23DD3C-EE88-4E09-B912-3847A853AACE}" dt="2023-07-12T03:14:39.179" v="2744" actId="20577"/>
          <ac:spMkLst>
            <pc:docMk/>
            <pc:sldMk cId="1745470385" sldId="296"/>
            <ac:spMk id="9" creationId="{9D367D7C-88D0-FAAD-090E-0B7E0C4D8F9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0" creationId="{F75CCB9D-B835-0AA8-7046-285AD10FAAF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2" creationId="{7E952CAE-5F7D-79E7-8DBA-6C33C239A15B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3" creationId="{3EC1D5F5-8EF7-9A74-6153-06475E44B00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5" creationId="{65BCB19B-86AD-AAD3-CA57-16AA733E474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6" creationId="{68A1EBE1-2FE5-E21D-F2CD-22130DCE3DB6}"/>
          </ac:spMkLst>
        </pc:spChg>
        <pc:spChg chg="mod">
          <ac:chgData name="Toby Donaldson" userId="2e6e5431-bb17-4c41-9985-d39c50d83c73" providerId="ADAL" clId="{7F23DD3C-EE88-4E09-B912-3847A853AACE}" dt="2023-07-12T03:14:36.683" v="2743" actId="20577"/>
          <ac:spMkLst>
            <pc:docMk/>
            <pc:sldMk cId="1745470385" sldId="296"/>
            <ac:spMk id="18" creationId="{336390CF-BA11-3191-B0D3-E04F4489DABA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9" creationId="{B5831F8C-8287-7813-8247-39EC2AF322E4}"/>
          </ac:spMkLst>
        </pc:spChg>
        <pc:spChg chg="mod">
          <ac:chgData name="Toby Donaldson" userId="2e6e5431-bb17-4c41-9985-d39c50d83c73" providerId="ADAL" clId="{7F23DD3C-EE88-4E09-B912-3847A853AACE}" dt="2023-07-12T03:15:28.312" v="2755" actId="20577"/>
          <ac:spMkLst>
            <pc:docMk/>
            <pc:sldMk cId="1745470385" sldId="296"/>
            <ac:spMk id="21" creationId="{3601D24E-E033-DE2E-EEE4-E1D16CE151F9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2" creationId="{B202B26F-5A80-58B9-D324-477B1BB0065A}"/>
          </ac:spMkLst>
        </pc:spChg>
        <pc:spChg chg="mod">
          <ac:chgData name="Toby Donaldson" userId="2e6e5431-bb17-4c41-9985-d39c50d83c73" providerId="ADAL" clId="{7F23DD3C-EE88-4E09-B912-3847A853AACE}" dt="2023-07-12T03:15:29.840" v="2756" actId="20577"/>
          <ac:spMkLst>
            <pc:docMk/>
            <pc:sldMk cId="1745470385" sldId="296"/>
            <ac:spMk id="24" creationId="{5B0303DB-B498-5465-4229-B339C4828C06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5" creationId="{5A6D0574-13B5-8C75-6949-DD3D9FEF6973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7" creationId="{48E11F6D-4AC4-8CA2-DA24-8C07874332A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8" creationId="{8C0199BE-047F-F3CF-BC8C-DC30B0A1BB0C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0" creationId="{E1120E33-7124-0394-A44B-9F19617F5586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1" creationId="{BC3C68DC-54EB-1041-D4A9-9A7EB1AD0D97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2" creationId="{43F47D98-3E46-B511-7EA4-8DBD70C647E9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3" creationId="{B07F34C8-3710-4D93-B604-AFC6AF3770E9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4" creationId="{78AE888D-B385-3A53-3307-2D3F26E665B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5" creationId="{05EF90C9-BE87-7D38-A8E2-067126B9A19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6" creationId="{3F38B849-8383-D69B-B3C0-ABEBDBE026EF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7" creationId="{666B2336-C611-647A-A1AA-E43F4DB1A2C0}"/>
          </ac:spMkLst>
        </pc:spChg>
        <pc:spChg chg="mod">
          <ac:chgData name="Toby Donaldson" userId="2e6e5431-bb17-4c41-9985-d39c50d83c73" providerId="ADAL" clId="{7F23DD3C-EE88-4E09-B912-3847A853AACE}" dt="2023-07-12T03:16:07.768" v="2765" actId="20577"/>
          <ac:spMkLst>
            <pc:docMk/>
            <pc:sldMk cId="1745470385" sldId="296"/>
            <ac:spMk id="58" creationId="{3E774879-40DA-6DA4-1306-F267C6CF29FA}"/>
          </ac:spMkLst>
        </pc:spChg>
        <pc:spChg chg="mod">
          <ac:chgData name="Toby Donaldson" userId="2e6e5431-bb17-4c41-9985-d39c50d83c73" providerId="ADAL" clId="{7F23DD3C-EE88-4E09-B912-3847A853AACE}" dt="2023-07-12T03:16:01.679" v="2763"/>
          <ac:spMkLst>
            <pc:docMk/>
            <pc:sldMk cId="1745470385" sldId="296"/>
            <ac:spMk id="59" creationId="{F13A0D1A-B6AA-EA0B-669E-43075CB80411}"/>
          </ac:spMkLst>
        </pc:spChg>
        <pc:spChg chg="add mod">
          <ac:chgData name="Toby Donaldson" userId="2e6e5431-bb17-4c41-9985-d39c50d83c73" providerId="ADAL" clId="{7F23DD3C-EE88-4E09-B912-3847A853AACE}" dt="2023-07-12T03:44:54.874" v="2832" actId="20577"/>
          <ac:spMkLst>
            <pc:docMk/>
            <pc:sldMk cId="1745470385" sldId="296"/>
            <ac:spMk id="63" creationId="{83D1F604-BF19-2891-476D-F706FB7E6D8B}"/>
          </ac:spMkLst>
        </pc:spChg>
        <pc:spChg chg="add mod">
          <ac:chgData name="Toby Donaldson" userId="2e6e5431-bb17-4c41-9985-d39c50d83c73" providerId="ADAL" clId="{7F23DD3C-EE88-4E09-B912-3847A853AACE}" dt="2023-07-12T03:44:59.676" v="2833" actId="20577"/>
          <ac:spMkLst>
            <pc:docMk/>
            <pc:sldMk cId="1745470385" sldId="296"/>
            <ac:spMk id="64" creationId="{C2BA7018-CFAB-0A1D-C2EA-5A0F2657B000}"/>
          </ac:spMkLst>
        </pc:spChg>
        <pc:spChg chg="add del mod">
          <ac:chgData name="Toby Donaldson" userId="2e6e5431-bb17-4c41-9985-d39c50d83c73" providerId="ADAL" clId="{7F23DD3C-EE88-4E09-B912-3847A853AACE}" dt="2023-07-12T03:48:44.117" v="3212" actId="21"/>
          <ac:spMkLst>
            <pc:docMk/>
            <pc:sldMk cId="1745470385" sldId="296"/>
            <ac:spMk id="68" creationId="{68546078-4AE3-DB4D-A8A4-51AD89F99443}"/>
          </ac:spMkLst>
        </pc:spChg>
        <pc:spChg chg="add del mod">
          <ac:chgData name="Toby Donaldson" userId="2e6e5431-bb17-4c41-9985-d39c50d83c73" providerId="ADAL" clId="{7F23DD3C-EE88-4E09-B912-3847A853AACE}" dt="2023-07-12T03:48:50.871" v="3214" actId="21"/>
          <ac:spMkLst>
            <pc:docMk/>
            <pc:sldMk cId="1745470385" sldId="296"/>
            <ac:spMk id="70" creationId="{347947D2-88C8-89B7-8F13-267F75E0A79B}"/>
          </ac:spMkLst>
        </pc:spChg>
        <pc:spChg chg="add del mod">
          <ac:chgData name="Toby Donaldson" userId="2e6e5431-bb17-4c41-9985-d39c50d83c73" providerId="ADAL" clId="{7F23DD3C-EE88-4E09-B912-3847A853AACE}" dt="2023-07-12T03:59:24.037" v="3501" actId="21"/>
          <ac:spMkLst>
            <pc:docMk/>
            <pc:sldMk cId="1745470385" sldId="296"/>
            <ac:spMk id="71" creationId="{DCC9895D-2B19-C7DC-CC9F-405F8E94FA8A}"/>
          </ac:spMkLst>
        </pc:spChg>
        <pc:spChg chg="add mod">
          <ac:chgData name="Toby Donaldson" userId="2e6e5431-bb17-4c41-9985-d39c50d83c73" providerId="ADAL" clId="{7F23DD3C-EE88-4E09-B912-3847A853AACE}" dt="2023-07-12T04:01:04.229" v="3521"/>
          <ac:spMkLst>
            <pc:docMk/>
            <pc:sldMk cId="1745470385" sldId="296"/>
            <ac:spMk id="73" creationId="{37D8DC0D-3CD5-4CC8-4AEB-8348179F53F2}"/>
          </ac:spMkLst>
        </pc:s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5" creationId="{63D794D9-D8EF-BCD6-DB19-F3C67D484D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1" creationId="{FB6D59AC-CC56-248B-5C83-151C5C08C37E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4" creationId="{6AB38F2A-9F36-F323-85B7-244E1DA794AB}"/>
          </ac:grpSpMkLst>
        </pc:grpChg>
        <pc:grpChg chg="add mod">
          <ac:chgData name="Toby Donaldson" userId="2e6e5431-bb17-4c41-9985-d39c50d83c73" providerId="ADAL" clId="{7F23DD3C-EE88-4E09-B912-3847A853AACE}" dt="2023-07-12T03:44:04.636" v="2823" actId="1076"/>
          <ac:grpSpMkLst>
            <pc:docMk/>
            <pc:sldMk cId="1745470385" sldId="296"/>
            <ac:grpSpMk id="17" creationId="{EFF332A0-6F87-2623-7774-FDADD43086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0" creationId="{1BFDD96E-D0AB-21AB-637C-B83F35C6CF44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26" creationId="{A9742EBE-51F2-3498-D15E-03FAFC33681B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3:49:40.302" v="3223" actId="1076"/>
          <ac:picMkLst>
            <pc:docMk/>
            <pc:sldMk cId="1745470385" sldId="296"/>
            <ac:picMk id="72" creationId="{13E33C77-9741-D332-0ED1-B6A9DFA8D89C}"/>
          </ac:picMkLst>
        </pc:pic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29" creationId="{8E988663-EC82-3265-63C3-C0E6E0C5DB4F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0" creationId="{4A51888B-FB7F-0C70-A254-30C399103C97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1" creationId="{7E25755E-3AB7-53B7-6D72-60E4A53918ED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2" creationId="{AD8E2AA9-D9F8-666C-DB72-D68E120CDCB4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33" creationId="{E598C82A-EE60-29CE-8999-686135486674}"/>
          </ac:cxnSpMkLst>
        </pc:cxnChg>
        <pc:cxnChg chg="add del mod">
          <ac:chgData name="Toby Donaldson" userId="2e6e5431-bb17-4c41-9985-d39c50d83c73" providerId="ADAL" clId="{7F23DD3C-EE88-4E09-B912-3847A853AACE}" dt="2023-07-12T03:14:56.893" v="2748" actId="21"/>
          <ac:cxnSpMkLst>
            <pc:docMk/>
            <pc:sldMk cId="1745470385" sldId="296"/>
            <ac:cxnSpMk id="34" creationId="{D0B8BCC2-7E18-1142-1DDB-8B1B1007B712}"/>
          </ac:cxnSpMkLst>
        </pc:cxnChg>
        <pc:cxnChg chg="add mod">
          <ac:chgData name="Toby Donaldson" userId="2e6e5431-bb17-4c41-9985-d39c50d83c73" providerId="ADAL" clId="{7F23DD3C-EE88-4E09-B912-3847A853AACE}" dt="2023-07-12T03:44:08.536" v="2824" actId="14100"/>
          <ac:cxnSpMkLst>
            <pc:docMk/>
            <pc:sldMk cId="1745470385" sldId="296"/>
            <ac:cxnSpMk id="35" creationId="{95988A20-AF08-9FAA-0BB0-BF5C532550FC}"/>
          </ac:cxnSpMkLst>
        </pc:cxnChg>
        <pc:cxnChg chg="add mod">
          <ac:chgData name="Toby Donaldson" userId="2e6e5431-bb17-4c41-9985-d39c50d83c73" providerId="ADAL" clId="{7F23DD3C-EE88-4E09-B912-3847A853AACE}" dt="2023-07-12T03:44:04.636" v="2823" actId="1076"/>
          <ac:cxnSpMkLst>
            <pc:docMk/>
            <pc:sldMk cId="1745470385" sldId="296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7" creationId="{815624A0-7D7B-BEF7-B9FD-F27FA11C070A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8" creationId="{DE7AD636-2A93-14D6-476B-BAEA20484465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9" creationId="{09315A15-DB8E-4A53-A914-40B9DBA775C6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21977979" sldId="296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41212145" sldId="297"/>
        </pc:sldMkLst>
      </pc:sldChg>
      <pc:sldChg chg="addSp delSp modSp add mod ord">
        <pc:chgData name="Toby Donaldson" userId="2e6e5431-bb17-4c41-9985-d39c50d83c73" providerId="ADAL" clId="{7F23DD3C-EE88-4E09-B912-3847A853AACE}" dt="2023-07-16T02:31:14.974" v="10364"/>
        <pc:sldMkLst>
          <pc:docMk/>
          <pc:sldMk cId="2753555458" sldId="297"/>
        </pc:sldMkLst>
        <pc:spChg chg="del">
          <ac:chgData name="Toby Donaldson" userId="2e6e5431-bb17-4c41-9985-d39c50d83c73" providerId="ADAL" clId="{7F23DD3C-EE88-4E09-B912-3847A853AACE}" dt="2023-07-12T03:48:39.153" v="3210" actId="21"/>
          <ac:spMkLst>
            <pc:docMk/>
            <pc:sldMk cId="2753555458" sldId="297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49:05.470" v="3217" actId="21"/>
          <ac:spMkLst>
            <pc:docMk/>
            <pc:sldMk cId="2753555458" sldId="297"/>
            <ac:spMk id="6" creationId="{8EA6790D-36D4-BE12-5134-784A6B605284}"/>
          </ac:spMkLst>
        </pc:spChg>
        <pc:spChg chg="add del mod">
          <ac:chgData name="Toby Donaldson" userId="2e6e5431-bb17-4c41-9985-d39c50d83c73" providerId="ADAL" clId="{7F23DD3C-EE88-4E09-B912-3847A853AACE}" dt="2023-07-12T03:49:07.260" v="3219"/>
          <ac:spMkLst>
            <pc:docMk/>
            <pc:sldMk cId="2753555458" sldId="297"/>
            <ac:spMk id="7" creationId="{1B24C889-AAC7-E685-1D2E-CF868E7B2062}"/>
          </ac:spMkLst>
        </pc:spChg>
        <pc:spChg chg="add del mod">
          <ac:chgData name="Toby Donaldson" userId="2e6e5431-bb17-4c41-9985-d39c50d83c73" providerId="ADAL" clId="{7F23DD3C-EE88-4E09-B912-3847A853AACE}" dt="2023-07-12T03:50:56.079" v="3257" actId="21"/>
          <ac:spMkLst>
            <pc:docMk/>
            <pc:sldMk cId="2753555458" sldId="297"/>
            <ac:spMk id="11" creationId="{0CFB43F6-F801-C980-014D-EA34FADD5EC4}"/>
          </ac:spMkLst>
        </pc:spChg>
        <pc:spChg chg="add del mod">
          <ac:chgData name="Toby Donaldson" userId="2e6e5431-bb17-4c41-9985-d39c50d83c73" providerId="ADAL" clId="{7F23DD3C-EE88-4E09-B912-3847A853AACE}" dt="2023-07-12T03:59:20.322" v="3500" actId="21"/>
          <ac:spMkLst>
            <pc:docMk/>
            <pc:sldMk cId="2753555458" sldId="297"/>
            <ac:spMk id="12" creationId="{47EE1A8C-3657-0691-C687-3CB6F6CD25B5}"/>
          </ac:spMkLst>
        </pc:spChg>
        <pc:spChg chg="add mod">
          <ac:chgData name="Toby Donaldson" userId="2e6e5431-bb17-4c41-9985-d39c50d83c73" providerId="ADAL" clId="{7F23DD3C-EE88-4E09-B912-3847A853AACE}" dt="2023-07-12T04:01:03.398" v="3520"/>
          <ac:spMkLst>
            <pc:docMk/>
            <pc:sldMk cId="2753555458" sldId="297"/>
            <ac:spMk id="13" creationId="{F6B0034B-1C5B-4905-4635-11AA653BC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427652211" sldId="298"/>
        </pc:sldMkLst>
      </pc:sldChg>
      <pc:sldChg chg="addSp delSp modSp add mod ord">
        <pc:chgData name="Toby Donaldson" userId="2e6e5431-bb17-4c41-9985-d39c50d83c73" providerId="ADAL" clId="{7F23DD3C-EE88-4E09-B912-3847A853AACE}" dt="2023-07-16T02:32:50.713" v="10397" actId="14100"/>
        <pc:sldMkLst>
          <pc:docMk/>
          <pc:sldMk cId="2607360692" sldId="298"/>
        </pc:sldMkLst>
        <pc:spChg chg="del">
          <ac:chgData name="Toby Donaldson" userId="2e6e5431-bb17-4c41-9985-d39c50d83c73" providerId="ADAL" clId="{7F23DD3C-EE88-4E09-B912-3847A853AACE}" dt="2023-07-12T03:48:35.300" v="3209" actId="21"/>
          <ac:spMkLst>
            <pc:docMk/>
            <pc:sldMk cId="2607360692" sldId="298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52:21.867" v="3356" actId="21"/>
          <ac:spMkLst>
            <pc:docMk/>
            <pc:sldMk cId="2607360692" sldId="298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49:00.714" v="3216" actId="21"/>
          <ac:spMkLst>
            <pc:docMk/>
            <pc:sldMk cId="2607360692" sldId="298"/>
            <ac:spMk id="7" creationId="{4547F919-0355-DFD6-5688-2DD77E740D72}"/>
          </ac:spMkLst>
        </pc:spChg>
        <pc:spChg chg="add del mod">
          <ac:chgData name="Toby Donaldson" userId="2e6e5431-bb17-4c41-9985-d39c50d83c73" providerId="ADAL" clId="{7F23DD3C-EE88-4E09-B912-3847A853AACE}" dt="2023-07-12T03:50:59.435" v="3258" actId="21"/>
          <ac:spMkLst>
            <pc:docMk/>
            <pc:sldMk cId="2607360692" sldId="298"/>
            <ac:spMk id="11" creationId="{D67773C3-BFE6-3F43-E78C-5122E77F9DA1}"/>
          </ac:spMkLst>
        </pc:spChg>
        <pc:spChg chg="add del mod">
          <ac:chgData name="Toby Donaldson" userId="2e6e5431-bb17-4c41-9985-d39c50d83c73" providerId="ADAL" clId="{7F23DD3C-EE88-4E09-B912-3847A853AACE}" dt="2023-07-12T03:59:11.453" v="3498" actId="21"/>
          <ac:spMkLst>
            <pc:docMk/>
            <pc:sldMk cId="2607360692" sldId="298"/>
            <ac:spMk id="12" creationId="{BD7A9AE9-97F6-3FB6-2B52-83351417E751}"/>
          </ac:spMkLst>
        </pc:spChg>
        <pc:spChg chg="add mod">
          <ac:chgData name="Toby Donaldson" userId="2e6e5431-bb17-4c41-9985-d39c50d83c73" providerId="ADAL" clId="{7F23DD3C-EE88-4E09-B912-3847A853AACE}" dt="2023-07-12T03:56:39.753" v="3432" actId="113"/>
          <ac:spMkLst>
            <pc:docMk/>
            <pc:sldMk cId="2607360692" sldId="298"/>
            <ac:spMk id="30" creationId="{4405BA2B-DC60-D980-8985-9D227398895E}"/>
          </ac:spMkLst>
        </pc:spChg>
        <pc:spChg chg="add mod">
          <ac:chgData name="Toby Donaldson" userId="2e6e5431-bb17-4c41-9985-d39c50d83c73" providerId="ADAL" clId="{7F23DD3C-EE88-4E09-B912-3847A853AACE}" dt="2023-07-12T03:56:07.107" v="3415" actId="20577"/>
          <ac:spMkLst>
            <pc:docMk/>
            <pc:sldMk cId="2607360692" sldId="298"/>
            <ac:spMk id="31" creationId="{0D537C32-4834-0738-5AA1-F022DD46E40B}"/>
          </ac:spMkLst>
        </pc:spChg>
        <pc:spChg chg="add mod">
          <ac:chgData name="Toby Donaldson" userId="2e6e5431-bb17-4c41-9985-d39c50d83c73" providerId="ADAL" clId="{7F23DD3C-EE88-4E09-B912-3847A853AACE}" dt="2023-07-12T03:57:49.878" v="3488" actId="1076"/>
          <ac:spMkLst>
            <pc:docMk/>
            <pc:sldMk cId="2607360692" sldId="298"/>
            <ac:spMk id="32" creationId="{FAAE05D1-7A01-CCE7-005A-2777BDE6B662}"/>
          </ac:spMkLst>
        </pc:spChg>
        <pc:spChg chg="add mod">
          <ac:chgData name="Toby Donaldson" userId="2e6e5431-bb17-4c41-9985-d39c50d83c73" providerId="ADAL" clId="{7F23DD3C-EE88-4E09-B912-3847A853AACE}" dt="2023-07-12T03:57:58.482" v="3491" actId="1076"/>
          <ac:spMkLst>
            <pc:docMk/>
            <pc:sldMk cId="2607360692" sldId="298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2T04:01:01.316" v="3518"/>
          <ac:spMkLst>
            <pc:docMk/>
            <pc:sldMk cId="2607360692" sldId="298"/>
            <ac:spMk id="37" creationId="{9016602E-58F4-95C5-E2E0-FA4B9D83BA02}"/>
          </ac:spMkLst>
        </pc:spChg>
        <pc:spChg chg="mod">
          <ac:chgData name="Toby Donaldson" userId="2e6e5431-bb17-4c41-9985-d39c50d83c73" providerId="ADAL" clId="{7F23DD3C-EE88-4E09-B912-3847A853AACE}" dt="2023-07-12T03:58:18.981" v="3495" actId="20577"/>
          <ac:spMkLst>
            <pc:docMk/>
            <pc:sldMk cId="2607360692" sldId="298"/>
            <ac:spMk id="64" creationId="{C2BA7018-CFAB-0A1D-C2EA-5A0F2657B000}"/>
          </ac:spMkLst>
        </pc:spChg>
        <pc:picChg chg="add mod">
          <ac:chgData name="Toby Donaldson" userId="2e6e5431-bb17-4c41-9985-d39c50d83c73" providerId="ADAL" clId="{7F23DD3C-EE88-4E09-B912-3847A853AACE}" dt="2023-07-12T03:53:16.811" v="3365"/>
          <ac:picMkLst>
            <pc:docMk/>
            <pc:sldMk cId="2607360692" sldId="298"/>
            <ac:picMk id="13" creationId="{A3A65A97-A3A5-2395-403B-972E8CC06660}"/>
          </ac:picMkLst>
        </pc:picChg>
        <pc:cxnChg chg="add del mod">
          <ac:chgData name="Toby Donaldson" userId="2e6e5431-bb17-4c41-9985-d39c50d83c73" providerId="ADAL" clId="{7F23DD3C-EE88-4E09-B912-3847A853AACE}" dt="2023-07-12T04:07:25.494" v="3776" actId="21"/>
          <ac:cxnSpMkLst>
            <pc:docMk/>
            <pc:sldMk cId="2607360692" sldId="298"/>
            <ac:cxnSpMk id="26" creationId="{E634C8C7-1BA9-AACE-9221-459637874827}"/>
          </ac:cxnSpMkLst>
        </pc:cxnChg>
        <pc:cxnChg chg="mod">
          <ac:chgData name="Toby Donaldson" userId="2e6e5431-bb17-4c41-9985-d39c50d83c73" providerId="ADAL" clId="{7F23DD3C-EE88-4E09-B912-3847A853AACE}" dt="2023-07-12T03:54:47.556" v="3386" actId="14100"/>
          <ac:cxnSpMkLst>
            <pc:docMk/>
            <pc:sldMk cId="2607360692" sldId="298"/>
            <ac:cxnSpMk id="33" creationId="{E598C82A-EE60-29CE-8999-686135486674}"/>
          </ac:cxnSpMkLst>
        </pc:cxnChg>
        <pc:cxnChg chg="mod">
          <ac:chgData name="Toby Donaldson" userId="2e6e5431-bb17-4c41-9985-d39c50d83c73" providerId="ADAL" clId="{7F23DD3C-EE88-4E09-B912-3847A853AACE}" dt="2023-07-12T03:53:37.001" v="3368" actId="692"/>
          <ac:cxnSpMkLst>
            <pc:docMk/>
            <pc:sldMk cId="2607360692" sldId="298"/>
            <ac:cxnSpMk id="35" creationId="{95988A20-AF08-9FAA-0BB0-BF5C532550FC}"/>
          </ac:cxnSpMkLst>
        </pc:cxnChg>
        <pc:cxnChg chg="mod">
          <ac:chgData name="Toby Donaldson" userId="2e6e5431-bb17-4c41-9985-d39c50d83c73" providerId="ADAL" clId="{7F23DD3C-EE88-4E09-B912-3847A853AACE}" dt="2023-07-16T02:32:50.713" v="10397" actId="14100"/>
          <ac:cxnSpMkLst>
            <pc:docMk/>
            <pc:sldMk cId="2607360692" sldId="298"/>
            <ac:cxnSpMk id="36" creationId="{7FB76040-3393-2447-351A-DBFC11C07CCE}"/>
          </ac:cxnSpMkLst>
        </pc:cxnChg>
        <pc:cxnChg chg="mod">
          <ac:chgData name="Toby Donaldson" userId="2e6e5431-bb17-4c41-9985-d39c50d83c73" providerId="ADAL" clId="{7F23DD3C-EE88-4E09-B912-3847A853AACE}" dt="2023-07-16T02:32:41.818" v="10396" actId="14100"/>
          <ac:cxnSpMkLst>
            <pc:docMk/>
            <pc:sldMk cId="2607360692" sldId="29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352366248" sldId="299"/>
        </pc:sldMkLst>
      </pc:sldChg>
      <pc:sldChg chg="addSp delSp modSp add mod ord">
        <pc:chgData name="Toby Donaldson" userId="2e6e5431-bb17-4c41-9985-d39c50d83c73" providerId="ADAL" clId="{7F23DD3C-EE88-4E09-B912-3847A853AACE}" dt="2023-07-16T02:32:04.755" v="10395" actId="21"/>
        <pc:sldMkLst>
          <pc:docMk/>
          <pc:sldMk cId="3530936948" sldId="299"/>
        </pc:sldMkLst>
        <pc:spChg chg="add del mod">
          <ac:chgData name="Toby Donaldson" userId="2e6e5431-bb17-4c41-9985-d39c50d83c73" providerId="ADAL" clId="{7F23DD3C-EE88-4E09-B912-3847A853AACE}" dt="2023-07-12T03:51:02.341" v="3259" actId="21"/>
          <ac:spMkLst>
            <pc:docMk/>
            <pc:sldMk cId="3530936948" sldId="299"/>
            <ac:spMk id="3" creationId="{86B18A3C-DB63-12C4-3A26-57E75D3EDE67}"/>
          </ac:spMkLst>
        </pc:spChg>
        <pc:spChg chg="del mod">
          <ac:chgData name="Toby Donaldson" userId="2e6e5431-bb17-4c41-9985-d39c50d83c73" providerId="ADAL" clId="{7F23DD3C-EE88-4E09-B912-3847A853AACE}" dt="2023-07-16T02:32:04.755" v="10395" actId="21"/>
          <ac:spMkLst>
            <pc:docMk/>
            <pc:sldMk cId="3530936948" sldId="299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50:41.371" v="3254" actId="21"/>
          <ac:spMkLst>
            <pc:docMk/>
            <pc:sldMk cId="3530936948" sldId="299"/>
            <ac:spMk id="7" creationId="{B4A15C42-A499-B723-5A89-A58682CD2BDA}"/>
          </ac:spMkLst>
        </pc:spChg>
        <pc:spChg chg="add del mod">
          <ac:chgData name="Toby Donaldson" userId="2e6e5431-bb17-4c41-9985-d39c50d83c73" providerId="ADAL" clId="{7F23DD3C-EE88-4E09-B912-3847A853AACE}" dt="2023-07-12T03:51:04.630" v="3260" actId="21"/>
          <ac:spMkLst>
            <pc:docMk/>
            <pc:sldMk cId="3530936948" sldId="299"/>
            <ac:spMk id="12" creationId="{A3D6082E-6173-C192-4389-54AB7573A690}"/>
          </ac:spMkLst>
        </pc:spChg>
        <pc:spChg chg="add del mod">
          <ac:chgData name="Toby Donaldson" userId="2e6e5431-bb17-4c41-9985-d39c50d83c73" providerId="ADAL" clId="{7F23DD3C-EE88-4E09-B912-3847A853AACE}" dt="2023-07-12T03:59:16.169" v="3499" actId="21"/>
          <ac:spMkLst>
            <pc:docMk/>
            <pc:sldMk cId="3530936948" sldId="299"/>
            <ac:spMk id="13" creationId="{9C21ECCA-E2FE-538D-52A6-BFA29794DBE4}"/>
          </ac:spMkLst>
        </pc:spChg>
        <pc:spChg chg="add mod">
          <ac:chgData name="Toby Donaldson" userId="2e6e5431-bb17-4c41-9985-d39c50d83c73" providerId="ADAL" clId="{7F23DD3C-EE88-4E09-B912-3847A853AACE}" dt="2023-07-16T02:32:02.711" v="10394" actId="20577"/>
          <ac:spMkLst>
            <pc:docMk/>
            <pc:sldMk cId="3530936948" sldId="299"/>
            <ac:spMk id="14" creationId="{4FFAF4D8-6BBC-0784-20EA-8BC3FE25D435}"/>
          </ac:spMkLst>
        </pc:spChg>
        <pc:spChg chg="add mod">
          <ac:chgData name="Toby Donaldson" userId="2e6e5431-bb17-4c41-9985-d39c50d83c73" providerId="ADAL" clId="{7F23DD3C-EE88-4E09-B912-3847A853AACE}" dt="2023-07-12T04:01:02.446" v="3519"/>
          <ac:spMkLst>
            <pc:docMk/>
            <pc:sldMk cId="3530936948" sldId="299"/>
            <ac:spMk id="15" creationId="{4983AF63-CAFF-ADAF-FB34-868899A214B5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2:33:12.633" v="10399"/>
        <pc:sldMkLst>
          <pc:docMk/>
          <pc:sldMk cId="1056712147" sldId="300"/>
        </pc:sldMkLst>
        <pc:spChg chg="add mod">
          <ac:chgData name="Toby Donaldson" userId="2e6e5431-bb17-4c41-9985-d39c50d83c73" providerId="ADAL" clId="{7F23DD3C-EE88-4E09-B912-3847A853AACE}" dt="2023-07-12T04:00:58.650" v="3517" actId="1076"/>
          <ac:spMkLst>
            <pc:docMk/>
            <pc:sldMk cId="1056712147" sldId="300"/>
            <ac:spMk id="3" creationId="{85FFF24D-858C-5A35-78FC-D65DC88EE41B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6" creationId="{92A37F7B-7128-1A50-7609-508E385CF81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7" creationId="{99CB276E-1F67-2FE0-3CE9-63D17D848B58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2" creationId="{78C180E2-6190-F4F9-3978-7A00407F9769}"/>
          </ac:spMkLst>
        </pc:spChg>
        <pc:spChg chg="del mod">
          <ac:chgData name="Toby Donaldson" userId="2e6e5431-bb17-4c41-9985-d39c50d83c73" providerId="ADAL" clId="{7F23DD3C-EE88-4E09-B912-3847A853AACE}" dt="2023-07-12T04:00:05.413" v="3508" actId="21"/>
          <ac:spMkLst>
            <pc:docMk/>
            <pc:sldMk cId="1056712147" sldId="300"/>
            <ac:spMk id="12" creationId="{BD7A9AE9-97F6-3FB6-2B52-83351417E751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3" creationId="{8B47916C-3FC1-27F0-B5CE-A96FCA49004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5" creationId="{69E7420E-623D-BBE6-39FD-3DB71CB1FEA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6" creationId="{FCF11AEC-BB15-867B-0660-75BF4462729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7" creationId="{BDE45E45-E337-92EB-90F7-A35C5BDF9255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8" creationId="{3B762101-138A-0D0E-5733-A417B3727DA2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0" creationId="{289178AA-B664-79AC-1E3D-50BAE8BAD18A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1" creationId="{2A0545D7-D5E7-D542-04F9-D591AA088C65}"/>
          </ac:spMkLst>
        </pc:s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5" creationId="{1897FE98-142A-FF78-D14C-D4924174520F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1" creationId="{7304CE6A-178A-0F36-F04E-17BB0762FB11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4" creationId="{149E2329-3BD6-21CC-C3AB-181655DE3219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26" creationId="{EEC068FE-C695-6B8A-7FB8-F4BE5712EFCC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39" creationId="{817E65E8-CBF2-70D3-C9F5-FF6D81501028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3:58:23.427" v="3496" actId="21"/>
          <ac:picMkLst>
            <pc:docMk/>
            <pc:sldMk cId="1056712147" sldId="300"/>
            <ac:picMk id="13" creationId="{A3A65A97-A3A5-2395-403B-972E8CC06660}"/>
          </ac:picMkLst>
        </pc:picChg>
        <pc:cxnChg chg="del mod">
          <ac:chgData name="Toby Donaldson" userId="2e6e5431-bb17-4c41-9985-d39c50d83c73" providerId="ADAL" clId="{7F23DD3C-EE88-4E09-B912-3847A853AACE}" dt="2023-07-12T04:07:07.122" v="3774" actId="21"/>
          <ac:cxnSpMkLst>
            <pc:docMk/>
            <pc:sldMk cId="1056712147" sldId="300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29" creationId="{2D9F7EFD-C837-FA95-0953-7097CF9FBB89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7" creationId="{51749170-1923-2C04-3AE1-3AC3751DA12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8" creationId="{FA3B42E2-872D-AFA4-F9D2-267236DDD033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42" creationId="{7DB64F9F-8A63-03C8-9ACA-E944244C4F06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8119904" sldId="300"/>
        </pc:sldMkLst>
      </pc:sldChg>
      <pc:sldChg chg="addSp delSp modSp add mod ord">
        <pc:chgData name="Toby Donaldson" userId="2e6e5431-bb17-4c41-9985-d39c50d83c73" providerId="ADAL" clId="{7F23DD3C-EE88-4E09-B912-3847A853AACE}" dt="2023-07-16T02:34:05.018" v="10488" actId="113"/>
        <pc:sldMkLst>
          <pc:docMk/>
          <pc:sldMk cId="3924475153" sldId="301"/>
        </pc:sldMkLst>
        <pc:spChg chg="mod">
          <ac:chgData name="Toby Donaldson" userId="2e6e5431-bb17-4c41-9985-d39c50d83c73" providerId="ADAL" clId="{7F23DD3C-EE88-4E09-B912-3847A853AACE}" dt="2023-07-12T04:01:46.134" v="3526" actId="14100"/>
          <ac:spMkLst>
            <pc:docMk/>
            <pc:sldMk cId="3924475153" sldId="301"/>
            <ac:spMk id="2" creationId="{DBA0E8F1-0C37-17D3-ACA5-83F74271124C}"/>
          </ac:spMkLst>
        </pc:spChg>
        <pc:spChg chg="add mod">
          <ac:chgData name="Toby Donaldson" userId="2e6e5431-bb17-4c41-9985-d39c50d83c73" providerId="ADAL" clId="{7F23DD3C-EE88-4E09-B912-3847A853AACE}" dt="2023-07-12T04:09:36.336" v="3888" actId="20577"/>
          <ac:spMkLst>
            <pc:docMk/>
            <pc:sldMk cId="3924475153" sldId="301"/>
            <ac:spMk id="5" creationId="{BD20B62A-3618-EC40-FA55-E6C71B73EBF8}"/>
          </ac:spMkLst>
        </pc:spChg>
        <pc:spChg chg="add del">
          <ac:chgData name="Toby Donaldson" userId="2e6e5431-bb17-4c41-9985-d39c50d83c73" providerId="ADAL" clId="{7F23DD3C-EE88-4E09-B912-3847A853AACE}" dt="2023-07-12T04:03:59.868" v="3738" actId="11529"/>
          <ac:spMkLst>
            <pc:docMk/>
            <pc:sldMk cId="3924475153" sldId="301"/>
            <ac:spMk id="6" creationId="{6CB13FBE-F973-241D-DEDF-7CA0602D628C}"/>
          </ac:spMkLst>
        </pc:spChg>
        <pc:spChg chg="add del mod">
          <ac:chgData name="Toby Donaldson" userId="2e6e5431-bb17-4c41-9985-d39c50d83c73" providerId="ADAL" clId="{7F23DD3C-EE88-4E09-B912-3847A853AACE}" dt="2023-07-12T04:04:32.332" v="3746" actId="21"/>
          <ac:spMkLst>
            <pc:docMk/>
            <pc:sldMk cId="3924475153" sldId="301"/>
            <ac:spMk id="7" creationId="{800116AA-180A-9B5C-B4B1-6D6BAB1D5525}"/>
          </ac:spMkLst>
        </pc:spChg>
        <pc:spChg chg="add mod">
          <ac:chgData name="Toby Donaldson" userId="2e6e5431-bb17-4c41-9985-d39c50d83c73" providerId="ADAL" clId="{7F23DD3C-EE88-4E09-B912-3847A853AACE}" dt="2023-07-12T04:06:48.085" v="3767" actId="1076"/>
          <ac:spMkLst>
            <pc:docMk/>
            <pc:sldMk cId="3924475153" sldId="301"/>
            <ac:spMk id="11" creationId="{7D2685E3-1A3F-CE7B-B0F7-5024803D7A8B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3" creationId="{8F50B9A4-D466-B45B-B24F-FAB6F365C63A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4" creationId="{25C2FE57-EB3E-459F-CB37-F9AB1B694055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6" creationId="{55D858B6-752F-9B8F-D55E-5E322F8E2327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27" creationId="{3925F15E-2F41-D4B2-B194-378DCA6D6275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0" creationId="{4405BA2B-DC60-D980-8985-9D227398895E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1" creationId="{0D537C32-4834-0738-5AA1-F022DD46E40B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2" creationId="{FAAE05D1-7A01-CCE7-005A-2777BDE6B662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6T02:34:05.018" v="10488" actId="113"/>
          <ac:spMkLst>
            <pc:docMk/>
            <pc:sldMk cId="3924475153" sldId="301"/>
            <ac:spMk id="42" creationId="{2C83D0B7-8E8A-52F2-40F9-5F8DEA548EA6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3" creationId="{83D1F604-BF19-2891-476D-F706FB7E6D8B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4" creationId="{C2BA7018-CFAB-0A1D-C2EA-5A0F2657B000}"/>
          </ac:spMkLst>
        </pc:s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2" creationId="{8426F7D9-5ADB-6433-13C9-19F14AE015A0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5" creationId="{74189983-A69C-98CF-BF07-CBEC87CB7553}"/>
          </ac:grpSpMkLst>
        </pc:grpChg>
        <pc:grpChg chg="mod">
          <ac:chgData name="Toby Donaldson" userId="2e6e5431-bb17-4c41-9985-d39c50d83c73" providerId="ADAL" clId="{7F23DD3C-EE88-4E09-B912-3847A853AACE}" dt="2023-07-12T04:06:48.085" v="3767" actId="1076"/>
          <ac:grpSpMkLst>
            <pc:docMk/>
            <pc:sldMk cId="3924475153" sldId="301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3" creationId="{6DF6CB89-5A4F-B024-961B-6F2A43E373E3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57" creationId="{50EC862E-8BCB-942E-DA0F-A5988EDD034C}"/>
          </ac:grpSpMkLst>
        </pc:grp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8" creationId="{81048CCE-14E4-56A5-5D29-AC4B6C8F5E35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9" creationId="{ACE1E4C8-7D27-9343-582C-C1AD8DEA63E6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03:04.725" v="3723" actId="21"/>
          <ac:cxnSpMkLst>
            <pc:docMk/>
            <pc:sldMk cId="3924475153" sldId="301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03:02.989" v="3722" actId="21"/>
          <ac:cxnSpMkLst>
            <pc:docMk/>
            <pc:sldMk cId="3924475153" sldId="301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39" creationId="{84EE5480-EDA6-CB40-949E-E717764CAE2A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05818086" sldId="302"/>
        </pc:sldMkLst>
      </pc:sldChg>
      <pc:sldChg chg="addSp delSp modSp add mod ord">
        <pc:chgData name="Toby Donaldson" userId="2e6e5431-bb17-4c41-9985-d39c50d83c73" providerId="ADAL" clId="{7F23DD3C-EE88-4E09-B912-3847A853AACE}" dt="2023-07-16T02:35:47.502" v="10500"/>
        <pc:sldMkLst>
          <pc:docMk/>
          <pc:sldMk cId="2947637748" sldId="302"/>
        </pc:sldMkLst>
        <pc:spChg chg="del">
          <ac:chgData name="Toby Donaldson" userId="2e6e5431-bb17-4c41-9985-d39c50d83c73" providerId="ADAL" clId="{7F23DD3C-EE88-4E09-B912-3847A853AACE}" dt="2023-07-12T04:11:25.836" v="4020" actId="21"/>
          <ac:spMkLst>
            <pc:docMk/>
            <pc:sldMk cId="2947637748" sldId="302"/>
            <ac:spMk id="5" creationId="{E3FCEB18-3F1A-9156-CD0F-2C5F6030E1B6}"/>
          </ac:spMkLst>
        </pc:spChg>
        <pc:spChg chg="add mod">
          <ac:chgData name="Toby Donaldson" userId="2e6e5431-bb17-4c41-9985-d39c50d83c73" providerId="ADAL" clId="{7F23DD3C-EE88-4E09-B912-3847A853AACE}" dt="2023-07-12T04:12:16.170" v="4068" actId="1076"/>
          <ac:spMkLst>
            <pc:docMk/>
            <pc:sldMk cId="2947637748" sldId="302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7" creationId="{F8FA48C2-E4A7-4B7C-ACDF-CAB7982874D6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1" creationId="{21063028-F6BD-8376-5067-1982A8484A07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3" creationId="{62B1E80F-9DD3-384B-390B-4A9C93CD3011}"/>
          </ac:spMkLst>
        </pc:spChg>
        <pc:spChg chg="mod">
          <ac:chgData name="Toby Donaldson" userId="2e6e5431-bb17-4c41-9985-d39c50d83c73" providerId="ADAL" clId="{7F23DD3C-EE88-4E09-B912-3847A853AACE}" dt="2023-07-12T04:11:28.488" v="4021" actId="14100"/>
          <ac:spMkLst>
            <pc:docMk/>
            <pc:sldMk cId="2947637748" sldId="302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6" creationId="{ABA9887F-0FA0-3C3D-CA43-D1C9D46A3F6E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7" creationId="{E0DFE941-1A7B-4E34-CED6-4EE07FCD8CEB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8" creationId="{1CB1EB8C-2B38-8369-CABD-7B485776EA6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0" creationId="{72E4749F-4DE3-47AE-756A-8C0C88452883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1" creationId="{C7ACC38C-7263-9AC7-F480-C3CFA0DA093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9" creationId="{8F4A8BFC-EC9B-7008-12DA-6EC3D0308D90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40" creationId="{A75BA523-BF19-5AC8-C767-4790A69DD978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3" creationId="{83D1F604-BF19-2891-476D-F706FB7E6D8B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4" creationId="{C2BA7018-CFAB-0A1D-C2EA-5A0F2657B000}"/>
          </ac:spMkLst>
        </pc:s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5" creationId="{120E6163-4727-4A8E-569A-2804D2F9D465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12" creationId="{599E15A7-04BA-89E9-E8DD-28073A168B8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6" creationId="{5BD221C6-FE2B-A931-7B80-6328D8B6DF3E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9" creationId="{A99E1790-0427-C1D1-CBE5-352E7FD8B792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38" creationId="{92CDAEFD-4C40-74AE-4EC8-8A77760C315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11:51.942" v="4024" actId="1076"/>
          <ac:picMkLst>
            <pc:docMk/>
            <pc:sldMk cId="2947637748" sldId="302"/>
            <ac:picMk id="3" creationId="{126B13BC-4815-B6C4-8EA0-1A480B92A307}"/>
          </ac:picMkLst>
        </pc:pic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2" creationId="{3EE33A6E-F2D9-2607-1625-DAE151D5956E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4" creationId="{09E5A9A4-C811-AC92-92F0-151702467FC5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7" creationId="{803B72FC-7F3E-41CC-A073-81AF5A28C6B6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41" creationId="{73C1F12F-0B47-0F0A-0402-2F6FBE7B7F50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1026343" sldId="303"/>
        </pc:sldMkLst>
      </pc:sldChg>
      <pc:sldChg chg="addSp delSp modSp add mod ord">
        <pc:chgData name="Toby Donaldson" userId="2e6e5431-bb17-4c41-9985-d39c50d83c73" providerId="ADAL" clId="{7F23DD3C-EE88-4E09-B912-3847A853AACE}" dt="2023-07-16T02:35:49.240" v="10501"/>
        <pc:sldMkLst>
          <pc:docMk/>
          <pc:sldMk cId="2921187870" sldId="303"/>
        </pc:sldMkLst>
        <pc:spChg chg="add mod">
          <ac:chgData name="Toby Donaldson" userId="2e6e5431-bb17-4c41-9985-d39c50d83c73" providerId="ADAL" clId="{7F23DD3C-EE88-4E09-B912-3847A853AACE}" dt="2023-07-12T04:14:51.521" v="4233" actId="113"/>
          <ac:spMkLst>
            <pc:docMk/>
            <pc:sldMk cId="2921187870" sldId="303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3:25.886" v="4161" actId="14100"/>
          <ac:spMkLst>
            <pc:docMk/>
            <pc:sldMk cId="2921187870" sldId="303"/>
            <ac:spMk id="7" creationId="{FA0BD694-330E-B8E8-ED29-1BD4E2411683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2" creationId="{341C66AD-F30A-BFC6-D69A-565DB1EB368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3" creationId="{A4E896D4-54F8-7D2E-9F2B-EC6052BE315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6" creationId="{CDF762F0-66A1-D414-CE76-A2EDF9DA5A8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7" creationId="{6C772C3A-0DF5-9167-A73F-A827D283ED1E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9" creationId="{56687FC6-08A6-6C4F-2B39-86BD55B6A14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0" creationId="{C90DE0EA-71AD-89CD-8DF4-F12E51F336BA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2" creationId="{B20AE502-686A-3C85-FD14-495FA689B2E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4" creationId="{AD064DE3-CB1C-C785-6CC6-C5D016CF4B31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1" creationId="{D7E43676-263E-4BB1-0CC3-C647A1664B9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2" creationId="{B564C784-563E-B152-6698-D148F15193DF}"/>
          </ac:spMkLst>
        </pc:s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1" creationId="{769819F2-33E4-FD1E-058A-26817C04F258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6" creationId="{92ED959B-95F2-F9DD-D5BC-1A9E2BF5A136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28" creationId="{FACAD26A-B7F4-F1EE-17F6-B9AF776C3EEA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31" creationId="{ECA439D0-186C-0905-3ED8-004A1F91042E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40" creationId="{DF520D02-0D4F-6C0B-3991-235FCA962033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57" creationId="{50EC862E-8BCB-942E-DA0F-A5988EDD034C}"/>
          </ac:grpSpMkLst>
        </pc:grpChg>
        <pc:picChg chg="mod">
          <ac:chgData name="Toby Donaldson" userId="2e6e5431-bb17-4c41-9985-d39c50d83c73" providerId="ADAL" clId="{7F23DD3C-EE88-4E09-B912-3847A853AACE}" dt="2023-07-12T04:13:29.456" v="4162" actId="1076"/>
          <ac:picMkLst>
            <pc:docMk/>
            <pc:sldMk cId="2921187870" sldId="303"/>
            <ac:picMk id="3" creationId="{126B13BC-4815-B6C4-8EA0-1A480B92A307}"/>
          </ac:picMkLst>
        </pc:pic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7" creationId="{532E02B8-9130-54CD-C942-5871AC070883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8" creationId="{85C04C2D-4FC3-35FC-16C8-E156BC059415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9" creationId="{4C14DCE8-3198-EFBC-0705-944D41E4658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43" creationId="{F6B76159-25E7-8FCD-DCCC-4EF7E14F7D2B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50.128" v="10502"/>
        <pc:sldMkLst>
          <pc:docMk/>
          <pc:sldMk cId="2346368391" sldId="304"/>
        </pc:sldMkLst>
        <pc:spChg chg="mod">
          <ac:chgData name="Toby Donaldson" userId="2e6e5431-bb17-4c41-9985-d39c50d83c73" providerId="ADAL" clId="{7F23DD3C-EE88-4E09-B912-3847A853AACE}" dt="2023-07-12T04:14:45.753" v="4231" actId="113"/>
          <ac:spMkLst>
            <pc:docMk/>
            <pc:sldMk cId="2346368391" sldId="304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4:47.994" v="4232" actId="113"/>
          <ac:spMkLst>
            <pc:docMk/>
            <pc:sldMk cId="2346368391" sldId="304"/>
            <ac:spMk id="11" creationId="{FB9AF600-A353-F29B-62E8-90FAEE3CB164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2" creationId="{CF88950E-7051-9FBA-C2F4-61D11613CC96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6" creationId="{481DD7E3-CBF9-1FB2-95EE-081E98825DBF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29" creationId="{848CF7CA-F401-E373-C862-6B823DE0AC65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1" creationId="{1F6FFA83-6A62-63D7-3900-6C302BCBBB67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4" creationId="{DB3BECF0-7395-9F07-94F4-8DEA0A14AD51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7" creationId="{E2978079-6CB7-450B-62D4-255CA70D8E9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9" creationId="{8C92F55E-8679-222E-1463-170BBDADA8B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0" creationId="{B48D5BE0-0333-5C5F-4263-2EE5E0B1707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5" creationId="{942861D3-B29D-E349-4B78-1BAA4A429292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6" creationId="{1DCAEEB3-A5FB-0D9B-8AD9-A5C4BE035AFA}"/>
          </ac:spMkLst>
        </pc:s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" creationId="{EC5D3405-A844-AFF3-7B29-257D728A912E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27" creationId="{F400452B-6002-E9B6-9271-844797F35031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2" creationId="{05032459-D17C-A08F-6B36-6714ABC2B3DC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8" creationId="{7B15E12E-7D9F-F69A-FD61-E28A47240242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44" creationId="{3079755A-6724-1CCF-F99E-6808FEC1884C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4:10.091" v="4173" actId="21"/>
          <ac:picMkLst>
            <pc:docMk/>
            <pc:sldMk cId="2346368391" sldId="304"/>
            <ac:picMk id="3" creationId="{126B13BC-4815-B6C4-8EA0-1A480B92A307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13" creationId="{A7574D66-9456-849E-C15A-36E03D8D0F74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6" creationId="{DF86FE0F-052D-36EA-D8F7-A9EE6C8979A2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8" creationId="{22BE60AB-54E4-A807-EB54-A4F6B9FF4693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30" creationId="{2EAEBAAD-31D2-400B-5219-65F991C7498B}"/>
          </ac:picMkLst>
        </pc:pic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1" creationId="{B0281F70-CCB1-6D39-51FB-019A6C3FD9A5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2" creationId="{50DAE31B-063B-80D7-E291-360F02C21E6F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3" creationId="{65C98AC2-58CE-B405-89DF-E27308D3C2FD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7" creationId="{5BDFAFB4-D91B-B761-2309-5D32D95B82AD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71425619" sldId="304"/>
        </pc:sldMkLst>
      </pc:sldChg>
      <pc:sldChg chg="addSp delSp modSp add mod ord">
        <pc:chgData name="Toby Donaldson" userId="2e6e5431-bb17-4c41-9985-d39c50d83c73" providerId="ADAL" clId="{7F23DD3C-EE88-4E09-B912-3847A853AACE}" dt="2023-07-16T02:35:41.632" v="10496"/>
        <pc:sldMkLst>
          <pc:docMk/>
          <pc:sldMk cId="922081790" sldId="305"/>
        </pc:sldMkLst>
        <pc:spChg chg="add del mod">
          <ac:chgData name="Toby Donaldson" userId="2e6e5431-bb17-4c41-9985-d39c50d83c73" providerId="ADAL" clId="{7F23DD3C-EE88-4E09-B912-3847A853AACE}" dt="2023-07-12T04:19:01.903" v="4521" actId="21"/>
          <ac:spMkLst>
            <pc:docMk/>
            <pc:sldMk cId="922081790" sldId="305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6.679" v="6966" actId="20577"/>
          <ac:spMkLst>
            <pc:docMk/>
            <pc:sldMk cId="922081790" sldId="305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7" creationId="{8988F5EB-4954-789E-FC10-4816C4C8030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1" creationId="{64B63D5A-40CC-9074-89F7-CD28F802371E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3" creationId="{41FE0219-2DEE-2DDF-5AD9-5A92C3764542}"/>
          </ac:spMkLst>
        </pc:spChg>
        <pc:spChg chg="mod">
          <ac:chgData name="Toby Donaldson" userId="2e6e5431-bb17-4c41-9985-d39c50d83c73" providerId="ADAL" clId="{7F23DD3C-EE88-4E09-B912-3847A853AACE}" dt="2023-07-12T04:16:40.774" v="4420" actId="14100"/>
          <ac:spMkLst>
            <pc:docMk/>
            <pc:sldMk cId="922081790" sldId="305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6" creationId="{993DA820-BB02-E0F8-A40B-5BD2E644EDE7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7" creationId="{016F448C-44F1-37C3-195B-D27C9D32C60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8" creationId="{08D4462E-7863-CBAD-2657-1BDC65CA17EA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0" creationId="{6EFF9D6C-F6AE-1B06-C58E-438010A1B548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1" creationId="{2F411B66-F97D-47F7-D5C7-425BA3FE4696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9" creationId="{D9EB5C5A-6479-B5B2-ACAE-6FF01593C0E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40" creationId="{69051865-6C48-95C7-EF47-D23C11715E1C}"/>
          </ac:spMkLst>
        </pc:s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5" creationId="{7B7B1537-92F1-26FD-81C8-9F006C5A350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12" creationId="{336859BC-0816-84F7-E5EE-94BC5660535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6" creationId="{E1AB5D0E-6E72-032A-3159-227B8159039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9" creationId="{35B997F2-D60B-9C15-7635-FD7215C557B4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38" creationId="{0CCD02C3-7C88-45BF-0EC6-6F4238882D1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57" creationId="{50EC862E-8BCB-942E-DA0F-A5988EDD034C}"/>
          </ac:grpSpMkLst>
        </pc:grp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2" creationId="{14052AC0-9C01-0052-FD6B-538FDA867D42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4" creationId="{7CBDFFED-7473-4050-73EA-15A928D607A4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7" creationId="{363EE6F1-004D-D803-FD8E-7FB2167F666A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41" creationId="{2FA89643-E4F8-2E84-4578-E05A814CD56A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56393340" sldId="305"/>
        </pc:sldMkLst>
      </pc:sldChg>
      <pc:sldChg chg="addSp delSp modSp add mod ord">
        <pc:chgData name="Toby Donaldson" userId="2e6e5431-bb17-4c41-9985-d39c50d83c73" providerId="ADAL" clId="{7F23DD3C-EE88-4E09-B912-3847A853AACE}" dt="2023-07-16T02:35:43.008" v="10497"/>
        <pc:sldMkLst>
          <pc:docMk/>
          <pc:sldMk cId="2480179751" sldId="306"/>
        </pc:sldMkLst>
        <pc:spChg chg="mod">
          <ac:chgData name="Toby Donaldson" userId="2e6e5431-bb17-4c41-9985-d39c50d83c73" providerId="ADAL" clId="{7F23DD3C-EE88-4E09-B912-3847A853AACE}" dt="2023-07-12T04:20:43.360" v="4577" actId="20577"/>
          <ac:spMkLst>
            <pc:docMk/>
            <pc:sldMk cId="2480179751" sldId="306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9.760" v="6967" actId="20577"/>
          <ac:spMkLst>
            <pc:docMk/>
            <pc:sldMk cId="2480179751" sldId="306"/>
            <ac:spMk id="6" creationId="{715C29A4-1A95-29BE-790C-E4F5E10132E5}"/>
          </ac:spMkLst>
        </pc:spChg>
        <pc:spChg chg="add mod">
          <ac:chgData name="Toby Donaldson" userId="2e6e5431-bb17-4c41-9985-d39c50d83c73" providerId="ADAL" clId="{7F23DD3C-EE88-4E09-B912-3847A853AACE}" dt="2023-07-12T04:19:44.129" v="4566" actId="1076"/>
          <ac:spMkLst>
            <pc:docMk/>
            <pc:sldMk cId="2480179751" sldId="306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1" creationId="{79790038-A4BE-27EC-B83E-D48E58513B6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3" creationId="{513CACB2-683D-FE6F-4013-D8AE92FF114F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7" creationId="{2E0113E6-4BD5-5006-F5FE-880E9B1AA6B2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8" creationId="{8F8F7EBF-BB8D-AC94-4882-459A5A4A823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0" creationId="{CFA57D19-00EF-F71E-5F36-DF572982545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1" creationId="{E1935C48-31C8-7A0F-2C78-7F45606276A4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4" creationId="{26450658-523A-1585-919D-D1EF388C6386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7" creationId="{5526DA8D-D19B-8397-E939-5B8DB15F381D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2" creationId="{E2D630FC-3CA0-D0D5-D7BC-F6AA648F34BA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3" creationId="{C9109EA5-726B-DC74-48B7-266873FE79E3}"/>
          </ac:spMkLst>
        </pc:s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" creationId="{4E6BBDD4-9D55-1AE9-08AF-5E1B14370DB1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6" creationId="{63F02550-A9AB-DDF7-76BA-2B0A57AB3EDD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9" creationId="{8CD4B06E-4126-9BE7-C79C-8B3BF97E41D5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2" creationId="{B079DF4A-1F3E-1B8A-386F-0FC9FBA14A78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41" creationId="{B8826ABB-8508-FD74-45E6-7C64415A7098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9:06.743" v="4522" actId="21"/>
          <ac:picMkLst>
            <pc:docMk/>
            <pc:sldMk cId="2480179751" sldId="306"/>
            <ac:picMk id="3" creationId="{126B13BC-4815-B6C4-8EA0-1A480B92A307}"/>
          </ac:picMkLst>
        </pc:picChg>
        <pc:cxnChg chg="add">
          <ac:chgData name="Toby Donaldson" userId="2e6e5431-bb17-4c41-9985-d39c50d83c73" providerId="ADAL" clId="{7F23DD3C-EE88-4E09-B912-3847A853AACE}" dt="2023-07-12T04:19:49.870" v="4567" actId="11529"/>
          <ac:cxnSpMkLst>
            <pc:docMk/>
            <pc:sldMk cId="2480179751" sldId="306"/>
            <ac:cxnSpMk id="12" creationId="{7CD911DD-45F1-6CBA-B6D8-E5542094738B}"/>
          </ac:cxnSpMkLst>
        </pc:cxnChg>
        <pc:cxnChg chg="add mod">
          <ac:chgData name="Toby Donaldson" userId="2e6e5431-bb17-4c41-9985-d39c50d83c73" providerId="ADAL" clId="{7F23DD3C-EE88-4E09-B912-3847A853AACE}" dt="2023-07-12T04:20:43.360" v="4577" actId="20577"/>
          <ac:cxnSpMkLst>
            <pc:docMk/>
            <pc:sldMk cId="2480179751" sldId="306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8" creationId="{33F7AE98-5CBD-ACCB-9FB8-CD18DE05871D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9" creationId="{DB32C82A-A826-56E6-8D0E-E4C5DCC70488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0" creationId="{95A5B496-033C-B076-5F46-5681CB22B5CC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4" creationId="{A8E99922-D0D6-0BEE-B3F2-50D3CA6525A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52350" sldId="307"/>
        </pc:sldMkLst>
      </pc:sldChg>
      <pc:sldChg chg="addSp delSp modSp add mod ord">
        <pc:chgData name="Toby Donaldson" userId="2e6e5431-bb17-4c41-9985-d39c50d83c73" providerId="ADAL" clId="{7F23DD3C-EE88-4E09-B912-3847A853AACE}" dt="2023-07-16T02:35:43.822" v="10498"/>
        <pc:sldMkLst>
          <pc:docMk/>
          <pc:sldMk cId="151682158" sldId="307"/>
        </pc:sldMkLst>
        <pc:spChg chg="add mod">
          <ac:chgData name="Toby Donaldson" userId="2e6e5431-bb17-4c41-9985-d39c50d83c73" providerId="ADAL" clId="{7F23DD3C-EE88-4E09-B912-3847A853AACE}" dt="2023-07-12T04:30:07.866" v="4770" actId="20577"/>
          <ac:spMkLst>
            <pc:docMk/>
            <pc:sldMk cId="151682158" sldId="307"/>
            <ac:spMk id="3" creationId="{60D4276C-75AE-2F33-5BA7-D9CACAD0BECE}"/>
          </ac:spMkLst>
        </pc:spChg>
        <pc:spChg chg="mod">
          <ac:chgData name="Toby Donaldson" userId="2e6e5431-bb17-4c41-9985-d39c50d83c73" providerId="ADAL" clId="{7F23DD3C-EE88-4E09-B912-3847A853AACE}" dt="2023-07-12T04:28:03.366" v="4677" actId="20577"/>
          <ac:spMkLst>
            <pc:docMk/>
            <pc:sldMk cId="151682158" sldId="307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2T04:30:41.205" v="4825" actId="1076"/>
          <ac:spMkLst>
            <pc:docMk/>
            <pc:sldMk cId="151682158" sldId="307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2T04:21:49.772" v="4582" actId="1076"/>
          <ac:spMkLst>
            <pc:docMk/>
            <pc:sldMk cId="151682158" sldId="307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3" creationId="{26C8D250-2372-9F67-37B1-560754E3F2F6}"/>
          </ac:spMkLst>
        </pc:spChg>
        <pc:spChg chg="mod">
          <ac:chgData name="Toby Donaldson" userId="2e6e5431-bb17-4c41-9985-d39c50d83c73" providerId="ADAL" clId="{7F23DD3C-EE88-4E09-B912-3847A853AACE}" dt="2023-07-12T04:21:35.464" v="4579" actId="1076"/>
          <ac:spMkLst>
            <pc:docMk/>
            <pc:sldMk cId="151682158" sldId="307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6" creationId="{5C72E803-F0D5-4129-97AF-36057FF8FAC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7" creationId="{D31E016B-AA2C-109E-5A5F-C6EB8766F09D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8" creationId="{8601D420-FD5B-D405-446B-D22CF133CD4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0" creationId="{7F5BAB18-A5A6-FBED-C90C-F0B3C7CDA563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1" creationId="{78B98262-771A-1861-87EC-760CEDB11156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4" creationId="{67F07E0E-E86C-FF92-6190-B1EC04B8332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7" creationId="{35F38738-4C6B-64CA-6379-34DCB9E8DC6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2" creationId="{DEE4B892-D964-1132-0757-F0C7B05A0F3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3" creationId="{B6142E0B-5B7C-B5FC-18D4-6F62AF4EEA36}"/>
          </ac:spMkLst>
        </pc:s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12" creationId="{DBD2DEE4-6E89-3528-CF0A-12318B7B7638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6" creationId="{E75AF789-1105-6595-57E2-7261B956E268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9" creationId="{043C48EE-C95E-4309-8BE4-34892C532644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32" creationId="{5A4A2A65-6483-DB69-C0EE-1B0227B589B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41" creationId="{518DD9A8-6AB6-D3C2-1D81-AE8307557A8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31:05.084" v="4827" actId="1076"/>
          <ac:picMkLst>
            <pc:docMk/>
            <pc:sldMk cId="151682158" sldId="307"/>
            <ac:picMk id="11" creationId="{3C9B10AC-FD85-447F-E5CC-6740CE9F3005}"/>
          </ac:picMkLst>
        </pc:picChg>
        <pc:cxnChg chg="del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2" creationId="{7CD911DD-45F1-6CBA-B6D8-E5542094738B}"/>
          </ac:cxnSpMkLst>
        </pc:cxnChg>
        <pc:cxnChg chg="del mod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8" creationId="{EF5C374A-65FE-EAA1-3745-5CE114C2709A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9" creationId="{55B4C1ED-E003-7697-A3A1-144F0C8B8EA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0" creationId="{A1349BB6-5A09-FBBF-71DE-A525D28E741C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4" creationId="{19558A0D-5F67-7D91-1FA3-943D065B9FE1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44.601" v="10499"/>
        <pc:sldMkLst>
          <pc:docMk/>
          <pc:sldMk cId="1078351542" sldId="308"/>
        </pc:sldMkLst>
        <pc:spChg chg="mod">
          <ac:chgData name="Toby Donaldson" userId="2e6e5431-bb17-4c41-9985-d39c50d83c73" providerId="ADAL" clId="{7F23DD3C-EE88-4E09-B912-3847A853AACE}" dt="2023-07-12T04:33:07.407" v="4912" actId="20577"/>
          <ac:spMkLst>
            <pc:docMk/>
            <pc:sldMk cId="1078351542" sldId="308"/>
            <ac:spMk id="3" creationId="{60D4276C-75AE-2F33-5BA7-D9CACAD0BECE}"/>
          </ac:spMkLst>
        </pc:spChg>
        <pc:spChg chg="add mod">
          <ac:chgData name="Toby Donaldson" userId="2e6e5431-bb17-4c41-9985-d39c50d83c73" providerId="ADAL" clId="{7F23DD3C-EE88-4E09-B912-3847A853AACE}" dt="2023-07-12T04:33:25.558" v="4915" actId="1076"/>
          <ac:spMkLst>
            <pc:docMk/>
            <pc:sldMk cId="1078351542" sldId="308"/>
            <ac:spMk id="12" creationId="{C0375032-7A86-E2B1-A5D8-7E1974F0CF6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13" creationId="{741773B1-3737-8B10-74B0-52B701C74510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6" creationId="{50014436-70C3-5737-CA24-2FB219B3FFD5}"/>
          </ac:spMkLst>
        </pc:spChg>
        <pc:spChg chg="add del mod">
          <ac:chgData name="Toby Donaldson" userId="2e6e5431-bb17-4c41-9985-d39c50d83c73" providerId="ADAL" clId="{7F23DD3C-EE88-4E09-B912-3847A853AACE}" dt="2023-07-12T04:34:21.750" v="4953" actId="21"/>
          <ac:spMkLst>
            <pc:docMk/>
            <pc:sldMk cId="1078351542" sldId="308"/>
            <ac:spMk id="26" creationId="{FBF110E2-A1AE-DE40-0B5E-D767C33D38B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8" creationId="{1D00CA19-0893-E26D-D3E1-C695AB87469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9" creationId="{3AC4D767-25B4-6C1F-1093-59D33DB26BD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1" creationId="{0500D8F9-AC41-3EB3-F23D-DE7253E6607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2" creationId="{9DE9FDF4-517E-F404-71D5-F1EBD3344BFC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7" creationId="{CCCB1386-6F2C-0580-0826-DCE4CE4CFBB9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8" creationId="{58179E40-74EC-26BA-A7A6-814F26FD510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3" creationId="{2CECF027-43FA-0FC3-8A55-66650376F5D7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4" creationId="{ABAE49C3-A842-EF35-8DF2-754E38ADDF6E}"/>
          </ac:spMkLst>
        </pc:s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11" creationId="{5D79ECC0-86B7-4665-6387-7E661F2FFFDE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27" creationId="{33F5920E-F2BC-19CE-C92B-587A8FB6A949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0" creationId="{441E5BF3-83E7-C9FC-7BE0-A9FFCB400058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4" creationId="{D7828080-8986-E1E5-553B-2F23BCA19F22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42" creationId="{58E4A91F-0364-DDE6-3974-E365C2990C4F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31:14.649" v="4829" actId="21"/>
          <ac:picMkLst>
            <pc:docMk/>
            <pc:sldMk cId="1078351542" sldId="308"/>
            <ac:picMk id="11" creationId="{3C9B10AC-FD85-447F-E5CC-6740CE9F3005}"/>
          </ac:picMkLst>
        </pc:picChg>
        <pc:cxnChg chg="add">
          <ac:chgData name="Toby Donaldson" userId="2e6e5431-bb17-4c41-9985-d39c50d83c73" providerId="ADAL" clId="{7F23DD3C-EE88-4E09-B912-3847A853AACE}" dt="2023-07-12T04:33:32.332" v="4916" actId="11529"/>
          <ac:cxnSpMkLst>
            <pc:docMk/>
            <pc:sldMk cId="1078351542" sldId="308"/>
            <ac:cxnSpMk id="16" creationId="{A2182030-3744-D39F-8272-8067797FAA3D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39" creationId="{5AA54A8E-296E-5BDA-B5E7-106E80CF1BB9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0" creationId="{8C17ED1F-28E0-D794-89F3-DB3BF0413EE4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1" creationId="{0699F0B0-86C3-9E63-71EF-18158262150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5" creationId="{0B93EDA3-4600-4056-2466-76BBDC230FBB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38781561" sldId="308"/>
        </pc:sldMkLst>
      </pc:sldChg>
      <pc:sldChg chg="addSp delSp modSp add mod ord">
        <pc:chgData name="Toby Donaldson" userId="2e6e5431-bb17-4c41-9985-d39c50d83c73" providerId="ADAL" clId="{7F23DD3C-EE88-4E09-B912-3847A853AACE}" dt="2023-07-16T02:36:18.565" v="10516" actId="20577"/>
        <pc:sldMkLst>
          <pc:docMk/>
          <pc:sldMk cId="773283366" sldId="309"/>
        </pc:sldMkLst>
        <pc:spChg chg="add mod">
          <ac:chgData name="Toby Donaldson" userId="2e6e5431-bb17-4c41-9985-d39c50d83c73" providerId="ADAL" clId="{7F23DD3C-EE88-4E09-B912-3847A853AACE}" dt="2023-07-12T04:47:56.241" v="5153" actId="12788"/>
          <ac:spMkLst>
            <pc:docMk/>
            <pc:sldMk cId="773283366" sldId="309"/>
            <ac:spMk id="3" creationId="{A7A3A5F6-2BC8-D7A7-C988-6C5CD4BD8D22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5" creationId="{2507B0DA-81D4-0A38-E296-0EEFBF5C37AD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6" creationId="{715C29A4-1A95-29BE-790C-E4F5E10132E5}"/>
          </ac:spMkLst>
        </pc:spChg>
        <pc:spChg chg="del mod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7" creationId="{FA0BD694-330E-B8E8-ED29-1BD4E2411683}"/>
          </ac:spMkLst>
        </pc:spChg>
        <pc:spChg chg="del">
          <ac:chgData name="Toby Donaldson" userId="2e6e5431-bb17-4c41-9985-d39c50d83c73" providerId="ADAL" clId="{7F23DD3C-EE88-4E09-B912-3847A853AACE}" dt="2023-07-12T04:42:21.868" v="5034" actId="21"/>
          <ac:spMkLst>
            <pc:docMk/>
            <pc:sldMk cId="773283366" sldId="309"/>
            <ac:spMk id="11" creationId="{FB9AF600-A353-F29B-62E8-90FAEE3CB164}"/>
          </ac:spMkLst>
        </pc:spChg>
        <pc:spChg chg="add mod">
          <ac:chgData name="Toby Donaldson" userId="2e6e5431-bb17-4c41-9985-d39c50d83c73" providerId="ADAL" clId="{7F23DD3C-EE88-4E09-B912-3847A853AACE}" dt="2023-07-16T02:36:18.565" v="10516" actId="20577"/>
          <ac:spMkLst>
            <pc:docMk/>
            <pc:sldMk cId="773283366" sldId="309"/>
            <ac:spMk id="12" creationId="{3BAF9EC0-6716-3DE6-88F9-01A11AC30535}"/>
          </ac:spMkLst>
        </pc:spChg>
        <pc:spChg chg="mod">
          <ac:chgData name="Toby Donaldson" userId="2e6e5431-bb17-4c41-9985-d39c50d83c73" providerId="ADAL" clId="{7F23DD3C-EE88-4E09-B912-3847A853AACE}" dt="2023-07-12T04:42:17.615" v="5033" actId="1076"/>
          <ac:spMkLst>
            <pc:docMk/>
            <pc:sldMk cId="773283366" sldId="309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2T04:43:49.609" v="5093" actId="20577"/>
          <ac:spMkLst>
            <pc:docMk/>
            <pc:sldMk cId="773283366" sldId="309"/>
            <ac:spMk id="27" creationId="{AEB0645A-6407-A566-6203-0D1A7EB48F4B}"/>
          </ac:spMkLst>
        </pc:spChg>
        <pc:spChg chg="mod">
          <ac:chgData name="Toby Donaldson" userId="2e6e5431-bb17-4c41-9985-d39c50d83c73" providerId="ADAL" clId="{7F23DD3C-EE88-4E09-B912-3847A853AACE}" dt="2023-07-12T04:43:45.355" v="5091"/>
          <ac:spMkLst>
            <pc:docMk/>
            <pc:sldMk cId="773283366" sldId="309"/>
            <ac:spMk id="29" creationId="{1AFFBAC5-D29E-2C38-4464-70E4F1C51180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7" creationId="{5D415F02-B943-F732-D0AB-ACF30FF4438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8" creationId="{534C0F89-4174-75BC-CCC8-C35B05CB505A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0" creationId="{9E51E8C9-D0DC-E68E-B106-8FC7DCF04EFC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1" creationId="{CDC19155-9E2D-96F2-34B2-2A1FF593DD0B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3" creationId="{566D9E4D-6534-02B3-E96C-EBBBD1CB7622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4" creationId="{94002D18-7573-5DF7-591A-E5BF30EAF33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6" creationId="{87503956-8002-AFDE-9B0C-6C062C8A7FF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7" creationId="{A976A376-95E7-1E84-3F08-9E92F16F8C1E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2" creationId="{24E40BDD-D7E3-B904-B4B7-F5FC1316296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3" creationId="{F189502D-6439-C7FC-DF4B-3F2866CF9C9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6" creationId="{FBA39DDB-65BA-3351-7D7D-143F098EE8D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61" creationId="{09E47E72-99A4-3D10-DA63-F4C2061401DE}"/>
          </ac:spMkLst>
        </pc:s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6" creationId="{3590D89C-FE70-266F-8BCD-1668D2716C8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7" creationId="{EFF332A0-6F87-2623-7774-FDADD430862D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0" creationId="{1BFDD96E-D0AB-21AB-637C-B83F35C6CF44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4" creationId="{FF82B4E3-49F5-DC06-7602-9EE70E1447E5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9" creationId="{F4229DF9-9311-A6BD-2D1A-E6B5BA81436D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2" creationId="{7E990C07-3D3C-3360-47BD-08E0E05610EC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5" creationId="{AD8F3DF1-6209-221D-9C8D-134BD5EE2CE1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1" creationId="{3CF834BA-2155-E680-5ECE-C900EC15B510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5" creationId="{1B12B4E7-8EBA-9B53-001C-BAAEB9BC18A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57" creationId="{50EC862E-8BCB-942E-DA0F-A5988EDD034C}"/>
          </ac:grpSpMkLst>
        </pc:grp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13" creationId="{A7574D66-9456-849E-C15A-36E03D8D0F74}"/>
          </ac:picMkLst>
        </pc:pic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6" creationId="{DF86FE0F-052D-36EA-D8F7-A9EE6C8979A2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8" creationId="{22BE60AB-54E4-A807-EB54-A4F6B9FF4693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30" creationId="{2EAEBAAD-31D2-400B-5219-65F991C7498B}"/>
          </ac:picMkLst>
        </pc:picChg>
        <pc:picChg chg="add mod">
          <ac:chgData name="Toby Donaldson" userId="2e6e5431-bb17-4c41-9985-d39c50d83c73" providerId="ADAL" clId="{7F23DD3C-EE88-4E09-B912-3847A853AACE}" dt="2023-07-12T04:47:36.359" v="5150" actId="12788"/>
          <ac:picMkLst>
            <pc:docMk/>
            <pc:sldMk cId="773283366" sldId="309"/>
            <ac:picMk id="67" creationId="{CC5701D6-60B6-A478-D591-4562857E9A05}"/>
          </ac:picMkLst>
        </pc:picChg>
        <pc:picChg chg="add mod">
          <ac:chgData name="Toby Donaldson" userId="2e6e5431-bb17-4c41-9985-d39c50d83c73" providerId="ADAL" clId="{7F23DD3C-EE88-4E09-B912-3847A853AACE}" dt="2023-07-12T04:48:04.135" v="5154" actId="1076"/>
          <ac:picMkLst>
            <pc:docMk/>
            <pc:sldMk cId="773283366" sldId="309"/>
            <ac:picMk id="69" creationId="{C7460E87-0D9E-184E-A870-13E164F61F3F}"/>
          </ac:picMkLst>
        </pc:picChg>
        <pc:cxnChg chg="add 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2" creationId="{37A585AD-4E80-A437-5569-F11ADEA37A1A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44:34.577" v="5100" actId="21"/>
          <ac:cxnSpMkLst>
            <pc:docMk/>
            <pc:sldMk cId="773283366" sldId="309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8" creationId="{15A3FA5D-48C6-0613-ADCA-EBA371C286CD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9" creationId="{1A6B6772-E484-273F-CDB6-C734520DB375}"/>
          </ac:cxnSpMkLst>
        </pc:cxnChg>
        <pc:cxnChg chg="add del mod">
          <ac:chgData name="Toby Donaldson" userId="2e6e5431-bb17-4c41-9985-d39c50d83c73" providerId="ADAL" clId="{7F23DD3C-EE88-4E09-B912-3847A853AACE}" dt="2023-07-12T04:44:36.049" v="5101" actId="21"/>
          <ac:cxnSpMkLst>
            <pc:docMk/>
            <pc:sldMk cId="773283366" sldId="309"/>
            <ac:cxnSpMk id="50" creationId="{F5A12384-D276-7981-1D8D-E67DD5A952B8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54" creationId="{282ED113-CB28-4D18-E078-BF5D84E196D1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60" creationId="{1E9E07FE-BE9F-0A94-1D55-82842FABCB39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2" creationId="{4DCE5868-82B6-4B69-33E2-707EB467D606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4" creationId="{2760F9B3-A0EF-6AAD-50D8-2DC9B2E34F7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18484555" sldId="30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8271227" sldId="310"/>
        </pc:sldMkLst>
      </pc:sldChg>
      <pc:sldChg chg="addSp delSp modSp new mod ord">
        <pc:chgData name="Toby Donaldson" userId="2e6e5431-bb17-4c41-9985-d39c50d83c73" providerId="ADAL" clId="{7F23DD3C-EE88-4E09-B912-3847A853AACE}" dt="2023-07-16T03:07:08.821" v="11624" actId="1076"/>
        <pc:sldMkLst>
          <pc:docMk/>
          <pc:sldMk cId="2314176608" sldId="310"/>
        </pc:sldMkLst>
        <pc:spChg chg="mod">
          <ac:chgData name="Toby Donaldson" userId="2e6e5431-bb17-4c41-9985-d39c50d83c73" providerId="ADAL" clId="{7F23DD3C-EE88-4E09-B912-3847A853AACE}" dt="2023-07-12T04:51:49.686" v="5334" actId="14100"/>
          <ac:spMkLst>
            <pc:docMk/>
            <pc:sldMk cId="2314176608" sldId="310"/>
            <ac:spMk id="2" creationId="{4A602313-769D-B2F7-FC97-6F4AFD30AE36}"/>
          </ac:spMkLst>
        </pc:spChg>
        <pc:spChg chg="add mod">
          <ac:chgData name="Toby Donaldson" userId="2e6e5431-bb17-4c41-9985-d39c50d83c73" providerId="ADAL" clId="{7F23DD3C-EE88-4E09-B912-3847A853AACE}" dt="2023-07-16T03:07:08.821" v="11624" actId="1076"/>
          <ac:spMkLst>
            <pc:docMk/>
            <pc:sldMk cId="2314176608" sldId="310"/>
            <ac:spMk id="3" creationId="{B619C13D-C559-C1BD-E9D4-BCD987ADDD46}"/>
          </ac:spMkLst>
        </pc:spChg>
        <pc:spChg chg="del mod">
          <ac:chgData name="Toby Donaldson" userId="2e6e5431-bb17-4c41-9985-d39c50d83c73" providerId="ADAL" clId="{7F23DD3C-EE88-4E09-B912-3847A853AACE}" dt="2023-07-12T04:52:09.100" v="5340" actId="21"/>
          <ac:spMkLst>
            <pc:docMk/>
            <pc:sldMk cId="2314176608" sldId="310"/>
            <ac:spMk id="3" creationId="{E7B8A566-F8D7-7602-9AF1-CD05C44240D3}"/>
          </ac:spMkLst>
        </pc:spChg>
        <pc:spChg chg="add mod">
          <ac:chgData name="Toby Donaldson" userId="2e6e5431-bb17-4c41-9985-d39c50d83c73" providerId="ADAL" clId="{7F23DD3C-EE88-4E09-B912-3847A853AACE}" dt="2023-07-14T03:54:07.576" v="6969"/>
          <ac:spMkLst>
            <pc:docMk/>
            <pc:sldMk cId="2314176608" sldId="310"/>
            <ac:spMk id="5" creationId="{6E06D570-7EC0-BCA6-EEA4-92B16DDA13D6}"/>
          </ac:spMkLst>
        </pc:spChg>
        <pc:spChg chg="add del mod">
          <ac:chgData name="Toby Donaldson" userId="2e6e5431-bb17-4c41-9985-d39c50d83c73" providerId="ADAL" clId="{7F23DD3C-EE88-4E09-B912-3847A853AACE}" dt="2023-07-12T04:52:12.458" v="5341" actId="21"/>
          <ac:spMkLst>
            <pc:docMk/>
            <pc:sldMk cId="2314176608" sldId="310"/>
            <ac:spMk id="7" creationId="{D823C29A-CAF1-752D-89F9-6227208991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9" creationId="{703B1DFD-B9B7-FD5C-5C08-C59127BC542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0" creationId="{4DDE7A12-92D5-9FD6-ECCC-F54F2B5C0E39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2" creationId="{0F3B2A71-16A7-5370-F454-0D85BB9F38B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3" creationId="{B543F044-BAFB-CAE9-ED69-EC63CF367E1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5" creationId="{25E948AC-FD99-629E-8E2F-A345B7E0FF6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6" creationId="{17B07A07-54B6-C6D9-9172-19A3A7F95148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8" creationId="{1D3AC101-BB8C-8B3C-1FE3-47DEF90A349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9" creationId="{3D2AD21F-E872-4A24-1F36-9B3761BC8093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3" creationId="{2B017463-9620-6F1F-E364-781F63CCD8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4" creationId="{26815C71-8E6A-07ED-DE4A-77F53E2658B6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7" creationId="{6C7CCA60-4E73-3DE9-0C50-EDA178C4246B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8" creationId="{FD43C2BB-5EB6-4393-8AEE-3061CFAD9721}"/>
          </ac:spMkLst>
        </pc:spChg>
        <pc:spChg chg="add del">
          <ac:chgData name="Toby Donaldson" userId="2e6e5431-bb17-4c41-9985-d39c50d83c73" providerId="ADAL" clId="{7F23DD3C-EE88-4E09-B912-3847A853AACE}" dt="2023-07-12T04:53:33.439" v="5351" actId="11529"/>
          <ac:spMkLst>
            <pc:docMk/>
            <pc:sldMk cId="2314176608" sldId="310"/>
            <ac:spMk id="33" creationId="{D2C86E1E-4DF7-55AF-B777-DE75E6CDADC4}"/>
          </ac:spMkLst>
        </pc:spChg>
        <pc:spChg chg="add mod">
          <ac:chgData name="Toby Donaldson" userId="2e6e5431-bb17-4c41-9985-d39c50d83c73" providerId="ADAL" clId="{7F23DD3C-EE88-4E09-B912-3847A853AACE}" dt="2023-07-12T04:53:45.186" v="5354" actId="208"/>
          <ac:spMkLst>
            <pc:docMk/>
            <pc:sldMk cId="2314176608" sldId="310"/>
            <ac:spMk id="34" creationId="{4DEBAC72-13A1-BD7D-B6D7-9A9870C972BB}"/>
          </ac:spMkLst>
        </pc:spChg>
        <pc:spChg chg="add mod">
          <ac:chgData name="Toby Donaldson" userId="2e6e5431-bb17-4c41-9985-d39c50d83c73" providerId="ADAL" clId="{7F23DD3C-EE88-4E09-B912-3847A853AACE}" dt="2023-07-12T04:55:51.055" v="5431" actId="1076"/>
          <ac:spMkLst>
            <pc:docMk/>
            <pc:sldMk cId="2314176608" sldId="310"/>
            <ac:spMk id="35" creationId="{41BEBF40-9532-00F3-9A9F-5E4C08DFFA77}"/>
          </ac:spMkLst>
        </pc:s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8" creationId="{72FE863C-FEEE-5DCE-705C-252E5D8DBD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1" creationId="{9839C711-D710-12AC-9FDB-2343783DD7CE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4" creationId="{AFE0B391-C419-8D33-8E6A-4F60AD56EC3D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7" creationId="{60FFA01C-A861-E6C6-FB05-69A54D6E5787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2" creationId="{44F05B46-4AEA-4423-98AD-0D46557C06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6" creationId="{5C3E2E62-FC40-7FB9-5CBC-9A306EB28A0F}"/>
          </ac:grpSpMkLst>
        </pc:grpChg>
        <pc:graphicFrameChg chg="add del mod modGraphic">
          <ac:chgData name="Toby Donaldson" userId="2e6e5431-bb17-4c41-9985-d39c50d83c73" providerId="ADAL" clId="{7F23DD3C-EE88-4E09-B912-3847A853AACE}" dt="2023-07-12T05:05:50.294" v="5619" actId="3680"/>
          <ac:graphicFrameMkLst>
            <pc:docMk/>
            <pc:sldMk cId="2314176608" sldId="310"/>
            <ac:graphicFrameMk id="38" creationId="{F1754EB9-1209-C394-559A-BAE8DECE371E}"/>
          </ac:graphicFrameMkLst>
        </pc:graphicFrameChg>
        <pc:graphicFrameChg chg="add del mod modGraphic">
          <ac:chgData name="Toby Donaldson" userId="2e6e5431-bb17-4c41-9985-d39c50d83c73" providerId="ADAL" clId="{7F23DD3C-EE88-4E09-B912-3847A853AACE}" dt="2023-07-12T05:12:05.643" v="5795" actId="21"/>
          <ac:graphicFrameMkLst>
            <pc:docMk/>
            <pc:sldMk cId="2314176608" sldId="310"/>
            <ac:graphicFrameMk id="39" creationId="{963F8210-02C5-4751-87F1-02C592947CA0}"/>
          </ac:graphicFrameMkLst>
        </pc:graphicFrameChg>
        <pc:cxnChg chg="add mod">
          <ac:chgData name="Toby Donaldson" userId="2e6e5431-bb17-4c41-9985-d39c50d83c73" providerId="ADAL" clId="{7F23DD3C-EE88-4E09-B912-3847A853AACE}" dt="2023-07-12T04:53:08.446" v="5349" actId="14100"/>
          <ac:cxnSpMkLst>
            <pc:docMk/>
            <pc:sldMk cId="2314176608" sldId="310"/>
            <ac:cxnSpMk id="20" creationId="{55AAB899-5FF0-E412-F987-1586C0620033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1" creationId="{4D6E5871-260A-6573-4C79-620C1EAD4470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5" creationId="{D2288840-40C5-2C40-1F7A-D342FC55871B}"/>
          </ac:cxnSpMkLst>
        </pc:cxnChg>
        <pc:cxnChg chg="add del mod">
          <ac:chgData name="Toby Donaldson" userId="2e6e5431-bb17-4c41-9985-d39c50d83c73" providerId="ADAL" clId="{7F23DD3C-EE88-4E09-B912-3847A853AACE}" dt="2023-07-12T04:52:56.390" v="5347" actId="21"/>
          <ac:cxnSpMkLst>
            <pc:docMk/>
            <pc:sldMk cId="2314176608" sldId="310"/>
            <ac:cxnSpMk id="29" creationId="{1656F977-AAAD-C586-DB60-3EC6D732A7FF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30" creationId="{44CA07CF-E60C-D04D-BE9A-BEB904DCFA83}"/>
          </ac:cxnSpMkLst>
        </pc:cxnChg>
        <pc:cxnChg chg="add">
          <ac:chgData name="Toby Donaldson" userId="2e6e5431-bb17-4c41-9985-d39c50d83c73" providerId="ADAL" clId="{7F23DD3C-EE88-4E09-B912-3847A853AACE}" dt="2023-07-12T04:56:00.290" v="5432" actId="11529"/>
          <ac:cxnSpMkLst>
            <pc:docMk/>
            <pc:sldMk cId="2314176608" sldId="310"/>
            <ac:cxnSpMk id="37" creationId="{25BC559F-149C-7A4F-C6A4-ADFDD1256264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964150" sldId="311"/>
        </pc:sldMkLst>
      </pc:sldChg>
      <pc:sldChg chg="addSp delSp modSp add mod ord">
        <pc:chgData name="Toby Donaldson" userId="2e6e5431-bb17-4c41-9985-d39c50d83c73" providerId="ADAL" clId="{7F23DD3C-EE88-4E09-B912-3847A853AACE}" dt="2023-07-16T03:09:03.637" v="11640" actId="20577"/>
        <pc:sldMkLst>
          <pc:docMk/>
          <pc:sldMk cId="3630375092" sldId="311"/>
        </pc:sldMkLst>
        <pc:spChg chg="mod">
          <ac:chgData name="Toby Donaldson" userId="2e6e5431-bb17-4c41-9985-d39c50d83c73" providerId="ADAL" clId="{7F23DD3C-EE88-4E09-B912-3847A853AACE}" dt="2023-07-14T03:54:03.847" v="6968"/>
          <ac:spMkLst>
            <pc:docMk/>
            <pc:sldMk cId="3630375092" sldId="311"/>
            <ac:spMk id="5" creationId="{6E06D570-7EC0-BCA6-EEA4-92B16DDA13D6}"/>
          </ac:spMkLst>
        </pc:spChg>
        <pc:spChg chg="add mod">
          <ac:chgData name="Toby Donaldson" userId="2e6e5431-bb17-4c41-9985-d39c50d83c73" providerId="ADAL" clId="{7F23DD3C-EE88-4E09-B912-3847A853AACE}" dt="2023-07-16T03:09:03.637" v="11640" actId="20577"/>
          <ac:spMkLst>
            <pc:docMk/>
            <pc:sldMk cId="3630375092" sldId="311"/>
            <ac:spMk id="6" creationId="{42E77FD3-5028-CE4A-C09A-C418F4306C75}"/>
          </ac:spMkLst>
        </pc:spChg>
        <pc:spChg chg="add mod">
          <ac:chgData name="Toby Donaldson" userId="2e6e5431-bb17-4c41-9985-d39c50d83c73" providerId="ADAL" clId="{7F23DD3C-EE88-4E09-B912-3847A853AACE}" dt="2023-07-16T03:07:59.320" v="11629" actId="14100"/>
          <ac:spMkLst>
            <pc:docMk/>
            <pc:sldMk cId="3630375092" sldId="311"/>
            <ac:spMk id="7" creationId="{1AD3E005-ADCA-252E-F106-9616F5BDE452}"/>
          </ac:spMkLst>
        </pc:spChg>
        <pc:spChg chg="add mod">
          <ac:chgData name="Toby Donaldson" userId="2e6e5431-bb17-4c41-9985-d39c50d83c73" providerId="ADAL" clId="{7F23DD3C-EE88-4E09-B912-3847A853AACE}" dt="2023-07-16T03:08:27.441" v="11636" actId="14100"/>
          <ac:spMkLst>
            <pc:docMk/>
            <pc:sldMk cId="3630375092" sldId="311"/>
            <ac:spMk id="29" creationId="{97764E12-F462-72B7-6D5F-09E277D36A1B}"/>
          </ac:spMkLst>
        </pc:spChg>
        <pc:spChg chg="mod">
          <ac:chgData name="Toby Donaldson" userId="2e6e5431-bb17-4c41-9985-d39c50d83c73" providerId="ADAL" clId="{7F23DD3C-EE88-4E09-B912-3847A853AACE}" dt="2023-07-12T04:56:37.535" v="5439" actId="14100"/>
          <ac:spMkLst>
            <pc:docMk/>
            <pc:sldMk cId="3630375092" sldId="311"/>
            <ac:spMk id="34" creationId="{4DEBAC72-13A1-BD7D-B6D7-9A9870C972BB}"/>
          </ac:spMkLst>
        </pc:spChg>
        <pc:spChg chg="del">
          <ac:chgData name="Toby Donaldson" userId="2e6e5431-bb17-4c41-9985-d39c50d83c73" providerId="ADAL" clId="{7F23DD3C-EE88-4E09-B912-3847A853AACE}" dt="2023-07-12T04:56:44.281" v="5441" actId="21"/>
          <ac:spMkLst>
            <pc:docMk/>
            <pc:sldMk cId="3630375092" sldId="311"/>
            <ac:spMk id="35" creationId="{41BEBF40-9532-00F3-9A9F-5E4C08DFFA77}"/>
          </ac:spMkLst>
        </pc:s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8" creationId="{72FE863C-FEEE-5DCE-705C-252E5D8DBD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1" creationId="{9839C711-D710-12AC-9FDB-2343783DD7CE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4" creationId="{AFE0B391-C419-8D33-8E6A-4F60AD56EC3D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7" creationId="{60FFA01C-A861-E6C6-FB05-69A54D6E5787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2" creationId="{44F05B46-4AEA-4423-98AD-0D46557C06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6" creationId="{5C3E2E62-FC40-7FB9-5CBC-9A306EB28A0F}"/>
          </ac:grpSpMkLst>
        </pc:grpChg>
        <pc:graphicFrameChg chg="add mod modGraphic">
          <ac:chgData name="Toby Donaldson" userId="2e6e5431-bb17-4c41-9985-d39c50d83c73" providerId="ADAL" clId="{7F23DD3C-EE88-4E09-B912-3847A853AACE}" dt="2023-07-12T05:12:13.491" v="5796" actId="1076"/>
          <ac:graphicFrameMkLst>
            <pc:docMk/>
            <pc:sldMk cId="3630375092" sldId="311"/>
            <ac:graphicFrameMk id="3" creationId="{FFF3FA87-2F06-1E8F-ECBC-80A5CA95A3C6}"/>
          </ac:graphicFrameMkLst>
        </pc:graphicFrameChg>
        <pc:graphicFrameChg chg="add del mod">
          <ac:chgData name="Toby Donaldson" userId="2e6e5431-bb17-4c41-9985-d39c50d83c73" providerId="ADAL" clId="{7F23DD3C-EE88-4E09-B912-3847A853AACE}" dt="2023-07-12T05:12:02.325" v="5794" actId="21"/>
          <ac:graphicFrameMkLst>
            <pc:docMk/>
            <pc:sldMk cId="3630375092" sldId="311"/>
            <ac:graphicFrameMk id="7" creationId="{B99846D7-ABA4-03DC-E2D5-2E0EFC49F88A}"/>
          </ac:graphicFrameMkLst>
        </pc:graphicFrameChg>
        <pc:cxnChg chg="mod">
          <ac:chgData name="Toby Donaldson" userId="2e6e5431-bb17-4c41-9985-d39c50d83c73" providerId="ADAL" clId="{7F23DD3C-EE88-4E09-B912-3847A853AACE}" dt="2023-07-16T03:08:55.511" v="11639" actId="14100"/>
          <ac:cxnSpMkLst>
            <pc:docMk/>
            <pc:sldMk cId="3630375092" sldId="311"/>
            <ac:cxnSpMk id="20" creationId="{55AAB899-5FF0-E412-F987-1586C0620033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1" creationId="{4D6E5871-260A-6573-4C79-620C1EAD4470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5" creationId="{D2288840-40C5-2C40-1F7A-D342FC55871B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30" creationId="{44CA07CF-E60C-D04D-BE9A-BEB904DCFA83}"/>
          </ac:cxnSpMkLst>
        </pc:cxnChg>
        <pc:cxnChg chg="del">
          <ac:chgData name="Toby Donaldson" userId="2e6e5431-bb17-4c41-9985-d39c50d83c73" providerId="ADAL" clId="{7F23DD3C-EE88-4E09-B912-3847A853AACE}" dt="2023-07-12T04:56:40.253" v="5440" actId="21"/>
          <ac:cxnSpMkLst>
            <pc:docMk/>
            <pc:sldMk cId="3630375092" sldId="311"/>
            <ac:cxnSpMk id="37" creationId="{25BC559F-149C-7A4F-C6A4-ADFDD1256264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6T05:50:41.277" v="12166" actId="20577"/>
        <pc:sldMkLst>
          <pc:docMk/>
          <pc:sldMk cId="2270319643" sldId="312"/>
        </pc:sldMkLst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2" creationId="{75BC423C-1567-A0B7-D698-39A3A67C106D}"/>
          </ac:spMkLst>
        </pc:spChg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3" creationId="{24639862-3915-4790-235B-3F4EC32A604F}"/>
          </ac:spMkLst>
        </pc:spChg>
        <pc:spChg chg="mod ord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4" creationId="{520CFAFF-0560-58C9-340C-08B1A71B4B4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6" creationId="{3A671518-98CC-C793-3432-34B5A0B8C684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7" creationId="{BCB8AC86-0F98-FFAB-00FC-7E1D316BA30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9" creationId="{CA3BAF88-4080-810F-2CC4-60FCE17938CD}"/>
          </ac:spMkLst>
        </pc:spChg>
        <pc:spChg chg="add mod">
          <ac:chgData name="Toby Donaldson" userId="2e6e5431-bb17-4c41-9985-d39c50d83c73" providerId="ADAL" clId="{7F23DD3C-EE88-4E09-B912-3847A853AACE}" dt="2023-07-16T05:49:42.322" v="12072" actId="14100"/>
          <ac:spMkLst>
            <pc:docMk/>
            <pc:sldMk cId="2270319643" sldId="312"/>
            <ac:spMk id="10" creationId="{BCFBB46F-FC71-18A4-FDA7-208FAF7C2B2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0" creationId="{BED4034E-A0B9-0822-A9B9-C9219C7123FE}"/>
          </ac:spMkLst>
        </pc:spChg>
        <pc:spChg chg="add mod">
          <ac:chgData name="Toby Donaldson" userId="2e6e5431-bb17-4c41-9985-d39c50d83c73" providerId="ADAL" clId="{7F23DD3C-EE88-4E09-B912-3847A853AACE}" dt="2023-07-16T05:50:41.277" v="12166" actId="20577"/>
          <ac:spMkLst>
            <pc:docMk/>
            <pc:sldMk cId="2270319643" sldId="312"/>
            <ac:spMk id="11" creationId="{B32B1C12-2134-04D5-6056-F0DD97771C6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2" creationId="{213522D0-4F91-CF53-F96E-C078C2F1A56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3" creationId="{E75E3A65-C2B5-F2B9-6E28-2365D799656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5" creationId="{FA159125-C249-6260-476C-89F3A7D952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6" creationId="{EC7B14D1-DD1F-E29C-8210-409B4DF1ABF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8" creationId="{FF3B2495-1EA6-4447-DC7C-0766E80E7F1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9" creationId="{1DA76780-3FC9-373A-694F-B18B25F8321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1" creationId="{48B8A234-A1E5-BF0B-B178-733891805F1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2" creationId="{5C73285F-5384-5637-55C0-023F1D13B58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4" creationId="{84E167A4-79E2-5FE6-E9C1-F1987A11817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5" creationId="{0FF34409-C0BC-6F71-C188-985DA89022D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7" creationId="{2F2BC0A7-08D5-5899-BBC6-C46CF5EED7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8" creationId="{2A454801-01E3-B986-540F-A52C3AD4484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0" creationId="{F1093F7F-BFD9-9B89-8AC2-BEBE5719BA8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1" creationId="{FA3CB66E-835F-9A38-CF48-1CAED714675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3" creationId="{9495BD5A-27AF-781F-92EF-3DB7521CD64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4" creationId="{8369B0E0-AFDE-DF11-ECDA-FF7F26CFEC2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6" creationId="{F3253B15-70C9-9DED-B70D-55FB0B67425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7" creationId="{585D71C2-F325-9ABB-89EB-A72AF032F90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9" creationId="{0E42B2D2-6D35-9395-D42F-1B5273EE85B8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0" creationId="{3ADBE02F-297F-F39D-F932-E4A32A76B18C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2" creationId="{8AAA35E5-C8A9-532A-4A38-4DD72AB8537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3" creationId="{2F6C0E5B-4455-97CE-325D-2439D59C8A3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5" creationId="{55643BDB-7256-AE0F-F083-6255298FCED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6" creationId="{F300721E-8785-4BCA-E3F6-1A9BDAD09D9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8" creationId="{243E12F3-BB2E-CD0F-F36A-7F4AD510C7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9" creationId="{5C01ACBE-4745-2047-C068-442827BBEAD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1" creationId="{EB3BF5DA-8C93-6379-9F7C-12181E626A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2" creationId="{BFAFEB15-BA7E-A122-1B23-F1B901C0E43B}"/>
          </ac:spMkLst>
        </pc:spChg>
        <pc:spChg chg="add mod">
          <ac:chgData name="Toby Donaldson" userId="2e6e5431-bb17-4c41-9985-d39c50d83c73" providerId="ADAL" clId="{7F23DD3C-EE88-4E09-B912-3847A853AACE}" dt="2023-07-14T04:08:06.557" v="7248" actId="113"/>
          <ac:spMkLst>
            <pc:docMk/>
            <pc:sldMk cId="2270319643" sldId="312"/>
            <ac:spMk id="54" creationId="{9DD24AA9-7CBE-08F1-AA5C-FE35D8564212}"/>
          </ac:spMkLst>
        </pc:spChg>
        <pc:spChg chg="add mod">
          <ac:chgData name="Toby Donaldson" userId="2e6e5431-bb17-4c41-9985-d39c50d83c73" providerId="ADAL" clId="{7F23DD3C-EE88-4E09-B912-3847A853AACE}" dt="2023-07-16T05:50:09.030" v="12080" actId="20577"/>
          <ac:spMkLst>
            <pc:docMk/>
            <pc:sldMk cId="2270319643" sldId="312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4:44:29.005" v="8527" actId="20577"/>
          <ac:spMkLst>
            <pc:docMk/>
            <pc:sldMk cId="2270319643" sldId="312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4:44:32.801" v="8528" actId="20577"/>
          <ac:spMkLst>
            <pc:docMk/>
            <pc:sldMk cId="2270319643" sldId="312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4:44:36.721" v="8529" actId="20577"/>
          <ac:spMkLst>
            <pc:docMk/>
            <pc:sldMk cId="2270319643" sldId="312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3" creationId="{B2CB18DF-6437-8B47-DD37-F712C2DB5D49}"/>
          </ac:spMkLst>
        </pc:s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" creationId="{6349C911-C85C-D2CC-C8F2-9BCC0B8A680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8" creationId="{FEDEB27F-3015-2F3E-1A25-2F9E778FD0C6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1" creationId="{4386B55B-B7E6-E697-FE9A-3D7ADEFF40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4" creationId="{977201CE-5F3A-0CC2-7B73-5E0A081F90FF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7" creationId="{032B8532-3205-9C47-A853-AB7A2DCD488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0" creationId="{55166E16-0E2A-51DA-BE08-C95E7C20727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3" creationId="{7209307F-DFA5-E7F3-6FFF-7F01E1D6DB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6" creationId="{3ECC9D7D-FDA1-119B-0276-06A86DDB0B8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9" creationId="{9A1972D6-253C-E76E-4794-0F935121EB7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2" creationId="{E171271B-6C82-91E7-4FEF-B0593C442D2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5" creationId="{CE1EAFB4-79E8-8D4D-BE95-912A3BFCD34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8" creationId="{9EFB5808-4F12-4EE4-D8B9-E8910753212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1" creationId="{BFF98E3B-AFB0-2F3F-D784-978D657A254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4" creationId="{6EA034FB-4984-CAB4-3AFE-E99324FACF63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7" creationId="{1CE30B3C-CBE9-12D1-7BCB-700ACF97C0F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0" creationId="{9477BEC1-CA02-BE54-E758-E8EFD51DA0C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37" creationId="{992225F3-C120-81A4-11F7-6D75EA80AAD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0" creationId="{61424559-3F7F-9A74-B06B-BF102BCA3DA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3" creationId="{B68E3897-16E5-6EE0-862D-2942BAA3443E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6" creationId="{E199B747-6625-FC76-C0BC-D415A81401B6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9" creationId="{4FCBFFA3-0A69-F0E1-D941-2DC7D0A42C5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2" creationId="{51302ADB-48B1-BAAA-6008-0110202914D5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5" creationId="{31FC9B11-B10E-29B6-A563-5B3D1A45F25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8" creationId="{7A395577-29B6-B020-9C90-F6196A6B8F7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61" creationId="{DE20EED9-79F8-14CE-A3E7-4FBFD7D4EC98}"/>
          </ac:grpSpMkLst>
        </pc:grp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3" creationId="{36B9DCDD-8D3A-3C1F-C522-139D9C94779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5" creationId="{2C0F69FF-2A50-BCC4-FA7F-6C827108211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8" creationId="{4C527795-F1F1-E148-BFF1-F9A1E9DA9002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1" creationId="{B94C5B56-DF37-001A-2A75-520B305C9ED6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4" creationId="{049AC3E0-3A6F-0CD5-C5A7-E37AA45D677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7" creationId="{307E8E2B-4BF8-D52D-D122-FD1DF330DD98}"/>
          </ac:cxnSpMkLst>
        </pc:cxnChg>
        <pc:cxnChg chg="add del mod">
          <ac:chgData name="Toby Donaldson" userId="2e6e5431-bb17-4c41-9985-d39c50d83c73" providerId="ADAL" clId="{7F23DD3C-EE88-4E09-B912-3847A853AACE}" dt="2023-07-12T05:20:39.563" v="5917" actId="21"/>
          <ac:cxnSpMkLst>
            <pc:docMk/>
            <pc:sldMk cId="2270319643" sldId="312"/>
            <ac:cxnSpMk id="68" creationId="{C66BFC56-9583-986E-856D-BC42033E165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1" creationId="{995C7582-490D-0FD1-4369-04446C2DCEF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2" creationId="{220BD0B1-E5F8-76E5-07B3-F2C64062E285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79" creationId="{52D5274C-E099-734A-4DC0-F3B95358C6F2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80" creationId="{960EF326-749D-91E1-0082-67639E90BFC9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1" creationId="{FBE3714A-FBBA-3840-082C-CDD5AD107EB0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2" creationId="{C756C34D-9D22-473F-35DF-DD43F7E1A5F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3" creationId="{5BC681A0-E28D-8AF5-BA76-83F3A663F881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0" creationId="{AD9DEEBE-3175-95CF-89B5-4297097AEC27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1" creationId="{35253BCF-4742-BCFD-F25E-C3EFC322257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2" creationId="{695B32D6-B64B-8DB4-C988-0840F3A3FEF7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3" creationId="{FA863FD8-12E1-65B1-AE00-55E8956B94A2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4" creationId="{6E19986E-1C5E-F7D9-5CF4-005D11C30770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5" creationId="{B644B8C2-8F7F-1B0A-9292-F9E0DBB5B44C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6" creationId="{EEEF9047-359A-1BF4-54AD-4741EF26F48B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7" creationId="{3B443F35-87C5-64CB-FB46-348ECB1609E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2" creationId="{7B9E3222-C02E-4627-44F6-C58090C9E3B3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3" creationId="{A713B106-D51F-2752-811E-BDC44746EE5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4" creationId="{AD3C0B2C-EC5A-BCF4-032E-861128E6E03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5" creationId="{0A5D676D-BB45-87C2-607D-81A90FCC979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4" creationId="{AC08AC8A-3C35-15DB-859D-4DE5916DBFA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5" creationId="{0239F820-6588-CA6D-3031-F803ADB4FAC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6" creationId="{F5842395-9F63-F117-CFE0-0243BE3C522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7" creationId="{25D5EA5D-B804-F7E5-E6DB-A6C20D7F6EF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4" creationId="{D8DFFA96-32A6-0EB9-8AC1-5D60F6090DE8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5" creationId="{C5235395-D026-A284-D2D7-16DB7D4E69A5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6" creationId="{235FC732-B0F8-8A07-C8FE-87F62CA0DF0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7" creationId="{5635944C-2DF5-4A2F-B583-C84D7EA4343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8" creationId="{74997830-869C-A498-B1E4-25D44B20110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9" creationId="{D9D6C8A4-72CD-6C9E-2F17-25D96F53BD40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0" creationId="{E9A087E3-E211-68E5-0C1C-1E7F7EA2AC3A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1" creationId="{8A12C48D-7518-736B-AE1F-F97F763F9F6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2" creationId="{46B913CB-4A94-B19B-E062-B526C587CB6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3" creationId="{91B97B68-0C53-06F0-A0D4-86BC93417277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4" creationId="{36D307B7-BC34-5D9D-140B-53C021A308E9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314400209" sldId="312"/>
        </pc:sldMkLst>
      </pc:sldChg>
      <pc:sldChg chg="addSp delSp modSp add mod">
        <pc:chgData name="Toby Donaldson" userId="2e6e5431-bb17-4c41-9985-d39c50d83c73" providerId="ADAL" clId="{7F23DD3C-EE88-4E09-B912-3847A853AACE}" dt="2023-07-12T05:37:20.217" v="6318" actId="1076"/>
        <pc:sldMkLst>
          <pc:docMk/>
          <pc:sldMk cId="1369596104" sldId="313"/>
        </pc:sldMkLst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" creationId="{64C3D256-4A87-4AD2-53D1-326EE5AFE96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8" creationId="{0EFEC6D5-08D2-077A-EBBC-4479D0E601BA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0" creationId="{C4F819CA-FB24-82D6-FEDB-EADC98E4DFB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1" creationId="{F9AE8534-3D17-D5A1-4D0F-607DF6086FE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3" creationId="{47BF3051-02B0-408E-11BF-07A9FB1B5B6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4" creationId="{12893D66-76B5-41AD-9330-AFA9AB13E2BF}"/>
          </ac:spMkLst>
        </pc:spChg>
        <pc:spChg chg="mod">
          <ac:chgData name="Toby Donaldson" userId="2e6e5431-bb17-4c41-9985-d39c50d83c73" providerId="ADAL" clId="{7F23DD3C-EE88-4E09-B912-3847A853AACE}" dt="2023-07-12T05:36:41.257" v="6314" actId="20577"/>
          <ac:spMkLst>
            <pc:docMk/>
            <pc:sldMk cId="1369596104" sldId="313"/>
            <ac:spMk id="16" creationId="{0FF40970-3662-06B2-6054-CF2AEF47E9F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7" creationId="{AE3B6D12-932F-7F8F-6D0A-6A10886F3165}"/>
          </ac:spMkLst>
        </pc:spChg>
        <pc:spChg chg="mod">
          <ac:chgData name="Toby Donaldson" userId="2e6e5431-bb17-4c41-9985-d39c50d83c73" providerId="ADAL" clId="{7F23DD3C-EE88-4E09-B912-3847A853AACE}" dt="2023-07-12T05:36:44.013" v="6315" actId="20577"/>
          <ac:spMkLst>
            <pc:docMk/>
            <pc:sldMk cId="1369596104" sldId="313"/>
            <ac:spMk id="19" creationId="{388DE337-67F5-767E-72EB-003F594CD5C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0" creationId="{D77628F0-31EC-0579-1B77-A051AF3B1286}"/>
          </ac:spMkLst>
        </pc:spChg>
        <pc:spChg chg="mod">
          <ac:chgData name="Toby Donaldson" userId="2e6e5431-bb17-4c41-9985-d39c50d83c73" providerId="ADAL" clId="{7F23DD3C-EE88-4E09-B912-3847A853AACE}" dt="2023-07-12T05:36:46.240" v="6316" actId="20577"/>
          <ac:spMkLst>
            <pc:docMk/>
            <pc:sldMk cId="1369596104" sldId="313"/>
            <ac:spMk id="22" creationId="{39CCD703-E954-F342-E6B6-BFC23CE63D5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3" creationId="{F4FD81E1-3FE9-0795-C836-2958773A8D8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5" creationId="{F237DA1F-9647-4D71-4F71-0A1587A88F8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6" creationId="{50C15893-D106-10D6-94AC-C895FBBFFD11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8" creationId="{83EEAE61-2BE1-9A1B-F848-91BC7E21177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9" creationId="{8B8EA777-DCD8-45EF-237A-3723BC38E22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1" creationId="{1FC0B5EF-0268-235C-8C32-913321B3260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2" creationId="{63060650-F14F-E75A-0836-F023B3FAA79B}"/>
          </ac:spMkLst>
        </pc:s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" creationId="{5240753A-EF0B-4156-2DC5-E0DA49B5E3E5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9" creationId="{BB78AE62-9E2A-DCAB-35F9-488FDFCE86AB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2" creationId="{3C41D637-1BAC-E94A-6687-6BDB4EFA334C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5" creationId="{CCC58558-1D34-C3B8-EC52-1739421F1810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8" creationId="{94A7D54A-318E-58CA-824C-2F791AF5892F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1" creationId="{C50262FB-BD33-DACD-0C8E-FD7A992528D9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4" creationId="{D1D9AD96-F8E7-FC30-018F-BAF5B232EAA7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7" creationId="{CDF273B7-80C4-048F-A2F4-95E7C63A36CE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30" creationId="{54FA32E8-C34C-6302-BF8F-9D6E8F563894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5" creationId="{20244226-862C-C144-5BD5-E8BFEC1AA5E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8" creationId="{637EC87A-4E39-6926-1A30-903E9D81018B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1" creationId="{3449978C-C6AE-9C0C-4FD6-101E4BB7991A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4" creationId="{74B028C2-13FC-982A-AB51-DE91E9776E6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9" creationId="{6FD5913F-E45D-FCCA-6F4F-92E1091D27D0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93" creationId="{D9EE1535-8C82-7851-07A1-9EA20B75989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3" creationId="{E1C8BC91-E904-9A48-C2A8-14201ACE867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6" creationId="{0C8A9CC0-D8D0-05BE-6453-AC0A44E0E4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9" creationId="{8E50E7FC-CA23-B455-804B-AFF127C821C1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2" creationId="{950DD988-8BC1-FED6-566C-EB6E003A3460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5" creationId="{E5627F10-F919-3A86-C528-33449F0BDB7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8" creationId="{431DF8CD-2D1A-8DC0-7CCD-4A8882D5A38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1" creationId="{71FF13A8-B344-5E51-5E38-84D3125D9A9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4" creationId="{58555B27-38B6-B0EC-E4AE-72EA3BF76BAE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7" creationId="{75F95F92-0088-D3D0-A0E9-5C930F3C4A0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0" creationId="{63BA35D6-043D-BEE7-81B4-A2CFA44AEC1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3" creationId="{DED100B5-0E7D-3C96-928F-83BF420DA56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6" creationId="{73A344C2-95AA-BF75-AA7C-09680C65524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9" creationId="{96ED82E9-890B-376D-39AC-3C4BCEE3B686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2" creationId="{28F43E9B-3980-7B6E-1985-A19446834A03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5" creationId="{18AD8F0B-CF4C-DECE-6C33-8F93F2BB66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8" creationId="{151427D0-A2DD-04A2-74DA-9E5E86CE6622}"/>
          </ac:grpSpMkLst>
        </pc:grp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5" creationId="{8B9EC16F-2571-9F27-4C70-F9D20BDD8251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6" creationId="{7C520529-1FAA-E78F-187F-9A73FC68155D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7" creationId="{BEF9123D-6AB3-E866-1AF5-D2758FCFD9DC}"/>
          </ac:picMkLst>
        </pc:pic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3" creationId="{76F2133F-767D-C539-ECD2-18BB3485F1CE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4" creationId="{3C9F3C4A-8D92-4C31-D567-A1E7CA2DC408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5" creationId="{DD8535F3-5E0C-BEBD-7AE8-6AF5790488B2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6" creationId="{E7A16E8A-5135-7F46-1D6F-D62A4E8F6B6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7" creationId="{0401DBD0-17AF-862F-D4B2-1FFEE620B4E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8" creationId="{60282F20-E940-8835-562B-5D116BDC3B8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9" creationId="{416E11CD-CE03-F4B6-4A55-9E33F6D9904F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0" creationId="{3815325A-3E7F-897A-BE69-5BBB3BF640E4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1" creationId="{72899E07-BC0E-0AD2-8362-1D2E692C8DC9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2" creationId="{E6603D9E-A09B-4661-4BF2-37CD219ED88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3" creationId="{051AF67C-9F8F-CE24-1897-C2DDA85215C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4" creationId="{485C8FDA-558E-5DA3-F94C-356487E2AE32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7" creationId="{4F2B8D47-B4EB-3915-6540-41A7337E5869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8" creationId="{3DCF2163-A29F-19E9-8AD9-810BA2634A2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2" creationId="{F9F437C4-A120-A893-1AB0-AF3307C615FE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6" creationId="{1ABD69DB-19A0-955B-06B3-A773000BC26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7" creationId="{9DE8AFEA-2B47-E23E-ADD1-4092C919DCF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1" creationId="{42CC81FF-3F4A-93AF-6E57-15AD6E31436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2" creationId="{B191FFB0-BF53-2D41-3738-2997FBC8DD2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3" creationId="{83F3EA91-5A4E-916B-328F-5A44A4E76021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4" creationId="{9F56C91F-A96C-5165-1CE0-5CE16B3870D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5" creationId="{97B08E0F-EF25-0C86-2A08-7D1CFD4B83A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6" creationId="{0ABDA9B6-7AE6-3D4E-9A1F-D070EA44B5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7" creationId="{74C07246-C41F-1699-97AA-3A7AE3D88D5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8" creationId="{E865090A-D56A-4BFF-1B2D-D6466A94835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9" creationId="{20E169EF-15EE-5A54-74DD-47C27E9AA40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0" creationId="{39405E6E-ADC4-9E38-1DE1-BE3B7E67EA2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1" creationId="{B3F28178-BC1F-888D-9145-A27F7414CBF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2" creationId="{BC168DA4-8D4E-8591-EFEB-C34BDCDE54D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3" creationId="{1AE2B899-AA2F-0D04-C2B0-D21784215B4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4" creationId="{019EBFF8-7217-4BF4-7063-8D43418E5DB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5" creationId="{4E3B7363-D5E2-6E95-20FD-6A42168C99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6" creationId="{1BE0D19C-C5C4-BC50-2784-7287074109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7" creationId="{26B23187-5E45-62C0-BFA7-0FC15D21AA58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8" creationId="{BAA6D4A1-2023-A894-CB35-720B4CD2A0C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9" creationId="{D10EC6FE-8E5C-F78D-2535-35DB1F72441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0" creationId="{19F0A82F-76CD-4653-3F7A-7DEEF1366E33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1" creationId="{5CBD941A-817A-97B3-019D-4D5C67099E8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2" creationId="{7AE11A2E-1432-14C9-432F-D53101D9F2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3" creationId="{FEEDF183-9981-2617-8F3B-36BC6455942A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4" creationId="{6D937774-1850-AD58-2879-D7CC77FC9537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110352610" sldId="313"/>
        </pc:sldMkLst>
      </pc:sldChg>
      <pc:sldChg chg="addSp delSp modSp add mod">
        <pc:chgData name="Toby Donaldson" userId="2e6e5431-bb17-4c41-9985-d39c50d83c73" providerId="ADAL" clId="{7F23DD3C-EE88-4E09-B912-3847A853AACE}" dt="2023-07-16T05:51:54.439" v="12176" actId="20577"/>
        <pc:sldMkLst>
          <pc:docMk/>
          <pc:sldMk cId="157484345" sldId="314"/>
        </pc:sldMkLst>
        <pc:spChg chg="add mod">
          <ac:chgData name="Toby Donaldson" userId="2e6e5431-bb17-4c41-9985-d39c50d83c73" providerId="ADAL" clId="{7F23DD3C-EE88-4E09-B912-3847A853AACE}" dt="2023-07-16T05:51:54.439" v="12176" actId="20577"/>
          <ac:spMkLst>
            <pc:docMk/>
            <pc:sldMk cId="157484345" sldId="314"/>
            <ac:spMk id="3" creationId="{00D49329-4D30-DBDB-787D-37E8F4E8809A}"/>
          </ac:spMkLst>
        </pc:spChg>
        <pc:spChg chg="add del mod">
          <ac:chgData name="Toby Donaldson" userId="2e6e5431-bb17-4c41-9985-d39c50d83c73" providerId="ADAL" clId="{7F23DD3C-EE88-4E09-B912-3847A853AACE}" dt="2023-07-14T04:07:28.722" v="7236" actId="21"/>
          <ac:spMkLst>
            <pc:docMk/>
            <pc:sldMk cId="157484345" sldId="314"/>
            <ac:spMk id="13" creationId="{2D9E4C60-A662-1644-643C-F9C63EAC4C47}"/>
          </ac:spMkLst>
        </pc:spChg>
        <pc:spChg chg="add del mod">
          <ac:chgData name="Toby Donaldson" userId="2e6e5431-bb17-4c41-9985-d39c50d83c73" providerId="ADAL" clId="{7F23DD3C-EE88-4E09-B912-3847A853AACE}" dt="2023-07-14T03:56:31.991" v="7019" actId="21"/>
          <ac:spMkLst>
            <pc:docMk/>
            <pc:sldMk cId="157484345" sldId="314"/>
            <ac:spMk id="14" creationId="{B0A0CF73-DF0F-1E35-05BC-159B1C01A692}"/>
          </ac:spMkLst>
        </pc:spChg>
        <pc:spChg chg="add mod">
          <ac:chgData name="Toby Donaldson" userId="2e6e5431-bb17-4c41-9985-d39c50d83c73" providerId="ADAL" clId="{7F23DD3C-EE88-4E09-B912-3847A853AACE}" dt="2023-07-14T03:58:39.887" v="7206" actId="1076"/>
          <ac:spMkLst>
            <pc:docMk/>
            <pc:sldMk cId="157484345" sldId="314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0.677" v="7249" actId="113"/>
          <ac:spMkLst>
            <pc:docMk/>
            <pc:sldMk cId="157484345" sldId="314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09:43.520" v="7275" actId="113"/>
          <ac:spMkLst>
            <pc:docMk/>
            <pc:sldMk cId="157484345" sldId="314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42.181" v="8530" actId="20577"/>
          <ac:spMkLst>
            <pc:docMk/>
            <pc:sldMk cId="157484345" sldId="31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46.127" v="8531" actId="20577"/>
          <ac:spMkLst>
            <pc:docMk/>
            <pc:sldMk cId="157484345" sldId="31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4:49.463" v="8532" actId="20577"/>
          <ac:spMkLst>
            <pc:docMk/>
            <pc:sldMk cId="157484345" sldId="314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61" creationId="{DE20EED9-79F8-14CE-A3E7-4FBFD7D4EC98}"/>
          </ac:grpSpMkLst>
        </pc:grpChg>
        <pc:picChg chg="add mod">
          <ac:chgData name="Toby Donaldson" userId="2e6e5431-bb17-4c41-9985-d39c50d83c73" providerId="ADAL" clId="{7F23DD3C-EE88-4E09-B912-3847A853AACE}" dt="2023-07-12T05:44:04.926" v="6896" actId="1076"/>
          <ac:picMkLst>
            <pc:docMk/>
            <pc:sldMk cId="157484345" sldId="314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3:55:30.861" v="6979" actId="11529"/>
          <ac:cxnSpMkLst>
            <pc:docMk/>
            <pc:sldMk cId="157484345" sldId="314"/>
            <ac:cxnSpMk id="6" creationId="{F140C027-469A-C610-A8E9-7EA167EE0B4C}"/>
          </ac:cxnSpMkLst>
        </pc:cxnChg>
        <pc:cxnChg chg="add mod">
          <ac:chgData name="Toby Donaldson" userId="2e6e5431-bb17-4c41-9985-d39c50d83c73" providerId="ADAL" clId="{7F23DD3C-EE88-4E09-B912-3847A853AACE}" dt="2023-07-14T03:55:37.623" v="6981" actId="14100"/>
          <ac:cxnSpMkLst>
            <pc:docMk/>
            <pc:sldMk cId="157484345" sldId="314"/>
            <ac:cxnSpMk id="8" creationId="{D4E2B469-0675-2241-FE22-1567C2DB4BBD}"/>
          </ac:cxnSpMkLst>
        </pc:cxnChg>
        <pc:cxnChg chg="add mod">
          <ac:chgData name="Toby Donaldson" userId="2e6e5431-bb17-4c41-9985-d39c50d83c73" providerId="ADAL" clId="{7F23DD3C-EE88-4E09-B912-3847A853AACE}" dt="2023-07-14T03:55:50.508" v="6984" actId="14100"/>
          <ac:cxnSpMkLst>
            <pc:docMk/>
            <pc:sldMk cId="157484345" sldId="314"/>
            <ac:cxnSpMk id="10" creationId="{D85C732A-4ACF-A7EE-C928-D59B1F7AAD05}"/>
          </ac:cxnSpMkLst>
        </pc:cxnChg>
        <pc:cxnChg chg="add mod">
          <ac:chgData name="Toby Donaldson" userId="2e6e5431-bb17-4c41-9985-d39c50d83c73" providerId="ADAL" clId="{7F23DD3C-EE88-4E09-B912-3847A853AACE}" dt="2023-07-14T03:58:43.147" v="7207" actId="14100"/>
          <ac:cxnSpMkLst>
            <pc:docMk/>
            <pc:sldMk cId="157484345" sldId="314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96680121" sldId="314"/>
        </pc:sldMkLst>
      </pc:sldChg>
      <pc:sldChg chg="addSp delSp modSp add mod">
        <pc:chgData name="Toby Donaldson" userId="2e6e5431-bb17-4c41-9985-d39c50d83c73" providerId="ADAL" clId="{7F23DD3C-EE88-4E09-B912-3847A853AACE}" dt="2023-07-14T04:45:00.321" v="8535" actId="20577"/>
        <pc:sldMkLst>
          <pc:docMk/>
          <pc:sldMk cId="1455431554" sldId="315"/>
        </pc:sldMkLst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5" creationId="{7D3DEC56-6D79-04BB-E9DB-2AFC5D38C06D}"/>
          </ac:spMkLst>
        </pc:spChg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6" creationId="{F2DE1E5B-A9DC-6042-0232-D1AA677B6895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6.140" v="7250" actId="113"/>
          <ac:spMkLst>
            <pc:docMk/>
            <pc:sldMk cId="1455431554" sldId="315"/>
            <ac:spMk id="54" creationId="{9DD24AA9-7CBE-08F1-AA5C-FE35D8564212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55.149" v="8533" actId="20577"/>
          <ac:spMkLst>
            <pc:docMk/>
            <pc:sldMk cId="1455431554" sldId="31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57.334" v="8534" actId="20577"/>
          <ac:spMkLst>
            <pc:docMk/>
            <pc:sldMk cId="1455431554" sldId="31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00.321" v="8535" actId="20577"/>
          <ac:spMkLst>
            <pc:docMk/>
            <pc:sldMk cId="1455431554" sldId="315"/>
            <ac:spMk id="162" creationId="{066BEB00-8095-9A85-EE17-619FBD07DDE0}"/>
          </ac:spMkLst>
        </pc:spChg>
        <pc:picChg chg="del">
          <ac:chgData name="Toby Donaldson" userId="2e6e5431-bb17-4c41-9985-d39c50d83c73" providerId="ADAL" clId="{7F23DD3C-EE88-4E09-B912-3847A853AACE}" dt="2023-07-14T04:07:23.176" v="7235" actId="21"/>
          <ac:picMkLst>
            <pc:docMk/>
            <pc:sldMk cId="1455431554" sldId="315"/>
            <ac:picMk id="2" creationId="{9E6992D3-72DC-57AE-6B5A-A7002ABC471F}"/>
          </ac:picMkLst>
        </pc:picChg>
        <pc:cxnChg chg="ord">
          <ac:chgData name="Toby Donaldson" userId="2e6e5431-bb17-4c41-9985-d39c50d83c73" providerId="ADAL" clId="{7F23DD3C-EE88-4E09-B912-3847A853AACE}" dt="2023-07-14T04:10:32.973" v="7281" actId="166"/>
          <ac:cxnSpMkLst>
            <pc:docMk/>
            <pc:sldMk cId="1455431554" sldId="315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84719159" sldId="316"/>
        </pc:sldMkLst>
      </pc:sldChg>
      <pc:sldChg chg="addSp delSp modSp add mod ord">
        <pc:chgData name="Toby Donaldson" userId="2e6e5431-bb17-4c41-9985-d39c50d83c73" providerId="ADAL" clId="{7F23DD3C-EE88-4E09-B912-3847A853AACE}" dt="2023-07-16T05:52:07.354" v="12183" actId="20577"/>
        <pc:sldMkLst>
          <pc:docMk/>
          <pc:sldMk cId="3906375078" sldId="316"/>
        </pc:sldMkLst>
        <pc:spChg chg="mod">
          <ac:chgData name="Toby Donaldson" userId="2e6e5431-bb17-4c41-9985-d39c50d83c73" providerId="ADAL" clId="{7F23DD3C-EE88-4E09-B912-3847A853AACE}" dt="2023-07-14T04:48:08.756" v="8568" actId="20577"/>
          <ac:spMkLst>
            <pc:docMk/>
            <pc:sldMk cId="3906375078" sldId="316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05:52:07.354" v="12183" actId="20577"/>
          <ac:spMkLst>
            <pc:docMk/>
            <pc:sldMk cId="3906375078" sldId="316"/>
            <ac:spMk id="5" creationId="{3A9F5EE3-EE4F-D3CA-A6BF-ACC2F4341816}"/>
          </ac:spMkLst>
        </pc:spChg>
        <pc:spChg chg="add mod">
          <ac:chgData name="Toby Donaldson" userId="2e6e5431-bb17-4c41-9985-d39c50d83c73" providerId="ADAL" clId="{7F23DD3C-EE88-4E09-B912-3847A853AACE}" dt="2023-07-14T04:10:11.208" v="7279"/>
          <ac:spMkLst>
            <pc:docMk/>
            <pc:sldMk cId="3906375078" sldId="316"/>
            <ac:spMk id="6" creationId="{09C88C60-E67C-EFA1-1C95-6F050129D388}"/>
          </ac:spMkLst>
        </pc:spChg>
        <pc:spChg chg="add del mod">
          <ac:chgData name="Toby Donaldson" userId="2e6e5431-bb17-4c41-9985-d39c50d83c73" providerId="ADAL" clId="{7F23DD3C-EE88-4E09-B912-3847A853AACE}" dt="2023-07-14T04:19:43.394" v="7359" actId="21"/>
          <ac:spMkLst>
            <pc:docMk/>
            <pc:sldMk cId="3906375078" sldId="316"/>
            <ac:spMk id="7" creationId="{55AA0141-C067-71B9-24F3-9D7F32570532}"/>
          </ac:spMkLst>
        </pc:spChg>
        <pc:spChg chg="del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40.845" v="7258" actId="113"/>
          <ac:spMkLst>
            <pc:docMk/>
            <pc:sldMk cId="3906375078" sldId="316"/>
            <ac:spMk id="54" creationId="{9DD24AA9-7CBE-08F1-AA5C-FE35D8564212}"/>
          </ac:spMkLst>
        </pc:spChg>
        <pc:spChg chg="del mod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5:04.603" v="8536" actId="20577"/>
          <ac:spMkLst>
            <pc:docMk/>
            <pc:sldMk cId="3906375078" sldId="316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07.893" v="8537" actId="20577"/>
          <ac:spMkLst>
            <pc:docMk/>
            <pc:sldMk cId="3906375078" sldId="316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10.815" v="8538" actId="20577"/>
          <ac:spMkLst>
            <pc:docMk/>
            <pc:sldMk cId="3906375078" sldId="316"/>
            <ac:spMk id="162" creationId="{066BEB00-8095-9A85-EE17-619FBD07DDE0}"/>
          </ac:spMkLst>
        </pc:spChg>
        <pc:cxnChg chg="ord">
          <ac:chgData name="Toby Donaldson" userId="2e6e5431-bb17-4c41-9985-d39c50d83c73" providerId="ADAL" clId="{7F23DD3C-EE88-4E09-B912-3847A853AACE}" dt="2023-07-14T04:10:24.955" v="7280" actId="166"/>
          <ac:cxnSpMkLst>
            <pc:docMk/>
            <pc:sldMk cId="3906375078" sldId="316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51350017" sldId="317"/>
        </pc:sldMkLst>
      </pc:sldChg>
      <pc:sldChg chg="delSp modSp add mod">
        <pc:chgData name="Toby Donaldson" userId="2e6e5431-bb17-4c41-9985-d39c50d83c73" providerId="ADAL" clId="{7F23DD3C-EE88-4E09-B912-3847A853AACE}" dt="2023-07-14T04:45:25.150" v="8543" actId="20577"/>
        <pc:sldMkLst>
          <pc:docMk/>
          <pc:sldMk cId="1376696893" sldId="317"/>
        </pc:sldMkLst>
        <pc:spChg chg="mod">
          <ac:chgData name="Toby Donaldson" userId="2e6e5431-bb17-4c41-9985-d39c50d83c73" providerId="ADAL" clId="{7F23DD3C-EE88-4E09-B912-3847A853AACE}" dt="2023-07-14T04:27:55.479" v="8075" actId="20577"/>
          <ac:spMkLst>
            <pc:docMk/>
            <pc:sldMk cId="1376696893" sldId="317"/>
            <ac:spMk id="3" creationId="{00D49329-4D30-DBDB-787D-37E8F4E8809A}"/>
          </ac:spMkLst>
        </pc:spChg>
        <pc:spChg chg="mod">
          <ac:chgData name="Toby Donaldson" userId="2e6e5431-bb17-4c41-9985-d39c50d83c73" providerId="ADAL" clId="{7F23DD3C-EE88-4E09-B912-3847A853AACE}" dt="2023-07-14T04:45:18.799" v="8541" actId="20577"/>
          <ac:spMkLst>
            <pc:docMk/>
            <pc:sldMk cId="1376696893" sldId="317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21.801" v="8542" actId="20577"/>
          <ac:spMkLst>
            <pc:docMk/>
            <pc:sldMk cId="1376696893" sldId="317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25.150" v="8543" actId="20577"/>
          <ac:spMkLst>
            <pc:docMk/>
            <pc:sldMk cId="1376696893" sldId="317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4T04:45:16.505" v="8540" actId="1076"/>
          <ac:grpSpMkLst>
            <pc:docMk/>
            <pc:sldMk cId="1376696893" sldId="317"/>
            <ac:grpSpMk id="155" creationId="{31FC9B11-B10E-29B6-A563-5B3D1A45F254}"/>
          </ac:grpSpMkLst>
        </pc:grpChg>
        <pc:picChg chg="del">
          <ac:chgData name="Toby Donaldson" userId="2e6e5431-bb17-4c41-9985-d39c50d83c73" providerId="ADAL" clId="{7F23DD3C-EE88-4E09-B912-3847A853AACE}" dt="2023-07-14T04:19:39.783" v="7358" actId="21"/>
          <ac:picMkLst>
            <pc:docMk/>
            <pc:sldMk cId="1376696893" sldId="317"/>
            <ac:picMk id="2" creationId="{9E6992D3-72DC-57AE-6B5A-A7002ABC471F}"/>
          </ac:picMkLst>
        </pc:pic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3" creationId="{91B97B68-0C53-06F0-A0D4-86BC93417277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4T04:42:30.081" v="8499" actId="20577"/>
        <pc:sldMkLst>
          <pc:docMk/>
          <pc:sldMk cId="420723739" sldId="318"/>
        </pc:sldMkLst>
        <pc:spChg chg="mod ord">
          <ac:chgData name="Toby Donaldson" userId="2e6e5431-bb17-4c41-9985-d39c50d83c73" providerId="ADAL" clId="{7F23DD3C-EE88-4E09-B912-3847A853AACE}" dt="2023-07-14T04:20:25.508" v="7406" actId="700"/>
          <ac:spMkLst>
            <pc:docMk/>
            <pc:sldMk cId="420723739" sldId="318"/>
            <ac:spMk id="2" creationId="{EAA504C4-DEEE-9F0B-1735-8970FC75ED78}"/>
          </ac:spMkLst>
        </pc:spChg>
        <pc:spChg chg="add del mod ord">
          <ac:chgData name="Toby Donaldson" userId="2e6e5431-bb17-4c41-9985-d39c50d83c73" providerId="ADAL" clId="{7F23DD3C-EE88-4E09-B912-3847A853AACE}" dt="2023-07-14T04:20:42.650" v="7447" actId="21"/>
          <ac:spMkLst>
            <pc:docMk/>
            <pc:sldMk cId="420723739" sldId="318"/>
            <ac:spMk id="3" creationId="{F26E62FA-D4D4-444C-6339-1A32A9D03201}"/>
          </ac:spMkLst>
        </pc:spChg>
        <pc:spChg chg="add mod ord">
          <ac:chgData name="Toby Donaldson" userId="2e6e5431-bb17-4c41-9985-d39c50d83c73" providerId="ADAL" clId="{7F23DD3C-EE88-4E09-B912-3847A853AACE}" dt="2023-07-14T04:42:20.203" v="8482" actId="27636"/>
          <ac:spMkLst>
            <pc:docMk/>
            <pc:sldMk cId="420723739" sldId="318"/>
            <ac:spMk id="4" creationId="{B9548938-27D3-8EF8-D58C-87DDE41DC19A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5" creationId="{7B8B71F7-58D8-D027-A4F3-C30B55D95015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6" creationId="{A0D2A85B-C50C-E478-10C6-B3B06F6B51A4}"/>
          </ac:spMkLst>
        </pc:spChg>
        <pc:spChg chg="add mod ord">
          <ac:chgData name="Toby Donaldson" userId="2e6e5431-bb17-4c41-9985-d39c50d83c73" providerId="ADAL" clId="{7F23DD3C-EE88-4E09-B912-3847A853AACE}" dt="2023-07-14T04:42:30.081" v="8499" actId="20577"/>
          <ac:spMkLst>
            <pc:docMk/>
            <pc:sldMk cId="420723739" sldId="318"/>
            <ac:spMk id="7" creationId="{3263897A-82CF-F5FA-ADE5-A76DCF296888}"/>
          </ac:spMkLst>
        </pc:spChg>
        <pc:spChg chg="add mod">
          <ac:chgData name="Toby Donaldson" userId="2e6e5431-bb17-4c41-9985-d39c50d83c73" providerId="ADAL" clId="{7F23DD3C-EE88-4E09-B912-3847A853AACE}" dt="2023-07-14T04:22:15.180" v="7648" actId="20577"/>
          <ac:spMkLst>
            <pc:docMk/>
            <pc:sldMk cId="420723739" sldId="318"/>
            <ac:spMk id="9" creationId="{45C03012-C71B-E0B3-F00A-15799EE811B7}"/>
          </ac:spMkLst>
        </pc:spChg>
        <pc:spChg chg="add del mod">
          <ac:chgData name="Toby Donaldson" userId="2e6e5431-bb17-4c41-9985-d39c50d83c73" providerId="ADAL" clId="{7F23DD3C-EE88-4E09-B912-3847A853AACE}" dt="2023-07-14T04:25:17.836" v="7733" actId="21"/>
          <ac:spMkLst>
            <pc:docMk/>
            <pc:sldMk cId="420723739" sldId="318"/>
            <ac:spMk id="10" creationId="{A0E01485-F3B5-C3C7-CE4F-252A721A0A5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16" creationId="{15EC8A97-83BB-56B5-362F-07F70A97CA70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0" creationId="{1EBDB7D4-DCB3-69E5-C9FA-2D9CD6996A6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2" creationId="{555F5FFE-DC12-AAAD-9A85-E0D37AF76730}"/>
          </ac:spMkLst>
        </pc:spChg>
        <pc:spChg chg="add mod">
          <ac:chgData name="Toby Donaldson" userId="2e6e5431-bb17-4c41-9985-d39c50d83c73" providerId="ADAL" clId="{7F23DD3C-EE88-4E09-B912-3847A853AACE}" dt="2023-07-14T04:31:36.263" v="8314" actId="1076"/>
          <ac:spMkLst>
            <pc:docMk/>
            <pc:sldMk cId="420723739" sldId="318"/>
            <ac:spMk id="23" creationId="{975A6D40-45F3-3AD8-92C8-789998D88DAE}"/>
          </ac:spMkLst>
        </pc:spChg>
        <pc:spChg chg="add mod">
          <ac:chgData name="Toby Donaldson" userId="2e6e5431-bb17-4c41-9985-d39c50d83c73" providerId="ADAL" clId="{7F23DD3C-EE88-4E09-B912-3847A853AACE}" dt="2023-07-14T04:29:49.366" v="8210" actId="1076"/>
          <ac:spMkLst>
            <pc:docMk/>
            <pc:sldMk cId="420723739" sldId="318"/>
            <ac:spMk id="24" creationId="{4771BA41-C87A-6AAD-29C9-010801EF058D}"/>
          </ac:spMkLst>
        </pc:spChg>
        <pc:spChg chg="add mod">
          <ac:chgData name="Toby Donaldson" userId="2e6e5431-bb17-4c41-9985-d39c50d83c73" providerId="ADAL" clId="{7F23DD3C-EE88-4E09-B912-3847A853AACE}" dt="2023-07-14T04:39:55.458" v="8359" actId="113"/>
          <ac:spMkLst>
            <pc:docMk/>
            <pc:sldMk cId="420723739" sldId="318"/>
            <ac:spMk id="25" creationId="{21DB2908-32D2-7593-674D-6E98C06D86A0}"/>
          </ac:spMkLst>
        </pc:sp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2" creationId="{F6B898B9-6666-7AF5-2676-AE0A073920D5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3" creationId="{336458DF-93BF-2ACB-FCE1-B39F8A0BA8B7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5" creationId="{368A6B09-6832-194B-13D8-9464F755629C}"/>
          </ac:cxnSpMkLst>
        </pc:cxnChg>
        <pc:cxnChg chg="add del mod">
          <ac:chgData name="Toby Donaldson" userId="2e6e5431-bb17-4c41-9985-d39c50d83c73" providerId="ADAL" clId="{7F23DD3C-EE88-4E09-B912-3847A853AACE}" dt="2023-07-14T04:24:38.250" v="7726"/>
          <ac:cxnSpMkLst>
            <pc:docMk/>
            <pc:sldMk cId="420723739" sldId="318"/>
            <ac:cxnSpMk id="18" creationId="{B827A843-D36D-12AB-3024-A4530646CEF1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9" creationId="{5B8C86E3-196A-26C9-703B-C3A528A1F679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21" creationId="{9AAA8871-BB14-C75D-A223-B06BAD47C3AC}"/>
          </ac:cxnSpMkLst>
        </pc:cxnChg>
        <pc:cxnChg chg="add mod">
          <ac:chgData name="Toby Donaldson" userId="2e6e5431-bb17-4c41-9985-d39c50d83c73" providerId="ADAL" clId="{7F23DD3C-EE88-4E09-B912-3847A853AACE}" dt="2023-07-14T04:31:40.485" v="8315" actId="14100"/>
          <ac:cxnSpMkLst>
            <pc:docMk/>
            <pc:sldMk cId="420723739" sldId="318"/>
            <ac:cxnSpMk id="27" creationId="{7FB705CF-4F38-369A-3DDA-5C0E1755C347}"/>
          </ac:cxnSpMkLst>
        </pc:cxnChg>
        <pc:cxnChg chg="add mod">
          <ac:chgData name="Toby Donaldson" userId="2e6e5431-bb17-4c41-9985-d39c50d83c73" providerId="ADAL" clId="{7F23DD3C-EE88-4E09-B912-3847A853AACE}" dt="2023-07-14T04:31:36.263" v="8314" actId="1076"/>
          <ac:cxnSpMkLst>
            <pc:docMk/>
            <pc:sldMk cId="420723739" sldId="318"/>
            <ac:cxnSpMk id="29" creationId="{E7AFE5F9-7F07-7C74-3EA8-C35DCB3FCC8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55537815" sldId="31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558506726" sldId="319"/>
        </pc:sldMkLst>
      </pc:sldChg>
      <pc:sldChg chg="addSp delSp modSp add mod ord">
        <pc:chgData name="Toby Donaldson" userId="2e6e5431-bb17-4c41-9985-d39c50d83c73" providerId="ADAL" clId="{7F23DD3C-EE88-4E09-B912-3847A853AACE}" dt="2023-07-16T05:52:52.261" v="12184" actId="1076"/>
        <pc:sldMkLst>
          <pc:docMk/>
          <pc:sldMk cId="4196930740" sldId="319"/>
        </pc:sldMkLst>
        <pc:spChg chg="mod">
          <ac:chgData name="Toby Donaldson" userId="2e6e5431-bb17-4c41-9985-d39c50d83c73" providerId="ADAL" clId="{7F23DD3C-EE88-4E09-B912-3847A853AACE}" dt="2023-07-16T05:52:52.261" v="12184" actId="1076"/>
          <ac:spMkLst>
            <pc:docMk/>
            <pc:sldMk cId="4196930740" sldId="319"/>
            <ac:spMk id="3" creationId="{00D49329-4D30-DBDB-787D-37E8F4E8809A}"/>
          </ac:spMkLst>
        </pc:spChg>
        <pc:spChg chg="del">
          <ac:chgData name="Toby Donaldson" userId="2e6e5431-bb17-4c41-9985-d39c50d83c73" providerId="ADAL" clId="{7F23DD3C-EE88-4E09-B912-3847A853AACE}" dt="2023-07-14T04:51:32.323" v="8606" actId="21"/>
          <ac:spMkLst>
            <pc:docMk/>
            <pc:sldMk cId="4196930740" sldId="319"/>
            <ac:spMk id="5" creationId="{3A9F5EE3-EE4F-D3CA-A6BF-ACC2F4341816}"/>
          </ac:spMkLst>
        </pc:spChg>
        <pc:spChg chg="del">
          <ac:chgData name="Toby Donaldson" userId="2e6e5431-bb17-4c41-9985-d39c50d83c73" providerId="ADAL" clId="{7F23DD3C-EE88-4E09-B912-3847A853AACE}" dt="2023-07-14T04:51:35.112" v="8607" actId="21"/>
          <ac:spMkLst>
            <pc:docMk/>
            <pc:sldMk cId="4196930740" sldId="319"/>
            <ac:spMk id="6" creationId="{09C88C60-E67C-EFA1-1C95-6F050129D38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6" creationId="{A3C5D5DC-FCE9-1834-BAD6-20C1C172741A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8" creationId="{18E5CC01-6DAD-9730-CAE8-A71468BA5B4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9" creationId="{5412247A-8D15-7A94-7958-C35D97C41D3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0" creationId="{FED90579-E267-5A9B-8DF4-1EDE24CAB4B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1" creationId="{FE9F2E8E-D229-686B-D520-AD4D85525FF1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2" creationId="{D5191E2B-3E4D-0639-0B70-751A1379CF0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3" creationId="{885F0FA8-3BCD-98C6-3D0D-CE7E6A3434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4" creationId="{13A50A9A-529F-D6C6-10E8-21995B8330D9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5" creationId="{99DF7B3A-3264-A910-EF4E-5A5AFA569F64}"/>
          </ac:spMkLst>
        </pc:spChg>
        <pc:spChg chg="add del mod">
          <ac:chgData name="Toby Donaldson" userId="2e6e5431-bb17-4c41-9985-d39c50d83c73" providerId="ADAL" clId="{7F23DD3C-EE88-4E09-B912-3847A853AACE}" dt="2023-07-14T04:50:37.573" v="8598" actId="21"/>
          <ac:spMkLst>
            <pc:docMk/>
            <pc:sldMk cId="4196930740" sldId="319"/>
            <ac:spMk id="26" creationId="{169ADAA2-CC87-447C-CEF7-DEC3706329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7" creationId="{9BDF349C-7875-C94C-B439-6044242FACF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1" creationId="{3D974666-0854-5C27-F936-0281AB6D34C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5" creationId="{AE0B498C-4EF5-1F55-B964-FE3241D8A3F8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6" creationId="{DE9F9228-B121-7E29-813C-18866B051BBB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7" creationId="{4FF6BC5C-512B-3711-A7E3-35848D060278}"/>
          </ac:spMkLst>
        </pc:spChg>
        <pc:spChg chg="add mod">
          <ac:chgData name="Toby Donaldson" userId="2e6e5431-bb17-4c41-9985-d39c50d83c73" providerId="ADAL" clId="{7F23DD3C-EE88-4E09-B912-3847A853AACE}" dt="2023-07-14T05:00:51.447" v="8907" actId="113"/>
          <ac:spMkLst>
            <pc:docMk/>
            <pc:sldMk cId="4196930740" sldId="319"/>
            <ac:spMk id="38" creationId="{0329B8C2-3C7F-17E4-298A-8708F4C75FA5}"/>
          </ac:spMkLst>
        </pc:spChg>
        <pc:spChg chg="add del mod">
          <ac:chgData name="Toby Donaldson" userId="2e6e5431-bb17-4c41-9985-d39c50d83c73" providerId="ADAL" clId="{7F23DD3C-EE88-4E09-B912-3847A853AACE}" dt="2023-07-14T05:06:57.574" v="9161" actId="21"/>
          <ac:spMkLst>
            <pc:docMk/>
            <pc:sldMk cId="4196930740" sldId="319"/>
            <ac:spMk id="40" creationId="{61D97EF5-0817-A3EE-4EA2-83349E5392FD}"/>
          </ac:spMkLst>
        </pc:spChg>
        <pc:spChg chg="add del mod">
          <ac:chgData name="Toby Donaldson" userId="2e6e5431-bb17-4c41-9985-d39c50d83c73" providerId="ADAL" clId="{7F23DD3C-EE88-4E09-B912-3847A853AACE}" dt="2023-07-14T05:02:54.362" v="9015"/>
          <ac:spMkLst>
            <pc:docMk/>
            <pc:sldMk cId="4196930740" sldId="319"/>
            <ac:spMk id="41" creationId="{AE78F311-A0EC-A9B5-2F20-5981DFD4B1A7}"/>
          </ac:spMkLst>
        </pc:spChg>
        <pc:spChg chg="mod">
          <ac:chgData name="Toby Donaldson" userId="2e6e5431-bb17-4c41-9985-d39c50d83c73" providerId="ADAL" clId="{7F23DD3C-EE88-4E09-B912-3847A853AACE}" dt="2023-07-14T04:51:38.230" v="8609" actId="1076"/>
          <ac:spMkLst>
            <pc:docMk/>
            <pc:sldMk cId="4196930740" sldId="319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45:32.170" v="8544" actId="20577"/>
          <ac:spMkLst>
            <pc:docMk/>
            <pc:sldMk cId="4196930740" sldId="319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35.334" v="8545" actId="20577"/>
          <ac:spMkLst>
            <pc:docMk/>
            <pc:sldMk cId="4196930740" sldId="319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38.756" v="8546" actId="20577"/>
          <ac:spMkLst>
            <pc:docMk/>
            <pc:sldMk cId="4196930740" sldId="319"/>
            <ac:spMk id="162" creationId="{066BEB00-8095-9A85-EE17-619FBD07DDE0}"/>
          </ac:spMkLst>
        </pc:s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3" creationId="{5DF2E46F-059E-5531-7759-2232DA3CD305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4" creationId="{26BF6D51-6833-3FC1-5200-E7659C53CEA4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5" creationId="{3828DA4E-6DC4-90BD-848E-85FB12FADC4F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61" creationId="{DE20EED9-79F8-14CE-A3E7-4FBFD7D4EC98}"/>
          </ac:grpSpMkLst>
        </pc:grpChg>
        <pc:graphicFrameChg chg="add del mod modGraphic">
          <ac:chgData name="Toby Donaldson" userId="2e6e5431-bb17-4c41-9985-d39c50d83c73" providerId="ADAL" clId="{7F23DD3C-EE88-4E09-B912-3847A853AACE}" dt="2023-07-14T05:06:57.574" v="9161" actId="21"/>
          <ac:graphicFrameMkLst>
            <pc:docMk/>
            <pc:sldMk cId="4196930740" sldId="319"/>
            <ac:graphicFrameMk id="39" creationId="{ACBBEAD6-688A-405C-C19C-B8CF5E6A53D9}"/>
          </ac:graphicFrameMkLst>
        </pc:graphicFrameChg>
        <pc:picChg chg="mod">
          <ac:chgData name="Toby Donaldson" userId="2e6e5431-bb17-4c41-9985-d39c50d83c73" providerId="ADAL" clId="{7F23DD3C-EE88-4E09-B912-3847A853AACE}" dt="2023-07-14T05:03:49.853" v="9115" actId="1076"/>
          <ac:picMkLst>
            <pc:docMk/>
            <pc:sldMk cId="4196930740" sldId="319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4:43:58.571" v="8523" actId="21"/>
          <ac:cxnSpMkLst>
            <pc:docMk/>
            <pc:sldMk cId="4196930740" sldId="319"/>
            <ac:cxnSpMk id="7" creationId="{BD7F6530-AFF1-059B-968C-7A7F5F8F64EE}"/>
          </ac:cxnSpMkLst>
        </pc:cxnChg>
        <pc:cxnChg chg="del mod">
          <ac:chgData name="Toby Donaldson" userId="2e6e5431-bb17-4c41-9985-d39c50d83c73" providerId="ADAL" clId="{7F23DD3C-EE88-4E09-B912-3847A853AACE}" dt="2023-07-14T04:44:10.829" v="8526" actId="21"/>
          <ac:cxnSpMkLst>
            <pc:docMk/>
            <pc:sldMk cId="4196930740" sldId="319"/>
            <ac:cxnSpMk id="8" creationId="{D4E2B469-0675-2241-FE22-1567C2DB4BBD}"/>
          </ac:cxnSpMkLst>
        </pc:cxnChg>
        <pc:cxnChg chg="add del mod">
          <ac:chgData name="Toby Donaldson" userId="2e6e5431-bb17-4c41-9985-d39c50d83c73" providerId="ADAL" clId="{7F23DD3C-EE88-4E09-B912-3847A853AACE}" dt="2023-07-14T04:44:08.368" v="8525" actId="21"/>
          <ac:cxnSpMkLst>
            <pc:docMk/>
            <pc:sldMk cId="4196930740" sldId="319"/>
            <ac:cxnSpMk id="9" creationId="{02D3951C-1442-30DB-5C3B-0844DEDAA2C1}"/>
          </ac:cxnSpMkLst>
        </pc:cxnChg>
        <pc:cxnChg chg="del mod">
          <ac:chgData name="Toby Donaldson" userId="2e6e5431-bb17-4c41-9985-d39c50d83c73" providerId="ADAL" clId="{7F23DD3C-EE88-4E09-B912-3847A853AACE}" dt="2023-07-14T04:43:55.503" v="8521" actId="21"/>
          <ac:cxnSpMkLst>
            <pc:docMk/>
            <pc:sldMk cId="4196930740" sldId="319"/>
            <ac:cxnSpMk id="10" creationId="{D85C732A-4ACF-A7EE-C928-D59B1F7AAD05}"/>
          </ac:cxnSpMkLst>
        </pc:cxnChg>
        <pc:cxnChg chg="del">
          <ac:chgData name="Toby Donaldson" userId="2e6e5431-bb17-4c41-9985-d39c50d83c73" providerId="ADAL" clId="{7F23DD3C-EE88-4E09-B912-3847A853AACE}" dt="2023-07-14T04:51:32.323" v="8606" actId="21"/>
          <ac:cxnSpMkLst>
            <pc:docMk/>
            <pc:sldMk cId="4196930740" sldId="319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772429724" sldId="320"/>
        </pc:sldMkLst>
      </pc:sldChg>
      <pc:sldChg chg="addSp delSp modSp add mod">
        <pc:chgData name="Toby Donaldson" userId="2e6e5431-bb17-4c41-9985-d39c50d83c73" providerId="ADAL" clId="{7F23DD3C-EE88-4E09-B912-3847A853AACE}" dt="2023-07-16T06:07:10.705" v="12550" actId="20577"/>
        <pc:sldMkLst>
          <pc:docMk/>
          <pc:sldMk cId="4210606383" sldId="320"/>
        </pc:sldMkLst>
        <pc:spChg chg="add mod">
          <ac:chgData name="Toby Donaldson" userId="2e6e5431-bb17-4c41-9985-d39c50d83c73" providerId="ADAL" clId="{7F23DD3C-EE88-4E09-B912-3847A853AACE}" dt="2023-07-16T06:07:10.705" v="12550" actId="20577"/>
          <ac:spMkLst>
            <pc:docMk/>
            <pc:sldMk cId="4210606383" sldId="320"/>
            <ac:spMk id="5" creationId="{5E63B165-E063-A926-8F64-6B7A3647EB26}"/>
          </ac:spMkLst>
        </pc:spChg>
        <pc:spChg chg="mod">
          <ac:chgData name="Toby Donaldson" userId="2e6e5431-bb17-4c41-9985-d39c50d83c73" providerId="ADAL" clId="{7F23DD3C-EE88-4E09-B912-3847A853AACE}" dt="2023-07-16T05:53:19.966" v="12188" actId="14100"/>
          <ac:spMkLst>
            <pc:docMk/>
            <pc:sldMk cId="4210606383" sldId="320"/>
            <ac:spMk id="40" creationId="{61D97EF5-0817-A3EE-4EA2-83349E5392FD}"/>
          </ac:spMkLst>
        </pc:spChg>
        <pc:graphicFrameChg chg="modGraphic">
          <ac:chgData name="Toby Donaldson" userId="2e6e5431-bb17-4c41-9985-d39c50d83c73" providerId="ADAL" clId="{7F23DD3C-EE88-4E09-B912-3847A853AACE}" dt="2023-07-16T05:54:25.078" v="12202" actId="113"/>
          <ac:graphicFrameMkLst>
            <pc:docMk/>
            <pc:sldMk cId="4210606383" sldId="320"/>
            <ac:graphicFrameMk id="39" creationId="{ACBBEAD6-688A-405C-C19C-B8CF5E6A53D9}"/>
          </ac:graphicFrameMkLst>
        </pc:graphicFrameChg>
        <pc:picChg chg="del">
          <ac:chgData name="Toby Donaldson" userId="2e6e5431-bb17-4c41-9985-d39c50d83c73" providerId="ADAL" clId="{7F23DD3C-EE88-4E09-B912-3847A853AACE}" dt="2023-07-14T05:07:36.299" v="9165" actId="21"/>
          <ac:picMkLst>
            <pc:docMk/>
            <pc:sldMk cId="4210606383" sldId="320"/>
            <ac:picMk id="2" creationId="{9E6992D3-72DC-57AE-6B5A-A7002ABC471F}"/>
          </ac:picMkLst>
        </pc:picChg>
      </pc:sldChg>
      <pc:sldChg chg="addSp delSp modSp add mod ord">
        <pc:chgData name="Toby Donaldson" userId="2e6e5431-bb17-4c41-9985-d39c50d83c73" providerId="ADAL" clId="{7F23DD3C-EE88-4E09-B912-3847A853AACE}" dt="2023-07-14T05:10:32.344" v="9275" actId="20577"/>
        <pc:sldMkLst>
          <pc:docMk/>
          <pc:sldMk cId="947325499" sldId="321"/>
        </pc:sldMkLst>
        <pc:spChg chg="add mod">
          <ac:chgData name="Toby Donaldson" userId="2e6e5431-bb17-4c41-9985-d39c50d83c73" providerId="ADAL" clId="{7F23DD3C-EE88-4E09-B912-3847A853AACE}" dt="2023-07-14T05:10:24.710" v="9270" actId="1076"/>
          <ac:spMkLst>
            <pc:docMk/>
            <pc:sldMk cId="947325499" sldId="321"/>
            <ac:spMk id="5" creationId="{331B5495-AACC-4A46-2334-C82E81A16E85}"/>
          </ac:spMkLst>
        </pc:spChg>
        <pc:spChg chg="add mod">
          <ac:chgData name="Toby Donaldson" userId="2e6e5431-bb17-4c41-9985-d39c50d83c73" providerId="ADAL" clId="{7F23DD3C-EE88-4E09-B912-3847A853AACE}" dt="2023-07-14T05:10:32.344" v="9275" actId="20577"/>
          <ac:spMkLst>
            <pc:docMk/>
            <pc:sldMk cId="947325499" sldId="321"/>
            <ac:spMk id="6" creationId="{A32968C7-B129-2EC4-16BC-67D8F9629C96}"/>
          </ac:spMkLst>
        </pc:spChg>
        <pc:spChg chg="mod">
          <ac:chgData name="Toby Donaldson" userId="2e6e5431-bb17-4c41-9985-d39c50d83c73" providerId="ADAL" clId="{7F23DD3C-EE88-4E09-B912-3847A853AACE}" dt="2023-07-14T05:08:18.807" v="9236" actId="113"/>
          <ac:spMkLst>
            <pc:docMk/>
            <pc:sldMk cId="947325499" sldId="321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61" creationId="{DE20EED9-79F8-14CE-A3E7-4FBFD7D4EC98}"/>
          </ac:grpSpMkLst>
        </pc:grpChg>
        <pc:picChg chg="mod">
          <ac:chgData name="Toby Donaldson" userId="2e6e5431-bb17-4c41-9985-d39c50d83c73" providerId="ADAL" clId="{7F23DD3C-EE88-4E09-B912-3847A853AACE}" dt="2023-07-14T05:08:14.703" v="9234" actId="1076"/>
          <ac:picMkLst>
            <pc:docMk/>
            <pc:sldMk cId="947325499" sldId="321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54500176" sldId="32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32713793" sldId="322"/>
        </pc:sldMkLst>
      </pc:sldChg>
      <pc:sldChg chg="addSp delSp modSp add mod ord">
        <pc:chgData name="Toby Donaldson" userId="2e6e5431-bb17-4c41-9985-d39c50d83c73" providerId="ADAL" clId="{7F23DD3C-EE88-4E09-B912-3847A853AACE}" dt="2023-07-16T23:21:07.392" v="12613" actId="207"/>
        <pc:sldMkLst>
          <pc:docMk/>
          <pc:sldMk cId="1154467283" sldId="322"/>
        </pc:sldMkLst>
        <pc:spChg chg="add mod">
          <ac:chgData name="Toby Donaldson" userId="2e6e5431-bb17-4c41-9985-d39c50d83c73" providerId="ADAL" clId="{7F23DD3C-EE88-4E09-B912-3847A853AACE}" dt="2023-07-14T05:11:54.721" v="9378" actId="1076"/>
          <ac:spMkLst>
            <pc:docMk/>
            <pc:sldMk cId="1154467283" sldId="322"/>
            <ac:spMk id="5" creationId="{9D09439D-34CD-DA8E-3FB9-EC273FE4C19A}"/>
          </ac:spMkLst>
        </pc:spChg>
        <pc:spChg chg="add mod">
          <ac:chgData name="Toby Donaldson" userId="2e6e5431-bb17-4c41-9985-d39c50d83c73" providerId="ADAL" clId="{7F23DD3C-EE88-4E09-B912-3847A853AACE}" dt="2023-07-16T23:20:59.531" v="12612" actId="207"/>
          <ac:spMkLst>
            <pc:docMk/>
            <pc:sldMk cId="1154467283" sldId="322"/>
            <ac:spMk id="6" creationId="{324DFDB7-AB99-7751-C87C-0E8C83BDF288}"/>
          </ac:spMkLst>
        </pc:spChg>
        <pc:spChg chg="add mod">
          <ac:chgData name="Toby Donaldson" userId="2e6e5431-bb17-4c41-9985-d39c50d83c73" providerId="ADAL" clId="{7F23DD3C-EE88-4E09-B912-3847A853AACE}" dt="2023-07-14T05:10:42.029" v="9276"/>
          <ac:spMkLst>
            <pc:docMk/>
            <pc:sldMk cId="1154467283" sldId="322"/>
            <ac:spMk id="7" creationId="{150001EB-9EAC-B452-577F-9A82163FE1B0}"/>
          </ac:spMkLst>
        </pc:spChg>
        <pc:spChg chg="add del mod">
          <ac:chgData name="Toby Donaldson" userId="2e6e5431-bb17-4c41-9985-d39c50d83c73" providerId="ADAL" clId="{7F23DD3C-EE88-4E09-B912-3847A853AACE}" dt="2023-07-14T05:10:50.682" v="9279"/>
          <ac:spMkLst>
            <pc:docMk/>
            <pc:sldMk cId="1154467283" sldId="322"/>
            <ac:spMk id="8" creationId="{EE702F68-2624-EE00-24B9-1D0CA42FF40E}"/>
          </ac:spMkLst>
        </pc:spChg>
        <pc:spChg chg="add mod">
          <ac:chgData name="Toby Donaldson" userId="2e6e5431-bb17-4c41-9985-d39c50d83c73" providerId="ADAL" clId="{7F23DD3C-EE88-4E09-B912-3847A853AACE}" dt="2023-07-16T23:21:07.392" v="12613" actId="207"/>
          <ac:spMkLst>
            <pc:docMk/>
            <pc:sldMk cId="1154467283" sldId="322"/>
            <ac:spMk id="9" creationId="{09A5851B-1A4C-6004-17A2-B17A166D6409}"/>
          </ac:spMkLst>
        </pc:spChg>
        <pc:spChg chg="mod">
          <ac:chgData name="Toby Donaldson" userId="2e6e5431-bb17-4c41-9985-d39c50d83c73" providerId="ADAL" clId="{7F23DD3C-EE88-4E09-B912-3847A853AACE}" dt="2023-07-16T23:20:13.159" v="12609" actId="255"/>
          <ac:spMkLst>
            <pc:docMk/>
            <pc:sldMk cId="1154467283" sldId="322"/>
            <ac:spMk id="38" creationId="{0329B8C2-3C7F-17E4-298A-8708F4C75FA5}"/>
          </ac:spMkLst>
        </pc:spChg>
        <pc:picChg chg="mod">
          <ac:chgData name="Toby Donaldson" userId="2e6e5431-bb17-4c41-9985-d39c50d83c73" providerId="ADAL" clId="{7F23DD3C-EE88-4E09-B912-3847A853AACE}" dt="2023-07-14T05:12:00.085" v="9379" actId="1076"/>
          <ac:picMkLst>
            <pc:docMk/>
            <pc:sldMk cId="1154467283" sldId="322"/>
            <ac:picMk id="2" creationId="{9E6992D3-72DC-57AE-6B5A-A7002ABC471F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97814370" sldId="323"/>
        </pc:sldMkLst>
      </pc:sldChg>
      <pc:sldChg chg="modSp add mod">
        <pc:chgData name="Toby Donaldson" userId="2e6e5431-bb17-4c41-9985-d39c50d83c73" providerId="ADAL" clId="{7F23DD3C-EE88-4E09-B912-3847A853AACE}" dt="2023-07-14T05:12:48.656" v="9381" actId="113"/>
        <pc:sldMkLst>
          <pc:docMk/>
          <pc:sldMk cId="2284346086" sldId="323"/>
        </pc:sldMkLst>
        <pc:spChg chg="mod">
          <ac:chgData name="Toby Donaldson" userId="2e6e5431-bb17-4c41-9985-d39c50d83c73" providerId="ADAL" clId="{7F23DD3C-EE88-4E09-B912-3847A853AACE}" dt="2023-07-14T05:12:48.656" v="9381" actId="113"/>
          <ac:spMkLst>
            <pc:docMk/>
            <pc:sldMk cId="2284346086" sldId="323"/>
            <ac:spMk id="9" creationId="{09A5851B-1A4C-6004-17A2-B17A166D6409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28000865" sldId="324"/>
        </pc:sldMkLst>
      </pc:sldChg>
      <pc:sldChg chg="addSp modSp add mod">
        <pc:chgData name="Toby Donaldson" userId="2e6e5431-bb17-4c41-9985-d39c50d83c73" providerId="ADAL" clId="{7F23DD3C-EE88-4E09-B912-3847A853AACE}" dt="2023-07-14T05:13:33.535" v="9490" actId="113"/>
        <pc:sldMkLst>
          <pc:docMk/>
          <pc:sldMk cId="4018049378" sldId="324"/>
        </pc:sldMkLst>
        <pc:spChg chg="add mod">
          <ac:chgData name="Toby Donaldson" userId="2e6e5431-bb17-4c41-9985-d39c50d83c73" providerId="ADAL" clId="{7F23DD3C-EE88-4E09-B912-3847A853AACE}" dt="2023-07-14T05:13:33.535" v="9490" actId="113"/>
          <ac:spMkLst>
            <pc:docMk/>
            <pc:sldMk cId="4018049378" sldId="324"/>
            <ac:spMk id="8" creationId="{B8079FFC-A4E6-9D1B-21AF-CCA8A46CA78B}"/>
          </ac:spMkLst>
        </pc:spChg>
      </pc:sldChg>
      <pc:sldChg chg="addSp modSp new mod ord modClrScheme chgLayout">
        <pc:chgData name="Toby Donaldson" userId="2e6e5431-bb17-4c41-9985-d39c50d83c73" providerId="ADAL" clId="{7F23DD3C-EE88-4E09-B912-3847A853AACE}" dt="2023-07-17T07:15:04.580" v="13509" actId="113"/>
        <pc:sldMkLst>
          <pc:docMk/>
          <pc:sldMk cId="783251226" sldId="325"/>
        </pc:sldMkLst>
        <pc:spChg chg="mod ord">
          <ac:chgData name="Toby Donaldson" userId="2e6e5431-bb17-4c41-9985-d39c50d83c73" providerId="ADAL" clId="{7F23DD3C-EE88-4E09-B912-3847A853AACE}" dt="2023-07-14T05:13:47.798" v="9492" actId="700"/>
          <ac:spMkLst>
            <pc:docMk/>
            <pc:sldMk cId="783251226" sldId="325"/>
            <ac:spMk id="2" creationId="{DB64477B-D137-6337-BFF2-3638972FEB34}"/>
          </ac:spMkLst>
        </pc:spChg>
        <pc:spChg chg="add mod ord">
          <ac:chgData name="Toby Donaldson" userId="2e6e5431-bb17-4c41-9985-d39c50d83c73" providerId="ADAL" clId="{7F23DD3C-EE88-4E09-B912-3847A853AACE}" dt="2023-07-16T23:28:52.333" v="12826" actId="1076"/>
          <ac:spMkLst>
            <pc:docMk/>
            <pc:sldMk cId="783251226" sldId="325"/>
            <ac:spMk id="3" creationId="{085500A9-86A5-F421-1A11-CBFC337B2262}"/>
          </ac:spMkLst>
        </pc:spChg>
        <pc:spChg chg="add mod ord">
          <ac:chgData name="Toby Donaldson" userId="2e6e5431-bb17-4c41-9985-d39c50d83c73" providerId="ADAL" clId="{7F23DD3C-EE88-4E09-B912-3847A853AACE}" dt="2023-07-17T07:15:04.580" v="13509" actId="113"/>
          <ac:spMkLst>
            <pc:docMk/>
            <pc:sldMk cId="783251226" sldId="325"/>
            <ac:spMk id="4" creationId="{5562E8E3-0BFB-7F68-05B8-A33508F6E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6" creationId="{827C3E25-452B-E3E5-467D-236983760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7" creationId="{FDDEC6D2-33C6-5BBE-E61E-C92FE5DC183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9" creationId="{99BDE3B8-AC9C-F32A-9BE1-827BEFB5B7CD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0" creationId="{CBCEF715-9919-2843-1C02-2B6C29033FE5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2" creationId="{B9036DF4-4B70-BF62-1664-D16B8E53176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3" creationId="{6B01B2BE-9679-3A57-BB24-7C7BA78050B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9" creationId="{44EC272E-6508-FAF9-431E-C47A255212C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0" creationId="{3DDA88F2-7AA6-642A-4488-2B93A2FB7CD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2" creationId="{24DDDD5C-DCAE-3A72-0028-A93CC045C5BE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3" creationId="{B3680BA1-110F-0561-64A5-EB6AF30E4B04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5" creationId="{D554DDDE-4458-879B-B3B5-DC733C53BB2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6" creationId="{05D7EC1D-182F-F369-D5A6-441A05FDFF2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0" creationId="{3DF4B627-FFBC-31C0-FEC1-E64CCBC656D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1" creationId="{443A734A-1086-727D-D35D-F5292718609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3" creationId="{ACDA8B42-3B39-0A41-B974-04AFF77594E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4" creationId="{F026D1D1-7116-C81E-0361-5A7F414F67D7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6" creationId="{39E31823-3F79-EA93-6F40-58B7E89C8D89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7" creationId="{CB48F61F-635B-D9CE-A45A-64C83D9C4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4" creationId="{EF4216A4-F9A1-8045-A5F3-9CA7494A0AB6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5" creationId="{EE42548A-BF4C-4DED-2F92-99EADC63557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6" creationId="{91C3EB7A-459F-3789-18AF-738D4E5A912E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7" creationId="{52CEE95A-1691-B758-CDC2-8BD0BC24F1E4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8" creationId="{E24D182F-3D2B-8C23-DFEC-7FC0EBE85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9" creationId="{7DEF6051-12C6-BE9B-63B9-80EA7D49FB43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0" creationId="{2EB797DB-F83C-B26D-F0E6-E84877D5263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1" creationId="{F7175CB1-C3B5-CC2A-EE82-392CABFF060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2" creationId="{7993788F-4AF6-7E00-3527-E3F1C5117FA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3" creationId="{1CD40BED-7E08-6D3D-62CD-E26B5317C1ED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4" creationId="{189B2EA4-93E1-6CD0-D24D-2D616F2182EA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5" creationId="{8EF933E9-E6D0-BCCE-2A8C-097079D1D2DA}"/>
          </ac:spMkLst>
        </pc:spChg>
        <pc:spChg chg="add mod">
          <ac:chgData name="Toby Donaldson" userId="2e6e5431-bb17-4c41-9985-d39c50d83c73" providerId="ADAL" clId="{7F23DD3C-EE88-4E09-B912-3847A853AACE}" dt="2023-07-16T23:27:46.336" v="12819" actId="207"/>
          <ac:spMkLst>
            <pc:docMk/>
            <pc:sldMk cId="783251226" sldId="325"/>
            <ac:spMk id="56" creationId="{8EB0DA9C-4B50-4EBA-A089-40A18492673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7" creationId="{F22CD6F2-C2AC-E30F-B258-296B54F7F3AE}"/>
          </ac:spMkLst>
        </pc:s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5" creationId="{D2A41E59-D1C1-2446-A883-A21FF32AD705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8" creationId="{5D72325E-36C7-AABF-7AA7-95729B5D643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1" creationId="{62308868-7F40-EEFE-B937-82BDA9570F3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8" creationId="{3CD8E60D-CB78-805F-5D19-3CA2A00DF4F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1" creationId="{CCF2E7A0-50FE-6C21-8E0D-22CA603A7449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4" creationId="{C0DD8B52-8973-28CA-F5B4-BB8B442B0E16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9" creationId="{DF4B4EA1-B322-8B26-A296-EBFDF5D5B49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2" creationId="{BFA0C3AA-9CAB-02B4-784D-58208D33FAF2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5" creationId="{D4445649-8050-C005-1F54-64E665FBC82E}"/>
          </ac:grpSpMkLst>
        </pc:grpChg>
        <pc:picChg chg="add mod">
          <ac:chgData name="Toby Donaldson" userId="2e6e5431-bb17-4c41-9985-d39c50d83c73" providerId="ADAL" clId="{7F23DD3C-EE88-4E09-B912-3847A853AACE}" dt="2023-07-16T23:28:32.723" v="12822" actId="27614"/>
          <ac:picMkLst>
            <pc:docMk/>
            <pc:sldMk cId="783251226" sldId="325"/>
            <ac:picMk id="59" creationId="{3A687EDC-0B96-386B-0B0D-6347496BEA10}"/>
          </ac:picMkLst>
        </pc:pic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4" creationId="{6D92984D-6FAF-9963-4393-C9A307B69CC7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5" creationId="{A0048F9F-BED5-0038-4CDD-19C7AF6E5D2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6" creationId="{2C36A19A-B3AD-D011-BC22-7EA214D596C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7" creationId="{97B3C9F4-5B68-32FE-9F88-9B1D4D5C508E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7" creationId="{3AE599C0-A194-1929-69F1-57E413B197E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8" creationId="{04E2B1C0-7DBC-3536-7857-DE40257C8FC0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8" creationId="{9C0AA278-F77A-3F67-EDE5-DA4B19CFFC3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9" creationId="{7E53D337-737C-5CBA-936A-AA11293BBE59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0" creationId="{4FDC79C4-C832-0306-6878-6057C0D38F7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1" creationId="{9EBF8916-DB4D-889D-3D13-0DD64031418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2" creationId="{FEC7918D-819E-EF87-05B1-4226CA4EE51F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3" creationId="{A491F7DA-CABB-9CD2-EED7-BB47D5CECC5C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66968003" sldId="32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7048172" sldId="326"/>
        </pc:sldMkLst>
      </pc:sldChg>
      <pc:sldChg chg="delSp modSp add mod ord">
        <pc:chgData name="Toby Donaldson" userId="2e6e5431-bb17-4c41-9985-d39c50d83c73" providerId="ADAL" clId="{7F23DD3C-EE88-4E09-B912-3847A853AACE}" dt="2023-07-16T02:29:09.860" v="10358" actId="20577"/>
        <pc:sldMkLst>
          <pc:docMk/>
          <pc:sldMk cId="3716106308" sldId="326"/>
        </pc:sldMkLst>
        <pc:spChg chg="mod">
          <ac:chgData name="Toby Donaldson" userId="2e6e5431-bb17-4c41-9985-d39c50d83c73" providerId="ADAL" clId="{7F23DD3C-EE88-4E09-B912-3847A853AACE}" dt="2023-07-16T02:29:09.860" v="10358" actId="20577"/>
          <ac:spMkLst>
            <pc:docMk/>
            <pc:sldMk cId="3716106308" sldId="326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6T02:28:49.013" v="10313" actId="20577"/>
          <ac:spMkLst>
            <pc:docMk/>
            <pc:sldMk cId="3716106308" sldId="326"/>
            <ac:spMk id="3" creationId="{E0F1131A-19D9-5B1E-3639-BAA5A02D68BF}"/>
          </ac:spMkLst>
        </pc:s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68" creationId="{60A194F2-E868-5B88-A0C1-B0F5FF402AD2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7" creationId="{D964BE1E-C057-8BD1-B423-F13AAB4854D9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9" creationId="{56775B86-CE20-AC20-A999-F045358E92F8}"/>
          </ac:grpSpMkLst>
        </pc:grpChg>
        <pc:cxnChg chg="del mod">
          <ac:chgData name="Toby Donaldson" userId="2e6e5431-bb17-4c41-9985-d39c50d83c73" providerId="ADAL" clId="{7F23DD3C-EE88-4E09-B912-3847A853AACE}" dt="2023-07-16T02:28:54.432" v="10314" actId="21"/>
          <ac:cxnSpMkLst>
            <pc:docMk/>
            <pc:sldMk cId="3716106308" sldId="326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00531342" sldId="327"/>
        </pc:sldMkLst>
      </pc:sldChg>
      <pc:sldChg chg="add ord">
        <pc:chgData name="Toby Donaldson" userId="2e6e5431-bb17-4c41-9985-d39c50d83c73" providerId="ADAL" clId="{7F23DD3C-EE88-4E09-B912-3847A853AACE}" dt="2023-07-16T02:37:12.429" v="10523"/>
        <pc:sldMkLst>
          <pc:docMk/>
          <pc:sldMk cId="4189002082" sldId="32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621724910" sldId="328"/>
        </pc:sldMkLst>
      </pc:sldChg>
      <pc:sldChg chg="addSp modSp add mod">
        <pc:chgData name="Toby Donaldson" userId="2e6e5431-bb17-4c41-9985-d39c50d83c73" providerId="ADAL" clId="{7F23DD3C-EE88-4E09-B912-3847A853AACE}" dt="2023-07-16T02:50:19.902" v="10848"/>
        <pc:sldMkLst>
          <pc:docMk/>
          <pc:sldMk cId="4163777814" sldId="328"/>
        </pc:sldMkLst>
        <pc:spChg chg="mod">
          <ac:chgData name="Toby Donaldson" userId="2e6e5431-bb17-4c41-9985-d39c50d83c73" providerId="ADAL" clId="{7F23DD3C-EE88-4E09-B912-3847A853AACE}" dt="2023-07-16T02:50:19.902" v="10848"/>
          <ac:spMkLst>
            <pc:docMk/>
            <pc:sldMk cId="4163777814" sldId="328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6T02:48:39.135" v="10832"/>
          <ac:spMkLst>
            <pc:docMk/>
            <pc:sldMk cId="4163777814" sldId="328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2:49:32.425" v="10842" actId="20577"/>
          <ac:spMkLst>
            <pc:docMk/>
            <pc:sldMk cId="4163777814" sldId="328"/>
            <ac:spMk id="14" creationId="{65910A81-D69C-D4D1-3DFC-AF0629F8A757}"/>
          </ac:spMkLst>
        </pc:spChg>
        <pc:spChg chg="add mod">
          <ac:chgData name="Toby Donaldson" userId="2e6e5431-bb17-4c41-9985-d39c50d83c73" providerId="ADAL" clId="{7F23DD3C-EE88-4E09-B912-3847A853AACE}" dt="2023-07-16T02:49:41.876" v="10845" actId="20577"/>
          <ac:spMkLst>
            <pc:docMk/>
            <pc:sldMk cId="4163777814" sldId="328"/>
            <ac:spMk id="15" creationId="{B996FA2D-A55C-1760-A9DC-B5FCF55C247E}"/>
          </ac:spMkLst>
        </pc:sp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6" creationId="{FF75CD6E-C8B8-5FDB-5428-8A22D1F95091}"/>
          </ac:cxnSpMkLst>
        </pc:cxn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2:58:50.875" v="11112" actId="1076"/>
        <pc:sldMkLst>
          <pc:docMk/>
          <pc:sldMk cId="4076182649" sldId="329"/>
        </pc:sldMkLst>
        <pc:spChg chg="mod">
          <ac:chgData name="Toby Donaldson" userId="2e6e5431-bb17-4c41-9985-d39c50d83c73" providerId="ADAL" clId="{7F23DD3C-EE88-4E09-B912-3847A853AACE}" dt="2023-07-16T02:55:06.491" v="10894" actId="1076"/>
          <ac:spMkLst>
            <pc:docMk/>
            <pc:sldMk cId="4076182649" sldId="329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51:32.848" v="10854" actId="21"/>
          <ac:spMkLst>
            <pc:docMk/>
            <pc:sldMk cId="4076182649" sldId="329"/>
            <ac:spMk id="3" creationId="{6B24F760-A07E-7923-82ED-678FADBDD457}"/>
          </ac:spMkLst>
        </pc:spChg>
        <pc:spChg chg="add del mod">
          <ac:chgData name="Toby Donaldson" userId="2e6e5431-bb17-4c41-9985-d39c50d83c73" providerId="ADAL" clId="{7F23DD3C-EE88-4E09-B912-3847A853AACE}" dt="2023-07-16T02:51:29.335" v="10853" actId="21"/>
          <ac:spMkLst>
            <pc:docMk/>
            <pc:sldMk cId="4076182649" sldId="329"/>
            <ac:spMk id="7" creationId="{95CE66E0-5BFA-85DE-97BA-1473AC3F5753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1" creationId="{338B7106-B9E3-F1EB-FC1C-6F66A9E19B10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3" creationId="{1589AA4A-FA93-B23D-DC63-712AA5D916E8}"/>
          </ac:spMkLst>
        </pc:spChg>
        <pc:spChg chg="del">
          <ac:chgData name="Toby Donaldson" userId="2e6e5431-bb17-4c41-9985-d39c50d83c73" providerId="ADAL" clId="{7F23DD3C-EE88-4E09-B912-3847A853AACE}" dt="2023-07-16T02:51:36.295" v="10855" actId="21"/>
          <ac:spMkLst>
            <pc:docMk/>
            <pc:sldMk cId="4076182649" sldId="329"/>
            <ac:spMk id="14" creationId="{65910A81-D69C-D4D1-3DFC-AF0629F8A757}"/>
          </ac:spMkLst>
        </pc:spChg>
        <pc:spChg chg="mod">
          <ac:chgData name="Toby Donaldson" userId="2e6e5431-bb17-4c41-9985-d39c50d83c73" providerId="ADAL" clId="{7F23DD3C-EE88-4E09-B912-3847A853AACE}" dt="2023-07-16T02:51:49.064" v="10857" actId="1076"/>
          <ac:spMkLst>
            <pc:docMk/>
            <pc:sldMk cId="4076182649" sldId="329"/>
            <ac:spMk id="15" creationId="{B996FA2D-A55C-1760-A9DC-B5FCF55C247E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7" creationId="{5D73503F-E1A3-CF0F-EAE4-725E6FE044DF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9" creationId="{D58402B2-A132-E0E2-96D8-5F312B0CD7AC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1" creationId="{C8A2A428-C0A2-EF48-D477-09DE01C616A1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2" creationId="{3DE81F88-3DA6-6A8F-7BC1-35BEAB28F932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5" creationId="{92A96EDB-7FD3-1DE1-594B-C058FA92158B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6" creationId="{E0BA7D1E-E1FF-8B85-3E4E-A222A95C3916}"/>
          </ac:spMkLst>
        </pc:spChg>
        <pc:spChg chg="del">
          <ac:chgData name="Toby Donaldson" userId="2e6e5431-bb17-4c41-9985-d39c50d83c73" providerId="ADAL" clId="{7F23DD3C-EE88-4E09-B912-3847A853AACE}" dt="2023-07-16T02:51:27.142" v="10852" actId="21"/>
          <ac:spMkLst>
            <pc:docMk/>
            <pc:sldMk cId="4076182649" sldId="329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0" creationId="{19EA787F-8CEE-B412-AC98-C13DD04F242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4" creationId="{C07B19E8-A68F-8744-F226-F7EE5B4744F4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8" creationId="{68E52818-CC7D-E2D6-1083-0C640C5E1CB5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9" creationId="{E224A9FE-262A-C997-45F9-E56B5EBEB946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1" creationId="{8651BB61-C0BE-D1B9-EE5C-AF1D379053E0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2" creationId="{06635FF4-0035-E2EC-0743-AFE37FE3844F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4" creationId="{B16FE78C-C72E-F841-A386-2A59AE76DAFC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5" creationId="{C2464D9F-DABE-CBF9-5121-C1B9F5FE6151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7" creationId="{B1CD2C98-595C-A6A1-AD5C-0B099759F9A7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8" creationId="{3A5F931C-58CD-BBED-19F1-8FA21DEB48B2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8" creationId="{3FD8173D-CC7F-3FD1-5B52-1CAA1620C21E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9" creationId="{B1FB6695-BCDB-7B57-474A-B371775722E7}"/>
          </ac:spMkLst>
        </pc:spChg>
        <pc:spChg chg="add del">
          <ac:chgData name="Toby Donaldson" userId="2e6e5431-bb17-4c41-9985-d39c50d83c73" providerId="ADAL" clId="{7F23DD3C-EE88-4E09-B912-3847A853AACE}" dt="2023-07-16T02:54:08.591" v="10886" actId="21"/>
          <ac:spMkLst>
            <pc:docMk/>
            <pc:sldMk cId="4076182649" sldId="329"/>
            <ac:spMk id="101" creationId="{960CE6E2-D245-710A-CB85-895DAC643C13}"/>
          </ac:spMkLst>
        </pc:spChg>
        <pc:spChg chg="add mod">
          <ac:chgData name="Toby Donaldson" userId="2e6e5431-bb17-4c41-9985-d39c50d83c73" providerId="ADAL" clId="{7F23DD3C-EE88-4E09-B912-3847A853AACE}" dt="2023-07-16T02:55:00.925" v="10892" actId="164"/>
          <ac:spMkLst>
            <pc:docMk/>
            <pc:sldMk cId="4076182649" sldId="329"/>
            <ac:spMk id="102" creationId="{E20D0853-AEDE-8F6B-5326-31CE3100D8EB}"/>
          </ac:spMkLst>
        </pc:spChg>
        <pc:spChg chg="add mod">
          <ac:chgData name="Toby Donaldson" userId="2e6e5431-bb17-4c41-9985-d39c50d83c73" providerId="ADAL" clId="{7F23DD3C-EE88-4E09-B912-3847A853AACE}" dt="2023-07-16T02:56:48.179" v="11091" actId="1076"/>
          <ac:spMkLst>
            <pc:docMk/>
            <pc:sldMk cId="4076182649" sldId="329"/>
            <ac:spMk id="106" creationId="{A047E7C8-175E-93F2-0000-65A53531E3B6}"/>
          </ac:spMkLst>
        </pc:spChg>
        <pc:spChg chg="add mod">
          <ac:chgData name="Toby Donaldson" userId="2e6e5431-bb17-4c41-9985-d39c50d83c73" providerId="ADAL" clId="{7F23DD3C-EE88-4E09-B912-3847A853AACE}" dt="2023-07-16T02:57:29.402" v="11094" actId="1076"/>
          <ac:spMkLst>
            <pc:docMk/>
            <pc:sldMk cId="4076182649" sldId="329"/>
            <ac:spMk id="107" creationId="{951619D6-22E6-88AB-151C-F19C4A8A8C91}"/>
          </ac:spMkLst>
        </pc:spChg>
        <pc:spChg chg="add mod">
          <ac:chgData name="Toby Donaldson" userId="2e6e5431-bb17-4c41-9985-d39c50d83c73" providerId="ADAL" clId="{7F23DD3C-EE88-4E09-B912-3847A853AACE}" dt="2023-07-16T02:57:37.072" v="11096" actId="1076"/>
          <ac:spMkLst>
            <pc:docMk/>
            <pc:sldMk cId="4076182649" sldId="329"/>
            <ac:spMk id="108" creationId="{6476C278-95DB-A0C3-21BD-53BB44FDF04E}"/>
          </ac:spMkLst>
        </pc:spChg>
        <pc:spChg chg="add mod">
          <ac:chgData name="Toby Donaldson" userId="2e6e5431-bb17-4c41-9985-d39c50d83c73" providerId="ADAL" clId="{7F23DD3C-EE88-4E09-B912-3847A853AACE}" dt="2023-07-16T02:57:44.241" v="11098" actId="1076"/>
          <ac:spMkLst>
            <pc:docMk/>
            <pc:sldMk cId="4076182649" sldId="329"/>
            <ac:spMk id="109" creationId="{E0ED48A7-F666-8D9B-5D6C-B98999DE3D2D}"/>
          </ac:spMkLst>
        </pc:spChg>
        <pc:spChg chg="add mod">
          <ac:chgData name="Toby Donaldson" userId="2e6e5431-bb17-4c41-9985-d39c50d83c73" providerId="ADAL" clId="{7F23DD3C-EE88-4E09-B912-3847A853AACE}" dt="2023-07-16T02:57:51.513" v="11100" actId="1076"/>
          <ac:spMkLst>
            <pc:docMk/>
            <pc:sldMk cId="4076182649" sldId="329"/>
            <ac:spMk id="110" creationId="{79FAA383-8AB5-54FD-8576-9AF9E21163E1}"/>
          </ac:spMkLst>
        </pc:spChg>
        <pc:spChg chg="add mod">
          <ac:chgData name="Toby Donaldson" userId="2e6e5431-bb17-4c41-9985-d39c50d83c73" providerId="ADAL" clId="{7F23DD3C-EE88-4E09-B912-3847A853AACE}" dt="2023-07-16T02:58:02.634" v="11102" actId="1076"/>
          <ac:spMkLst>
            <pc:docMk/>
            <pc:sldMk cId="4076182649" sldId="329"/>
            <ac:spMk id="111" creationId="{95114AD9-84F9-3C5A-1F38-2FDD2BFDD19E}"/>
          </ac:spMkLst>
        </pc:spChg>
        <pc:spChg chg="add mod">
          <ac:chgData name="Toby Donaldson" userId="2e6e5431-bb17-4c41-9985-d39c50d83c73" providerId="ADAL" clId="{7F23DD3C-EE88-4E09-B912-3847A853AACE}" dt="2023-07-16T02:58:08.027" v="11104" actId="1076"/>
          <ac:spMkLst>
            <pc:docMk/>
            <pc:sldMk cId="4076182649" sldId="329"/>
            <ac:spMk id="112" creationId="{E1508316-2AE1-9775-786F-143BE61D8513}"/>
          </ac:spMkLst>
        </pc:spChg>
        <pc:spChg chg="add mod">
          <ac:chgData name="Toby Donaldson" userId="2e6e5431-bb17-4c41-9985-d39c50d83c73" providerId="ADAL" clId="{7F23DD3C-EE88-4E09-B912-3847A853AACE}" dt="2023-07-16T02:58:19.925" v="11106" actId="1076"/>
          <ac:spMkLst>
            <pc:docMk/>
            <pc:sldMk cId="4076182649" sldId="329"/>
            <ac:spMk id="113" creationId="{7937C03E-C1E7-EB3F-D3AA-66224E15C34D}"/>
          </ac:spMkLst>
        </pc:spChg>
        <pc:spChg chg="add mod">
          <ac:chgData name="Toby Donaldson" userId="2e6e5431-bb17-4c41-9985-d39c50d83c73" providerId="ADAL" clId="{7F23DD3C-EE88-4E09-B912-3847A853AACE}" dt="2023-07-16T02:58:38.017" v="11110" actId="1076"/>
          <ac:spMkLst>
            <pc:docMk/>
            <pc:sldMk cId="4076182649" sldId="329"/>
            <ac:spMk id="114" creationId="{97180FD1-6FB7-C036-9BAF-D4C4C6112AD9}"/>
          </ac:spMkLst>
        </pc:spChg>
        <pc:spChg chg="add mod">
          <ac:chgData name="Toby Donaldson" userId="2e6e5431-bb17-4c41-9985-d39c50d83c73" providerId="ADAL" clId="{7F23DD3C-EE88-4E09-B912-3847A853AACE}" dt="2023-07-16T02:58:50.875" v="11112" actId="1076"/>
          <ac:spMkLst>
            <pc:docMk/>
            <pc:sldMk cId="4076182649" sldId="329"/>
            <ac:spMk id="115" creationId="{39D40BA2-CB0E-F585-A744-496F2AF0D9D9}"/>
          </ac:spMkLst>
        </pc:s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8" creationId="{B438E613-4C16-3026-FA40-D5C0EE7E4267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16" creationId="{51A75B5C-F893-23F1-4E9D-610D2EFB5B61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0" creationId="{A1C77C21-6E3D-041F-92BC-758DC7645C4A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3" creationId="{F14438C2-3741-1330-B3F7-951B21FD63DF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4" creationId="{E7207496-0E73-8126-042A-CB288F6168E8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7" creationId="{C2A30507-3500-7F13-0345-4F9E493D8B0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0" creationId="{B12452B2-730B-8A1F-F553-0E7DA88A5D1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3" creationId="{F0B9B40D-3622-6BC0-59CE-B6A3A7B28696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49" creationId="{55F7DD40-42AD-AA13-75E7-D17EBDB23CE1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56" creationId="{E736BF2D-5F7D-039B-4CB0-3174390EC327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0" creationId="{B2BA68D1-0B5A-BBC8-D5BA-60AE6C9D4302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3" creationId="{C552BCA8-68D8-1969-E7DF-63CA1743E09C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6" creationId="{9FF73BCD-D4A7-55EB-A10D-C73AC0C37A69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77" creationId="{F297F375-AE99-C79F-F193-D2E29E9DB660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6T02:58:31.317" v="11109" actId="1076"/>
          <ac:grpSpMkLst>
            <pc:docMk/>
            <pc:sldMk cId="4076182649" sldId="329"/>
            <ac:grpSpMk id="103" creationId="{4B3B5F49-EDE3-9716-EB29-B2C84D24E1B9}"/>
          </ac:grpSpMkLst>
        </pc:grpChg>
        <pc:grpChg chg="add mod">
          <ac:chgData name="Toby Donaldson" userId="2e6e5431-bb17-4c41-9985-d39c50d83c73" providerId="ADAL" clId="{7F23DD3C-EE88-4E09-B912-3847A853AACE}" dt="2023-07-16T02:55:13.309" v="10895" actId="1076"/>
          <ac:grpSpMkLst>
            <pc:docMk/>
            <pc:sldMk cId="4076182649" sldId="329"/>
            <ac:grpSpMk id="104" creationId="{00082995-DACA-044E-A5E7-C946DCFFA323}"/>
          </ac:grpSpMkLst>
        </pc:grpChg>
        <pc:grpChg chg="add mod">
          <ac:chgData name="Toby Donaldson" userId="2e6e5431-bb17-4c41-9985-d39c50d83c73" providerId="ADAL" clId="{7F23DD3C-EE88-4E09-B912-3847A853AACE}" dt="2023-07-16T02:55:17.752" v="10896" actId="1076"/>
          <ac:grpSpMkLst>
            <pc:docMk/>
            <pc:sldMk cId="4076182649" sldId="329"/>
            <ac:grpSpMk id="105" creationId="{3FE5484A-994D-2700-6961-9AF6DB8C1843}"/>
          </ac:grpSpMkLst>
        </pc:grp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9" creationId="{3C8D3869-E654-02C0-EA2F-18A141BE8A43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0" creationId="{E09E7DBE-973E-4B5C-D6D2-6325824D11F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2" creationId="{562232D0-F5C5-27EA-7C37-7FBF968DDA1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8" creationId="{1043C80B-6FE1-6304-0551-057EC3CD1144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4" creationId="{977F8662-2A4A-69C9-CDBB-16E68E5A3CDD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7" creationId="{D82442CE-3CB2-87E0-381B-55BEAD63DF7D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8" creationId="{23A0BB40-DAA9-0BD7-0B52-753A5807B69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9" creationId="{96600D14-DA15-0977-96C7-576BC8D7A52E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0" creationId="{29E8AAF5-CC56-1A7F-3F4D-083FB1AC7F6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1" creationId="{EF0EC256-90FA-5F60-AACB-802E3D92B86A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2" creationId="{679C9DC0-22F2-887B-4A04-246085628E69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6" creationId="{B43CD53C-DD14-4111-7CAC-79108A1C2C3B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7" creationId="{E924B12C-E72D-AC89-31E8-44C795668E44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8" creationId="{081CA965-49EB-8F97-ED96-02599059C56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5" creationId="{C7C4745C-5970-A819-DBE9-DDBFBCE0BBE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7" creationId="{9F4E4B77-0B0D-CBB7-437B-7B89D17E6023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69" creationId="{212A3DB7-69D0-33B4-7104-E40927AFD066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0" creationId="{9E04538E-CA77-B03F-F1CF-CB75D1A52518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4" creationId="{A6240CFA-C1D0-8212-0D42-8487F96062A0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5" creationId="{507DBB7C-AF54-0928-EAE9-E3CAA4E088BD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6" creationId="{5B139492-E41F-BA1C-F953-36BE94EE35AF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89" creationId="{22DAF843-8565-7F8A-586E-42B1C0B9C200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2" creationId="{0AF8D8C3-802A-05F2-3B3A-9CB5AB0C1C27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5" creationId="{042296FD-B5A4-02D7-D92A-032830317DA8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8" creationId="{1486B37D-BA7B-DD8D-CF84-3E4E9016BCE3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1:32.047" v="11296" actId="20577"/>
        <pc:sldMkLst>
          <pc:docMk/>
          <pc:sldMk cId="2735045" sldId="330"/>
        </pc:sldMkLst>
        <pc:spChg chg="mod">
          <ac:chgData name="Toby Donaldson" userId="2e6e5431-bb17-4c41-9985-d39c50d83c73" providerId="ADAL" clId="{7F23DD3C-EE88-4E09-B912-3847A853AACE}" dt="2023-07-16T02:59:37.030" v="11118" actId="14100"/>
          <ac:spMkLst>
            <pc:docMk/>
            <pc:sldMk cId="2735045" sldId="330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3:00:13.366" v="11131" actId="1076"/>
          <ac:spMkLst>
            <pc:docMk/>
            <pc:sldMk cId="2735045" sldId="330"/>
            <ac:spMk id="5" creationId="{82E1AB23-42E7-E760-7BF3-6AE6D35D51DC}"/>
          </ac:spMkLst>
        </pc:spChg>
        <pc:spChg chg="add mod">
          <ac:chgData name="Toby Donaldson" userId="2e6e5431-bb17-4c41-9985-d39c50d83c73" providerId="ADAL" clId="{7F23DD3C-EE88-4E09-B912-3847A853AACE}" dt="2023-07-16T03:01:32.047" v="11296" actId="20577"/>
          <ac:spMkLst>
            <pc:docMk/>
            <pc:sldMk cId="2735045" sldId="330"/>
            <ac:spMk id="7" creationId="{69E4B068-5ED6-6D06-82D2-4DCA0F776BE1}"/>
          </ac:spMkLst>
        </pc:sp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3:02:29.846" v="11333" actId="20577"/>
        <pc:sldMkLst>
          <pc:docMk/>
          <pc:sldMk cId="3423114875" sldId="331"/>
        </pc:sldMkLst>
        <pc:spChg chg="add mod">
          <ac:chgData name="Toby Donaldson" userId="2e6e5431-bb17-4c41-9985-d39c50d83c73" providerId="ADAL" clId="{7F23DD3C-EE88-4E09-B912-3847A853AACE}" dt="2023-07-16T03:02:29.846" v="11333" actId="20577"/>
          <ac:spMkLst>
            <pc:docMk/>
            <pc:sldMk cId="3423114875" sldId="331"/>
            <ac:spMk id="6" creationId="{3AD8F792-7AE9-1E61-83B8-9EB38BBC48B4}"/>
          </ac:spMkLst>
        </pc:spChg>
        <pc:spChg chg="del">
          <ac:chgData name="Toby Donaldson" userId="2e6e5431-bb17-4c41-9985-d39c50d83c73" providerId="ADAL" clId="{7F23DD3C-EE88-4E09-B912-3847A853AACE}" dt="2023-07-16T03:01:56.360" v="11298" actId="21"/>
          <ac:spMkLst>
            <pc:docMk/>
            <pc:sldMk cId="3423114875" sldId="331"/>
            <ac:spMk id="7" creationId="{69E4B068-5ED6-6D06-82D2-4DCA0F776BE1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3:05:08.834" v="11484" actId="11529"/>
        <pc:sldMkLst>
          <pc:docMk/>
          <pc:sldMk cId="3763553696" sldId="332"/>
        </pc:sldMkLst>
        <pc:spChg chg="mod">
          <ac:chgData name="Toby Donaldson" userId="2e6e5431-bb17-4c41-9985-d39c50d83c73" providerId="ADAL" clId="{7F23DD3C-EE88-4E09-B912-3847A853AACE}" dt="2023-07-16T03:04:59.994" v="11482" actId="1076"/>
          <ac:spMkLst>
            <pc:docMk/>
            <pc:sldMk cId="3763553696" sldId="33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6T03:05:03.799" v="11483" actId="1076"/>
          <ac:spMkLst>
            <pc:docMk/>
            <pc:sldMk cId="3763553696" sldId="332"/>
            <ac:spMk id="5" creationId="{608691A4-71A9-2866-609B-DB477712EA2D}"/>
          </ac:spMkLst>
        </pc:spChg>
        <pc:spChg chg="add">
          <ac:chgData name="Toby Donaldson" userId="2e6e5431-bb17-4c41-9985-d39c50d83c73" providerId="ADAL" clId="{7F23DD3C-EE88-4E09-B912-3847A853AACE}" dt="2023-07-16T03:05:08.834" v="11484" actId="11529"/>
          <ac:spMkLst>
            <pc:docMk/>
            <pc:sldMk cId="3763553696" sldId="332"/>
            <ac:spMk id="6" creationId="{032A4554-5B0D-56DB-52ED-917DDC59F168}"/>
          </ac:spMkLst>
        </pc:spChg>
        <pc:picChg chg="del">
          <ac:chgData name="Toby Donaldson" userId="2e6e5431-bb17-4c41-9985-d39c50d83c73" providerId="ADAL" clId="{7F23DD3C-EE88-4E09-B912-3847A853AACE}" dt="2023-07-16T03:03:42.175" v="11342" actId="21"/>
          <ac:picMkLst>
            <pc:docMk/>
            <pc:sldMk cId="3763553696" sldId="332"/>
            <ac:picMk id="67" creationId="{76B78F30-9A2F-FE2E-18B8-2650C8192D06}"/>
          </ac:picMkLst>
        </pc:picChg>
      </pc:sldChg>
      <pc:sldChg chg="addSp delSp modSp new mod ord">
        <pc:chgData name="Toby Donaldson" userId="2e6e5431-bb17-4c41-9985-d39c50d83c73" providerId="ADAL" clId="{7F23DD3C-EE88-4E09-B912-3847A853AACE}" dt="2023-07-16T05:45:49.433" v="11780"/>
        <pc:sldMkLst>
          <pc:docMk/>
          <pc:sldMk cId="481821226" sldId="333"/>
        </pc:sldMkLst>
        <pc:spChg chg="mod">
          <ac:chgData name="Toby Donaldson" userId="2e6e5431-bb17-4c41-9985-d39c50d83c73" providerId="ADAL" clId="{7F23DD3C-EE88-4E09-B912-3847A853AACE}" dt="2023-07-16T05:42:35.934" v="11774" actId="14100"/>
          <ac:spMkLst>
            <pc:docMk/>
            <pc:sldMk cId="481821226" sldId="333"/>
            <ac:spMk id="2" creationId="{433C738A-1E06-5623-926B-4D24E045F79A}"/>
          </ac:spMkLst>
        </pc:spChg>
        <pc:spChg chg="del">
          <ac:chgData name="Toby Donaldson" userId="2e6e5431-bb17-4c41-9985-d39c50d83c73" providerId="ADAL" clId="{7F23DD3C-EE88-4E09-B912-3847A853AACE}" dt="2023-07-16T05:41:45.047" v="11683" actId="21"/>
          <ac:spMkLst>
            <pc:docMk/>
            <pc:sldMk cId="481821226" sldId="333"/>
            <ac:spMk id="3" creationId="{64245249-F9CF-B235-32EB-2250E01458AC}"/>
          </ac:spMkLst>
        </pc:spChg>
        <pc:spChg chg="add mod">
          <ac:chgData name="Toby Donaldson" userId="2e6e5431-bb17-4c41-9985-d39c50d83c73" providerId="ADAL" clId="{7F23DD3C-EE88-4E09-B912-3847A853AACE}" dt="2023-07-16T05:42:41.572" v="11776" actId="1076"/>
          <ac:spMkLst>
            <pc:docMk/>
            <pc:sldMk cId="481821226" sldId="333"/>
            <ac:spMk id="7" creationId="{5C327212-F5FE-4291-C666-18E0BAA1E782}"/>
          </ac:spMkLst>
        </pc:spChg>
        <pc:picChg chg="add mod">
          <ac:chgData name="Toby Donaldson" userId="2e6e5431-bb17-4c41-9985-d39c50d83c73" providerId="ADAL" clId="{7F23DD3C-EE88-4E09-B912-3847A853AACE}" dt="2023-07-16T05:41:48.957" v="11684" actId="1076"/>
          <ac:picMkLst>
            <pc:docMk/>
            <pc:sldMk cId="481821226" sldId="333"/>
            <ac:picMk id="6" creationId="{44C0264C-0009-D45B-5D00-0F5BDB566A36}"/>
          </ac:picMkLst>
        </pc:picChg>
      </pc:sldChg>
      <pc:sldChg chg="addSp delSp modSp add del mod ord">
        <pc:chgData name="Toby Donaldson" userId="2e6e5431-bb17-4c41-9985-d39c50d83c73" providerId="ADAL" clId="{7F23DD3C-EE88-4E09-B912-3847A853AACE}" dt="2023-07-16T23:21:43.026" v="12614" actId="2696"/>
        <pc:sldMkLst>
          <pc:docMk/>
          <pc:sldMk cId="3158942128" sldId="334"/>
        </pc:sldMkLst>
        <pc:spChg chg="add mod">
          <ac:chgData name="Toby Donaldson" userId="2e6e5431-bb17-4c41-9985-d39c50d83c73" providerId="ADAL" clId="{7F23DD3C-EE88-4E09-B912-3847A853AACE}" dt="2023-07-16T06:04:11.585" v="12524"/>
          <ac:spMkLst>
            <pc:docMk/>
            <pc:sldMk cId="3158942128" sldId="334"/>
            <ac:spMk id="5" creationId="{5BE6A61B-6B3C-9B1A-558D-B32A618D27D4}"/>
          </ac:spMkLst>
        </pc:spChg>
        <pc:spChg chg="add mod">
          <ac:chgData name="Toby Donaldson" userId="2e6e5431-bb17-4c41-9985-d39c50d83c73" providerId="ADAL" clId="{7F23DD3C-EE88-4E09-B912-3847A853AACE}" dt="2023-07-16T23:20:52.508" v="12611" actId="207"/>
          <ac:spMkLst>
            <pc:docMk/>
            <pc:sldMk cId="3158942128" sldId="334"/>
            <ac:spMk id="6" creationId="{69BE8739-0882-35BB-BA2F-DCB859EF3A7D}"/>
          </ac:spMkLst>
        </pc:spChg>
        <pc:spChg chg="add mod">
          <ac:chgData name="Toby Donaldson" userId="2e6e5431-bb17-4c41-9985-d39c50d83c73" providerId="ADAL" clId="{7F23DD3C-EE88-4E09-B912-3847A853AACE}" dt="2023-07-16T23:20:47.293" v="12610"/>
          <ac:spMkLst>
            <pc:docMk/>
            <pc:sldMk cId="3158942128" sldId="334"/>
            <ac:spMk id="7" creationId="{B805CEB5-D823-19D8-6423-75F7F3F84295}"/>
          </ac:spMkLst>
        </pc:spChg>
        <pc:spChg chg="del mod">
          <ac:chgData name="Toby Donaldson" userId="2e6e5431-bb17-4c41-9985-d39c50d83c73" providerId="ADAL" clId="{7F23DD3C-EE88-4E09-B912-3847A853AACE}" dt="2023-07-16T06:04:06.067" v="12523" actId="21"/>
          <ac:spMkLst>
            <pc:docMk/>
            <pc:sldMk cId="3158942128" sldId="334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5:24.598" v="12530" actId="113"/>
          <ac:spMkLst>
            <pc:docMk/>
            <pc:sldMk cId="3158942128" sldId="334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6:05:08.002" v="12527" actId="208"/>
          <ac:spMkLst>
            <pc:docMk/>
            <pc:sldMk cId="3158942128" sldId="334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60" creationId="{872E9FF5-9C90-D530-4C27-C5FB2A54725E}"/>
          </ac:spMkLst>
        </pc:spChg>
        <pc:spChg chg="mod topLvl">
          <ac:chgData name="Toby Donaldson" userId="2e6e5431-bb17-4c41-9985-d39c50d83c73" providerId="ADAL" clId="{7F23DD3C-EE88-4E09-B912-3847A853AACE}" dt="2023-07-16T06:06:07.526" v="12537" actId="113"/>
          <ac:spMkLst>
            <pc:docMk/>
            <pc:sldMk cId="3158942128" sldId="334"/>
            <ac:spMk id="162" creationId="{066BEB00-8095-9A85-EE17-619FBD07DDE0}"/>
          </ac:spMkLst>
        </pc:spChg>
        <pc:spChg chg="mod topLvl">
          <ac:chgData name="Toby Donaldson" userId="2e6e5431-bb17-4c41-9985-d39c50d83c73" providerId="ADAL" clId="{7F23DD3C-EE88-4E09-B912-3847A853AACE}" dt="2023-07-16T06:05:53.103" v="12533" actId="208"/>
          <ac:spMkLst>
            <pc:docMk/>
            <pc:sldMk cId="3158942128" sldId="334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8" creationId="{7A395577-29B6-B020-9C90-F6196A6B8F7D}"/>
          </ac:grpSpMkLst>
        </pc:grpChg>
        <pc:grpChg chg="del mod topLvl">
          <ac:chgData name="Toby Donaldson" userId="2e6e5431-bb17-4c41-9985-d39c50d83c73" providerId="ADAL" clId="{7F23DD3C-EE88-4E09-B912-3847A853AACE}" dt="2023-07-16T06:05:43.736" v="12532" actId="165"/>
          <ac:grpSpMkLst>
            <pc:docMk/>
            <pc:sldMk cId="3158942128" sldId="334"/>
            <ac:grpSpMk id="161" creationId="{DE20EED9-79F8-14CE-A3E7-4FBFD7D4EC98}"/>
          </ac:grpSpMkLst>
        </pc:grp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1" creationId="{8A12C48D-7518-736B-AE1F-F97F763F9F6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23:27:20.840" v="12818" actId="14100"/>
        <pc:sldMkLst>
          <pc:docMk/>
          <pc:sldMk cId="624583000" sldId="335"/>
        </pc:sldMkLst>
        <pc:spChg chg="del">
          <ac:chgData name="Toby Donaldson" userId="2e6e5431-bb17-4c41-9985-d39c50d83c73" providerId="ADAL" clId="{7F23DD3C-EE88-4E09-B912-3847A853AACE}" dt="2023-07-16T23:23:16.754" v="12620" actId="21"/>
          <ac:spMkLst>
            <pc:docMk/>
            <pc:sldMk cId="624583000" sldId="335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23:22:13.760" v="12619" actId="6549"/>
          <ac:spMkLst>
            <pc:docMk/>
            <pc:sldMk cId="624583000" sldId="335"/>
            <ac:spMk id="5" creationId="{C7C3D919-6DEC-0697-C27F-55503B673517}"/>
          </ac:spMkLst>
        </pc:spChg>
        <pc:spChg chg="add del mod">
          <ac:chgData name="Toby Donaldson" userId="2e6e5431-bb17-4c41-9985-d39c50d83c73" providerId="ADAL" clId="{7F23DD3C-EE88-4E09-B912-3847A853AACE}" dt="2023-07-16T23:23:53.400" v="12625" actId="21"/>
          <ac:spMkLst>
            <pc:docMk/>
            <pc:sldMk cId="624583000" sldId="335"/>
            <ac:spMk id="6" creationId="{26DFEA7B-D44E-8A82-6443-7AA8F1D361E5}"/>
          </ac:spMkLst>
        </pc:spChg>
        <pc:spChg chg="add mod">
          <ac:chgData name="Toby Donaldson" userId="2e6e5431-bb17-4c41-9985-d39c50d83c73" providerId="ADAL" clId="{7F23DD3C-EE88-4E09-B912-3847A853AACE}" dt="2023-07-16T23:23:22.059" v="12621"/>
          <ac:spMkLst>
            <pc:docMk/>
            <pc:sldMk cId="624583000" sldId="335"/>
            <ac:spMk id="7" creationId="{899ADEFE-00FD-171C-54DD-6EDF70BE1AB8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8" creationId="{C45F524E-43E8-4262-4E0F-D6DA4A62F250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9" creationId="{58A39027-6140-F397-0309-2179DFC675BF}"/>
          </ac:spMkLst>
        </pc:spChg>
        <pc:spChg chg="add mod">
          <ac:chgData name="Toby Donaldson" userId="2e6e5431-bb17-4c41-9985-d39c50d83c73" providerId="ADAL" clId="{7F23DD3C-EE88-4E09-B912-3847A853AACE}" dt="2023-07-16T23:27:20.840" v="12818" actId="14100"/>
          <ac:spMkLst>
            <pc:docMk/>
            <pc:sldMk cId="624583000" sldId="335"/>
            <ac:spMk id="10" creationId="{31955FA9-5357-9057-CE2D-D818057937AB}"/>
          </ac:spMkLst>
        </pc:spChg>
        <pc:spChg chg="mod">
          <ac:chgData name="Toby Donaldson" userId="2e6e5431-bb17-4c41-9985-d39c50d83c73" providerId="ADAL" clId="{7F23DD3C-EE88-4E09-B912-3847A853AACE}" dt="2023-07-16T05:57:40.062" v="12331" actId="208"/>
          <ac:spMkLst>
            <pc:docMk/>
            <pc:sldMk cId="624583000" sldId="335"/>
            <ac:spMk id="20" creationId="{FED90579-E267-5A9B-8DF4-1EDE24CAB4B8}"/>
          </ac:spMkLst>
        </pc:spChg>
        <pc:spChg chg="del mod">
          <ac:chgData name="Toby Donaldson" userId="2e6e5431-bb17-4c41-9985-d39c50d83c73" providerId="ADAL" clId="{7F23DD3C-EE88-4E09-B912-3847A853AACE}" dt="2023-07-16T06:03:29.651" v="12508" actId="21"/>
          <ac:spMkLst>
            <pc:docMk/>
            <pc:sldMk cId="624583000" sldId="335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4:42.220" v="12525" actId="2085"/>
          <ac:spMkLst>
            <pc:docMk/>
            <pc:sldMk cId="624583000" sldId="335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5:58:12.134" v="12334" actId="208"/>
          <ac:spMkLst>
            <pc:docMk/>
            <pc:sldMk cId="624583000" sldId="335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6T05:58:44.250" v="12341" actId="113"/>
          <ac:spMkLst>
            <pc:docMk/>
            <pc:sldMk cId="624583000" sldId="335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6T05:58:41.080" v="12340" actId="208"/>
          <ac:spMkLst>
            <pc:docMk/>
            <pc:sldMk cId="624583000" sldId="335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5:58:19.886" v="12337" actId="1076"/>
          <ac:grpSpMkLst>
            <pc:docMk/>
            <pc:sldMk cId="624583000" sldId="335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61" creationId="{DE20EED9-79F8-14CE-A3E7-4FBFD7D4EC98}"/>
          </ac:grpSpMkLst>
        </pc:grpChg>
        <pc:picChg chg="del">
          <ac:chgData name="Toby Donaldson" userId="2e6e5431-bb17-4c41-9985-d39c50d83c73" providerId="ADAL" clId="{7F23DD3C-EE88-4E09-B912-3847A853AACE}" dt="2023-07-16T06:02:46.512" v="12501" actId="21"/>
          <ac:picMkLst>
            <pc:docMk/>
            <pc:sldMk cId="624583000" sldId="335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6" creationId="{235FC732-B0F8-8A07-C8FE-87F62CA0DF0B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5" creationId="{1D19F066-1293-F84D-1A88-5C7856A1D062}"/>
          </ac:cxnSpMkLst>
        </pc:cxnChg>
      </pc:sldChg>
      <pc:sldChg chg="delSp modSp add mod ord">
        <pc:chgData name="Toby Donaldson" userId="2e6e5431-bb17-4c41-9985-d39c50d83c73" providerId="ADAL" clId="{7F23DD3C-EE88-4E09-B912-3847A853AACE}" dt="2023-07-16T23:25:43.182" v="12631"/>
        <pc:sldMkLst>
          <pc:docMk/>
          <pc:sldMk cId="3345072039" sldId="336"/>
        </pc:sldMkLst>
        <pc:spChg chg="del">
          <ac:chgData name="Toby Donaldson" userId="2e6e5431-bb17-4c41-9985-d39c50d83c73" providerId="ADAL" clId="{7F23DD3C-EE88-4E09-B912-3847A853AACE}" dt="2023-07-16T23:25:37.176" v="12628" actId="21"/>
          <ac:spMkLst>
            <pc:docMk/>
            <pc:sldMk cId="3345072039" sldId="336"/>
            <ac:spMk id="5" creationId="{9D09439D-34CD-DA8E-3FB9-EC273FE4C19A}"/>
          </ac:spMkLst>
        </pc:spChg>
        <pc:spChg chg="del">
          <ac:chgData name="Toby Donaldson" userId="2e6e5431-bb17-4c41-9985-d39c50d83c73" providerId="ADAL" clId="{7F23DD3C-EE88-4E09-B912-3847A853AACE}" dt="2023-07-16T23:25:32.971" v="12627" actId="21"/>
          <ac:spMkLst>
            <pc:docMk/>
            <pc:sldMk cId="3345072039" sldId="336"/>
            <ac:spMk id="9" creationId="{09A5851B-1A4C-6004-17A2-B17A166D6409}"/>
          </ac:spMkLst>
        </pc:spChg>
        <pc:picChg chg="mod">
          <ac:chgData name="Toby Donaldson" userId="2e6e5431-bb17-4c41-9985-d39c50d83c73" providerId="ADAL" clId="{7F23DD3C-EE88-4E09-B912-3847A853AACE}" dt="2023-07-16T23:25:39.227" v="12629" actId="1076"/>
          <ac:picMkLst>
            <pc:docMk/>
            <pc:sldMk cId="3345072039" sldId="336"/>
            <ac:picMk id="2" creationId="{9E6992D3-72DC-57AE-6B5A-A7002ABC471F}"/>
          </ac:picMkLst>
        </pc:picChg>
      </pc:sldChg>
      <pc:sldChg chg="addSp delSp modSp add mod">
        <pc:chgData name="Toby Donaldson" userId="2e6e5431-bb17-4c41-9985-d39c50d83c73" providerId="ADAL" clId="{7F23DD3C-EE88-4E09-B912-3847A853AACE}" dt="2023-07-17T07:21:35.222" v="13760" actId="14100"/>
        <pc:sldMkLst>
          <pc:docMk/>
          <pc:sldMk cId="2166731514" sldId="337"/>
        </pc:sldMkLst>
        <pc:spChg chg="del">
          <ac:chgData name="Toby Donaldson" userId="2e6e5431-bb17-4c41-9985-d39c50d83c73" providerId="ADAL" clId="{7F23DD3C-EE88-4E09-B912-3847A853AACE}" dt="2023-07-17T07:07:07.191" v="13013" actId="21"/>
          <ac:spMkLst>
            <pc:docMk/>
            <pc:sldMk cId="2166731514" sldId="337"/>
            <ac:spMk id="3" creationId="{085500A9-86A5-F421-1A11-CBFC337B2262}"/>
          </ac:spMkLst>
        </pc:spChg>
        <pc:spChg chg="del mod">
          <ac:chgData name="Toby Donaldson" userId="2e6e5431-bb17-4c41-9985-d39c50d83c73" providerId="ADAL" clId="{7F23DD3C-EE88-4E09-B912-3847A853AACE}" dt="2023-07-17T07:06:41.269" v="13007" actId="21"/>
          <ac:spMkLst>
            <pc:docMk/>
            <pc:sldMk cId="2166731514" sldId="337"/>
            <ac:spMk id="4" creationId="{5562E8E3-0BFB-7F68-05B8-A33508F6E51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4" creationId="{EF4216A4-F9A1-8045-A5F3-9CA7494A0AB6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5" creationId="{EE42548A-BF4C-4DED-2F92-99EADC63557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6" creationId="{91C3EB7A-459F-3789-18AF-738D4E5A912E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7" creationId="{52CEE95A-1691-B758-CDC2-8BD0BC24F1E4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8" creationId="{E24D182F-3D2B-8C23-DFEC-7FC0EBE85EE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9" creationId="{7DEF6051-12C6-BE9B-63B9-80EA7D49FB43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0" creationId="{2EB797DB-F83C-B26D-F0E6-E84877D5263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1" creationId="{F7175CB1-C3B5-CC2A-EE82-392CABFF060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2" creationId="{7993788F-4AF6-7E00-3527-E3F1C5117FA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3" creationId="{1CD40BED-7E08-6D3D-62CD-E26B5317C1ED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4" creationId="{189B2EA4-93E1-6CD0-D24D-2D616F2182E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5" creationId="{8EF933E9-E6D0-BCCE-2A8C-097079D1D2D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6" creationId="{8EB0DA9C-4B50-4EBA-A089-40A18492673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7" creationId="{F22CD6F2-C2AC-E30F-B258-296B54F7F3AE}"/>
          </ac:spMkLst>
        </pc:spChg>
        <pc:spChg chg="add mod">
          <ac:chgData name="Toby Donaldson" userId="2e6e5431-bb17-4c41-9985-d39c50d83c73" providerId="ADAL" clId="{7F23DD3C-EE88-4E09-B912-3847A853AACE}" dt="2023-07-17T07:20:55.616" v="13753" actId="1076"/>
          <ac:spMkLst>
            <pc:docMk/>
            <pc:sldMk cId="2166731514" sldId="337"/>
            <ac:spMk id="58" creationId="{470FAD4A-9926-2CED-8302-7D0C8BCC4F08}"/>
          </ac:spMkLst>
        </pc:spChg>
        <pc:spChg chg="add del mod">
          <ac:chgData name="Toby Donaldson" userId="2e6e5431-bb17-4c41-9985-d39c50d83c73" providerId="ADAL" clId="{7F23DD3C-EE88-4E09-B912-3847A853AACE}" dt="2023-07-17T07:06:42.865" v="13008" actId="21"/>
          <ac:spMkLst>
            <pc:docMk/>
            <pc:sldMk cId="2166731514" sldId="337"/>
            <ac:spMk id="61" creationId="{FB5C5D93-2A5F-893B-A4DC-9EF31C38C09A}"/>
          </ac:spMkLst>
        </pc:spChg>
        <pc:spChg chg="add del mod">
          <ac:chgData name="Toby Donaldson" userId="2e6e5431-bb17-4c41-9985-d39c50d83c73" providerId="ADAL" clId="{7F23DD3C-EE88-4E09-B912-3847A853AACE}" dt="2023-07-17T07:07:09.086" v="13014" actId="21"/>
          <ac:spMkLst>
            <pc:docMk/>
            <pc:sldMk cId="2166731514" sldId="337"/>
            <ac:spMk id="63" creationId="{CFF150A4-E95B-AA6E-E378-7692369738E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4" creationId="{4D519786-40A9-E2D0-C373-9EBDC2E1F06C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5" creationId="{A8A68FEC-1E15-85DF-89B5-6D58DCABB94F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1" creationId="{27F4C9DE-D5B8-FD07-E896-DCFA800B430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2" creationId="{E2336D91-AA8B-6DC9-5BA9-A12235844E30}"/>
          </ac:spMkLst>
        </pc:spChg>
        <pc:spChg chg="add mod">
          <ac:chgData name="Toby Donaldson" userId="2e6e5431-bb17-4c41-9985-d39c50d83c73" providerId="ADAL" clId="{7F23DD3C-EE88-4E09-B912-3847A853AACE}" dt="2023-07-17T07:16:50.779" v="13513" actId="1076"/>
          <ac:spMkLst>
            <pc:docMk/>
            <pc:sldMk cId="2166731514" sldId="337"/>
            <ac:spMk id="73" creationId="{EAED0DF3-95F0-0CCE-37E1-A40CB6CA135B}"/>
          </ac:spMkLst>
        </pc:spChg>
        <pc:spChg chg="add mod">
          <ac:chgData name="Toby Donaldson" userId="2e6e5431-bb17-4c41-9985-d39c50d83c73" providerId="ADAL" clId="{7F23DD3C-EE88-4E09-B912-3847A853AACE}" dt="2023-07-17T07:18:38.063" v="13637" actId="1076"/>
          <ac:spMkLst>
            <pc:docMk/>
            <pc:sldMk cId="2166731514" sldId="337"/>
            <ac:spMk id="78" creationId="{800015D2-D18F-B741-D2AC-328DCCB30F09}"/>
          </ac:spMkLst>
        </pc:spChg>
        <pc:spChg chg="add mod">
          <ac:chgData name="Toby Donaldson" userId="2e6e5431-bb17-4c41-9985-d39c50d83c73" providerId="ADAL" clId="{7F23DD3C-EE88-4E09-B912-3847A853AACE}" dt="2023-07-17T07:19:42.772" v="13719" actId="1076"/>
          <ac:spMkLst>
            <pc:docMk/>
            <pc:sldMk cId="2166731514" sldId="337"/>
            <ac:spMk id="82" creationId="{7CCAFE10-18C8-957C-CBC6-E1A81466B62B}"/>
          </ac:spMkLst>
        </pc:spChg>
        <pc:spChg chg="add mod">
          <ac:chgData name="Toby Donaldson" userId="2e6e5431-bb17-4c41-9985-d39c50d83c73" providerId="ADAL" clId="{7F23DD3C-EE88-4E09-B912-3847A853AACE}" dt="2023-07-17T07:20:49.710" v="13752" actId="20577"/>
          <ac:spMkLst>
            <pc:docMk/>
            <pc:sldMk cId="2166731514" sldId="337"/>
            <ac:spMk id="87" creationId="{2C9D050F-3A43-B5FF-FDE7-09D740508E44}"/>
          </ac:spMkLst>
        </pc:s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5" creationId="{D2A41E59-D1C1-2446-A883-A21FF32AD705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8" creationId="{5D72325E-36C7-AABF-7AA7-95729B5D643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1" creationId="{62308868-7F40-EEFE-B937-82BDA9570F3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8" creationId="{3CD8E60D-CB78-805F-5D19-3CA2A00DF4F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1" creationId="{CCF2E7A0-50FE-6C21-8E0D-22CA603A7449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4" creationId="{C0DD8B52-8973-28CA-F5B4-BB8B442B0E16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9" creationId="{DF4B4EA1-B322-8B26-A296-EBFDF5D5B49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2" creationId="{BFA0C3AA-9CAB-02B4-784D-58208D33FAF2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5" creationId="{D4445649-8050-C005-1F54-64E665FBC82E}"/>
          </ac:grpSpMkLst>
        </pc:grpChg>
        <pc:picChg chg="del">
          <ac:chgData name="Toby Donaldson" userId="2e6e5431-bb17-4c41-9985-d39c50d83c73" providerId="ADAL" clId="{7F23DD3C-EE88-4E09-B912-3847A853AACE}" dt="2023-07-17T07:07:07.191" v="13013" actId="21"/>
          <ac:picMkLst>
            <pc:docMk/>
            <pc:sldMk cId="2166731514" sldId="337"/>
            <ac:picMk id="59" creationId="{3A687EDC-0B96-386B-0B0D-6347496BEA10}"/>
          </ac:picMkLst>
        </pc:pic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4" creationId="{6D92984D-6FAF-9963-4393-C9A307B69CC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5" creationId="{A0048F9F-BED5-0038-4CDD-19C7AF6E5D2C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6" creationId="{2C36A19A-B3AD-D011-BC22-7EA214D596C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7" creationId="{97B3C9F4-5B68-32FE-9F88-9B1D4D5C508E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7" creationId="{3AE599C0-A194-1929-69F1-57E413B197EC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8" creationId="{04E2B1C0-7DBC-3536-7857-DE40257C8FC0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8" creationId="{9C0AA278-F77A-3F67-EDE5-DA4B19CFFC3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9" creationId="{7E53D337-737C-5CBA-936A-AA11293BBE59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0" creationId="{4FDC79C4-C832-0306-6878-6057C0D38F7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1" creationId="{9EBF8916-DB4D-889D-3D13-0DD640314187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2" creationId="{FEC7918D-819E-EF87-05B1-4226CA4EE51F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3" creationId="{A491F7DA-CABB-9CD2-EED7-BB47D5CECC5C}"/>
          </ac:cxnSpMkLst>
        </pc:cxnChg>
        <pc:cxnChg chg="add mod">
          <ac:chgData name="Toby Donaldson" userId="2e6e5431-bb17-4c41-9985-d39c50d83c73" providerId="ADAL" clId="{7F23DD3C-EE88-4E09-B912-3847A853AACE}" dt="2023-07-17T07:21:31.912" v="13759" actId="14100"/>
          <ac:cxnSpMkLst>
            <pc:docMk/>
            <pc:sldMk cId="2166731514" sldId="337"/>
            <ac:cxnSpMk id="67" creationId="{875D3626-3030-366C-82CF-C120A7378A7F}"/>
          </ac:cxnSpMkLst>
        </pc:cxnChg>
        <pc:cxnChg chg="add mod">
          <ac:chgData name="Toby Donaldson" userId="2e6e5431-bb17-4c41-9985-d39c50d83c73" providerId="ADAL" clId="{7F23DD3C-EE88-4E09-B912-3847A853AACE}" dt="2023-07-17T07:21:35.222" v="13760" actId="14100"/>
          <ac:cxnSpMkLst>
            <pc:docMk/>
            <pc:sldMk cId="2166731514" sldId="337"/>
            <ac:cxnSpMk id="68" creationId="{412311CC-8F83-DFCC-8DEF-87110D8579C3}"/>
          </ac:cxnSpMkLst>
        </pc:cxnChg>
        <pc:cxnChg chg="add mod">
          <ac:chgData name="Toby Donaldson" userId="2e6e5431-bb17-4c41-9985-d39c50d83c73" providerId="ADAL" clId="{7F23DD3C-EE88-4E09-B912-3847A853AACE}" dt="2023-07-17T07:21:09.503" v="13756" actId="14100"/>
          <ac:cxnSpMkLst>
            <pc:docMk/>
            <pc:sldMk cId="2166731514" sldId="337"/>
            <ac:cxnSpMk id="79" creationId="{1E0878AC-65FF-91BF-75D1-CBDA8E60B565}"/>
          </ac:cxnSpMkLst>
        </pc:cxnChg>
        <pc:cxnChg chg="add mod">
          <ac:chgData name="Toby Donaldson" userId="2e6e5431-bb17-4c41-9985-d39c50d83c73" providerId="ADAL" clId="{7F23DD3C-EE88-4E09-B912-3847A853AACE}" dt="2023-07-17T07:21:18.309" v="13758" actId="14100"/>
          <ac:cxnSpMkLst>
            <pc:docMk/>
            <pc:sldMk cId="2166731514" sldId="337"/>
            <ac:cxnSpMk id="83" creationId="{4C5C3C5C-7433-4653-51F6-5625BAF87C52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2:39:09.3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19128 9901 3679 0,'0'0'320'0,"-2"0"-320"0,2 0 0 0,0 0 0 16,2 0 320-16,-2 0 0 0,0 0 0 0,-2-2 0 16,2 1-320-16,-4-1 0 0,1-3 0 0,-1-2 0 15,1 3 0-15,-1-3 0 0,-4-2 0 0,-1 4-192 16,0-2-48-16,-1 0-16 0,-4 0 0 0,0-3 0 15,3 5 384-15,-6-2 64 0,1-2 0 0,1 2 16 16,-1-2 416-16,4 4 80 16,-2-2 0-16,2 0 16 0,1 4 80 0,-1 1 16 0,3 0 0 0,-3 2 0 0,2 0-432 15,-3 4-96-15,3 1-16 0,0 5 0 16,-4 3-272-16,1-3-224 0,1 6 32 0,-3-2 16 16,1 1 176-16,-2 1 0 0,0 1 0 0,2 3 0 0,-3-1 0 15,-2 0 0-15,-1 0 0 0,1 0 176 0,0 4 0 0,-5-2 0 16,1-2 0-16,-1 0 0 15,3-2 144-15,-4 1 48 0,3-4 0 0,1 1 0 0,2 5 352 0,-1-5 80 16,3 6 16-16,0-3 0 0,4 1-176 0,-2-2-48 16,4 2 0-16,1-1 0 0,-2 1-288 0,-1-2-64 15,5-1-16-15,-3-2 0 0,3 2-224 0,-1-1 0 16,2-1 0-16,0-3 0 0,-2 1 384 0,2-2-32 16,4 1 0-16,-4 1 0 0,2-5 464 0,1 3 80 0,2-3 32 0,1 2 0 15,1-2-256-15,0-3-48 0,0 4-16 0,1-1 0 16,-1-3-288-16,4 4-64 0,-1-2-16 0,3-1 0 15,-1-2-240-15,-2 6 0 0,4-4 0 0,2-1 0 32,0 3 0-32,1-4 0 0,2 2 0 0,2-1 0 0,-14-4 0 15,0 0 0-15,0 0 0 0,0 0 0 0,86 26 128 0,-86-26-128 0,0 0 0 0,0 0 0 16,0 0 192-16,83 28-64 16,-83-28-128-16,0 0 192 0,0 0-192 0,0 0 144 0,80 19-144 0,-80-19 128 15,0 0 0-15,0 0-128 0,0 0 192 0,0 0-64 0,75 19 208 0,-64-15 48 16,-1 1 0-16,1-2 0 0,3 3 0 0,-6-5 0 31,3 6 0-31,1 0 0 0,0-3-112 0,2 4-16 0,-2-2 0 0,1-1 0 0,1-3-256 0,1 5 0 16,-4-2 128-16,1-2-128 15,0 1 0-15,0-1 0 0,2 6 0 0,0-5 0 0,-3 1 0 0,1 2 0 16,-2 0 0-16,1-4 0 0,3 6 0 0,-6-6 0 16,5 1 0-16,-3-1 0 0,2 3 0 0,0-5 0 15,-1 1 0-15,-1-2 0 0,4 0 288 0,-2-2-48 16,2 2-16-16,-1-1 0 0,-1-3 96 0,0 4 0 15,0 0 16-15,0 0 0 0,1 4-336 0,-3-4 128 16,2 1-128-16,2-1 0 16,-3 4 0-16,1-1 0 0,-12-3 0 0,0 0 0 15,0 0 0-15,0 0 0 0,73 19 0 0,-59-17-128 16,-14-2 128-16,0 0 0 0,0 0 0 0,73 9-128 16,-73-9 128-16,0 0 0 0,68 2 0 0,-44-2 128 15,3 1-128-15,-5-1 0 0,6 0 0 0,-28 0 0 16,0 0 192-16,84 4 0 0,-84-4 16 0,0 0 0 15,87 10-208-15,-87-10 128 0,0 0-128 0,94 11 0 16,-94-11 0-16,71 14 0 0,-71-14 0 0,72 14 0 16,-72-14 0-16,73 15 0 0,-73-15 0 0,72 14 0 15,-72-14 0-15,71 12-192 0,-71-12 192 0,84 4-160 16,-84-4 160-16,90-2 0 0,-41-1 0 0,5-6 0 0,7 4 0 16,2-6 0-16,5 6 128 0,-2-4-128 0,-2-1 128 0,1-1-128 15,1 1 128-15,0-4-128 0,1 4 160 0,1-3-32 16,3-1-128-16,-3 4 192 0,0-2-192 0,-2 1 0 15,-3-1 0-15,-2-5 0 0,-4-1 0 0,-1-3 0 16,2 2 0-16,-1-2 0 0,1 1 0 0,-3-1 0 16,6-4 0-16,-1 3 0 0,1-1 0 0,-4-1 0 15,-10-4-128-15,0-2 128 0,-3-1 0 0,-2-2 0 16,-2 5-128-16,-2-4 128 0,-1 1 0 0,-1 3 0 16,-1-3 0-16,-2 3 0 0,0 0 0 0,-7 4 0 15,2-1 0-15,-3-1 0 0,-4 7 0 0,-6 0 0 16,-2 0 0-16,-5 1 0 0,-3 6 0 0,-3-4 0 15,-4 1 0-15,-3-3 0 0,-3 1-192 0,-3 1-48 0,-5-1 0 0,-1-1 0 32,-2 3-368-32,-2-4-80 0,-2 1-16 0,-1-1 0 0,-2 0 528 0,0 1 176 0,-1-1 0 0,0 2-144 15,-3-1 560-15,0 1 112 0,-5 3 32 0,1-2 0 16,-3 8-32-16,-1-3 0 0,-4 8 0 0,-5-1 0 16,-2 4-320-16,-9 0-64 0,-3 4-16 0,-1-2 0 15,-1 1-128-15,-1 4 0 0,-1 0 0 0,6-5 0 16,-6 5-144-16,3-4-16 0,1-1 0 0,-2 0 0 15,-3-2-16-15,-2 0 0 0,3 0 0 0,4-2 0 16,-3 0 176-16,3 0 0 0,3 1 0 0,2 2 0 16,-1 1 0-16,-2 0 0 0,-4 3 0 0,-3 4 128 15,-4 0-128-15,2 3 0 0,0-2 0 0,-2 6 0 0,4 0 0 0,0 1 0 16,3 2 0-16,2 0 0 0,-1 0 0 0,-3-1 0 16,-3-1 0-16,4-5 0 0,3 2-192 0,0-1 64 15,3 0 0-15,-1-2 0 0,1 6-16 0,1-3 0 16,-2 2 0-16,-4-4 0 0,-3 2 144 0,-6-3 0 15,-3-1 0-15,4 0 0 0,-2-1 0 0,1 5 0 16,-1-5 0-16,2 3 128 0,1 0-128 0,-3-1 0 16,1 1 0-16,1-7 128 0,5 5-128 0,1-6 128 15,9-1-128-15,9-1 128 0,7-4-128 0,4 4 128 16,10-2-128-16,3-2 128 0,9 2 64 0,3 0 32 16,8 2 0-16,3-2 0 0,2 4-224 0,5-3 0 0,7 6 0 0,5-1 0 15,3-3-128-15,-22-3 128 0,74 16-192 0,-74-16 192 16,102 14-304-16,-37-9 48 0,10-3 16 0,3 1 0 15,4 2-128-15,-3-3-16 0,1 0-16 0,-2-2 0 16,2 0 240-16,7-2 160 0,8 0-192 0,-3 4 192 16,2 2 128-16,-5-1 128 0,-4 9 16 0,1-3 16 15,1 7 368-15,2-4 80 0,5 2 16 0,0 0 0 16,-2 3-496-16,-5-1-80 0,0 0-32 0,1-6 0 16,-5 2-144-16,8-5 0 0,8 2 0 0,2-6 0 15,-5 1-256-15,2-6 0 0,-2-5 16 0,3-5 0 16,4-4 32-16,-1 1 0 0,3-1 0 0,-6-5 0 15,-10 0 208-15,-3-3 0 0,-4-4 0 0,-4 0-144 0,0 0-96 0,-8 0-16 16,0 2 0-16,-13 0 0 16,-8 3-240-16,-5-1-48 0,-6 0-16 0,-7-3 0 15,-3 7-512-15,-9-1-96 0,-5 1-32 0,-5 1 0 16,-2 4-32-16,-9-3-16 0,-8 1 0 0,-4 1 0 16,0 4 528-16,-9-2 96 0,-3-2 32 0,-7 6 0 0,-5 1 464 0,-9 4 128 15,-11 0 0-15,-10 1 0 0,-3 4 272 0,-6 0 128 16,-3 5 32-16,-7 4 0 0,-6 5-128 0,-4 5-32 15,-6 6 0-15,-7 1 0 0,-1-2 688 0,3 1 144 16,1 4 32-16,5 1 0 0,2 3 272 0,1-2 48 16,-2-3 16-16,7 3 0 0,10-3-640 0,6 4-112 0,-2-6-16 15,8 3-16-15,8-6-528 0,-1 0-160 0,4 1 0 0,-2-5 0 16,6-1 0-16,5-6 0 0,6 3 0 0,6-4 0 16,7-2 0-16,5-6 0 0,2 4 0 0,5-7 0 15,7 2 0-15,2-2 0 0,3 0 0 0,4 0 0 16,5 0 0-16,4-2 0 0,4 2 128 0,4 0-128 15,8-2 0-15,9-3 0 0,8 0-128 0,10-2 128 16,7-4-224-16,10-2 48 0,6 4 16 0,5-7 0 31,5 4-544-31,-1-2-128 0,3-3 0 0,5-4-16 0,0 0 0 0,12-4 0 16,6 5 0-16,-1-3 0 0,-10 2 384 0,4 0 80 0,-2-3 0 0,0 3 16 16,-1 7 368-16,-2-2 128 0,-3 4 0 0,-8-4 0 15,-8 6 256-15,-8-1 64 0,-9 3 0 0,-4-3 0 0,-6 8-448 16,-9-1 0-16,-38 4 0 0,52-1 0 15,-40 1-672-15,-6 1-112 0,-6-1-32 0,-13 0 0 16,-4 0-256-16,-9 0-48 0,-12 4-16 0,-11-1 0 0,-5 1 704 0,-9 4 144 16,-8 1 32-16,-10 2 0 0,-6-4 256 0,-14 3 0 15,-5-3 128-15,-6 3-128 0,3 1 304 0,-10 3-48 16,-3-5 0-16,-10 3 0 0,1-5-256 0,-3 7 0 16,-2 1 0-16,-5-1 0 0,-6 4 0 0,6-4 0 15,2 3 0-15,1-1 0 0,4-1 0 0,1-1 128 16,3-2-128-16,15 1 0 0,14-6 496 0,12-2-16 15,9-5 0-15,5-2 0 0,9-5 496 0,8 0 112 16,11-5 0-16,10 2 16 0,9-3-864 0,9-2-240 0,7-3 0 16,5 3 0-1,4 2-448-15,6-2-160 0,6 1-32 0,3 5-6992 0,7-1-1392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12:06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 2741 6447 0,'-16'5'576'0,"2"-2"-576"16,7 4 0-16,4-3 0 0,-1-2 816 0,-1 1 48 0,-11 8 16 0,-7 4 0 0,-6 4-496 0,1 4-80 16,-2 0-32-16,4-2 0 0,2 0-272 0,1-1 0 15,-1 1 0-15,1-2-144 0,-1-1 464 0,1-2 112 16,2-1 16-16,0-3 0 0,2-1 736 0,2 3 160 16,1 0 16-16,0-4 16 0,4 6-640 0,-4-2-128 15,2 2-32-15,-3-4 0 0,3 3-576 0,-2 1 0 16,1 1 0-16,-1-1-192 15,2 2 192-15,-2 1 0 0,2 2 0 0,2-2-128 0,2 2 128 0,1 1 0 16,2 1 0-16,0 3 128 0,2-2 208 0,1 1 48 0,3 6 16 16,1-3 0-16,0 3-400 0,0 1 0 0,0-3 0 0,1 4 0 15,-2-1 0-15,1-3 0 0,1 3 0 0,1-6 0 16,2 4 0-16,-1-6 0 0,4 4 0 0,0-4 128 16,2-3 352-16,1 2 64 15,-10-23 16-15,0 0 0 0,51 62 272 0,-51-62 64 0,0 0 16 0,68 56 0 16,-68-56-208-16,0 0-32 0,101 47-16 0,-101-47 0 15,77 25-288-15,-77-25-64 0,83 17-16 0,-83-17 0 16,84 16-288-16,-84-16 0 0,0 0 0 0,115 17 0 16,-115-17 0-16,0 0 0 0,108 11 0 0,-108-11 0 15,0 0 0-15,117 8 0 0,-117-8 0 0,85 2 0 32,-85-2 0-32,87 3 0 0,-87-3 0 0,96 6-144 0,-96-6 144 15,91 3 0-15,-91-3 0 0,83 5 0 0,-83-5 0 0,86 9-160 16,-86-9 160-16,90 5-160 0,-90-5 160 0,94 2 0 15,-94-2 0-15,108 0 0 0,-108 0 0 0,117-3 0 16,-117 3 0-16,117-7 0 0,-117 7 0 0,110-7 0 16,-110 7 0-16,116-14 0 0,-116 14 0 0,110-18-208 15,-110 18 48-15,120-19 16 0,-120 19-112 0,121-12 0 16,-121 12-16-16,109-14 0 0,-109 14 272 0,107-12 0 16,-107 12 0-16,111-14 0 0,-111 14 0 0,122-23 128 15,-50 11-128-15,4 0 0 0,3-2 0 0,-3 3 0 16,-6-1 0-16,2 4 0 0,-6-3 0 0,4 6 0 15,-3-6 0-15,3 4 0 0,3 1 0 0,1-3 0 0,2 4 0 16,-4-6 0-16,-72 11 0 0,134-17 0 0,-68 8 0 0,2-3 0 16,2 3 0-16,5-3 0 0,1 1 0 0,6-2 0 15,-2-1 0-15,-3-4 0 0,-2 1 128 0,-4 1-128 16,-1 6 304-16,2-4 16 0,-1 7 0 0,1-2 0 16,2 6 0-16,-2-1 16 0,-72 4 0 0,132-10 0 15,-132 10 80-15,119-6 16 0,-119 6 0 0,120-7 0 16,-120 7-240-16,124-5-64 0,-124 5 0 0,130-3 0 0,-130 3-128 15,124-7 0-15,-124 7 0 0,101-14 0 0,-101 14 0 0,93-11 0 16,-93 11 0-16,88-14 0 0,-88 14 128 0,84-17 0 16,-84 17 0-16,84-16 0 0,-84 16 64 0,71-8 16 15,-71 8 0-15,0 0 0 0,93-9-208 0,-93 9 0 16,0 0 0-16,0 0 0 0,76 3 0 0,-76-3 0 16,0 0 0-16,0 0 0 0,0 0 0 0,0 0 0 15,80 14 0-15,-69-15 0 0,1-3 0 0,2-3-128 16,-5 2 128-16,3-2 0 0,-3-2 0 0,1 4 0 0,-6-7 0 0,4 5 0 15,-1-7 208-15,2 2-48 0,0-2-16 0,-4-4 0 16,2-3 160-16,2-1 16 0,1-4 16 0,2 1 0 16,4-8-336-16,0 2 0 0,3-4 0 0,0 0 128 15,0-1-384-15,-1 1-80 0,-5 0-16 0,0 5 0 32,-1-1-48-32,-7 0-16 0,-1 5 0 0,-4-1 0 0,-4 1 416 0,-1-2 0 0,-4-1 0 0,-1 1 0 15,-6 2 640-15,0 0 48 0,-3-2 16 0,-2 3 0 16,0 1 0-16,-3-2 16 0,-4 7 0 0,2 0 0 15,-5 5-336-15,-1-4-64 0,1 3 0 0,-6-1-16 16,1 0-304-16,-6 6-304 0,-3-1 64 0,-3 3 16 16,-6-3-32-16,0 2 0 0,-1-1 0 0,-3-2 0 15,1 5 400-15,-3-2 80 0,-6 0 16 0,3 6 0 0,1 1 160 0,-6 0 48 16,-2 2 0-16,-10 0 0 0,3-1-16 0,-1 1 0 16,-4 3 0-16,-3 2 0 0,-1 8-224 0,1-5-32 15,1 6-16-15,0-7 0 0,-4 4-160 0,-1-6 0 16,0 4 0-16,2-2 0 0,-2-2-256 0,0 4 32 15,-5-3 0-15,-9 5 0 0,-3-2-48 0,-2 1-16 16,8-1 0-16,-2 1 0 0,4-3 48 0,-7-2 16 16,-3 4 0-16,0-4 0 0,6-1 224 0,0 3 0 15,8-4 0-15,-3 1 0 0,-1-2-240 0,1-1 48 16,-6 6 16-16,5-3 0 0,4 1 176 0,2 0 0 16,1 2 0-16,-6 0 0 0,-1 4 0 0,0-1 0 0,4-1 0 0,0 1 0 15,4 1-400-15,-5-4 0 0,1 5 0 0,-3-2 0 31,-1 6-192-31,4-6-48 0,4 1 0 0,6-1 0 0,4-1 448 0,-2 1 192 0,-4-1-192 0,3 3 192 0,1-5-128 16,3 5 128-16,3 1 0 0,3-3 0 0,3 6 0 16,-2-2 0-16,1 3 0 0,-4-3 0 15,-3 5-464-15,-1 4-32 0,3 1 0 0,1 1 0 16,5 4-1168 0,0-1-256-16,4 5-32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12:31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28837 9668 21183 0,'-31'10'1888'0,"6"2"-1504"0,12-8-384 0,6-1 0 16,3-1 480-16,-12 7 32 0,-11 1 0 0,-19 9 0 15,-10 6 272-15,-1-3 64 0,5-1 16 0,6-5 0 16,6 0-400-16,-2-6-80 0,4 6 0 0,-2-4-16 15,2 0 144-15,-6 2 48 0,2 3 0 0,-5-1 0 0,2 3 256 0,0 2 48 16,-2 0 16-16,3 3 0 0,-1 8-448 0,1-1-96 16,4 4-16-16,0 2 0 0,-2-4-320 0,4 5 0 15,-2 4 0-15,1 0 0 0,5 1-192 0,-5 6 0 16,3 5 0-16,-1-4 0 0,4 6 0 0,-2-2-16 16,4-3 0-16,3-4 0 0,2 1 208 0,3-4 0 15,0 3 0-15,2-2 0 0,1 2 0 0,0 2-192 16,-2 3 192-16,3-1-192 15,-1-1-224-15,1 6-32 0,0 0-16 0,0 3 0 0,1 6 464 0,3-3 0 16,-3 4 0-16,3 1 160 0,3 4 688 0,-2 4 144 16,0 3 32-16,-2 2 0 0,2 9-16 0,-2 0 0 0,2 5 0 15,0-3 0-15,0-1-464 0,2 4-96 0,0 6 0 0,2-10-16 16,1 2-240-16,0-8-32 0,4-6-16 0,2-4 0 16,1-3-144-16,0-3 0 0,0 5 0 0,-1-2 0 15,-1 4 0-15,1-3 0 0,-2-3 0 0,-2 1 0 16,0-4 0-16,0 2 0 0,-2 4 0 0,0 1 0 15,1 3 128-15,1 3-128 0,1-3 0 0,-1-2 128 16,6-5 64-16,-1-4 0 0,5-6 0 0,1-2 0 16,3 4-192-16,2-5 160 0,4-2-160 0,3 5 160 15,2-1-160-15,3-2 0 0,-1-6 0 0,1 1 128 16,2-3-128-16,3-2 0 0,-1 2 0 0,2-1 0 16,3 4 0-16,1-2 0 0,1 1 0 0,1-1 0 0,0-2-176 15,4 2 48-15,-1-2 0 0,4 3 0 0,6-1 0 0,4 2 0 16,8 1 0-16,1-5 0 0,4 2-96 0,1-6-16 15,2 4 0-15,2-3 0 16,4-2-208-16,1-4-64 0,5 0 0 0,4-1 0 0,5 1 128 0,0 0 0 16,1 2 16-16,-1-8 0 0,-7 1 368 0,5-2 192 0,4-1-32 15,5 3 0-15,9-7 64 0,-7 0 16 0,-2-5 0 0,-7-2 0 16,2-1-240-16,7-6 0 0,8 2 0 0,4-2 0 16,4-5 0-16,-6 3 0 0,-6-3 0 0,6-5 0 15,7-2 0-15,2 0 0 0,2-2 0 0,-7 1 0 16,-8-3 0-16,0-1 0 0,-3-2 0 0,0-2 0 15,4-1 0-15,-5-6 0 0,-6 2 0 0,-3-10 0 16,-6-2 0-16,5-7 144 0,-5-4-144 0,4-1 128 16,1-1-128-16,-7-1 0 15,-4-3 0-15,-4-2 0 0,-3 3-272 0,-4-2 16 0,-1 2 0 0,-1 2 0 16,-3 0 128-16,4 0 128 0,-1 4-192 0,-1 1 192 0,-7 5 144 16,-2-1 144-16,-2 3 32 0,-2-2 0 0,-50 30 288 0,93-61 64 15,-93 61 16-15,87-61 0 0,-87 61-304 0,82-61-48 16,-82 61-16-16,75-64 0 0,-75 64-160 0,73-78-32 15,-38 32-128-15,0 1 192 0,-2-5-192 0,-7 3 0 16,5-6 128-16,-5-1-128 0,6-7 0 0,-6-1 0 16,4-3 128-16,-6-1-128 0,2 0 0 0,0-7 0 15,-7 3 0-15,2-10 0 0,-2-2 0 0,-3-9 128 16,2-6-128-16,-8-2 0 0,2-4 0 0,-5 2 0 16,2-4 0-16,-9 8 0 0,2 3-320 0,-4 0 64 15,-3 3 0-15,-1 6 0 0,-1 5 0 0,6 0 0 16,1 5 0-16,0-4 0 0,5 3 256 0,4-1 192 15,5-7-16-15,5-3-16 0,5-2 128 0,2 2 32 0,9 2 0 0,-2-4 0 16,6 2-80-16,2-5-16 0,-1-6 0 0,-1-1 0 16,-3 0-80-16,-4 6-16 0,-3 8 0 0,-2 5 0 15,-3 5-128-15,-5 4 160 0,-1-6-160 0,-15-1 160 16,-1 6-160-16,-7-1 0 0,-4 2 0 0,-10-1 0 16,-4-1-128-16,-8-4-16 15,-8-3 0-15,-4-2 0 0,-8-1 144 0,-5 8 0 0,-3 7 0 0,-4 2 0 0,4 5 0 0,-7-5 144 16,0 1-144-16,0-6 0 0,-1-2 0 0,1 0 0 15,2-2 0-15,-6 0 0 0,-2 3 0 0,-1 1 0 16,4 5 0-16,-6 1 0 0,-2-1-192 0,2 5-64 16,0 5 0-16,-7 1 0 0,-1 8 0 0,-10 0 0 15,-3 3 0-15,-1 4 0 0,-3 7 16 0,-2 0 0 32,2 7 0-32,-9 3 0 0,-1 4-16 0,-2 7-16 15,-1 5 0-15,0 0 0 0,3 5-48 0,-5 6-16 16,-5 8 0-16,-1 3 0 15,1 8-368-15,0-2-64 0,7 2 0 0,-8 3-16 16,1 2 160-16,2 5 48 0,-1 0 0 0,6-2 0 0,7 2 400 0,-6 4 176 0,-3-4-128 0,4 0 128 16,6-2 128-16,-3 8 96 0,2-1 32 0,-6 2 0 15,-1 0-256-15,-2 2 144 0,0 1-144 0,2 6 128 16,-1-4-128-16,-2 8 0 0,-6 1 0 0,-2 7 0 16,0 3-144-16,-1 14 144 0,1 4 0 0,-12 4-15072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14:44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5542 1758 6015 0,'-3'2'528'16,"3"0"-528"0,-2 0 0-16,-1-1 0 0,1-1 0 0,-2 2 0 0,-1 0 0 0,-2 5 0 15,-3 2 0-15,-1-4 0 0,-1 5 0 0,3-5 0 16,1 4 0-16,1-5 0 0,1 1 464 0,1-3 144 15,2 5 32-15,-6-4 0 0,2 2-128 0,-2-1 0 16,1 4-16-16,-3-1 32 0,-1 0-16 0,0 6 0 16,-2-3 0-16,0-1 0 0,-2 1-128 0,-1-1-48 15,-1 1 0-15,1-1 48 0,1 3-384 0,-1-1 0 16,1 1 0-16,2 0 0 0,-3-3 0 0,3 3 0 16,-2-2 0-16,2 3 0 0,0-1 0 0,2-3 0 15,0-2 0-15,3 3 160 0,0-5 96 16,3 2 32-16,0 0 0 0,5-3 0 0,-1 4-48 0,-2-1-16 15,4-1 0-15,4 2 32 0,-4-1-128 0,0 4-128 0,0-3 144 0,0 3-144 16,0-2 288-16,0 3-32 0,0-4-16 0,2 6 32 16,-2 0 80-16,0-2 16 0,0 4 0 0,0 2 0 15,0 1 48-15,1-2 16 0,3 2 0 0,1-1 32 16,2-3 48-16,-2-1 16 0,7-1 0 0,-1-1 0 16,1-5-240-16,5 1-48 0,4-4-16 0,4-6 0 15,-1-1-224-15,4-8 0 0,5 1-144 0,4-4 144 31,1-2-1280-31,0-3-176 0</inkml:trace>
  <inkml:trace contextRef="#ctx0" brushRef="#br0" timeOffset="724.35">6095 1936 6447 0,'-26'14'576'0,"6"-7"-576"0,3 5 0 0,5-7 0 0,3 2 1200 0,4-1 128 0,-2-1 16 0,-7 7 16 16,-7 4 80-16,-3 5 16 0,-1 1 0 0,3-1 0 16,6-3-1024-16,-1-3-208 0,6-4-32 0,2 3-16 15,1-7-176-15,2 1-256 0,1-2 64 0,-2 2 16 31,2-3-192-31,-2-1-32 0,-2-1-16 0,2 4 0 0,-1-3 240 0,1-1 176 0,1-1-208 0,-1 0 80 0,2 1 128 0,2 1 144 16,-1-2-16-16,4-1-128 0,-1 3 448 0,-3-1 0 16,8-1-16-16,-3 1 0 0,-1 4-288 0,4 0-144 15,-3-3 160-15,3 5-160 0,1-2 0 0,0 3 0 16,-3-1 0-16,0 3 0 0,1 2 0 0,-1-2 0 16,0 5 0-16,-2 3 0 0,0-1 0 0,0 0 0 15,0 7 0-15,-2-3 0 0,2-2 224 0,0 0 48 16,2-2 16-16,0-2 0 0,5-1 48 0,-2-6 16 15,2 4 0-15,1-7 0 0,3 4-144 0,1-6-16 0,0 0-16 16,-3-5 0 0,2 0-176-16,1-5 0 0,2 0 144 0,1-6-144 15,-1 4 0-15,2-7 144 0,0 4-144 0,-2-4 0 16,3-4 144-16,-1 3-144 0,1-3 0 0,-6-1 144 16,-1 2-144-16,-1 1 0 0,-2-1 0 0,-4 1 0 15,1 0 0-15,-3 1 0 0,1-1 0 0,-4 4 0 16,2 0 0-16,-1-2 0 0,-1 1 0 0,-3 1 0 15,3-3 320-15,-5 1 16 0,2 3 16 0,0-3 0 16,-2 4-112-16,0-4-32 0,3 0 0 0,-5 0 0 16,4 4-208-16,0-4 0 0,-2 0 0 0,-2 3 0 0,-1-1 0 15,-2 3-192-15,-2 1 192 0,-2 6-160 16,0 0-480-16,-1 6-112 16,-4 6-16-16,-2 1 0 0,-1 4 256 0,5 3 32 0,-2-1 16 0,3-3 0 15,6-4 32-15,5 1 16 0,6-6 0 0,2-5-6928 16</inkml:trace>
  <inkml:trace contextRef="#ctx0" brushRef="#br0" timeOffset="1479.9">6640 1936 10127 0,'-5'4'896'0,"1"1"-704"16,1-3-192-16,3-1 0 0,3 1 560 0,-3 0 80 15,-3 1 0-15,0 8 16 0,-3-3-336 0,3 8-64 0,1 0 0 0,0-1-16 16,-3-1 112-16,3 6 32 0,-1 2 0 0,-1 1 0 16,1 1 128-16,-4 6 48 0,0-2 0 0,2 5 0 15,-4 3-304-15,2 1-48 0,2-4-16 0,-4-3 0 16,4 3-192-16,1-9 0 0,4-1 128 0,0-4-128 15,0-3 0-15,0-2 0 0,4-8 0 0,-2 3 0 16,1-5-192-16,-3-3-16 0,2-1-16 16,0 0 0-16,-1-1-64 0,3-3-16 0,-4 2 0 0,2-5 0 15,-1 2 304-15,3-3 144 0,1-3-16 0,4-3 0 16,-4 0 64-16,4-5 0 0,-1 0 0 0,1-5 0 0,2 1-192 0,-1-3 0 16,2-4 144-16,-1-1-144 0,3 1 160 15,0-3-32-15,1 5-128 0,-1 0 192 0,4 2-16 16,-6 5-16-16,2 2 0 0,0 5 0 0,-4 2 160 0,1 5 48 15,-3 2 0-15,1 1 0 0,-2 4 80 0,2 4 0 16,-6 1 16-16,1 0 0 0,1 6 112 0,-2 1 32 16,1 5 0-16,-4 3 0 0,0 4-224 0,0-1-64 15,-5 1 0-15,-1 6 0 0,3-3-192 0,-1 7-128 16,-4 0 160-16,1-4-160 0,2 5 0 0,-2-2 0 16,1-2 0-16,3-5 0 15,1-1-496-15,4 1-32 0,3-3-16 0,6-4-6352 0,-3-2-1264 16</inkml:trace>
  <inkml:trace contextRef="#ctx0" brushRef="#br0" timeOffset="1896.04">7478 1832 911 0,'2'-4'0'0,"2"2"0"0,-3 1 0 0,1-1 0 15,-2 2 1088-15,4 0 144 0,3-2 32 0,-2-1 0 16,9-3 192-16,-7 1 32 0,0 3 16 0,0 1 0 15,-6 1-512-15,-1 0-96 0,-1 0-32 0,-5 0 0 16,-1 0-496-16,-1 1-112 0,-6 1 0 0,-4 3-16 16,1-1 48-16,-2 1 16 0,-2 0 0 0,-2 6 0 15,4-4 176-15,-2 3 32 0,-2 1 16 0,4 1 0 0,2 0-16 0,3-3 0 16,0 1 0-16,2-1 0 0,3 5-240 0,0-5-48 16,4 5-16-16,2-4 0 0,1 0-208 0,2 4 0 15,2-5 0-15,1 3 0 16,2-1 0-16,4-1-192 0,0 2 192 0,1-1-160 15,4 1 160-15,-2-3 0 0,1 5 0 0,1 0 0 16,-1-2 0-16,1 0-128 0,-1 4 128 0,2-2 0 16,-4 1 0-16,1-1-128 0,-2 5 128 0,1-1 0 15,-2 1 0-15,-4-2 304 0,0 1-48 0,-2-1-16 16,-1-3 144-16,-2 0 48 0,-2-2 0 0,-1 4 0 0,-2-4-64 16,-2 4-16-16,-4-2 0 0,-3 1 0 0,0 5 80 0,-3-5 16 15,3 4 0-15,-7-1 0 0,2-3-256 0,-2 1-64 16,0-2 0-16,-1-2 0 0,1-5-320 0,1 0-64 15,3-7 0-15,3-9-7152 16,4-3-1424-16</inkml:trace>
  <inkml:trace contextRef="#ctx0" brushRef="#br0" timeOffset="2310.09">8088 1394 10127 0,'-5'0'896'0,"3"0"-704"0,2 0-192 0,2 0 0 16,-2 0 560-16,2 0 80 0,0 0 0 0,-1 0 16 16,3 4-432-16,-1-2-96 0,-1 1 0 0,1 1-128 0,-1 1 0 0,-2 4 0 15,0-2 0-15,0 5 0 0,-2-4 400 16,-1 6-16-16,0-1-16 0,1-1 0 0,-2 3 208 0,1 3 64 16,1-1 0-16,-5 2 0 0,4 2 256 0,-1 4 48 15,2 4 16-15,2-1 0 0,-1 7-80 0,1 5-16 16,1 9 0-16,1 1 0 0,-2 6-448 0,2 3-96 0,-2 4 0 0,0 0-16 15,-2-1-304-15,2-2 128 0,-2-1-128 0,1-3 0 16,1-6 0-16,0-1 0 16,0 0 0-16,0-6 0 15,1 4-848-15,-1-8-288 0,0-8-48 0,-1-2-16 0,-1-4-1376 16,-5-6-288-16</inkml:trace>
  <inkml:trace contextRef="#ctx0" brushRef="#br0" timeOffset="2561.46">7663 2173 1839 0,'-5'-14'160'0,"3"0"-160"15,2 5 0-15,2-1 0 0,3 5 1296 0,0-1 240 16,2-4 32-16,7-4 16 0,9-9-496 0,10-1-80 16,4-4-32-16,3 4 0 0,-40 24-496 0,75-26-96 15,-75 26-32-15,0 0 0 16,102-11 16-16,-102 11 0 0,0 0 0 0,103 19 0 0,-71-12 64 0,-32-7 16 15,0 0 0-15,111 13 0 0,-111-13-160 0,0 0-32 16,117-2 0-16,-117 2 0 0,0 0-256 0,104-26 160 16,-104 26-160-16,0 0 128 15,93-44-672-15,-60 28-144 0</inkml:trace>
  <inkml:trace contextRef="#ctx0" brushRef="#br0" timeOffset="3456.13">9747 1941 13823 0,'-2'6'1216'0,"1"-6"-960"16,2 0-256-16,1 0 0 0,0 0 176 0,-2 0-16 16,0 0 0-16,0 1 0 31,0 1-752-31,-2 0-160 0,-1 0-16 0,-4-2-16 0,-2 1 480 0,-1 1 112 0,-3 1 0 0,-2 3 16 0,-3-1 368 0,-3 0 64 16,0 4 0-16,1-4 16 0,-3 0-16 0,2 4 0 15,4-2 0-15,1 2 0 0,-2-1-256 0,5 3 0 16,2-2 128-16,4-4-128 0,2 5 0 0,5-3 0 0,-2 2 0 0,4-2 0 15,0 3 0-15,3-1 0 0,5 0 0 0,-3 1 0 16,5 4 0-16,-3 2 0 16,5 1 0-16,2 4 0 0,1 4 192 0,-3 1 48 0,5 3 0 15,1 1 0-15,-1-2-240 0,0-4 0 0,3 6 128 0,-2-8-128 16,-1 1 0-16,-2-6 144 0,-3 1-144 0,0-8 128 16,-2-3 272-16,-5-3 48 0,-3 1 16 0,-1-5 0 15,-3 0 96-15,-1-4 16 0,-3 3 0 0,1-1 0 16,-3 2 592-16,-2-2 128 0,-3-1 32 0,-3-1 0 15,-3-3-528-15,-6 4-96 0,-3 3-32 0,-7 0 0 16,-2 3-480-16,-3 6-192 0,-2 0 128 0,-2 5-128 0,7 0 0 0,-2-4 0 16,8 6 128-16,4-6-128 0,6-1 0 0,3-4 0 15,10 2 0-15,-1-7 0 16,5-2-880-16,5-5-256 0</inkml:trace>
  <inkml:trace contextRef="#ctx0" brushRef="#br0" timeOffset="4210.45">10138 1468 6447 0,'0'0'576'0,"0"0"-576"0,0 1 0 0,0-1 0 16,0 0 896-16,0 2 64 0,1 2 0 0,1-3 16 16,0 5-528-16,1-1-96 0,-1 3-32 0,2 1 0 15,-1 3-320-15,-1 4 0 0,-2-2-160 0,0 9 160 16,0-3-208-16,0 5 64 0,0 1 16 0,0 7 0 15,0 0 128-15,0 6 0 0,0 2 0 0,0 6-128 0,0-1 128 0,-2 4 192 16,-1 2-32-16,-1 6-16 0,2 1 112 0,1 2 32 16,-1 2 0-16,2 1 0 0,0-5-64 0,2-1-16 15,-1-2 0-15,3-6 0 0,3-5-208 0,-6-5-128 16,5-5 128-16,1-7-208 16,0 4-976-16,1-10-192 0,5 3-32 0,-10-12-16 0,-5 0 1152 0</inkml:trace>
  <inkml:trace contextRef="#ctx0" brushRef="#br0" timeOffset="4524.59">9923 2074 7359 0,'-26'5'656'0,"12"-3"-528"0,5-1-128 0,4-1 0 15,5 0 2432-15,5-1 464 0,-3 1 96 0,7-4 16 16,5-3-2112-16,5 4-432 0,4-6-80 0,3 0 0 16,-4 4-1216-16,3-4-224 0,-3 6-48 0,5-1-16 15,-6 1 96-15,1-1 32 0,1 3 0 0,0-3 0 0,1 2 992 0,0 2 0 16,2 0 0-16,4 0 160 16,-30 0 288-16,0 0 48 0,99 11 16 0,-99-11 0 0,0 0-720 0,103 7-144 15,-103-7-32-15,0 0 0 16,0 0-1120-16,103 26-224 0,-82-19-64 15,-2 0 0-15,0 3 1504 0,-3-4 288 0,-4 2 0 0,0-1 128 0,-3-1-128 0,0 2 0 16,-2-4 0-16</inkml:trace>
  <inkml:trace contextRef="#ctx0" brushRef="#br0" timeOffset="4901.78">10646 2185 12895 0,'-21'11'576'0,"4"-6"112"0,5 4-560 0,5-6-128 0,2 1 0 0,3-3 0 16,0 3 1440-16,-3 4 256 0,0 1 48 0,-6 7 16 15,6 0-800-15,3 1-144 0,1 0-48 0,-5-1 0 16,6 0-640-16,-1-1-128 0,-1 3 0 16,-2-1 0-16,3 2 0 0,-3 1 0 0,2-1 0 0,-5 2 0 15,2-1 0-15,0 5 0 0,1-1 0 0,1-1 0 16,0 0 0-16,3-1 256 0,-2-1-16 0,2-2-16 16,0-1-32-16,2-1-16 0,-2-5 0 0,0 2 0 15,-2-2-176-15,-2-3 0 0,3-2 0 0,-5-2 0 16,3-3 0-16,-1-2 0 0,1-3 0 0,-1-3 0 15,4 3 0-15,-1-8 0 0,1-3 0 0,0-3 0 0,0-2-256 16,1-5 0-16,3-4 16 0,-1-2 0 0,3-3 240 0,1-4-144 16,-2-4 144-16,2-5-128 0,0 3 128 0,-2-4 128 15,2 3-128-15,-2 6 176 0,-1 1-176 0,-1 4 0 16,1 11 0-16,-1 4 0 0,1 8 0 0,-3 1 192 16,-1 7-192-16,2 0 192 0,2 2 256 0,-1 0 48 15,0 2 16-15,4 0 0 0,0 1-64 0,6 3 0 16,-3-5 0-16,4-1 0 15,0 2-736 1,3-4-160-16,1-1-16 0,1-2-16 0,-3 1-1408 0,3-1-288 0,3 0-48 0,-2-2-6416 0</inkml:trace>
  <inkml:trace contextRef="#ctx0" brushRef="#br0" timeOffset="5104.99">11216 1941 4943 0,'-2'14'0'0,"1"-5"192"0,-1 0-48 0,-1-4 32 0,1 4-176 0,0-4 0 0,0 4 0 0,1 3 0 16,-3 10 1216-16,1 8 224 0,-6 3 32 0,4-3 16 16,-1 1-368-16,1 0-80 0,2-1-16 0,-3 3 0 15,1 2-432-15,0 0-80 0,-2 3-32 0,2-1 0 16,1 3 224-16,-1 0 64 0,3 0 0 0,2-5 0 16,2-2-464-16,5-5-96 0,-3 1-16 0,3-6-5776 15,3-4-1168-15</inkml:trace>
  <inkml:trace contextRef="#ctx0" brushRef="#br0" timeOffset="5560.1">11434 1967 13823 0,'-3'2'1216'0,"3"0"-960"16,1-2-256-16,5 0 0 0,-5 2 512 0,3-1 64 15,3 1 16-15,3 7 0 0,1 0-592 0,-1 8 0 16,-1 2-192-16,-4 0 64 16,-1 9-560-16,-4-2-96 0,-2 6-32 0,0-1 0 0,-3 6 384 0,0-3 80 15,3 1 16-15,0-5 0 0,0-2 16 0,2-6 16 16,0 3 0-16,0-10 0 0,0 1 96 0,-1-2 16 0,1-7 0 0,-2 2 0 16,2-4 0-16,-5-3 0 0,3-1 0 0,-2 1 0 15,3-2 192-15,-1-3 0 0,2-1 0 0,0-3 0 31,2-3-416-31,1-4-32 0,1 2-16 0,1-4 0 16,0-1-688-16,2-1-128 0,2 1-16 0,-1-4-16 16,5 0 704-16,1-7 144 0,0 2 16 0,5-7 16 0,3 3 640 0,-1-5 128 0,4-3 32 0,1-2 0 15,0 2 64-15,-3 3 16 0,-2 4 0 0,-6 8 0 16,-1 9 0-16,-5 5 0 0,-4 4 0 0,0 10 0 0,-5 2 512 16,-1 9 96-16,-3 5 32 0,-1 1 0 0,0 10 1040 0,1 1 224 15,-1 2 32-15,0 5 16 0,1 2-896 16,1-1-176-16,1 5-48 0,-1-1 0 0,1-3-736 0,2-6-160 15,0-3-16-15,2-6-16 0,1-7-608 0,0 0-112 16,3-5-16-16,-1-4-16 16,2-4-1360-16,0-6-272 0,3 1-48 0,-3-4-5808 15</inkml:trace>
  <inkml:trace contextRef="#ctx0" brushRef="#br0" timeOffset="6140.84">12431 1919 25791 0,'-37'3'1152'0,"15"1"224"0,2-4-1104 0,10 0-272 0,5-4 0 0,3 2 0 0,2 1 256 0,-5-1 0 0,0 0 0 0,-9-1 0 31,1 1-2144-31,1 4-432 0,-5 3-96 0,-1 9-16 15,-3 3 432-15,2 4 80 0,-2 4 0 0,-3 6 16 0,3 2 1392 0,0 0 288 0,0 2 48 0,4 0 16 16,3-6 1056-16,2 1 192 0,1 7 64 0,4-6 0 16,5-3 48-16,2 1 16 0,2-2 0 0,2-1 0 15,3-4-832-15,0-3-176 0,3-1-16 0,2-8-16 16,4 1-336-16,-2-8-64 0,3 1-16 0,6-6 0 16,-2-1-368-16,-2-10-80 0,2 3-16 0,0-9 0 0,-2-2 512 0,-2-7 192 15,1 0-176-15,-1-7 176 0,-3 0 0 0,0-5 240 16,0-1-32-16,-2-3 0 0,-6 4-208 0,-1 2 0 15,-3-1 0-15,-2 4 0 16,-2 8-304-16,-2 0 48 0,-1 8 16 0,0 7 0 0,-2 2 80 0,2 6 16 16,-1 2 0-16,1 6 0 0,0 1 480 0,2 9 112 15,-3 5 0-15,3 0 16 0,3 11 304 0,-2 1 64 16,2 8 16-16,0 9 0 0,0 6-432 0,0 11-96 16,0 12 0-16,0 6-16 0,4 2 272 0,1 3 48 15,2-7 16-15,1 0 0 0,5-14-208 0,-5-2-48 16,-2-9 0-16,-8-8 0 15,-5 3-768-15,-11-9-144 0,-4-4-48 0,-6-3 0 16,-2-2 80-16,1-7 16 0,-4-3 0 0,3-4 0 0,2-3 1600 0,5-4 320 0,1-7 64 0,1-5 16 16,3-2-352-16,4-5-64 0,-3-5-16 0,5-4 0 15,0-3-1088-15,1-3-336 0,2-3-16 0,4-4 0 32,2-6-704-32,1-2-144 15,2-1-16-15,4-2-16 0,1-5 64 0,3-2 16 0,1 5 0 0,3-4 0 0,4 1 512 0,-2-2 128 0,7 0 0 0,-2 7 16 16,0 2 352-16,0 1 144 0,-3 1-128 0,0 1-8128 15</inkml:trace>
  <inkml:trace contextRef="#ctx0" brushRef="#br0" timeOffset="6329.25">10856 1922 23951 0,'-46'4'1056'0,"18"-4"224"0,11 0-1024 0,10 0-256 16,3 0 0-16,8-4 0 0,-1 2-240 0,3-1-96 15,6 1-32-15,5-3 0 0,2-4 368 0,2 2 0 16,-3 4-144-16</inkml:trace>
  <inkml:trace contextRef="#ctx0" brushRef="#br0" timeOffset="7294.94">13103 2600 5519 0,'-5'5'496'0,"3"-5"-496"0,1 2 0 0,-3-2 0 0,4 0 1024 0,0 0 128 16,4 0 0-16,-3-2 16 0,-1 2-240 0,4-2-48 15,-1-1-16-15,-1 1 0 16,3 0-1088-16,-1 0-224 0,-2-1-32 0,-2 1-16 0,0 2 208 16,-2-1 32-16,-3-1 16 0,-1-3 0 0,-1 5 464 0,-1-2 96 15,-1 0 0-15,-1 0 16 0,-1-1 192 0,-5-2 48 16,1-4 0-16,-3 2 0 0,1-5 32 0,-2-2 16 15,-4 0 0-15,0-5 0 0,-3 0-160 0,0-6-16 16,2 3-16-16,-2-6 0 0,3-4-256 0,0-6-48 16,4-2-128-16,2-5 192 0,5 1-32 0,3-10-16 0,7 4 0 15,2-3 0-15,5 3-144 0,2 5 0 16,5-1 0-16,1 6 0 0,1 4 0 0,0 6 0 16,1 2-176-16,1 6 176 0,1 2 0 0,1 5 192 15,-1-3 0-15,4 8-16 0,-2-1 160 0,2 3 48 16,4-1 0-16,-3 5 0 0,4-1-256 0,-3-2-128 15,3 6 128-15,-5-1-128 0,2 4 0 0,-8-1 0 16,-1 4 0-16,-1 2-192 0,-1-1 192 0,-4 4 0 0,1-1-144 16,-2 7 144-16,-2-3 192 0,-1 1 128 0,-2 0 0 0,-4 4 16 15,0-1-48-15,-3 1-16 0,-6 1 0 0,-1-4 0 16,0 3-272-16,-5-1 128 0,-4 1-128 0,-4 1 0 16,-1-2 144-16,-3 4-144 0,-5 2 0 0,1 1 144 15,0 6 144-15,2-4 32 0,-1 7 0 0,5-7 0 16,-1 5 96-16,3-1 32 0,4-2 0 0,2 3 0 15,0-1-32-15,2 3 0 0,1 0 0 0,0-5 0 16,4 3-416-16,-2-5 0 0,2 4 0 0,3-7 0 16,-1-2 0-16,3-2-176 0,5-4 176 0,-1 1-192 0,3-7 192 0,0 0 0 15,5-3 0-15,-2 1 0 0,4-3 320 0,2-2-16 16,0-1 0-16,5-2 0 0,1-1 0 0,3-2 0 16,1-3 0-16,0 6 0 0,2-4 128 0,2-4 16 15,1 4 16-15,2-1 0 0,-26 6-288 0,0 0-176 0,0 0 192 0,119-31-192 31,-119 31-224-31,0 0-160 0,0 0-16 0,115-30-16 16,-115 30-512-16,0 0-96 0,89-52-32 0,-55 21 0 16,3-4-288-16,3-9-64 0</inkml:trace>
  <inkml:trace contextRef="#ctx0" brushRef="#br0" timeOffset="65305.75">11864 724 8831 0,'2'-2'0'15,"-2"2"0"-15,0 0 0 0,0 0 0 0,0 0 0 0,-2 0 0 16,1-2 0-16,-1 2 0 0,-2-3 0 0,1 1-128 16,0 0 624-16,-3 1 128 0,5 1 16 0,-3 0 32 15,2 0 64-15,1 0 16 0,-1 0 0 0,2 1 16 16,-2 1-464-16,2 3-96 0,-3-1-16 0,1-1 16 15,0 3-208-15,-1 2 0 0,-1 1 128 0,1 0-128 16,3 1 256-16,-7 2-16 0,1 2 0 0,1 0 16 16,4 2-256-16,-6 0 176 0,0 1-176 0,0-1 176 15,-2 1-176-15,2 0 192 0,0-3-192 0,0 2 192 16,0 3-192-16,-2-1 0 0,1 1 0 0,-3 5 144 0,2 2-144 0,-6 0 0 16,1 2 144-16,-2 0-144 0,-1 4 0 0,3-6 128 15,-4 2-128-15,3-1 0 0,-3 1 0 0,1 0-240 16,1 0 32-16,0-2 16 0,4-1 16 0,-3 1 16 15,2-2 0-15,3-1 16 0,-1-4 144 0,3-2 0 16,1 1-144-16,2-4 144 0,-2-4 288 0,3 2 96 16,1-3 0-16,1 0 16 0,0-4-128 0,2-3-16 15,0 1-16-15,0 1 0 0,2-4-240 0,-2 1 0 16,2 1 0-16,-1-2 0 0,1 2 0 0,2 0 0 16,-1-1 0-16,2 1-160 0,0 2 160 0,2 1 0 15,2 0 0-15,0-2-128 0,1 3 128 0,3 2 0 16,2-2 0-16,3 2-128 0,1 1 128 0,3-4 0 0,3 2 0 0,3-2 0 15,0 1 0-15,3 1-160 0,-31-7 160 0,0 0 0 16,0 0-128-16,124 7 128 0,-96-6 0 0,-1 1 0 16,0-2-320-16,-1 0 64 0,3 0 0 0,-6 0-6512 15</inkml:trace>
  <inkml:trace contextRef="#ctx0" brushRef="#br0" timeOffset="65886.97">11706 1492 7359 0,'-4'2'656'0,"-1"-2"-528"16,3 0-128-16,2 1 0 0,2-1 0 0,-2 2-192 0,-2 0 32 0,-3 0 16 15,2 1-1008-15,-3 1-192 0,-2-1-32 0,-1 1-16 16,2-4 1168-16,-3 0 224 0,1-2 0 0,-2 0 0 16,3-1 224-16,1 1-64 0,3-2-16 0,-1 4 32 15,3-3 1136-15,1-1 224 0,2-3 64 0,6 2 16 16,0-2-880-16,4-3-176 0,8 1-48 0,0-3 0 15,2-4-128-15,3 4-48 0,6-5 0 0,-2-1 0 16,3 1-32-16,4-2-16 0,3-1 0 0,1-2 0 0,3-1-288 0,3 1 0 16,5-6 0-16,6-2 0 0,3 4 0 0,9-4 0 15,6 4-160-15,-3-5 160 0,4-2 0 0,-4 0 0 16,-1-2 0-16,2-2 0 0,-6 2 0 0,12-6 0 16,9-8-144-16,7 4 144 0,4-4 0 0,-9 4-128 15,-7-1 128-15,-4 4 0 16,2-3-144-16,-3 5 144 0,1 5 0 0,-1 7-144 15,-4 9-560-15,-73 19-96 0,124-17-32 0,-100 8 0 0</inkml:trace>
  <inkml:trace contextRef="#ctx0" brushRef="#br0" timeOffset="66824.27">15282 769 7359 0,'-16'-2'656'0,"7"-1"-528"0,2-1-128 0,2 3 0 15,5-3 0-15,-2 2 0 0,2 1 0 0,-7-1 0 32,0-3 256-32,-1-4-48 0,-3 4 0 0,-3-4 0 15,0 0-528-15,-3 6-96 0,3-4-32 0,-7 2 0 0,2 3 64 0,-5 2 0 0,1 7 0 0,-2 0 0 16,5 0 800-16,-3 5 160 0,4 2 48 0,5-4 0 16,-2 6 176-16,2-2 32 0,5 3 16 0,-1 4 0 15,3 0-224-15,0 0-48 16,2 9-16-16,1-4 0 0,1 5-224 0,-2-1-32 15,1 1-16-15,1 1 0 0,3-5 208 0,0 5 32 16,5-4 16-16,2 0 0 0,3-4 288 0,6 4 48 16,1-2 16-16,4-3 0 0,9-3-608 0,-4 0-112 15,-26-20-32-15,0 0 0 0,98 45-144 0,-98-45-144 16,0 0 144-16,109 19-5728 16,-109-19-1024-16</inkml:trace>
  <inkml:trace contextRef="#ctx0" brushRef="#br0" timeOffset="67210.82">15843 649 11967 0,'-16'3'1072'0,"2"1"-864"0,11-2-208 0,-1-1 0 16,4 1 560-16,-2 2 64 0,-5 1 16 0,-3 0 0 16,0 7-640-16,-1-1 0 0,4 1 0 0,2-2 0 15,0-1-336-15,-1-2 16 0,1 3 0 0,2-4 0 16,-2 4 112-16,-1-3 16 0,3 2 16 0,-1 0 0 15,-1 1 544-15,0-1 96 0,3 3 32 0,2-2 0 16,0 6 592-16,0 3 128 0,2 2 32 0,1 3 0 16,3 3-304-16,-5-1-64 0,5 7-16 0,-1-2 0 15,2 4-544-15,-2-5-128 0,4 3 0 0,-1-2-16 16,3-3-176-16,-1-4 0 0,4 1 0 0,-3-3 0 0,3-3-176 0,1 1 176 16,1-5-128-16,-2-6 128 0,0 3 0 0,-4-7 0 15,1-5 0-15,-4 0-128 0,-5-3 128 0,-1-4 0 16,-1-2 128-16,-1-5-128 0,-1-1 816 0,2-10 80 15,-5 1 32-15,-1-7 0 0,3-1-368 0,-1-4-80 16,4-3-16-16,-5-2 0 0,3 0-272 0,1 0-48 16,1-3-16-16,0-5 0 0,1 1-128 0,5-1 0 15,-5-2 0-15,5 8 0 16,-1 3-448-16,2 3 16 0,0 6 16 0,-2 6 0 16,2 6-272-16,-5 4-48 0,-1 6-16 0,1 2-6464 0,-2 7-1296 0</inkml:trace>
  <inkml:trace contextRef="#ctx0" brushRef="#br0" timeOffset="67733.32">16343 996 1199 0,'3'-4'0'0,"-1"-1"0"0,2-2 0 0,1 3 0 0,-3 3 0 0,3-3 0 0,2 1 0 0,5-8 0 16,7-3 256-16,6-1-48 0,4-8-16 0,-3 2 0 15,0 0-192-15,-8 2 0 0,-1 0 0 0,-6 0-160 16,-1 5 160-16,-5 2 0 0,-3 1 0 0,-2 4 128 15,0-2 992-15,-2 6 208 0,-1 1 32 0,1 0 16 16,0 2 880-16,-3 0 176 0,0 4 48 0,0-1 0 16,3 6-768-16,-3 0-160 0,1 7-16 0,1 1-16 15,1 4-896-15,0 2-176 16,1 4-48-16,-1 0 0 0,-2 2-400 0,3 1 0 0,-1 3 0 0,2-2 0 16,0 4-224-16,2-4 32 0,-1 4 0 0,5-3 0 0,-1-3-32 15,2-1 0-15,3-4 0 0,4-4 0 0,-3-1 224 0,4-2-144 16,3-3 144-16,-1-5-128 0,1-1 128 0,1-6 0 15,0-4 0-15,0-6 0 0,0-1 0 0,0-10 128 16,1-7-128-16,-1 0 128 16,0-2 448-16,2-9 80 0,2-6 32 0,3-3 0 0,-5-4-256 0,1 3-48 15,1-2-16-15,-4 4 0 0,-3 0-368 0,1 4 0 16,-3 7 0-16,0 2-128 16,-2 3-512-16,-1 1-80 0,-1 2-32 0,-1 5 0 15,1 5-288-15,-1 4-64 0,2 3-16 0,-3 6-7488 0</inkml:trace>
  <inkml:trace contextRef="#ctx0" brushRef="#br0" timeOffset="68141.94">17690 330 7359 0,'-14'2'320'0,"2"0"80"0,5-1-400 0,2-1 0 0,3 0 0 0,0 0 0 16,2 4 0-16,-3-2 0 0,1 3-192 0,-3-2 192 15,-4 3-544-15,2-1 16 0,-2 4 0 0,2-4 0 0,0 0 528 0,-1 4 0 16,1-4 0-16,-2 5 0 0,0-3 736 0,4 6 160 15,-5-3 16-15,3 2 16 0,-4 2 576 0,4-2 112 16,-5 6 32-16,3 3 0 0,-1-2-224 0,3 5-32 16,-2 1-16-16,2-3 0 0,4 6-768 0,-3 0-160 15,5 3-16 1,1 6-16-16,0 3-272 0,0 2-144 0,1 1 160 0,3 4-160 0,-4-1 0 0,-4 6 0 16,1 2 0-16,-1 0-160 0,-3 3 160 0,2 1 0 0,2-1 0 15,-1 1 0-15,1-1 0 0,1-3-160 0,0 0 160 0,2-5 0 16,0 1-320-16,0-9 64 0,4-5 0 0,-4-3-5728 15,2-8-1136-15</inkml:trace>
  <inkml:trace contextRef="#ctx0" brushRef="#br0" timeOffset="68487.55">17176 917 11055 0,'-26'-5'480'15,"10"-2"112"-15,4 4-464 0,5 1-128 0,3 2 0 0,4-2 0 16,0 0 0-16,0 1 128 0,-1-5-128 0,1-2 128 0,1 4-352 0,5-5-64 15,2 4-16-15,3 5 0 0,1-2 64 0,0 1 16 16,2 2 0-16,0 1 0 0,2 0 224 0,-2 5 0 16,1-4 192-16,-1 1-192 0,2-2 656 0,1-2 32 15,3 0 0-15,-1 0 0 0,2-2 208 0,5-2 32 16,3 1 16-16,6-6 0 0,-2 6 0 16,9-9 0-16,-42 12 0 0,103-23 0 15,-103 23-752-15,120-26-192 0,-120 26 0 0,127-30 0 0,-127 30-176 0,114-26-112 0,-114 26-32 0,83-14-7824 16</inkml:trace>
  <inkml:trace contextRef="#ctx0" brushRef="#br0" timeOffset="69067.77">17449 933 1839 0,'9'-4'160'0,"0"-1"-160"0,-6 3 0 0,1-1 0 15,-2 3 304-15,1-4 16 0,6-1 16 0,1-5 0 16,2 1 736-16,-3-1 144 0,-4 1 16 0,-8 0 16 16,-2 0 688-16,-4 3 144 0,-5 2 32 0,-2-1 0 15,-1 1-704-15,1 3-128 0,2-3-16 0,-3 2-16 16,5-1-1248-16,-2 1-128 0,2-3-96 0,-6-4-16 16,1 6-784-16,-4-4-144 0,2-2-48 0,-9 4 0 15,2 0 720-15,-6-4 144 0,-3 5 32 0,-3-3 0 16,-2 0 576-16,-4 4 128 0,3 1 32 0,-5 0 0 0,3 2 0 0,1 0 0 15,2 2 0-15,-4 0 0 0,6 7-416 0,3-1 0 16,5 5 128-16,9-5-128 0,6 6 288 0,10-7 32 16,5 4 0-16,3-6 0 15,9 4-1072-15,6-4-208 0</inkml:trace>
  <inkml:trace contextRef="#ctx0" brushRef="#br0" timeOffset="69728.17">16798 849 47 0,'0'0'0'0,"0"0"0"0,0 0 0 0,0 0 0 0,87 51 1920 0,-80-34 368 15,10 15 80-15,11 16 0 0,14 22 320 0,7 7 48 16,10-2 16-16,0-15 0 0,-59-60-1520 0,103 88-288 15,-103-88-64-15,0 0-16 0,106 34-736 0,-86-42-128 16,-7-1 0-16,-6-8-128 16,-3-1-352-16,-6-5-64 0,-1-3-16 0,-10 2 0 0,1-7 352 0,-2 1 64 0,-5-1 16 15,2 3 0-15,-4-2 256 0,-5 6 64 0,-2-4 16 0,-2 7 0 16,1 2 496-16,-8 3 80 0,0 4 32 16,1 2 0-16,-3 3 352 0,1 1 80 0,0 3 16 0,-1 6 0 15,-4 4-624-15,-4 6-112 0,-5 2-16 0,-4 10-16 31,-3 2-816-31,-4 1-144 0,-10 0-48 0,-2 2 0 0,0-4 48 0,3-2 0 0,4-1 0 0,7-4 0 16,13-3 784-16,2-2 176 0,10-2 16 0,8-7 16 16,9-1 320-16,5-4 64 0,8-2 16 0,5 0 0 15,2-3-592-15,6-7-112 0,7 1-32 0,6-6 0 0,4-4-384 16,11-5-96-16,3-2-16 0,7-5 0 0,2-2 48 0,7-2 0 16,4-1 0-16,1 0 0 0,2 5 0 0,-8 3 0 15,-8-1 0-15,-12 6 0 16,-3-1-256-16,-17 7-32 0,-4 7-16 0,-12 0 0 15,-8 3-336-15,-11 2-64 0,-11 7 0 0,-15 5-16 16,-9 6 144-16,-11 4 48 0,-2 3 0 0,-8 3 0 16,-2 0 80-16,-6 6 0 0,3 1 16 0,-6 4 0 0,-9-3 880 0,-1 6 192 15,1 3 16-15,4 3 16 0,11 2-128 0,1 4-32 16,7 2 0-16,2-2 0 0,1 7-32 0,6-4-16 16,5-4 0-16,12-5 0 0,11-4 128 0,15-7 32 15,7-8 0-15,15-4 0 0,2-6 32 0,15-5 16 16,5-5 0-16,14-2 0 0,-35 0-224 0,97-23-64 0,-32 0 0 0,3-8 0 15,5-6 656-15,0-3 128 0,0-1 32 0,8-6 0 16,1 3-256-16,3 2-48 0,-1 2-16 0,-6 4 0 16,-7 2-624-16,-13 1 0 0,-9 7 0 0,-18 0 0 31,-5 5-384-31,-14 6-128 0,-5 2-48 0,-8 1 0 0,-10 3-336 0,-3-1-64 16,-7 6 0-16,-3 3-16 0,-6-1 704 0,-6 4 144 0,-4 1 128 0,-9 1-192 15,-7 3-64-15,0-4-32 0,1 4 0 0,-1-2 0 16,0 8 160-16,0-1 128 0,-1 2-192 0,-1 7 192 15,8-1-192-15,-4 5 192 0,3 3-192 0,-1 3 192 16,1 0-240-16,8-3 64 0,6 2 16 0,13-6 0 0,6-6 160 0,13-3 176 16,14-6-48-16,14-2 0 0,-23-7 384 0,0 0 80 15,156-21 16-15,-75-8 0 0,4-6 432 0,19-12 96 16,11-6 16-16,18-4 0 0,10-1-576 0,-7 1-128 16,-14 3 0-16,5 2-13456 15</inkml:trace>
  <inkml:trace contextRef="#ctx0" brushRef="#br0" timeOffset="70655.74">19147 804 14735 0,'-9'2'1312'0,"2"1"-1056"15,4-1-256-15,3 1 0 0,-2-3 512 0,-3 2 64 0,-4 2 0 0,-7 1 0 16,-5 0-224-16,-1 4-32 0,-8-4-16 0,2 5 0 15,0-1-304-15,0-4 128 0,2 2-128 0,-3-1 0 16,-3-3 208-16,1 6-64 0,0-4-16 0,4-3 0 16,-1 6 16-16,4-2 0 0,-2-1 0 0,2 4 0 31,3-1 112-31,0 3 0 0,2 1 16 0,1 4 0 0,2-1 64 0,1 3 16 0,3 1 0 0,1 2 0 16,6 0-144-16,-2 0-16 0,5 1-16 0,2 4 0 15,4-1-176-15,3-3 0 0,3 6 0 0,4-2 0 16,2 4-176-16,5-4 176 0,5-1-128 0,0 2 128 15,4-2-192-15,-30-25 64 0,0 0 0 0,106 57 0 16,-106-57-896 0,0 0-192-16,136 32-16 0,-136-32-6896 0</inkml:trace>
  <inkml:trace contextRef="#ctx0" brushRef="#br0" timeOffset="71095.28">19760 858 1839 0,'-3'-16'0'0,"-3"4"160"0,5 5-160 0,-1 0 0 0,-2 5 0 0,1-1 0 0,-1 1 704 0,-1 0 128 16,-2-1 0-16,-3-1 16 0,-1 1 1200 0,1 1 224 15,3 4 48-15,-2 1 16 0,4 3-352 0,0 2-80 16,0 1-16-16,1 3 0 0,1 1-912 0,-3 2-176 16,3 3-32-16,-2-1-16 0,-1 2-560 0,-1 0-192 0,0 2 144 0,2 2-144 15,-3 5 0-15,-1-2 0 16,0 3-224-16,0 1 80 0,2 3 144 0,0 4 192 0,4-2-32 15,3-1-16-15,2 1-144 0,5-5 0 0,1 3 144 0,6-7-144 16,0 2 0-16,2-5 0 0,1-4 0 0,-1-4 0 16,1-1 0-16,1-3 0 0,-1-6 0 0,1 0 0 15,-4-1 368-15,3-4 0 0,-1-2 0 0,-1-1 0 16,-1-3-32-16,-1-1 0 0,-3-5 0 0,-5 2 0 16,-1-6-96-16,-4-1-32 0,-2-6 0 0,-3-3 0 15,0 0 96-15,-4-7 16 0,0-2 0 0,2-4 0 0,0 1-128 0,5-4 0 16,2 2-16-16,2-8 0 0,5 0-176 0,0-2 0 15,4 5 0-15,-3-1 0 0,1 8-432 0,-5 10 48 16,-4 6 0-16,-4 8 0 16,-6 7-672-16,-4 3-128 0,-6 9-32 0,-2 2 0 31,-4 4-432-31,0 6-80 0,-4 4-32 0,2 4-6432 0</inkml:trace>
  <inkml:trace contextRef="#ctx0" brushRef="#br0" timeOffset="71566.14">20072 865 8287 0,'0'9'368'0,"2"-6"80"0,1 1-448 0,1-4 0 0,-1 0 0 0,1 0 0 15,1 0 0-15,4 0 0 0,5 0-224 0,3-2 80 16,0 0-656-16,1 2-128 0,-4 0-32 0,-4-2 0 16,-1 2 704-16,-2 2 128 0,-4-2 128 0,1 2-192 0,-1 0 1216 0,-1-1 224 15,-2 3 48-15,-2 5 16 16,-1-2 224-16,1 3 32 0,0 0 16 0,1 4 0 0,-1 2-384 0,0 1-80 15,0 4-16-15,2 2 0 0,0 0-592 0,0 4-128 16,0 1-32-16,2 4 0 0,2-4-352 16,-1 3 0-16,4-1 0 0,-2-4 0 0,2-4 0 0,0 4 0 15,2-1 0-15,1-3 0 0,-1 1 0 0,2-4-128 16,-3 0 128-16,3-5-192 0,-1-1 192 0,-1-6 0 16,0-6 0-16,1-2 0 0,1-1 336 0,-1-7 48 15,4-3 16-15,0-6 0 0,3-2 576 0,4-8 112 16,4-2 32-16,1-5 0 0,3-3-464 0,-1-2-80 15,2-7-32-15,-6 2 0 0,1-4-544 0,-6 2 0 0,-2 0 0 16,-6 5 0 0,-2 4-784-16,-3 5-224 0,-4 10-32 0,-4 4-16 15,-1 5-1264-15,-2 9-256 0,1 1-48 0,-1 4-16 32,5 4 144-32,-2-3 16 0,2 3 16 0,2 3 0 0</inkml:trace>
  <inkml:trace contextRef="#ctx0" brushRef="#br0" timeOffset="72041.25">21107 668 18431 0,'-7'0'816'0,"2"0"160"0,1 0-784 0,3 2-192 0,1-2 0 0,1 2 0 0,1-1 704 0,-2 3 112 16,2 5 16-16,0-1 0 0,-2 8-832 0,0 3-400 15,-4 0 32-15,-1 2 16 16,3 2-224-16,-6 3-32 0,-1 0-16 0,0-2 0 0,-1 6 624 0,-1 0 128 0,2-1 32 0,-1 3 0 16,3 2 544-16,-2 0 96 0,2 6 32 0,-1-7 0 15,1 2-352-15,0-4-64 0,0 2-16 0,-2-5 0 16,4-4-400-16,-6-1 128 0,4-7-128 16,-3-3 0-16,3-7 0 0,0 1 0 0,2-7 0 0,3-4 0 15,-1-3-224-15,1-2-32 0,4-4 0 0,1-7 0 16,2-2-80-16,2-6-32 0,2 2 0 0,1-6 0 31,1 1-64-31,3-4-16 0,0 0 0 0,-2 1 0 0,4-3 176 0,-2 2 16 0,3 0 16 0,0 6 0 16,1-3 240-16,-1 10 0 0,2 1 0 0,-5 5 0 15,4 4 0-15,1 7 0 0,-2-2 176 0,-1 5-48 16,1 2 560-16,-1 2 112 0,2-1 32 0,-1 5 0 0,-5-1 0 0,-1 5 16 16,-1-3 0-16,-1 7 0 15,0-2-256-15,-4 2-48 0,0 2-16 0,0 2 0 0,-1 1-336 0,-4 2-64 16,0 5 0-16,-2 0-128 0,0 5 0 0,-1 1 0 15,-1 2 0-15,-3 1 0 0,2 4-144 0,0-5 16 16,1 1 0-16,4-5 0 0,0 1-224 0,6-10-32 16,6 0-16-16,-4-5-7152 15,8-2-1408-15</inkml:trace>
  <inkml:trace contextRef="#ctx0" brushRef="#br0" timeOffset="72360.99">21992 353 8335 0,'2'-12'368'0,"0"6"80"0,0-1-448 0,-2 4 0 0,1 0 0 0,-1 1 0 15,4 0 848-15,-2 0 96 0,-1-3 16 0,5-5 32 16,-3 4 288-16,1-1 64 0,-3-1 16 0,3 2 48 16,1 1-448-16,-3 0-96 0,-1 2-16 0,1 1 48 15,0 2-480-15,-4 0-96 0,2 2 0 0,-3-1 0 0,-3 6 272 0,1 0 48 16,-3 4 16-16,-5 1 48 0,5 5-208 0,-8 2-48 15,2 6 0-15,-2 3 48 16,2 0-240-16,-1 5-32 0,1 5-16 0,2 2 48 0,1 4 0 0,1 1 0 16,1 5 0-16,0 4 32 0,4-3-288 0,0 5 0 15,5 3 0-15,-2-2 0 0,2 3-128 0,2-6-16 16,-2 5 0-16,3-7 144 16,2 0-496-16,1 0 16 0,2-1 0 0,-1-6 32 15,2-1-1024-15,-2-1-224 0,0-6-32 0,0-4-7424 0</inkml:trace>
  <inkml:trace contextRef="#ctx0" brushRef="#br0" timeOffset="72596.32">21475 891 24879 0,'-28'-2'1088'0,"12"-1"256"0,6-1-1088 0,5 3-256 0,3-1 0 0,4-2 0 0,1 1 576 0,4-6 64 15,-2 0 16-15,7-6 0 16,1-1-1344-16,2 0-272 0,1 4-48 0,0-2-16 16,1 2-512-16,4-2-128 0,3 4 0 0,6-4-16 31,-6 5 480-31,10-3 112 0,-34 12 0 0,83-21 16 0,-83 21 832 0,119-24 240 0,-119 24 0 0,151-30 0 0,-151 30 0 0,157-33 0 16,-157 33 0-16,167-40-6144 15</inkml:trace>
  <inkml:trace contextRef="#ctx0" brushRef="#br0" timeOffset="73476.32">22851 53 10127 0,'-3'0'896'0,"1"0"-704"0,2 0-192 16,0 2 0-16,2-2 896 0,-2 2 128 0,0 0 48 0,0 3 0 15,-2 0-752-15,-1 2-128 0,-1 3-48 0,-3-1 0 16,0 5-144-16,-5 3-224 0,0 4 48 15,-7 2 16-15,0 7-112 0,-6-6-32 0,4 4 0 0,-3-2 0 16,1 4 704-16,-5-1 144 0,2 6 32 0,0 3 0 16,3 1 560-16,3 6 112 0,-1 2 32 0,1 9 0 15,3 6-560-15,3 10-96 0,4 6-32 0,6-1 0 16,1-6-416-16,8 1-176 0,7-3 128 0,7-6-128 16,7-4-128-16,11-3-128 0,5-6 0 0,-42-50-6080 15,113 86-1200-15</inkml:trace>
  <inkml:trace contextRef="#ctx0" brushRef="#br0" timeOffset="74228.35">23104 198 13823 0,'4'2'1216'0,"1"-2"-960"0,0 0-256 0,0 0 0 15,1 0 0-15,1 1 0 0,3-1-144 0,7 2 144 32,4 2-496-32,0 4 0 0,-5-1 0 0,-7 5 0 15,-4 1-384-15,-9 2-80 0,-4 3 0 0,-5 3-16 0,-1 5 976 0,-8 0 416 0,1 3-32 0,0-1 0 16,2 2 960-16,3-2 192 0,4-2 48 0,2-3 0 16,4-1-368-16,5-1-80 0,2-2-16 0,5-1-6336 15,4-3-1264-15</inkml:trace>
  <inkml:trace contextRef="#ctx0" brushRef="#br0" timeOffset="74574.28">23573 231 12895 0,'-5'0'1152'0,"3"0"-928"15,4 0-224-15,-1 0 0 0,5 0 208 0,-6 0 0 0,1 0 0 0,3 0 0 32,-2 0-1744-32,-1 2-336 0,-2-1-80 0,-1 3-16 15,-3-1 432-15,-1 1 64 0,1 1 32 0,0-1 0 0,1-1 2464 0,1-1 480 0,1 0 96 0,1 1 32 16,2 2 592-16,1 0 112 0,1 1 32 0,1 1 0 15,3 1-912-15,2-1-176 0,-4 7-48 0,4 0 0 16,-2 2-848-16,0 1-192 0,1 4-16 0,-6 0-16 16,1 4-160-16,-1 6 0 0,0-2-192 0,-4 5 192 15,4-5-576 1,-2-1 16-16,0 3 0 0,2-4 0 0,1 2-640 0,4-4-128 0</inkml:trace>
  <inkml:trace contextRef="#ctx0" brushRef="#br0" timeOffset="75344.05">24385 623 9215 0,'-5'3'816'0,"1"-3"-656"0,4 0-160 0,2 0 0 0,0 0 1184 0,-2-3 208 15,0 3 32-15,0-2 16 0,0 0-1024 0,-2 1-208 16,0-1-32-16,-1-2-16 16,-2 3-288-16,-2-1-64 0,-4 0-16 0,-1 2 0 15,-2-3 64-15,-2 3 16 0,-1-2 0 0,-2 2 0 0,1-2 384 0,1 2 96 16,-2 0 16-16,1 2 0 0,1 3 528 0,-4 0 96 15,2 1 32-15,-2 6 0 0,-4-3-256 0,3 6-64 16,-1 1 0-16,4 1 0 0,0 1-352 0,5-1-80 16,5-3-16-16,2 3 0 15,5-1-112-15,8 2-16 0,-1-1-128 0,2 0 192 0,7 4-336 0,0 0-80 16,5 0-16-16,-2-2 0 16,2 0-144-16,2-3-48 0,2 0 0 0,1-8 0 0,3 3 240 0,-3-6 32 0,0 0 16 0,4-3 0 15,-3-2 144 1,4-5 0-16,-3 1 0 0,2-1 0 0,0-5 128 0,0-2 48 0,2-4 16 0,-2-3 0 15,1-4 80-15,1-5 32 0,-2 2 0 0,0-5 0 16,-2 3-304-16,-2-2 128 0,-1-3-128 0,-1 4 0 31,-2-3-304-31,-3-1-160 0,-5 2-48 0,0-1 0 0,-1 1 48 0,-1 1 0 0,3 1 0 16,-8 6 0-16,2 4 464 0,0 3 0 0,-6 2 0 0,1 7 0 16,-2 6 0-16,-2 1 0 0,1 3 0 0,-5 6 0 15,-1 1 784-15,-3 10 48 0,0 0 16 0,-4 8 0 0,0-2-208 0,-5 7-32 16,3 2-16-16,-7 0 0 0,2 0-336 0,0 7-64 15,0 0 0-15,1 1-16 16,0 2-48-16,3 1 0 0,0-3 0 0,1 1 0 0,5-8-128 0,1-3 0 16,5 2 0-16,3-7 128 0,5-3 0 0,4-5-128 15,4-2 192-15,5-2-64 0,3-6-384 0,2-1-96 16,5-4-16-16,2-7-10448 16</inkml:trace>
  <inkml:trace contextRef="#ctx0" brushRef="#br0" timeOffset="75862.74">25183 679 10367 0,'5'-4'448'0,"-1"-1"112"0,-1 1-560 0,-3 3 0 0,2 1 0 0,-2 0 0 16,0 0 0-16,0 0 0 15,0-4 0-15,0 4 0 0,0 0 1536 0,-2 0 352 0,2 4 64 0,-3-3 16 16,-1 3-496-16,3 1-80 0,-3-1-32 0,1 4 0 15,-1 1-752-15,-1 3-160 0,1 2-16 0,-3 4 16 32,0 2-272-32,-1 3-176 0,1 5 192 0,-4 5-192 15,4 4 192-15,-5 3-192 0,5 1 192 0,-5 5-192 0,5-3 0 0,-7 10 0 0,2-1 0 0,1 2 0 16,1-5-192-16,1-1 192 0,-3-6-208 0,0-5 208 0,1-6-208 16,1-7 48-16,1-6 16 0,0-8 0 0,1 1 144 15,3-8 0-15,-2 1-144 0,1-6 144 0,3 0 320 0,1-6 144 16,2-5 32-16,2-4 32 15,1-6-800-15,1-6-176 0,1-3-16 0,2-6-16 16,2 1-160-16,1-8-48 0,6 2 0 0,-4-4 0 0,4 5 432 0,3-7 96 16,9-8 16-16,-2-8 144 15,5 2-192-15,-1 2 192 16,3 6-192-16,-2 2 192 0,6 5 0 0,-7 8 0 0,-1 3 0 0,-3 2 0 0,4 9 0 0,-7 2 0 16,-1 5 0-16,-1 3 0 0,-3 4 0 0,-1 5 0 15,-3 3 0-15,-4 4 0 0,1 0 0 0,-4 2 0 0,0 3 0 16,-4 0 128-16,-1 4-128 0,0 0 0 0,-4 6 0 0,0 1 128 15,-1 2 352-15,-4 1 64 16,0 3 16-16,2 1 0 0,-6 0 0 0,-1 1 0 0,-2 0 0 0,-2 1 0 16,-3 4-112-16,-3-4-32 0,-6 3 0 0,0-6 0 15,-2-1-160-15,2-3-48 0,-1-3 0 0,3-2 0 16,-4 0-208-16,2-6 0 0,5 0 0 0,1-5 0 31,3-2-1152-31,1-5-192 0,6-4-16 0,-2-1-9040 0</inkml:trace>
  <inkml:trace contextRef="#ctx0" brushRef="#br0" timeOffset="76413.83">25688 621 9807 0,'23'-2'432'0,"-7"1"96"0,-1 1-528 0,-8-2 0 16,-1 0 0-16,-5 0 0 0,5 1 0 0,-3-1 0 15,8-3 0-15,-1 1 0 0,2 2 0 0,-7 1 0 16,1-1 0-16,-5 4 0 0,-2-1 1344 0,-5 5 272 16,1 2 48-16,-4 1 64 0,2 5-192 0,-3 2-48 15,0 5 0-15,-3 1 48 0,-1 10-896 0,2-3-160 16,-2 4-32-16,-1 4 16 0,1 1-304 0,1-1-160 16,0 5 160-16,0 1-32 0,1 2 304 0,0-1 48 15,3 5 16-15,-3-4 32 0,7 4-368 0,-4-7-160 0,4-1 128 0,1 1-128 16,-3-2 0-16,4-3-144 0,-2-8 0 0,1 1 144 15,2-9-256-15,-4-7 64 0,2-4 16 0,1-3 48 16,1-7 128-16,2-3 0 0,2-2 0 0,1-4 0 16,4-5 384-16,2-7 32 0,5-7 0 0,0-3 32 15,3-8-448-15,7-6-336 0,-3-2 48 0,4-2 48 16,-4 11-272-16,7-14-48 16,-2-6-16-16,5-3 48 0,-8-3-512 0,5-4-112 0,-1-5 0 0,1 0 0 0,2 7 672 15,-2 8 144-15,-2 11 16 0,-2 10 16 0,-1 15 304 0,-4 1-128 16,0 5 128-16,1 4 0 0,-3 7 0 0,0 1 256 15,-1 4-32-15,-2 2 0 0,5 0 544 0,-7 7 96 16,2-1 32-16,0 3 0 0,-2-1-480 0,1 6-96 16,-1-1 0-16,-2 5-16 0,1 4-96 0,-1 4-16 15,1 0 0-15,1 1 0 0,-3 1 32 0,1 1 0 16,-7-5 0-16,-1 1 0 0,-4-7-224 0,-4 0 144 16,-7-3-144-16,-2-1 128 0,-6-4 16 0,-4 0 0 15,-8-3 0-15,-3 1 0 0,-3-3 640 0,-6-2 128 16,-4-3 32-16,2-2 0 0,4-2-512 0,-1-1-112 15,0-2 0-15,4 0-16 16,9-4-688-16,-2 4-144 0,3-2-32 0,4-2 0 16,5 5-1200-16,6 1-240 0,4 1-48 0,4 0-7984 0</inkml:trace>
  <inkml:trace contextRef="#ctx0" brushRef="#br0" timeOffset="76780.08">26743 64 19343 0,'-14'-9'848'0,"7"6"192"0,2-3-832 0,3 3-208 0,4-1 0 0,-1 3 0 0,3-3 192 0,-3 2-16 16,5-3 0-16,-1-4 0 15,2 6-1152-15,-4 1-240 0,-1 2-32 0,-5 2-16 16,-1 8-784-16,-5-1-144 0,1 5-48 0,-6 0 0 0,3 0 2240 0,1 2 304 16,1 1 128-16,0 2 16 0,6 0 1312 0,-2 6 256 15,1 3 48-15,4-2 16 0,0 5-480 0,0 0-112 16,0 3-16-16,0 2 0 0,-3 2-704 0,-1 6-128 16,1 1-48-16,-6 2 0 0,0 4-416 0,1-1-176 15,-3-1 128-15,-1 0-128 0,0 7 0 0,0-2 0 0,-1 1 0 16,5-1-176-16,-3-5-432 0,4 3-96 15,0-1 0-15,4-8-16 0,-1-3-560 16,4-5-96-16,2 2-32 0,0-9 0 0,5-2-336 0,-2-5-80 0</inkml:trace>
  <inkml:trace contextRef="#ctx0" brushRef="#br0" timeOffset="77241.34">27023 731 11055 0,'-10'0'480'0,"5"-2"112"0,3 2-464 0,0 0-128 16,4 0 0-16,-2 0 0 0,2-2 688 0,1 2 112 15,2 0 32-15,2 0 0 0,2 0-704 0,1 0-128 16,-1 0 0-16,2 2 0 0,-3-2-336 0,3 2 16 16,-4-2 16-16,3 0 0 0,-5 0 48 0,2 0 16 15,2 0 0-15,-2 0 0 0,3 0 848 0,-1 0 160 16,2 0 48-16,-4 0 0 0,5 0-96 0,-3 0-16 15,3-4 0-15,0 3 0 0,2-5-560 0,-2-1-144 0,2 2 0 0,-5-5 0 16,3 1 0-16,-7-3 0 16,0 0 0-16,-1-1 0 15,-4-2 0-15,-2 1 192 0,0 2 0 0,-3-2 0 0,0-2 208 0,-6 6 48 0,3-4 16 0,-3 0 0 32,3 3-288-32,-6 1-176 0,1 1 192 0,-2 0-192 0,1 2 128 0,-2 0-128 0,0 6 0 0,-1 1 0 15,-2 7 0-15,-2 0 0 0,0 0 0 0,-2 7 0 16,-1 5 0-16,1 2 0 0,2 5 0 0,2 2 0 0,2-1 512 0,-1 3 64 31,8 5 0-31,-4-2 0 0,9 2 208 0,-2-2 48 0,5 4 16 0,4-1 0 0,7 1 0 0,-3-2 0 16,7-4 0-1,4-5 0-15,2-2-528 0,2-4-96 0,4-5-32 0,4-1 0 16,-29-14-720-16,0 0-160 0,105 11-16 0,-105-11-16 31,0 0-432-31,130-27-64 0,-130 27-32 0,114-26 0 16,-114 26 96-16,123-33 32 0,-123 33 0 0,114-35-4656 0,-114 35-944 0</inkml:trace>
  <inkml:trace contextRef="#ctx0" brushRef="#br0" timeOffset="78169.56">28618 65 12895 0,'-4'2'1152'0,"4"0"-928"0,0 0-224 0,2-1 0 16,1-1 1296-16,-1 0 224 0,3 6 32 0,-1 1 16 0,3 0-1232 0,0 7-336 15,2-2 128-15,-4-2-128 16,0 8-800-16,-5-4-208 0,0 1-32 0,-5-1-16 15,-2 4 496-15,0 1 112 0,-5 0 0 0,1 5 16 0,-1 1 1264 16,2-1 240-16,-1 9 48 0,1-5 16 0,1 3-368 0,2 2-64 16,3-3 0-16,1-2-9136 0</inkml:trace>
  <inkml:trace contextRef="#ctx0" brushRef="#br0" timeOffset="78938.48">28325 119 8287 0,'0'0'736'0,"0"0"-592"16,0 2-144-16,2-2 0 0,-2 2 528 0,0-2 80 16,1 3 16-16,-1-1 0 0,2 3-64 0,-2 6-16 15,-2-4 0-15,-1 3 0 0,1-3-320 0,-5 5-64 16,2-3-16-16,0 2 0 0,-4-3-144 0,4 4 0 15,0-5 0-15,-6 6 0 0,4-3 384 0,4 1 80 16,-8-1 32-16,4 2 0 0,-3 6 48 0,3 3 16 0,-7 5 0 0,2 2 0 16,1 8-240-16,-1 2-64 0,3 2 0 15,-3 4-5376 1,5-2-1072-16</inkml:trace>
  <inkml:trace contextRef="#ctx0" brushRef="#br0" timeOffset="79440.58">28985 1072 4607 0,'2'2'400'0,"0"-2"-400"0,0 0 0 0,-1 0 0 16,3 0 384-16,-2 0-16 0,5 0 0 0,0 0 0 15,3 0-368-15,-5 0 0 0,2-2-160 0,-2 2 160 16,-3 0 176-16,-2 2 144 0,0 0 16 0,-2 5 16 15,-5 0 1344-15,0 5 272 0,2 2 48 0,-7 1 16 16,2 10-208-16,-4-1-32 0,0 2-16 0,-2 7 0 0,-1 2-832 0,-3 2-176 16,1 3-16-16,-5 0-16 15,-2 7-1040-15,-2-7-208 0,-2-2-32 0,4-5-9216 16</inkml:trace>
  <inkml:trace contextRef="#ctx0" brushRef="#br0" timeOffset="81375.49">30047 524 9215 0,'-6'0'816'0,"5"0"-656"0,1 0-160 0,0 0 0 16,1 1 448-16,-1-1 64 0,0 2 16 0,0 0 0 15,2 1-528-15,-2 1 0 0,2-3 0 0,-2 1 0 16,2 0 0-16,-2-2-192 16,0 0 192-16,0 0-192 0,0 0 192 0,0-2 0 0,-2 4 0 0,2-2 0 15,-2 2 224-15,2-1 144 0,-2 3 16 0,2 3 16 16,-1 0 256-16,1 3 48 0,0 3 16 0,-6 4 0 16,3 4-720-16,-2 8 0 0,-1 6-192 0,1 7 32 15,0 7-640-15,0 3-128 0,1 11-32 0,4-4 0 16,0 0 800-16,0-3 160 0</inkml:trace>
  <inkml:trace contextRef="#ctx0" brushRef="#br0" timeOffset="82311.89">30548 1016 5519 0,'-8'11'496'0,"3"-6"-496"0,3-1 0 0,0 1 0 15,4-2 368-15,0-1-32 0,1 2 0 0,0-3 0 16,4 8-512-16,-1 1-96 0,2 1-32 0,-1-2 0 16,0 3 304-16,-1-5-128 0,-3 3 128 0,1-3 0 15,-3 5 576-15,-1-3 208 0,-1 7 48 0,-3-2 16 16,1 3 928-16,-3 4 176 0,-1 2 32 0,-1 1 16 16,-1 7-384-16,-2-1-80 0,1 3 0 0,0 4-16 0,-1-1-896 0,-1 1-176 15,1-1-48-15,3-4 0 0,1-4-192 16,-2-1-32-16,2-2-16 0,0-6 0 0,2 0 32 0,-2-5 0 15,3 0 0-15,-3-3 0 0,2 2-192 0,0-6 160 16,-2 2-160-16,2-5 160 0,0-1 32 0,3-3 16 16,0 2 0-16,-1-6 0 0,3 3-208 0,-2-5 0 15,4-2 0-15,3-3 0 16,-2-1-256-16,4-5-160 0,2-3-32 16,1-4 0-16,3-4 256 0,1-5 32 0,-2-2 16 0,2-12 0 0,0 2-112 0,1-13 0 15,-4-8-16-15,3 4 0 0,0 1-112 0,0-7 0 0,1-7-16 16,3 3 0-16,-1 6 400 0,-1 12-128 0,0 12 128 0,-2 13 0 15,-1 8 0-15,-2 7 0 0,-1 9 0 0,1 3 0 16,3 2 144-16,-4 3 64 0,8 1 16 0,-1-1 0 16,4 6 432-16,2-2 96 0,-23-7 16 0,0 0 0 15,73 37-512-15,-52-18-80 16,-2 0-32-16,-2 0 0 0,-1-1 176 0,-4 1 16 0,-1 2 16 0,-4 1 0 16,-2 1 416-16,-2 1 64 0,-3-1 32 0,-3 5 0 15,-2 0-96-15,-4 0 0 0,-7 1-16 0,-3 4 0 0,-5-1-432 0,-2-4-64 16,-6-4-32-16,-3 2 0 0,-1-2-224 0,-3-3 0 15,3-3 0-15,-3-4 0 0,5-4 0 0,2-1 0 16,-1-4-128-16,0-5 128 0,0-5-304 0,2-7 0 16,3-2 0-16,0-5 0 15,7-2-912-15,2-2-176 0,5-5-32 0,3 0-6912 16,4 2-1392-16</inkml:trace>
  <inkml:trace contextRef="#ctx0" brushRef="#br0" timeOffset="83018.1">31866 483 8287 0,'-12'4'736'0,"6"-1"-592"0,5 1-144 0,1-4 0 16,0 2 544-16,-4-1 80 0,-1 3 16 0,-2-1 0 31,-2 8-1664-31,1-4-320 0,-1-2-64 0,4 2 0 0,-1-4 1088 0,3-1 320 0,-2-2 0 0,-1 0-128 16,3 0 128-16,0-2-128 0,-6 1 128 0,2-3 0 15,2 1-160-15,-6-1 160 0,2 3-128 0,-1 1 128 16,0 0 0-16,-3 0-144 0,1-2 144 0,2 0 0 15,-4 0-160-15,2-3 160 16,1 0-128-16,2 1 128 0,2-4 0 0,4-1-144 0,-2 2 144 0,-1 0 0 0,5 2 0 0,1 3 272 16,-2 0-16-16,2 1 16 0,2 2 1248 0,-1 3 240 15,3-1 48-15,1 6 32 0,-3 0-528 0,-2 5-96 16,0 0-32-16,-5 3 0 0,-1 4-640 0,-1 2-128 16,-5-3-32-16,0 5 0 0,-2 1-192 0,0-2-64 15,2-3 0-15,0 0 0 16,5 4 288-16,2-3 48 0,1-1 16 0,2 0 0 0,2 0-480 0,0-2-160 15,4 0 0-15,-1 4-8432 0</inkml:trace>
  <inkml:trace contextRef="#ctx0" brushRef="#br0" timeOffset="83585.72">32026 118 6447 0,'-5'5'576'0,"1"-2"-576"0,4-1 0 0,0 0 0 15,0 0 320-15,0 3-32 0,0 2-16 0,0 5 0 16,0 2-128-16,2 3-16 0,5 1-128 0,4-1 192 16,3 2 752-16,5 1 144 0,-19-20 16 0,0 0 16 15,78 57 416-15,-78-57 64 0,65 52 32 0,-65-52 0 16,68 60-224-16,-68-60-64 0,59 66 0 0,-33-35 0 15,-5 4-848-15,-2-6-176 0,-5 3-48 0,-2 3 0 16,-8 0-272-16,-3 3 0 0,-4 0 0 0,-4 0 0 16,-3 8 304-16,-4-3 144 0,-6 3 48 0,-6 1 0 0,-9-4 240 15,-6-1 48-15,-12 3 16 0,-2-1 0 0,-5-2-592 0,1 5-208 16,-4-2 144-16,1 4-144 16,1-6-1136-16,-2-4-304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32:11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15832 9934 2751 0,'-15'2'256'0,"1"0"-256"16,5-1 0-16,6-1 0 0,-4 0 944 0,-4 0 144 16,-8 2 16-16,-9 0 16 0,-5-2-320 0,2 0-64 15,4-4-16-15,8 3 0 0,5-5-544 0,2-2-176 16,5 1 0-16,-2-4 0 0,4 4 256 0,2-1-48 15,-4-1-16-15,2 0 0 0,-1-1 576 0,3 3 96 16,-4-2 32-16,0 2 0 0,3-3 256 0,-3 1 48 16,0-2 16-16,2 3 0 0,-2-3-480 0,2 3-96 15,0-5 0-15,-4 3-16 0,2 0-256 0,-2 1-48 16,1-2-16-16,-5-1 0 0,3 5 112 0,-6-2 32 0,-1 3 0 0,-4 2 0 16,0 1-256-16,-5 1-32 0,-2 2-16 0,-2 2 0 31,-1 1-640-31,-4 1-128 0,-1 4-16 0,-3-1-16 0,-3 0 272 0,1 5 48 0,-1-5 16 0,2 4 0 15,3-1 320-15,1 1 0 0,-1 4 128 0,2-2-128 16,2-3 448-16,-4 9 0 0,1 0 0 0,-3 4 0 16,3 5 96-16,-2-2 32 0,1 5 0 0,0 2 0 15,-1-1-128-15,1 1 0 0,1 3-16 0,3-2 0 16,5 0-112-16,7-4 0 0,2 5-16 0,3-6 0 0,7-1 96 16,4 0 32-16,3 0 0 0,2 0 0 0,6 0-96 0,1 1-16 15,-2 3 0-15,2-1 0 0,2-3-320 0,-1 0 0 16,3-4 0-16,-11-24 0 0,22 49 176 0,-22-49 64 15,0 0 16-15,37 63 0 0,-37-63 256 0,23 41 64 16,-23-41 16-16,22 44 0 0,-22-44-304 0,0 0-64 16,46 61-16-16,-46-61 0 0,0 0-208 0,61 61 0 15,-61-61 128-15,0 0-128 0,69 56 0 0,-69-56 128 16,0 0-128-16,68 52 0 0,-68-52 320 0,0 0-48 16,73 43 0-16,-73-43 0 0,0 0 240 0,88 39 32 15,-88-39 16-15,74 31 0 0,-74-31-64 0,84 23-16 16,-84-23 0-16,79 14 0 0,-79-14-320 0,0 0-160 0,113 10 160 0,-113-10-160 15,0 0 256-15,118 25-64 0,-118-25 0 0,0 0 0 16,101 27-192-16,-101-27 128 0,0 0-128 0,91 33 0 16,-91-33 0-16,0 0 128 0,101 47-128 0,-101-47 0 15,78 42 0-15,-78-42 0 0,79 28 0 0,-79-28 0 16,80 21 0-16,-80-21 0 0,85 11 128 0,-85-11-128 16,86 1 240-16,-86-1 0 0,87-3 0 0,-87 3 0 15,94-9-16-15,-94 9 0 0,101-3 0 0,-101 3 0 16,112 0-224-16,-112 0 144 0,102-4-144 0,-102 4 128 15,96-2-128-15,-96 2 0 0,87-3 0 0,-87 3 0 16,84-5 0-16,-84 5 0 0,89-9 0 0,-89 9 0 0,101-16-144 16,-101 16 144-16,115-17 0 0,-115 17 0 0,127-26 0 0,-127 26 0 15,124-30 0-15,-124 30 0 0,120-36 0 0,-120 36-128 16,124-30 128-16,-124 30 0 0,125-30 0 0,-125 30-128 16,133-21 128-16,-133 21 0 0,118-14-208 0,-118 14 64 15,105-3 16-15,-105 3 0 0,94 2 128 0,-94-2-160 16,94 7 160-16,-94-7-160 0,99 12 160 0,-99-12 0 15,100 19 0-15,-100-19 0 0,104 23 0 0,-104-23 0 16,94 29 0-16,-94-29 0 0,86 25 0 0,-86-25 0 16,83 26 0-16,-83-26 0 0,84 26 0 0,-84-26 128 15,87 24-128-15,-87-24 128 0,93 28 0 0,-93-28 0 16,104 21 0-16,-104-21 0 0,105 19-128 0,-105-19 0 0,101 18 128 0,-101-18-128 16,97 17 0-16,-97-17 128 0,94 24-128 0,-94-24 0 15,91 23 0-15,-91-23 0 0,94 30 0 0,-94-30 0 16,99 26 0-16,-99-26 0 0,105 19 0 0,-105-19 0 15,99 10 0-15,-99-10 0 0,100 2 0 0,-100-2 0 16,108-5 0-16,-108 5 0 0,115-9 0 0,-115 9 0 16,120-12 0-16,-120 12 0 0,122-5 0 0,-122 5 0 0,106-5 0 0,-106 5 0 15,96 0 0-15,-96 0 0 0,89 1 0 0,-89-1 0 16,85 4 0-16,-85-4 0 0,94 3 0 0,-94-3 0 16,108 0 0-16,-108 0 0 0,117-3 0 0,-117 3-128 15,115-7 128-15,-115 7 0 0,117-11-176 0,-117 11 176 16,120-12-208-16,-120 12 80 0,126-22-32 0,-126 22 0 15,122-21 0-15,-122 21 0 0,109-21 160 0,-109 21-208 16,84-19 80-16,-84 19 128 0,61-21-128 0,-61 21 128 16,49-32 0-16,-49 32 0 0,43-33 0 0,-25 11 0 15,1 1 0-15,-2-2 0 0,3 2 144 0,-3-3-144 0,-1-6 160 16,-1 2-160-16,3-5 128 0,-1 0-128 0,2-3 0 0,1-3 0 16,-1 3 0-16,-4-3 0 0,3 1 0 15,-4 0 0-15,-7 1 0 0,-2 1 0 16,-3 4 0-16,-6-1 0 0,1 2 0 0,-9 3 0 0,-1 0 0 0,-8 4 0 15,-5-1 256-15,-2 3-64 0,-1 2 0 0,-6 3 0 16,4 1 0-16,-8 1-16 0,1-1 0 0,-6 0 0 16,3 1-176-16,-3-1 0 0,-1 2 0 0,-2-3 0 15,-6-1 0-15,1 1-144 0,-4 1 144 0,4-1-208 16,-7-2 16-16,1 1 0 0,-1-1 0 0,2 0 0 16,-3 0 192-16,-1 0 0 0,0-2-160 0,-5 1 160 0,2 3 0 15,-10 0 0-15,1 3 0 0,-2 3 128 0,4-3-128 0,-2 6 160 16,-2-3-160-16,-2 4 160 0,4 0-160 0,-6 2 160 15,-2-2-160-15,4-3 160 0,-3 4-160 0,0-2 128 16,-2 2-128-16,3 3 128 0,-1 1-128 0,-2-1 160 16,-1-4-160-16,-5 3 160 0,5-3-160 0,-6-1 128 31,9 2-128-31,-2 1 128 0,5 2-128 0,-1-4 0 0,-4 3 0 0,-4-3 128 0,5-3-128 0,0 1 0 16,1-3 0-16,2 0 0 0,5 3 0 0,-2-5 0 31,2 7 0-31,-6-5 0 0,-3-4 0 0,2 4 0 0,-4-4-176 0,6 2 176 15,3 0-128-15,2 4 128 0,0-2-128 0,-6 1 128 16,-3 1 0-16,0-4 0 0,4 5 0 0,-2-1 0 16,1 5-272-16,3-6 16 0,-1 6 16 0,-1-2 0 15,-6 0-112-15,-5 5-32 0,0 2 0 0,0 0 0 16,8 2 192-16,-1-2 16 0,5 0 16 0,0 0 0 16,-1 3 160-16,-2-1 0 0,-4 2 0 0,2 1 0 0,4 4 0 15,-2 1 0-15,-2 1 0 0,0 4 0 0,-2 1 0 16,-10 7-240-16,-5 1 48 0,-1 0 0 31,3 4-512-31,-4 2-80 0,3 6-32 0,-6 1-9792 0,-8 0-1952 0</inkml:trace>
  <inkml:trace contextRef="#ctx0" brushRef="#br0" timeOffset="60709.37">14668 11483 5519 0,'-3'-4'496'0,"1"1"-496"15,2-1 0-15,0-1 0 0,2 3 512 0,0-1 0 16,-2-4 0-16,1-6 0 0,1-2-320 0,0 1-64 16,1 3-128-16,1-1 192 0,-4 5-192 0,0-1 0 15,0 2 0-15,-4 3 0 0,3-2 0 0,-1-2 0 16,-2 3 0-16,-1 2 0 0,2 1 240 0,-3-1 48 16,3 2 16-16,-4 0 0 0,0 0 400 0,-4 2 96 15,-1 1 16-15,2-1 0 0,-4 5-48 0,0-2 0 16,3 2 0-16,-4 2 0 0,-1-1-112 0,0 3-16 15,1-2-16-15,-1 3 0 0,0-2-176 0,1 4-16 16,-3 0-16-16,1-3 0 16,1 3-224-16,-1-1-64 0,-1 1 0 0,3-1 0 0,1 2 160 0,0 1 32 0,-2 0 0 15,2 1 0-15,0-3-192 0,-2 2-128 16,3 1 192-16,0-3-192 0,3-2 0 0,1-1 0 0,0 1 0 0,4-5 0 16,-2 2 0-16,2-3 0 0,0-2 0 0,0 5 0 15,1-4 0-15,1 0 0 0,-1-1 0 0,2 3 0 16,2 0 0-16,-1 1 208 0,-1 1-64 0,2-2-16 15,0 5-128-15,0-1 0 0,0 1 0 0,0 3 0 16,0 3-144-16,2-4 144 0,-1 1 0 0,1-2 0 16,0 2-128-16,1-2 128 0,-1-5 0 0,2 4 0 15,-1-5 0-15,1 4 0 0,-1-4 0 0,1-2 0 16,-1 4 0-16,1-4 0 0,-3 0 0 0,1 4 0 16,1-2 0-16,-1 3 0 0,0-1 0 0,0 1 144 0,-1 1 320 0,1 3 64 15,2 0 16-15,-4-4 0 0,0 4-272 0,0-2-48 16,-4-3-16-16,2 2 0 0,2-3-208 0,-1 1 0 15,-1-2 0-15,0-2 0 0,0 4 0 0,1-4 0 16,-1-1 0-16,0 3 0 0,2-2 192 0,-1-2-64 16,-3 1-128-16,1 1 192 0,3 0 128 0,-2 0 0 15,0 4 16-15,-1 0 0 0,1 1-80 0,0 1-32 16,-1 1 0-16,1 2 0 16,-2-2-224-16,1 5 176 0,-1-1-176 0,1 0 160 15,3-1-160-15,-4-1 128 0,3 0-128 0,1 2 128 0,0-2-128 0,0-5 0 0,0 3 0 16,1-5 0-16,3 3 0 0,-1-3 128 0,1-2-128 0,1 4 128 15,2-4-128-15,-2 1 160 0,2 1-160 0,2 0 160 16,0-4-160-16,3 4 160 0,2-4-160 0,-2 3 160 16,2-3-160-16,2 4 160 0,-1-2-160 0,-2-1 160 15,0 5-160-15,0-2 0 0,-3-2 144 0,2 3-144 16,-1-1 0-16,-1 2 0 0,2 2 0 0,-3-6 128 16,2 5-128-16,-1-3 0 0,1 2 0 0,1-2 0 15,-2 2 0-15,2-1 0 0,-1-2 0 0,-1 2 0 16,6-2 0-16,-6-1 0 0,4 2 0 0,0-2 128 15,-1-2 144-15,0 4 48 0,1 0 0 0,2-3 0 16,-4 1-128-16,2 4 0 16,0-4-16-16,-2 0 0 0,2 4-176 0,0-4 160 0,2 4-160 0,-6-2 160 0,4-2-160 0,0 4 0 15,-2-2 144-15,-1-4-144 0,-1 4 144 0,4-2-144 16,0-1 192-16,2 1-192 0,1 2 304 0,3-3-48 16,-1-3-16-16,0 1 0 0,5 0 0 0,2 0 0 31,1-1 0-31,0 3 0 0,3-4-240 0,-2 0 0 15,3 0 128-15,1 0-128 0,-4-4 0 0,1 3 0 0,-3 1 0 0,-1-4 0 16,1 2 0-16,-2-1 0 0,1 1 0 0,-1-1 0 16,-3-1 0-16,2 2 0 0,-3 1 0 0,3-1 0 15,2 2 0-15,-3 0 0 0,1 0-128 0,1 0 128 16,2 0 0-16,-5 3 0 0,4 3 0 0,-3-3 0 16,4 1 0-16,-3-1 0 0,3 1 0 0,0 2 0 15,-1 0 0-15,-1-3 0 0,4 1 0 0,-5 1 0 16,1-2 0-16,-1 1 0 0,1-2 0 0,-5 1 0 15,2 2 0-15,-2-1 0 0,1-1 0 0,-3 1 0 16,2-2 0-16,0-1 0 0,-1 4 0 0,1-3 0 16,2-2 0-16,2 0 0 0,-1 0 0 0,3-2 0 0,-3-3 0 0,1 4 0 15,1-1 0-15,-1 0 0 0,1-1 0 0,-1-1 0 16,0 2 0-16,-1 2 0 0,3 0 0 0,-6 0-128 16,2 2 128-16,0 0 0 0,-2 0 0 0,0-1 0 15,0 3-128-15,0-4 128 0,1 2 0 0,-3-1 0 16,0 1 0-16,1-2 0 0,3-2 0 0,-2-1 0 15,0 1 0-15,2-3 0 0,0-2 0 0,2 2 0 16,-3-2 0-16,3-4 0 0,-4 4 0 0,2-3 0 16,2 3 0-16,-2-5 0 0,-2 5 0 0,-2-4 0 15,2 4 144-15,-1-3-144 0,3 1 128 0,-2-1-128 16,0 1 0-16,2-2 128 0,0 6-128 0,0 0 0 16,3-2 0-16,-3 2 0 0,0 3 0 0,2 0 0 0,-2 1 0 0,0 1 0 15,-2 0 0-15,3 1 0 0,-1-1 0 0,-2 2 0 16,1 0 0-16,-1 0 0 0,3 1 0 0,-1 2 0 15,2-1 0-15,0-3 0 0,1 3 0 0,0-4 0 16,-1 3 0-16,3-1 0 0,-3 2 0 0,-2-3 0 16,-2 1 0-16,0-2 0 0,2 2 0 0,0 0 0 15,0-2 0-15,5 1 0 0,-3 1 0 0,1 0 0 16,4 5 0-16,0-4 0 0,1 3 0 0,-2-3 0 16,2 6 0-16,-1-4 0 0,2 0 0 0,-2 2 0 15,0-2 0-15,-4-1 0 0,2 5 0 0,0-8 0 16,-1 3 0-16,-1-4 0 0,0 0 0 0,1-2 0 0,-3 0 0 0,-1-5 0 15,0 4-144-15,-2-1 144 0,-5 1 0 0,2-4 0 16,-2 2 0-16,-2-2 0 0,-1-2 368 0,-3 4 16 16,1-2 16-16,-2-2 0 0,-2 4 176 0,0-6 16 15,1 4 16-15,-1-5 0 0,0 4-160 0,-1-5-16 16,1 3-16-16,0-4 0 0,2 0-176 0,-5-3-48 16,3-2 0-16,-1-2 0 0,3-2-192 0,-6-7 0 15,3 4 128-15,-3-3-128 0,3 4 0 0,-4 1 0 0,2-2 0 0,-2 5 0 16,1 3 0-16,-1 6 128 0,0 0-128 0,0-2 0 15,2 9 0-15,-2-4 128 0,0 0-128 0,4 2 0 16,-3 1 0-16,1 0 0 0,2-2 0 0,-1-1 0 16,6 2 0-16,-6-4 0 0,4 3 0 0,2-4 0 15,-2 3 0-15,3-2 0 0,-3 1 0 0,6-1 0 16,-5-2 0-16,5 2 0 0,0-5 0 0,3 1 0 16,0-1 0-16,0 0 0 0,-1 4 0 0,3-2 0 15,-6-1 0-15,-2 1 0 0,-1 5 0 0,-4-5 0 16,-3 7 0-16,-2-5 0 0,-2 3 0 0,-3-3 0 0,0 2 0 15,-2-3 0-15,-4 1 0 0,3 0 0 0,-5-2 0 16,1 0 0-16,-2-3 0 0,0 1 144 0,0 4 80 0,0-4 16 16,1 2 0-16,-5-3 0 0,1 5-112 0,-1-2 0 15,3 0-128-15,-1-2 192 0,0 6-192 0,2-3 144 16,-1 1-144-16,-1 2 128 0,2-4-128 0,-2 5 192 16,2-1-192-16,-3 1 192 0,-1 0-192 0,-1 4 0 15,-2-2 144-15,0 0-144 0,-1 2 0 0,-3 0 128 16,1-4-128-16,1 5 0 0,-4-3 0 0,0 0 0 15,5 2 0-15,-6-5 128 0,2 3-128 0,-2-2 128 16,0 0-128-16,-2 2 128 0,1-3-128 16,-4 3 0-16,1-3 0 0,4 3 0 0,-3-2 0 0,0 4 0 0,-1-2 0 15,3 0 0-15,-1 2 0 0,-3 1 0 0,2 1 0 0,-3 1 0 16,1-3 0-16,-2 3 0 0,1 2 0 0,2 0 0 16,3 0 0-16,-5-2 0 0,5 2 0 0,-1-2 0 15,2 1 0-15,2-5 0 0,2 3 0 0,-2-4 0 16,1 3 0-16,1-1 0 0,-1-2 0 0,1 4 0 15,1 1 0-15,1-1 0 0,-4 1 0 0,0-2 0 16,1 1 0-16,-5 1 0 0,4 2 0 0,-3-2-128 16,-3 1 128-16,1 1 0 0,1-2 0 0,2-2 0 15,-1 3 0-15,1-6 0 0,-2 1 0 0,-1 1 0 16,1-3 0-16,-4 2 0 0,0-2 0 0,-2-3 0 16,1 4 0-16,0-3 0 0,-1 5 0 0,-1-6 0 0,4 4 0 15,1-5 0-15,5 1 0 0,0-1-128 0,3 2 128 0,-2-2 0 16,-2-2 0-16,-2-4 0 0,4 3 0 0,0 2 0 15,-2-2 0-15,2-3 0 0,0 3 0 0,-4-1 0 16,2 4 0-16,-3-2 0 0,0 2 0 0,-1 1 0 16,-3 1 0-16,4 3 0 0,3-2 0 0,-3 4 0 15,0-2 0-15,1-2 0 0,0 6-160 0,2-3 160 16,1 3-192-16,-1-2 192 0,-4 3-256 16,1 0 64-16,0 2 16 0,-1-1 0 0,4-1 176 0,-3 0-160 15,3 2 160-15,2-5-160 0,0 1 160 0,0 3 0 16,-1 1 0-16,3-2-128 0,-6 2 128 0,4-2 0 15,-5 2 0-15,0 0 0 0,1 0 0 0,-1 2 0 0,-3 0 0 16,3 5 0-16,-2-4-144 0,-2 2 0 0,-1 6 0 0,-5-3 0 16,0 8-64-16,-3-2-16 0,1 5 0 0,-1 4 0 15,2 3 32-15,-3 7 0 0,-2 4 0 0,0 1 0 32,3 0-320-32,4 1-64 0,5 6-16 0,4 0-9968 0,5 0-2000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33:59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10842 12481 11967 0,'-7'0'1072'0,"0"-2"-864"0,3 0-208 0,2 0 0 0,4-1 0 0,0-2 0 15,5-1 0-15,-2-1 0 16,-5 7-512-16,30-34-128 0,-15 11-48 0,1-1 0 0,-5 4 688 0,-11 8 0 0,-6 4 176 0</inkml:trace>
  <inkml:trace contextRef="#ctx0" brushRef="#br0" timeOffset="172.61">10845 12434 9215 0,'-35'64'400'0,"28"-50"96"0,5-12-496 0,2-2 0 0,-1 5 0 0,-1 11 0 16,2 15 464-16,-2 19 0 0,4 24 0 0,1 11 0 15,8 5-464-15,-1-4-336 0,4-1 48 0,2-3 16 16,-4-2-672-16,2-3-128 0,0-1-16 0,-3-2-16 15,-1-5 464-15,-1-6 80 0,-2 0 32 0,-2-2 0 0,0-2 656 16,2-5 144-16,-2 0 32 0,2-5 0 0,2-2 272 0,0-7 48 16,1-7 16-16,-10-33 0 0,21 50-640 0,-21-50 0 15,0 0-224-15,45 65 64 0,-45-65 160 0,0 0 0 16</inkml:trace>
  <inkml:trace contextRef="#ctx0" brushRef="#br0" timeOffset="2106.17">10974 12522 18431 0,'0'7'1632'0,"2"-3"-1312"16,1-2-320-16,4-2 0 0,-7 0 0 0,0 0 0 15,0 0 0-15,0 0 0 16,0 0-448-16,98 22-144 0,-98-22-48 16,0 0 0-16,78 19 368 0,-78-19 64 0,0 0 16 0,0 0 0 0,105 16 432 0,-105-16 80 15,0 0 32-15,99 4 0 0,-99-4 560 0,85 0 112 16,-85 0 32-16,102 3 0 0,-102-3-224 0,116 5-32 15,-116-5-16-15,128 4 0 16,-128-4-432-16,121 0-96 0,-121 0 0 0,131 0-16 0,-131 0 32 0,148 0 16 0,-61 1 0 0,-1-1 0 16,3-1-64-16,-2-3-16 0,-5 2 0 0,0-1 0 15,3 3-80-15,0 3 0 0,9 1-128 0,1-1 192 16,0-3 240-16,0-1 32 0,0-5 16 0,1 0 0 16,9 2 0-16,6-8 0 0,8 5 0 0,-6-7 0 15,-5 2-288-15,0-4-64 0,5 4-128 0,1-2 192 16,6 3 16-16,-7-1 0 0,-5 7 0 0,-3-2 0 15,-4 0 240-15,10 4 32 0,4-1 16 0,-3 2 0 16,-8 1 16-16,3 1 0 16,3-2 0-16,3-5 0 0,11 3-176 0,-4-1-16 0,-2-2-16 0,-1 0 0 0,5-3-128 15,3 1-32-15,10-1 0 0,-8 3 0 0,-10 2-144 0,1-2 0 16,-1 1 0-16,5 3 0 0,0 3 0 0,-7 0 0 16,-5 3 0-16,-4-3 0 0,4 0 320 0,5 0 0 15,7 0-16-15,-9 0 0 0,-2 2 32 0,-1-2 16 16,7-2 0-16,5-1 0 15,2-1-160-15,-6-3-16 0,-8 4-16 0,9-1 0 0,4 1-160 0,3 1 0 16,-3 2 0-16,-4 0 128 0,-4 0-128 0,5 0 0 16,0-2 0-16,-1 2 0 0,1 2 0 0,-7 2 0 15,1-1 0-15,-3 2 0 0,9 2 0 0,-1-1 0 32,1 1 0-32,-7 3 0 0,1-3 0 0,-1 3 0 0,7-4 0 15,4-3 0-15,-7 2 0 0,-2-3 0 0,-4 0 0 16,9-6 0-16,9-3 0 0,0 0 0 0,-3-1 0 0,-6-1 0 15,-1-5 0-15,6 2 0 0,7-4 0 0,-6 1 0 16,-8 1 0-16,1 0 0 0,-2 1 0 0,1-2 0 16,6-1 0-16,-11 0 0 0,-3 4 0 15,-2 0 0-15,4-4 0 0,-4 6 0 0,5 1 0 0,-9 1 0 16,-4-3 0-16,-6 1 0 0,-4 1 0 0,3 0 0 16,1 2-144-16,-2 2 144 0,-1-2 0 0,-13-2 0 15,-1 1-144-15,-6-3 144 0,3 6 0 0,-6-4-144 16,1 4-48-16,-3 0 0 0,1 1 0 0,-5-4 0 0,-62 8-16 15,107-7-16-15,-107 7 0 0,83-11 0 16,-83 11-224-16,65-3-32 16,-65 3-16-16,0 0 0 0,0 0 80 0,70 19 16 0,-70-19 0 0,0 0 0 0,0 0 400 0,26 57 0 15,-26-57 144-15,3 49-144 0,-3-49 640 0,-3 65 0 16,1-24 16-16,0 10 0 0,-1 6-224 0,-3 6-48 16,1 7-16-16,2 3 0 0,-6-3-368 0,4-4 128 15,-2 5-128-15,0-3 0 0,2-2 0 0,-1 4 0 16,5-4 0-16,-3 0 0 0,8-5 0 0,-3-5 0 15,5-6 0-15,-3-4 0 0,2-4 0 0,2 3 0 16,0-2 0-16,2 4 0 0,-4-1 0 0,0-6 0 16,4 5 0-16,-9-45 0 0,19 73 0 0,-19-73 0 15,14 59 0-15,-14-59 0 0,0 0 0 0,23 49-192 0,-23-49 32 0,0 0 0 16,0 0-176-16,0 0-48 0,0 0 0 0,0 0 0 16,0 0 384-16,-11 12 256 0,3-15-32 0,-8-4-16 15,-3 3 48-15,0-4 16 0,-11-1 0 0,-5 2 0 16,-3-2-272-16,-6 4-224 0,-3-4 32 15,-5 2 16-15,-5 6-16 0,-11-1-16 0,3 2 0 0,-6 2 0 16,-4-2 80-16,2 1 128 0,-2 1-208 0,1-2 80 16,5 0 0-16,-6 0 0 0,-4 2 0 0,-3 3 0 15,1 2-192-15,-8-3-48 0,2 6 0 0,1-3 0 16,-1 2-320-16,-5-2-64 0,-1-2-16 16,-4 5 0-16,1-3 432 0,-2 2 80 0,4 0 0 0,0-6 16 0,4 2 240 15,-8-1 0-15,-5-1 0 0,2-1 0 16,3 2 0-16,1-1 0 0,1 1 0 0,-7-3 0 0,2 1 0 0,-5-2 0 15,-2-2 0-15,3 1 0 0,13-3 912 0,-4 2 176 16,-2 1 48-16,-8 1 0 16,-4 0-1680-16,1 1-336 0,2 5-64 0,3-5-16 0,-1 5 560 0,-5-5 96 15,-5 1 32-15,2 0 0 16,9-2-256-16,-1-2-48 0,4 2-16 0,-5 0 0 16,-4-2-96-16,-2-1-16 0,4 1 0 0,5 0 0 15,2-3-96-15,-1 2-32 0,-1-1 0 0,-3-1 0 16,-4 1 320-16,9-1 64 0,7 2 16 0,-1-2 0 0,3-1 240 0,-7 1 64 15,-6 3 0-15,8 2 0 0,1 2 256 0,2-4 48 0,0 2 16 16,-1-1 0-16,1-1-192 0,-5 2 0 0,-2 0 0 0,5-2 0 16,4 0-240-16,3-5 32 0,4 2 0 0,-6 2 0 31,0-1-224-31,-1-3-32 0,0 4-16 0,3 1 0 0,7-3 480 0,0 0 0 0,2-4 0 0,-6 4 0 16,-1 1 144-16,-5-1 80 0,1 3 16 0,6-1 0 15,5-2 176-15,3-6 32 0,4 4 16 0,-6-5 0 16,3 1-320-16,-3 1-144 0,3-4 128 0,-1 5-128 15,4-3 0-15,1 3-320 0,4-4 48 0,0 4 16 16,4-3 0-16,-6-1 0 0,-3 6 0 0,-2-5 0 16,2 5 256-16,2-3 144 0,3 3-16 0,1 2 0 0,6-4 0 15,-3 4 0-15,-1-2 0 0,-3-2 0 0,-6 4-128 0,0-4-144 16,5 4 144-16,-1 0-208 0,5 1-32 0,-3-1 0 16,2 3 0-16,0 2 0 0,5 2 240 0,-10-4 0 15,-3 0-160-15,3 1 160 0,5 1 0 0,-4-2 0 16,7 0 0-16,1 2 0 0,2 0 0 0,3 2 0 15,-1 0 0-15,-4-1 0 0,-3 3 0 0,-3-1 0 16,0 1 0-16,2-1 0 0,3-1 0 0,4 0 0 16,1-2 0-16,3 2 0 0,1 1 0 0,3 1 0 15,-3-3 128-15,2-2-128 0,-2-3 0 0,0 1 0 16,0 1 0-16,3-2 0 0,-3-1 0 0,5 0 0 16,2 1 0-16,2 3 0 0,2-3 0 0,-3 2 0 15,1 2 160-15,1-1-160 0,3 2 496 0,-7-2-16 16,3 1 0-16,-4-2 0 0,2 2-160 0,-3-2-48 0,4 2 0 0,-1 0 0 15,2 0-272-15,2 2 0 0,-1 1 0 0,0 1 0 16,-1 1 0-16,2 2-272 0,1 2 48 0,0-6 16 31,-5 6-304-31,0-4-48 0,2 1-16 0,-4 0 0 0,3 0 448 0,-1-5 128 0,4 5 0 0,1 1 0 16,4-2 0-16,-1 2 0 0,1 3 0 0,0-1 0 16,1 5 0-16,2-2 0 0,-1 2 0 0,-1 0 0 15,0 2-448-15,-1-1 0 0,3 1 16 16,-7 1 0-16,1 1-176 0,-1-4-32 0,5 0-16 0,1 1 0 15,4-6 16-15,1 5 16 0,3-4 0 0,0-1-5776 16</inkml:trace>
  <inkml:trace contextRef="#ctx0" brushRef="#br0" timeOffset="3901.17">7416 12745 7359 0,'-6'-1'656'0,"3"-1"-528"0,1 0-128 0,2-1 0 16,0 1 320-16,0-2 16 0,0 1 16 0,2 1 0 15,0-5 160-15,-2-5 16 0,0 3 16 0,-4-3 0 16,-3 5-544-16,-3-3 0 16,-2 3 0-16,-2-4 0 0,0 6 0 0,-4 0 0 0,1 0 0 15,-1 3 0-15,1 2 0 0,-2 2 128 0,1 3 16 0,-3 0 0 16,1 2 448-16,-1 7 96 0,-2 2 16 0,0 1 0 16,1 4 144-16,1 2 48 0,0-1 0 0,2 4 0 15,3-3-208-15,2 0-48 0,4-4 0 0,-1 0 0 16,6 0-272-16,3 0-64 0,4 0-16 0,3-3 0 15,6 0-144-15,1-2-16 0,4 0-128 0,1 1 192 0,-17-15-192 16,0 0 0-16,70 49 0 0,-70-49 0 0,0 0 0 0,95 40 0 16,-95-40 0-16,0 0 0 0,102 35 0 0,-102-35-128 15,0 0 128-15,102 37 0 0,-102-37 0 0,0 0 0 16,81 43 0-16,-81-43 0 0,0 0 0 0,40 51-160 16,-33-37 160-16,-4 1-128 0,-3 3 128 0,-5-3 0 15,-4 6 0-15,-3-2 0 0,-6 6 128 0,-1 1-128 16,-2-2 128-16,-5-3-128 0,-2 2 144 0,-3 1-144 15,-4-3 192-15,0-2-192 0,0-3 0 0,1-7 0 16,-5 5 0-16,3-7 0 0,-1-1 320 0,6-4-64 16,-4-7 0-16,5-2 0 0,4-7 16 0,3 2 0 15,4-7 0-15,4-6-6816 16,4 3-1376-16</inkml:trace>
  <inkml:trace contextRef="#ctx0" brushRef="#br0" timeOffset="4378.93">7853 12869 12895 0,'-16'0'576'0,"2"0"112"0,6 0-560 0,2 0-128 0,6 0 0 0,0 2 0 0,2-1 832 0,-2 3 128 16,2-1 16-16,0 10 16 0,3 2-864 0,-3 3-128 16,1 4 0-16,-3 3-160 15,-2 6-640-15,-1 4-128 0,-2 3-32 0,-2 4 0 0,0-2 688 0,-5 4 128 16,5 1 144-16,-4-7-208 0,4-1 1232 0,5-4 240 16,2-3 48-16,0-8 16 0,6 3 256 0,1-6 48 15,1-2 16-15,1-3 0 0,1 2-624 0,6-4-112 16,-4-5-16-16,-12-7-16 0,0 0-368 0,0 0-64 15,0 0 0-15,89 9-16 0,-71-16-192 0,-3 0-48 16,3-7 0-16,-4-2 0 0,5 2-192 0,-2-9 0 16,2 3 0-16,2-3 0 0,2-5 0 0,-2-3 0 0,2-2 0 0,-4-4 0 15,-2 0 0-15,-3-3 0 0,-5-3 0 0,0-4 0 16,-8 0 0-16,-1 0 0 0,-5 5-160 0,-2 2 160 16,0 3-192-16,-5 4 64 0,2 9 0 0,-4 3 0 15,-2 5 128-15,0 2 128 0,-5 7-128 0,0 4 176 16,-1 3-176-16,-4 5-272 0,1 6 64 0,1 3 16 31,-4 5-1664-31,4 3-336 0,1-1-64 0,4 0-16 0,0 0-32 0,3-4 0 16,7-3 0-16,2-3-3904 0</inkml:trace>
  <inkml:trace contextRef="#ctx0" brushRef="#br0" timeOffset="4733.79">8482 12859 22111 0,'-14'0'1968'0,"5"0"-1584"15,6 1-384-15,3-1 0 0,3 0 768 0,-3 0 64 16,-5 2 0-16,-2 1 16 16,2 1-1008-16,-2 1-208 0,2 0-32 0,0 9-16 15,1 2-1808-15,-5 1-352 0,2 4-80 0,0 2-16 16,-1 1 1200-16,1 6 224 0,-4 1 48 0,4 1 16 0,-3 6 1456 0,3 4 304 0,2 3 48 0,3-1 16 15,2-1 1088-15,2-3 240 0,3-1 32 0,2-3 16 16,0-5-640-16,3 3-128 0,3-5-32 0,0-6 0 16,-13-23-688-16,0 0-144 0,0 0-16 0,75 40-16 15,-57-40-144-15,-2-4-16 0,-1-4-16 0,1-3 0 16,1-4 224-16,1-6 48 0,-1-7 16 0,-3-2 0 16,4-3 336-16,1-7 64 0,0-5 16 0,-2-4 0 15,4-3-496-15,-2-4-112 0,2 2-16 0,-2 2 0 16,-1-1-1056-16,-1 3-224 15,-1 6-32-15,-2 6-16 0,2 7-1152 0,-4 5-224 0,2 5-48 16,-4 5-4160-16,2 4-816 0</inkml:trace>
  <inkml:trace contextRef="#ctx0" brushRef="#br0" timeOffset="5554.59">9031 13043 3279 0,'2'12'0'0,"0"-5"128"0,-1-1-128 15,-1 0 192-15,0-2-192 0,0-1 0 0,0-1 0 0,-1 7 0 16,1 1 1120-16,-2 6 192 0,0-2 32 0,-1 2 16 0,-1-4 128 0,-5 4 32 16,2-1 0-16,-1 3 0 0,1 1-464 0,1 0-96 15,-4 0 0-15,1 0-16 0,2-1-160 0,0-3-16 16,4 3-16-16,-4-4 0 0,3 3-64 0,1 1-16 16,-1 1 0-16,3 0 0 0,1-2-416 0,-2 4-64 0,2 2-32 0,0 1 0 15,0-3-160-15,0-2 0 16,0-1 0-16,0-6 0 15,0 4 0-15,0-3 0 0,-4 0 0 0,3-6 0 0,1-4-128 0,0 1 128 0,-2-4-160 0,2-2 160 16,3-2 208-16,3-8 144 0,2 0 32 0,5-9 0 16,-1-3 576-16,2-6 112 0,1-8 16 0,1-9 16 15,0 0-304-15,1-7-64 0,-1-4-16 0,0-3 0 16,3-5-400-16,-2-4-96 0,1 6-16 0,1 1 0 16,-2 2-208-16,4 7-192 15,-2 2 48-15,0 10 0 0,-3 9-704 0,-2 5-144 0,2 9-32 0,-6 2 0 16,1 5 32-16,-1 1 0 0,-1 4 0 0,1 4 0 15,-1-1 464-15,0 8 80 0,1-1 32 0,-1 4 0 0,1 5 16 0,1 2 0 16,-1 2 0-16,1 7 0 16,1-1-32-16,-2 1 0 0,-10-23 0 0,25 43 0 15,-25-43-208-15,26 47-64 0,-26-47 0 0,0 0 0 16,35 58 112-16,-25-42 16 0,1-3 0 0,-3 1 0 0,1 0 432 0,0-7 144 16,-2 4 0-16,3-8 0 0,-5-1 512 0,-1-2 192 15,1 0 64-15,-3 0 0 0,1 0 192 0,-3-2 32 16,0 2 16-16,0-2 0 0,-3 1-560 0,-2 1-128 15,-1 0 0-15,1 0-16 0,-5 0-176 0,1 1-128 16,-5 1 192-16,4 0-192 0,-3 3 0 0,3 2 0 16,-2 0 0-16,1 5 0 0,3 1 288 0,-3 0 0 0,2 5 0 0,1 3 0 15,3 1 480-15,-4 3 112 0,2 1 16 0,2 2 0 16,-2 1 240-16,3 3 48 0,2 3 16 0,4-4 0 16,2 2-464-16,4-2-96 0,1-1 0 0,-9-30-16 15,30 52-368-15,-30-52-80 0,0 0-16 0,64 54 0 16,-64-54-160-16,0 0 0 0,80 23 0 0,-80-23 0 15,0 0-160-15,0 0 160 16,93-7 0-16,-72-5-144 0,1-2 368 0,-3-2 80 0,2-3 16 0,-1-7 0 16,2 1 112-16,1-6 16 0,-1 0 16 0,3-4 0 15,-4-2-464-15,0-1 0 0,-2 0 0 0,-2-2 0 16,1-6-880-16,-8 3-112 0,1-4-32 0,-6 3 0 16,0 2-576-16,-5 6-128 0,0 3-32 0,-5 8 0 15,-2 4 672-15,-4 8 128 0,-3 2 16 0,-1 9 16 16,-3 9 928-16,-1 4 0 0,-7 8 0 0,0 9 0 0,-2 3 560 0,2 11 32 15,0 3 16-15,-2 7 0 0,3 9 320 0,1 7 64 16,-4 9 16-16,2 0 0 0,-2 3 208 0,4-4 64 16,1 1 0-16,7-6 0 0,6 1-480 0,8-9-96 15,11-6 0-15,10-6-16 0,-19-51-688 0,86 74 0 16,-86-74 0-16,142 25-176 31,-49-36-1200-31,27-25-240 0</inkml:trace>
  <inkml:trace contextRef="#ctx0" brushRef="#br0" timeOffset="7599.19">11054 14940 7359 0,'-5'-2'656'0,"1"-3"-528"0,3 3-128 0,1 0 0 0,0 2 320 0,-2-1 16 16,2-3 16-16,-7-5 0 0,2 3-352 0,3-3-192 15,-1 0 32-15,1 2 0 16,2 4-336-16,-4-4-64 0,8 5-16 0,-4 0 0 0,2 0 576 0,1 2 0 16,2 2 0-16,-1 0 0 0,1 1 208 0,-3 3 112 15,-1-1 0-15,3 0 16 0,-2-1 304 0,-2 4 48 16,0-1 16-16,0-2 0 0,-2 6-96 0,2-4-16 16,-2 7 0-16,2-2 0 0,-2 0-288 0,1 2-64 15,2 2-16-15,1 0 0 0,0-1 32 0,3 3 0 31,2 1 0-31,-2 2 0 0,4 0-80 0,0-1-16 0,1 5 0 0,-3 4 0 0,2 6-160 0,0 4 0 0,-2 2 0 16,-2 1 0-16,0-3 0 0,-1 1 0 0,-3 3 0 0,1 1 0 16,-2-3 0-16,-2 1 0 0,-1 4 0 0,-1-3 0 15,-4 4 416-15,-1-2 0 0,0-3 0 0,0 0 0 16,3 0 192-16,-3-4 32 0,4 0 16 0,-6-6 0 16,4-1 128-16,0-8 32 15,4-1 0-15,-3-4 0 0,3-1-560 0,-4-3-128 0,4-2 0 0,-3-3-128 16,3 0-144-16,-2-4-144 0,1 0-32 0,4-5-8896 15</inkml:trace>
  <inkml:trace contextRef="#ctx0" brushRef="#br0" timeOffset="8864.26">11208 14839 5519 0,'3'0'496'0,"-1"0"-496"0,1 0 0 0,2 0 0 16,-1-2 656-16,1 2 48 0,6-2 0 0,-11 2 0 15,0 0-512-15,0 0-192 16,87 2 176-16,-87-2-176 0,0 0-144 0,0 0-128 0,0 0-32 0,83 19 0 16,-83-19 80-16,0 0 16 0,0 0 0 0,0 0 0 15,89 7 208-15,-89-7 0 0,0 0 192 0,0 0-192 0,96-10 944 16,-96 10 80-16,0 0 0 0,87-7 16 16,-87 7 256-16,0 0 48 0,93-9 16 0,-93 9 0 15,0 0-464-15,80 0-112 0,-80 0-16 0,0 0 0 0,0 0-464 0,103 12-112 16,-103-12 0-16,0 0-16 15,85 9-176-15,-85-9 0 0,0 0 0 0,94 9 128 0,-94-9-128 0,80 3 0 16,-80-3 0-16,89 2 0 0,-89-2 0 0,96 0 0 16,-96 0 0-16,85 2 0 0,-85-2 0 0,0 0 336 15,107 10-32-15,-107-10-16 0,0 0 160 0,97 16 16 16,-97-16 16-16,0 0 0 0,96 24 16 0,-96-24 0 16,0 0 0-16,105 21 0 0,-105-21-48 0,78 11 0 15,-78-11 0-15,87 10 0 0,-87-10-192 0,0 0-64 0,113 12 0 0,-113-12 0 16,0 0-192-16,96 11 0 0,-96-11 128 0,0 0-128 15,86 15 0-15,-86-15 0 0,0 0 0 0,83 14 0 16,-83-14 0-16,0 0 0 0,82 12 0 0,-82-12 0 16,0 0 0-16,80 13 0 0,-80-13 0 0,0 0 0 15,82 17 0-15,-82-17 0 0,0 0 0 0,0 0 0 16,94 19 0-16,-94-19 0 0,0 0 0 0,0 0 0 16,84 11 0-16,-84-11 224 0,0 0-64 0,0 0-16 15,89-19 32-15,-89 19 0 0,52-21 0 0,-52 21 0 16,51-27-176-16,-51 27 0 0,52-26 0 0,-52 26 0 15,45-29-288-15,-27 20-32 0,-3-3-16 0,-2 3 0 16,-3 0-416 0,0 6-80-16,-4 1 0 0,-5 2-16 0,1-2 544 0,2 2 112 0,-4 0 32 0,-4 0 0 15,4 2 368-15,-2-2 80 0,-1 4 16 0,-1-3 0 0,-1 6 368 0,4 2 80 16,-6 2 16-16,3-1 0 0,1 4-432 0,1 0-80 16,2 2 0-16,0 4-16 0,2 0-240 0,1 1 0 15,1 1 128-15,3-1-128 0,-4 0 0 0,2 2 0 16,2-3 0-16,-2 5 0 0,2-1-208 0,-3 1 64 15,3 4 16-15,-4-1 0 0,1 5 128 0,-2 0 0 16,-1 0-144-16,-2-1 144 0,-1 3 0 0,-3 1 0 16,-1-1 0-16,-1 0 0 0,2 0 0 0,-2 1 0 15,0-1 128-15,0 2-128 0,2-3 224 0,0 0 16 0,1-7 0 16,1 1 0-16,3-5-80 0,-2-2-16 0,2 2 0 0,-3-3 0 16,3 0-16-16,-2-5 0 0,2 1 0 0,-2 0 0 15,2-4-128-15,-2-4 0 16,2 3 0-16,-1-4 0 0,-1 2 0 0,0-2 0 15,0-2 0-15,1 2 0 0,-1 0-128 0,2-4 128 0,-4 2 0 0,3 2 0 16,1-3 0-16,0-1 0 0,0 3 0 0,-2 1 0 16,2-2 0-16,0-3 0 0,0 3-144 0,-2 0 144 15,2 0-192-15,0-3 0 0,-2 0 16 0,-1-1 0 16,-1 5-128-16,-2-5-16 0,-1 3-16 0,0-2 0 16,-4 1 128-16,-1-1 16 0,0 1 16 0,-4 3 0 15,2-1 176-15,-3-2 0 16,1 3 128-16,0 0-128 0,-1 0 352 0,-2-1 0 15,0 2 0-15,-4-4 0 0,0 3-208 0,1-5-144 0,-5 3 192 16,-2 1-192-16,1 0 0 0,-7-3 0 16,-2-2 0-16,-1 0 0 0,-2-2 0 0,-2-1 0 0,2-4 0 0,0 2 0 15,0-2 0-15,-2 0 128 0,2 1-128 0,-3 1 160 16,-1 2 0-16,-1 1 0 0,-2 2 0 0,0 0 0 16,0 2-160-16,-7-2 0 0,-4 3 0 0,-1-1 0 15,3 0 0-15,2-1 128 0,3 1-128 0,-1 0 128 16,5 3-128-16,2-1 0 0,1 1 0 0,-3-3 0 15,5 3 0-15,-1 2 0 0,-3-4 0 0,-1-1 0 16,-1-2 144-16,2 0-144 0,-2-2 160 0,2-3-160 16,1 0 384-16,3 0 0 0,4-4-16 0,-1-2 0 15,3 3-64-15,-2-3-16 0,1-3 0 0,-1 4 0 16,1-4 0-16,-1 2 0 0,-1 0 0 0,-1-2 0 16,-2-4-48-16,-1 3-16 0,-4 1 0 0,3 0 0 15,-1 1-224-15,1 5 0 0,3-3 0 0,-1 8 0 0,0 1 0 0,2 4-208 16,-2 3 32-16,0 4 16 15,0-1-944-15,2 5-192 0,-2 1-48 0,2 0-11568 16</inkml:trace>
  <inkml:trace contextRef="#ctx0" brushRef="#br0" timeOffset="9638.79">7151 14489 13823 0,'-4'5'1216'0,"3"-3"-960"16,2 1-256-16,1 2 0 0,2-1 848 0,-1 1 128 16,4 6 32-16,2 3 0 0,5 12-1008 0,0 0-128 15,-14-26-64-15,29 57-16 0,-15-25 0 0,-2-3 0 16,1 4 0-16,-3 7 0 0,-3 7 208 0,-2 2 208 16,-1 12-32-16,-4 5-16 0,-2 9 544 0,-3 11 96 15,-2 1 32-15,0 3 0 0,-4 4-256 0,3 0-64 16,-5 0 0-16,3-7 0 0,3-3-384 0,0-4-128 0,5 0 0 0,-3-14 0 15,2-5 0-15,-1-8 0 0,4-1 0 0,-2-10-144 32,2 0-480-32,2-6-80 0,-2-3-32 0,0 0-7952 0</inkml:trace>
  <inkml:trace contextRef="#ctx0" brushRef="#br0" timeOffset="10220.44">7067 15285 9215 0,'0'-4'816'0,"4"3"-656"0,3-1-160 0,0 0 0 0,1-1 768 0,3 1 112 15,3 0 16-15,-14 2 16 16,0 0-448-16,116-2-80 0,-116 2-32 0,124 4 0 16,-124-4-224-16,126 26-128 0,-126-26 160 0,118 40-160 0,-118-40 0 0,108 44 0 15,-108-44 0-15,91 38 0 0,-91-38 0 0,83 38-176 16,-83-38 176-16,79 38 0 0,-79-38-192 0,0 0 192 15,118 51-208-15,-118-51 208 0,0 0 1152 0,98 35 352 16,-98-35 64-16,0 0 48 0,0 0-144 0,99 9-48 16,-83-9 0-16,0-2 48 0,-9 0-992 0,-2-3-192 15,-5-2-32-15,-4-2 16 16,-4-5-944-16,-8 2-192 0,-3-4-32 0,-2-1 16 16,-7 1-864-16,-2 1-176 0,-3 6-48 0,0 0 48 15,3 6 928-15,-3 3 192 0,5 1 32 0,1 8 64 0,2 2 1152 0,-1 3 224 0,5-1 48 0,0 1 48 16,4 4 272-16,-1 3 48 15,1 8 16-15,3 3 48 0,0 6-128 0,4 6 0 0,3 6-16 0,3-1 32 16,1 5-464-16,3 0-112 0,5-5-16 0,0-4 48 16,7-5-656-16,2-4-128 0,4-4-32 0,-18-32 48 31,0 0-928-31,64 61-176 0,-64-61-32 0,0 0 16 0,0 0-112 0,96-16-32 0,-70-3 0 16,0-7 0-16,-1-6 1216 0,-1-6 320 0,1-5 0 0,1-8-144 15,0-5 560-15,2-1 112 0,-4-1 32 0,-1 4 0 0,-1 0-384 0,3 0-176 16,-6 6 160-16,2-6-160 0,-2 0 0 0,2 0-192 15,-2 0 16-15,2 5 0 16,-2 0-688-16,0 13-144 0,-3 9-16 16,-2 14-16-16,0 9-96 0,-2 8-16 0,0 8 0 0,-5 0 0 0,4 5 832 0,-8 9 144 15,4 2 48-15,0 5 0 0,-3 4 1808 0,1 5 368 16,2 7 80-16,-2-2 16 16,0 5-416-16,1-7-96 0,2 2-16 0,1-3 0 0,1-3-1168 0,3-2-256 15,2-3-32-15,-1-4-16 16,-14-32-1216-16,33 45-240 0,-33-45-48 0,0 0-6048 0</inkml:trace>
  <inkml:trace contextRef="#ctx0" brushRef="#br0" timeOffset="11241.23">9083 15163 4607 0,'6'-26'192'0,"-3"12"64"0,0 5-256 0,-3 4 0 0,4 5 0 0,-4 2 0 15,-4 3 1024-15,4 0 144 0,-1 9 48 0,-1 9 0 16,0 10 720-16,-1 5 160 0,-2 9 16 0,-2 2 16 15,1 3-928-15,1 0-192 0,-4-1-48 0,2-1 0 32,4-1-528-32,-4-5-112 0,4-4-32 0,1-4 0 0,-2-1-288 0,3-4 0 0,-1 3 0 0,-3-1 0 15,-1-4 0-15,3-1 0 0,-2-3 0 0,-1-5 0 16,3-4 576-16,-1-4 0 0,1-5 0 0,1 0 0 16,4-7 0-16,-2-2 16 0,2-3 0 0,3-2 0 15,2-5-272-15,-2-7-64 0,4-5-16 0,1-10 0 31,1 1-576-31,1-7-112 0,0-3-32 0,-1-3 0 0,3-1 208 0,-2 2 32 0,5-4 16 0,-3 2 0 16,5-5 224-16,0-4 0 0,6 2 0 0,-4-1 0 0,7-3 0 0,0 8 0 16,1 6 0-16,1 6 0 0,-2 1 0 0,3 4 0 15,0 10 0-15,-3 4 0 0,2 2 0 0,-7 1 0 16,-23 16 0-16,0 0 0 0,66-24 0 0,-66 24 0 16,0 0 0-16,0 0 0 0,0 0-208 0,89 9 0 15,-77 1 0-15,-3 2 0 16,-1-1-400-16,-3 4-80 0,-1 4-16 0,-4-1 0 15,-4 3 112-15,-3 5 16 0,-5-2 0 0,-2-1 0 0,-1 0 272 0,-6-3 64 0,0 5 16 0,-4-4 0 16,3 0 592-16,-4-2 112 0,1 2 32 0,1-4 0 16,5 2 496-16,0-1 96 0,-1-1 32 0,1 2 0 15,2 2-368-15,1 2-80 0,0 3-16 0,1 7 0 16,-3 12-368-16,1 1-80 16,3 4-16-16,0-1 0 0,4 3 128 0,4-3 32 0,3-6 0 0,5-6 0 15,1-6-192-15,2-6-48 0,4-3 0 0,0-2 0 16,5-3-128-16,-4-7 0 0,2-3 0 0,0-5 0 15,1-4 0-15,-3-6 0 0,2-3 0 0,4-6 0 16,-4-6 128-16,4-5 80 0,0-1 32 0,1-6 0 16,0-3-240-16,1-2 0 0,-4-2 0 0,0 0 0 15,0 2-416-15,-2 0 32 0,-3 1 0 0,1 1 0 16,-5 0-16-16,2 5 0 0,2 8 0 0,-7 6 0 0,3 5 128 0,-3 9 16 16,-2 3 16-16,0 6 0 0,0 1 96 0,-4 7 16 15,1 6 0-15,-1 3 0 0,-3 5 128 0,-1 8 0 16,-3 14 0-16,1 7 0 0,-6 11 576 0,0 11 32 15,1 14 16-15,-1 3 0 0,4 3-208 0,0-3-32 32,3-1-16-32,-5-10 0 0,3-6-368 0,-1-9 0 0,0 0 0 0,-2-7 0 0,2-7 0 0,-6-9 0 15,4-3 0-15,-1-14-192 0,1-6 0 0,2-4-16 16,1-4 0-16,3-7 0 0,1 0 384 0,3-7 80 16,1 0 0-16,3-11 16 0,0 1 1008 0,1-13 192 15,5-5 32-15,1-10 16 16,-1-9-2176-16,5-9-432 0,3-5-96 0,2-7-16 0,3-7 896 0,3-7 304 15,5 1-192-15,6-5 192 0,-2 6-304 0,6 2 48 0,1 6 0 0,0 10 0 16,-1 11-16-16,-2 9 0 0,-4 6 0 0,-5 3 0 16,4 6 272-16,-8 0 0 0,3 6 0 0,-2 0 0 15,1-2 0-15,-3-1 0 0,1 1 0 0,-1 0 0 16,-3 4 0-16,-1 2 144 0,-1-2-144 0,-4 3 128 16,-1 4-128-16,-4 0 0 0,0 1 0 0,-6-1 0 31,1 2 0-31,-4 1-144 0,1-2 144 0,-8 3-160 15,0-3-32-15,-5 4 0 0,0 0 0 0,-3 4 0 16,-1 1-256-16,3 4-48 0,-8 3-16 16,4 2 0-16,-4 5 208 0,4-1 48 0,2 4 0 0,1 5 0 0,2-1 560 0,-2 9 112 15,4-1 32-15,2 5 0 0,1-1 192 0,0 9 32 16,4 0 16-16,2 6 0 0,1 6-240 0,0 2-64 16,4 2 0-16,1-1 0 0,4-4-160 0,2-1-32 15,3-6-16-15,4-9 0 0,-2-2-176 0,1-11-192 16,-15-22 32-16,0 0 16 15,60 61-608-15,-60-61-112 0,0 0-32 0,0 0 0 16,0 0-816-16,89 30-160 0,-75-32-48 0,3-8-7872 0</inkml:trace>
  <inkml:trace contextRef="#ctx0" brushRef="#br0" timeOffset="11444.98">10328 14764 26719 0,'-39'3'1184'0,"13"1"240"0,3 1-1136 0,9-1-288 0,9 3 0 0,2-4 0 16,-1 4 1600-16,-3 7 256 0,-1 9 48 0,-1 8 16 16,2 7-1104-16,3 6-224 0,4 3-32 0,0 5-16 31,2 11-1216-31,0 1-240 0,0 8-48 0,-2 3-16 0,1 5-256 16,1-2-48-16,0 7-16 0,-4-4 0 0,0 4 208 15,-1 0 64-15,-2 6 0 0,1-2 0 0,-3-2-384 16,-2 0-80-16,3-7-16 0,-3-5-7536 0</inkml:trace>
  <inkml:trace contextRef="#ctx0" brushRef="#br0" timeOffset="11649.2">9908 15257 30399 0,'-25'2'1344'0,"15"-2"288"0,-1 1-1312 0,9-1-320 15,4 0 0-15,3-1 0 0,4 1 912 0,7 0 112 16,-16 0 32-16,0 0 0 0,115-2-880 0,-115 2-176 16,120 3 0-16,-120-3 0 15,143 13-944-15,-143-13-96 0,141 31-32 0,-141-31 0 0</inkml:trace>
  <inkml:trace contextRef="#ctx0" brushRef="#br0" timeOffset="16500.93">11553 12754 8287 0,'1'-2'736'0,"1"-3"-592"0,2 2-144 0,-1 3 0 16,2-4 560-16,-1 1 80 0,4-4 0 0,6 0 16 16,4-4-512-16,1 4-144 0,-3 2 0 0,-4 3 0 31,-2 4-528-31,-4 1-176 0,-3 3-48 0,-3 4 0 0,0-1 608 0,-3 7 144 0,-1 3 0 0,1-2 0 0,-1 1 864 0,2 1 208 16,-1 0 32-16,1 2 16 0,2-2 480 0,2 4 112 15,1 1 16-15,1 2 0 0,3 0-752 0,-2 6-144 16,4 1-16-16,-2 1-16 0,1 3-624 0,-4 7-176 15,-1 1 0-15,1 7 0 0,-1 4 0 0,-3 1 0 16,4 1 0-16,-4 1 0 0,0 2 0 0,0-4 0 16,2 6 0-16,-1-2 0 0,5 5 0 0,-5-1 0 15,1 3 0-15,-2-6 0 0,0-2 0 0,-2-5 0 16,1-1 0-16,-6-8 0 16,1-1-320-16,-1-3-64 0,0-2-32 0,-1-5 0 15,-1-1-784-15,-1-6-144 0,3 2-48 0,3-7 0 0,-3-3 816 0,4-2 144 0,-1-1 48 0,2-4 0 16,2-5 384-16,2 1 0 0,2-6 0 0,-1-3-5920 15</inkml:trace>
  <inkml:trace contextRef="#ctx0" brushRef="#br0" timeOffset="16799.43">11551 14167 5519 0,'-12'5'496'16,"5"-2"-496"-16,1 1 0 0,6 1 0 0,0-3 896 0,-1 1 96 15,-5 4 16-15,1 7 0 0,-5 2-256 0,3 3-48 16,5 2-16-16,2 1 0 0,4 6-240 0,1 2-64 16,3 7 0-16,-1 4 0 15,6 8 64-15,-5-4 16 0,3 8 0 0,-1-3 0 0,1-5-464 0,-3 1 128 16,3-6-128-16,-2-9 0 15,1 0 0-15,-3-11 0 0,2-1 0 0,-4-7 0 0,2-5 0 0,0-4 0 16,-2-3 0-16,2-3 0 0,2-2 1088 0,1-9 128 16,4-5 32-16,4-13 0 0,4-8 64 0,1-7 16 15,5-10 0-15,0-11 0 0,1-2-592 0,3-3-112 16,-3 2-32-16,1-3 0 16,1 5-1152-16,1-8-224 0</inkml:trace>
  <inkml:trace contextRef="#ctx0" brushRef="#br0" timeOffset="17244.05">12379 12907 11967 0,'-13'7'528'0,"8"-5"112"0,5 1-512 0,0 3-128 16,2-5 0-16,1-1 0 0,4 2 512 0,2 0 64 16,8 1 0-16,4-1 16 15,-21-2-1968-15,0 0-400 0,0 0-80 0,94 18 0 0,-76-15 1440 0,-4 4 416 16,-2 0-160-16,-3-4 160 0,-6 6 0 0,-1-2 0 15,0 5 0-15,-2 1-128 0,-2 4 128 0,0 6 0 0,2-1-144 0,-2 4 144 16,2 7 1408-16,-5 6 352 0,4 3 64 0,-3 6 32 16,1-2-80-16,-3 2-16 15,3 1 0-15,-2 3 32 0,-1 2-1280 0,3 0-256 0,1 0-64 0,-3 4 16 16,5 3-208-16,-4-2-208 0,3 0 32 0,-1 0 32 16,2 1-32-16,-2-10 0 15,2 1 0-15,0-9 32 16,4-2 144-16,-3-6-208 0,5 1 80 0,1-10 128 0,1-4-432 0,-1-4 32 15,4 0 0-15,-3 1-7696 16</inkml:trace>
  <inkml:trace contextRef="#ctx0" brushRef="#br0" timeOffset="17622.04">12549 14020 6447 0,'-15'-1'272'0,"2"-1"80"0,5 4-352 0,1-1 0 0,3 3 0 0,1-3 0 16,-1 6 912-16,1 2 112 0,-9 9 32 0,-1 6 0 15,1 9-736-15,-2 2-128 0,6 3-48 0,-1 4 0 16,4-2-496-16,-4 9-96 0,4 0-32 0,-1 1 0 16,-2 1 672-16,3-4 128 0,-1 5 16 0,1-7 16 15,3 4 928-15,1-9 176 0,1-3 32 0,1-6 16 0,6-5-432 0,-3-7-96 16,3 0-16-16,1-5 0 0,-1-1-256 0,4-7-64 16,-4-2-16-16,5-2 0 15,-5-2-496-15,5-2-128 0,-5-3 0 0,5-6 0 0,1 1 0 0,1-8-256 16,1-1 64-16,3-7 0 0,1 0 192 0,2-5 0 15,1 3 0-15,1-7 0 0,3 0 0 0,-1-1 0 16,1 1 0-16,-2-2-6208 16,0 2-1184-16</inkml:trace>
  <inkml:trace contextRef="#ctx0" brushRef="#br0" timeOffset="18069.59">13271 12926 11967 0,'-4'2'528'0,"3"-2"112"0,1 0-512 0,0 0-128 0,1 0 0 0,-1-2 0 15,2 1 0-15,1-5 128 0,1 3-128 0,-1 0 128 32,3-1-672-32,-6 1-144 0,-2 3-16 0,-5 3-16 0,2 2 320 0,-4 0 64 0,0 6 16 0,-1 1 0 15,-1-1 1120-15,1 4 224 0,1 1 64 0,-1 1 0 16,1 4 352-16,4 2 80 0,-4 0 16 0,2 4 0 15,2 1-592-15,-2 5-112 0,0 2-32 0,2 3 0 16,0 4-368-16,-1 5-80 0,3 0-16 0,-2 2 0 0,1-4-336 16,1 8 0-16,-1-1-160 0,1 0 160 0,3 9-400 0,-6 0 16 15,5 2 16-15,-1 6 0 16,0 5-144-16,0-6-16 0,1 1-16 0,1 1 0 16,0-6 96-16,0-1 0 0,1-6 16 0,1-1 0 15,2-4-448-15,3 1-80 0</inkml:trace>
  <inkml:trace contextRef="#ctx0" brushRef="#br0" timeOffset="18541.09">12964 14212 14735 0,'-5'7'640'0,"3"2"160"0,2-4-640 0,2-4-160 0,3 5 0 0,-5-5 0 0,5 3 1328 0,4 1 224 16,5 9 48-16,5 2 16 0,5 3-736 15,1 2-160-15,1 1-16 0,-3 1-16 16,-2 7-1136-16,-2-4-208 0,-2 2-48 0,-3 0-16 16,-2-6-624-16,-3 6-112 0,-2-4-16 0,-5-3-16 15,-2 7 528-15,0-3 96 0,0-3 32 0,-5 1 0 0,1 0 1296 0,2-4 272 16,-1-5 48-16,3 0 16 0,0-2 672 0,2-5 144 15,1-2 32-15,1-2 0 0,2-3-592 0,3-3-112 16,2-2-32-16,1-4 0 0,2-5-528 0,1-7-128 16,1-5 0-16,3-2-16 0,2-8-240 0,4-8-160 15,1-5 32-15,2-3 0 16,3-4-704-16,0-3-128 0,6-2-16 0,1 2-8960 0</inkml:trace>
  <inkml:trace contextRef="#ctx0" brushRef="#br0" timeOffset="25030.54">12262 16478 5519 0,'-5'7'496'0,"3"-5"-496"0,2-2 0 0,0 0 0 16,2-2 0-16,-1 0 0 0,1 2 0 0,0 0 0 16,3-2-128-16,-3-5 128 0,-2 2 0 0,1 0 0 15</inkml:trace>
  <inkml:trace contextRef="#ctx0" brushRef="#br0" timeOffset="25503.5">12277 16321 4607 0,'-10'2'400'0,"0"-2"-400"0,4 0 0 0,3 0 0 0,3 0 496 0,-4-2 16 16,4 0 0-16,-3 1 0 0,-1-5-320 0,-3-1-64 16,0 0-128-16,-1-1 192 0,-1 2-192 0,-1 5 0 15,-1-3 0-15,-1 3 0 0,1 2 208 0,3-1 48 16,-3 2 16-16,3-2 0 0,1 2 768 0,1-2 160 15,3 1 16-15,1-1 16 0,0-1-128 0,2-1-16 16,2 0-16-16,-2-3 0 0,0 0-256 0,2 1-48 16,1 1-16-16,3-2 0 0,-3-2-336 0,2 3-64 15,-1 1-16-15,-1-3 0 0,1 1-144 0,1 2-16 0,-3 1-16 0,-2 2 0 16,3 0-160-16,-3 0 0 0,0 0 0 0,0 0 0 16,0 2 144-16,0 0 160 15,2-1 16-15,0 4 16 0,1 1 544 0,1-3 96 0,3 6 32 16,0-2 0-16,3-2-528 0,-1 6-96 0,1-5-32 0,4 3 0 15,-2 0-352-15,1-4 0 0,-1 6 0 0,-2-4 0 16,2 8 0-16,-6-1 0 0,-3 4-160 0,1 1 160 16,-4 2-160-16,-2 3 160 0,0 9-128 0,-5 2 128 15,0 3 0-15,-3 4 0 0,-1 5 0 0,1 0 176 16,-6 0 400-16,2-2 64 0,2 1 32 0,-2 1 0 0,0-4-208 16,2 3-32-16,1-5-16 0,1-1 0 0,0-5-416 0,3-5 0 15,0-1 0-15,1-6 0 0,1-4-144 0,0-1-64 16,3-4-16-16,-1-7 0 15,4 3-1088-15,-2-8-224 0,1 0-32 0,0-4-16 16,0-2-240-16,1-3-48 0,-1 2-16 0,2-5-6688 16</inkml:trace>
  <inkml:trace contextRef="#ctx0" brushRef="#br0" timeOffset="26961.06">12513 16319 5727 0,'1'2'256'0,"1"-2"48"0,0 0-304 0,-2 0 0 0,2 0 0 0,-2 0 0 0,1 0 0 0,1 0 0 15,2 0 0-15,1-2 0 0,2 1 784 0,0-1 192 16,0 0 48-16,0 0 0 0,1 2 240 0,-4 0 48 31,5 0 16-31,-2 0 32 0,1 0-624 0,1 2-128 0,-4 2-32 0,2-1 48 0,2 2-112 0,-2 4-32 16,3-4 0-16,-4 6 0 0,2-4-96 0,1 0-32 15,2 3 0-15,1-5 32 0,0 6 96 0,-3-6 16 16,3 0 0-16,0 2 0 0,2-3 80 0,0-1 0 16,2-1 16-16,1 0 48 0,-3 3-96 0,3-5-16 15,3 2 0-15,-1-2 48 0,-19 0 0 0,0 0 0 16,0 0 0-16,94 8 0 0,-94-8 0 0,0 0 0 16,0 0 0-16,101 19 32 0,-101-19-176 0,0 0-48 0,0 0 0 15,99 23 48-15,-99-23-240 0,0 0-32 0,0 0-16 0,107 14 0 16,-107-14-144-16,0 0 0 0,88-7 144 0,-88 7-144 15,0 0 0-15,89-14 144 0,-89 14-144 0,0 0 0 16,91-14 128-16,-91 14-128 0,0 0 0 0,97-9 0 16,-97 9 192-16,0 0-32 0,100-8 0 0,-100 8 0 15,0 0-160-15,0 0 160 0,113-2-160 0,-89 6 160 16,-3 1-160-16,0 0 0 0,0-2 0 0,0 8-176 16,-21-11 176-16,0 0 0 0,0 0 0 0,89 36 0 15,-68-29 0-15,-21-7 0 0,0 0 0 0,0 0 0 16,104 21 0-16,-104-21 0 0,0 0 0 0,95-7 0 15,-95 7 0-15,0 0 0 16,99-21 0-16,-99 21-128 0,0 0 128 0,92-24 0 0,-92 24 0 0,0 0-128 0,0 0 128 0,96-23 0 16,-77 22-144-16,0-3 144 0,-1 2 0 0,1 1 0 15,0-1 0-15,-1 2 0 0,-3 0 0 0,1 0 0 16,1 2 0-16,-1-2 0 0,1 0 0 0,-1 0 0 16,2 0 0-16,-6 0 0 0,3-2-128 0,-2-1 128 15,1 1 0-15,-6 0 0 16,3 0-480-16,-6 2-32 0,2-1 0 0,0-1 0 15,-4 2-112-15,1 0-16 0,1 0-16 16,-1 0 0-16,1 0 480 0,0-2 176 0,0 2 0 0,2-2-144 0,-1 1 144 0,0-5 0 16,3 3 0-16,0 1 0 0,1-3 0 0,-1-2-128 15,2 2 128-15,-1-1 0 16,-1 1-688-16,-1-2-48 0,1 2-16 0,-2 0 0 31,2 0 208-31,-6 1 32 0,1 2 16 0,-1-1 0 0,1 1 240 0,-3 2 64 0,-1 0 0 0,-3 2 0 16,0 1 192-16,-3 1 0 0,3 6 0 0,-8-1 0 15,4 5 272-15,0-2 0 0,-1 4 0 0,1 0 0 16,1 1 480-16,1 4 80 0,2 1 32 0,3-1 0 16,-2 2-128-16,2 0-32 0,0-4 0 0,0 2 0 15,2 0-416-15,-4-2-96 0,2 3 0 0,-3-2-16 16,1 0-176-16,0 1 0 0,0 2 144 0,-1-2-144 16,1 7 0-16,-1 0 0 0,3 1 0 0,-7 3 0 15,1 6 144-15,1 5-144 0,-2 3 192 0,0 1-192 16,0 2 512-16,0 3-16 0,2 0 0 0,0-7 0 0,3 2-160 15,2-5-16-15,0-2-16 0,2-5 0 0,0-2-304 0,-1-7 0 16,-1-1 128-16,-1-6-128 0,-1-3 0 0,-3-1 0 16,-1-6-176-16,-1 1 176 0,0-3-368 0,-1 2 48 15,1-4 0-15,-4 0 0 0,4 1 320 0,-3-1 0 16,1 0 160-16,-1 2-160 0,1-2 272 0,-1 1-48 16,3-3-16-16,-6 2 0 0,6-1-208 0,-3-1 0 15,1 1 0-15,-3-4 0 0,5 1 0 0,-5-1 0 16,1 0 0-16,1-1 0 0,0-1 0 0,-3-2-288 15,1-1 32-15,-4-3 16 16,1 4-208-16,-6-1-32 0,0-2-16 0,-2 5 0 0,-1 0 112 0,-6 2 0 16,2 0 16-16,-8 0 0 0,-1 0 208 0,1-1 160 0,-1 1-208 15,-1-4 80-15,5 2 128 0,-4 1 0 0,0 1 0 0,3 0 128 16,-3 1 192-16,0 5 32 0,-1-3 16 0,-2 6 0 16,0-2-96-16,-2 0-16 0,5 5 0 0,-4-5 0 15,1 3-256-15,-9-6 0 0,3-1 0 0,-2-1 0 16,2-2 0-16,4 0 0 0,1-2 0 0,-1-1 0 15,2-1 0-15,0-3 0 0,0-1 0 0,-4 1 0 16,2 0 0-16,-3 2 0 0,0 3 128 0,-2-2-128 16,-6 3 448-16,-4 1 48 0,3 1 0 0,-4-1 0 15,2 2-368-15,2-2-128 0,7 0 0 0,0 0 144 16,4-2-144-16,1 2 0 0,2-1 0 0,3 1 128 16,2 0-128-16,2 0 0 0,2 1 0 0,0 1 0 0,1 0 0 0,-3 0 0 15,2-1 0-15,-3 1 0 0,8 0 0 0,-3-2 0 16,4-2 144-16,-1 0-144 0,7 1 0 0,2 1 0 15,-1-4 0-15,4 1 0 0,0-4 0 0,2 1 0 16,2 1 0-16,-1-5-128 0,2 5 128 0,1-2-208 16,-3-2 80-16,1 5 128 0,1-1-176 0,-3 0 176 15,5 3-128-15,-4 2 128 0,3 0 0 0,1 5 0 16,0 2 0-16,2-1 0 0,-2 6-192 0,3-4 32 16,1 6 16-16,3-1 0 15,0-1-640-15,1 2-128 0,5 0-32 0,1-7 0 16,3 1-800-16,4-2-176 0,3-3-16 0,3-3-16 15,0-3-864-15,-20 3-160 0</inkml:trace>
  <inkml:trace contextRef="#ctx0" brushRef="#br0" timeOffset="28107.67">12460 14405 2751 0,'-1'11'256'0,"-1"-6"-256"0,2 0 0 0,-2 0 0 15,2-3 704-15,0 2 80 0,-5 2 32 0,0 8 0 0,0 2 400 0,1-4 96 16,-5-1 16-16,4-3 0 0,2-2 96 0,3-1 32 15,-2-3 0-15,-2-2 0 0,3 1-944 0,-1-1-176 16,2 2-32-16,2-2-16 0,-1 4-288 0,5-1 0 16,-1 1 0-16,0-3 0 0,4 5-272 0,-1-1 32 15,5 0 16-15,-3-2 0 16,2 3-864-16,-1 1-192 0,-4 0-16 0,1 3-16 31,1 1 208-31,-4 2 32 0,4 1 16 0,-7-1 0 0,1 4 800 0,1-1 256 16,-2 1 0-16,-1-1-160 0,1 1 608 0,-2 1 128 15,2 3 32-15,-2-1 0 0,0 3 416 0,0 1 96 0,-2 8 16 0,0 1 0 16,-1 0-576-16,1 0-112 0,0 5-32 0,1 2 0 16,-1 2-608-16,-3 0-112 0,1 3-16 0,1 4-16 31,-3 3-304-31,5-1-64 0,-6 1-16 0,3 0 0 0,-1 1 528 0,2-5 192 0,1 5 0 0,2-3-144 16,-4-5 144-16,4 2 0 0,6-1 0 0,-6-6 0 15,3 3 0-15,-1-3 144 0,1 2-144 0,-1-5 0 16,0-1 0-16,-2-6 0 0,-2 3 0 0,2-5 0 15,-2-4 0-15,1 1 0 0,-1 3-208 0,-2-2 80 0,3-4-112 16,-1 4-16-16,-3 1 0 0,1-5 0 0,2 6 256 0,-1-2 0 16,1 11 0-16,0 3 0 0,2 2 512 0,-1 5-16 15,1-2 0-15,0 2 0 0,0-3-224 0,1-4-32 16,1-2-16-16,2-7 0 0,1-8-224 0,2 0 0 16,-5-4 0-16,3-4-160 15,-2 1-608-15,1-5-112 0,1-3-16 0,-3-6-16 16,1 0-880-16,1-4-160 0,-1 0-32 0,1-5-16 0,1 0 1664 0,0-3 336 15,0-4 0-15,-1-4 128 0</inkml:trace>
  <inkml:trace contextRef="#ctx0" brushRef="#br0" timeOffset="28408.33">12558 16192 2463 0,'-12'-2'0'0,"3"2"0"0,4 0 144 0,-2 0-144 0,3 2 0 0,3 0 0 0,-1 3 0 0,-2 0 0 15,1 1 1344-15,-4 6 144 0,2-2 48 0,3 6 0 16,4 1-384-16,0 1-64 0,1-1 0 0,0 4-16 16,3 2-384-16,-6 8-80 0,1 7-16 0,-1 6 0 15,-1 10 16-15,-1 10 0 0,-3 3 0 0,0 4 0 16,1-1-32-16,1-2 0 0,-4 5 0 0,3-7 0 16,4-2-96-16,-2-4-32 0,6-3 0 0,-4-8 0 15,2-9-208-15,-1-14-48 0,3-7-16 0,-2-8 0 0,-1-8-16 0,1-6 0 16,2-8 0-16,-3-1 0 0,4-9 448 0,1-7 96 15,-3-8 0-15,4-6 16 0,2-9-304 0,3 3-64 16,2-3-16-16,3-3 0 0,4-5-336 0,2-2 0 16,3-4 0-16,2 4 0 15,0 2-640-15,2 2-160 0,-1-1-32 0,1 3-9360 16</inkml:trace>
  <inkml:trace contextRef="#ctx0" brushRef="#br0" timeOffset="28870.23">13288 14646 11055 0,'-16'19'976'0,"6"-2"-784"0,5-5-192 0,3-3 0 0,2 0 1280 0,-2 3 192 15,-5 19 64-15,-5 15 0 0,0 16-736 0,3 4-144 16,6 6-16-16,1-4-16 15,2 0-1552-15,-3 5-304 0,3 0-64 0,-2 2-16 16,-2-2-816-16,-3 2-176 0,-1 2-16 0,-1 1-16 0,0 4 1840 16,-1 5 496-16,-1 0-144 0,1-2 144 0,1 1 1216 0,0-4 288 15,1-6 64-15,2 3 16 0,3-1 80 0,1 2 0 16,0 0 16-16,2-1 0 0,2-1-1072 0,-2-1-224 16,-2-4-32-16,2-7-16 15,0-5-1104-15,-5-4-240 0,2-3-32 0,-1-8-16 16,-1-1-576-16,2-9-112 0,-4-8-32 0,1-8 0 0,3-3 1168 0,1-14 224 0,6-4 64 0,1-10 0 15,5-8 128-15,1-9 16 0,3-5 16 0,0-7 0 16,5-2 160-16,-19-3 0 0</inkml:trace>
  <inkml:trace contextRef="#ctx0" brushRef="#br0" timeOffset="29184.31">12978 16657 13823 0,'-12'35'608'0,"7"-11"128"15,3-4-592-15,4-3-144 0,1-7 0 0,2-3 0 0,4 2 560 0,7 10 80 16,6 13 0-16,8 6 16 0,7-1-656 0,-3-6-304 15,-34-31 32-15,61 42 0 16,-61-42-1312-16,0 0-256 0,0 0-48 0,94 14-16 0,-73-20 1248 0,-3-2 240 16,1-6 48-16,-2 3 16 0,3-4 1520 0,0-3 304 15,3-1 64-15,3-4 16 0,0-3 576 0,8-2 112 16,2-5 32-16,4 0 0 0,0 2-784 0,-1-4-144 16,-1 2-48-16,-8 0 0 0</inkml:trace>
  <inkml:trace contextRef="#ctx0" brushRef="#br0" timeOffset="55327.08">11688 15088 6095 0,'0'0'0'0,"0"0"0"16,0 0 0-16,0 0 0 0,0 0 352 0,0 0 160 15,0 2 16-15,0-1 16 0,0 3 352 0,-1 1 64 16,-1 4 0-16,0 0 16 0,0 3-352 0,-6-2-80 15,3 6-16-15,-6 3 0 0,1 2-528 0,-3 3 0 16,0 4 0-16,-1 0 0 0,-4 2 0 0,-1 1-192 16,0-1 48-16,0 3 0 0,-1 3 144 0,1 3 0 0,2-1 0 0,-2 0 0 15,5 1 352-15,0 1 160 0,3 1 16 16,1 1 16-16,3-3 112 0,0-3 32 0,5 1 0 0,2-2 0 16,2-6-496-16,5-1-192 0,-2-2 128 0,4-5-7520 15</inkml:trace>
  <inkml:trace contextRef="#ctx0" brushRef="#br0" timeOffset="56079.88">12588 15292 11055 0,'-2'-2'976'0,"2"0"-784"0,2 0-192 0,-2 2 0 0,1-1 704 0,1-3 112 16,2-1 16-16,1-4 0 0,4 4-560 0,1-5-96 15,0 4-32-15,1 1 0 0,-1 2-384 0,3-3-80 16,-6 6 0-16,3 0-16 16,-5 6-240-16,2-3-32 0,2 1-16 0,-4-1 0 0,4 1 464 0,-2 3 160 15,3 0 0-15,-1-4-144 0,0 6 624 0,-1-1 128 16,1 3 32-16,0-2 0 0,0 6 192 0,-4-1 32 15,0 2 16-15,-3-2 0 0,-1 3-336 0,-1 4-64 16,-3 4-16-16,-6-3 0 0,2 3-464 0,-5 4 0 16,-2-1 0-16,0 5 0 15,-3-7 0-15,-2 7 0 0,-2-3 0 0,2-2 0 0,-6 1 0 0,4-4 0 0,2-4 128 16,2 0-128-16,-1-2 704 0,4-2 64 0,0-1 0 0,2-4 0 16,2-1-64-16,1 1 0 0,0-5 0 0,2 1 0 15,2-4-320-15,0-2-64 0,3-2 0 0,2-2-16 16,0-3-304-16,2-6-144 0,1-3 16 0,3-5 0 31,1-2-480-31,1-5-96 0,3-4 0 0,-1 6-16 0,1 0 176 16,-1-2 32-16,4 5 16 0,-2 0 0 0,4 5 496 0,-4 7-144 0,2-1 144 0,0 6 0 15,3 3 0-15,-4 1 0 0,1 3 0 0,-1-1-128 16,5 7 128-16,-4-2-208 0,3 0 80 0,2 5 128 16,1-2-576-16,2 1 0 0,3 4 0 0,1-2 0 31,2-3-560-31,-28-10-96 0</inkml:trace>
  <inkml:trace contextRef="#ctx0" brushRef="#br0" timeOffset="56586.38">13365 15239 11967 0,'-16'9'1072'16,"7"2"-864"-16,2-6-208 0,7-5 0 0,0 0 1472 0,-1 2 240 0,-5 1 48 0,1 8 16 16,-3-5-928-16,2 0-176 0,6-3-32 0,4-3-16 31,1-3-1008-31,2-1-192 0,3 1-32 0,1-2-16 16,-1-2 48-16,3 1 16 0,-1 3 0 0,-4-1 0 0,3 1 560 0,1-1 0 0,-1 3 0 15,-1 1 0-15,1 0 336 0,-3 5 176 0,1-2 48 0,-2 3 0 16,2-1 320-16,-2 5 64 0,1-3 16 0,-2 2 0 15,0 0-160-15,3-1-32 0,-2 1 0 0,0 0 0 16,0 1-496-16,-2 1-96 0,-1-1-32 0,-2 4 0 16,-1-2-144-16,-2 2 0 15,-1 4 0-15,-5-1 0 0,2 4 0 0,-9 3-176 0,-2 2 48 0,-1 1 0 16,-3 2-400-16,-2 3-80 0,-1-3-16 0,-7 1 0 16,3-2 48-16,-1 1 0 0,0-3 0 0,0 2 0 0,4-2 576 0,1-5 128 15,4-2 32-15,3-1 0 0,2 1 464 0,5-7 80 16,1-1 32-16,2 1 0 0,3-3-272 0,3 1-48 15,2-3-16-15,1 3 0 0,2-1-400 16,4 2 0-16,0-3 0 0,3 4 0 0,2-1 0 0,0-2 0 16,2-2 0-16,-4 3 0 0,4-5 0 0,-10 6 0 15,7-6 0-15,-10 4 0 0,-1-2 0 0,-4 1 0 16,-1 6 0-16,-10 4 0 0,-2-3 496 0,-6 3 64 16,-4-1 16-16,-4 1 0 0,-4-1-576 0,0-5 0 15,0-1 0-15,3-8-11968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36:02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11214 7283 4607 0,'-17'9'400'0,"5"-4"-400"0,3-1 0 0,7-3 0 0,-3-1 496 0,-4 2 16 16,-8 7 0-16,-9 0 0 0,-11 3-352 0,-1-2-160 15,1 2 160-15,4-5-160 16,4 4 0-16,-3-6 0 0,3 2 0 0,1 0 0 0,-4 0 0 0,8 2 0 15,-6-2 0-15,4 5 0 0,-2-2 416 0,2 4 144 16,2 0 16-16,-8 4 16 0,5 2-48 0,-3 3-16 16,2 0 0-16,2 5 0 0,2-2 0 0,3 3 0 15,1-1 0-15,1 4 0 0,2 2 48 0,1-2 16 16,4 1 0-16,3 2 0 0,1-4-192 0,1-3-32 16,3 3-16-16,4-1 0 0,-5 3-224 0,3 2-128 15,0 1 128-15,2 1-128 0,2 1 304 0,-2 1-16 16,5 1 0-16,-3-2 0 0,0 0 176 0,0 2 48 0,1 0 0 15,1 2 0-15,3-2-176 0,-6-3-16 0,6-4-16 0,0-2 0 16,0-1 128-16,4-2 16 0,-1 1 16 0,4-3 0 16,-2 4 64-16,2-2 16 0,4 2 0 0,-1-3 0 15,0 3-160-15,4-4-48 16,0 4 0-16,2-4 0 0,3 2-336 0,-2-4 128 0,1-1-128 0,1-1 0 16,-26-22 0-16,0 0 0 0,91 68 0 0,-91-68 0 15,0 0 0-15,118 60 0 0,-118-60-176 0,92 34 176 16,-92-34-128-16,95 28 128 0,-95-28 0 0,0 0-144 15,129 33 144-15,-129-33-192 0,0 0 192 0,137 20-192 16,-137-20 192-16,96 13 0 0,-96-13 0 0,108 13 0 16,-108-13 0-16,115 12 0 0,-115-12 0 0,113 12 128 0,-113-12-128 0,101 7 0 15,-101-7 0-15,107 3 0 0,-107-3 0 0,108-1 128 16,-108 1-128-16,129-5 128 0,-129 5 96 0,144-18 32 16,-144 18 0-16,140-33 0 15,-78 10 48-15,-4-3 16 0,-1-3 0 0,-1-6 0 0,0-4-48 0,0-2 0 16,-4-3 0-16,-1-3 0 15,-8 2-272-15,-5-2 0 0,-4 3 0 0,-8-3 0 0,-5-2 0 0,-9-5 0 16,-2-1 0-16,-3-8 0 0,-3-3 128 0,-1-4 0 16,-1-3 16-16,0-4 0 0,-1 1 304 0,3-3 64 15,-1 4 16-15,1-1 0 0,-1 1-256 0,-3-2-48 16,0 1-16-16,-10 8 0 0,-2 3-208 0,-9 10 0 0,-5 9 0 0,-13 6 0 16,-2 5 0-16,-15 2-160 0,-2 11 160 0,-4 1-128 15,2 2 128-15,-11 1-208 16,-6 6 80-16,-5 5 128 0,0 4-288 0,-13 1 64 0,-10-3 16 0,6 5 0 15,5 1 448-15,-4 8 80 0,-3 0 32 0,-4 5 0 16,1 1 160-16,-1 3 16 0,4-1 16 0,2 4 0 16,6-2-192-16,10-1-32 0,8-3-16 0,5-4 0 15,4 1-880 1,14-3-160-16,8 3-32 0,16 2-13376 0</inkml:trace>
  <inkml:trace contextRef="#ctx0" brushRef="#br0" timeOffset="1053.25">16357 6850 3679 0,'-5'-6'320'0,"3"-1"-320"16,2 4 0-16,2 1 0 0,1-1 128 0,-1 1-128 31,1-3 160-31,4-4-160 16,6-7-384-16,2-3-160 0,4 0-32 0,-1-2-16 0,-4 4 592 0,-2 1 0 0,0 7 0 0,-7-3 128 0,1 7-128 0,-5 0 0 15,1 3 0-15,-4 0 0 0,1 2 0 0,-5 0 0 16,3 4 144-16,-4 1-144 0,2 0 1296 0,-1 2 160 16,3 2 16-16,-4-1 32 0,5 3 48 0,0 1 16 15,4 0 0-15,-2 4 0 0,2 0-928 0,3 1-176 16,-3-1-32-16,0 1-16 0,1 1-416 0,-1 1 0 0,0 2 0 0,-1 1 0 15,1 1-160-15,-2 7 160 0,0-3-208 0,-2 8 80 16,1 4 128-16,-3-1-160 0,-1 2 160 0,-2 3-160 16,0 3 160-16,-2 1 0 0,1-2 0 0,-3-3 0 15,2 0 608-15,2 1 48 0,-3-3 16 0,3-1 0 16,2-5-112-16,1-4-32 0,3 3 0 0,-1-10 0 16,4-2-528-16,-1-4 0 0,6-1 0 0,-5-1 0 15,3-8-432 1,2 2-192-16</inkml:trace>
  <inkml:trace contextRef="#ctx0" brushRef="#br0" timeOffset="2371.96">16461 6625 4607 0,'0'0'400'0,"2"0"-400"0,5 0 0 0,-3 0 0 16,1 0 528-16,4 0 32 0,3 0 0 0,7-2 0 15,7 2-384-15,-26 0-176 0,0 0 160 0,0 0-160 16,105 14 160-16,-86-7-160 0,-4 3 160 0,1-3-160 15,0 6 688-15,-4-5 32 0,4 1 16 0,-1-2 0 16,3-2 352-16,1 0 80 0,2-1 16 0,-2-4 0 16,5-2-96-16,3 0 0 0,-27 2-16 0,0 0 0 15,101-19-240-15,-101 19-64 0,83-22 0 0,-83 22 0 16,89-23-32-16,-89 23-16 0,94-23 0 0,-94 23 0 16,91-29-336-16,-91 29-64 0,94-32 0 0,-94 32-16 0,87-29-304 15,-87 29 0-15,101-28 0 0,-101 28 0 0,110-26 0 0,-110 26 0 16,115-19 0-16,-115 19-144 0,106-16 144 0,-106 16 0 15,87-14-144-15,-87 14 144 0,0 0 0 0,129-19 0 16,-129 19 0-16,89-11 0 0,-89 11 272 0,94-7-16 16,-94 7-16-16,110-7 0 0,-110 7 240 0,108 0 48 15,-108 0 16-15,96 6 0 0,-96-6-192 0,0 0-32 16,129 10-16-16,-129-10 0 0,0 0-80 0,120 18-16 16,-120-18 0-16,0 0 0 0,133 17-208 0,-133-17 128 15,102 12-128-15,-102-12 0 0,107 11 0 0,-107-11 0 16,97 8 0-16,-97-8 0 0,93 4 0 0,-93-4 0 15,0 0 0-15,130-2 0 0,-130 2 0 0,91-3 0 16,-91 3 0-16,94-2 0 0,-94 2 128 0,98-5-128 0,-98 5 0 0,99-7 0 16,-99 7 192-16,92-14-64 0,-92 14-128 0,84-16 192 15,-84 16-64-15,0 0-128 0,113-17 176 0,-113 17-176 16,0 0 0-16,103-9 0 0,-103 9 0 0,0 0 0 16,0 0 0-16,105-4 0 0,-86 8 0 0,-5-1 0 15,-2 1 0-15,-5 3-144 0,-4 0 144 0,1-2 0 16,-4 7 0-16,-4 0 0 0,-1 2 0 0,-2 4 0 15,0 3 0-15,-5 7 0 0,0 1 0 0,-4 4 0 16,-1 4 256-16,-1 1 16 0,3 7 16 0,-3 2 0 16,1 2 672-16,1 2 144 0,2 6 32 0,0 4 0 0,2-5-848 15,2 0-160-15,1-2-128 0,2 1 144 16,0-1-784-16,2 0-176 0,3-1-16 0,-2-8-16 0,3 2 848 0,1-5 0 16,5-2 128-16,-3-4 0 0,-1-1-128 0,1-2 0 15,2-7 0-15,-1 2 128 0,-1-3-128 0,0-3 0 16,1-1 0-16,-1-3 0 0,1 1 0 0,1-5 0 15,-1 0 0-15,-1-4 0 0,2-1 0 0,-3 0-176 16,-1-4 176-16,0 2-128 0,-1-2 128 0,-3-3-160 16,1 1 160-16,-3-1-160 0,1 1 160 0,-2-3-128 15,0 0 128-15,2-3-128 0,-6 1 128 0,3-1 0 16,-6-1-144-16,0-1 144 0,0 0-144 0,-5 1 144 16,0-1-192-16,-4 2 192 0,-1-3-144 0,-4 6 144 15,-2 0 0-15,-1 4-144 0,-2 1 144 0,-4-1 0 16,-3-3 0-16,-2 6 0 0,-1-3 0 0,1 1 0 0,-5-3 0 0,5 3 0 15,2 4 0-15,1-4 0 0,1-2 0 0,1 6-128 16,-1-2 128-16,0-2 0 0,1 4 0 0,-3-2 0 16,0 2 0-16,0-2 0 0,-2-2 0 0,-3 5 0 15,-6-5 0-15,1 2 0 0,-1 0 0 0,1-1 0 16,6 4 0-16,-5-3 0 0,4 5 0 0,1-5 0 16,3 2 0-16,-1-2 0 0,3-2 0 0,3 2 0 15,-1-3 0-15,1-1 0 0,-4-1 0 0,0 0-128 16,-1-1 128-16,0 1 0 0,1 2 0 0,1-4 0 15,3 1 0-15,3 1 0 0,-4 0 0 0,6-2 128 16,4 1-128-16,-4-1 0 0,0 0 0 0,1 0 128 16,-1 0-128-16,3 0 0 0,-4 0 0 0,3 0 0 0,-1-1 0 15,1 1 0-15,-1 0 0 0,-3 0 0 0,1-4 0 0,5-3 0 16,-5 4 0-16,6-2-128 0,-4-4 128 0,4 4 0 16,-3-2 0-16,4-2-128 0,3 4-112 0,-4-2-16 15,3-2 0-15,2 2 0 0,2-2 256 0,-2 2-144 16,2 0 144-16,0-1-128 0,-2-4 128 0,1 1 0 15,1-1 0-15,-3 3 0 0,1-1 0 0,0 3 0 16,-2 2 0-16,-1-2 0 0,-1 5 0 0,-1-2 0 16,0 3 0-16,-4-1 0 0,-1-2 0 0,1-1 0 15,1 2 0-15,-1-1-128 0,6-1 128 0,-1-4 0 16,6 6 0-16,2-4 0 0,1-2 0 0,2 4 224 0,-3-4-48 16,1 4-16-16,0 3 144 0,-3-3 16 0,0-2 16 0,-5 2 0 15,-4 1-208-15,-2-1-128 0,-8 0 128 16,-6 1-128-16,2 4 0 0,-1-1 0 0,-2 2 0 0,-2-1 0 15,-4 2 0-15,2 0 0 0,-1 3-144 0,1-1 144 16,5-1 0-16,4-1 0 0,4 7 0 0,4-6 0 31,6 2-752-31,3-3-16 0,8 0-16 0,4-2-12320 0</inkml:trace>
  <inkml:trace contextRef="#ctx0" brushRef="#br0" timeOffset="3330.97">18788 8067 4607 0,'-7'-2'400'0,"2"2"-400"16,1 0 0-16,1-1 0 0,3 1 0 0,-6-4 0 15,-2 4 0-15,-6-2 0 0,-4 2 0 0,1 2 0 16,-1 5 208-16,4-4-32 0,2 1-16 0,5-1 0 16,0 6 912-16,4-4 176 0,3-1 32 15,0 3 16-15,2-2-400 0,1-1-96 0,2-3-16 0,-1 1 0 0,1-2-544 0,0 0-112 16,0 0-128-16,1-2 176 0,-1 2-176 0,-2 0 0 16,3-1 0-16,-1 1 0 0,-2 1 128 0,1-1 80 15,-2 4 32-15,-2 3 0 0,0 1 384 0,-2 1 80 16,0 2 0-16,0 1 16 0,-1 2 48 0,1-2 16 15,0 5 0-15,1 1 0 0,2-3-256 0,1 1-48 16,0 2-16-16,1-5 0 0,3 3-144 0,-1 2-48 16,0-1 0-16,-1 0 0 15,1 4-272-15,-2 0 160 0,-1 5-160 0,-2 0 128 0,-2 4 16 0,-3 0 0 16,2 6 0-16,-4 1 0 0,0 3 144 0,-4 5 32 0,2-1 0 16,-1-2 0-16,0-2 0 0,-1-2 16 0,-1 2 0 15,3-5 0-15,-1 1-336 0,3-8 144 0,-5-2-144 0,5-6 0 16,0-3 128-16,1-8-128 0,3-1 0 0,1-6 0 15,4-2-192-15,1-5-160 16,3-6-32-16,1-6-10432 0</inkml:trace>
  <inkml:trace contextRef="#ctx0" brushRef="#br0" timeOffset="4393.22">19021 8131 8287 0,'-7'0'368'0,"0"0"80"0,4 2-448 0,1-2 0 16,4 0 0-16,0-2 0 0,1 1 1024 0,4-3 128 0,3-1 32 0,3-4 0 0,4 1-864 0,-1-3-160 16,1 6-32-16,-5 0-128 31,1-1-992-31,-5 6-304 0,1 0-64 0,-2 2-16 15,0 3 160-15,-4-1 48 0,3 1 0 0,-1-3 0 0,2 5 1168 0,0-4 224 0,3 3 48 0,1-5 16 16,3-1 896-16,0 0 176 0,5 0 48 0,-2 0 0 16,2 0-320-16,1-5-48 0,2 2-16 0,-1-4 0 15,2 3-304-15,-1-3-64 0,1-2-16 0,-2 6 0 16,-2-1-464-16,-1-1-176 0,1 0 0 0,-2 2 144 16,-3 1-144-16,2 0 0 0,-4 0 0 0,4 1 0 0,-4-1 640 0,2-3 64 15,2 3 0-15,1-2 0 0,0 1 256 0,-3-4 48 16,4 0 16-16,1 2 0 0,5 0-448 0,-5-4-96 15,6 4-16-15,-2-1 0 0,-1 1-224 0,3 2-48 16,-4 1-16-16,1 0 0 0,-1 2-176 0,-2-2 128 16,-1 4-128-16,-4 0 128 0,1-2 64 0,-3 3 0 15,1 4 0-15,-3-1 0 0,1-3 64 0,1 2 0 16,-2 4 16-16,2-6 0 0,4-1-48 0,-5 2-16 16,1-3 0-16,2 3 0 0,-4-2-64 0,2-2-16 15,4 0 0-15,-5-2 0 0,2 2-128 0,1-4 128 16,-1 3-128-16,1-1 128 0,-2 2-128 0,0 0 0 15,-2 0 0-15,3 2 0 0,-6-2 0 0,1 1 0 16,1-1 0-16,1-1 0 0,1-1 0 0,1 0-176 0,-3-3 176 16,1-4-128-16,-5 4-32 0,2 0 0 0,0 0 0 0,-5-2 0 15,2 3-128-15,-3-1-32 0,-1 1 0 0,0-3 0 16,-1 6 320-16,-1 1 0 0,-2-2 0 0,3 2 0 16,-6 2 0-16,1 1 0 0,1 4 0 0,-2 2 0 15,-1 1 0-15,1 1 0 0,-2 6 0 0,4-1 0 16,-1 1 0-16,5-1 0 0,2 1 0 0,8 1 0 15,0 1 352-15,5 2-32 0,1 2 0 0,5-1 0 16,-1-3-112-16,2 2-16 0,0 0-16 0,-2 2 0 16,0-4-176-16,-3 0 0 0,-4 0 0 0,-2-3 0 15,1 7 0-15,-4-3 0 0,-2 1 0 0,-2 0 0 0,1 0 0 0,-2-2 160 16,-2 0-160-16,1 1 160 0,-1-1 464 0,-1 0 80 16,1-2 32-16,-4 1 0 0,2-1-352 0,2 2-64 15,-5 1 0-15,3-1-16 0,-1 0-304 0,-2 0 0 16,-2 0 128-16,-2-1-128 0,-1 1 0 0,-3-2 0 0,1-1-128 15,2 0 128-15,-4-4-192 0,2 3 192 0,-2-1-208 0,2-5 80 16,-1 3 128-16,5-5 0 0,-6 5 0 0,3-5 0 16,2 2 0-16,-1-2 0 0,0-2 0 0,-1 2 128 15,2-2-128-15,-1-3 0 0,-1 0 0 0,-2 1 0 16,-1 1 0-16,-2-2 0 0,-3-1 0 0,0 1 0 16,-4 0-320-16,-3 0 0 0,-2-1 16 0,-3 1 0 31,-6 2-176-31,-1 4-32 0,-4-1-16 0,-4 2 0 0,1 0 528 0,-4 3-128 0,4-3 128 0,-2 1 0 15,7-5 0-15,2 4 0 0,1-2 0 0,2-4 0 16,2-3 0-16,2 2 0 0,-1-2 0 0,4-2 0 16,-1 2 0-16,1-3 0 15,-2-1 0-15,-1-3 0 0,0 4 0 0,-1 0 0 0,-1-3 0 0,2-1 0 0,-4 2 0 0,2 3 0 16,1 1 0-16,1-1 0 0,3 4 0 0,0-1 0 16,-5 1 0-16,5 2 0 0,2 3 0 0,-2 0 0 15,-1-1 0-15,-3 5 0 0,3-2 0 0,1 1 0 16,5 1 0-16,0-1 0 0,3 2 0 0,0-3 0 15,3 3 0-15,1-3 0 0,1 3 0 0,1-5 0 16,1 5 0-16,5-5 0 16,-1 4-1216-16,4-4-128 0,-2 1-16 0,3-3-9840 0</inkml:trace>
  <inkml:trace contextRef="#ctx0" brushRef="#br0" timeOffset="5498.85">18783 6512 10127 0,'-2'0'896'0,"2"1"-704"0,2-1-192 0,1 0 0 16,-1 0 352-16,-2 0 32 0,3 0 16 0,1 0 0 31,3 2-1296-31,-2-2-272 0,0 0-48 0,-1 0-16 15,-3-2 32-15,-1 1 16 0,0 1 0 0,0-2 0 16,-1 2 1184-16,1-2 384 0,-2 0 0 0,2 2 0 16,2-1 560-16,-1-3 112 0,6 1 32 0,-3-3 0 15,1 5-448-15,0-4-96 0,2 1-16 0,-2-3 0 16,2 5-224-16,-1-1-48 0,-1-1-16 0,-2 1 0 0,3-2-240 0,-1 3 0 16,0-2 0-16,0 4 0 0,-1-1 0 0,1 2 0 15,-5 3 0-15,2-2 0 0,0 5 0 0,-4 1-128 16,0 3 128-16,0-1 0 0,-3 4 0 0,0 2 0 15,-2 3 0-15,0 4 0 0,-2-1 192 0,-1 6 128 16,1 0 48-16,-1 3 0 0,-1 4-112 0,-1 4 0 16,3 4-16-16,-3 2 0 0,5 6 16 0,-2 3 0 15,2 2 0-15,2-1 0 0,0 1 0 0,1 0 16 16,3-2 0-16,1-4 0 0,0 4-272 0,0 0 0 16,1-1 0-16,-2-3 0 0,-1-1 0 0,0 0 0 15,-5-4 0-15,0 4 0 16,2-2-512-16,-2 3-48 0,2-3-16 0,-2 2 0 0,2-5 304 0,1 1 48 0,1-3 16 0,1-2 0 15,2 0 208-15,2 2 0 0,1 5 144 0,1-2-144 16,1 5 128-16,0-4-128 0,2 1 0 0,0-6 0 16,3-2-192-16,1-8-128 0,-1-5-16 0,4 0-16 15,0-1 352-15,-12-18 0 0</inkml:trace>
  <inkml:trace contextRef="#ctx0" brushRef="#br0" timeOffset="5966.32">19333 6402 1839 0,'4'7'0'0,"-1"-5"160"0,1 1-160 0,-3-1 0 15,1 0 0-15,0-1 0 0,1 3 448 0,-1 5 48 0,-2-1 16 0,2 8 0 16,-2 0-512-16,-2 3 0 0,-5-2 0 0,-2 1 0 16,1 1 0-16,-4-2 0 0,-1 1 0 0,-1-3 0 15,2 1 528-15,-2 1 160 0,2 1 16 0,2 1 64 16,-1 0 576-16,1 2 128 0,-1 3 32 0,4 2 32 15,0 2-256-15,2 0-32 0,2 2-16 0,-1-1 32 16,2 8-1024-16,-3 1-240 0,0 1 0 0,-2 8 0 31,0 0-1024-31,0 3-256 0,0 1-64 0,-2-6 32 0,2 0 208 0,4 1 32 0,-2-3 16 16,3-1 32-16,2 5 864 0,2-4 160 0,3 1 0 0,-2 1 0 16,6-1 544-16,1-2 0 0,1 6 0 0,3-6 32 0,2 4-368 0,-3-12-64 15,7 1-16-15,-8-2 48 16,2 0-880-16,-2-3-192 0,-7 1-16 0,0-1 16 15,-1-4 720-15,-1-2 176 0,-3 1 0 0,0-3 0 0,0 3 0 0,-3-2 0 16,1 4 0-16,-3-1 0 0</inkml:trace>
  <inkml:trace contextRef="#ctx0" brushRef="#br0" timeOffset="6940.94">19100 5794 8287 0,'1'4'736'0,"5"-1"-592"16,-5 0-144-16,1-1 0 0,2-2 496 0,-1 2 64 15,2 3 16-15,4 0 0 0,2 8-576 0,-1-1-176 16,2-3 0-16,-8 1 0 0,-1-1-144 0,-1 5-16 16,0-4-16-16,-4 4 0 0,0 2 352 0,-1-1 240 15,-1 1-48-15,-1-2 0 0,0 3 336 0,-1-1 64 0,3-6 16 0,-2 1 0 16,1 3 16-16,1-2 0 0,1 0 0 0,0 4 0 16,4-4-272-16,2-3-48 0,-1 3-16 0,6-5 0 15,-4 3-288-15,2-3 0 0,2-1 0 0,-1 4 0 16,1-5 0-16,0 4 0 0,-1-2 0 0,-1-4 0 15,4 3 0-15,-4-3 0 0,5 1 0 0,-5-3 0 16,2 1 0-16,-1-2 0 0,-1-3 0 0,2-3 0 16,-2-2 160-16,2 3-32 0,-2-6 0 0,0 4 0 15,2-5 48-15,-1 1 0 0,3-1 0 0,4 2 0 16,-4-2-176-16,3-4 192 0,0 0-192 0,3 1 192 16,-1 1-192-16,3-4 0 0,0 4 0 0,4-3 0 0,1-2 0 0,-1 1 0 15,1-1 0-15,-1 3-4816 16,-4 4-880-16</inkml:trace>
  <inkml:trace contextRef="#ctx0" brushRef="#br0" timeOffset="7396.6">19189 6174 12895 0,'-6'10'576'0,"3"-5"112"0,3-1-560 0,3-1-128 16,-1 1 0-16,0-4 0 0,3 0 288 0,4-4 32 16,1 3 0-16,6-3 0 15,0-5-624-15,-1-4-112 0,-4-3-32 0,-1-5 0 16,-3 2-528-16,-2-7-112 0,1-4-32 0,-5-3 0 0,1-2 1568 0,3-1 304 15,1-3 64-15,1-1 16 0,3 2 1280 0,2-2 256 16,4 0 48-16,3-9 16 0,4 0-832 0,3-3-144 16,5 0-48-16,2 3 0 0,6 2-1088 0,2 5-320 31,8 2 144-31,9 0-7632 0,11-4-1520 0</inkml:trace>
  <inkml:trace contextRef="#ctx0" brushRef="#br0" timeOffset="88257.37">2807 7928 13823 0,'-6'0'1216'0,"3"-2"-960"0,1 0-256 0,2 2 0 0,2 0 384 0,-4 0 16 16,0-3 16-16,-1-1 0 0,-1-3-32 0,-4 4-16 15,-3-1 0-15,1 1 0 0,1-1-160 0,-8 3-16 16,1 1-16-16,-2 1 0 0,-1 1-176 0,-2 2 0 15,-1-1 0-15,-6-1 0 0,0 0 0 0,2 3-224 16,0-2 48-16,3 1 16 0,4-4 160 0,-4 0-128 16,8 0 128-16,-3-2-128 0,6 2 128 0,0 0 0 15,1 0 0-15,3 2 0 0,1-1 0 0,0 1 0 0,1 0 0 0,1 1 0 16,3 6 0-16,1-4 144 0,1 1 0 0,0 2 0 16,3-1 288-16,-1 5 48 0,5-3 16 0,-4 5 0 15,4 2-272-15,2-1-48 0,-2 5-16 0,2-3 0 16,-2 2-160-16,0 2 0 0,3 3 0 15,-3-1 0-15,4 1 0 0,-6 1-144 0,3 1 144 0,1 0 0 16,0-2 0-16,0-3 0 0,-1-3 0 0,1-1 0 16,-9-17 512-16,0 0 48 0,0 0 16 0,51 54 0 15,-51-54 576-15,0 0 128 0,0 0 32 0,76 56 0 16,-76-56 0-16,0 0 0 0,84 45 0 0,-84-45 0 16,0 0-704-16,94 52-144 15,-94-52-16-15,0 0-16 0,91 60-432 0,-91-60 0 0,0 0-144 0,78 55 144 16,-78-55-608-1,0 0-16-15,75 53 0 0,-75-53 0 0,0 0 224 0,80 47 32 0,-80-47 16 0,0 0 0 0,99 43 352 0,-99-43 0 16,84 14 160-16,-84-14-160 0,103 9 624 0,-103-9 16 16,108 0 0-16,-108 0 0 0,108-11-176 0,-108 11-16 15,112-12-16-15,-112 12 0 0,113-14-176 0,-113 14-16 16,110-14-16-16,-110 14 0 0,116-7-224 0,-116 7 0 16,108-5 0-16,-108 5 0 0,100-8-144 0,-100 8 144 15,89-2 0-15,-89 2-144 0,94-7-32 0,-94 7 0 16,104-16 0-16,-104 16 0 0,120-16-80 0,-120 16 0 15,129-20-16-15,-129 20 0 0,124-28-16 0,-124 28 0 0,113-32 0 0,-113 32 0 16,105-31 160-16,-105 31 128 0,113-24-192 0,-113 24 192 31,120-13 0-31,-120 13 0 0,122 2 128 0,-122-2-128 0,115 11 320 0,-115-11-16 0,103 12-16 0,-103-12 0 16,94 22-288-16,-94-22 128 0,89 28-128 0,-89-28 0 16,100 30 0-16,-100-30 0 0,102 26 0 0,-102-26 0 15,108 19 0-15,-108-19 0 0,101 7 0 0,-101-7 0 16,98 5 304-16,-98-5 0 0,99 0 0 0,-99 0 0 15,100 2 144-15,-100-2 16 0,103 4 16 0,-103-4 0 32,106 5-80-32,-106-5-16 0,103 12 0 0,-103-12 0 15,92 5-48-15,-92-5-16 0,94 11 0 0,-94-11 0 16,101 3-32-16,-101-3-16 0,115-3 0 0,-115 3 0 0,124-9-272 0,-124 9 128 16,131-12-128-16,-131 12 0 0,120-16 160 0,-120 16-160 15,115-14 128-15,-115 14-128 0,110-9 0 0,-110 9 0 16,120-6 0-16,-120 6 0 0,132-2 0 0,-132 2 0 15,131-4 0-15,-131 4 0 0,122-5 0 0,-122 5 0 16,117-9 0-16,-117 9-176 0,122-3-128 0,-122 3-16 16,130-5-16-16,-130 5 0 0,138-7 192 0,-138 7 144 15,129-6-192-15,-129 6 192 0,120 0 0 0,-120 0 0 16,117 14 0-16,-117-14 0 0,124 28 0 0,-124-28 0 16,127 40 0-16,-127-40 0 0,117 44-304 0,-117-44-48 15,104 45-16-15,-104-45 0 16,94 51-160-16,-94-51-48 0,100 45 0 0,-100-45 0 0,106 43 576 0,-106-43 0 0,118 30 0 15,-118-30 0-15,128 28 640 0,-128-28 96 0,122 28 16 0,-122-28 0 16,116 31-48-16,-116-31-16 0,114 28 0 0,-114-28 0 16,122 31-480-16,-122-31-80 0,127 32-128 0,-127-32 176 15,127 24-176-15,-127-24 0 0,117 19 0 0,-117-19 0 16,106 14 0-16,-106-14 0 0,113 14 0 0,-113-14 0 16,121 19 224-16,-121-19-32 0,127 25-16 0,-127-25 0 15,125 24-48-15,-125-24-128 0,117 23 192 0,-117-23-64 16,112 22-128-16,-112-22 0 0,118 30 0 0,-118-30 0 15,129 31 0-15,-129-31 0 0,129 26 0 0,-129-26 0 16,124 23-128-16,-124-23 128 0,113 21 0 0,-113-21 0 16,113 17 0-16,-113-17 0 0,117 18 0 0,-117-18 0 0,127 10 0 0,-127-10 0 15,131 9 0-15,-131-9 0 0,118 10 0 0,-118-10 0 16,115 9 128-16,-115-9-128 0,112 12 0 0,-112-12 0 16,115 11 0-16,-115-11 0 0,124 12 0 0,-124-12 0 15,115 14 0-15,-115-14 0 0,104 12 0 0,-104-12 0 16,103 14 0-16,-103-14 0 0,103 10 0 0,-103-10 0 15,110 6 0-15,-110-6 0 0,111-2 0 0,-111 2 0 16,112-9 0-16,-112 9 0 0,103-12 0 0,-103 12 0 16,97-26 0-16,-97 26 0 0,98-31 0 0,-51 11 0 15,2 0 0-15,-6-5 0 0,8 3-176 0,-6-5 176 16,4 1-128-16,-2 2 128 16,0-4-416-16,-7-2 0 0,0-1 0 0,-5-2 0 0,0-2 96 0,-6 0 0 0,-1-1 16 0,0-3 0 15,0-1 160-15,-4-1 144 0,1-3-208 0,-4 2 80 16,-2-3 128-16,0-2-160 0,-2 0 160 0,1 0-160 15,-4 0-144-15,-2 0-16 0,-5 7-16 0,-2 0 0 32,-3 1-208-32,-2 3-32 0,-5 3-16 0,-2 0 0 0,-2 3 336 0,-3-1 64 0,-6-2 0 0,1 3 16 15,-2 0 176-15,0 4 0 0,-6-2 0 0,-3 6 0 16,4-1 176-16,-4 2-48 0,-2 2 0 0,-6 3 0 16,-1 2-128-16,-1 4 0 0,-7 1 0 0,-4 4 0 15,-3-2-384-15,-2 0 32 0,-1 4 16 0,0-3 0 16,-1-1 144-16,2 0 16 0,3-1 16 0,-3-1 0 0,6 2 288 15,-1-3 48-15,-3 1 16 0,-2-2 0 0,-6 1 416 0,1-2 96 16,-4 0 0-16,1 3 16 0,2-2-272 0,-1 4-64 16,-5 2-16-16,2-2 0 0,1 4-240 0,-3-1-128 15,-2-1 128-15,-5-4-128 0,-4-1 0 0,2-2 0 16,0-4 0-16,4-1 0 0,-3 4 0 0,3-1 0 16,1-1 0-16,-3-1-128 0,-2 0 128 0,-5-1 0 15,-2 1 0-15,0-1 0 0,4 3 192 0,-2 0-16 16,3 5-16-16,-3-1 0 0,-2 6-16 0,-7 1 0 15,-5-1 0-15,0 4 0 0,1 2-144 0,1 3-256 16,3 1 64-16,-7 1 16 16,0 0-432-16,-1-4-96 0,-1 2 0 0,1 1-16 0,3-1 976 0,3 0 208 15,-1 4 48-15,-4-2 0 16,-7-2-1328-16,2 4-256 0,3-4-48 0,4 7-16 0,2-2 896 0,-4 6 240 0,-3 0 0 0,-6-6 0 16,1 1 0-16,3 1 0 0,3 0 0 0,4 6 0 15,0 1 0-15,-2-4 0 0,-9-2 0 0,8-5 0 16,1 4 736-16,4-5 224 0,3 7 64 0,2-1 0 31,-2-5-1424-31,-4 6-288 0,-3-5-48 0,2 3-16 0,6-1 1152 0,0-1 240 0,0 6 32 0,-1-4 16 16,0 0-352-16,-5 0-64 0,1-3-16 0,1 1 0 15,-2-4-256-15,7-3 0 0,0 2-128 0,-2-6 128 16,-2 1-272-16,-1-6 32 0,1 5 16 0,6-3 0 16,1 1 224-16,4-4 0 0,2 3 0 0,-4 2 0 15,-5 2 256-15,-1 2 0 0,3 2 0 0,-4 4 0 16,7-2-112-16,-3 4-16 0,3-1-128 0,-3 3 192 15,-3 2-192-15,-4-4 0 0,1 8 0 0,4-4 0 0,5-2-336 0,2 0 32 16,5-3 16-16,0-2 0 0,-1-2 144 0,-6 4 144 16,2-2-208-16,3 0 80 0,4 1 128 0,3-2 192 15,2 4-32-15,0-3-16 0,2 3 112 0,-5-1 32 16,-3 5 0-16,3-3 0 0,-1 2-128 0,4-2-32 16,4-2 0-16,1-1 0 0,4 3-128 0,-2-1 0 15,5 1 0-15,-8-1-176 16,1-3-192-16,-5 4-32 0,2-5-16 0,5 3 0 15,-2 0-80-15,4 1-16 0,-2 3 0 0,3 2 0 0,1 1 176 0,-2 0 16 0,1-4 16 16,-8 2 0 0,0-4-160-16,-4-3-48 0,0-3 0 0,4 3 0 15,2-2-944-15,-1 0-192 0,4 5-32 0,-3-3-9888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37:23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3091 6623 8287 0,'-13'2'736'0,"5"-2"-592"0,-1 2-144 0,5-1 0 16,1 1 128-16,-6 5-128 0,-8 0 192 0,-13 5-64 16,-8 7-128-16,-7 2 0 0,-3 2 0 0,1-4 0 0,4 0 0 0,-1-1-128 15,4-6 128-15,2-5-128 0,3 2 128 0,4-3-128 16,3 0 128-16,2 1 0 0,1 0-176 0,4-2 176 15,2 4-128-15,-2-1 128 0,2 1 544 0,0 1 160 16,0 8 48-16,-2 1 0 16,-4 0-256-16,3 6-48 0,-1 2-16 0,1 5 32 0,-5 6-336 0,-1 4-128 15,2 1 0-15,-2-1 128 0,-1 7-128 0,1-7 0 16,4 5-192-16,-3-4 192 0,5-3 0 0,4 2 0 16,1 4 0-16,3-3 176 0,7-1 80 0,2 1 0 15,3-1 16-15,2 0 48 0,4-4 128 0,1 1 16 16,3-1 16-16,-2 0 32 0,4-1 256 0,2 1 32 0,2-1 16 15,2 3 0-15,1 2-224 0,-4-1-32 0,4 3-16 0,-1 0 32 16,1 6-240-16,-3 2-48 0,0 4-16 0,0 0 48 16,2-1 64-16,-2-4 0 0,0-1 16 0,1-8 48 15,1 0 112-15,1 0 16 0,4-4 16 0,-21-38 0 16,49 73-352-16,-49-73-80 0,56 70-16 0,-56-70 32 16,56 66-176-16,-56-66 0 0,61 65 144 0,-61-65-144 15,69 64 160-15,-69-64-32 0,73 61-128 0,-73-61 192 16,88 58 336-16,-88-58 64 0,92 50 16 0,-92-50 0 15,89 44-176-15,-89-44-48 0,89 40 0 0,-89-40 0 16,94 38-384-16,-94-38 128 0,103 38-128 0,-103-38 0 0,116 39 0 0,-116-39 0 16,129 38 0-16,-129-38 0 0,124 38 0 0,-124-38 0 15,118 46-160-15,-118-46 160 0,121 40 0 0,-121-40 0 16,137 36-128-16,-137-36 128 0,168 28 0 0,-81-16 0 16,-87-12 0-16,169 14 0 0,-86-10 0 0,8-4 0 15,3-2 0-15,11-3 0 0,1 5 0 0,-3-2 0 16,-7 4 0-16,-4 1 0 0,0-1 0 0,8-2 0 15,10 0 0-15,1 0 0 0,-8-2 0 0,0-3 0 16,-6 0 0-16,13-6 0 0,3 3 0 0,2-5 0 16,0 6-160-16,-8-3 160 0,-5 5-192 0,6-2 16 15,6-4 16-15,1 8 0 0,7-1-16 0,-9 3 0 16,-3-1 0-16,3 2 0 0,6 0 16 0,1 0 0 0,5 5 0 16,-6-1 0-16,-15 1 16 0,11 2 0 0,6-4 0 0,2 1 0 15,3 4 144-15,-6-2 0 0,-2-1 0 0,1-2 0 16,10 4 0-16,-7-1 0 0,0-3 0 0,-9 2 128 15,-7 0-128-15,9-5 144 0,6 2-144 0,-5 2 160 16,-4-3 384-16,-4 3 80 16,-7-4 16-16,9-2 0 0,3-1-64 0,0-4 0 0,1-2 0 0,-5-8 0 15,-7 1-256-15,7-7-48 0,6 1-16 0,2-8 0 16,-5 4-256-16,-3-2 128 0,-1-2-128 0,-5-1 0 16,2 5 0-16,-2-4 0 0,-1 6 0 0,-11-4 0 15,-9-1 192-15,-2-3-64 0,0 6 0 0,2-7-128 16,-2 2 352-16,2-11-32 0,4-5-16 0,-8-4 0 0,-12 4 112 0,-3 0 32 15,-7 0 0-15,1-2 0 16,-1-3-272-16,-5 5-48 0,-1-2-128 0,-6 6 192 0,-1-1-192 0,-10-1 0 16,-3 1 0-16,-7-6 0 0,-4-4 0 0,-7-2 0 15,-3-1 0-15,-8-1 0 0,-2 3 0 0,-6-3-128 16,1 1 128-16,-11-1 0 0,-2-1 0 0,-9-4 0 16,-2-1 0-16,-6 1 0 0,-1-5 0 0,-3 5 0 15,-5 1 0-15,-1-1 0 0,1 4 272 0,-5 1-32 16,-3 4-16-16,-1 6 0 0,-3-1 0 0,-4 3 0 15,-5 1 0-15,-9 2 0 0,-4 1-224 0,-3-3 128 0,2 3-128 16,-3 3 0-16,-3 1 0 0,1 0 0 0,-1 1 0 0,-6 1 0 16,-9-1 0-16,3 4 0 0,3 3 0 0,-3-1 0 15,2 5 0-15,-7-4 0 0,-3 6 0 0,-4 0 0 16,7-3 128-16,-3 6 16 16,2 2 16-16,-3 2 0 0,-2-1 80 0,-5 3 16 0,-1-1 0 0,4 0 0 15,3 4-80-15,0 5-16 0,-4-3 0 0,-5 6 0 16,1 1-160-16,-3 3 0 15,6 2 0-15,-9 1 0 0,2 6 0 0,-8-2 0 0,-2 0 0 0,-1 7-176 16,4 1-16-16,-6-4 0 0,-6 3 0 0,3-2 0 16,5-5 0-16,4 3 0 0,5-1 0 0,-7 0 0 15,4-6 192-15,-2 1 0 0,3-1 0 0,0 4 0 0,4-2 0 0,-9-3 0 16,-2 0 0-16,9 1 0 0,4 8 0 0,-8-4 0 16,-3 2-144-16,4-3 144 0,6 0-176 0,1 2 48 15,-2 3 0-15,-6-2 0 0,-8-2-64 0,7-4 0 16,3 4 0-16,6 0 0 0,1-2 192 0,-5 0 0 15,-7-3 0-15,5-2 0 0,9 4 0 0,0-3 0 16,0 3 0-16,-3-2 0 16,-1-2 0-16,2 0 0 0,6 0 0 0,1 1 0 0,9 5 0 0,-11-5 0 15,-1 3 0-15,0 1 0 0,5 9 0 0,2 2-160 16,3 5 160-16,-11 3-208 16,-2 7-528-16,-5 9-96 0,6 7-32 0,4 7 0 15,5 13-336-15,-13 6-64 0,-1 5-16 0,3 7 0 16,9 8-512-16,4 9-96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43:21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22167 3700 911 0,'7'-5'0'0,"-2"0"0"0,-2 2 0 0,1 1 0 0,-1 0 544 0,1 0 32 15,1-1 0-15,-2-4 0 0,6-2 384 16,2-3 96-16,1-5 16 0,-3 4 0 0,-1-1 256 0,-1 0 48 15,-2 4 16-15,-1-2 0 0,-2 0-368 0,-1 5-64 16,-1-4 0-16,-1 6-16 0,-1-2-176 0,0 2-16 16,2 0-16-16,-2 5 0 0,2-2 304 0,2 0 64 15,-2 0 16-15,2 1 0 0,0 1-608 0,-1 0-112 16,5 0-16-16,-3 0-16 0,1 0-368 0,1 0 0 16,0 1 0-16,-3 1 128 0,3 0-128 0,-1 0 0 15,-3 1 0-15,3 4 0 0,1 0 160 0,-5-2 16 16,2 7 0-16,-1-3 0 0,1 3-16 0,0 4 0 15,0-2 0-15,-1 0 0 0,3 2-160 0,-1 1 0 16,-1 2 0-16,0 0 0 0,1-1 0 0,1 1 0 16,-1 4 0-16,1 3 0 0,-2 0 0 0,-2-4 0 0,3 6 0 0,1-3 0 15,1 4 0-15,0-3 0 0,0-3 0 0,4 1 0 16,0-3 0-16,-1-2 0 16,3 1 0-16,-1-6 0 15,3 3-512-15,-1-3-16 0,-4 2-16 0,3-8 0 16,-2 1-144-16,1-4-16 0,-1-5-16 0,-1 0 0 0,-1-2 192 15,0-3 32-15,2 2 16 0,-2-8 0 0,2-1 160 0,-4 2 48 0,0-4 0 0,2-2 0 16,-3-1 112-16,-1-1 32 0,1-1 0 0,-1-2 0 16,2 2-48-16,-1-4 0 0,1-1 0 0,-1-6 0 15,3 4-256-15,-4-5-48 0,1 3-16 0,-1-2 0 16,1-3-32-16,2 5-16 0,-2-1 0 0,1 3 0 0,4 3 416 0,-6 4 128 16,4 5 0-16,2 4 0 0,-5 4-176 0,1 6 176 15,0 0-160-15,0 6 160 0,-3 2 0 0,0 1 256 16,1 5-16-16,1 3-16 0,-1 4 400 0,2 0 80 15,-1-2 0-15,1 4 16 0,4 1 0 0,-4-1 0 16,2 0 0-16,2-4 0 0,1 3-512 0,-1-1-208 16,1 4 176-16,-1-6-176 0,2 2 0 0,-3 1 0 15,1-1 0-15,0 5 0 0,-2-1 128 0,-2-1-128 16,2-5 0-16,-2 2 0 0,2 0 0 0,-2-3 128 16,-1-1-128-16,-1-3 0 0,2-5 0 0,1-2 0 0,-5-6 0 15,3-2 0-15,-1-3 0 0,3-5 0 16,1 1 0-16,-4-8 0 0,4-1 176 0,2-4 32 15,-2-5 16-15,3-1 0 0,-3 0-16 0,2-7 0 0,0 1 0 0,-1-3 0 16,3-1-208-16,1 1 128 0,-3-3-128 0,3 3 0 16,-5 1-272-16,5 5-160 0,-3-3-16 15,1 0-16-15,2 7-1056 16,1 2-208-16,-1 1-32 0,-5 7-4640 0</inkml:trace>
  <inkml:trace contextRef="#ctx0" brushRef="#br0" timeOffset="634.41">23329 3538 7359 0,'-14'7'656'0,"11"-3"-528"0,-4-1-128 0,3-1 0 15,4 0 480-15,0-2 64 0,-2 3 16 0,2 6 0 16,-1 2 32-16,-1 2 16 0,0 7 0 0,2-3 0 15,0 2 1056-15,2-3 224 0,3 1 32 0,0 1 16 16,4-3-816-16,0 1-160 0,1 0-48 0,-1 3 0 16,0-2-720-16,-1 4-192 15,1 0 0-15,-2 2 0 0,2-2 0 0,-6 0 0 0,2-1 0 0,1 0 0 32,1-3-352-32,-6-3-48 0,6-5-16 0,-1 1 0 15,-1-5-112-15,-2-1-32 0,2-4 0 0,1-4 0 0,-1-1 192 0,0-4 48 0,0 4 0 0,2-9 0 16,0-1 320-16,4-5-144 0,-1-2 144 0,1 1 0 15,-1-3-240-15,2-3 64 0,4 1 16 0,-4-5 0 16,0 5-16-16,1-4 0 0,-3 6 0 0,1-2 0 0,-3-2 176 0,1 7 0 16,-6 0 0-16,1 4 0 0,-2 1 0 0,-1 9-160 15,-2 3 160-15,-1 6 0 0,0 2 0 0,-1 3 144 16,1 8 16-16,-3 1 0 0,1 3 224 0,3 0 64 16,1 2 0-1,0 0 0-15,0 5 224 0,3-1 48 16,2-3 16-16,0 1 0 0,4 1-144 0,0 1-16 0,0-3-16 0,-1-1 0 15,1-2-432-15,1 1-128 0,-1 0 0 0,2-4 0 16,1 0 128-16,0-4-128 0,0-3 0 0,2-1 0 16,0-2 0-16,-2-3 0 0,4-1 0 0,-6-2 0 15,3 0 0-15,-3 0 0 0,-1-2-192 0,-2 2 48 16,2-2-32-16,-4 1 0 0,0-1 0 0,2 0 0 16,-4-3-400-1,3 0-64-15,-3-1-32 0,4-4 0 0,-5 1-240 16,3-3-48-16,2-2-16 0,-2 0 0 0,2 0 528 0,-3-1 128 0,3-1 0 0,-4 0 16 0,1 4 144 0,1-4 32 15,2 1 0-15,-2 4 0 0,0 1 128 0,1 1 0 16,-3 2 0-16,2 0 0 0,0-1 0 0,-1 4 0 16,1 1 0-16,-1-1 128 0,1-3-128 0,4 2 0 15,-6-4-128-15,4-1 128 16,2-4-544-16,-4 0-32 16</inkml:trace>
  <inkml:trace contextRef="#ctx0" brushRef="#br0" timeOffset="1435.85">24242 3540 9215 0,'0'-2'816'0,"0"2"-656"16,0 0-160-16,0 2 0 0,-2 0 640 0,1 3 80 15,-1 0 32-15,0 2 0 0,-3 7 784 0,1 2 176 16,1 1 16-16,1 4 16 0,2 0-304 0,0 0-64 0,2 2-16 0,0 3 0 15,1 0-976-15,2 0-208 16,-3 2-48-16,3-2 0 0,1 4-128 0,1-4 0 0,-2 3-160 0,0-4 160 16,4-2-176-16,-6 1 176 0,4-5-192 0,2-2 192 31,-6-3-928-31,3 0-80 0,-1-1-16 0,0-7 0 16,-2-2 48-16,1-4 0 0,-1-2 0 0,1-3 0 15,3-9 160-15,-4 2 48 0,3-4 0 0,1-3 0 0,-2 0 480 0,0-5 96 0,4-1 32 0,-6 1 0 31,6-6-272-31,-2 2-48 0,0-3-16 0,-2 1 0 0,2 1 176 0,-2-1 48 0,-1 4 0 0,1 0 0 16,0 3 432-16,-3 4 96 0,3 9 0 0,-3-1 16 16,0 8 80-16,-1 3 16 0,1 3 0 0,-2 6 0 15,0 0 272-15,0 6 64 0,4 1 16 0,-3 0 0 0,-1 1-32 0,4 0-16 16,-1 3 0-16,3 0 0 0,-1 1-432 0,0 4-96 16,0-1-16-16,1 6 0 0,-1-6-128 0,0 4 192 15,0 0-192-15,2 3 192 0,-2-3-64 0,4 3 0 16,-2-4 0-16,0 0 0 0,2-2-272 0,-2-3-64 15,5 1-16-15,-5-9 0 32,5 0-576-32,-1-9-112 0,1 0-32 0,2-10 0 0,-4 0 784 0,1-4 160 0,3-3 0 0,-2-7 0 0,2-4 624 0,-2-3 80 15,2 0 0-15,0-5 16 0,0 1 32 0,3-3 0 16,-5-2 0-16,1 0 0 0,1 0-352 0,-4 1-64 0,0-3-16 16,1 0 0-16,-2-1-320 0,-1 3 144 0,1 2-144 0,-2 2 0 15,3 5 0-15,-4 3-256 0,4 4 32 0,-3 5-5792 31,2 2-1152-31</inkml:trace>
  <inkml:trace contextRef="#ctx0" brushRef="#br0" timeOffset="1687.01">25120 3861 23951 0,'0'-4'1056'0,"2"2"224"16,2-1-1024-16,-3 1-256 0,1 2 0 0,-2 0 0 16,0 2 688-16,0 1 80 0,0 1 0 0,0 6 16 0,-2 1 544 0,1 5 96 15,-1 1 32-15,0 2 0 0,2 0-688 0,0-1-128 16,4-3-16-16,-1 1-10480 15,2-4-2080-15</inkml:trace>
  <inkml:trace contextRef="#ctx0" brushRef="#br0" timeOffset="2399.15">26131 3504 8287 0,'2'3'736'0,"1"-3"-592"0,-1 0-144 0,-2 0 0 16,0 0 736-16,0 0 112 0,0 0 32 0,0-3 0 16,0 3 288-16,-5-4 64 0,0 2 16 0,-4 1 0 15,0-5 528-15,-1 0 96 0,-8 0 32 0,3 3 0 16,-1-2-688-16,0-1-144 16,-3 5-32-16,0 1 0 0,1 1-336 0,-3 5-80 0,2 1-16 0,-2 0 0 15,4 6-96-15,0 0 0 0,3-1-16 0,0 2 0 16,1 3-272-16,5-3-48 0,-1 2-16 0,6-2 0 15,1 1-160-15,4 1 0 16,1 1 144-16,2-1-144 0,4 0 0 0,1 1 0 16,4-1 0-16,0 7 0 0,2-3 0 0,3 1 0 0,2 2-128 0,2-2 128 15,3 0-144-15,-26-21 144 0,59 40-160 0,-59-40 160 0,61 38 0 0,-61-38 0 16,0 0-128-16,80 49 128 0,-61-39-192 0,-3 1 16 16,-7-1 0-16,-4 1 0 0,-5 1 48 0,-2-3 0 15,-5 1 0-15,0-3 0 0,-1 4 544 0,-3-6 112 16,-3-4 32-16,-1 3 0 0,-3-1 208 0,-4-3 32 15,-5 0 16-15,-2 0 0 0,-1 0-176 0,-6 0-48 16,-1 4 0-16,-1-1 0 16,-1 3-176-16,3 2-32 0,-1 1-16 0,6-4 0 0,5 4-240 0,-4-4-128 15,2-1 128-15,4 1-128 16,5-2-656-16,6-3-208 0,1-1-32 0,7-6-16 31,3 3-1872-31,6-4-368 0</inkml:trace>
  <inkml:trace contextRef="#ctx0" brushRef="#br0" timeOffset="2836.79">26978 3183 17503 0,'0'-5'768'0,"0"1"176"0,2-1-752 0,-1-2-192 0,3 6 0 0,-4-3 0 0,0 1 384 0,2-6 64 0,-2 0 0 0,0-7 0 16,-6-1 304-16,1 3 64 15,-2 2 16-15,-3-2 0 0,-1 2 752 0,-3 1 144 16,0-1 48-16,-1 3 0 0,1 1-688 0,-4 3-128 15,-1-1-16-15,0 5-16 0,-4-3-272 0,2 9-48 16,1 1-16-16,-3 0 0 0,-2 8-384 0,6-1-80 16,0-1 0-16,0 3-128 0,3 3 0 0,2-1-192 15,4 2 0-15,-2 1 0 0,6 1 192 0,-4 5-144 16,5-2 144-16,3 2-128 0,2 7 128 0,0 2 176 0,5 5-48 0,1 0 0 16,0 7 160-16,3-1 32 0,3-1 0 0,-1 5 0 15,1 4-320-15,2-1 0 0,0-5 128 0,0 5-128 16,2-3 0-16,1-3 0 0,2 4 0 0,0-10 0 15,-1 0 0-15,-1-5-272 0,1-3 48 0,-1-1 16 32,-3-3-944-32,-2 1-192 0,-1-6-48 0,-10-5-12528 0</inkml:trace>
  <inkml:trace contextRef="#ctx0" brushRef="#br0" timeOffset="3084.79">26274 3763 17503 0,'-9'2'768'0,"6"-2"176"0,1 2-752 0,0 1-192 16,4 1 0-16,-2-3 0 0,2 3 1168 0,5-1 208 15,-2 8 32-15,9-1 16 0,2 4 496 0,4-2 80 16,-20-12 32-16,0 0 0 0,88 23-1056 0,-88-23-208 16,0 0-32-16,125 2-16 0,-125-2-592 0,108-5-128 15,-108 5 0-15,108-11 0 0,-108 11 0 0,94-14 144 16,-94 14-144-16,0 0 192 15,94-14-1472-15,-94 14-272 0,0 0-64 0,0 0-16 16,0 0-992-16,89-33-192 0</inkml:trace>
  <inkml:trace contextRef="#ctx0" brushRef="#br0" timeOffset="3430.15">27156 3592 12895 0,'0'2'576'0,"-2"2"112"0,2 3-560 0,-4-4-128 0,3 1 0 0,-1-1 0 15,0 4 1200-15,-3 2 208 0,1 8 32 0,-6 4 16 16,1 2 416-16,-1 5 96 0,3-4 16 0,2 2 0 16,1 0-480-16,2-3-96 0,2 1 0 0,-1 4-16 15,2-2-528-15,1 4-96 0,2-4-32 0,1 5 0 16,-3-4-64-16,5 4-16 0,1-2 0 0,-1-1 0 16,4-3-432-16,-3 1-96 0,6 0 0 0,2-7-128 0,-4-1 0 0,-12-18 0 15,0 0 0-15,0 0 0 16,0 0-416-16,98 19-96 15,-98-19 0-15,0 0-16 0,71-46 320 0,-45 19 64 0,-5 0 16 0,0-4 0 16,2-4 432-16,-6 4 80 0,-3-4 32 0,-2 2 0 0,-1 2-192 0,-2-1-32 16,-1 1-16-16,1-4 0 0,0 5-176 0,0 3 128 15,-1 0-128-15,-1 7 128 0,4 2-128 0,-6 4 128 16,4 2-128-16,-2 7 128 16,-2 0-528-16,0 5-112 0,2 0-32 0,-5 1 0 15,3 3-1664-15,0-2-336 0,2-2-64 0,0 0-9808 0</inkml:trace>
  <inkml:trace contextRef="#ctx0" brushRef="#br0" timeOffset="3886.61">27971 4105 16575 0,'4'0'1472'0,"-1"-2"-1168"0,4 0-304 0,-7 2 0 15,2-2 1200-15,0 1 176 0,3-1 32 0,-2-2 16 16,4-1 528-16,-7 3 96 0,0 1 32 0,-7 1 0 15,2 3 432-15,0-3 96 0,1 4 16 0,1-3 0 16,3-1-1616-16,3 0-320 0,-1 0-64 0,2 0-16 31,-1 0-912-31,1 2-176 0,-1 0-32 0,1-2-16 0,-3 2-2016 0,-1-1-400 16,2 1-64-16,-2 0-11264 0</inkml:trace>
  <inkml:trace contextRef="#ctx0" brushRef="#br0" timeOffset="4483.31">29135 3591 7359 0,'5'-2'656'0,"1"-1"-528"0,1 1-128 0,-6-3 0 16,3 3 1472-16,-2 0 256 0,-1 0 48 0,1 1 16 0,2-3 352 0,1-5 80 15,-5 4 16-15,0 0 0 16,-5-4-208-16,-2 6-48 0,0-1 0 0,-4 1 0 15,2 1-944-15,-4 0-192 0,-1 2-32 0,0 0-16 0,0 2-672 0,-4 3-128 16,3 0 0-16,-3 4 0 16,3 0 224-16,-3 5 96 0,2 2 0 0,2 1 16 0,-3 4 240 0,0 0 64 15,-3 3 0-15,3-1 0 0,0 5-640 0,-1-4 0 16,1 4 0-16,1 0 0 0,4 1 0 0,-2 1 0 16,5 1 0-16,4 1 128 0,1-3 192 0,8 3 32 15,-1-4 16-15,4 1 0 0,2-3 144 0,3 2 16 16,6-2 16-16,-1-7 0 0,2 2-352 0,-19-21-64 0,0 0 0 0,75 40-128 15,-75-40 0-15,0 0 0 0,103 13 0 0,-103-13 0 32,87-9-512-32,-87 9-16 0,94-30 0 0,-94 30 0 15,105-54-1712-15,-105 54-352 0,111-59-64 0,-111 59-11056 0</inkml:trace>
  <inkml:trace contextRef="#ctx0" brushRef="#br0" timeOffset="5054.6">30170 3592 1839 0,'-10'0'160'0,"3"-1"-160"0,-2 1 0 0,4 0 0 0,1 0 1056 0,3 0 176 16,-6 0 48-16,-4 0 0 0,-3 0 80 0,-5 1 32 16,-2-1 0-16,2 6 0 0,0 1 304 0,0 0 64 15,1-2 16-15,3 7 0 16,-3 2-384-16,3-2-80 0,-3 9-16 0,2-2 0 0,-1 4-576 0,0 0-112 16,1-1-32-16,0 8 0 0,8-4 304 0,-5 4 48 15,8-4 16-15,3 3 0 0,-1-1 112 0,6 2 32 0,-1-2 0 16,3 3 0-16,2-1-352 0,4 1-64 0,-3-1-16 0,5-3 0 15,2 3 48-15,1-4 0 0,3-3 0 0,0 5 0 16,1-4-464-16,-20-24-96 16,47 38-16-16,-47-38 0 15,0 0-624-15,0 0-128 0,102 2-16 0,-102-2-16 16,0 0 128-16,86-35 16 0,-86 35 16 0,47-38 0 0,-33 17-912 0,-2 0-176 16,-5 2-32-16,-4-2-16 0,-3 0 560 0,-5 0 112 0,-2-1 32 0,0-3 0 31,-5 4 176-31,0 0 48 0,1-1 0 0,1-1 0 0,1-1 320 0,2 1 64 15,6 0 0-15,1 1 16 0,1 3 112 0,4 3 0 16,1 0 16-16,2 2 0 0,3 7-16 0,1-3-16 16,0 5 0-16,2 1 0 0,0 3 912 0,0 2 192 15,-2 4 48-15,-1 6 0 0,-3-1-96 0,1 6-16 16,-4 3 0-16,1 4 0 0,-1 5 768 0,0 0 160 0,-3 3 32 0,1 2 0 16,-1-2-272-16,2 2-48 0,3-1-16 0,-1-6 0 15,7 0-992-15,-1-5-192 0,-12-21-32 0,0 0-16896 16</inkml:trace>
  <inkml:trace contextRef="#ctx0" brushRef="#br0" timeOffset="12413.56">22634 5157 2751 0,'-6'1'256'0,"3"1"-256"0,1 0 0 0,0-2 0 0,1 0 352 0,1 0 32 16,0 0 0-16,-2 3 0 0,0-1-224 0,0 0-32 16,-3 1-128-16,-2-1 192 15,2 1 144-15,-2-1 32 16,0 3 0-16,0-5 0 0,5 4 928 0,-5-2 192 16,4-1 48-16,-1-1 0 0,3 0 16 0,1-1 16 15,1-1 0-15,1 0 0 0,2 0-864 0,-1 2-192 16,4-1-16-16,-5 1-16 0,1 1-352 0,3 1-128 15,-3 0 0-15,1 1 0 0,-3-1 256 0,1 2-32 16,2 1-16-16,-3 0 0 0,1 0 288 0,0-1 48 16,-2 4 16-16,0-1 0 0,0 4-48 0,-2-1 0 15,0 4 0-15,1 0 0 0,-1 2-48 0,0-2-16 0,2 3 0 0,0 2 0 16,4 1-48-16,-1 4-16 0,2 0 0 16,2 1 0-16,0 4-128 0,2-1-48 0,-2 7 0 0,0 0 0 15,3 0-208-15,-3 5 0 0,0 2 0 0,-2-2 0 16,1 0 0-16,1 1 0 0,-6 0 0 0,1-1 0 15,0 0 0-15,0-2 0 0,-2-1 0 0,-2-4-160 16,0-4-192-16,0 3-32 0,1-5-16 0,-5 1 0 16,3-5-96-1,-2-4-16-15,1-3 0 0,-1-4 0 0,2-5-112 0,-3-4-16 0,3 1-16 0,1-6 0 16,2 2-256-16,-2-2-48 0,2-4-16 0,0-7 0 16,0-1-176-16,0 0-48 0,2-6 0 0,-2-7 0 0,2 3 640 15,0-7 128-15,1 1 32 0,-1-7 0 0,1-6 656 0,2-4 128 16,-1-7 16-16,1-4 16 0,0-4 112 0,2-6 32 15,-3-5 0-15,-1 6 0 0,-1 1-240 0,0 5-64 16,5 6 0-16,-5 1 0 0,5 1 0 0,0 5-16 16,1-3 0-16,3 8 0 0,3 2-80 0,1 7-16 15,3 4 0-15,-1 9 0 0,-1 4 32 0,1 5 0 16,2 5 0-16,-5 1 0 0,2 5-176 0,0 4-176 16,-2 2 48-16,1 6 0 0,-1 1 256 0,0 2 48 15,0 3 16-15,-3 1 0 0,-1-3 176 0,-1 5 32 16,1-1 16-16,-3 3 0 0,0 3-176 0,-7 4-48 15,0-3 0-15,-2 6 0 0,-5-6-192 0,-1 4 0 0,-3-4 0 16,1 2 0-16,-6-2 400 0,2-4 96 0,-1 3 16 16,-1-6 0-16,2-2 208 0,-2-1 48 0,-3-2 16 0,0 2 0 15,0-4-544-15,-2-2-112 0,0 2-128 0,-3-5 176 16,3 2-176-16,1-5-144 0,1-4 144 0,5-4-208 31,2-3-1136-31,3-2-208 0</inkml:trace>
  <inkml:trace contextRef="#ctx0" brushRef="#br0" timeOffset="12946.87">23224 5442 7359 0,'6'-3'656'0,"-1"-3"-528"16,-2 1-128-16,3-3 0 16,-3 6-576-16,-1 0-128 0,3-1-48 0,-3-4 0 15,5 1-16-15,1-1 0 0,-2-1 0 0,-1 4 0 0,0 4 1808 0,2-1 368 16,0 1 64-16,4-2 0 0,1 0 512 0,2-1 112 16,5-3 16-16,0 3 0 0,-2 1-976 0,4-1-192 15,-2-1-48-15,2-1 0 0,-21 5-256 0,0 0-64 0,0 0-16 16,93-12 0-16,-93 12-304 0,0 0-64 0,0 0-16 0,94-28 0 15,-94 28-176-15,0 0 0 0,0 0 0 16,0 0 0-16,0 0 0 0,84-32 0 0,-79 26 0 0,2 2 0 16,-4-1 0-16,2-4 0 0,-3 2 0 0,2-3 0 15,-1 3-144-15,-1-2 144 0,0 0 0 0,-2-1 0 16,0-2-352-16,-2-4 32 0,0 0 16 0,-3 1 0 16,1 2-64-16,-6 1-16 0,1-2 0 0,-5 4 0 15,2-1 384-15,0 6 0 0,-6-2 0 0,1 0 0 16,0 6 0-16,-3 1 0 0,5 6 0 0,-3 1 0 15,4 6 256-15,0 1 0 0,1 5 16 0,0 2 0 16,3 1 112-16,-1 3 32 0,3-3 0 0,1 3 0 0,2 1 32 0,-1-2 0 16,5 4 0-16,-1-2 0 0,4-3 176 0,1 3 32 15,2 2 16-15,6-2 0 0,-1 4 64 0,4-4 16 16,2 5 0-16,1-5 0 0,1 2-480 0,3-5-80 16,3-2-32-16,0-2 0 0,2-4-352 0,-26-15-64 15,70 28 0-15,-70-28-16 16,89 11-1312-16,-89-11-256 0,106-7-48 0,-106 7-8160 0</inkml:trace>
  <inkml:trace contextRef="#ctx0" brushRef="#br0" timeOffset="13307.33">24861 4679 4351 0,'0'19'0'0,"0"-3"176"0,0-2-48 0,0 0 16 0,0-5-144 0,0-1 0 0,0 5 0 0,1 9 0 0,-1 13 1936 0,2 10 368 15,0 13 64-15,0 1 16 16,-1-5-528-16,1-2-96 0,2-1-32 0,-3-6 0 0,1 2-832 0,0-5-192 16,-2-2-16-16,2-2-16 0,1 1-512 0,1-1-160 15,1-1 0-15,-2-1 0 0,4 2 0 0,2-3 0 16,-6 0 0-16,3-4-144 0,-1 3 144 0,0-3 0 16,-5-5 0-16,2 2-128 15,1-7-880-15,-3-4-160 0,2 1-48 0,-2-8 0 16,2 2-432-16,0-5-80 0</inkml:trace>
  <inkml:trace contextRef="#ctx0" brushRef="#br0" timeOffset="13589.92">24444 5263 7359 0,'-14'5'656'0,"6"-3"-528"0,-1 0-128 0,4-1 0 16,3-1 848-16,2 0 144 0,-2 0 32 0,2 0 0 15,-2 0 944-15,-1 0 192 0,3-1 32 0,3 1 16 16,-1-2-480-16,3 0-112 0,2 2-16 0,2 0 0 16,3-2-768-16,2-1-176 0,4 1-16 0,-18 2-16 15,0 0-368-15,0 0-64 0,111-21 0 0,-111 21-16 16,94-17 448-16,-94 17 80 0,110-26 32 0,-110 26 0 0,110-23-304 15,-110 23-64-15,104-26-16 0,-104 26-9536 16,94-26-1904-16</inkml:trace>
  <inkml:trace contextRef="#ctx0" brushRef="#br0" timeOffset="14762.99">24735 6691 7359 0,'-2'2'656'0,"1"-2"-528"16,-1 0-128-16,0 0 0 0,2 0 752 0,-2 2 112 0,1-1 32 0,-8 1 0 15,2 0 368-15,-2 1 80 0,1 2 0 0,-1-3 16 16,2 2 240-16,2-4 64 0,1 0 0 0,-1-2 0 16,3-2-176-16,2-3-16 0,2 2-16 0,3-9 0 15,-1 6-944-15,1-6-176 0,2-2-32 0,2-1-16 16,3-1-288-16,-2 1 0 0,1-4 0 0,-1-2 0 15,4-1 0-15,0-6 0 0,-3 4 0 0,2-4-144 0,0 4 144 0,-1-5 0 16,2 5 0-16,0-4-128 0,-2 9 128 0,0 2-208 16,0 2 80-16,-1 3 128 0,1 3-320 0,0 1 48 15,-3 6 16-15,3-1 0 0,-5 4 128 0,5-1 128 16,-3 4-192-16,3 1 192 0,4-1-176 0,-4-1 176 16,6 3-160-16,-3 3 160 0,-1-2-288 0,4 0 32 15,1 8 16-15,-2-5 0 16,2 6-16-16,-6-2 0 0,0 1 0 0,0 2 0 0,-1 3 256 0,-2-1 0 15,-1 2 0-15,0 0 0 0,-1 1 0 0,1 0 0 0,0 1 0 16,0-3 0-16,1-1 128 0,-1-1-128 0,1-4 0 0,-1-3 0 31,3 1-688-31,-3-3-240 0,1-5-48 0,-1 0-5536 0,0-1-1104 0</inkml:trace>
  <inkml:trace contextRef="#ctx0" brushRef="#br0" timeOffset="15032.31">24965 6276 6447 0,'-7'18'272'0,"4"-8"80"0,1 3-352 0,0-6 0 15,4-2 0-15,0 2 0 0,0 0 1328 0,1 5 192 0,6 9 32 0,-2 5 16 16,5 7 416-16,-2 0 64 0,3 4 32 0,0-1 0 16,-2 3-416-16,1 1-64 15,6 5-32-15,-6 4 0 0,2-2-1072 0,0 5-224 16,0 2-32-16,-4 0-16 0,0-2-224 0,-3-1-160 16,-1 3 32-16,-5-4 0 15,-1-5-912-15,0-1-176 0</inkml:trace>
  <inkml:trace contextRef="#ctx0" brushRef="#br0" timeOffset="24074.06">25453 7259 4607 0,'-10'7'400'0,"6"-4"-400"0,-3 3 0 0,4-3 0 16,1-1 896-16,2-2 80 0,-2 1 32 0,2 1 0 0,-3 0-752 0,1 1-256 15,-3 4 144-15,3-5-144 0,0-2 0 16,1 2 0-16,1 0 0 0,1-1 0 0,1-1 624 16,2 2 32-16,1 2 16 0,-2 1 0 0,1-2 144 0,1 3 16 15,0-1 16-15,-3 5 0 0,-2-3 32 0,2 5 0 16,-4 1 0-16,2-3 0 0,0 7-320 0,2-1-64 15,-2 5-16-15,1 0 0 0,1 0-96 0,0 5-32 16,-2 2 0-16,2 5 0 0,-1 0-96 0,1-2-32 16,3 4 0-16,-3 2 0 0,2 1 272 0,-1-1 48 0,2 1 16 15,1-1 0-15,-5-1-368 0,5-3-192 0,-3-1 192 0,-1-5-192 16,1-4 0-16,1 0 0 0,-4 1 0 0,0-6-192 16,0-5 192-16,0 3-144 0,-4-2 144 0,2-5-128 15,-1-1 128-15,1-4 0 16,2-2 0-16,0-6-128 15,0-4-272-15,0-1-48 0,0-5-16 0,2-4 0 16,-2-1-656-16,0-3-128 0,-2-6-32 0,2-5 0 0,0-6 704 16,0-6 128-16,0-4 16 0,0-5 16 0,2-5 416 0,0 0 0 0,1-6 0 0,1 4 0 15,-4-1 0-15,1 1 144 0,5 2-144 0,-3 3 0 16,6 2 128-16,-4 7-128 0,2 5 0 0,4 2 0 16,-1 5 0-16,0 4 160 0,4-1-160 0,-1 8 128 15,1 3-128-15,1 2 160 0,1 3-160 0,0 6 160 0,-4 1-160 16,0 4 0-16,2 3 144 0,-2 6-144 0,0 1 400 15,1 7 16-15,-5 2 0 0,3 0 0 0,-6 5 352 0,2 6 80 16,0 2 16-16,-5 3 0 0,1-2-112 0,-1 5-32 16,0-2 0-16,-2 1 0 0,0 2 48 0,-2-2 0 15,0-4 0-15,-1 3 0 0,-4 0-160 0,0-3-32 16,1 2 0-16,-8-2 0 0,2 0-304 0,0-2-64 16,-5-4-16-16,1 1 0 0,-1-4-192 0,1-1 0 15,-2-4 0-15,1-1 0 0,-2-6 0 0,0 0 0 16,-2-3 0-16,0-4-160 15,2-4-912-15,0-4-176 0,-1-1-32 0,6-5-10048 0</inkml:trace>
  <inkml:trace contextRef="#ctx0" brushRef="#br0" timeOffset="24563.15">25837 7261 4607 0,'1'0'400'16,"1"0"-400"-16,0 0 0 0,-2 0 0 15,1 0 1152-15,1 0 128 0,2 1 48 0,3 1 0 16,-2 0 320-16,4 1 64 16,-1 4 16-16,1-3 0 0,0-1-336 0,-1 1-64 0,5 3-16 0,-1-4 0 15,-2-1-480-15,4 1-80 16,2-3-32-16,-2 0 0 0,3 2-208 0,-1-2-64 0,1 2 0 0,3 0 0 15,-1-2-48-15,0-2-16 0,-19 2 0 16,0 0 0-16,0 0-384 0,91-12 0 0,-91 12 0 0,0 0 0 16,0 0 0-16,83-42-256 0,-64 31 48 0,-5-3 0 31,2-1-640-31,-4 3-128 0,-1-2-32 0,-1-2 0 0,-1-1 624 0,0-1 128 0,-4 1 32 0,0-1 0 16,2 3 224-16,-5-4 0 0,-2 1 0 0,-2 2 0 15,-7-1 0-15,1 1 0 0,-3 1 0 0,1 2 0 16,-8 3 0-16,2-2 128 0,-3 5-128 0,2 3 0 0,-2 4 192 15,0 4-192-15,1 3 192 0,1 7-192 0,-1 1 496 16,1 3-16-16,3 1 0 0,0 4 0 0,4-1 176 0,1 3 48 16,7-4 0-16,-3-1 0 0,3 0-240 0,4-1-32 15,0 0-16-15,3 0 0 0,2 2-128 0,3 0-32 16,-1 2 0-16,5 1 0 0,2-1 48 0,-4 1 0 16,5-1 0-16,1 1 0 0,-1-3 48 0,4-4 16 15,3 2 0-15,-24-19 0 0,0 0 592 0,89 42 112 16,-89-42 16-16,0 0 16 15,105 21-2704-15,-105-21-528 0</inkml:trace>
  <inkml:trace contextRef="#ctx0" brushRef="#br0" timeOffset="25526.4">26859 6527 18431 0,'2'-1'1632'0,"2"-3"-1312"16,-3 2-320-16,1-1 0 0,2 3 128 0,-4 0-128 0,1 0 160 0,3 0-160 15,1 0 448-15,-1 7 0 0,-3 0 0 0,3 3 0 16,-4 1 608-16,-4 4 112 0,4 1 32 0,-1 1 0 15,1 3-288-15,-2 4-48 0,4 2-16 0,-1 2 0 16,3 3-416-16,-2 6-96 0,-1 3-16 0,3 7 0 16,-3 7-320-16,3 10 0 0,-2 4 0 0,-2 2 0 0,0 1 0 15,-2 1 0-15,2 1 0 16,2-2 0-16,-1-10 0 0,3 2 0 0,-2-5-128 0,-1-4 128 16,3-7-672-16,-1-6-48 0,1 1-16 0,-1-12-11232 15</inkml:trace>
  <inkml:trace contextRef="#ctx0" brushRef="#br0" timeOffset="25809.03">26687 6823 16575 0,'-7'7'736'0,"3"-5"160"0,4 2-720 0,0-3-176 0,2 3 0 0,3-4 0 15,-3 0 928-15,7 0 160 0,5 2 16 0,5-2 16 16,-19 0-64-16,0 0-16 0,0 0 0 0,103 0 0 16,-103 0 48-16,0 0 0 0,0 0 0 0,103 7 0 15,-103-7-464-15,0 0-96 0,0 0-16 0,113 3 0 16,-113-3-144-16,0 0-48 0,90-2 0 0,-90 2 0 16,0 0-320-16,91-15 0 0,-91 15 0 0,0 0 128 15,91-20-128-15,-91 20 0 0,0 0-128 0,87-24-9136 16,-87 24-1808-16</inkml:trace>
  <inkml:trace contextRef="#ctx0" brushRef="#br0" timeOffset="27316.87">26858 6061 2751 0,'0'-4'256'0,"0"-1"-256"0,0-2 0 0,0 3 0 15,1-1 208-15,-1-4 0 0,2-3 0 0,-2-10 0 16,0-10-208-16,0-3 0 0,-2-3 0 0,1 0 0 16,-3-1 800-16,2-1 64 0,-1 2 16 0,-1-4 0 15,1-1 96-15,0 3 32 0,1 0 0 0,-2 3 0 16,4 0-272-16,-5 1-48 0,0 6-16 0,1 1 0 31,1 3-176-31,-2 1-48 0,3 6 0 0,0 2 0 0,2-3 64 0,-2 5 16 0,2-6 0 0,0 5 0 0,0 0-368 0,2 1-160 16,-2-1 128-16,2-1-128 15,-2 3 0-15,0 0 0 16,-2-2 0-16,2 1 0 0,-2-1 0 0,1 0 0 0,-1 0 0 0,2-1 0 0,-2 1 496 0,0-1 64 16,2-2 16-16,0 0 0 0,0-2-320 0,0 2-48 15,4-2-16-15,-1-4 0 0,1 3-192 0,-1 1 0 16,3 0 0-16,-3-2 0 0,1 4 0 0,-3 0-128 16,3 0 128-16,1 3 0 0,-3 2-128 0,0-3 128 15,1 3 0-15,-1 3 0 31,1-3-544-31,-1 6 0 0,1-1 0 0,-1 7 0 16,-2 2-496-16,0 0-112 0</inkml:trace>
  <inkml:trace contextRef="#ctx0" brushRef="#br0" timeOffset="27694.63">26589 4944 911 0,'6'-14'0'0,"-1"5"0"0,0-1 0 0,0 1 0 0,-1 1 0 0,-1 4 0 16,6-5 640-16,-2-5 64 0,7-8 0 0,5-6 0 0,0-5 112 0,-1 3 16 15,1 1 16-15,-5 6 0 0,-2-1-384 0,0-1-80 16,-3 6 0-16,0-2-16 0,-4 2 96 15,2-2 32-15,0 4 0 0,-6-1 0 0,3 6 96 0,-1 0 32 16,-1 3 0-16,-2 0 0 0,2 6-304 0,-4-1-48 16,0 3-16-16,1 1 0 0,-1 1 80 0,0 3 16 15,0 1 0-15,2 4 0 0,2 0 304 0,0-1 64 16,0-1 16-16,1-1 0 0,1 2-432 0,1-1-96 16,2-3-16-16,3 3 0 0,-3-2-48 0,2-2-16 15,1 3 0-15,-1 2 0 0,3-1 0 0,-1 7-128 16,-3 2 192-16,3 1-64 0,1 4-128 0,0 2 0 15,2 1 0-15,-2 2-5488 0,6-1-976 16</inkml:trace>
  <inkml:trace contextRef="#ctx0" brushRef="#br0" timeOffset="38544.61">27544 8635 911 0,'-1'5'0'0,"1"-5"0"0,0 2 0 0,0 0 0 16,0-2 976-16,1 0 112 0,4 0 32 0,-3 1 0 15,3 3-320-15,2-3-64 0,2 3-16 0,-2-1 0 16,-2-1-336-16,1 5-64 0,-3-2 0 0,1 1-16 16,-3 4 368-16,-1-1 80 0,-1 5 16 0,-1 0 0 15,0 0 48-15,-1 3 16 0,-4 0 0 0,1 3 0 16,-1-1 0-16,0 2 16 0,2 1 0 0,0 1 0 0,1 3-48 0,-2-2-16 16,2 8 0-16,-1 1 0 15,3 0-176-15,-3 0-32 0,0 4-16 0,-2-1 0 16,1 3-48-16,-1-3 0 0,2 2 0 0,2-1 0 0,-4 1-304 0,2-1-64 15,-1-1-16-15,6-2 0 0,-5-7-128 0,2 5 0 16,3-3 0-16,-2-2 0 0,4-3 0 0,1 0 0 16,2-3 0-16,-3-3 0 15,3-4-400-15,2-2-16 0,-2-7 0 0,2-3 0 16,-1-2-336-16,1-4-64 0,-2-1-16 0,2-9 0 16,-2 0 288-16,0-5 48 0,1-5 16 0,-3-4 0 15,2-4-192-15,-3-2-32 0,0-3-16 0,-1-1 0 0,1-1 288 0,0-4 64 0,0-4 16 0,-1 0 0 16,1-4 32-16,-2-1 0 0,4 0 0 0,-4-1 0 15,0 1 320-15,0 2 0 0,1 6 0 0,1 1 0 16,2 3 0-16,-1 3 0 0,6 6 0 0,-6 1 0 16,6 6 0-16,0-1 0 15,-2 4 0-15,3 2 0 0,1 3 336 0,-1 1-16 0,2 1 0 16,2 3 0-16,0 1-64 0,2 3 0 0,-4-2-16 0,4 6 0 16,-1-2-64-16,1 3-16 0,0 0 0 0,-2 2 0 15,0 2-32-15,0 1-128 0,0 3 192 0,-4 4-64 16,2-1 432-16,-1 5 80 15,-1 1 0-15,-1 1 16 0,0 3 480 0,-3 0 80 0,1 2 32 0,-3-2 0 0,-2 2-288 0,-2 0-48 16,0 0-16-16,-2 0 0 0,-2 0-448 0,-4 2-112 16,1 1-16-16,-4 0 0 0,3-3-320 0,-3 0 144 15,1 2-144-15,-1-8 0 0,3 1 0 0,-3-4 0 16,2-3 0-16,-3-2 0 16,7-2-848-16,-4-3-128 0,2-2-32 0,4-2 0 15,1-1-1632-15,-1-6-336 0</inkml:trace>
  <inkml:trace contextRef="#ctx0" brushRef="#br0" timeOffset="38952.31">27879 8868 5519 0,'2'12'240'0,"-1"-8"64"0,1 5-304 0,0-4 0 0,1-2 0 0,-1-1 0 16,2 3 880-16,2 6 112 0,5 1 32 0,5 0 0 15,1 4 128-15,-1-6 48 0,3-1 0 0,4-7 0 16,-3-1 16-16,1-2 0 0,2-1 0 0,0-3 0 15,-1-4-192-15,1 2-48 0,0-3 0 0,-1 3 0 16,-3-2-336-16,1 0-64 16,-1 2 0-16,-2-3-16 15,-1 5-288-15,0-6-48 0,1 6-16 0,-7-4 0 0,4 0-208 0,0 1 0 16,-3-3 0-16,-1 3 0 0,-1-5 0 0,0-2 0 0,-2 4 0 0,-2-1 0 16,0-2 0-16,-3 4 0 0,0-4 0 0,-2-2 0 15,0 0 0-15,-2 4-128 0,-5 0 128 0,0-2 0 0,0 7 0 0,-5-5 0 16,0 7 0-16,-1-2 0 0,-4 0 0 0,3 5 0 15,-3 6 0-15,1 2 0 0,0 1 0 0,2 4 128 16,2 1-128-16,0 4 192 0,3-1 128 0,4 1 0 16,0 0 16-16,3 1 0 0,4-1 48 0,-1 7 16 15,5 1 0-15,-3 0 0 0,4 8 0 0,2 1 0 16,0 0 0-16,1 0 0 0,2 0-16 0,2-3 0 16,4 1 0-16,-1-3 0 0,4-4-208 0,3-3-48 15,2-2-128-15,-26-19 192 16,0 0-864-16,98 26-176 15,-98-26-48-15,0 0-11648 0</inkml:trace>
  <inkml:trace contextRef="#ctx0" brushRef="#br0" timeOffset="39203.23">28883 8072 11055 0,'-9'5'480'0,"5"4"112"0,-3-2-464 0,6-3-128 0,1 1 0 0,0-2 0 16,1 3 704-16,-1 4 128 0,0 6 32 0,2 10 0 15,3 7 0-15,-5 0 0 0,0 5 0 0,0 4 0 16,4 3 544-16,-1 1 96 0,3 6 32 0,1-2 0 16,1-4-480-16,3 4-96 0,-4-3 0 0,5 2-16 0,-3-5-480 0,3 4-80 15,0-2-32-15,0 1 0 0,2-4-144 0,2 2-16 16,-2-1-16-16,1-2 0 15,3-2-496-15,-2-2-112 0,3 1-16 0,0-5-11584 16</inkml:trace>
  <inkml:trace contextRef="#ctx0" brushRef="#br0" timeOffset="39454.61">28740 8499 12895 0,'-14'9'576'0,"7"-6"112"0,0 4-560 0,5-2-128 0,2-1 0 0,0-4 0 15,2 3 1056-15,1 6 176 0,2-2 48 0,6 7 0 16,3-2-880-16,5-3-160 0,4-4-48 0,-23-5 0 16,0 0-400-16,92 9-96 0,-92-9-16 0,0 0 0 31,115-12-112-31,-115 12-16 0,0 0-16 0,126-20 0 15,-126 20-560-15,0 0-128 0</inkml:trace>
  <inkml:trace contextRef="#ctx0" brushRef="#br0" timeOffset="44806.63">29161 7642 4607 0,'2'0'400'16,"-2"0"-400"-16,2-2 0 0,-2 1 0 0,0 1 192 0,0 0-32 16,2-2-16-16,1 0 0 0,-1-1 416 0,-2-3 80 31,0 3 0-31,0-2 16 0,0-1 560 0,0-1 128 0,2 2 0 0,-1 0 16 0,5-4-528 0,-5 2-96 31,3-3-32-31,-1 5 0 0,-1-2-400 0,0 0-96 16,-1 3-16-16,1-1 0 0,-2-2 64 0,2 4 0 0,-2-1 0 0,0-3 0 0,2 0-256 0,-2 4 128 15,0-4-128-15,0-4 0 0,0 3 144 0,-2-6-144 32,0-2 128-32,0-2-128 0,1 6 0 0,-1-3 0 15,2-1 0-15,0-3 0 0,0 0 176 0,0-1 48 16,0 1 16-16,0-2 0 0,2-5-16 0,1 4 0 0,1-1 0 0,-3-3 0 16,3-2-224-16,1 4 0 0,-5-8 0 0,2 4 0 15,0-3 0-15,-2-4 0 0,1 0 0 0,-1-5 0 16,-1 2 0-16,-1-4 176 0,0 0-176 0,0 2 160 15,-1 0-160-15,1 0 0 0,0-2 0 0,2 2 0 16,0 0 144-16,0 0-144 0,0-3 160 0,2 4-160 16,0 3 304-16,1 1-48 0,-1 0 0 0,0 2 0 15,1 2-64-15,-1 5-32 0,0-2 0 0,0 3 0 16,-2 4-160-16,-2-1 0 0,0 3 0 0,-1-1 128 16,-1 5-128-16,2-3 0 0,-5 1 0 0,0-2 128 0,4 1-128 0,-6-1 160 15,2-2-160-15,2 0 160 0,0-3-160 0,1-4 0 16,3 4 0-16,-1-4 0 0,4 4-208 0,-1-4 16 15,5 0 16-15,-1-5 0 0,2 5-128 0,0-4-16 16,3 6-16-16,-3-2 0 16,0 4-96-16,0 0-16 0,0 1 0 0,-2 0 0 0,-1 3 160 0,-1-1 32 15,1 0 0-15,-1 0 0 0,1 3-32 0,-4-1 0 16,-4 0 0-16,4 2 0 0,-1-1 128 0,-3 1 32 16,1 1 0-16,-3 4 0 0,5-2 128 0,-6-2 0 15,1-3 128-15,1 2-128 0,-2 1 256 0,2-1 0 16,0-2-16-16,1-1 0 0,-1 5-48 0,5-6-16 0,0 2 0 0,0-2 0 15,2 2 0-15,3-2 0 0,-3 2 0 0,3-1 0 16,-2 5 208-16,4 2 32 0,-5 3 16 0,2-6 0 16,-1 8-80-16,-1-5-16 0,0 6 0 0,-1-5 0 15,1 2-96-15,-2-2-32 0,-2-1 0 0,1 6 0 16,-1 1-208-16,-2-1 0 0,-1 3 0 0,0 1 0 16,0 1 256-16,-1 0-32 0,3-3-16 0,-4 3 0 15,4 2-16-15,-1 0 0 0,2 0 0 0,2 0 0 16,-1 0-192-16,1 0 128 0,0 0-128 0,0 0 0 15,1 0 0-15,-1 0 0 0,2 0 0 0,0 2 0 16,1-2 0-16,1 0 0 0,1-2-128 0,-5 0 128 16,3 1-144-16,-1 1 144 0,2 0-208 0,-3-2 80 15,-1 2 128-15,2 0 0 0,-4-2 0 0,2 0-128 16,-1 2 128-16,-3 0 0 0,2 0 0 0,-1 0 0 16,1 0 0-16,-3 0 0 0,2 0 0 0,-1 0 0 0,2 2 240 0,-1-2-32 15,1 2 0-15,-3 0 0 0,3-2-208 0,-1 0 176 16,-1 3-176-16,1 2 160 0,-1 1-160 0,1-3 0 15,-1 1 144-15,1 3-144 0,-1-2 0 0,2 0 0 16,-3 0 0-16,0 4 0 0,2-4 0 0,-1 6 0 16,-3-3 0-16,0 6-128 0,2-2 128 0,0-1 0 15,-2 5 0-15,1-3 0 0,3 1 0 0,-4 2 0 16,2 0 0-16,0-2 0 0,1 1 0 0,1 3 0 16,-3 1 0-16,3 0 0 0,1 2 0 0,-5 0-208 0,2 0 80 15,0-2 128-15,1 0-432 0,-3-1 48 0,4-1 0 0,-2-1 0 16,3-4 32-16,-3 0 16 0,5-5 0 0,-2 0 0 15,4-5 208-15,1-2 128 0,-1 0-160 0,1-4 160 32,3-1-512-32,-1 0 0 0,0-4 0 0,0-1 0 15,4-3-112-15,-2 1-16 0,2-3-16 0,-1-1 0 0,3-2 448 0,-1-2 208 0,6-5-192 0,-4-3 192 16,4 2-176-16,-1-5 176 0,-1 5-128 0,2-6 128 16,-5 3-496-1,-1-1-16-15,-1 4 0 0,-1-2 0 0,-2 7 64 0,-3 0 0 0,2 2 0 0,-3-2 0 16,3 2 256-16,-5-2 48 0,2 2 16 0,0 2 0 15,1 3 256-15,1 0 64 0,4 5 16 0,-4-1 0 0,3 3-16 0,2-4-16 16,1 4 0-16,2 0 0 0,2-1-176 0,-2 4 0 16,4 2 0-16,-4 1 0 0,1 2 496 0,-1 3 16 15,-2 1 0-15,-1 7 0 0,1 2 320 0,-1 4 64 16,2 4 0-16,-5 1 16 0,7 3-32 0,-5 2-16 16,5-2 0-16,2 2 0 0,3-2-288 0,1-3-48 15,2 6-16-15,1-6 0 0,5 1-384 16,-1-1-128-16,-4-4 0 0,-22-19-9984 0</inkml:trace>
  <inkml:trace contextRef="#ctx0" brushRef="#br0" timeOffset="53601.19">30005 9338 4607 0,'2'7'400'0,"-2"-5"-400"0,1 0 0 0,1 0 0 16,0-1 400-16,-2-1 0 0,1 0 0 0,5 2 0 15,-5-2-128-15,5 4-16 0,-3 1-16 0,-1-2 0 16,-2 1 512-16,-2-1 96 0,0 3 32 0,-3 2 0 16,2-1 272-16,-4 4 48 0,2-3 16 0,-1 6 0 15,-2-5-128-15,2 5 0 0,1 0-16 0,2 0 0 16,-1 0-272-16,2 0-48 0,1 5-16 0,1-3 0 16,1 1-336-16,1 2-64 0,2 0-16 0,-1 4 0 15,-1-2-320-15,1 5 0 0,1-2 0 0,-1 2 0 16,-1 8 0-16,3-5 0 0,-3 2 0 0,0 3-128 0,0-3 128 0,-2-1 0 15,0 4-144-15,0 1 144 0,-4 0-224 16,2-5 32-16,1 1 0 0,-5-1 0 16,3-3-384-16,1-4-80 0,-1 3-16 0,3-5 0 15,0-2-384-15,3-5-80 0</inkml:trace>
  <inkml:trace contextRef="#ctx0" brushRef="#br0" timeOffset="53915.32">30081 9417 6447 0,'-10'-16'272'0,"3"6"80"0,2-2-352 0,0 5 0 0,1 1 0 0,2 3 0 16,1-4 1472-16,-3 0 208 0,1-5 48 0,-6-6 16 16,5 6-160-16,3 0-48 0,2 1 0 0,6 3 0 15,2 1-1088-15,7-2-240 0,1 2-32 0,6-3-16 16,-23 10-160-16,0 0 0 0,89-21 0 0,-89 21 0 15,0 0 0-15,96-21 0 0,-96 21-176 0,0 0 176 32,0 0-512-32,104-12 0 0,-83 13-16 0,-4 6 0 0,-3 0 256 0,0 6 48 0,-8 2 16 0,-3 3 0 15,-3 4 672-15,-5 4 144 0,-6 4 32 0,-3 1 0 16,-3 4 256-16,-7 2 64 0,-3-1 16 0,-2 1 0 0,-4 0-400 0,-2-3-96 16,-2-1-16-16,2-5 0 0,4-7-48 0,5-5-16 15,3-9 0-15,8-4-7568 16,4-6-1504-16</inkml:trace>
  <inkml:trace contextRef="#ctx0" brushRef="#br0" timeOffset="54342.28">30585 9422 8287 0,'9'7'736'0,"-1"-3"-592"15,-1 2-144-15,2-4 0 0,-4-2 1216 0,1 0 192 0,2 0 64 0,6 2 0 16,9 1 320-16,-23-3 64 0,0 0 0 0,96 16 16 16,-96-16-1136-16,0 0-224 0,0 0-64 0,104 7 0 15,-83-7-320-15,0-2-128 0,0-3 0 0,-4 0 0 16,1-2 336-16,-1 0-16 0,-1-5-16 0,-2-2 0 16,-2 2 112-16,0-4 32 0,2-1 0 0,-7-3 0 15,4 3-160-15,-6-2-32 0,2 0 0 0,-4-2 0 16,3 2-256-16,-6-2 0 0,-2 2 0 0,-3 1 0 15,-4 2-144-15,-1 3-48 0,-3 4 0 0,-2 0 0 16,-1 4 32-16,-1 3 0 0,1 0 0 0,-3 6 0 16,-1-1 160-16,0 10 0 0,-1-1 0 0,0 2 0 0,2 5 256 15,-1 0 64-15,3 5 32 0,0-1 0 0,1 1 176 0,5 1 48 16,-1 3 0-16,7-4 0 0,5 2 224 0,0-1 48 16,3-1 16-16,4 2 0 0,4 0-48 0,3-1-16 15,0 1 0-15,3-2 0 0,2-1-368 0,2-2-80 16,4 0-16-16,-4-2 0 0,1-4-336 0,-22-15 0 15,0 0 0-15,87 39 0 16,-87-39-768-16,0 0-192 0,101 15-16 16,-101-15-13520-16</inkml:trace>
  <inkml:trace contextRef="#ctx0" brushRef="#br0" timeOffset="54606.93">31810 8461 12895 0,'-3'8'576'0,"1"-2"112"0,-2 2-560 0,3-3-128 0,-1-1 0 0,-2 3 0 16,1 2 1040-16,-6 6 176 0,1 10 48 0,-12 10 0 16,1 5 144-16,0 7 48 0,2-4 0 0,1-1 0 15,4 5 288-15,1-2 64 16,4 2 16-16,6 0 0 0,-1 7-896 0,2 0-176 0,2 6-48 0,1-3 0 15,2-1-272-15,-1-4-64 0,3 0-16 0,1-5 0 16,-1 0-352-16,4-1 0 0,1-5 0 0,2-1 0 16,2-1-704-16,-1-6-224 0,3-2-32 0,-6-6-8256 15,0-3-1632-15</inkml:trace>
  <inkml:trace contextRef="#ctx0" brushRef="#br0" timeOffset="54826.84">31458 8866 13535 0,'-19'7'288'0,"7"-1"64"0,5-1 16 0,5-5 16 0,4 0-384 0,3-2 0 0,5 0 0 0,6 1 0 16,-16 1 896-16,0 0 80 0,105-20 32 0,-105 20 0 31,94-20-1296-31,-94 20-256 0,97-20-48 0,-97 20-16 15,105-19 32-15,-105 19 0 0,111-12 0 0,-111 12 0 0,122-12 576 0,-122 12 208 0,133-7 0 0,-133 7 0 16,118-5 16-16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45:32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3420 8379 6447 0,'-11'15'576'0,"1"-4"-576"0,3-2 0 0,5-8 0 16,-3 3 704-16,-4 6 16 0,-8 4 16 0,-9 9 0 15,-9 5-224-15,-2 0-64 0,2-4 0 0,4-7 0 16,7-4 0-16,1-6-16 0,6 1 0 0,3-6 0 16,3 0-96-16,-3-4-16 0,2-3 0 0,-2 0 0 15,0-1-112-15,0-4-16 0,-1 3-16 0,-3-5 0 16,1 1-176-16,-6-1 0 0,0 0 0 0,-1 5 0 15,-7-2-400-15,-1 0-176 0,-3 8-16 0,1-1-16 16,-8 2-96 0,0 0-32-16,2 3 0 0,2 1 0 0,3 1 736 0,3 0 0 0,3-1 0 0,4-1 0 0,1 4 416 0,5 0 128 15,0-1 32-15,1 6 0 0,4 2-64 0,-3 3 0 16,-1 4 0-16,3 2 0 0,-1 3-160 0,2 5-32 16,0 2-16-16,-3 0 0 0,1 2 80 0,0 3 32 15,1 8 0-15,-1-1 0 0,4 2 544 0,-2 0 128 16,2 7 0-16,1-2 16 0,2 4 128 0,1 0 32 15,-1-2 0-15,2 0 0 0,2 2-304 0,0-2-48 16,1 0-16-16,1 3 0 0,-1 0-400 0,1 8-96 16,-3-1-16-16,-2 6 0 0,4 1 0 0,1-1 0 15,-4 3 0-15,2 2 0 0,-1-2 0 0,1 4 0 16,-2 0 0-16,0 8 0 0,-5 0-208 0,-2 4-48 16,-3-7-128-16,-3 0 192 0,1-4-192 0,-3 2 0 0,-3 2 0 0,3 4 0 15,-3-6 0-15,4 3 0 0,2-3 0 0,2-3 0 16,1-4 0-16,5 2 0 0,1 2 0 0,3-1 0 0,2-3 0 0,-2 2 0 15,2 2 0-15,1-4 0 0,1-5 0 0,-3 2 0 16,3-9 0-16,1 3 0 0,-1-6 0 0,1-1-128 16,0 2 128-16,1-1 0 15,1-2 0-15,-6-2 0 0,5 0 0 0,-3 0 0 0,1-2 0 0,-1 2 0 16,-1 0 0-16,0 3 0 0,-1 4 0 0,3 4 0 16,-4-1 0-16,0 6 0 0,0-1 0 0,-3-2 0 15,3-3 0-15,-2-1 0 0,2-4 0 0,3-2 0 16,-1 1 0-16,0-2 0 0,1-2 0 0,1 0 0 15,1 1 0-15,-5 1 0 0,0 2 0 0,2-3-128 16,-5 1 128-16,1-2 0 0,-2-5 0 0,3 3-128 16,-6 0 128-16,2-5 0 0,-2 6 0 0,0-5 0 0,0 3 0 15,-4 5 0-15,1-1 0 0,-4 1 0 0,0 2 0 0,0-4 0 16,0 3 0-16,0-3 128 0,-1 0-128 0,1-7 192 16,5 0 32-16,2-7 0 0,2-2 0 0,5-4 0 15,7-7-32-15,0 3 0 0,0-7 0 0,5-4 0 16,7 0-192-16,-5-2 128 15,7 1-128-15,-3-2 0 0,4-4 0 0,-1 2 0 0,2-2 0 16,-2-2 0-16,0 4 0 0,0 0-160 0,0 2 160 0,-4 1-128 16,1-3 128-16,-3 5 0 0,3 0-144 0,-2 6 144 15,-1-1 0-15,1 1 0 0,0 4 0 0,-2-1 0 16,1 5 0-16,1-1 0 0,0-1 0 0,0 2 0 0,-1 4 0 0,3-3 0 16,-2 3 0-16,-1 0 0 15,-1-4 0-15,4 0 0 0,-4 5 0 0,3-1 128 0,-1-3 144 0,1 3 32 16,-1-4 0-16,3-3 0 0,6 1-16 0,-4-3 0 15,3-4 0-15,4-1 0 0,-21-23-112 0,56 38-32 16,-56-38 0-16,0 0 0 0,120 39 128 0,-120-39 32 16,111 5 0-16,-111-5 0 0,121 5-16 0,-121-5 0 15,120 7 0-15,-120-7 0 0,118 9-288 0,-118-9 128 32,135 15-128-32,-135-15 0 0,158 32 0 0,-158-32 0 0,167 40 0 0,-167-40 0 0,162 49-192 0,-162-49-32 15,168 26-16-15,-72-24-16544 0</inkml:trace>
  <inkml:trace contextRef="#ctx0" brushRef="#br0" timeOffset="11409.83">5945 14140 6447 0,'-5'6'576'0,"1"-3"-576"16,2-1 0-16,4-2 0 0,0 2 416 0,-2-1-32 15,0 1 0-15,-2 7 0 31,2 1-864-31,-2 4-176 0,-3 0-48 0,-2-2 0 0,0 6-320 0,-3-3-64 0,3 1 0 0,-9 0-16 0,0-4 752 0,1 4 160 16,-3-2 16-16,3-6 16 0,-1 6 480 0,-1-5 80 16,3 1 32-16,1 3 0 0,3-3 688 0,0 4 144 15,3-4 16-15,0 1 16 0,-2-1 48 0,5-1 16 16,1 5 0-16,3-2 0 0,-4-1-480 0,4 1-112 0,4 0 0 16,-4 2-16-16,2 2-512 0,1-2-112 15,2-2 0-15,4 0-128 16,-2-5 0-16,5 3 0 0,2-6 0 0,2-1 0 15,5-3-176-15,0-1 176 0,1-1-192 0,-1-2 192 16,2-1-592-16,0-2-16 0,4 2 0 0,-4 0 0 0,5-2 608 0,0 1 128 16,1 1 32-16,3 0 0 0,-1-2 320 0,-31 7 64 15,0 0 16-15,107-16 0 0,-107 16 208 0,0 0 32 16,101-3 16-16,-101 3 0 0,0 0-176 0,0 0-48 16,111 17 0-16,-90-8 0 0,3 1-48 0,1 1-16 15,1-2 0-15,-3 3 0 0,1-3 112 0,-24-9 0 16,0 0 16-16,0 0 0 0,122 33-288 0,-122-33-64 15,0 0-16-15,115 12 0 0,-115-12-80 0,0 0-16 16,122 0 0-16,-122 0 0 0,0 0 160 0,106-12 32 16,-106 12 0-16,0 0 0 0,98-23-96 0,-98 23-16 15,0 0 0-15,99-23 0 0,-99 23-80 0,0 0-32 0,101-17 0 16,-101 17 0-16,0 0-32 0,107-12-128 0,-107 12 192 0,0 0-64 16,106-2-128-16,-106 2 160 0,0 0-160 0,99 2 160 15,-99-2-160-15,0 0 192 0,0 0-192 0,122 12 192 16,-122-12-32-16,0 0 0 0,101 9 0 0,-101-9 0 15,0 0 0-15,108-2 0 0,-108 2 0 0,0 0 0 16,121-14 0-16,-121 14 0 0,0 0 0 0,127-12 0 16,-127 12 32-16,0 0 16 0,115-18 0 0,-115 18 0 15,0 0 32-15,101-12 0 0,-101 12 0 0,0 0 0 16,99-14-48-16,-99 14-16 0,0 0 0 0,98-10 0 16,-98 10-176-16,0 0 128 0,99-12-128 0,-99 12 128 0,0 0-128 15,103-2 0-15,-103 2 0 0,0 0 0 0,103 2 0 0,-103-2 0 16,0 0 0-16,94 8 0 0,-94-8 0 0,0 0 0 15,0 0 0-15,110 16 0 16,-110-16 0-16,0 0 0 0,0 0 0 0,97 24 0 0,-76-17 0 16,0 2 0-16,3 1 0 0,-3-1 0 0,-21-9 0 0,0 0 0 15,0 0 0-15,103 32 0 0,-103-32 0 0,0 0 0 16,106 17 0-16,-106-17 0 0,0 0 0 0,124 9 0 16,-124-9 0-16,0 0 0 0,115 0 0 0,-115 0 0 15,0 0 0-15,105 0 0 0,-105 0 0 0,0 0 0 16,97 14 0-16,-97-14 0 0,0 0 0 0,96 26 0 0,-96-26 0 0,0 0 0 15,120 22 0-15,-120-22 0 0,0 0 0 0,136 16 128 16,-136-16 32-16,0 0 0 0,129 0 0 0,-129 0 0 16,0 0 0-16,119-10 0 0,-119 10 0 0,0 0 0 15,111-6-32-15,-111 6-128 0,0 0 192 0,115 0-64 16,-115 0-128-16,0 0 128 0,126 2-128 0,-126-2 128 16,0 0-128-16,130-5 0 0,-130 5 0 0,0 0 0 0,126-19 0 0,-126 19 0 15,89-19 0-15,-89 19 0 0,90-21 0 0,-90 21 0 16,96-20 0-16,-96 20 0 0,103-15 0 0,-103 15 0 15,103-16 0-15,-103 16 0 0,92-10 0 0,-92 10 0 16,0 0 0-16,115-6 0 0,-115 6 0 0,0 0 0 16,113 4 0-16,-113-4 0 0,0 0 0 0,114 0 0 15,-114 0 0-15,0 0 0 0,134-7 0 0,-134 7 0 16,104-10 0-16,-104 10 0 0,102-7 0 0,-102 7 0 16,94-11 0-16,-94 11 0 0,90-5 0 0,-90 5 0 15,87-5 0-15,-87 5 0 0,0 0 0 0,122 0 0 16,-122 0 0-16,0 0 0 0,122 0 0 0,-122 0 0 0,0 0 0 0,122 3 0 15,-122-3 0-15,0 0 0 0,103 11 0 0,-103-11 0 16,0 0 0-16,94 10 0 0,-94-10 0 0,0 0 0 16,94 16 0-16,-94-16 0 0,0 0 0 0,100 15 0 15,-100-15 0-15,0 0 0 0,118 9 0 0,-118-9 128 16,0 0-128-16,133 11 0 0,-133-11 0 0,0 0 0 16,123 7 0-16,-123-7 0 0,0 0 0 0,112 3 0 15,-112-3 0-15,0 0 0 0,106 9 0 0,-106-9 0 16,0 0 0-16,103 14 0 0,-103-14 0 0,0 0 0 15,108 22 0-15,-108-22 0 0,0 0 0 0,117 25 0 0,-117-25 0 16,0 0 128-16,116 22-128 0,-116-22 0 0,0 0 0 16,109 13 0-16,-109-13 128 0,0 0-128 0,108 1 0 0,-108-1 0 31,0 0 0-31,108 2 0 0,-108-2 0 0,0 0 0 0,97 10 0 0,-97-10 0 0,0 0 0 0,98 21 128 16,-98-21-128-16,0 0 0 0,97 25 128 0,-97-25-128 15,0 0 0-15,98 21 128 0,-98-21-128 0,0 0 0 16,96 12 0-16,-96-12 0 0,0 0 0 0,106-4 0 15,-106 4 0-15,0 0 128 16,115-10-128-16,-115 10 0 0,0 0 0 0,126-11 128 16,-126 11-128-16,92-7 160 0,-92 7-160 0,92-3 160 0,-92 3-160 0,0 0 0 0,117-7 0 15,-117 7 0-15,0 0 0 0,105-7 0 0,-105 7 0 16,0 0 0 0,109-2 0-16,-109 2 0 0,0 0 0 0,110-1 0 0,-110 1 0 0,0 0 0 0,127-2 0 0,-127 2 0 15,93-9 0-15,-93 9 0 0,89-16 0 0,-89 16 0 16,85-17 0-16,-85 17 0 0,89-21 0 0,-89 21 0 15,87-17 0-15,-87 17 0 0,92-12 0 0,-92 12 0 16,94-11 0-16,-94 11 0 0,95-9 0 0,-95 9 0 16,0 0 0-16,116-12 0 0,-116 12 128 0,0 0-128 15,94-7 0-15,-94 7 0 0,0 0 0 0,88-7 0 16,-88 7 0-16,0 0 0 0,90-12 0 0,-90 12 0 16,0 0 0-16,101-17 0 0,-101 17 0 0,75-18 0 15,-75 18-192-15,75-19-80 0,-75 19-16 0,73-21 0 16,-73 21-192-1,0 0-32-15,82-35-16 0,-61 27 0 0,-4-5 272 0,-1 3 64 0,2-2 16 0,-3-4 0 0,3 0 176 0,-3 1 0 32,5 1 0-32,-1-5 0 0,-2 1 176 0,-3 1-48 0,0-2 0 0,-2 0 0 0,-3 3-128 0,-2-2 128 15,-5 4-128-15,-2 2 128 0,0 0-128 0,-11-4 0 16,2 6 144-16,-3-6-144 0,-2 2 192 0,2-3-16 16,-5 0-16-16,1-3 0 0,-1 3-160 0,-3-4 0 15,0 2 0-15,-3 0 128 0,-5 0-128 0,0-1 0 16,-2 3 0-16,-4-2 0 15,-3 1 0-15,-3 4 0 0,-2 4 0 0,0-4 0 0,4 7 0 0,-6-3 0 0,4 4 0 16,0-1 0-16,2 1 0 0,0 0 0 0,1 1 0 0,0-2 0 31,1 0 0-31,-3 2 0 0,5-2 0 0,-3 3 0 0,4 1 0 0,-5-2 0 0,-4 0 0 0,3 1 0 16,3-1 0-16,3-4 0 0,-4 4 0 0,4-2 0 16,2-2 0-16,-1 4 0 0,3-4 0 0,-3 1 0 15,1-1 0-15,-6 0 0 0,4 2 0 0,-2-3 0 16,1 6 0-16,0-3 0 0,-6-1 0 0,2 4 0 15,0 1 0-15,-6-3 0 0,-1 1 0 0,-2 5 0 16,0-2 0-16,-4 4 0 0,6 0 0 0,-6 3 0 16,4 0-144-16,-2 1 144 15,-1 1-192-15,-1-2 192 0,1 0-448 0,-2 0 0 0,-2 4 16 0,0-4 0 32,-4-1-16-32,2 4-16 0,1-2 0 0,0-1 0 0,7 2 64 0,-1-4 16 0,0 1 0 0,0-4 0 0,4-2 128 0,-4-3 48 15,4 1 0-15,-6-3 0 0,-1 2 208 0,-5-5 0 16,-3 6 0-16,1-3 0 0,2 0 0 0,-1 2 0 15,1 3 0-15,-3-3 0 0,1 2 320 0,-2-3 0 16,0 3 0-16,-2 3 0 0,-10-4-16 0,3 3 0 16,1-1 0-16,-1 0 0 0,6-3-304 15,-3 1 0-15,3 3 128 0,-2-3-128 0,3-1 0 0,-7-2 0 16,-3 4-176-16,-2 3 176 0,0-4-240 0,4 1 64 16,1-4 16-16,2 3 0 0,2-3-32 0,1-3-16 15,4 1 0-15,-7-3 0 0,0 1 208 0,-3-1-176 16,0 2 176-16,1 1-160 0,5-3 160 0,1 1 0 0,-2 1 0 0,0-1 0 15,1 3 0-15,-3-1 0 0,-2-1 0 0,-5 1 0 32,2-2 0-32,2 1 0 0,8 0 0 0,-1-3 0 15,1 6 0-15,4-3-192 0,-4 5 64 0,2-4 0 16,-4-1-160-16,-3 3-32 0,-3-6 0 0,3 6 0 16,4-1 160-16,3 4 32 0,0 2 0 0,1 1 0 15,5-1 128-15,-3 0 0 0,2 0 0 0,-1-4 0 16,-1 4 224-16,-1-5-32 0,5-2 0 0,0 4 0 15,5-2 112-15,6-2 16 0,3 7 0 0,-1-1 0 16,-4 3-128-16,0-2-32 0,5 2 0 0,-6 0 0 16,5 4-160-16,-3-3 0 0,-5-1 144 0,2 2-144 15,-3 2 0-15,1-1 0 0,4-1 0 0,3-2 0 0,3 2 0 0,1-1 0 16,3 1 0-16,-1-2 0 0,3 2 0 0,-2-2 0 16,5 2 0-16,-5-2 0 0,2 0 0 0,0 1 0 15,-2 1 0-15,-3 0 128 0,0 1-128 0,-3-1 144 16,0 2-144-16,-1 1 160 0,2-3 32 0,-4 4 0 15,4 1 0-15,2-1 0 0,3 4-16 0,-2-3 0 16,2 4 0-16,-1-4 0 0,4 1-176 0,-1-3 160 16,4 1-160-16,-3-1 160 0,1 2-160 0,0-4 0 15,-2 1 0-15,-2-2 0 0,-2-1 0 0,-1 1 0 16,-1 2 0-16,1-3 0 0,0 3 0 0,-2-1 0 16,1 1 0-16,-1 4 0 0,4-2 144 0,-1-1-144 0,-1 5 160 15,-1-3-160-15,3 4 288 0,-1-3-32 0,2 3-16 0,-3-4 0 16,1 2-240-16,-3-2 144 0,0-2-144 0,0 3 128 15,-2-2-128-15,2-5 0 0,2 1 0 0,1 2 0 16,4 1-176-16,-2-2 176 0,1-1-128 0,-1 2 128 16,0-3-192-16,2 3 32 0,0 1 16 0,-1 0 0 15,3-1 144-15,1 1-192 0,-6 2 192 0,-1 0-192 16,1-2 192-16,-3 4 0 0,3-2 0 0,-3 3 0 16,3-3 0-16,1 2 0 0,0 0 0 0,2 1 0 15,5-3 0-15,-1-2 0 0,2 4 0 0,-4-2 128 16,1-2-128-16,-1 4 0 0,0-4 0 0,-2 6 0 0,-1-4 0 15,1 3 0-15,-3-1 0 0,-3 3 0 0,-1-2 0 0,-3 3 0 16,-1-1 0-16,1-2 0 0,3 4 0 0,-1-2 0 16,3-1 0-16,0 1 0 0,3-3 0 0,0 3 0 15,0-3 0-15,-1 3 0 0,4-4 0 0,-4 3 0 16,1-1 0-16,0 1 0 0,0-2 0 0,-1 1 0 16,-3-1 0-16,-3 1 128 0,-1 1-128 0,-6-3 0 15,2 5 128-15,-4-3-128 0,3 6 0 0,-1 3 0 16,-2 3 0-16,1 5 0 0,-1-3 0 0,1 6 0 15,4-3 0-15,-6 7 0 16,3 0-256-16,-3 8-128 0,-2 2-32 0,0 10-9216 16,2 3-1840-16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5T00:06:34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6564 10786 5519 0,'-20'-16'496'0,"8"6"-496"15,3-2 0-15,4 5 0 0,2 0 640 0,1 3 48 16,0-3 0-16,-1-5 0 0,-4-7 144 0,-4-7 16 15,1-4 16-15,-6 6 0 0,2-1-224 0,-3-1-64 16,-2 5 0-16,-1-5 0 0,0-3 96 0,0-5 16 16,5 5 0-16,-1-3 0 0,4 6-480 0,0 0-80 15,5 4-128-15,-4 2 176 0,4 3-336 0,2 1-64 0,3 6-16 0,1-2 0 32,2 5-352-32,1-2-80 0,3 6-16 0,-5-1 0 15,4 2-64-15,-4 2-16 0,0 2 0 0,0 2 0 0,-4-1 464 0,-1 7 96 0,-2 4 16 0,0 0 0 16,-5 11 192-16,-2 1 192 0,2 7-48 0,-6 5 0 15,-1 6 368-15,0 5 64 0,-4-1 0 0,1 5 16 16,-1-5 48-16,-1-1 16 0,1 4 0 0,-3-4 0 16,0 5-144-16,3 4-16 0,-1 1-16 0,1 1 0 15,2 5 224-15,4-6 64 0,3-1 0 0,2-7 0 0,1-2-224 16,4-7-32-16,7-2-16 0,2-5 0 0,5-7-240 0,3-5-32 16,-10-21-16-1,0 0 0-15,0 0-208 0,0 0 128 0,93 49-128 0,-93-49 0 0,0 0 272 0,78-5-32 16,-78 5-16-16,61-11 0 0,-28 1-224 0,2 3 176 15,-5-7-176-15,3 0 160 0,0 2 16 0,3-6 0 32,-4 1 0-32,1-6 0 0,-2-3 64 0,1 0 16 0,-1-9 0 0,0 0 0 0,1 0-256 0,-4-3 0 15,-1-2 128-15,-2 0-128 0,-1 3 0 0,2-6 0 16,6-4 0-16,1 2 0 0,2-6 144 0,1 6-16 16,3-6 0-16,-1 4 0 0,4-2 256 0,-6 4 32 15,-2-2 16-15,-14 9 0 0,-2 1-240 0,-13 8-64 0,-1 1 0 16,-8 3 0-16,-1 5-128 0,-11-1 128 15,-3 1-128-15,-5 3 128 16,-4 1 400-16,-9 2 80 0,-3-1 16 0,-3 6 0 16,-6-1-16-16,-4 4 0 0,-4 5 0 0,-2-1 0 15,1 5-272-15,-3-1-48 0,-2 3-16 0,-3 6 0 32,-3-3-976-32,-13 8-208 0,-7 3-48 0,0 9-12432 0</inkml:trace>
  <inkml:trace contextRef="#ctx0" brushRef="#br0" timeOffset="1225.32">8968 15931 11967 0,'-7'7'1072'0,"4"-4"-864"0,1-1-208 0,4-2 0 16,0 0 832-16,1 2 128 0,2 0 32 0,-3 1 0 16,5 4-432-16,0-3-96 0,-2-1-16 0,2 1 0 15,-3 2-320-15,-6 0-128 0,0-1 0 0,-5 4 0 16,-2-1 336-16,-3 3-16 0,0-3-16 0,0 1 0 15,0-2-176-15,3-5-128 0,4 0 192 0,3-2-192 0,2-2 464 0,5-2-16 16,6-1 0-16,3-4 0 0,5-4-64 0,3 2 0 16,1-5-16-16,5 1 0 0,0 3-368 0,-28 12 128 15,64-25-128-15,-64 25 0 0,0 0 0 0,112-12 144 16,-112 12-144-16,0 0 0 0,117 12 128 0,-117-12-128 16,0 0 0-16,125 32 0 0,-125-32 0 0,0 0 0 15,124 34 0-15,-124-34 0 0,0 0 0 0,99 28 0 16,-99-28 0-16,0 0 0 0,0 0 320 0,0 0 16 15,93 32 0-15,-78-29 0 0,-6-1 32 0,3 1 0 16,-3 4 0-16,0-3 0 0,-6 1 16 0,0 4 16 0,-1-1 0 0,-4 1 0 16,1 0-272-16,-3 1-128 0,-4 1 128 0,-3 3-128 15,-1-2 160-15,-2 0-160 0,-3 4 192 0,-3-4-192 16,1-3 368-16,-3 1-48 0,-1-3 0 0,-2-3 0 16,-1 4 80-16,-2-6 16 0,1 0 0 0,-3-2 0 15,0 0-160-15,2-2-16 0,-5-2-16 0,4-2 0 16,-3 2-224-16,3-3 0 0,1 0 0 0,-5 2 0 15,3 0 0-15,1-2 0 0,-5 5-128 0,0 0 128 16,0 4-160-16,1 3 32 0,-2 0 0 0,1 1 0 16,2-3 0-16,3 4 0 0,-4-2 0 0,8-3 0 15,1 2 128-15,5-4 0 0,6 0 0 0,3-2 0 0,5 2 0 16,3-2 0-16,2 0 0 0,3-1 0 0,3-1 0 16,2-3 0-16,3 4 0 0,1-4-128 0,4 0 128 0,1 2 0 15,-1-1 0-15,3 0 0 0,-19 6 0 0,0 0 144 16,0 0-144-16,98-7 0 0,-98 7 0 0,0 0 0 15,90 1 0-15,-90-1 0 0,0 0 0 0,117 11 0 16,-117-11 0-16,106 5 0 0,-106-5 0 0,148 0 0 16,-57-2 0-16,0-6 0 15,1-1 0-15,2-3-192 0,4 5 192 0,10-4-12832 0</inkml:trace>
  <inkml:trace contextRef="#ctx0" brushRef="#br0" timeOffset="2267.36">9010 10640 18431 0,'-23'0'1632'0,"4"0"-1312"0,12 1-320 0,7-1 0 0,2 0 1136 0,-5 4 144 16,-6-4 48-16,-5 2 0 0,0 1-944 0,4 0-176 16,3-3-32-16,3 0-16 15,4 0-944-15,-3 0-192 0,-1 0-48 0,1-3 0 16,-8 0 256-16,-3-3 64 0,-1 1 0 0,-6 3 0 15,-4-1 480-15,-1 1 224 0,-4 2-192 0,3 2 192 0,-7 1 128 0,3 3 128 16,1 2 48-16,-3-1 0 0,4 5 288 0,1-3 64 16,5 5 16-16,1 0 0 0,2-2-288 0,3 4-48 15,3 3-16-15,2 0 0 0,5 2-320 0,-2 5 0 0,6 0 0 16,-3 4 0-16,6-2-224 0,0 5-16 0,4 2 0 0,1 1 0 16,2-1 64-16,-3 5 16 0,4 4 0 0,1-2 0 15,0 1 160-15,-1-3 0 16,3 0 0-16,-1-3 0 0,3-1 0 0,1 1 128 0,-14-37-128 0,38 73 128 15,-38-73 112-15,49 68 16 0,-49-68 16 0,64 73 0 16,-64-73 32-16,84 68 0 0,-84-68 0 0,110 52 0 16,-110-52-80-16,135 30-16 0,-135-30 0 0,133-2 0 15,-72-13-208-15,-4-3 0 0,1-8-144 0,-4-5 144 16,-2-2 0-16,-6 1 0 0,-1 1 0 0,-3-4 0 16,-4 7 240-16,-7-1-16 0,-3 6 0 0,-5-5 0 15,-2 4 16-15,-6-4 0 0,-2-2 0 0,-3 2 0 0,-1-1 336 0,-2-4 80 16,-2 1 16-16,2-3 0 0,-5 1-224 0,1-3-32 15,-3-1-16-15,-3-2 0 0,-4 0-160 0,-4-4-48 16,-4 2 0-16,-8 2 0 0,-3 2 128 0,-7 3 32 16,-6 2 0-16,-8 7 0 0,-3 3 208 0,-2 7 32 15,-2 9 16-15,-6 11 0 16,-6 6-160-16,0 17-16 0,-2 2-16 0,-4 11 0 16,-1 9-720-16,-2 3-144 0,4 4-16 0,6-2-16 15,17-7-1504 1,8 4-320-16</inkml:trace>
  <inkml:trace contextRef="#ctx0" brushRef="#br0" timeOffset="3752.06">28440 15776 12895 0,'2'0'1152'0,"-1"0"-928"0,1 0-224 0,0 0 0 15,0 0 0-15,1 0 0 0,1 0 0 0,1-2 0 16,2 0-432-16,-2 1 32 0,-5 1 0 0,-3-2 0 16,-4 4-96-16,-4-2-16 0,-1 1 0 0,-2 1 0 0,-3 2 688 0,-1-1 128 31,-1 4 16-31,0-3 16 0,1-1-464 0,3-3-112 0,3 4-16 0,-1-4 0 16,5 0-1136-16,1 0-224 0,1-4-48 0,5 1-16 0,-1-4 1312 0,2-2 368 15,3 0 0-15,-1-3 0 0,2 0 0 0,-3 1 0 16,5-1 0-16,-5 2 160 0,3-2 1168 0,-1-2 224 15,1 3 48-15,3-1 16 0,-4-2 208 0,4 4 32 16,2-4 16-16,-2-2 0 0,3-1-976 16,1-1-208-1,3-3-48-15,0 0 0 0,-6 0-512 0,1-1-128 16,-4 1 0-16,-1-5 0 0,-4 3 160 0,-4-1 0 0,1-2 0 16,-9 1 0-16,3 3 736 0,-5-6 128 0,-2 3 48 0,1-3 0 15,-5 1 192-15,1 0 32 0,-2 1 16 0,-3 2 0 16,3 3-416-16,-9-3-96 0,-1 3-16 0,-5 2 0 15,1 1-544-15,-7 4-112 0,-2 2-128 0,-1 7 176 32,-2 0-592-32,0 3-112 0,-4 4-32 0,3 3 0 0,2 2 176 0,3 3 48 0,-3 2 0 0,3-1 0 15,1 8 336-15,-3 0-176 0,-1 4 176 0,-1 5-128 16,2 0 128-16,0 5-208 0,-2 5 80 0,3 2 128 16,7 2 192-16,4 1 176 0,5 1 16 0,4-2 16 15,5 5 480-15,7-2 80 0,5 2 32 0,7-2 0 16,7 2-432-16,-7-47-96 0,24 94-16 0,-24-94 0 0,35 88-448 0,-35-88-192 15,40 87 16-15,-40-87 0 0,47 80-80 0,-47-80 0 16,61 76-16-16,-61-76 0 0,75 75 272 0,-75-75 0 16,77 68 176-16,-77-68-176 0,80 51 224 0,-80-51-64 15,87 48-16-15,-87-48 0 0,87 34 112 0,-87-34 0 16,108 12 16-16,-49-17 0 0,8-6-112 0,-1-12-32 16,7-4 0-16,-3-8 0 0,-4-2-128 0,-9-6 0 15,-6-6 0-15,-9-5 0 0,-6-2-336 0,-6-5-48 16,-6-5-16-16,-4-5 0 0,-5-3 32 0,-6 3 16 15,-2 0 0-15,-7 3 0 0,0 0 672 0,0-2 128 16,-7 4 16-16,-2-6 16 0,4 3-112 0,-5 3-32 0,-1 5 0 16,-1 5 0-16,0 7-208 0,-2 9-128 0,0 7 128 0,-4 12-128 15,-1 12 0-15,-5 9 0 0,-7 13 0 0,-11 16 0 32,-12 13-528-32,-23 31-176 0,-15 23-48 0,-11 31-14032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2:40:49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9435 9643 11087 0,'-7'7'0'15,"2"-3"0"1,3-3 0-16,2-1 0 0,0 0 0 0,0 2 0 16,-5 2 0-16,-2 6 0 0</inkml:trace>
  <inkml:trace contextRef="#ctx0" brushRef="#br0" timeOffset="818.32">9204 9589 7359 0,'0'0'656'0,"0"0"-528"0,0 0-128 0,1 0 0 0,1 0 400 0,0 0 48 16,3 0 16-16,-3 0 0 0,3-3-464 0,0 3 0 15,2 0 0-15,-5 3 0 0,0-3 0 0,-2 0-128 16,0-3-16-16,-2 1 0 0,0 2-80 0,0-3-16 16,-3 1 0-16,2-2 0 0,-3 1 240 0,3 1 0 15,-6 2 0-15,2-3 0 0,0 3 256 0,-1 0 112 16,1 0 16-16,-2 0 0 0,0 0-224 0,1 0-32 15,-3 0-128-15,1 0 192 0,1 0-192 0,-3 3 0 16,-1-1-192-16,1 0 192 0,0 3-272 0,-2-2 48 16,2 8 16-16,-5-4 0 0,3 5-112 0,-2-3 0 0,2 3-16 15,0-2 0-15,2 2 336 0,0 1 0 0,3-3 0 0,-2 2 0 16,1 2 0-16,1-2 0 0,1 4 0 0,-3 2 0 16,2 1-160-16,1 0 160 0,-1 0 0 0,2 2-144 15,-3-4 144-15,3 1 0 16,0-3 0-16,3-1 0 0,2-3 144 0,2 3 64 0,0-2 16 0,0-2 0 15,2 1 288-15,0-1 48 0,0 2 16 0,3-3 0 16,-3 5-224-16,-1-3-32 0,3-1-16 0,-2 2 0 16,1-3-304-16,-1 3 0 0,3-1 0 0,-3-1 0 15,0 0 464-15,1-1-16 0,2 3 0 0,2-3 0 0,-3 2 112 0,3-5 16 16,1 5 0-16,-1-2 0 0,4-1-80 0,-4 1-16 16,1 3 0-16,-1-3 0 0,2 3-160 0,0-3-16 15,-2 1-16-15,3-3 0 16,-3 2-80-16,0-2-16 0,2-4 0 0,0 4 0 0,-1-1-32 0,1-3-16 15,2-1 0-15,-1 1 0 0,0 1-144 0,1-2 0 16,-1-1 0-16,3 1 128 0,-5 0-128 0,3-2 0 16,-1 2 0-16,2-2 0 0,4 0 336 0,-4 0-16 15,2-2 0-15,2 2 0 0,-2-2-192 0,0-1-128 16,3-3 160-16,-1 1-160 0,-2 2 0 0,2-3 0 16,1-2 0-16,0-3 0 0,-1 1 0 0,1-4 0 0,1 3 0 15,1-4 0-15,0-1 0 0,2 0 0 0,2 1 0 0,-2-1 0 16,3-3 384-16,-1 0 48 0,5 0 0 0,-4-4 0 15,0 2-304-15,1 0-128 0,-4 2 128 0,0-2-128 16,-2 2 0-16,-2 0 0 0,-3 0 0 0,-2-1 0 16,1 3 0-16,-5-2 0 0,1 1 0 0,-6-1 0 15,1 2-144-15,-2-1 144 0,-4 1 0 0,0 1 0 16,-3 4 0-16,-4-2 0 16,1 2 0-16,-3 3 0 0,1-1 0 0,-6 1 224 0,2-3-64 0,-3 1-16 15,1-1 736-15,-1-3 144 0,1 2 16 0,-7-1 16 16,2 1-352-16,-3 6-64 0,-1-2 0 0,-6 7-16 15,1 6-624-15,-4 6 0 0,-6 6-224 0,-4 10-12224 16</inkml:trace>
  <inkml:trace contextRef="#ctx0" brushRef="#br0" timeOffset="1587.03">11445 9601 3679 0,'-4'2'320'0,"1"-2"-320"0,3-2 0 0,-4 1 0 15,4 1 512-15,-2 0 48 0,-3 0 0 0,-2 0 0 16,-3 0-128-16,1 0-32 0,-5 3 0 0,0 4 0 16,4 0 48-16,-1-2 16 0,2 6 0 0,-3-4 0 15,5 5-224-15,-3 0-48 0,3 0-16 0,-2 4 0 16,2 0 48-16,2 1 16 0,-6 6 0 0,5-2 0 16,-1 8 0-16,0 1 0 0,0 3 0 0,-4 4 0 15,4 1 64-15,-5 2 16 16,2 2 0-16,-4 3 0 0,0 0-320 0,-2 4 160 0,0 0-160 0,2 3 128 0,-1 0-128 0,1-6 0 15,2-1 0-15,3-5 0 16,5-2-768-16,4-5-48 0,4-5 0 0,-15-17 0 0</inkml:trace>
  <inkml:trace contextRef="#ctx0" brushRef="#br0" timeOffset="2352.42">13340 9763 12895 0,'-15'-3'1152'0,"6"1"-928"15,4-1-224-15,1 1 0 0,4 2 608 0,2-2 80 16,2 1 16-16,1-1 0 0,5-2 64 0,4-4 32 0,5 1 0 0,2-4 0 0,-21 11-800 0,0 0 0 16,79-28 0-16,-79 28 0 0,0 0-384 0,89-31 32 15,-89 31 0-15,0 0 0 0,81-23 16 0,-81 23 0 16,0 0 0-16,0 0 0 0,0 0 336 0,93-1 0 16,-81 6 160-16,-7 5-160 15,2-1 848-15,-3 5 64 0,-1 3 16 0,-8 2 0 0,0 4-16 0,-2 8 0 16,-5 3 0-16,-6-1 0 0,-3 5-640 0,-5 0-128 15,-4 4-16-15,-1-4-128 0,-2 2 0 0,0-1 0 16,-2 1 0-16,2-2-144 0,3 2-96 0,-3-3-16 16,4-2 0-16,2-8 0 0,3 3-64 0,3-7 0 15,4-6-16-15,-1-5 0 0,4-5 112 0,7-3 32 16,-1-2 0-16,4-6 0 0,2 1-96 0,2-6-16 0,2-3 0 0,3-2 0 31,2-5-448-31,0-1-80 0,6-2-32 0,-3-3 0 0,6-1 544 0,3 0 96 0,3-5 32 0,5 3 0 16,-1 2 192-16,0 5 0 0,2 0 0 0,0 4 0 0,-28 17 0 0,0 0 0 15,82-21 0-15,-82 21 0 0,0 0 0 0,0 0 0 16,115 7 0-16,-115-7 0 16,0 0 0-16,92 31 128 0,-92-31-128 0,0 0 160 0,94 47-160 0,-94-47 0 15,0 0 0-15,101 45-6736 16</inkml:trace>
  <inkml:trace contextRef="#ctx0" brushRef="#br0" timeOffset="3104.44">15925 9311 9215 0,'-21'12'816'0,"3"0"-656"0,4-2-160 0,2-1 0 0,5-5 848 0,2 3 144 16,-5 1 32-16,-8 6 0 0,-10 11-48 0,-8 8 0 15,-4 3 0-15,-2 1 0 16,7-2-1280-16,-2-2-256 0,6 0-48 0,1 2-16 16,4-6-640-16,4-1-128 0,2-3-16 0,3-1-16 0,6 0 912 0,1-3 176 15,3-3 32-15,2-3 16 0,3-1 848 0,0-2 160 16,6 2 48-16,1-1 0 0,0-3 688 0,4 4 144 15,1-4 16-15,1 4 16 0,3 2-336 0,3 0-64 16,-17-16-16-16,0 0 0 0,80 40-640 0,-80-40-128 16,0 0-16-16,93 26-16 0,-93-26-416 0,0 0-224 0,0 0 32 0,97 30 0 31,-81-27-496-31,-4 0-80 0,0 4-32 0,-5-3 0 0,0-1 512 0,-3-1 96 0,3 0 32 0,-7 1 0 16,0 4 160-16,-5-1 0 0,1-1 0 0,-3 4 0 15,-2-3 0-15,-1 3 144 0,-2 2-144 0,3-1 0 16,-1-3 128-16,3 2-128 0,5-4 0 0,4-3 0 15,3-2 0-15,7-4 0 0,0-4-192 0,4-1 48 32,5-3-880-32,0-4-160 0,1 6-32 0,-2-4-16 0,1 0 752 0,-1 1 160 0,1 3 16 0,-3 1 16 15,1-1 1088-15,-3 6 224 0,-2 3 32 0,1 2 16 16,-1 3 160-16,-2 1 48 0,-3 4 0 0,2-1 0 0,-6 5-672 16,-2-5-128-16,-1 8-32 0,-5 0 0 0,-1-1-448 0,-5 1 0 15,-3 3 0-15,-4 2 0 0,1-2 240 0,-6 2 0 16,-2 0 0-16,-3 7 0 0,-2-2 688 0,-3 0 144 15,-4 4 16-15,-3-6 16 0,-2 4-16 0,-2-2-16 16,0-3 0-16,2-2 0 0,1 1-352 0,3-6-64 16,3 5-16-16,1-2 0 15,3 0-1056-15,-3 4-224 0,5 3-32 0,-7 0-16 16,5 0-1520-16,3-3-304 0,3 5-64 0,4-4-8784 0</inkml:trace>
  <inkml:trace contextRef="#ctx0" brushRef="#br0" timeOffset="4221.54">15297 9654 17503 0,'-14'12'1552'0,"6"-3"-1232"15,4-8-320-15,6 1 0 0,1-2 816 0,-1 5 96 16,2 2 32-16,-3 2 0 0,8 3-720 0,10-8-224 15,-19-4 128-15,0 0-128 16,103-18-880-16,-103 18-224 0,96-40-48 0,-96 40-16 16,113-54-400-16,-113 54-80 0,119-49-16 0,-119 49 0 0,110-47 1392 0,-110 47 272 15,85-29 0-15,-85 29 0 0,0 0 1648 0,99-25 224 16,-99 25 48-16,0 0 16 0,0 0-288 0,96-3-64 0,-96 3-16 16,0 0 0-16,0 0-928 0,0 0-192 0,0 0-48 0,0 0 0 15,0 0-400-15,0 0-272 0,58 45 32 0,-76-29 16 31,-5 8-592-31,-10 2-112 0,-5 9-32 0,-9 4 0 16,-4 1-208-16,-11 10-48 0,-6 4-16 0,-9 2 0 0,-7 0 704 0,8-6 144 0,10 2 16 0,1-3 16 16,8 0 1184-16,4-2 224 0,10-4 48 0,4-6 16 15,6-2-144-15,7-7-16 0,5 0-16 0,4-7 0 0,6-4-624 0,4-7-128 16,6 1-32-16,4-8 0 0,4-1-16 0,7-2 0 16,3 0 0-16,-17 0 0 0,0 0 160 0,0 0 16 15,110-26 16-15,-110 26 0 0,79-31-48 0,-79 31-16 16,87-34 0-16,-87 34 0 0,87-33-272 0,-87 33 0 15,89-27 0-15,-89 27 0 0,87-20-352 0,-87 20 32 16,82-19 0-16,-82 19 0 0,0 0 64 0,101-19 0 16,-101 19 16-16,0 0 0 0,94-9-48 0,-94 9-16 15,0 0 0-15,89 0 0 0,-89 0-64 0,0 0-16 16,0 0 0-16,85 28 0 16,-73-12-128-16,-3 1-16 0,-4 4-16 0,-3 4 0 0,-7 9 368 0,-6 1 176 15,-6 2-160-15,-9 5 160 0,-9 5 0 0,-5 0 208 0,-4 7-16 16,-6 0 0-16,-2 0 576 0,-8-4 128 0,-1 1 0 0,-3-1 16 15,-1-3-304-15,3 2-64 0,4-4-16 0,2 4 0 16,8-7 256-16,2 0 48 0,1-2 16 0,1 0 0 16,3-5-320-16,2-2-64 0,-1-2-16 0,0-8-13312 15</inkml:trace>
  <inkml:trace contextRef="#ctx0" brushRef="#br0" timeOffset="5086.03">17876 9635 911 0,'-29'3'0'0,"10"-1"0"15,-1 1 0-15,10 1 0 0,6-3 3264 0,4-2 576 0,-1 1 128 0,-1-4 0 32,0 3-2112-32,2-3-448 0,4-1-64 0,3-6-32 0,3 3-1088 0,1-5-224 0,1 6 0 0,0-1 0 15,-2 3-224-15,3 3 32 0,-3 2 0 0,-1 2 0 16,-2 8 192-16,2 0 0 0,-8 8-160 0,1 1 160 15,-2 9 352-15,-3 0 144 16,-4 8 16-16,-4 3 16 0,1 4 16 0,-6 1 0 0,2-1 0 0,-3-3 0 16,-1-3-416-16,2 1-128 0,4-5 0 0,0-7 0 15,3 4 0-15,4-7 0 0,0-4 0 0,5-3 0 0,0 1 0 0,0-7 0 16,5 3 0-16,2-8 0 0,4 2 0 0,3-4 0 16,-14-3 0-16,0 0 0 0,0 0 0 0,85-5 0 15,-85 5 0-15,0 0 0 0,0 0-208 16,94-10 0-16,-94 10 0 0,0 0 0 15,0 0-528-15,0 0-96 0,91 0-32 0,-74-2 0 16,-1 0 496-16,3-1 112 0,-19 3 0 0,0 0 16 0,0 0 240 0,66-37-144 16,-48 23 144-16,-5-2-8016 0</inkml:trace>
  <inkml:trace contextRef="#ctx0" brushRef="#br0" timeOffset="5321.43">18115 9635 7359 0,'-23'20'656'0,"10"0"-528"0,6-5-128 0,1-6 0 16,6 0 3936-16,6-4 752 0,-3 4 160 0,4 5 16 15,5 13-3088-15,4 7-624 16,1 0-128-16,-3 3-32 0,2 1-992 0,-6-1-128 0,1 5-64 0,-4-4-16 31,-5 6-176-31,-2-3-16 0,0 10-16 0,-2 3 0 0,-3 3 416 0,-1 4 256 0,1 2-48 0,0 3 0 16,-4-1 560-16,2 3 128 0,0-6 0 0,0 4 16 15,2-1-496-15,3 1-96 0,-1-3-32 0,3-4-9440 16,3-2-1872-16</inkml:trace>
  <inkml:trace contextRef="#ctx0" brushRef="#br0" timeOffset="5871.31">20239 9222 25791 0,'-12'10'2304'0,"5"-1"-1856"0,5-6-448 0,4 3 0 16,-2-1 1152-16,0 2 128 0,-5 10 16 0,-2 8 16 15,0 9-1088-15,-7 5-224 0,2-1 0 0,0 0 0 16,-2-1-1984-16,-2-2-320 0,2 0-64 0,0-4 0 16,-2-1 624-16,3-1 128 15,-1-1 16-15,3 2 16 0,-1-4 1776 0,5 5 368 0,-2-5 64 0,8 4 16 0,1-4 1344 0,1 2 256 16,6-4 64-16,0-3 16 0,7 0-1136 0,0-2-224 16,-14-19-64-16,0 0 0 0,63 47-736 0,-63-47-160 15,0 0 0-15,0 0 0 16,96 37-512-16,-96-37-64 0,0 0-16 0,0 0 0 15,0 0 144-15,0 0 16 0,76 35 16 0,-70-30 0 0,-3 2 576 0,1 3 112 16,-4 1 32-16,-4 1 0 0,1 2 320 0,-3 2 64 16,-2-1 16-16,-6 8 0 0,-2 1-352 0,-7 2-64 15,-3 9-16-15,-5-2 0 0,-2 0-80 0,-6-1-32 0,1 1 0 16,-2-7 0-16,-5 4-160 0,1-9 0 0,1-2-192 0,-1-11 192 31,4-2-1392-31,5-10-144 0,7-6-48 0,5-8-10640 0</inkml:trace>
  <inkml:trace contextRef="#ctx0" brushRef="#br0" timeOffset="6060.13">20353 9264 3679 0,'12'-4'320'0,"3"-1"-320"0,-15 5 0 0,0 0 0 0,0 0 4944 0,84-19 928 15,-84 19 176-15,86-21 32 0,-3 0-3072 0,20-7-608 16,10-5-128-16,-6 9-32 15,-13-1-2240-15,-11 6-704 0,-4 3 0 16,-79 16-16-16,127-22-1504 0,-127 22-288 0,92-18-64 16,-92 18-8656-16</inkml:trace>
  <inkml:trace contextRef="#ctx0" brushRef="#br0" timeOffset="6641.91">23012 8954 31327 0,'-7'5'1392'0,"5"-2"272"15,2 2-1328-15,2-1-336 0,1-2 0 0,-1-1 0 0,-2 3 272 0,4 1-16 16,-1 6 0-16,-1 4 0 15,-4 6-1120-15,-5 4-224 0,-9 9-64 0,-3 1 0 16,-2 0-1072-16,-5 5-208 0,-5 2-64 0,-2 5 0 16,-6 2 1312-16,-1 6 256 0,0 1 48 0,-5 3 16 0,0 8 1328 0,-1 1 272 15,1 3 48-15,5 2 16 0,2 0 864 0,4-1 160 16,3 1 32-16,7-7 16 0,3 0-848 0,3-1-192 16,3-4-16-16,4-2-16 0,4-5-672 0,5-5-128 0,4-6 0 0,3-6 0 15,4-2 0-15,5-13 0 0,-14-22-128 0,0 0 128 16,0 0 0-16,91 37 0 0,-91-37 192 0,0 0-192 15,96-33 384-15,-67 8-48 0,-3-10 0 0,-7-3 0 16,-5 0-512-16,-10-2-96 0,-9 1-32 0,-8-1 0 31,-6-1-144-31,-12-1-16 0,0 7-16 0,-8 2 0 0,1 1 480 0,-4 6 320 0,0-2-64 0,0 6 0 16,6 1 640-16,1 2 128 0,7 3 32 0,7 6 0 16,6-1-688-16,8 6-144 0,5 1-32 0,7-1 0 15,9 2-992 1,-14 3-208-16,0 0-32 0,110-23-12320 0</inkml:trace>
  <inkml:trace contextRef="#ctx0" brushRef="#br0" timeOffset="7228.84">24188 8894 24879 0,'7'-1'2208'0,"-4"1"-1760"15,3 0-448-15,-1 0 0 0,2 1 752 0,0 1 64 16,-7-2 16-16,0 0 0 0,0 0-832 0,113 21 0 15,-113-21 0-15,86 10-192 16,-86-10-624-16,88 7-112 0,-88-7-32 0,100 2 0 16,-100-2 224-16,96-2 32 0,-96 2 16 0,92-1 0 0,-92 1 1392 0,0 0 288 0,110 7 48 0,-110-7 16 15,0 0 768-15,99 19 160 0,-99-19 16 0,0 0 16 16,75 33-880-16,-75-33-176 0,0 0-48 0,52 45 0 16,-40-27-592-1,1 1-112-15,-8 2-16 0,-2 3-16 16,-3 0-176-16,-3 3 0 0,-2 4 0 0,-9 4 0 15,-4 1-368 1,-3 3-48-16,-3 1-16 0,-4 1 0 0,-7 1 32 0,0 5 0 0,-3-1 0 0,-2 8 0 16,0 0 400-16,-4 3 256 0,-3 2-48 0,0 2 0 15,0-2 432-15,4-5 64 0,4-3 32 0,6-2 0 16,5-4-400-16,7-5-80 0,6-3 0 0,6-4-16896 16</inkml:trace>
  <inkml:trace contextRef="#ctx0" brushRef="#br0" timeOffset="8035.09">27651 9150 25791 0,'0'7'2304'0,"3"-5"-1856"16,6 0-448-16,-6-4 0 0,4 0 256 0,2 1-64 15,0-3 0-15,-9 4 0 16,0 0-2080-16,0 0-416 0,66-26-96 0,-64 12-16 15,-4 2-368-15,-7-2-80 0,-7 0-16 0,-1 0 0 0,-6 4 2384 0,-3-3 496 0,-3 5 0 0,-5-3 128 16,1 10 2192-16,-5-3 432 0,0 6 96 0,-8 1 16 16,5 6-144-16,-3 1-32 0,0 6 0 0,3 1 0 15,1 3-1024-15,1 1-224 0,6-1-32 0,-2 1-16 16,4 5-944-16,0-1-192 0,4-2-48 0,1 4 0 16,4 0-208-16,2-3 0 0,3 4 0 0,3-2 0 15,4 0-176-15,4 0 176 0,1-3-160 0,3 6 160 16,4-2-192-16,5 4 192 0,0-3-208 0,5 1 80 15,0-1-192-15,6 4-48 0,1-6 0 0,-19-26 0 0,49 57 240 16,-49-57 128-16,56 61-160 0,-56-61 160 0,54 63 0 0,-33-30 0 16,-4 3 0-16,0 5 0 15,-3-1 0-15,-5 1 0 0,-2 6 0 0,-3-1 0 0,-4 1-416 0,-4 2 16 16,-3 3 0-16,-3 2 0 16,-3-2-560-16,-4-1-128 0,-2 3 0 0,0-7-16 15,-7 0 128-15,-1-9 16 0,5-5 16 0,-6-10 0 0,5-4 448 0,1-11 96 16,1-4 16-16,0-8 0 0,-2-4 704 0,7-6 128 15,-5-7 48-15,8-7 0 0,-5-7 624 0,4-8 128 16,7-6 32-16,-3-7 0 0,6-1-336 0,3-4-64 16,4-5-16-16,4-1 0 0,2-1-640 0,6 1-224 15,-1-3 144-15,9 0-144 0,-2 2 0 0,2 4 0 0,3 8 0 0,0 2 0 16,0 9-272-16,4 3 64 0,-1 4 16 0,3 1 0 31,1 2-256-31,5-1-64 0,0 1 0 0,4 0 0 16,-42 35-64-16,91-56-32 0,-91 56 0 0,92-50-7264 15,-92 50-1472-15</inkml:trace>
  <inkml:trace contextRef="#ctx0" brushRef="#br0" timeOffset="8728.53">29686 9171 13823 0,'-30'16'1216'0,"11"-4"-960"0,7-5-256 0,3-3 0 16,9-1 2544-16,2-3 464 0,0 2 80 0,1 0 32 15,-1 1-2288-15,-2 1-448 0,0-3-80 0,-5 1-32 31,-2 0-1808-31,-6-2-352 0,0-2-80 0,-7-1-16 16,-2-1 1088-16,-4-3 192 0,-1 0 64 0,-7 4 0 0,-1-3 640 0,-2-1 352 0,-1 4-32 0,1 1-16 16,1 2 1104-16,1 2 240 0,3 1 32 0,-2 4 16 15,2 0-176-15,6 4-48 0,-2-2 0 0,0 4 0 16,7 3-528-16,-1 3-112 0,3 2-32 0,-1 4 0 16,6-1-288-16,-1 6-48 0,1-1-16 0,2 3 0 0,1 2-128 0,1 3-48 15,4 1 0-15,0 1 0 0,6-1-272 0,0-5 0 16,0-5-176-16,5 1 176 15,3-6-624-15,-8-23-16 0,27 37 0 0,-27-37 0 16,0 0 80-16,0 0 16 0,90 19 0 0,-90-19 0 0,0 0 288 0,68-38 64 16,-68 38 16-16,47-51 0 0,-28 25 656 0,2-7 128 15,-3 1 32-15,-1 1 0 0,-3-2-256 0,0-2-64 16,-2 4 0-16,-1 1 0 0,-3 6-320 0,1 3 0 16,-2 2 0-16,0 5 0 0,-2 3 0 0,2 6-128 15,-3 3 128-15,-1 4 0 0,1 3 0 0,-1 9 0 0,1 4 0 0,-3 3-128 16,-1 10 128-16,0 2 0 0,0 5 0 0,0 4 128 15,-1 2 464-15,1 10 112 0,0 1 0 0,-4 5 16 16,2 2 16-16,-3 3 0 0,2-4 0 0,-1-4 0 16,-1-1-400-16,0-2-80 15,3-2 0-15,-1-5-16 16,3 2-688-16,0-4-144 0,3 4-32 0,4 5-15952 16</inkml:trace>
  <inkml:trace contextRef="#ctx0" brushRef="#br0" timeOffset="-189030.61">17073 12946 10127 0,'-7'5'896'0,"2"0"-704"16,1-1-192-16,4-4 0 0,0 0 352 0,-1 0 32 16,-1 3 16-16,-5 0 0 0,2 1-400 0,-1-4-320 15,5 0 48-15,1-2 16 0,3-5 32 0,1-1 16 16,1 2 0-16,2-6 0 0,-4 5 208 0,3-3-176 16,-1 1 176-16,0-1-160 0,-5 4 480 0,2-1 80 15,-2 0 32-15,0 4 0 0,-2 3 272 0,-3 0 48 0,-2 0 16 16,0 3 0-16,-5 4-192 0,-1 0-16 0,1 0-16 0,-2 4 0 15,0-6-544-15,4 5 0 0,-6-3 0 0,6 0 0 16,1-1 0-16,6-3 0 0,-3-1 0 0,6 1 0 16,2-1 0-16,2 2 0 0,-3-3 0 0,3 1 0 15,-1 0 0-15,-1 1 0 16,2 2-160-16,1 2 160 0,-5 0 0 0,2 0 0 0,-1 4 160 0,-1-4-160 16,2 5 640-16,-2-3 0 0,0 3 16 0,0-3 0 0,0 1 128 15,0-1 32-15,2 1 0 0,-2 1 0 0,0-3-208 0,0 5-32 16,0-6-16-16,0 3 0 0,-2-3-320 0,0 3-64 15,2-1-16-15,0 2 0 0,2-3-160 0,0 1 0 16,3 0 0-16,2-6 0 0,0 6 320 0,0-6-32 16,2 3 0-16,1-5 0 0,-1 6-96 15,1-3-32-15,1-1 0 0,-1 1 0 0,-3 4 16 0,0-1 0 16,2-1 0-16,0 2 0 0,-1-1 272 0,-3-1 64 16,2 2 16-16,0-3 0 15,0 1-112-15,0 1-32 0,0-2 0 0,2-3 0 0,0 3-224 0,-1-2-160 16,3 1 192-16,1-2-192 0,4-2 192 0,-2-2-64 15,1 0 0-15,3-5-128 0,-2 4 0 0,-3-1 0 0,5 1 0 16,-4-1 0-16,2 1 0 0,-1 1 0 0,-1 2 0 0,0 0 0 16,-2 2 0-16,4 1 0 0,-4 1 0 0,2-1 0 15,0 1 320-15,0-1-64 0,0 4 0 0,2-5 0 16,-1 1 80-16,-15-3 16 0,0 0 0 0,0 0 0 16,0 0-176-16,86 2-48 0,-86-2 0 0,0 0 0 15,0 0-128-15,99-16 0 16,-99 16 0-16,0 0 0 0,94-10 0 0,-94 10 0 0,0 0 0 0,94-9 0 15,-94 9 0-15,0 0 0 0,0 0 0 0,98 4 0 16,-98-4 0-16,0 0 208 0,0 0-16 0,0 0-16 16,96 14 288-16,-96-14 64 0,0 0 16 0,0 0 0 15,0 0-208-15,101 10-32 0,-101-10-16 0,0 0 0 0,0 0-288 0,0 0 0 16,101 5 0-16,-101-5 0 0,0 0 0 0,0 0 0 16,0 0 0-16,99 4 0 0,-99-4 0 0,0 0 0 15,0 0 0-15,92 10 0 0,-92-10 0 0,0 0 0 16,0 0 0-16,91 11 0 0,-91-11 0 15,0 0 0-15,0 0 0 0,0 0 0 0,101 26 192 0,-101-26-32 16,0 0 0-16,0 0 0 0,0 0-160 0,108 7 160 16,-108-7-160-16,0 0 160 0,0 0-160 0,87-2 0 15,-87 2 0-15,0 0 0 16,0 0 0-16,0 0 0 0,93 0 0 0,-93 0 0 0,0 0 0 0,0 0 0 16,0 0 0-16,101-2 0 0,-101 2 0 0,0 0 0 15,0 0 0-15,83 0 0 0,-83 0 0 0,0 0 0 0,0 0 0 0,0 0 0 16,100 25 0-16,-100-25 0 0,0 0 0 0,0 0 0 15,0 0 0-15,89 36 0 0,-89-36 0 0,0 0 0 16,0 0 0-16,88 18 0 0,-88-18 0 0,0 0 0 16,0 0 0-16,0 0 0 0,103 10 0 0,-103-10 0 15,0 0 0-15,0 0 0 0,0 0 0 0,101 11 0 16,-101-11 0-16,0 0 0 16,0 0 0-16,0 0 0 0,91 10 0 0,-91-10 0 0,0 0 0 0,0 0 0 15,0 0 0-15,0 0 0 0,92 17 0 0,-92-17 0 16,0 0-128-16,0 0 128 0,0 0 0 0,0 0 0 15,84 11-224-15,-75-8 32 0,1 3 0 0,-3-3 0 0,2 2-32 0,-4 1 0 16,0 2 0-16,0-3 0 0,2 1 224 0,-1 4 0 16,1-5-160-16,-2 8 160 0,2-5 0 0,0 6 0 15,-2-2 0-15,0 1 0 0,0 1 0 0,-3 1 0 16,0 3 0-16,1-1 0 0,-3 2 0 0,0 0 0 16,0 1 0-16,0-1 0 0,0-2 0 0,-3 0 0 15,1 1 0-15,-1-1 0 16,-1-1 0-16,-1 1 0 0,3-1 0 0,-5 0 0 0,2-4 0 0,0-5 0 15,3-2 0-15,-3 2 0 0,5-5-128 0,-2-4 128 16,4 0 0-16,3-3 0 0,0 0-128 0,2-7 128 16,2 1-160-16,0-6 160 0,3-1-352 0,-2-2 32 15,3 0 0-15,-1-2 0 0,0-1 160 0,0-1 160 0,2-1-208 0,0-4 80 16,2 3 128-16,-1-4-160 0,3 4 160 0,1-4-160 16,0 8 160-16,2-1-128 0,2 0 128 0,-1 2-128 15,-1 6 128-15,-2 1 0 0,-19 14 0 0,0 0-128 16,60-32 128-16,-60 32 0 0,0 0 0 0,0 0 0 15,82-22 0-15,-82 22 0 0,0 0 0 0,87-21 0 16,-87 21 0-16,75-23 0 0,-75 23 0 0,78-31 128 16,-78 31-128-16,73-30 0 0,-73 30 0 0,61-28-128 15,-61 28 128-15,51-24-192 16,-51 24 192-16,0 0-192 0,73-21 192 0,-73 21 0 0,0 0 0 0,0 0 0 16,91-12 304-16,-91 12 32 0,0 0 16 0,0 0 0 15,85 0-144-15,-85 0-16 0,0 0-16 0,0 0 0 0,89 12-176 16,-89-12 0-16,0 0 144 0,0 0-144 0,92 19 0 0,-92-19 0 15,0 0 0-15,0 0 0 0,101 9 0 0,-101-9 0 16,0 0 0-16,0 0 0 16,93 10 0-16,-93-10 0 0,0 0 0 0,0 0 0 15,0 0 288-15,96 20-16 0,-96-20 0 0,0 0 0 0,0 0 208 0,0 0 32 16,97 28 16-16,-97-28 0 0,0 0-304 0,0 0-64 16,86 27-16-16,-86-27 0 0,0 0-144 0,0 0 0 15,87 32 0-15,-87-32 0 0,0 0 0 0,0 0 0 16,95 35 128-16,-95-35-128 0,0 0 0 0,0 0 0 15,103 24 0-15,-103-24 0 16,0 0 0-16,0 0 0 0,96 7 0 0,-96-7 0 0,0 0 0 0,0 0 0 0,98-4 0 0,-98 4 0 16,0 0 0-16,0 0 0 0,101-10 0 0,-101 10 0 15,0 0 0-15,0 0 160 0,101-3-160 0,-101 3 160 16,0 0-160-16,0 0 0 0,94-4 144 0,-94 4-144 16,0 0 128-16,77-14-128 0,-77 14 160 0,0 0-160 15,85-19 0-15,-85 19 0 16,0 0 0-16,73-24 0 0,-73 24 0 0,0 0 0 0,65-27 0 0,-65 27 0 15,0 0 0-15,61-22 0 0,-61 22 0 0,0 0 0 16,0 0 0-16,80-26 0 0,-80 26 0 0,0 0 0 16,0 0 0-16,76-18 0 0,-76 18 0 0,0 0 0 15,0 0 0-15,0 0 0 0,86-19 0 0,-86 19 0 16,0 0 0-16,0 0 0 0,75-31 0 0,-75 31 0 16,0 0 0-16,54-37 0 0,-38 25 0 0,-1-4 0 0,-1 1 0 0,2-3 0 15,0 3 0-15,-4-5 0 0,3 5 0 0,-1-3 0 16,2-1 0-16,1 0 0 0,3-2 0 0,-1 0 128 15,0 2-128-15,2-4 0 0,0 1 160 0,1-3-160 16,-1 3 160-16,0 1-160 16,-2 2-624-16,1-2-208 15,-1 2-64-15,-2 1-10144 0,-1 1-2032 0</inkml:trace>
  <inkml:trace contextRef="#ctx0" brushRef="#br0" timeOffset="-158527.53">8663 13181 6447 0,'-8'0'576'0,"2"1"-576"0,-1-1 0 0,6 4 0 16,1-4 1232-16,0 2 144 0,-6 1 32 0,1 2 0 15,-2 4-560-15,2 2-96 0,2-1-32 0,3 0 0 16,1 4-592-16,3-1-128 0,-1-5 0 0,4 3 0 0,-3-3 0 0,-1 1-128 16,2-4 128-16,1 1-160 0,-3-3 160 0,2 4 128 15,6 0-128-15,-6-3 176 0,4 4 560 0,-1-1 112 16,1 2 32-16,2 0 0 0,4-2-176 0,-2 5-16 16,2-2-16-16,3 1 0 0,1-1-304 0,-19-10-64 15,0 0-16-15,0 0 0 0,104 38-288 0,-104-38 0 16,0 0 0-16,91 16 0 0,-91-16 0 15,0 0 0-15,87 7 0 0,-57-7 0 0,-8 2 0 0,5-4 0 16,-5 2 0-16,4-2 0 0,2 1 0 0,-28 1 0 16,0 0 144-16,86-2-144 0,-86 2 448 0,0 0-16 15,99-7 0-15,-99 7 0 0,75-9-80 0,-75 9-16 16,87-19 0-16,-42 7 0 0,4-4 80 0,-5 2 16 0,-1-1 0 0,1-1 0 16,-2 0 16-16,-1 1 0 0,1 4 0 0,-2 1 0 15,2-1-64-15,-42 11-16 0,87-16 0 0,-87 16 0 16,93-12-64-16,-93 12-16 0,104-5 0 0,-104 5 0 15,99-10-288-15,-99 10 0 0,93-11 0 0,-93 11 0 16,83-14 0-16,-83 14 0 0,82-14 0 0,-82 14 0 16,77-8 0-16,-77 8 0 0,84-7 0 0,-84 7 0 15,89-2 128-15,-89 2-128 0,95 5 192 0,-95-5-192 16,89 7 208-16,-89-7-64 0,0 0-16 0,114 16 0 16,-114-16-128-16,0 0 0 0,106 24 0 0,-106-24 128 15,0 0-128-15,90 37 0 0,-90-37 0 0,0 0 0 16,86 55 0-16,-86-55 0 0,0 0 0 0,75 68 0 0,-75-68 0 15,38 56 0-15,-26-25 0 0,1 3 0 0,-1-1 0 16,-5-5 0-16,-2 3 0 0,2-5 0 0,-7 2 0 0,0-4-144 16,0 1 144-16,-5 3 0 0,1-6-144 0,-1 1 144 15,1-1 0-15,-1 5-144 0,0-3 144 0,0-1 0 16,1 6 0-16,3-6 0 0,-5 1 0 0,3-1 0 16,3-7 0-16,0-3 0 15,2 1-416-15,1-10 0 0,4-1 0 0,0-4 0 16,3-3-160-16,1-5-16 0,3-1-16 0,0-6 0 0,3-3 224 0,2-7 64 15,1-4 0-15,0 1 0 0,3-8 128 0,0 1 16 16,3 1 16-16,-5 0 0 0,5 0-32 0,2 2-16 16,1 3 0-16,3 1 0 0,1 8 208 0,-3 0 0 0,3 2 0 15,0 3 0-15,-4 6 0 0,5-1 0 0,-1 4 0 0,-33 7 160 16,0 0-32-16,106-10-128 0,-106 10 192 0,0 0-64 16,113 12 32-16,-113-12 0 0,0 0 0 0,100 19 0 15,-100-19-160-15,0 0 0 0,102 33 0 0,-102-33 0 16,0 0 0-16,105 25 0 0,-105-25 0 0,0 0 0 15,115 8 0-15,-115-8 0 0,85-3 0 0,-85 3 0 16,94-9 192-16,-94 9 16 0,100-10 0 0,-100 10 0 16,94-5 384-16,-94 5 80 0,89-2 16 0,-89 2 0 15,0 0-304-15,120-4-48 0,-120 4-16 0,92 0 0 16,-92 0-320-16,89 0 0 0,-89 0 0 0,86-3 0 16,-86 3 0-16,80-2 0 0,-80 2 0 0,0 0 0 15,99-10 0-15,-73 1 0 0,-3 4 0 0,-4-4 0 0,-2 0 0 16,-1-3 0-16,-5 2 0 0,-1-6 0 0,0-1 0 0,-1-3 0 15,-2 3 0-15,2-4 0 0,-6-3 0 0,4-8 176 16,2-1-48-16,1-5 0 0,3-4-288 0,2-1-64 16,-2-4-16-16,6-7-8320 15,5-7-1664-15</inkml:trace>
  <inkml:trace contextRef="#ctx0" brushRef="#br0" timeOffset="-139784.24">17237 1659 11967 0,'9'4'1072'0,"1"-4"-864"0,-1 0-208 0,-2-4 0 16,1 4 384-16,3-2 48 0,-11 2 0 0,0 0 0 16,106-3-432-16,-106 3-256 0,96-4 48 0,-96 4 0 15,78-3-224-15,-78 3-32 0,0 0-16 0,107-2 0 0,-107 2 480 0,0 0 208 16,94 4-16-16,-94-4 0 16,0 0 560-16,111 5 96 0,-111-5 32 0,0 0 0 0,117 2 32 0,-117-2 16 15,0 0 0-15,122-2 0 0,-122 2-544 0,89 0-128 16,-89 0 0-16,92 3-16 0,-92-3-240 15,108 11 0-15,-108-11 0 0,119 12-160 0,-119-12 160 0,115 11 0 16,-115-11 0-16,108 12 0 0,-108-12 0 0,106 8 0 16,-106-8 0-16,117 13-128 0,-117-13 128 0,136 15 0 15,-136-15 0-15,153 11 0 0,-153-11 0 0,148 1 0 16,-148-1 0-16,140 0 0 0,-140 0 0 0,141 0 0 16,-141 0 0-16,157 7-128 0,-70-5 128 0,-87-2 0 0,153 2-144 0,-153-2 144 15,134 0 0 1,-134 0 192-16,147 5-32 0,-69-1 0 0,6 4 160 0,-1-2 48 15,-83-6 0-15,163 10 0 0,-163-10 176 0,156 4 32 0,-72-4 16 0,5-2 0 16,7 2-464-16,0-2-128 16,-2-5 0-16,-2 4 0 0,-3-10 0 0,-4 6 0 0,4-1 0 0,4-1-128 31,6 2-256-31,-3-5-32 0,-9 5-16 0,-2-5 0 0,-1 3 432 0,-4 0-160 0,4 6 160 0,3 1 0 16,5 2 0-16,-3-2 0 0,-5 1 0 0,-6-6 0 15,-78 7 0-15,152-6 0 0,-69 5 0 0,3-3 0 0,4 4 0 16,-1-3 0-16,-3-3 0 0,-5 1 0 15,0-2 0-15,-1-3 0 0,0 3-128 0,5-2 128 0,4 4-176 0,-2-2 32 16,-3-4 0-16,-4 4 0 0,-3-1 144 0,-77 8 0 16,144-12-144-16,-144 12 144 0,145-9 0 0,-145 9 0 15,148-4 128-15,-148 4-128 0,131-5 0 0,-131 5 0 16,108-5 0-16,-108 5 0 0,98-4 0 0,-98 4 0 16,92-1 0-16,-92 1 0 0,87 0 0 0,-87 0 0 15,82 0 0-15,-82 0 0 16,78 0 0-16,-78 0 0 0,0 0 0 0,91 8-176 0,-91-8-128 0,0 0-16 15,0 0-16-15,0 0 0 0,85 39 144 0,-76-29 16 16,0 8 16-16,-1-3 0 0,-1 4 288 0,0 2 64 16,-5 0 16-16,2 5 0 0,-1 1 144 0,1-5 32 15,-3 6 0-15,-1 0 0 0,0 1-160 0,-1-1-32 0,-3 5 0 0,2 2 0 16,-1 5 304-16,-1 4 48 16,-3 8 16-16,0 4 0 0,4 0 80 0,-4-1 0 0,4 3 16 0,4-2 0 15,3-2 112-15,3-4 0 0,3 2 16 0,4-1 0 16,4-8-416-16,1-3-96 0,0 2-16 0,-19-42 0 15,38 70-416-15,-38-70-96 0,30 54 0 0,-30-54-16 16,19 38-96-16,-16-20-16 0,1-6 0 0,-2-2 0 16,-1 4 384-16,-1-2 128 0,-1-1 0 0,-1 3 0 15,-2-6 64-15,1 5 16 0,-7-1 0 0,1-5 0 16,-5 3-208-16,0-4 0 0,-3-3-144 0,-3-1 144 16,1-1-688-1,-5-1-32-15,-1-1-16 0,-8-1 0 0,0-1-32 0,-5-1 0 0,-6-3 0 0,-5 2 0 0,-5-2 576 0,-5-2 192 16,0 4 0-16,-2-6-144 0,2 6 752 0,-4 0 160 15,0 0 16-15,-3-4 16 0,0 6-256 0,-7-3-48 16,-9 1-16-16,-2 2 0 16,-1 1-480-16,-2 2 0 0,3 0 0 0,-3 0 0 0,5 0 0 0,-9-2 0 15,-3 0-128-15,-2 1 128 16,2-1-496-16,4-5 16 0,3 2 0 0,1-2 0 0,6-4 64 0,-12 3 16 16,-8-3 0-16,1 4 0 0,3-1 64 0,-1 2 16 15,1-1 0-15,0-1 0 0,-7 1 320 0,-2 3 0 16,-6 2 0-16,3 2 0 0,7 2 256 0,0-2 160 15,1 2 32-15,-8 1 16 0,-5 4-464 0,-2 2 0 0,2 0 0 0,3 0 0 16,4-3-320-16,-6-2 32 0,-5 5 16 0,8-6 0 16,11 1 272-16,-3-4-160 0,3 0 160 0,-1 0-128 15,-4-2 128-15,-1 0 128 0,1 4-128 0,4 0 176 16,3-2 16-16,2 0 0 0,1 0 0 0,-3 1 0 16,-1 6 544-16,3-1 112 0,3-3 32 0,2 1 0 31,2 6-112-31,-2-3-32 0,-1 2 0 0,-3-1 0 0,4-2-736 0,1 2 0 0,7-1 0 0,-2 2-160 15,4 0 32-15,-1 1 0 0,4 2 0 0,-8 1 0 16,-1-5 128-16,3 4 0 0,7-1 0 0,5-1 0 16,2 4 0-16,4 0 192 0,3 0-32 0,-4 0-16 15,6 0-144-15,0-5 0 0,-1-1 144 0,6-1-144 0,4-3-240 0,6 3-112 16,4 0-32-16,-2-4 0 16,9 4 128-16,-3 0 0 0,3-3 16 0,1 4 0 0,4 1 240 0,0 0 192 15,2 1-48-15,2 1 0 0,-2-1 240 0,0 4 32 16,3-2 16-16,-3-3 0 0,5 3-208 0,-2-3-32 15,4 5-16-15,3-7 0 0,1 5 16 0,4-5 16 16,-1 2 0-16,5-4 0 0,2-2 48 0,0-1 0 16,1 0 0-16,2-2 0 0,1 0 96 0,1-2 32 31,0-1 0-31,1-1 0 0,1-3 48 0,3-5 16 0,4-4 0 0,2-3 0 0,2-2-224 0,3-8-32 16,3-4-16-16,0-9 0 0,2-2-176 0,2-10-192 15,0-3 32-15,-2-8 16 0,1-6-160 0,-3-7-16 16,1-3-16-16,-1-6 0 0,0-5 16 0,2-7 16 0,-2-8 0 0,-2-1 0 15,3 6 32-15,-5 1 0 0,4 3 0 0,1 2 0 32,4 2-464-32,4 2-96 0,2 5 0 0,3 2-16 15,3 10-880-15,1 12-192 0,1 11-16 0,0 13-8448 0</inkml:trace>
  <inkml:trace contextRef="#ctx0" brushRef="#br0" timeOffset="-139043.72">20321 1799 7359 0,'2'1'656'0,"1"-1"-528"16,-1 0-128-16,2 2 0 0,-3 0 480 0,-1-2 64 15,4 3 16-15,1 4 0 0,4 2-80 0,-6 0-16 0,1 1 0 0,-4 6 0 16,-2-4-16-16,-1-2 0 0,1 3 0 0,-7-5 0 16,4 4-32-16,-4 1-16 0,2-3 0 15,2 2 0-15,2-1 816 0,-4-1 144 0,1 2 48 0,5-1 0 16,1-1 16-16,0 1 16 0,3 6 0 16,-1-1 0-16,1 3-864 0,-1 2-160 0,3 7-32 0,-3 1-16 15,1 6-368-15,1 2 0 0,-1 1 0 16,-1 4 0-16,3 7 0 0,-3-2 0 0,2 7 0 0,-1-4 0 15,1-3 0-15,3-1 0 0,0-8 0 0,3-3-192 16,-1-4-768 0,3 2-176-16,4-7-16 0,-16-26-8976 0</inkml:trace>
  <inkml:trace contextRef="#ctx0" brushRef="#br0" timeOffset="-138566.1">21360 1936 25791 0,'-25'2'1152'0,"10"0"224"0,3-1-1104 0,6 3-272 0,5-2 0 0,1-1 0 16,1 1 320-16,1 0 0 0,2 1 0 0,1 6 0 15,0 0-1984-15,0-1-400 0,-1 1-80 0,1-2-16 16,-2 4-80-16,-1-6 0 0,0 5-16 0,1-3 0 0,1 4 1680 0,1-3 320 16,-1 5 80-16,-1-5 16 0,2 8 1248 0,1-2 256 15,-3 1 64-15,0 6 0 0,1 2 160 0,1 7 32 16,0 3 16-16,-5 5 0 0,4 6-736 0,-4-3-160 16,0 1-16-16,-2-2-16 0,0 2-496 15,-3 3-192-15,0-1 128 0,1-2-128 0,3 0 0 0,1-4 0 16,0 2 0-16,3 0 0 0,2-3 0 0,2-8 0 15,2 2-176-15,0-8 176 16,1 2-1328-16,3-6-176 0</inkml:trace>
  <inkml:trace contextRef="#ctx0" brushRef="#br0" timeOffset="-137912.7">20652 924 17503 0,'-3'0'1552'0,"3"-2"-1232"0,5 2-320 0,-5 0 0 15,2 0-864-15,0 0-224 0,1 2-64 0,2 2 0 16,0-1-1152-16,-3 4-256 0,-2 2-32 0,2 1-16 16,-2 2 2224-16,-2-1 384 0,2 3 208 0,2 0-16 0,0 1 1280 0,-1-2 256 15,1 4 48-15,2 2 16 0,-3 2-192 0,5 7-48 16,-5 0 0-16,3 5 0 0,-1 4-576 0,-1-1-112 31,0 2-32-31,0 2 0 0,-2 7-640 0,-4-3-192 0,2-2 0 0,-1 3 0 16,-1-1-448-16,3-4-144 15,-3-5-48-15,1-6-7472 0</inkml:trace>
  <inkml:trace contextRef="#ctx0" brushRef="#br0" timeOffset="-137373.9">20729 825 20271 0,'-7'2'896'0,"5"-1"192"0,4 1-880 0,5-2-208 0,-4 4 0 0,4-4 0 0,4 0 0 0,6 1 0 15,-17-1 0-15,0 0 0 16,101 4-704-16,-101-4-16 0,0 0-16 0,110 5 0 16,-110-5-352-16,0 0-80 0,0 0-16 0,98 19 0 0,-98-19 784 0,0 0 144 15,0 0 48-15,0 0 0 0,61 51 896 0,-54-37 176 16,-7-2 32-16,-2 5 16 0,-3-1 112 0,0 0 0 16,-2 1 16-16,-9 2 0 0,2 0-592 0,-3 0-128 15,-4 4-32-15,0-2 0 0,2-2-288 0,-1 0 0 16,1 2 128-16,-2-2-128 0,0 2 0 0,2-2 0 0,0 4 0 0,0-4 0 15,1 2 0-15,4-5-144 0,4-2 144 0,3-2-128 16,4-3 128-16,3 1 0 0,3-5 0 0,4 2 128 16,3-3-128-16,4-2-128 0,4-2 128 0,1-2-192 15,0-2-32-15,-19 4-16 0,0 0 0 0,0 0 0 16,82-12 240-16,-82 12 0 0,0 0 0 0,0 0 0 16,87 0 0-16,-87 0 192 0,0 0-64 0,0 0-128 15,0 0 128-15,86 18-128 0,-74-13 0 0,-2-2 0 16,-1 8 0-16,0-6 0 0,-2 7 128 0,0-3-128 15,3 3 192-15,-5 0 0 0,2-1-16 0,2 3 0 0,-4-4-176 0,0 4 0 16,2 2 0-16,-5-4 128 0,-2 5-128 0,-7-5 0 16,-2 4 0-16,-4 2 0 0,-7 1 160 0,-4 0-160 15,-6 0 192-15,-4 2-192 0,-5-2 640 0,-3-1 0 16,1 1 16-16,-7 0 0 0,1-2 240 0,4-1 32 16,-4-2 16-16,7-4 0 15,3 4-1200-15,6-7-256 0</inkml:trace>
  <inkml:trace contextRef="#ctx0" brushRef="#br0" timeOffset="-136347.7">23820 1664 4607 0,'-12'4'400'0,"5"-2"-400"0,2-1 0 0,1-1 0 15,3 0 1456-15,1 0 208 16,0 2 32-16,-2-2 16 0,0 0-544 0,0 2-96 0,1 0-32 0,-1 1 0 15,2-3-848-15,-2 0-192 0,-1-3 0 0,1 3 0 16,0-2 0-16,-1 0-144 0,-1 2 144 0,1-2-128 0,3 1 128 0,-5-3-160 16,-1 2 160-16,3-3-160 0,-1 3 160 0,4 1-160 15,-5 1 160-15,3 1-160 0,2 1 160 0,-1 5 144 16,1-2-16-16,0 1-128 16,0 4 224-16,0-1-64 0,1 5-16 0,1 0 0 0,2 5-144 0,-3 2 160 15,-1 0-160-15,0 3 160 0,2 6-160 0,0-4 0 16,-2 5 0-16,0-1 0 0,-2 1 208 0,2 4-32 15,0 0-16-15,0 1 0 0,-2 6 448 0,1 2 96 16,-3 6 0-16,-3 4 16 0,4 2 176 0,-1 3 48 16,-4 2 0-16,2 2 0 0,3-4 48 0,1-5 16 15,2-4 0-15,-2 3 0 16,2-3-448-16,0-5-96 0,2 3-16 0,-2-7 0 0,0-2-448 0,0-5 0 0,0 0 0 0,0-7 0 31,-2-6-528-31,-1 0-48 0,1-5-16 0,2-4 0 16,2-5-352-16,1-3-64 0</inkml:trace>
  <inkml:trace contextRef="#ctx0" brushRef="#br0" timeOffset="-135798.86">24538 1626 9215 0,'-1'-7'816'0,"-1"4"-656"15,4 1-160-15,-2 0 0 0,1 2 832 0,1-2 144 0,2-3 32 0,-1-2 0 16,4 0-1008-16,-5 2 0 0,1-2 0 0,-1 7-208 31,0 0-400-31,-2 4-80 0,0 2-16 0,-2 1 0 0,2 2 496 0,-2 0 208 16,0 1-192-16,1 1 192 0,1 3 240 0,-6 0 160 0,1 0 48 0,2 3 0 15,-2 0 64-15,-1 3 32 0,1 0 0 0,0 1 0 16,1 4 560-16,-1-1 112 0,2 1 32 0,-1 4 0 16,1 2 160-16,-1 1 48 0,2 4 0 0,-5 4 0 15,4 9-432 1,0-3-96-16,-1 4-16 0,1 1 0 16,-1-3-496-16,-1 5-96 0,1-8-32 0,1 4 0 15,-4-6-288-15,3 4 0 0,-1-2 0 0,3-1 0 16,-3-6 0-16,2-3 0 0,1 7 0 0,-1-4 0 0,1 1 0 15,2-3 0-15,-2-3 0 0,4 2 0 0,0 0 0 0,-1 2-176 16,4-6 176-16,1-5-160 16,-1-2-1040-16,0 1-208 0,4-6-32 0,-6-7-8992 15</inkml:trace>
  <inkml:trace contextRef="#ctx0" brushRef="#br0" timeOffset="-124239.23">20649 3037 9215 0,'3'-4'816'0,"-1"3"-656"16,2-1-160-16,1 0 0 0,-2 0 464 0,4 1 64 0,-3-1 16 0,4 0 0 16,8-1-368-16,0-4-176 0,-1 5 160 0,-1 2-160 15,-7 0 0-15,-3 2-160 0,-2-1 0 0,-2 5 0 16,-4-1 160-16,1-2-160 0,-1 1 160 0,-6 3-160 15,3 0 544-15,-2-2 96 0,0 4 32 0,1-2 0 16,-3 1 400-16,2-1 96 0,2 0 16 0,2 4 0 16,-3-6-592-16,2 6-112 0,3-5-32 0,1-2 0 15,0 3-496-15,-1-2-112 0,-1 0 0 0,-1 1-16 16,0 1-288 0,0-2-48-16,-1-2-16 0,1 6 0 0,2-2 688 0,1-2 0 0,-1 4 0 0,1-4 176 15,4 6 512-15,-2-4 96 0,3 3 32 0,-1-1 0 16,-1 1-48-16,3-1-16 0,1-2 0 0,2 3 0 0,0-3-384 0,0 4-80 15,4-3-16-15,-3 1 0 0,1-2-112 0,1 2-32 16,1-2 0-16,3-2 0 0,-5 5 128 0,3-4 32 16,3-1 0-16,-2 4 0 0,1-4 352 0,1 2 80 15,1-2 16-15,3 0 0 0,-1-1-160 0,-3 3-16 16,-15-7-16-16,0 0 0 0,0 0-208 0,0 0-32 16,103 26-16-16,-103-26 0 0,0 0 32 0,0 0 0 15,91 21 0-15,-91-21 0 0,0 0-144 0,0 0-32 16,106 10 0-16,-106-10 0 0,0 0-16 0,87-2 0 15,-87 2 0-15,0 0 0 0,87 0 224 0,-87 0 32 0,0 0 16 0,0 0 0 16,96 4 0-16,-75-2 0 0,-21-2 0 0,0 0 0 16,0 0-176-16,0 0-32 0,104 15-16 0,-104-15 0 15,0 0-176-15,0 0 0 0,86 7 0 0,-86-7 0 16,0 0 0-16,0 0 0 0,99-7 0 0,-99 7 0 16,0 0 0-16,93-15 0 0,-93 15 128 0,0 0-128 15,94-20 128-15,-94 20 0 0,0 0 0 0,90-17 0 16,-90 17 192-16,0 0 16 0,77-12 16 0,-54 8 0 15,-23 4-144-15,0 0-16 0,0 0-16 0,87-7 0 16,-87 7-176-16,0 0 0 0,0 0 0 0,82-8 0 16,-82 8 0-16,0 0 0 0,0 0 0 0,85-14 0 0,-64 7 0 15,-2 3 0-15,0 1 0 0,-19 3 0 16,0 0 0-16,0 0 0 0,79-4 0 0,-79 4 0 0,0 0 0 0,0 0 0 16,0 0 0-16,89 13 0 0,-89-13 0 0,0 0 0 15,0 0 0-15,0 0 0 0,0 0-128 0,94 34 128 16,-82-25 0-16,-2-2 0 0,3 0 0 0,-5 2 0 15,3-1 0-15,-3 3 0 0,-1-2 0 0,0 1 0 16,0-1 0-16,-1 3 0 0,1 0 0 0,-4-3 160 16,2 1-160-16,-1-3 160 0,1 0-160 0,-2 2 0 15,1-2 0-15,-1-2 0 0,3 4 0 0,-3-6 0 16,-1 8 0-16,-2-4 0 0,0 0-128 0,-2 5 128 16,-1 2 0-16,-4 2 0 0,0-1 0 0,-6 3 0 15,1 4 0-15,0-3 0 0,-4 1 0 0,2-6 0 0,-1 3 0 0,1-1 0 16,0-2-336-16,0-6 48 0,5 4 16 0,-1-8 0 31,3-1-144-31,3-1-32 0,4-2 0 0,0-3 0 0,0 1 48 0,2-5 0 0,0-2 0 0,3-1 0 16,5-2 96-16,-4-4 32 0,8 4 0 0,-6-6 0 15,6 3 272-15,2-3 0 0,-2-1-128 0,2 2 128 16,-1-1 0-16,1-1-128 0,1 2 128 0,1-3 0 16,-1 1-128-16,2 2 128 0,1 1 0 0,-3 2 0 15,2 2 0-15,-3-2 0 0,3 7 0 0,-2-5 0 16,1 5 0-16,-1-2 0 0,2 2 0 0,-1-3 0 15,1 5 0-15,0-4 128 0,2 0-128 0,0 1 0 0,-21 8 0 0,47-20 0 16,-47 20 0-16,0 0 0 0,72-27 0 0,-55 20 0 16,-17 7 0-16,0 0 0 0,59-20 0 0,-59 20 128 15,0 0-128-15,0 0 0 0,0 0 288 0,77-14 16 16,-63 14 0-16,-5 0 0 0,3 2-144 0,-5 2-32 16,3-1 0-16,-6 1 0 0,3-1-128 0,-2 1 0 15,2-1 0-15,-2 2 128 0,4 1 176 0,-4-3 16 16,0 1 16-16,4 3 0 0,-4-1 16 0,2-2 0 15,2 3 0-15,0-4 0 0,1 3-128 0,-1-5-32 16,-1 5 0-16,1-3 0 0,2 1-16 0,-4-3-16 16,3 1 0-16,-3 0 0 0,0 0 16 0,0-2 0 15,0 1 0-15,0 1 0 0,-2 3 128 0,2-3 16 16,0 1 16-16,-2 1 0 0,2-2-112 0,2 3-32 0,-4 0 0 0,2-3 0 16,0 1-192-16,-2 1 0 0,4-4 0 0,0 2 0 15,1-1 0-15,-1-1 0 0,0 2 0 0,-1-2 0 16,-1-2 0-16,0 1 0 0,2-1 0 0,-2 2 0 15,2 0 0-15,-2 0 0 0,3-2 0 0,-3 0 0 16,4 2 272-16,-3 0-32 0,5 0-16 0,-1 2 0 16,-2-2-96-16,2 0 0 0,-1 0-128 0,-1 2 192 15,2-2-192-15,-1 0 0 0,-1 0 128 0,-1 0-128 16,2-2 0-16,-3 2 0 0,1-2 0 0,0 2 0 16,-1 0 0-16,1-1 0 0,2 1 0 0,-4 0 0 15,1 0 0-15,1 0 0 0,-2 0 0 0,0 0 0 0,2 0 0 0,-1 0 0 16,1 0 0-16,-2 1 0 0,2 1 0 0,-4-2 0 31,4 2 0-31,-2-2 0 0,1 0 0 0,-2-2 0 0,1 0 0 0,0 1 0 0,-2-3 0 0,0 2 0 16,0-3 0-16,0 2 0 0,2 1 0 0,-1-2 0 15,-1 3 0-15,2-3 0 0,-2-1 0 0,4 2 0 16,-2 1 0-16,0 0 0 0,3-1 0 0,-5-1 0 16,2-1 0-16,2 3 0 0,-4 0 0 0,-1 1 0 15,1 1 0-15,0-4 0 0,-1 2 0 0,-1-1 0 16,2-1 0-16,1 3 0 0,-3-3 0 0,1 1 0 15,-1-1 0-15,1-3 0 0,1 4 0 0,-2-4 0 0,3-2 0 16,-1 4 0-16,2-4 0 0,0 0 0 0,3 1 0 0,-3-3 0 16,5 1 0-16,-3 1 0 0,2 0 0 0,-1-1 0 15,2 5 0-15,0-6 0 16,-1 3 0-16,-1-3 0 16,2 4 0-16,-3-5 0 0,2 5 0 0,-4-3 0 0,0 4 0 0,0-2 0 0,-2-1 0 0,0 2 0 15,0-2 0-15,2 4 0 0,-3-2 0 0,-3-2 0 16,3 4 0-16,-4-5 0 0,0 6 0 0,-2-3 0 15,2 0 0-15,-2 2 0 0,2 2 0 0,-1-3 0 16,2-1 0-16,1 2 0 0,0-2 0 0,1-2 0 16,3 3 0-16,-3-5 0 0,4 4 0 0,-2-3 0 15,1 3 0-15,-1 1 0 16,0-1 0-16,-2 4 0 0,3 1 0 0,-3 1 0 0,2 1 0 0,-1 0 0 0,3 3 0 0,-2-1 0 16,2 6 0-16,-2-2-11840 15,2 1-2320-15</inkml:trace>
  <inkml:trace contextRef="#ctx0" brushRef="#br0" timeOffset="-88317.96">25446 1542 911 0,'-2'14'0'0,"1"-8"0"16,-1 2 0-16,2-4 0 0,0-1 192 0,0-3-32 15,-2 4-16-15,-3 3 0 0,1 1-272 0,-1 5-64 16,2-3-16-16,-4 1 0 16,3-4 336-16,3-1 64 0,1-2 0 0,0-2 16 0,1-2 16 0,3-2 0 15,1-2 0-15,-3-1 0 0,1 2-224 0,-1 3 0 16,0-2 128-16,-1-1-128 0,1 1 128 0,0-5 0 0,0 3-128 15,-4 3 224-15,-3-1-224 0,0 0 0 0</inkml:trace>
  <inkml:trace contextRef="#ctx0" brushRef="#br0" timeOffset="-88114.01">25378 1668 1839 0,'-5'7'160'0,"0"0"-160"0,3-2 0 0,0-1 0 15,-1-4 336-15,3 1 48 0,-2 1 0 0,0 0 0 16,-1 5-64-16,-1-2 0 0,1-2 0 0,3 1 0 15,0-1 592-15,0-1 112 0,3 0 32 0,3-2 0 16,-1-2 112-16,0 2 32 16,4-2 0-16,-1-3 0 0,-2 3 80 0,1 1 0 0,0-3 16 0,-6 2 0 0,3 1-480 0,-4-1-112 15,0 2 0-15,-2 0-16 16,0 0-944-16,-1 2-192 0,-4-1-48 16,0 1 0-1,0 2-208-15,0-3-64 0,0 3 0 0,0-1-4048 0,2-1-816 0</inkml:trace>
  <inkml:trace contextRef="#ctx0" brushRef="#br0" timeOffset="-87862.02">25406 1983 2751 0,'2'4'128'0,"1"-4"16"0,3 0-144 0,-1-2 0 0,-5 0 0 0,2 0 0 31,-1 2 384-31,3-5 32 0,1 3 16 0,2-1 0 0,-4-2 144 0,3-1 48 0,-5 3 0 0,1 1 0 16,-2 1 96-16,0 1 32 0,-2-2 0 0,1 2 0 15,-1 0-752-15,-2 2 0 0,1-1 0 0,1-1 0 32,-3 4-1248-32,3 1-192 0,4-2-32 0,-4 1-16 15,0-1 1168-15,-6 13 320 0</inkml:trace>
  <inkml:trace contextRef="#ctx0" brushRef="#br0" timeOffset="-87652.26">25270 2652 5519 0,'-9'21'240'0,"4"-5"64"0,2-1-304 0,3-8 0 15,0 0 0-15,0-3 0 0,0-1 448 0,0 4 16 16,-2 7 16-16,2 0 0 0,0 2-80 0,2-6-16 0,-2 2 0 0,1-7 0 15,3 2 336-15,-1-3 64 0,1-2 16 0,1-1 0 16,-1 1 256-16,-1 0 48 0,1-2 16 0,-3 0 0 16,1 2-688-16,-2-1-144 0,-2 1-32 0,2-2 0 15,0-2-960-15,0 2-192 16</inkml:trace>
  <inkml:trace contextRef="#ctx0" brushRef="#br0" timeOffset="-87479.56">25234 3040 8287 0,'-9'18'368'0,"4"-10"80"0,3 5-448 0,0-8 0 16,2-3 0-16,0-1 0 0,0 5 320 0,-2-1 0 15,2 2-16-15,-5 5 0 0,2-3-304 0,-1-1-192 16,1-2 16-16,-1-5 16 16,1-2-592-16,3-6-112 0,0-4-32 0,3-3 0 0,2 0 896 0,-1-1 0 15</inkml:trace>
  <inkml:trace contextRef="#ctx0" brushRef="#br0" timeOffset="-86296.91">24889 762 911 0,'5'0'0'0,"-5"0"0"16,0 2 0-16,0-2 0 0,0 0 304 0,0 2-32 16,0-2 0-16,2 3 0 0,-2 1 432 0,1 4 96 15,-1-2 16-15,0-1 0 0,-1 2 208 0,-1-4 64 16,2 1 0-16,-2 1 0 0,-1 2-352 0,1-4-64 16,0 1-16-16,0 1 0 0,1-1-176 0,-1 1-32 15,2 0-16-15,-2 0 0 0,2 4 160 0,0-4 48 16,0 6 0-16,-2-4 0 0,2 3-48 0,0-1 0 15,0 1 0-15,0 1 0 0,-1 1-224 0,1 2-48 16,-4-2-16-16,2 4 0 0,-1 1 16 0,-1 0 0 16,1 4 0-16,-1-1 0 0,-1-1 0 0,0 0 16 0,0 0 0 15,1 0 0-15,-1-1-160 0,0-3-48 0,3-1 0 0,0-2 0 16,2 4-128-16,-1-4 0 0,1-5 0 0,0 4 128 16,0-3-128-16,-2 1 0 0,2 2 0 0,-2-3 0 15,-1 3 0-15,-1 1 0 0,1-2 0 0,-1 3 0 16,1-1 0-16,-3-2 0 0,3 4-144 0,-1-5 144 15,4 1 0-15,0-4 0 0,4 2 0 0,-1-3 0 16,3-3 0-16,1 2 0 0,0-4 0 0,1 0 0 16,1-2 0-16,2 0 0 0,-1 0 128 0,0-3-128 15,3 0 416-15,-1 0 32 0,0 3 16 0,2-1 0 16,-4 1-128-16,3 0-16 0,-3 2-16 0,1 0 0 16,1 0-304-16,-4 0 0 0,3 2 128 0,-6-2-128 0,4 0 0 0,0 2 128 15,-2-2-128-15,1 0 0 0,-1-2 240 0,4 0-64 16,-3 0-16-16,5-3 0 0,-1 2-32 0,2-1-128 15,0-1 192-15,0-2-64 0,-2 2-128 0,2-2 0 16,0 0 0-16,-2 3 0 16,4-3-864-16,-4 0-48 0,3 2-16 0,-4 0-5920 15,-1-4-1200-15</inkml:trace>
  <inkml:trace contextRef="#ctx0" brushRef="#br0" timeOffset="-85998.67">24969 1154 5519 0,'0'4'240'0,"0"-3"64"0,0 1-304 0,0-2 0 0,1 2 0 0,-1-2 0 16,2 0 480-16,2 2 32 0,-1-2 16 0,6 3 0 15,-2-1 560-15,3 3 128 0,-3-3 0 0,2-2 16 16,0 0-352-16,1-2-80 0,-1 2-16 0,1-2 0 16,1-1-240-16,1 1-48 0,-2 0-16 0,1 1 0 15,-1-1-112-15,1 0-32 0,-1 0 0 0,-1 1 0 16,-2-3-336-16,2 1-288 0,-6-3 48 0,1 5-4848 16,-1-5-976-16</inkml:trace>
  <inkml:trace contextRef="#ctx0" brushRef="#br0" timeOffset="-85716.59">24965 842 1839 0,'5'0'0'0,"-1"-1"160"0,3-1-160 0,0 0 0 0,-5 0 0 0,5 1 0 16,-2-3 0-16,4 2 0 0,6-1-160 0,3 1 160 16,-18 2 512-16,0 0 192 0,0 0 32 0,0 0 16 15,102-23 64-15,-102 23 16 0,0 0 0 0,0 0 0 16,88-20-256-16,-88 20-32 0,0 0-16 0,0 0 0 16,99-27-336-16,-99 27-64 0,0 0 0 0,0 0-128 15,108-29 208-15,-108 29-64 0,0 0-16 0,0 0 16 16</inkml:trace>
  <inkml:trace contextRef="#ctx0" brushRef="#br0" timeOffset="-83909.23">23575 902 3679 0,'-2'6'320'0,"2"-2"-320"16,0-1 0-16,0-1 0 0,0 0 400 0,0-2 16 0,2 9 0 0,-2 1 0 15,0 4-272-15,0-4-144 0,0 4 160 0,0-3-160 16,0-4 832-16,0 3 80 0,1-1 16 0,-1 1 0 16,2-1 144-16,0 2 16 0,-2-1 16 15,0 6 0-15,0-1-256 0,0 3-48 16,-4 1-16-16,3 2 0 0,-5 2-272 0,1-4-48 0,2 2-16 0,-3-1 0 31,1 5-288-31,2-4-160 0,1 1 160 0,-1-2-160 0,3-3 176 0,-2-1-176 0,4-4 192 0,-1 0-192 16,3-2 160-16,-1-3-160 0,2-3 128 0,1 3-128 15,1-4 0-15,0 1 0 0,-2-2 0 0,0-1 0 16,4 1 0-16,-2 0 0 16,3 0-128-16,-3 1 128 0,2-3 0 0,1 2 0 0,3 0 0 0,-3-1 0 0,0 1 0 15,1 0 0-15,-1-2-128 0,1 2 128 16,1-2 0-16,0 0 0 0,-3 0 0 0,1 0 128 0,3 0 0 0,-3 0 0 15,4-2 0-15,-2 0 0 0,0-1-128 0,2-1 0 16,0-1 0-16,0 1-5504 16,-2-1-992-16</inkml:trace>
  <inkml:trace contextRef="#ctx0" brushRef="#br0" timeOffset="-83594.72">23644 1239 1839 0,'6'0'160'0,"-6"0"-160"0,1 0 0 0,1 0 0 15,0 0 336-15,1-1 48 0,1 1 0 0,1-2 0 16,-2 0-384-16,4-1 0 0,4 1 0 0,-1-3-128 16,-1 5 752-16,0-2 144 0,1 2 48 0,-1-2 0 15,1 2 464-15,-4 0 80 0,2 0 32 0,1 0 0 16,-2 0-432-16,0 0-96 0,0 0-16 0,3 0 0 0,-6 0-528 0,3 0-128 16,2 0 0-16,-4 0-16 15,2-1-624-15,2-3-112 0,-4 2-16 0,2-1-3408 16,0-2-688-16</inkml:trace>
  <inkml:trace contextRef="#ctx0" brushRef="#br0" timeOffset="-83343.04">23578 1124 10127 0,'-2'4'448'0,"2"-2"96"0,2-1-544 0,2-1 0 0,1 0 0 0,-3-1 0 16,3-1 128-16,4-2-128 0,3-1 0 0,7-3 0 15,0 2 128-15,0-1-128 0,-19 7 144 0,0 0-144 16,0 0 752-16,79-33 48 0,-60 23 16 0,0 5 0 16,0-4-368-16,-1 0-80 0,-1 4-16 0,-3-4 0 15,0 4-352-15,-4 1 0 0,3-1 0 0,-5-2-4304 16,3 4-896-16</inkml:trace>
  <inkml:trace contextRef="#ctx0" brushRef="#br0" timeOffset="-82793.48">23960 1320 7359 0,'-2'0'656'0,"0"0"-528"16,2 0-128-16,0 0 0 0,2 0 672 0,-2 3 96 15,-2-3 32-15,1 2 0 0,1-1 512 0,0-1 96 16,0 4 32-16,3-2 0 0,0-2-672 0,1 1-128 16,3-1-16-16,0 0-16 0,2 0-608 0,-4 0 0 15,4 0-144-15,-2 0 144 0,1 0-144 0,3 0 144 16,-4-1 0-16,3 1 0 0,-5 0-192 0,2 1 192 15,0-1-192-15,-1 2 192 16,-1 0-896-16,2 0-80 0,-4 3-16 0,2-5-5472 0</inkml:trace>
  <inkml:trace contextRef="#ctx0" brushRef="#br0" timeOffset="-82489.89">24305 1004 2751 0,'-7'9'128'0,"2"0"16"0,3-4-144 0,-3-2 0 0,5-1 0 16,0-2 0-16,0 4 304 0,-2 3 16 0,2 0 16 0,-2 3 0 15,2 0 768-15,-2 3 160 16,4-3 16-16,-2 4 16 0,4-4 160 0,1 1 16 0,-3 5 16 0,3-1 0 16,-2 4-464-16,4 1-112 0,-5 2-16 0,3 1 0 15,-1 3-224-15,1 0-48 0,0-1-16 0,-1 4 0 16,-1-4-608-16,1 2 0 0,-3 0 0 0,1-7 0 31,2 1-1104-31,-4-3-192 0</inkml:trace>
  <inkml:trace contextRef="#ctx0" brushRef="#br0" timeOffset="-69373.22">27136 1903 5519 0,'2'3'496'0,"0"-1"-496"0,0 0 0 0,-1 0 0 15,1-2 192-15,-2 1-64 0,4 3-128 0,1-1 192 16,-3 8 192-16,3-4 16 0,0 5 16 0,-1-3 0 16,-1 5 384-16,-1-4 80 0,-2 1 16 0,2 3 0 15,-1-2-80-15,1-2-16 0,0 4 0 0,-2 0 0 16,-2-4 48-16,2 8 16 0,0-2 0 0,-2-1 0 15,1 4-224-15,-1 1-32 0,2 2-16 0,-7 1 0 16,2 5-336-16,-2 0-64 0,-2 1 0 0,0-1-16 16,-3 5-176-16,-2 0 0 0,2 2 0 0,-7 0 0 15,0 1 0-15,-1 1 0 0,3-2 0 0,3 0 0 0,2-6 0 0,3-4 240 16,4-3-64-16,-2-2-16 0,5-5 288 0,0-1 64 16,4-5 16-16,0 1 0 0,5-3-400 0,-4-3-128 15,4-1 0-15,4 2 0 0,-1-3 0 0,2-4 0 16,2 1 0-16,6-3 0 0,-1 1 0 0,0-1 128 15,0-1-128-15,2-2 160 0,0 2-160 0,0 1 160 16,-21 4-160-16,0 0 160 0,0 0-160 0,104-14 0 16,-104 14 144-16,0 0-144 0,0 0 0 0,105-3 0 15,-105 3 0-15,0 0 128 0,0 0-128 0,0 0 0 16,111-4 0-16,-97 1 0 16,2 1-1312-16,-2-3-224 0,-2 2-64 0,2-3-6832 0</inkml:trace>
  <inkml:trace contextRef="#ctx0" brushRef="#br0" timeOffset="-69074.45">27234 2370 7359 0,'-10'7'320'0,"4"-4"80"0,1 1-400 0,3-3 0 0,2 1 0 0,0-2 0 16,2 0 512-16,0 0 0 0,0 2 16 0,3 1 0 16,4 1 208-16,-1-4 32 0,3 2 16 0,3-4 0 0,3 2 528 0,2-5 96 15,6 3 32-15,-4 0 0 16,5-1-272-16,2-1-48 0,-4 1-16 0,2-2 0 16,0 3-448-16,-1-3-80 0,-3 1-32 0,-1-3 0 0,-3 4-544 0,-1-3 0 15,-3 1 0-15,0-2 0 16,-4 2-576-16,-1-2-192 0,0-2-16 0,0-1-16 15,-4 1-1408-15,-2-1-288 0</inkml:trace>
  <inkml:trace contextRef="#ctx0" brushRef="#br0" timeOffset="-68869.97">27197 2041 9215 0,'-12'1'816'0,"5"1"-656"0,7 0-160 0,0-2 0 16,2 0 1088-16,-4 2 192 0,1-1 48 0,-1-1 0 15,-3 4-368-15,5-2-80 0,7 1-16 0,3-3 0 16,7-5 64-16,10 1 16 16,-27 4 0-16,0 0 0 0,101-26-112 0,-101 26-32 0,94-26 0 0,-94 26 0 15,97-23-608-15,-97 23-192 0,89-19 0 0,-89 19 0 16,0 0 0-16,119-22 0 0,-119 22-160 0,0 0-6752 16,103-14-1344-16</inkml:trace>
  <inkml:trace contextRef="#ctx0" brushRef="#br0" timeOffset="-68539.56">28140 2368 11343 0,'-12'4'240'0,"3"1"48"0,2-2 16 0,4-1 32 0,3-2-336 0,0 0 0 0,0 0 0 0,0 2 0 16,2-1 1200-16,-4 1 160 0,2 0 48 0,0 1 0 15,2 3 272-15,3-5 64 0,-2 3 16 0,6-4 0 16,1 0-832-16,4 0-160 16,-1-2-48-16,2 0 0 0,3-1-592 0,-3-2-128 0,3 1 0 0,-1 4 0 15,-3-3 0-15,4 1-192 0,-1 0 192 0,0-1-160 31,3 3-816-31,1-4-176 0,-1 3-16 0,-20 1-5504 16,0 0-1104-16</inkml:trace>
  <inkml:trace contextRef="#ctx0" brushRef="#br0" timeOffset="-68098.97">28917 1995 10127 0,'-1'2'896'0,"-1"2"-704"16,2-3-192-16,0 1 0 0,0 0 448 0,0 0 48 0,-2 1 16 0,0 6 0 15,1 1 864-15,1 4 176 0,-2 0 48 0,2 2 0 0,2 1-144 0,-2 2-32 16,0 4 0-16,1 1 0 0,-1 4-560 0,0 7-112 16,-1 3-32-16,1 2 0 0,-6 4 80 0,3-4 16 31,-2 2 0-31,0-2 0 0,3 0-64 0,-3-4-16 0,1 1 0 0,2 0 0 16,2-3-432-16,-1-4-96 0,-1-2-16 0,0-4 0 31,2 2-752-31,-2-5-144 0,2-1-48 0,-1-7 0 0,-3-2-1776 0,4-8-352 0</inkml:trace>
  <inkml:trace contextRef="#ctx0" brushRef="#br0" timeOffset="-67593.15">28956 2117 6447 0,'-11'-22'272'0,"1"6"80"0,5 4-352 0,1 3 0 0,1 4 0 0,1 3 0 15,-2 0 1632-15,-1 1 256 0,0-5 48 0,-7-1 16 16,5 4 528-16,-4 3 96 0,6 2 32 0,3 3 0 15,2 0-768-15,2 0-160 0,3-3-16 0,8 5-16 16,-3-5-1056-16,4 1-208 16,3-1-32-16,1 0-16 0,3-1-192 0,1 1-144 0,-22-2 192 0,0 0-192 15,0 0 144-15,107 12-144 0,-107-12 0 0,0 0 144 16,0 0-144-16,104 25 0 0,-104-25 0 0,0 0 0 16,0 0-144-16,82 49-16 0,-71-34 0 0,-11 3 0 15,-6 1-624-15,-6 3-128 0,-5 3-32 0,-8-3 0 0,-1 5 560 0,-5-1 128 16,-2-4 0-16,1-1 16 15,-3 4 384-15,4-6 80 0,5-2 16 0,0-6 0 0,3 1-240 0,6-7 144 16,1-1-144-16,6-1 128 0,3-3-128 0,3-2 0 16,4-1-160-16,7 1 160 15,-2-3-560-15,6-4-16 0,1 6 0 16,2-4 0-16,2-2-96 0,3 4-32 0,0 1 0 0,-2 1 0 0,3 1 528 0,-1 4 176 16,0 1 0-16,2 3-144 0,0 4 144 0,-2-1 0 31,-5 1 0-31,3-1 0 0,-5 8 0 0,4 1 0 0,0-1 0 0,-1 2 0 15,3 0 0-15,-1 1 0 0,3-1 0 0,-5 0 0 16,1 0 0-16,-7 0 0 0,-4 2 128 0,-3-3-128 16,-8 4 448-16,-2-1 0 0,-5 3 16 0,-4-3 0 15,0 2 848-15,-4-2 160 0,-4 0 48 0,-3 0 0 16,-1 1-176-16,-8-1-16 0,2 0-16 0,-7-2 0 16,4 0-864-16,0-1-160 0,-1-6-32 0,5 0-16 15,1-7-464-15,1-3-96 0,10-5 0 0,6-2-14736 16</inkml:trace>
  <inkml:trace contextRef="#ctx0" brushRef="#br0" timeOffset="-67131.85">29958 2178 11967 0,'10'2'1072'0,"4"-2"-864"0,-5-2-208 0,1-1 0 0,-3-1 144 0,9-1-16 15,10 2 0-15,-26 3 0 16,98-21-576-16,-98 21-112 0,116-28-16 0,-116 28-16 0,96-25 592 0,-96 25 0 0,86-19 0 0,-86 19 0 16,0 0 320-16,109-22 128 0,-109 22 16 0,0 0 16 31,0 0-1440-31,96-18-272 0,-80 16-64 0,-9 2-16 0</inkml:trace>
  <inkml:trace contextRef="#ctx0" brushRef="#br0" timeOffset="-66927.61">30026 2438 10127 0,'-4'5'896'15,"4"-3"-704"-15,4-1-192 0,-1 1 0 0,2-2 848 0,1 2 144 16,4 3 32-16,4 0 0 0,7 2-640 0,3 2-112 16,-24-9-16-16,0 0-16 0,0 0-240 0,114 9 144 15,-114-9-144-15,0 0 128 0,101-9-128 0,-101 9 128 16,0 0-128-16,130-30 128 0,-130 30-320 0,94-20-80 15,-94 20-16-15,112-25-6160 16</inkml:trace>
  <inkml:trace contextRef="#ctx0" brushRef="#br0" timeOffset="-66533.92">31406 1720 11967 0,'3'-2'528'0,"1"-1"112"0,-1 3-512 0,1-2-128 0,-2 2 0 0,-1 2 0 0,1 1 640 0,1 1 112 16,3 3 16-16,-3 3 0 16,1 2 560-16,-6 6 112 0,-3 6 32 0,-2-3 0 0,-2 2 128 0,0 1 16 15,1-1 16-15,-1 3 0 0,2 0-800 0,0 2-176 16,0 0-16-16,0 7-16 0,2 1-480 0,0 3-144 15,-2-1 0-15,1 2 0 0,-1 2 192 0,0 5-64 16,0-4 0-16,-3 4-128 0,1-5 0 16,-1 2-304-16,3 1 48 0,-4-3-12240 0</inkml:trace>
  <inkml:trace contextRef="#ctx0" brushRef="#br0" timeOffset="-66291.13">31632 1671 11967 0,'-7'14'1072'0,"4"0"-864"0,-2-5-208 0,3-4 0 16,0 6 2176-16,-1-1 384 0,-4 16 64 0,-11 14 32 16,-1 11-208-16,-2 6-32 0,-3-5-16 0,6-1 0 15,6-2-1008-15,0-6-208 0,5-4-32 0,5-3-16 16,4 3-752-16,-2-5-128 0,4 1-48 0,1-3 0 15,0 1-208-15,2 0 0 0,0 0-144 0,2-5 144 16,-6 3-800-16,1-7-64 0,-3-1-16 0,-1-2-13680 31</inkml:trace>
  <inkml:trace contextRef="#ctx0" brushRef="#br0" timeOffset="-66063.89">31057 2020 16575 0,'-12'5'736'0,"7"-3"160"0,3 1-720 0,4-3-176 0,0 2 0 0,1-2 0 16,2 2 960-16,4-1 176 0,7 3 16 0,3-2 16 16,-19-2-16-16,0 0 0 0,94-2 0 0,-94 2 0 15,0 0-528-15,113-16-112 0,-113 16-32 0,94-14 0 16,-94 14-48-16,107-12-16 0,-107 12 0 0,115-3 0 15,-115 3-416-15,109 1 0 0,-109-1 0 0,96 7-8384 16,-96-7-1584-16</inkml:trace>
  <inkml:trace contextRef="#ctx0" brushRef="#br0" timeOffset="-65844.8">31240 2286 17391 0,'-14'4'384'0,"4"-4"64"0,5 1 32 0,3-1 16 0,4 0-496 0,1 0 0 16,1-1 0-16,4 1 0 0,-1-2 960 0,7 0 80 15,4 0 32-15,1-3 0 0,2 2-32 0,3-1 0 16,-24 4 0-16,0 0 0 0,105-26-240 0,-105 26-48 16,94-23-16-16,-94 23 0 0,94-20-272 0,-94 20-48 15,0 0-16-15,122-14 0 16,-122 14-1168-16,0 0-224 0,104-4-48 0,-104 4-10832 0</inkml:trace>
  <inkml:trace contextRef="#ctx0" brushRef="#br0" timeOffset="-65467.62">30815 3331 14735 0,'-5'4'1312'0,"-2"-1"-1056"16,5-1-256-16,2-2 0 0,2 0 976 0,-4 2 144 15,-3-1 32-15,-4 5 0 0,-3-1-576 0,-2 5-128 16,-2 3 0-16,1-3-16 0,2 6 64 0,1-2 16 16,5 1 0-16,-1-1 0 0,4 2 448 0,1 1 112 15,1 2 16-15,2 1 0 0,2 0-512 0,-2 7-80 16,1-1-32-16,1-4 0 0,2 6-112 0,3-5-32 16,-2 0 0-16,4-4 0 0,1 0-160 0,4 0-32 15,-2-3-128-15,6-2 192 0,1-4-192 0,3 1-208 0,5-6 32 16,-1-2 16-1,-26-3-1632-15,0 0-336 0</inkml:trace>
  <inkml:trace contextRef="#ctx0" brushRef="#br0" timeOffset="-65044.05">31415 2913 18431 0,'-20'21'816'0,"6"-2"160"0,6 0-784 0,2-3-192 0,3-4 0 0,0-3 0 0,1 8 1040 0,-5 13 176 16,-4 15 16-16,-4 15 16 0,-3 11 176 0,1 2 48 16,1 0 0-16,6-8 0 0,-3-1-288 0,8-5-48 15,4-3-16-15,1-5 0 0,0-1-704 0,-2-6-144 16,-2-1-16-16,1-1-16 0,-1-4-240 16,-3-1 0-16,2-2 0 0,2-7 0 0,1 1 384 0,2-6 176 15,-2-4 32-15,2-9 16 16,2-3-2848-16,1-7-560 0,-1-3-112 0,3-8-32 15,1-4 416-15,2-6 80 0,4-3 16 0,2-10 0 16,4 1 960-16,-1-1 208 0,1-8 48 0,1 0 0 0,2 0 688 0,-2-1 144 16,-2-1 16-16,3 4 16 0,-3 0 672 0,-5 3 144 0,0 9 32 15,-1 4 0-15,-2 10 544 0,-3 5 112 0,1 4 32 0,-5 5 0 16,2 5 224-16,-4 1 32 0,0 6 16 0,0 2 0 16,0 1 224-16,0 8 48 0,1 1 16 0,-1 6 0 15,4-2-480-15,-2 7-112 0,-1-2 0 0,5-3-16 16,-5 3-560-16,3-2-96 0,1-3-32 0,4 0 0 15,-4-6-448-15,4-3 0 0,1 1 0 0,2-6 0 32,1-6-1232-32,1 4-192 0,3-5-48 0,0 2-11824 0</inkml:trace>
  <inkml:trace contextRef="#ctx0" brushRef="#br0" timeOffset="-64666.15">32000 3549 11967 0,'-12'0'1072'0,"5"0"-864"0,2 0-208 0,-1 0 0 0,3 0 1392 0,-1 2 224 16,3-1 48-16,-8 3 16 0,-1 1-224 0,-8 7-48 16,-3 6-16-16,-1 1 0 0,-1 4 144 0,2 3 48 15,0-2 0-15,4 0 0 0,-1 8-320 0,3-6-64 16,2 5-16-16,3-3 0 0,3 5-576 0,3-5-112 16,-1-2-32-16,5-5 0 0,2-2-464 0,3-1 0 15,2-3 0-15,4-2 0 16,-1-5-496-16,4-2-192 0,2-1-32 0,3-4-16 15,0-1-416-15,-19 0-96 0,0 0-16 0,0 0 0 16,91-34-80-16,-70 18 0 0,3-3-16 0,0-4 0 16,2-5-560-16,-5 0-96 0,2-1-32 0,0-1 0 15,-2-1-240-15,3-4-48 0,-3 5-16 0,-2-4 0 16,0-1 944-16,-5-2 176 0,2 2 32 0,-6 4 16 0,1 7 1008 0,-6 4 176 0,-3 10 0 0,-2 3 160 16,-2 5 912-16,-3 6 176 0,0 8 32 0,-4 0 16 15,0 4 720-15,-1 6 144 0,-3 3 16 0,1 1 16 16,0 5-528-16,0 2-96 0,-4 2-32 0,4-3 0 15,-2 1-272-15,4-2-64 0,3-3-16 0,1 2 0 16,3-4-592-16,3-5-112 0,5-1-32 0,-1 0 0 16,3-5-976-16,1-4-208 0,8-4-32 0,-4-6-10336 15</inkml:trace>
  <inkml:trace contextRef="#ctx0" brushRef="#br0" timeOffset="-64288.27">32329 3558 7359 0,'-1'10'656'0,"1"-5"-528"16,1 4-128-16,1-2 0 0,0-4 1056 0,1 3 176 15,-3 4 48-15,2 4 0 0,0 10 112 0,1 8 16 16,1 6 16-16,-2 4 0 0,1 0 1120 0,1-4 208 16,-3 0 64-16,3-1 0 0,1-4-944 0,0-2-176 15,2-1-32-15,0 0-16 0,-2-3-1056 0,2 1-208 0,-3-3-32 0,-1-4-16 16,-1-2-336-16,-4-2 128 0,-1-1-128 0,-2-6 0 15,-1 4 0-15,-2-5-256 0,-3-2 32 0,-1-4 16 32,0-3-336-32,1-1-64 0,-4-5-16 0,2-4 0 15,1 0 48-15,0-8 16 0,5-1 0 0,0-7 0 0,4 0 320 0,3-9 64 0,3 2 16 0,4-5 0 16,2-1 160-16,5-3-128 0,1-5 128 0,6-7-128 16,2-1 128-16,3-8 0 0,2 2 0 15,-2 3 0-15,0 4 0 0,-1 14 224 0,-6 4-48 0,-5 13-16 16,1 6-160-16,-4 3 0 0,-1 7 0 0,-1 2 0 0,-2-1 0 0,2 5 0 15,-4-1 0-15,0 4 0 16,4-1-192-16,-2 6 0 0,3-1-16 0,-1-1 0 16,3 5-1888-16,6-3-368 15</inkml:trace>
  <inkml:trace contextRef="#ctx0" brushRef="#br0" timeOffset="-63959.36">33056 3594 7359 0,'-10'2'656'0,"3"-4"-528"15,3 0-128-15,-3 2 0 0,4 0 1856 0,1-1 352 16,-2-1 64-16,-3-1 16 0,-5-1-496 0,-7-3-112 16,-2 4-16-16,-5-1 0 0,2 2 176 0,-1 2 16 15,-1 4 16-15,2-1 0 0,-1 6-80 0,1 1-32 0,3 3 0 0,2-1 0 16,1 4-800-16,1 1-144 0,3-1-48 0,4-1 0 31,3 1-256-31,0 1-64 0,3-1-16 0,2 2 0 0,4 1-144 0,2 5-32 0,1 0 0 0,2 1 0 16,3 1-64-16,-1 0 0 0,3 0-16 15,2 4 0-15,2-8-48 0,1 6 0 0,1 0 0 0,1 0 0 16,0 0-128-16,0 0 160 0,0 0-160 0,-3-6 160 16,-2 4-160-16,-5-3 160 0,-2-2-160 0,-6-2 160 15,-1 2-160-15,-8-4 0 0,-3-1 0 0,-3-2 128 16,-3-2-128-16,-4 0 0 0,-2-5 144 0,-5 2-144 16,1-5 0-16,-1-3 0 0,-2 1 0 0,0-4 0 15,3-1-400-15,-1-8-160 0,2 1-16 0,3-7-17456 16</inkml:trace>
  <inkml:trace contextRef="#ctx0" brushRef="#br0" timeOffset="-45922.11">19196 14433 10127 0,'-2'0'896'0,"0"0"-704"0,2 0-192 0,0 0 0 16,0 0 848-16,0 0 144 0,0 2 32 0,0 0 0 16,-2-1-256-16,2 1-32 0,-1 5-16 0,1-2 0 15,-2 0-384-15,0 4-80 0,0 0 0 0,2 1-16 16,-5 1 272-16,2 1 64 0,-1 4 16 0,-3-2 0 16,0 5 48-16,-2 0 16 0,3 5 0 0,-5-1 0 15,-1 1-224-15,0 4-48 0,-6-2-16 0,3 2 0 16,1 0-112-16,0 2-32 0,1-1 0 0,-2 4 0 15,4-5-224-15,1 2 0 0,6-6 0 0,-3 4 0 0,7-4 0 0,0-3 0 16,4-2 0-16,1-1 0 0,4-4-304 0,1-4 48 16,1 4 16-16,-11-14 0 15,0 0-400-15,0 0-96 0,0 0-16 0,0 0 0 0,85 39 416 0,-85-39 80 16,0 0 0-16,0 0 16 0,80 5 240 0,-80-5 0 16,0 0 0-16,0 0 0 0,94 5 368 0,-94-5-48 15,0 0 0-15,0 0 0 0,93 0-176 0,-93 0-144 16,0 0 192-16,0 0-192 0,89-9 0 0,-89 9 0 15,0 0 0-15,75-17 0 0,-75 17 0 0,0 0 0 16,85-23 0-16,-85 23 0 16,70-22-576-16,-70 22-80 0,78-32-16 0,-78 32-7904 0</inkml:trace>
  <inkml:trace contextRef="#ctx0" brushRef="#br0" timeOffset="-45623.27">19757 14614 22111 0,'-14'18'1968'0,"7"-4"-1584"15,5-4-384-15,4-7 0 0,-1 3 592 0,-1 2 48 16,-1 13 0-16,-1 9 0 0,-2 13-640 0,3 3 0 15,-3-3 0-15,-1 4-128 16,2-3-400-16,-3-4-80 0,-2 5-16 0,1 0 0 0,0-1 624 0,-2 5 0 16,2-4 0-16,-2 6 0 0,2-3 1264 0,0-1 160 15,0 2 48-15,0-4 0 0,6 2 192 0,-5-3 32 16,5-2 16-16,-1-2 0 0,2-4-1072 0,2 1-224 16,1-6-32-16,2-6-10560 15,-1-4-2096-15</inkml:trace>
  <inkml:trace contextRef="#ctx0" brushRef="#br0" timeOffset="-45403.44">20431 15475 13823 0,'5'0'1216'15,"4"0"-960"-15,-4 0-256 0,0 0 0 16,1 0 1408-16,1-2 224 0,-7 2 48 0,0 0 16 16,0 0-608-16,0 0-128 0,85 5-32 0,-76 2 0 15,-9-2-2016 1,-2 2-416-16,-7 5-80 0,-1-5-16 0</inkml:trace>
  <inkml:trace contextRef="#ctx0" brushRef="#br0" timeOffset="-45151.83">20935 15499 13823 0,'-11'14'608'0,"4"-2"128"0,2-1-592 0,3-1-144 0,2-7 0 0,2 1 0 15,1 3 1104-15,-3 2 192 0,2 6 48 0,2 1 0 32,3 0-1520-32,1-6-288 0,1 2-64 0,2-6-16 0,-3 2 544 0,3-4 0 0,-3-4 160 0,3-4 0 15</inkml:trace>
  <inkml:trace contextRef="#ctx0" brushRef="#br0" timeOffset="-44994.84">21248 15609 11967 0,'2'8'1072'0,"0"-2"-864"0,3-3-208 0,-2-3 0 0,4 0 2496 0,0 0 464 15,0 0 96-15,-7 0 16 0,0 0-1664 0,0 0-336 16,89-21-64-16,-89 21-16 16,0 0-3424-16,70-36-704 0,-54 25-128 0,-15-6-16 0</inkml:trace>
  <inkml:trace contextRef="#ctx0" brushRef="#br0" timeOffset="-44429.38">22172 14367 23951 0,'9'7'2128'0,"1"-4"-1696"16,0-1-432-16,-3-2 0 0,2 2 0 0,2-2 0 16,-11 0 0-16,0 0 0 15,102 17-896-15,-102-17-64 0,95 14-16 0,-95-14 0 16,94 9 272-16,-94-9 48 0,82 5 16 0,-82-5 0 0,80 7 992 0,-80-7 208 15,0 0 32-15,103 2 16 0,-103-2 720 0,0 0 144 16,78-4 16-16,-78 4 16 0,0 0-720 0,0 0-144 16,0 0-16-16,84 2-16 0,-74 3-608 0,-3 0 0 15,0 8 0-15,-5 1 0 16,-2 3-192-16,-2 2 64 0,-3 7 0 0,0 2 0 0,-1 2 128 0,1 3 144 0,0 2-16 16,1-4-128-16,-1 4 944 0,3 0 80 0,-1 3 0 0,-1-1 16 15,3 6 80-15,-3 2 16 16,1-1 0-16,-1 5 0 0,-3 0-160 0,2 1-16 0,0-1-16 0,-6-2 0 15,3-7-496-15,-1-4-112 0,2-2-16 0,3-14-17808 16</inkml:trace>
  <inkml:trace contextRef="#ctx0" brushRef="#br0" timeOffset="-41600.97">25106 14407 15663 0,'-3'0'1392'0,"1"-2"-1120"16,2 2-272-16,2 0 0 16,1 0 1104-16,1-2 176 0,1 1 16 0,0 1 16 0,4-2-1056 0,1-2-256 15,-3 3 0-15,0-1 0 0,2 2-256 0,-4-2-128 16,1-1 0-16,-1 1-16 16,0 0-48-16,-1 1 0 0,1-1 0 0,-2 0 0 15,2 2 608-15,-1 0 112 0,-1 0 32 0,3 2 0 0,-5 0 912 0,3-1 192 0,1 3 48 0,0 1 0 16,2-2-192-16,2-1-48 0,1-2 0 0,3 0 0 15,1-3-704-15,3-1-128 16,-17 4-48-16,0 0 0 0,72-7-336 0,-72 7 0 0,0 0 0 16,83-7 0-16,-83 7 0 0,0 0 0 0,80-8 0 0,-80 8-128 15,0 0 128-15,68-2 0 0,-68 2 0 0,0 0 0 16,0 0 224-16,77 5-32 0,-61-3 0 0,-16-2 0 16,0 0 0-16,0 0 0 0,0 0 0 0,0 0 0 15,0 0 832-15,0 0 144 0,78 42 48 0,-74-35 0 16,-1 7-960-16,-6-2-256 15,1 0 0-15,-2 5 0 0,-3 1-560 0,-1 3-192 0,-3 7-32 0,-1-2-16 0,-2 3 928 0,0-1 192 16,0 3 48-16,0-1 0 0,4 3 240 0,-6 4 48 16,2 3 16-16,0-2 0 0,2 0-16 0,-5 2 0 15,1 1 0-15,0-1 0 0,1-2-288 0,2 0-64 16,-2 1-16-16,1-6 0 0,3-4-288 0,1-1 0 16,1-5 128-16,4-4-128 15,3-9-672-15,2 3-192 0,4-10-32 0,3 1-15680 16</inkml:trace>
  <inkml:trace contextRef="#ctx0" brushRef="#br0" timeOffset="-41291.59">26500 14680 6447 0,'-14'4'576'0,"4"-1"-576"0,-2 3 0 0,7-5 0 0,5 1 4672 0,0-2 816 15,0 2 160-15,0 0 48 0,0-1-3968 0,-2 1-768 16,4 1-176-16,-2 3-16 16,3-3-1584-16,-1 1-304 0,1-1-64 0,-1-1-16 15,5 3-272-15,-5-1-64 0,3-3-16 0,2 3 0 0,2-2 1552 0,1-2 384 16,-10 0 32-16,0 0 16 0,0 0 1200 0,80-11 240 15,-80 11 48-15,0 0 16 0,86-24-976 0,-86 24-208 16,66-18-48-16,-66 18 0 0,63-19-704 0,-63 19-336 16,54-17 16-16,-54 17-8624 15,45-19-1728-15</inkml:trace>
  <inkml:trace contextRef="#ctx0" brushRef="#br0" timeOffset="-40907.83">27468 14297 7423 0,'-2'2'160'0,"0"0"32"0,0-1 16 0,1 1 0 0,-1 2-208 0,0-3 0 0,2 6 0 0,-5 2 0 15,0 5 2048-15,-2 5 352 0,-4 6 80 0,1 4 16 16,-2-3-944-16,-1 6-176 0,1-5-32 0,-2 7-16 15,2-3-496-15,2-3-112 0,-1 1-16 0,1-2 0 16,-3-5-368-16,3 4-80 0,1 0 0 0,2-3-16 16,-1 1 208-16,-1-1 64 0,4-4 0 0,-1 0 0 0,3 1 448 0,1-3 112 15,0-1 16-15,4-4 0 0,2 2-272 0,1-7-48 16,-5-7-16-16,0 0 0 0,0 0-480 0,0 0-80 16,73 14-32-16,-73-14 0 0,0 0-160 0,84-16-192 15,-84 16 32-15,61-19 16 16,-61 19-240-16,64-21-32 0,-64 21-16 15,65-23 0-15,-65 23-176 0,57-21-32 0,-57 21-16 0,61-22 0 16,-61 22-240-16,61-25-64 0,-61 25 0 0,58-22 0 16,-58 22-832-16,55-19-192 0</inkml:trace>
  <inkml:trace contextRef="#ctx0" brushRef="#br0" timeOffset="-40656.01">28098 14264 26719 0,'-21'11'1184'0,"8"-1"240"0,4-1-1136 0,4-1-288 0,3-2 0 0,0-1 0 16,2 4 832-16,-2 6 128 0,-1 8 0 0,-1 10 16 16,1 4-608-16,-2 1-128 0,1 0-32 0,2 1 0 15,2-1-208-15,-1 0 0 0,1 0 128 0,1-1-128 0,-1 1 720 0,2-1 112 16,2 3 0-16,-4-2 16 0,0 4 304 0,-4 0 48 15,2 7 16-15,-6 1 0 0,1 2-480 0,-4 2-96 16,3 2 0-16,-3-2-16 0,-1-3-400 0,0-6-80 16,3 0-16-16,-1-6 0 0,4-12-320 0,5-2-64 15,4-8 0-15,-3-17-17808 16</inkml:trace>
  <inkml:trace contextRef="#ctx0" brushRef="#br0" timeOffset="-40326.75">28884 14607 16575 0,'-14'18'1472'0,"2"-8"-1168"0,5 1-304 0,7-6 0 16,5 0 2688-16,2-5 496 0,-7 0 80 0,0 0 32 16,0 0-2768-16,82 14-528 0,-82-14-144 0,84 3-16 31,-84-3-2240-31,77-8-448 0,-77 8-96 0,76-18 0 0,-76 18-224 0,77-24-32 0,-32 8-16 0,-3-1 0 16,5-2 2512-16,2-1 512 0,1 1 192 0,-1 0-128 15,-2 2 1072-15,-5-2 208 0,-42 19 64 0,72-27 0 16,-72 27-1520-16,54-20-288 0,-54 20-64 0,0 0-16 0</inkml:trace>
  <inkml:trace contextRef="#ctx0" brushRef="#br0" timeOffset="-40107.08">28957 14926 33167 0,'-26'10'1472'0,"9"-1"304"0,5-2-1424 0,6-2-352 15,8-3 0-15,3 0 0 0,-5-2 928 0,0 0 112 0,0 0 32 0,0 0 0 16,93 8-1072-16,-93-8 0 0,71-3-128 0,-71 3-16 31,75-14-1264-31,-75 14-256 0,80-19-64 0,-80 19 0 16,96-28 192-16,-42 11 48 0,5-1 0 0,2-1 0 0,0 0 1344 0,0 0 272 0,-3 0 48 16,-6-2 16-16,-1 0 432 0,-6 0 80 0,0-2 32 0,-3 8-12864 15</inkml:trace>
  <inkml:trace contextRef="#ctx0" brushRef="#br0" timeOffset="-39651.32">30475 14243 38703 0,'-19'2'1712'0,"7"0"352"0,3 1-1648 0,4-3-416 16,10 2 0-16,-3-2 0 0,3 0 448 0,2 2 16 15,-7-2 0-15,0 0 0 16,0 0-1296-16,0 0-272 0,0 0-48 0,0 0-16 16,0 0-2432-16,0 0-496 0,0 0-80 0,0 0-32 15,0 0 1632-15,0 0 320 0,0 0 64 0,0 0 16 0,59 57 3280 0,-59-57 672 16,0 0 128-16,0 0 16 0,0 0 352 0,0 0 64 16,61 66 16-16,-61-66 0 0,0 0-1840 0,0 0-384 15,30 61-128-15,-32-42 0 16,-3 1-1504-16,-2 2-416 0,-7 4-64 0,-2 0-32 15,1 2 640-15,-3-2 128 0,1-1 32 0,3-1 0 0,-2-1 1440 16,4-4 288-16,3 0 64 0,1-1 16 0,1-6 560 0,5 2 96 0,0-4 32 0,4-1 0 16,3-4-432-16,0 0-80 0,-5-5 0 0,0 0-16 15,0 0-64-15,0 0-16 0,65-14 0 0,-46 2 0 16,-19 12-192-16,44-21-32 0,-44 21-16 0,48-21 0 16,-48 21-432-16,53-20 128 0,-53 20-128 0,59-16 0 15,-59 16 0-15,0 0 0 0,64-2 0 0,-64 2 0 16,0 0 432-16,0 0 96 0,0 0 32 0,-1 49 0 15,-20-25 736-15,-9 1 160 0,-5 6 16 0,-3 2 16 0,-2 5-608 0,-7 6-128 16,-4 5-32-16,-4 1 0 0,-1 4-464 0,-4 2-80 16,-2 0-32-16,-6 1 0 15,-7 1-976-15,0-3-192 0</inkml:trace>
  <inkml:trace contextRef="#ctx0" brushRef="#br0" timeOffset="-30698.17">9045 15003 6447 0,'-5'-2'576'0,"1"2"-576"0,3 0 0 0,-1 0 0 0,2 0 576 0,-2 0 0 16,-1-2 0-16,-1 2 0 0,-5-2-416 0,2 1-160 16,0 1 128-16,2-2-128 0,2 2 0 0,-1-5 0 15,2 1 0-15,4 1 0 0,-2-3-416 0,0-1 32 16,2 4 16-16,0-2 0 0,-4 0 64 0,0-1 16 15,0 5 0-15,-1 1 0 0,1-2 432 0,-1 2 96 16,-1 2 16-16,1-1 0 0,-1 5 272 0,-1-3 64 16,0 4 16-16,0-2 0 0,1 6-352 0,-5-3-64 15,2 5 0-15,-1 1-16 0,-3 1-176 0,-1-1 128 16,2 9-128-16,-4-2 128 0,1 1 48 0,3 1 0 16,-6 5 0-16,4 0 0 0,3 1 240 0,-3-1 48 0,4 2 16 0,-3-2 0 15,6 0-96-15,-2-2-32 0,0-2 0 0,2 4 0 16,-2-5 208-16,1-1 32 0,3 4 16 0,1-3 0 15,0 0-16-15,1-3 0 0,1 3 0 0,-4 2 0 16,8-6 32-16,-3 0 0 0,1-2 0 0,3-1 0 16,2 0-176-16,0 1-48 0,2-3 0 0,0 0 0 15,-9-14-240-15,0 0-160 0,0 0 192 0,0 0-192 16,75 59 0-16,-75-59 0 0,0 0 0 0,0 0 0 16,85 21 0-16,-59-23 0 0,0-1 0 0,4-6 0 15,-2-1 208-15,3-6 48 0,1-1 0 0,3-6 0 16,5-5 448-16,1-2 112 0,3-4 16 0,0-5 0 15,-3 1-320-15,3-4-64 0,-2 0-16 0,1 2 0 0,1-3-432 0,-4 1 0 16,-3-3 0-16,-6 1 0 0,-1-5 0 0,-6 8 0 16,-3-1 0-16,-4 2 0 0,-5 3 0 0,-3 2 0 15,-4 0 0-15,-3 1 0 0,-7 4 0 0,-2-1 0 16,-2-4 0-16,-8 7 0 0,-1-2 0 0,-8 4 0 16,-5 0 0-16,-7 12 0 15,-8 4 0-15,-3 8 0 0,-8 11 0 0,-6 15 0 16,6 6-480-16,-8 18-80 0,-4 13-16 0,-5 7 0 15,1 11-1920-15,-4 3-400 0,1 12-80 0,11-14-5280 0</inkml:trace>
  <inkml:trace contextRef="#ctx0" brushRef="#br0" timeOffset="-30290.95">10840 15704 23039 0,'-21'-3'1024'0,"7"1"192"0,5 1-960 0,2-1-256 15,6 2 0-15,-1 0 0 0,2 2 752 0,-4-2 96 16,1 3 32-16,1-1 0 0,-3 6-496 0,1-1-80 15,3 4-32-15,-1-1 0 16,4 4-1424-16,-2-2-272 0,0 1-64 0,0 1-5664 16,-2-2-1120-16</inkml:trace>
  <inkml:trace contextRef="#ctx0" brushRef="#br0" timeOffset="-30117.81">11232 15722 25791 0,'3'-12'1152'0,"1"3"224"0,1 2-1104 0,0 4-272 0,-1-1 0 0,-1 4 0 0,3-2 624 0,4 2 64 15,6 0 16-15,3 0 0 16,-19 0-1328-16,0 0-256 16,0 0-48-16,77 16-16 0,-62-16 816 0,-15 0 128 0</inkml:trace>
  <inkml:trace contextRef="#ctx0" brushRef="#br0" timeOffset="-29945.04">11725 15889 31327 0,'-9'0'1392'0,"4"2"272"0,2 1-1328 0,3 1-336 16,0-2 0-16,1-1 0 0,3 5 416 0,-1-1 16 15,3 9 0-15,-6-14 0 16,0 0-1504-16,0 0-288 0,0 0-64 0,66 47-16 0,-66-47 1264 0,26-12 176 0</inkml:trace>
  <inkml:trace contextRef="#ctx0" brushRef="#br0" timeOffset="-29205.96">12893 14950 13823 0,'-4'-1'1216'0,"-1"1"-960"0,5 0-256 0,5 0 0 16,-5 0 608-16,4-2 80 15,1 0 16-15,4-1 0 0,1-6-384 0,6 2-64 0,3 0 0 0,0-2-16 16,2 1 112-16,0-3 32 0,5 4 0 0,-3-5 0 16,3 5 80-16,0-3 32 0,-2 1 0 0,1-3 0 15,1 5-496-15,-5-4 0 0,3 3 0 0,-1-3 0 16,3 2 0-16,-5-1 0 0,0 5 0 0,-2 1 0 0,-19 4 176 0,0 0-16 15,0 0 0-15,0 0 0 16,73 14 112-16,-66-2 32 0,-3 1 0 0,-3-1 0 0,-1 3-112 0,-1 5 0 16,-3 0-16-16,-1 5 0 15,-4-3-32-15,0 3 0 0,-1 6 0 0,-2-1 0 0,-2 3 96 0,0-2 16 16,3 4 0-16,-3-2 0 16,2 2 224-16,4-2 48 0,1-3 16 0,5-4 0 0,4-5-160 0,3-6-48 15,-5-15 0-15,0 0 0 0,0 0-336 0,0 0 0 16,0 0 0-16,78 40-128 15,-78-40-672-15,0 0-128 0,54-12-32 0,-36 9 0 16,1-4 240-16,-2 0 32 0,-1 2 16 0,1 3 0 0,-17 2 672 0,0 0 0 0,0 0 0 0,0 0 0 16,0 0 128-16,0 0 0 0,70 40 0 0,-70-24 0 15,-2-2 256-15,-3 3 48 0,0 2 16 0,-4-1 0 16,0 1 544-16,-3 0 112 0,0 2 32 0,-4 1 0 31,-1 1 336-31,-4 7 80 0,-3-1 16 0,-6 6 0 0,-3 7-672 0,-5 1-128 0,1-1-16 0,-7 0-16 31,3 0-928-31,2-9-192 0</inkml:trace>
  <inkml:trace contextRef="#ctx0" brushRef="#br0" timeOffset="-27868.83">9549 16962 17503 0,'-6'-10'1552'0,"5"1"-1232"0,2 5-320 0,3 1 0 0,3 1 576 0,-2 0 48 16,4-1 16-16,-9 3 0 0,0 0-640 0,64-9 0 15,-64 9 0-15,0 0 0 16,91-2-464-16,-91 2-112 0,0 0-32 0,77 0 0 0,-77 0 416 0,0 0 192 16,81 4-192-16,-81-4 192 0,0 0 0 0,0 0 0 15,88 24 224-15,-88-24-64 0,0 0-16 0,0 0 0 16,31 56 0-16,-29-37 0 0,-4 2 96 0,0-2 16 15,-3 4 0-15,0-4 0 0,-2-1 48 0,0-3 16 16,2 4 0-16,-4 4 0 0,0-4-96 0,0 0-16 16,-1 2 0-16,-1 0 0 0,1 2 48 0,-2-1 0 15,1 5 0-15,1-3 0 0,1-1-48 0,2-4 0 0,2 0 0 0,3-2 0 16,1-3-80-16,1-5-128 0,1 5 176 0,4-9-176 16,4 4 192-16,2-6-64 0,1-1 0 0,2 0-128 15,-14-2 208-15,0 0-64 0,0 0-16 0,75-4 0 16,-75 4-128-16,0 0 160 0,0 0-160 0,80 4 160 15,-80-4-160-15,0 0 0 0,0 0 0 0,0 0 0 16,56 52 0-16,-55-31 0 0,1 2 0 0,-4 4 0 16,1 0 240-16,-6 2 64 0,-4 1 16 0,-1 5 0 15,0-1 400-15,-2 5 96 0,-4-1 16 0,-1 0 0 16,2 1-32-16,-1-3 0 0,3 3 0 0,1-6 0 16,3-7-608-16,3-4-192 0,4-6 128 0,6-4-14016 15</inkml:trace>
  <inkml:trace contextRef="#ctx0" brushRef="#br0" timeOffset="-27627.52">11073 17192 35007 0,'6'-5'1552'0,"-3"1"320"0,6 2-1488 0,-1-1-384 0,1-2 0 0,0 3 0 16,5 0 0-16,-14 2 0 0,0 0 0 0,101-3 0 16,-101 3 0-16,92 2 0 15,-92-2 0-15,77 10-128 16,-77-10-2608-16,0 0-512 0,94 23-96 0,-94-23-8752 16</inkml:trace>
  <inkml:trace contextRef="#ctx0" brushRef="#br0" timeOffset="-27214.58">12185 16981 3679 0,'11'-5'320'0,"-4"0"-320"16,-1-2 0-16,-2 5 0 0,-1 0 2160 0,-1 2 352 16,2 0 80-16,3-1 16 0,0-1-240 0,-7 2-32 15,0 0-16-15,0 0 0 0,0 0-1280 0,0 0-256 16,0 0-48-16,0 0-16 0,24 63-272 0,-31-46-48 15,-2 2-16-15,-3 4 0 0,-2 5-128 0,0-2-48 16,2 5 0-16,-4 2 0 0,2-3 64 0,1 5 16 16,2-2 0-16,1 0 0 0,3 0 480 0,1 2 80 15,-1-2 32-15,6-2 0 0,1-1 80 0,1 5 0 0,6-2 16 0,-7-33 0 16,20 64-384-16,-20-64-80 0,33 58 0 0,-33-58-16 16,0 0-304-16,80 57-64 0,-80-57-128 0,0 0 192 15,113 16-192-15,-113-16 0 0,79-11 0 0,-79 11 0 16,80-33 0-16,-38 7 272 0,1 0-48 0,1-11-16 15,-1 1 64-15,4-4 16 0,-1-9 0 0,1 0 0 16,-2-1-288-16,-7-3 0 0,-5 5 0 0,-5-1 0 16,-7 7 0-16,-7-1 0 0,-3 3 0 0,-11-1 0 15,-7 7-352-15,-6 1 32 0,-8 1 0 0,-8 3 0 0,-4 1 64 16,-7 0 0-16,-2 2 16 0,-5 5 0 0,-4 2 112 0,-1 1 128 16,-2 10-208-16,3-1 80 0,1 7-128 0,3 2-32 15,7 2 0-15,3 5 0 16,9 1-176-16,4-1-48 0,10 4 0 0,5-4-9280 0,6 7-1856 0</inkml:trace>
  <inkml:trace contextRef="#ctx0" brushRef="#br0" timeOffset="-26915.26">13661 16662 26719 0,'-7'-5'1184'0,"7"2"240"0,2 3-1136 0,3-2-288 0,2 2 0 0,0 0 0 0,-7 0 0 0,0 0 128 16,0 0-128-16,106 5 0 15,-106-5-320-15,94-3-192 0,-94 3-16 0,88-11-16 16,-88 11-640-16,78-10-128 0,-78 10-32 0,73-14 0 31,-73 14 464-31,65-12 96 0,-65 12 16 0,0 0 0 0,87-2 928 0,-87 2 192 0,0 0 32 0,75 5 16 0,-75-5-400 0,0 0 0 16</inkml:trace>
  <inkml:trace contextRef="#ctx0" brushRef="#br0" timeOffset="-26695.9">13710 17227 22111 0,'-21'-9'1968'0,"9"0"-1584"0,5 6-384 0,7-2 0 15,5 3 3664-15,2-5 656 0,5 2 128 0,11-7 32 16,6-2-3040-16,19-7-608 0,2-4-112 0,2 4-16 16,1 2-864-16,-3 0-160 0,-6 3-48 0,-2 6 0 15,-42 10-400-15,78-17-64 0,-78 17-32 0,71-13 0 16,-71 13-64-16,68-7-16 0,-68 7 0 0,0 0 0 15,86-3-608-15,-86 3-128 0</inkml:trace>
  <inkml:trace contextRef="#ctx0" brushRef="#br0" timeOffset="-26272.09">15104 16561 26719 0,'-5'-5'2368'0,"3"0"-1888"15,4 3-480-15,3 0 0 0,2 2 1920 0,-2-3 272 16,9-4 64-16,2-3 16 0,10-4-1792 0,4 1-352 16,-1 1-128-16,-29 12 0 15,56-17-1024-15,-56 17-256 0,50-12-64 0,-50 12-16 16,0 0 528-16,0 0 96 0,68-2 32 0,-68 2 0 0,0 0 384 0,0 0 96 0,0 0 16 0,34 66 0 16,-38-42 576-16,-3 10 112 0,-3-1 32 0,-1 0 0 15,-1 2-272-15,0-1-48 0,-2-2-16 0,-2-1 0 16,2 2 80-16,0 2 0 0,2-2 16 0,0-5 0 15,0 5-96-15,6-8-32 0,-4-1 0 0,5-3 0 16,1-4-144-16,4-5-144 0,0 4 144 0,2-7-208 16,-2-9-32-16,0 0 0 0,0 0 0 0,0 0 0 15,0 0 80-15,0 0 16 0,0 0 0 0,85 10 0 16,-85-10 464-16,0 0 80 0,0 0 32 0,70-7 0 16,-70 7-112-16,0 0-32 0,0 0 0 0,77 23 0 0,-77-23-288 0,0 0 0 15,0 0 0-15,66 63 0 0,-66-63 0 16,0 0 0-1,38 68 0-15,-38-68 0 0,0 0 320 0,21 69 176 0,-21-43 16 0,-2-3 16 0,-8 5 656 0,-2-4 128 16,-2-1 32-16,-7 6 0 0,-3-1-416 0,-8 5-80 16,-4 2-16-16,-4 2 0 0,-9-2-400 0,-4-2-96 15,-2 2-16-15,-10-1 0 0,-4 1-192 0,-6-2-128 16</inkml:trace>
  <inkml:trace contextRef="#ctx0" brushRef="#br0" timeOffset="-20985.07">30453 10908 7359 0,'-7'0'656'0,"3"-4"-528"15,2 4-128-15,4-1 0 0,-2 1 880 0,0-2 144 16,-2 0 16-16,1-1 16 0,-3-3-720 0,4-1-144 16,-2 2-16-16,-1 0-16 0,1-2-304 0,2 3-64 15,-2 3-16-15,2-1 0 0,0 2-128 0,2 0-32 16,0 2 0-16,3-2 0 0,0 0 208 0,1 0 48 16,2 1 0-16,3-1 0 0,3-1 128 0,-6 2 0 15</inkml:trace>
  <inkml:trace contextRef="#ctx0" brushRef="#br0" timeOffset="-20796.68">30754 10882 20271 0,'-7'-2'896'0,"5"2"192"0,4 0-880 0,5-4-208 0,-2 3 0 0,2-3 0 16,4-1 336-16,4 0 32 0,10-6 0 0,-25 11 0 31,70-26-1072-31,-70 26-192 0,62-26-64 0,-39 14 0 0,-2 3 768 0,-5 0 192 0,-3 4 0 0,-2-2 0 0</inkml:trace>
  <inkml:trace contextRef="#ctx0" brushRef="#br0" timeOffset="-20608.12">31252 10840 4607 0,'7'3'192'0,"-1"1"64"0,-1 1-256 0,-2-3 0 15,-1-2 0-15,0 2 0 0,3-2 1216 0,-1 1 208 16,3 1 48-16,3 0 0 0,6-2-320 0,-8 0-64 16,5 0-16-16,-5 0 0 0,3-2-880 0,-4 0-192 15,0-1 0-15,1-1 0 0,-1 1 0 0,0-1 0 16,0 1-160-16,0-2 160 16,0-1-608-16,0 3-48 0,-2 1-16 0,1 0 0 0</inkml:trace>
  <inkml:trace contextRef="#ctx0" brushRef="#br0" timeOffset="-20451.33">31681 10911 1839 0,'2'2'160'0,"0"-2"-160"0,-2 0 0 0,0 0 0 16,0 2 1632-16,0-2 288 0,0 1 64 0,0 1 16 15,1 0-336-15,1 1-64 0,0 3 0 0,-2-3-16 16,2-1-1200-16,-1 0-224 0,3-1-160 0,-2 3 192 15,1 1-192-15,1 0 0 0,1-3 0 0,-3 0 0 16</inkml:trace>
  <inkml:trace contextRef="#ctx0" brushRef="#br0" timeOffset="-20275.62">31648 11289 1839 0,'-9'9'160'0,"1"0"-160"16,4-2 0-16,2-2 0 0,6-2 4192 0,-2-1 800 16,3 2 176-16,0 1 16 0,4 3-4208 0,3 3-848 15,-2 5-128-15,1-1 0 0,-6-4 0 0</inkml:trace>
  <inkml:trace contextRef="#ctx0" brushRef="#br0" timeOffset="-20105.67">31653 11975 21183 0,'-10'16'944'0,"8"-11"192"0,2 4-912 0,0-5-224 0,4-3 0 0,-3-1 0 15,5 2-240-15,2 2-80 0,1 4-32 0,-4-4 0 0</inkml:trace>
  <inkml:trace contextRef="#ctx0" brushRef="#br0" timeOffset="-19916.92">31716 12538 13823 0,'-5'14'1216'0,"5"-7"-960"15,2-2-256-15,1-5 0 0,0 0 1232 0,3 0 208 16,2 5 32-16,-1 1 16 16,7 4-2992-16,0-3-608 0,-2 0-112 0,-1 0-16 0</inkml:trace>
  <inkml:trace contextRef="#ctx0" brushRef="#br0" timeOffset="-19696.25">31090 12726 22111 0,'-26'9'1968'0,"7"-2"-1584"16,12-5-384-16,2-2 0 0,3 0 1728 0,-5 0 256 16,-10 1 48-16,-13 6 16 0,-5-3-1840 0,-1-1-352 15,1-3-80-15,7 0-16 16,0-2-3296-16,5 2-672 0,-1 0-128 0,3 2-16 0</inkml:trace>
  <inkml:trace contextRef="#ctx0" brushRef="#br0" timeOffset="-19523.65">30402 12798 25791 0,'-19'5'1152'0,"7"-2"224"0,5 2-1104 0,3-5-272 0,4 0 0 0,0-1 0 16,2-3 256-16,0 1 0 0,-1-1 0 0,5-3 0 16,1-3-256-16</inkml:trace>
  <inkml:trace contextRef="#ctx0" brushRef="#br0" timeOffset="-18346.26">31230 9365 6447 0,'-11'7'576'0,"4"-2"-576"0,4 2 0 0,1-6 0 16,2 3 704-16,-5-1 16 0,0 6 16 0,-4 5 0 16,-5 7-256-16,2 2-48 0,1-1-16 0,4-1 0 15,4-2-176-15,-1 1-48 0,4-1 0 0,0 0 0 0,0 0 832 0,4 2 144 16,-1-2 48-16,3 4 0 0,-1 3 32 0,0 0 16 16,-3 5 0-16,0-1 0 0,-2 3-672 0,0 0-128 15,0-2-16-15,-2-1-16 0,0 1-304 0,0-4-128 16,1 0 0-16,-3-4-6400 15,2-2-1360-15</inkml:trace>
  <inkml:trace contextRef="#ctx0" brushRef="#br0" timeOffset="-17953.73">31787 9312 7359 0,'-12'4'656'0,"2"-1"-528"0,3 4-128 0,3-2 0 16,4-1 4000-16,0-2 768 0,2 3 160 0,-2 5 16 16,0 6-2368-16,0 5-464 0,-2 2-112 0,1 1-16 31,-8 6-1984-31,0-4-288 0,-7 5-112 0,1 0-32 16,-3 4-1024-16,-3 0-208 0,-1 9-32 0,-1-1-16 15,-1 4 1040-15,5-1 208 0,1-3 32 0,8 2 16 0,6-5 576 0,4-1 112 0,2-3 32 0,7-1 0 16,3-5 256-16,4-1 48 0,-1-8 16 0,-15-21 0 15,0 0-624-15,0 0 0 0,84 44 0 0,-61-44-128 16,-1-4-240-16,3-4-32 16,-3-6-16-16,1-4 0 0,0-4 416 0,3-6 256 0,-5 0-48 0,0-3 0 0,-2-3 368 0,0 0 80 15,-3-6 16-15,1-2 0 0,-8-5-352 0,1 0-80 16,-8 0-16-16,0 0 0 0,-2 7-224 0,-4-1 0 16,-5 3 0-16,2 3 0 0,-1 4 336 0,-3 7-16 15,3 1-16-15,-5 4 0 0,3 1 288 0,1 4 64 16,-3 6 16-16,5-1 0 0,-3 7-672 0,3 1-352 15,5 1 32-15,4 0-13712 0</inkml:trace>
  <inkml:trace contextRef="#ctx0" brushRef="#br0" timeOffset="52582.56">9822 7363 6447 0,'-5'-3'576'0,"5"1"-576"16,-2 2 0-16,2 0 0 0,0 0 640 0,0 0 0 15,-3 0 16-15,-1-2 0 0,-1 1-128 0,0-1-16 16,-4 4-16-16,0 1 0 0,-5 8-496 0,0-3-128 0,-3 10-16 0,-4 1 0 15,0 2-16-15,-3 0 0 0,1 0 0 0,-8 5 0 16,3-2 448-16,-2 0 96 0,8 6 0 0,-5-4 16 16,5 4 0-16,3 1 0 0,3-1 0 0,0-1 0 15,2 1-400-15,0 3-144 0,4-2 0 16,-2 1 0 0,1 3-256-16,3 1-48 0,-3 1-16 0,2 1 0 0,1 2 240 0,-3 5 48 0,1 1 16 0,1 4 0 15,-3 6 160-15,0-2 0 0,1 0 160 0,-1 7-160 16,2 0 544-16,-4-4 16 0,5-4 0 0,2-8 0 15,3 0-16-15,3-7 0 0,2-6 0 0,5-1 0 0,4-6-160 16,-1-6-16-16,3-2-16 0,0-5 0 0,7-5-352 0,-1 0 0 16,6-5 0-16,-3-4 0 0,2-5 0 0,1 0 224 15,2-8-32-15,-1-5 0 0,-1 0 0 0,-3-5-16 16,2 1 0-16,-9-1 0 0,1-1-176 0,-2-2 128 16,-3 2-128-16,-5-3 128 0,-3 1-128 0,-7-2 0 15,-6-1 0-15,-4 3 0 0,-6 2 0 0,-7 0 0 16,-2 5 0-16,-6 3 0 0,-3 5 0 0,-1 7 0 15,2 5 0-15,1 1 0 0,4 1-224 0,0 3 80 16,2 4 16-16,3 1 0 16,5 3-656-16,11-5-128 0,7 2-32 0,8-5-5184 15</inkml:trace>
  <inkml:trace contextRef="#ctx0" brushRef="#br0" timeOffset="54126.65">14492 8677 21183 0,'-15'5'944'0,"6"-2"192"0,5-1-912 0,3 0-224 0,2-2 0 0,3 0 0 0,1 0 768 0,2 0 128 15,4 2 0-15,2-2 16 0,1 0-544 0,-1 0-112 16,-3 0-32-16,-3 0 0 16,-3 0-1808-16,-4 1-352 0,-2 1-80 0,-2 0-4256 15,-4-2-832-15</inkml:trace>
  <inkml:trace contextRef="#ctx0" brushRef="#br0" timeOffset="54346.8">15282 8506 18431 0,'-16'7'816'0,"6"2"160"0,1-2-784 0,5 1-192 0,1-3 0 0,3-1 0 16,0 3 1312-16,0 3 224 16,0 8 32-16,5 1 16 0,-1 2-1584 0,6-4-512 0,0-3 0 0,-8-10 0 15</inkml:trace>
  <inkml:trace contextRef="#ctx0" brushRef="#br0" timeOffset="62989.91">7790 7959 1839 0,'-8'2'160'0,"1"-2"-160"0,3 0 0 0,2 0 0 0,1 0 992 0,-3 0 160 15,-5 1 48-15,-1 1 0 0,-7 3 272 0,1 1 64 16,0-1 16-16,2 0 0 0,2 7-464 0,0-5-80 16,3 5-32-16,-3-5 0 0,1 7-432 0,1-3-96 15,1-1 0-15,1 2-16 16,1-6 128-16,-2 2 16 0,2-1 16 0,5-1 0 0,2 1 304 0,5-2 64 16,4-2 16-16,3-3 0 0,4 2-144 0,1 2-48 15,3-1 0-15,1-1 0 0,-21-2-208 0,0 0-32 16,0 0-16-16,99 8 0 0,-99-8-272 0,0 0-48 15,0 0-16-15,117 21 0 0,-117-21-64 0,0 0-128 0,92 28 176 0,-92-28-176 16,0 0 128-16,112 37-128 16,-112-37 0-16,94 19 0 0,-94-19 0 0,113 5 0 0,-113-5 0 0,124-16 0 31,-124 16-704-31,137-20-64 0,-137 20 0 0,157-33-10944 0</inkml:trace>
  <inkml:trace contextRef="#ctx0" brushRef="#br0" timeOffset="66623.51">10556 8051 13823 0,'-4'4'1216'0,"-1"-1"-960"16,3-1-256-16,1-2 0 0,-1 0 960 0,-2 4 160 16,-1 1 32-16,-5 0 0 0,-4 5-816 0,-4-1-144 15,-1 2-48-15,3-3 0 0,-3 3-144 0,2-4 0 16,-2-2 0-16,1 4 0 0,4-2 0 0,2-6 0 16,5 5 0-16,2-6 0 0,0 1 576 0,5-1 48 15,3-1 0-15,-1-5 0 0,7 5-432 0,1-5-64 16,4-2-128-16,2 2 176 0,1-1-176 0,1-1 0 15,2 3 0-15,0-2-176 0,1 0 176 0,-1 1 0 16,5 1 0-16,-2 2 0 0,1-3 0 0,-1 5 0 16,-1 1 0-16,-22 0-128 0,0 0 128 0,0 0 0 0,94 7-144 0,-94-7 144 31,0 0-768-31,0 0-64 0,89 10-32 0,-89-10 0 16,0 0-1152-16,0 0-224 0,115 12-64 0,-115-12-3168 0</inkml:trace>
  <inkml:trace contextRef="#ctx0" brushRef="#br0" timeOffset="67048.37">11554 7830 15663 0,'-21'12'688'0,"9"-5"144"0,5 0-656 0,0-2-176 0,7-3 0 0,0 0 0 0,2 0 384 0,3-1 64 16,-3 8 0-16,3 0 0 16,2 0-1024-16,-2 1-208 0,1 2-48 0,-1 0 0 15,-3 2-368-15,1 4-80 0,-3-1 0 0,0 2-16 0,-5 2 1456 0,0-2 288 16,-1 2 64-16,-1 4 16 0,-1 1 864 0,-1-2 160 16,0 4 48-16,-1-2 0 0,3-3-1088 0,2 1-192 15,1-1-64-15,-1-6 0 0,7-1-256 0,3-6 0 16,-2 1-128-16,6-4 128 0,2-2-160 0,-1 2 160 15,2-2-160-15,2-1 160 0,0 6-224 0,-3-3 48 0,2 5 16 0,-2-3 0 16,1 5-160-16,0-2-48 0,2-1 0 0,-2 1 0 16,4-2 208-16,0 2 160 0,1-1-208 0,2-1 80 15,-1 4 128-15,1-3 0 0,-2 3-144 0,-4 1 144 16,-3 1 0-16,-3 0 288 0,-3 1-48 0,-4 2-16 16,-4-3 400-16,-1 3 80 0,-6 4 0 0,1-2 16 15,-4-2 160-15,0 2 16 0,-2 0 16 0,2-4 0 16,-5 0-32-16,2-1-16 0,-1-2 0 0,3 0 0 15,-3-5-512-15,4-2-96 0,2-4-32 0,-2-3-11536 16</inkml:trace>
  <inkml:trace contextRef="#ctx0" brushRef="#br0" timeOffset="67305.24">11783 7623 23039 0,'-13'16'2048'0,"8"-8"-1648"15,5 3-400-15,4-8 0 0,3 1 1408 0,0-4 208 0,7 5 48 0,5-2 0 16,-19-3-1024-16,0 0-192 0,136 2-32 0,-136-2-16 31,108-14-3200-31,-108 14-640 0,101-17-128 0,-101 17-16 16,111-25 432-16,-111 25 80 0,117-26 32 0,-117 26 0 0,113-28 2224 0,-113 28 448 0,107-26 96 0,-107 26-2400 15</inkml:trace>
  <inkml:trace contextRef="#ctx0" brushRef="#br0" timeOffset="67746.05">12764 8199 6447 0,'-20'-1'272'0,"7"-1"80"0,2-3-352 0,2 3 0 0,6 0 0 0,1 2 0 16,0-2 448-16,-1-1 0 15,-6-1 16-15,-1-1 0 0,3 4-32 0,0-1-16 0,2 4 0 0,5 3 0 0,0 0 544 0,0 0 96 16,5-1 32-16,0 3 0 0,4-4 400 0,3 1 96 15,2-3 16-15,3 1 0 0,2-2-624 0,2 0-112 16,0-2-32-16,5 1 0 0,-3-1-592 0,-23 2-240 16,0 0 176-16,0 0-176 0,106 2 0 0,-106-2 0 31,0 0 0-31,0 0 0 0,0 0-272 0,100 5 48 0,-88 0 16 0,0-3-9520 0</inkml:trace>
  <inkml:trace contextRef="#ctx0" brushRef="#br0" timeOffset="68096.8">13520 7788 21183 0,'-2'4'1888'0,"2"-1"-1504"16,4-1-384-16,-1 2 0 0,2-4 1136 0,-1 3 144 15,3 4 48-15,2 3 0 0,-1 4-848 0,1 7-160 16,-6 2-48-16,-4 0 0 16,-1-1-2048-16,-5 3-400 0,-3-1-96 0,-1-3-16 15,2 0 944-15,-3-2 192 0,3 0 48 0,-1-3 0 0,3-1 1488 0,0-4 320 16,4 3 48-16,1-5 16 0,2 3 960 0,3-5 192 0,1 3 32 0,1-6 16 16,2 4-1040-16,3-2-208 0,-1-5-32 0,3 1-16 15,1-2-672-15,1-2-192 16,1 2-16-16,3-1 0 15,-1-3-544-15,2 1-96 0,0-4-32 0,4 3 0 0,-2-1 512 0,2 0 112 0,-2 1 0 16,1 2 16-16,-3 2 400 0,1 0 80 0,0 0 16 0,-2 2 0 16,1 0 112-16,-2 3 16 0,1-3 16 0,-2 1 0 15,3-1-624-15,0-2-128 0,0-2-32 0,0-1-6656 16,4-2-1344-16</inkml:trace>
  <inkml:trace contextRef="#ctx0" brushRef="#br0" timeOffset="68348.86">14430 7531 20271 0,'-14'15'896'0,"1"-3"192"0,6-3-880 0,-1 2-208 16,4-4 0-16,3-2 0 0,-1 7 1152 0,-2 7 192 15,-6 11 48-15,3 10 0 0,-5 2-800 0,3-2-144 16,-2-4-48-16,5-1 0 15,-1-4-784-15,1-1-176 0,3 3-16 0,-1 0-16 16,3 0-352-16,-3 6-64 0,1 4-16 0,-4 1 0 16,-2-2 480-16,-3 6 96 0,0 5 0 0,-2-5 16 0,1 5 432 0,-2-8 0 0,1 4 0 0,0-9 176 15,3-2-432-15,3-1-96 16</inkml:trace>
  <inkml:trace contextRef="#ctx0" brushRef="#br0" timeOffset="68741.62">15740 8499 20271 0,'-5'3'1792'0,"0"-1"-1424"0,3 2-368 0,0-4 0 16,2 1 592-16,0-1 48 0,0 2 16 0,0-2 0 31,0 5-1120-31,0-1-240 0,-2-1-32 0,-5-1-16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2:51:27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25078 13606 911 0,'4'-4'0'0,"-1"-1"0"15,1 2 0-15,-1 1 0 0,1 0 144 0,-1-1-144 16,-1-1 160-16,3-3-160 0,4 0 304 0,2-5-48 16,-3 1 0-16</inkml:trace>
  <inkml:trace contextRef="#ctx0" brushRef="#br0" timeOffset="168631.89">3082 14790 6447 0,'-4'0'576'0,"3"0"-576"16,-1 2 0-16,0-2 0 0,0 0 1248 0,1 2 144 0,-5-1 16 0,-1 1 16 0,0 2-304 0,-5 1-64 15,2 0-16-15,3-3 0 0,3-1-592 0,1-1-112 32,3-3-16-32,2 0-16 0,1-6-304 0,4 2 0 0,4-4 0 0,-3 3 0 0,1-6-208 0,-2 5 0 15,2-1 0-15,-6 1 0 0,1 0 208 0,-4 7 0 16,0-1 0-16,-2 3 0 0,-2 0 896 0,-3 2 64 15,0 1 0-15,-3 8 16 16,0-3 176-16,-4 6 16 0,-2 2 16 0,-2 3 0 0,1 0-432 0,1 0-96 16,-1-1-16-16,-2 1 0 0,3-2-192 0,0-3-64 15,4 0 0-15,2-2 0 0,-1-1-384 0,3 1 128 0,1-5-128 0,0 4 0 16,0-3 0-16,1 3 0 0,1-4 0 0,0 5 0 16,3-3 144-16,1 4-144 0,-5 3 160 0,1 0-160 15,2 5 816-15,-1 0 64 16,2 0 16-16,2-1 0 0,0 5-160 0,0-4-32 0,0 1 0 0,2 1 0 15,3 0-384-15,1 1-64 0,1-3-32 0,-1-2 0 16,-6-19-224-16,0 0 0 0,34 49 128 0,-34-49-128 16,0 0 0-16,0 0 0 0,0 0 0 0,80 49 0 15,-80-49 0-15,0 0 0 0,0 0-128 0,0 0 128 16,94-4-144-16,-94 4 144 0,0 0-208 0,0 0 80 16,73-29 128-16,-59 18-208 0,0 1 80 0,-2-4 128 0,2 5-208 0,-2-3 80 15,0 3 128-15,1-1-208 0,-1 4 208 0,0-2 0 16,0 2 0-16,-12 6 0 0,0 0 0 0,0 0 160 15,56-29-160-15,-56 29 192 0,0 0-48 0,0 0 0 16,49-33 0-16,-40 21 0 0,-6 5-144 0,-1-4 0 16,-2 4 0-16,-5-3 0 0,-1 3 0 0,-4-5 192 15,-1 5-64-15,1-6 0 16,-4 6 336-16,-2-6 64 0,-1-1 16 0,-1 0 0 0,5-4-256 0,-5-3-48 16,6-3-16-16,1-2 0 0,3-9-496 0,2-3-112 15</inkml:trace>
  <inkml:trace contextRef="#ctx0" brushRef="#br0" timeOffset="178726.41">5213 14731 1087 0,'-3'3'0'0,"-1"-1"0"0,2 0 0 0,2-2 0 0,2 0 0 0,0-2 0 0,0 0 0 0,1-1 0 16,4-4 320-16,0 2-16 0,3-6-16 0,1 4 0 15,-2 0-288-15,-2-3 0 0,0 5 0 0,-2-4 0 0,-5 4 0 0,1-1 0 16,-1 3 0-16,-1 1 0 0,1-1 0 0,0 1 0 16,0 2 0-16,-2 0 0 0,-1 0 0 0,3 0 0 15,-2 0 0-15,0 2 0 0,0-2 0 0,2 3 0 31,0-1 0-31,-1 1 0 0,1-1 0 0,0 0 0 0,-2 0 0 0,0-2 0 0,2 0 0 0,0 0 0 16,0 0 0-16,0 0 0 0,2 1 0 0,0-1 0 16,-4 0 0-16,-2 2 0 0,3 3 0 0,-6 1 0 15,3-1 0-15,-1 4 0 0,1-4 448 0,3 0 16 16,-5-3 16-16,3 5 32 0,3-4 1088 0,-2 2 208 16,2-1 48-16,0 5 48 15,0-2-816-15,-3 3-176 0,1-1-16 0,0 1-16 0,2-1-48 0,0 1-16 16,-3 1 0-16,3-1 0 0,3-1 0 0,2 1 0 15,2-3 0-15,-7-7 0 0,0 0-16 0,0 0 0 0,79 39 0 0,-79-39 0 16,0 0-160-16,97 36-48 0,-97-36 0 0,0 0 0 16,96 46-592-16,-96-46-320 0,0 0 48 0,61 52-6896 15,-47-28-1360 1</inkml:trace>
  <inkml:trace contextRef="#ctx0" brushRef="#br0" timeOffset="180827.01">5408 14837 3103 0,'-5'-3'0'0,"1"-3"128"0,1 3-128 0,1-2 176 0,2 1-176 0,0 4 0 0,-1-3 0 0,-1-2 0 16,0-6 240-16,0 2 16 0,-3-3 0 0,-2 3 0 16,2 1-256-16,-2 3-256 0,0 1 48 0,0-1 16 15,-2 1 192-15,2 3 0 0,0-1 0 0,2 0 0 31,3 0-528-31,1-1-144 0,1 1-32 0,1-5 32 0,1 5 1120 0,0-3 208 0,-2 2 48 0,2-3 16 16,-4 5-48-16,2 1-16 0,0-2 0 0,0 4 0 16,-2-1 192-16,0 5 48 0,1-1 0 0,-3 0 0 15,-1 6 240-15,0-3 48 0,-2 3 16 0,3-4 0 16,-5 5-576-16,4-5-112 0,2 2-32 0,-2-4 0 16,3 0-160-16,0-3-16 0,4 0-16 0,0-1 0 0,3-1-288 0,0-1 0 15,2 1 0-15,0-2 0 0,0 0 0 0,0 0 0 16,-2-1 0-16,0-1 0 0,1 3 0 0,-1-3 0 15,-2 2 0-15,-1 1-144 0,1 1 144 0,-1 0 0 16,0 1 0-16,-2 1 0 0,2 3 0 0,-2-3 0 16,1 2 0-16,-1-1 0 0,-1-1 0 0,1 5 0 15,0-4-144-15,0 2 144 0,-2-1 0 0,2 3 0 16,-2-2 0-16,0-1 0 0,-1 6 0 0,0-1 0 16,-4 6 0-16,0 1 0 0,-2 2 448 0,0 1 64 15,-1 5 16-15,-1-1 0 0,1 6 176 0,1-1 48 16,6 2 0-16,1-1 0 0,-2 5 112 0,4 2 32 0,4-1 0 15,-4 2 0-15,2 1-224 0,1 4-32 0,2 6-16 0,-1-1 0 16,3 4-624-16,-2-8 0 0,0 1 0 0,2-9-11456 16</inkml:trace>
  <inkml:trace contextRef="#ctx0" brushRef="#br0" timeOffset="181849.22">7365 15234 14735 0,'-12'9'1312'0,"7"-6"-1056"0,5-1-256 0,1-4 0 15,3 1 784-15,-1-1 112 0,1-2 0 0,3-3 16 16,-7 7-528-16,0 0-96 0,45-38-32 0,-45 38 0 16,0 0-256-16,52-47 0 0,-52 47-208 0,0 0 80 15,49-43 128-15,-49 43 0 0,0 0 0 0,42-33 0 16,-42 33 480-16,0 0 32 0,0 0 0 0,0 0 0 16,75-39 64-16,-75 39 0 0,0 0 16 0,0 0 0 0,0 0-288 15,77-33-64-15,-77 33-16 0,0 0 0 0,0 0-224 0,0 0 0 31,0 0 0-31,62 37-160 0,-58-15 160 0,-6 8 0 0,-1 5 0 0,-8 7 0 0,1 3 192 0,-4 4 64 16,-2 6 0-16,-3 1 16 0,-2-7 96 0,-2 1 16 16,1-4 0-16,-8-1 0 0,4-5 0 0,-5 0 0 15,-1-2 0-15,1-1 0 0,1-6-240 0,4-6-144 16,5-6 192-16,2-9-192 16,2-1 0-16,3-7 0 0,3-6 0 0,1-4 0 0,5 1-192 0,-4-9 16 15,5-2 0-15,4-2 0 0,-1-5 16 0,2-6 0 0,3 3 0 0,5-3 0 16,-4-4 160-16,9-2 0 0,-4 8 0 0,6-3 128 15,1 8-128-15,1 3-128 0,-18 21 128 0,0 0-192 32,62-33-384-32,-62 33-96 0,0 0-16 0,0 0 0 15,103 24 112-15,-103-24 32 0,0 0 0 0,82 47 0 0,-82-47 544 0,70 32 0 0,-70-32 0 0,78 31-6416 16,-78-31-1184-16</inkml:trace>
  <inkml:trace contextRef="#ctx0" brushRef="#br0" timeOffset="182791.32">9885 15057 6447 0,'-5'0'576'0,"-1"0"-576"15,5 0 0-15,1 0 0 0,0 0 592 0,-4 0 16 16,1 0 0-16,-3 1 0 0,1-1 208 0,0 2 32 15,2-2 16-15,1 2 0 0,4 0-48 0,1-2-16 16,2 0 0-16,2-2 0 16,4 0-144-16,-11 2-16 15,0 0-16-15,0 0 0 0,0 0-112 0,83-33-32 0,-83 33 0 0,0 0 0 0,0 0-160 0,79-30-48 0,-79 30 0 0,0 0 0 16,0 0 48-16,0 0 0 0,89-19 0 0,-89 19 0 16,0 0 0-16,0 0 16 0,0 0 0 0,0 0 0 15,0 0-336-15,0 0 144 0,33 44-144 0,-44-30 0 16,1 1 384-16,-8 5-16 15,-1 2-16-15,-3 1 0 0,1-2-64 0,-2 5-16 0,2 0 0 0,0-3 0 32,4-4-16-32,-1 0 0 0,6 0 0 0,0-2 0 15,3-4-80-15,2-3-32 0,2 2 0 0,2-6 0 16,3 2-144-16,0-3 0 0,3-3 0 0,-1 2 0 16,3 1 0-16,2-3 0 0,2-1 0 0,-1 3 0 15,3-2 0-15,-11-2 0 0,0 0 0 0,0 0 0 0,0 0 0 0,70 31 0 16,-70-31 0-16,0 0 0 0,0 0-160 0,78 28 160 15,-78-28 0-15,0 0-144 0,0 0 144 0,92 9 0 16,-92-9-144-16,0 0 144 0,0 0-128 0,77-4 128 16,-77 4-160-16,0 0 160 0,0 0 0 0,0 0 0 15,0 0 0-15,0 0 0 0,28 42 240 0,-37-28 32 16,-8 3 16-16,-1 4 0 0,-3 4 224 0,0-3 64 16,-5 1 0-16,0-1 0 0,-2 5 80 0,-1-5 32 15,-3 3 0-15,3-3 0 0,-3 3-128 0,1-1-32 16,-4-1 0-16,2-1 0 0,0 1-528 0,2-6-176 15,3-6 0-15,3-1-14144 0</inkml:trace>
  <inkml:trace contextRef="#ctx0" brushRef="#br0" timeOffset="183514.68">11959 14842 11967 0,'-9'11'1072'0,"2"-6"-864"0,2 5-208 0,1-6 0 16,4 1 704-16,0 0 80 0,0 1 32 0,0 1 0 0,0 8 224 0,0 4 48 16,2 8 16-16,0-5 0 0,1 1-576 0,2-2-112 15,-1-4-32-15,-1-1 0 0,1-2-64 0,-1-4 0 16,3 1-16-16,-5-3 0 0,3 3-304 0,-2-4 0 16,-1 0 128-16,1 3-128 0,-2-3 176 0,-2 4-32 15,2-3 0-15,-1 5 0 16,-1-1 288-16,2-2 48 0,-2 6 16 0,0-2 0 0,1-4-64 0,1 4-16 15,0-5 0-15,1-2 0 0,3-4-416 0,3-1 0 16,0-4 0-16,-7 2 0 16,0 0-464-16,0 0-176 0,0 0-48 0,75-40 0 15,-75 40-352-15,0 0-80 0,62-36-16 0,-62 36 0 16,0 0 480-16,0 0 80 0,84-28 32 0,-84 28 0 0,0 0 336 0,0 0 64 0,0 0 16 0,85-18 0 16,-85 18-96-16,0 0-16 0,0 0 0 0,0 0-6768 15</inkml:trace>
  <inkml:trace contextRef="#ctx0" brushRef="#br0" timeOffset="183735.96">12372 14884 20271 0,'-20'16'896'0,"6"-6"192"0,4 1-880 0,5-4-208 0,0-4 0 0,5 2 0 0,0 1 1120 0,-2 1 176 15,2 10 48-15,0 4 0 16,3 5-704-16,3-2-128 0,-1 1-16 0,0 3-16 0,4-2-480 0,-2 2 0 15,1 0 0-15,-4-2 0 0,5 5 384 0,-1 0 96 16,-2 1 16-16,-1 1 0 0,2-2-48 0,-4-3 0 16,1 3 0-16,-1 1 0 15,-1 4-832 1,0-1-160-16,-2 2-32 0,-2-1-16 0,-2-1-1312 0,3 0-256 0,-1-4-48 0,4-3-8016 16</inkml:trace>
  <inkml:trace contextRef="#ctx0" brushRef="#br0" timeOffset="184405.73">14135 15170 3679 0,'0'-4'320'0,"0"1"-320"0,2-2 0 0,0 1 0 16,-1 4 1504-16,1 0 224 0,0 0 64 0,1-2 0 15,2 1-112-15,-1 1-16 16,-1 3 0-16,-1 1 0 0,-4 6-640 0,-3 0-128 0,-2 4-16 0,-1 2-16 15,1 0-320-15,-6 1-64 0,6-1-16 0,-3-4 0 16,3 4-304-16,-3-2-160 0,3-4 160 0,0 2-160 16,0-1 0-16,0-3 0 0,-4 3 0 0,4-2-160 0,0-4 160 0,2 4-192 15,0-2 192-15,3-4-192 0,2 4 192 0,2-4 0 16,1 1 0-16,2-2 128 16,4 1-128-16,-2 2 0 15,-7-5 128-15,0 0-128 0,0 0 320 0,0 0 0 16,66 27 0-16,-66-27 0 0,0 0 32 0,44 36 0 15,-44-36 0-15,33 33 0 0,-15-14 32 0,-5 2 16 16,3 0 0-16,-2 0 0 0,0 0 496 0,-7-2 112 16,-2-3 16-16,-3-4 0 0,0 0-80 0,-4 4-16 15,-3-2 0-15,-2 0 0 0,-5-2-224 0,-2 4-32 0,0-2-16 16,-5-1 0-16,-2 1-128 0,-2 2-16 0,-1 1-16 0,-3-1 0 16,-7 0-496-16,2-6 0 0,1 4 0 0,1-9 0 31,2 1-512-31,2-6-192 0,4-7-32 0,6-2-9456 0,2-7-1904 0</inkml:trace>
  <inkml:trace contextRef="#ctx0" brushRef="#br0" timeOffset="184593.62">14085 15227 18431 0,'8'4'816'0,"-4"-3"160"0,4 1-784 0,-8-2-192 15,0 0 0-15,0 0 0 0,0 0 1408 0,0 0 224 16,108-36 48-16,-108 36 16 0,122-49-832 0,-57 18-160 15,-65 31-48-15,115-58 0 16,-115 58-1152-16,84-43-224 0,-84 43-48 0,0 0-16 16,80-42-1184-16,-80 42-224 0,0 0-48 0,0 0-6208 0</inkml:trace>
  <inkml:trace contextRef="#ctx0" brushRef="#br0" timeOffset="185361.22">16813 14902 8287 0,'-5'7'736'0,"-2"-6"-592"0,7 3-144 0,0-4 0 16,2 0 720-16,-2 0 112 0,-2 5 32 0,-1-2 0 16,1 4-336-16,-3 0-64 0,0 0-16 0,-2-1 0 15,0 4 32-15,-4-1 0 0,1 3 0 0,-4-2 0 16,-2 6 16-16,0 0 0 0,1 1 0 0,-4 2 0 0,1 0-16 0,2 4 0 15,-1 5 0-15,0 0 0 0,-3 3 160 0,1 4 16 16,0 3 16-16,0 2 0 0,0 2-32 0,1-3-16 16,3 1 0-16,1 0 0 0,5 1-480 15,-2-2-144-15,8-1 0 0,1-1 0 0,6-4 0 0,1 0 0 16,5 2 0-16,1-6 0 0,3 1 0 0,3-2 0 16,2-4-160-16,-19-24 160 0,42 40 0 0,-42-40 0 15,49 32 0-15,-49-32 0 0,0 0 0 0,77 19 0 16,-77-19 0-16,0 0 0 0,0 0-144 0,82-40 144 15,-82 40 0-15,12-44 0 0,-14 23-336 0,-1 0 32 16,-6-1 16-16,-3-1 0 0,-9-1 288 0,-2 1-160 0,-1 4 160 0,-2 0-128 16,-1 0 304-16,1 8 64 0,0 4 16 0,2-2 0 15,1 1-256-15,4 1 144 16,2-2-144-16,4 4-9856 0</inkml:trace>
  <inkml:trace contextRef="#ctx0" brushRef="#br0" timeOffset="186099.47">18471 14884 16575 0,'-4'2'1472'0,"1"0"-1168"0,3-2-304 0,0 0 0 0,3 0 384 0,-3 0 0 16,4 1 16-16,-3-1 0 15,5 2-272-15,2-2-128 0,-8 0 128 0,0 0-128 0,0 0 0 0,0 0 0 16,87-3 0-16,-87 3 0 0,0 0 0 0,86-26-144 16,-86 26 144-16,0 0 0 0,92-44-224 0,-92 44 64 15,0 0 16-15,93-40 0 16,-93 40-240-16,0 0-64 0,88-24 0 0,-88 24 0 0,0 0 448 0,77-14 0 16,-77 14 0-16,0 0 0 0,0 0 0 0,0 0 0 0,61 19 0 15,-61-5-128-15,0 1 128 0,-5 5 0 0,0 2 0 0,-2 4 0 16,-4 9 288-16,1-2 96 0,-6 4 0 0,4 1 16 31,-2 4 672-31,0 0 128 0,-2 5 16 0,2-4 16 0,2 1-112 0,-2 6-32 0,2 3 0 0,0-3 0 16,1-1-256-16,1-2-48 0,1-7-16 0,6-2 0 15,-1-3-576-15,4-7-192 0,5-5 128 0,2-9-8528 16,4-6-1712-16</inkml:trace>
  <inkml:trace contextRef="#ctx0" brushRef="#br0" timeOffset="186868.75">21152 14987 11055 0,'0'-2'976'0,"-1"0"-784"16,-1 1-192-16,2-1 0 0,-2 0 896 0,0 0 144 0,1-3 32 0,-6 0 0 0,-2-4-464 0,-1-1-96 16,-6-1 0-16,0 1-16 0,-1-2-176 0,-4 5-16 15,2-4-16-15,-4 6 0 0,2 0-288 0,-1 1 0 16,-1 3 128-16,0 1-128 0,1 3 0 0,-1 2-144 16,2 1 16-16,2 6 0 0,1 0-176 0,3-2-16 15,3 3-16-15,-1-5 0 16,6 3 336-16,-3-6 0 0,6 5 0 0,1-1 0 0,1 0-128 0,2 0 128 15,0 1-160-15,0 0 160 0,2 8 0 0,3-2 0 16,2 3 0-16,4 3 0 0,1 1 336 0,2 5 112 0,1 0 32 16,3 5 0-16,3 0 80 0,-4 2 16 0,4 1 0 0,0-3 0 15,2 1-368-15,-2-1-64 0,-4 1-16 0,-5-2 0 16,-3-1 32-16,-4-6 0 0,-5 2 0 0,-3-6 0 16,-4 0 96-16,-6-3 32 0,-4-1 0 0,-6-1 0 15,-3-1-144-15,-3-2-16 0,-1-1-128 0,0-7 192 16,-1-2-192-16,3-3 0 0,4-3 0 0,1-2 0 15,7-7 160-15,4-1 96 0,2-2 0 0,6-6 16 16,2-4 512-16,4 1 112 0,-2 24 0 0,14-57 16 16,-14 57-720-16,30-74-192 0,-30 74 0 0,35-80 0 15,-35 80-192-15,38-89-112 16,-38 89-16-16,45-88-16 16,-45 88-1280-1,44-77-256-15</inkml:trace>
  <inkml:trace contextRef="#ctx0" brushRef="#br0" timeOffset="187796.21">23475 14907 11967 0,'-5'3'1072'0,"2"2"-864"0,1 1-208 0,2-5 0 15,0 1 800-15,-2 0 112 0,0 0 32 0,-5 6 0 16,0 3-160-16,2-1-16 0,-2-1-16 0,2 0 0 16,2-4-288-16,1-2-48 0,0-1-16 0,-1-2 0 15,1 0-272-15,-2-2-128 0,3-1 0 0,-3-6 128 16,1 4-128-16,-4 0 0 0,-2 0-160 0,-2-4 160 16,1 0-128-16,-4 0 128 0,-3-1 0 0,-1-2-144 15,-3 0 144-15,-1 3-192 0,-4 0 192 0,-1 4-192 16,1 5-208-16,0 5-48 0,2 7-16 0,-1 2 0 15,1 4 256-15,1 3 48 0,1 1 16 0,1 3 0 0,2 4 320 0,1 3 64 16,2-1 16-16,2 4 0 0,2-4 176 0,4-3 32 16,1 5 16-16,3-9 0 0,2 3-160 0,2-5-16 15,2 1-16-15,2-6 0 0,1 1 48 0,4-6 16 16,1-2 0-16,2-4 0 0,4-1-352 0,-4-2 0 16,-12-3 0-16,0 0 128 0,0 0-128 0,75-5 0 15,-75 5 0-15,0 0 0 0,0 0 0 0,84-26 0 16,-84 26 0-16,0 0 128 0,0 0-128 0,0 0 0 15,78-44 0-15,-78 44 0 0,0 0 0 0,0 0-160 16,0 0 160-16,65-48 0 0,-65 48 0 0,0 0 0 0,0 0 0 0,0 0 0 16,69-39-128-16,-69 39 128 0,0 0 0 0,0 0 0 15,0 0 0-15,0 0-128 16,0 0 128-16,51 16 0 0,-48-4 0 0,-4 0 0 0,-1 6 128 0,0 3-128 16,-1 5 432-16,1 0-16 15,-2 5 0-15,1 2 0 0,-1 6 112 0,1-1 32 0,-4 4 0 0,-2 0 0 16,0 1-144-16,-1-1-32 0,-2-2 0 0,3-7 0 15,-3-5 128-15,7-11 32 0,5-10 0 0,0-7 0 16,0 0-688-16</inkml:trace>
  <inkml:trace contextRef="#ctx0" brushRef="#br0" timeOffset="-169035.98">1831 15677 3967 0</inkml:trace>
  <inkml:trace contextRef="#ctx0" brushRef="#br0" timeOffset="-168314.05">1491 15354 3679 0,'-4'4'320'0,"3"-1"-320"15,-3-3 0-15,4 0 0 0,4 0 448 0,-4 2 32 0,-4 0 0 16,1 3 0-16,1 0-288 0,-2-1-48 0,3-2-16 0,1-1 0 31,0 1-128-31,0 0 0 0,1-2 0 0,-1 0 0 0,2 0-144 0,-2 0 144 0,2 3 0 0,-2-3 0 16,-2 2-128-16,0 0 128 0,1 1 0 0,-1 1 0 15,0-3 0-15,2 3 192 0,-5 5 0 0,0-4 0 32,0 5 320-32,1-3 48 0,-3 2 16 0,4-2 0 15,1 0 416-15,-2 3 96 0,4-3 0 0,-1 4 16 16,2-3-16-16,1 5-16 0,2-5 0 0,1 5 0 16,0-1-336-16,-1-4-64 0,1 5-16 0,0-6 0 15,2 1-336-15,-2-1-64 0,0-3 0 0,2-2-16 0,-1-2-112 16,-1-2-128-16,2 2 176 0,-2-4-176 0,2-3 656 15,0-1 32-15,-2-3 0 0,2-3 0 0,0-3 16 16,2-2 16-16,1-4 0 0,-3-3 0 0,0 3-384 0,2-3-80 16,-2-2 0-16,2 2-16 0,-2-5-240 0,-2 5 0 15,2-6 0-15,-4 6 0 0,4-3-128 0,0 1 128 16,-2 0 0-16,4 2 0 0,2-6 0 0,3 3 0 16,3-1 0-16,-3-1 0 0,0 6 176 0,5-6 32 15,2 1 16-15,2-3 0 0,3 0-32 0,-2 5-16 16,1-1 0-16,-1 3 0 0,2-2-176 0,-2 5 0 15,1 2 0-15,-6 2 0 0,0 3 0 0,-1 6 0 16,-4 1 0-16,-2 8 0 0,0 1 128 0,-5 3 0 16,-2 6 0-16,-3 1 0 0,1 6 320 0,-3 0 48 0,-3 4 16 0,-1 0 0 15,1 4-208-15,-1 2-48 0,1 0 0 0,-4 0 0 16,4 4-256-16,-3 0 0 0,5-3 0 0,-5 5 0 16,3 1 0-16,1 0 0 0,2 4 0 0,-2 1 0 15,4-2 0-15,0 3 0 0,1-3 0 0,3 1-144 16,-1-1 144-16,2-2 0 0,1-7 0 0,3 0 0 15,1-7-208-15,0 0-64 0,-1-6-16 0,1-6 0 16,2 1-1456 0,-4-6-304-16,4-1-48 0,0-4-8608 0</inkml:trace>
  <inkml:trace contextRef="#ctx0" brushRef="#br0" timeOffset="-167874.27">2022 14651 5519 0,'-14'15'240'0,"2"-1"64"0,3-5-304 0,3 2 0 15,2-6 0-15,4 2 0 0,-2 0 1600 0,-5 7 272 0,0 8 48 16,-1 6 16-16,-1 5-272 0,0 4-64 0,1-2-16 0,1-2 0 16,-4 2-672-16,4-4-128 0,-5 4-16 0,5 0-16 15,-7-1-448-15,4 3-96 0,-3 0-16 0,-1-1 0 16,2 4-192-16,0 0-240 0,-2 2 48 16,-2-2 16-16,2 7-160 0,1-2-48 0,-3 2 0 0,2-1 0 15,2-3 384-15,3 4 0 0,4-3 0 0,0 1 0 16,5 0 0-16,5-3 0 0,2 4 144 0,5-5-16 15,-3-1 32-15,5 2 16 0,3 0 0 0,4 3 0 16,0 1-176-16,1-6 0 0,5 5 0 0,-1-3 0 16,0-1 0-16,2-2 0 0,0-3 0 0,-2 1-176 0,0 1 176 0,-3-1-128 15,1-1 128-15,-1 3-128 0,-4 1 128 0,-2-2 0 16,1 7 0-16,-1-3-128 16,2-2-560-16,-5-1-96 0</inkml:trace>
  <inkml:trace contextRef="#ctx0" brushRef="#br0" timeOffset="-167180.92">2631 16859 5519 0,'-13'19'496'0,"3"-8"-496"0,3 5 0 0,3-6 0 15,1-3 1136-15,3-4 128 0,0 4 16 0,-2 4 16 16,0 8 544-16,2 5 96 0,2 4 32 0,3-5 0 15,-1 0-1136-15,1-3-240 0,0 3-32 0,1-2-16 16,-3 0-544-16,-1 0 0 0,0 3 0 0,-2 6 0 16,-2-2 0-16,-2 7 0 0,3 1-192 0,-6 1 192 15,1 1 0-15,1 0 0 0,3 1 0 0,-5 2 0 16,2 1 560-16,0-2 144 0,3 4 48 0,-3-4 0 16,2 0-192-16,-1 3-48 0,1-1 0 0,1 0 0 15,-5 0-336-15,3 1-176 0,-1-1 160 0,3-2-160 0,-5 2 0 0,0-4 0 16,4-3 0-16,-4-2 0 0,2-5 0 0,1-2 0 15,-1-5 0-15,3-3 0 16,-1-6-608-16,1-3-16 0,0-6 0 0,4-5-9200 0</inkml:trace>
  <inkml:trace contextRef="#ctx0" brushRef="#br0" timeOffset="-166377.83">2777 16601 13983 0,'-9'2'304'0,"2"-2"64"0,4 2 16 0,1-2 16 0,2 0-400 0,2 0 0 0,1 0 0 0,4 0 0 16,0 0 1856-16,7 0 272 0,4 0 64 0,2-4 16 15,5 3-1328-15,-1-1-272 0,1 0-48 0,-3 1-16 16,3 1-544-16,3-4 0 0,-28 4 0 0,0 0 0 15,0 0 0-15,115-3 0 0,-115 3 0 0,0 0 0 16,0 0 0-16,118 7 0 0,-118-7 0 0,0 0 0 0,119 6 256 0,-119-6 160 16,0 0 32-16,132 7 0 0,-132-7 288 0,0 0 64 15,118 18 16-15,-118-18 0 0,0 0-240 16,107 28-32 0,-107-28-16-16,0 0 0 0,110 26-144 0,-110-26-16 0,0 0-16 0,123 29 0 0,-123-29-112 0,0 0-32 15,141 25 0-15,-141-25 0 0,98 10-208 0,-98-10 0 16,0 0 0-16,125 7 0 0,-125-7-128 0,0 0 128 15,107 4-192-15,-107-4 192 0,0 0-256 16,96 0 48-16,-96 0 16 0,0 0 0 0,0 0 192 16,115 8 0-16,-89-4-160 0,2-2 160 0,-4-2 0 0,0 0 0 0,3 1 0 0,-7-1 0 15,0 2 0-15,-3-2 0 0,-5 2 0 0,-1 1 0 16,-3 3 0-16,-2 1-176 0,-5 0 176 0,-1 3-128 31,-1 4-256-31,-5-2-64 0,-2 7 0 0,-3 0 0 0,-1 6 256 0,-2-3 32 0,-2 3 16 0,3-1 0 16,-3 4 144-16,-2-2 0 15,3 4 160-15,-1-6-160 0,4 4 640 0,0-2 16 0,1-1 16 0,2 2 0 16,1 0 32-16,1 0 0 0,3 1 0 0,-4 2 0 16,2 5-384-16,1-4-80 0,0 6-16 0,1 1 0 15,1 0-224-15,-1 4 0 0,1 7 0 0,-2 0 0 16,1-1 0-16,1 8 0 16,1 0 0-16,-1 0 0 0,3 1 0 0,0-1 0 0,0-2 0 0,1-2 0 0,1-7 0 0,2 4 0 15,1-5 0-15,0-6 0 0,-2 0 0 0,-1-3 0 16,2-5 0-16,-3-4 0 0,3-2 0 0,-2-1 0 15,1 1 0-15,-3-6 0 0,0-1 224 0,-3-5 0 16,-1 4 0-16,1-6 0 0,-1 1 80 0,1-2 16 16,-6-1 0-16,0 1 0 15,1 0-192-15,-3-4-128 0,-1 4 192 0,-2-4-192 0,0-3 0 0,-3 1 0 16,-1 2 0-16,-3-3 0 0,-5-2 0 0,-2-2 0 16,-1 2 0-16,-3-3 0 0,-4-1 0 0,-3 1 0 15,-6-1 0-15,-2-4 0 0,-2 3 0 0,-3-4 0 0,1-2 0 0,-3-3-144 16,4 0 144-16,-1-3 0 0,2-2 0 0,-3-2 0 15,0 2-144-15,-2-4 144 16,-4 6-160-16,-3 5 160 16,-1 1-320-16,-10 9 48 0,-4 6 0 0,-5 5 0 15,5 3-48-15,-4 7 0 0,-4 9 0 0,4 0 0 32,-4 5-448-32,2 3-112 0,2-3-16 0,9-6 0 0,11-8-352 15,15-9-80-15</inkml:trace>
  <inkml:trace contextRef="#ctx0" brushRef="#br0" timeOffset="-164286.16">3624 16791 911 0,'-2'2'0'0,"0"2"0"0,1-3 0 0,1-1 0 0,0 4 256 0,0-1-16 15,0 2-16 1,-2 1 0-16,0 4-96 0,-3-3 0 0,5 2-128 0,0-4 192 0,2-3-192 0,-2-2 0 16,5 0 0-16,-5 0 0 15,3 0 0-15,1 0 0 0,1 0 0 0,-3 0 0 0,3 2 0 0,-3-1 0 0,-2 5 0 0,0-1 0 16,0 0 288-16,0 5 16 0,-2-1 0 0,2 2 32 15,0-1 688-15,-2 4 128 0,-3-4 16 0,0 1 32 16,0-1-672-16,1-1-128 0,-6 5-16 0,3 0-16 16,-2-2 0-16,-2 4 0 0,3 1 0 0,-1 1 0 15,-1 3 208-15,1-2 64 0,-2 2 0 0,3-1 0 16,-1 7 160-16,-1 0 32 0,-1 1 16 0,2 2 0 16,-5 7-256-16,0 1-48 0,1 2-16 0,-3 7 0 15,-2 0-528-15,-4 7 0 0,-3 2 0 0,-1 3 0 16,-2 5 0-16,-1 1 0 15,-1 8 0-15,1-3 0 0,-1-6 0 0,5-5 208 0,6-5-64 0,2-14-16 16,6-8 384-16,6-13 80 0,5-10 16 0,7-6-9120 16</inkml:trace>
  <inkml:trace contextRef="#ctx0" brushRef="#br0" timeOffset="-163783.31">3760 17201 9215 0,'-2'1'816'0,"2"-1"-656"0,2-1-160 0,-1-1 0 15,1 0 704-15,3-1 96 0,-3-1 32 0,5-1 0 16,2-2-448-16,0-3-64 0,1 3-32 0,-5-4 0 15,0 8-288-15,2-1 0 0,-5 2-208 0,-2 2 80 16,-2 4 128-16,-1-1-160 0,-2 4 160 0,-1 4-160 16,1 3 560-16,-5 0 112 15,3 3 32-15,-7 6 0 0,0 1 720 0,0 1 144 0,0 6 16 0,-2-3 16 16,2 5-224-16,2-2-64 0,-2-1 0 0,0 5 0 16,0-2-432-16,2 2-80 0,-5 5-32 0,-1 0 0 0,3 0-448 0,-1 3-160 15,-1 3 0-15,-1-1 144 0,1 5-144 0,3-3 0 31,-4 4 0-31,6-8 0 0,5 3 0 0,2-8 0 16,3-5 0-16,6-8 0 0,3-5-144 0,3-7 144 16,6-5 0-16,1-6 0 0,2 0-160 0,4-6 160 15,3-6-128-15,0-6 128 0,4-5 0 0,-4-7-160 16,4-8 160-16,-4-2 0 0,5-4 0 0,-6-4 0 16,-1 1 160-16,2-2-32 0,-1-5 176 0,-1-2 32 15,2 2 16-15,-5 1 0 0,2-1 240 0,-2 1 48 16,-1 1 16-16,-6 5 0 0,0 1-288 0,-10 4-64 15,-2-2-16-15,-8 6 0 0,-4 2-288 0,-8 1 0 0,-4 2 0 16,-3 7 0 0,-6 1-704-16,-4 4-112 0,-1 5-16 0,-4 2 0 15,-2 8-1056-15,0 6-224 0,5 8-32 0,2-1-16 16,4 9 592-16,5 1 112 0,5 2 32 0,5 0-5920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2:52:30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25049 13470 9215 0,'10'-5'816'0,"1"1"-656"0,-3 2-160 0,-1 2 0 16,0-1 352-16,4-3 32 0,10-1 16 0,-21 5 0 31,80-26-1088-31,-80 26-208 0,108-37-64 0,-108 37 0 0,96-28 768 0,-96 28 192 0,70-21 0 0,-50 15 0 16</inkml:trace>
  <inkml:trace contextRef="#ctx0" brushRef="#br0" timeOffset="478.01">25485 13390 5519 0,'-58'36'240'0,"39"-22"64"16,12-10-304-16,0 1 0 0,3-3 0 0,-6 5 0 15,-23 14 704-15,-19 17 64 0,-22 14 32 0,-9 7 0 16,-6 8-352-16,9-5-64 0,3-4 0 0,7-6-16 16,9-7-112-16,7-12 0 0,9-8-16 0,14-8 0 0,6-5 848 15,13-6 192-15,5-5 16 0,11-2 16 0,-1-1-336 0,9-5-64 16,6-2-16-16,8-7 0 0,5-3-896 0,4-2-272 15,3-6-16-15,6-3 0 16,-4-5-96-16,4 7-32 16,-1-1 0-16,2 4 0 0,1-3 176 0,-3 4 48 0,3 3 0 0,1 0 0 0,-47 21 192 0,99-35 0 15,-99 35 0-15,94-22 0 0,-94 22 240 0,87-14 32 16,-87 14 16-16,0 0 0 0,93 10 144 0,-93-10 16 16,0 0 16-16,0 0 0 0,0 0-48 0,54 58-16 15,-58-41 0-15,-6 4 0 0,-3 5 96 0,-11 4 16 0,-6-1 0 16,-6 8 0-16,-9 6-240 0,-6 1-32 0,-6-2-16 15,-1 5 0-15,-6 0 64 0,-1 3 16 0,1 4 0 0,-1-3 0 16,4 3-176-16,0 0-128 0,7-4 192 0,-5-3-192 16,7 4 0-16,-1-9 0 0,11-2 0 0,6-5 0 15,11-6 160-15,12-8-32 0,2-3 0 0,9-8 0 16,6 0-128-16,5-4 0 0,-1-1 144 0,10 0-144 31,3-5-1056-31,-21 0-288 0,0 0-48 0,90-17-16 16,-90 17 624-16,75-23 112 0,-75 23 32 0,80-35 0 0,-41 11 896 0,-1 1 192 0,2-1 48 0,-2-1 0 15,-3 1 208-15,9-2 32 0,-6-2 16 0,6-2 0 0,-1-1-304 0,3 3-64 16,-1-1-16-16,4-1 0 0,-2 4-368 0,0 2 0 16,-2 1-160-16,-5 2 160 15,-3 4-640-15,-6 1 0 0,-31 16-16 0,58-21 0 16,-58 21 16-16,0 0 16 16,75-17 0-16,-75 17 0 0,0 0 80 0,0 0 16 0,85-4 0 0,-85 4 0 0,0 0 320 0,0 0 64 15</inkml:trace>
  <inkml:trace contextRef="#ctx0" brushRef="#br0" timeOffset="1479.98">24998 15321 15663 0,'-5'4'1392'0,"2"-1"-1120"15,1 1-272-15,2-2 0 0,0-2 880 0,-4 1 112 16,3 4 32-16,-5 1 0 0,-1 6-64 0,2-5 0 16,-2 7 0-16,4-7 0 0,-1 3-448 0,4-5-112 0,-1 6-16 0,2-4 0 15,-1-2 272-15,4 4 48 0,3-6 16 0,0 2 0 16,0 2 48-16,1-5 16 0,5 3 0 0,1-5 0 15,1 0-192-15,4 0-32 0,-1-1-16 0,-3-3 0 16,-15 4-224-16,0 0-32 0,0 0-16 16,84-12 0-16,-84 12-272 0,0 0 0 0,0 0 0 0,105-19 0 15,-105 19 0-15,0 0 0 0,94-21 0 0,-94 21 0 16,0 0 0-16,99-31 0 0,-99 31-192 0,0 0 48 16,84-32-176-16,-84 32-48 0,0 0 0 0,71-29 0 15,-48 20 0-15,-2-2 0 0,-21 11 0 0,0 0 0 16,0 0 240-16,83-19 128 0,-65 16-160 0,-6 3 160 15,2 0 0-15,-2 0 0 0,-5 2 0 0,0-1 0 0,-2 3 1584 0,-5 5 400 16,0-3 96-16,-5 8 16 0,0-3-1680 16,-2 6-416-16,-4 2 0 0,3 1 0 0,-8 4 128 0,-1 0-128 15,-3 2 128-15,0 8-128 16,-3-3-1472-16,0-1-368 0,1 4-80 0,-1 1 0 0,-1 0 1920 0,-1-4 192 16,4 2 144-16,-3 1 32 0,-2 4-144 0,1-3-32 15,-3 0 0-15,4-2 0 0,-6-4 16 0,4 3 0 16,-2-4 0-16,6-1 0 0,-1-4 112 0,4-2 0 15,0-2 16-15,5-5 0 0,3 0-48 0,3-5-16 16,4 1 0-16,2-1 0 0,1-4-272 0,2 2 0 16,-1-2 0-16,4-1 0 15,3 3-512-15,3-2-48 0,8 0-16 0,-18-5 0 0,0 0 224 0,99 16 32 0,-99-16 16 0,115 2 0 16,-115-2 1152-16,152-20 240 0,-62 3 32 0,18-6 16 16,11 1 80-16,8-8 32 0,4 2 0 0,-11-7-18400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01:14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4234 659 4319 0,'-6'-7'384'0,"1"4"-384"0,2 1 0 0,-4 0 0 0,3-1 0 0,3 3 128 15,-3 0-128-15,1 0 0 0,-10 3 0 0,3-3 0 16,-2 2 0-16,1-2 0 0,1 2 0 0,1-2 0 16,2 0 0-16,2 2 192 0,-4-2-64 0,2 0-128 15,4-2 0-15,-6 0-304 0,2 2 48 0,-2-2 0 16,2 2-16-16,-3 2-16 0,-1-2 0 0,-1 0 0 15,2 4 480-15,-6-1 112 0,2-1 16 0,-2 1 0 16,1 4 496-16,1-1 80 0,-5-1 32 0,1 4 0 16,3-2 528-16,1 5 96 0,1-2 32 0,3 2 16 15,0-3-256-15,3 5-64 0,0-2 0 0,-4-3 0 16,4 5-576-16,-2-2-112 0,2-2-16 0,-1 4-16 0,-1 0-336 0,0-1-64 31,-1 2-16-31,-1-1 16 0,1 0-160 0,0-2 128 0,1 2-128 0,0-3 128 16,2-1 0-16,0-1-128 0,-2 0 192 0,2-3-48 0,2 5 48 0,-2-4 0 15,2 3 0-15,-2-3 0 0,2 4-48 0,-2-4 0 16,3 3 0-16,-4-3 0 0,1 5-144 0,0-3 0 16,-2 5 0-16,4-2 0 0,-4-1 128 0,2 4 64 15,2-1 0-15,-2-2 0 0,0 2-16 0,0 2 0 16,2 0 0-16,0-1 0 0,1-1-176 0,-5 0 0 16,2 4 0-16,2-4 0 15,-5 1 224-15,3 3-32 0,-2-3-16 0,-1 3 0 0,-1 1 128 0,2 0 16 16,-5-1 16-16,2 1 0 0,2 2-336 0,-4-2 144 0,0 0-144 0,3-2 0 31,-4 2 288-31,3 1-48 0,1-1-16 0,1-2 0 0,3 2 240 0,-2-1 48 0,2-1 16 0,4 1 0 16,-3-3-96-16,1-1-32 0,2 0 0 0,1 0 0 15,-2 0-400-15,4-2 128 0,-1 0-128 0,-3 2 0 16,4 0 0-16,-2-2 0 0,2 4 0 0,0-4 0 16,2-1 256-16,-2 3-48 0,4 0 0 0,-3 0 0 15,-1-2-16-15,4 3 0 0,1-1 0 0,-1-3 0 16,1 3-192-16,-3-2 0 0,3 0 0 0,-2 2 0 15,1-3 0-15,3-3 0 16,-4 4 0-16,4-3 0 0,2 3-128 0,0-3 128 0,-9-9-192 0,0 0 192 0,0 0-144 0,50 38 144 16,-50-38 0-16,0 0-144 0,0 0 144 0,61 47 0 15,-61-47 0-15,0 0 0 0,0 0 0 0,61 51 0 16,-61-51 0-16,0 0 0 0,44 42 0 0,-32-27 0 16,4 3 0-16,-3-4 0 0,3 3 0 0,2 1 0 15,-18-18 0-15,0 0 0 0,50 45 0 0,-50-45 0 16,0 0 0-16,63 38 0 0,-63-38 144 0,0 0 16 15,64 39 0-15,-64-39 0 0,0 0 48 0,75 40 16 16,-75-40 0-16,0 0 0 0,86 43 32 0,-86-43 16 16,0 0 0-16,85 40 0 0,-85-40-64 0,0 0-16 15,89 45 0-15,-89-45 0 0,0 0-192 0,82 41 176 16,-82-41-176-16,0 0 160 0,78 40-160 0,-78-40 192 16,0 0-192-16,84 43 192 15,-84-43 0-15,0 0 16 0,83 47 0 0,-83-47 0 0,0 0-208 0,84 40 144 0,-84-40-144 16,0 0 128-16,98 37-128 0,-98-37 0 0,0 0 0 15,113 26 0-15,-113-26 0 0,0 0 0 0,113 21 0 0,-113-21 0 16,0 0 0-16,103 19 0 0,-103-19 0 0,0 0 0 16,108 19 0-16,-108-19 0 0,0 0 0 0,108 16 0 15,-108-16 0-15,0 0 0 16,120 9 0-16,-120-9 0 0,91 1 0 0,-91-1 0 0,91 0 0 0,-91 0 0 16,83 2-144-16,-83-2 144 0,0 0 0 0,117 2 0 15,-117-2-192-15,0 0 64 0,119 1 128 0,-119-1-208 16,81 2 208-16,-81-2 0 0,93 0 0 0,-93 0 0 15,99 0 0-15,-99 0 0 0,106-5-128 0,-106 5 128 0,105-10-304 0,-105 10-16 16,105-13 0-16,-105 13 0 0,102-17-64 0,-102 17 0 31,112-19-16-31,-112 19 0 0,118-25 144 0,-118 25 16 0,121-19 16 0,-121 19 0 0,113-14 224 0,-113 14 0 32,101-8 0-32,-101 8 0 0,101-7 0 0,-101 7 0 0,101-7 0 0,-101 7 0 0,112-7 0 0,-112 7 0 31,118-7 0-31,-118 7 0 0,115-4 0 0,-115 4 0 15,108-2 0-15,-108 2 0 0,106-1 0 0,-106 1 160 16,102-2-160-16,-102 2 128 0,102-7 80 0,-102 7 16 16,105-12 0-16,-105 12 0 0,104-11-32 0,-104 11-16 15,98-12 0-15,-98 12 0 0,87-10 80 0,-87 10 32 16,84-5 0-16,-84 5 0 0,0 0-144 0,115-6-16 0,-115 6-128 0,78 0 192 16,-78 0-192-16,77 0 0 0,-77 0 0 0,0 0 0 15,111 4 0-15,-111-4 0 0,0 0 0 0,108 5 0 16,-108-5 0-16,0 0 0 0,105 7 0 0,-105-7 0 15,0 0 0-15,108-5 0 0,-108 5 0 0,0 0 0 16,112-7 0-16,-112 7 0 0,78-12 0 0,-78 12 0 16,82-6 160-16,-82 6-160 0,77-3 160 0,-77 3-160 15,0 0 224-15,104 3-48 0,-104-3-16 0,0 0 0 16,96 0-32-16,-96 0 0 0,0 0 0 0,101-3 0 16,-101 3-128-16,0 0 0 0,108-16 0 0,-108 16 0 15,82-17 0-15,-82 17 0 0,92-19 0 0,-92 19 0 0,96-20 0 0,-96 20 0 16,93-15 0-16,-93 15 0 0,80-16 0 0,-80 16 0 15,76-16 0-15,-76 16 0 0,77-17 0 0,-77 17 0 16,75-16 0-16,-75 16 0 0,78-15 0 0,-78 15 0 16,86-18 0-16,-86 18 0 0,85-17 0 0,-85 17 0 15,86-19 0-15,-86 19 0 0,81-23 0 0,-81 23 0 16,72-33 0-16,-72 33 0 0,63-35-176 0,-63 35 176 16,55-36-128-16,-55 36 128 0,47-39-240 0,-47 39 48 15,42-42 0-15,-42 42 0 0,37-43 192 0,-37 43 0 16,35-47 0-16,-35 47 0 0,36-49 0 0,-36 49 240 15,35-54-32-15,-35 54 0 0,33-52 96 0,-19 27 16 16,0-1 0-16,-2 2 0 0,-3 5-160 0,0-4-32 16,-2 0 0-16,-7-1 0 0,1 3-128 0,-2 0 0 15,-6 2 144-15,0-2-144 0,-4-1 192 0,-1-1-16 0,-4-3-16 0,1 3 0 16,-3-1 32-16,-1-4 0 0,2 4 0 0,-6-6 0 16,2 4-16-16,0 0 0 0,0-2 0 0,2 2 0 15,0-4-48-15,-4 4-128 0,2-5 192 0,-1 3-64 16,-1-2-128-16,1 4 0 0,2-4 0 0,-4 3 128 15,-2-1-128-15,3 3 0 0,0-3 0 0,-3 4 0 16,0 1 0-16,0-1 0 0,-2 1 0 0,-1 1 0 16,-5 1 0-16,-2 0 0 0,-2 2 128 0,1 0-128 15,-1 1 0-15,1-1 0 0,0 2 0 0,4-3 128 16,2 1-128-16,0 0 128 0,3 0-128 0,0 0 128 16,-2 0-128-16,2-4 0 0,-1-3 0 0,1 2 0 15,-5 1 0-15,1 0 0 0,3 2 0 0,-8 2 0 0,4 0 0 0,-7 2 0 16,0-1 0-16,-4 4 0 0,1-1 144 0,-1 1 0 15,-1 0 0-15,1 0 0 0,1 0-144 0,-1 0 192 16,-3 5-192-16,0-1 192 0,2 3-192 0,-4 0 0 16,0-4 0-16,-3 6 0 0,-2-5 0 0,-2 3 0 15,-1-5 0-15,1 3 0 0,0-3-192 0,0 5 192 16,6-2-160-16,-6 2 160 0,5 2-128 0,-1-4 128 16,0 7 0-16,-6-3-144 0,-3 0 144 0,-1-2 0 15,1 5 0-15,-6-1 0 0,6-1 0 0,2 4 144 16,2 2-16-16,-4 1-128 0,1 3 176 0,-2 2-176 0,3-1 160 15,-9-1-160-15,-4 2 0 0,2-3 0 0,2 1 0 0,2 1 0 16,0-2-128-16,2 0 128 0,1 2-192 0,0 0 192 16,2-3 0-16,-3-3 0 0,-3 1 0 0,-1-2 0 15,2 0 0-15,2-2 0 0,4 2 0 0,-1 0 0 16,2 0 0-16,0 2 0 0,-2 1 0 0,0-1 0 16,0 0 0-16,-7 0 0 0,0-2-160 0,-2 0 160 15,8 0 0-15,-5 0 0 0,6 1 0 0,0-1-128 16,6 2 128-16,-3-2 0 0,-3 2 0 0,-3-4 0 15,-1 2-272-15,-6-3 16 0,1-3 16 0,6 0 0 16,-1 2-144-16,1 1-48 0,-1-1 0 0,2-3 0 0,2 4 128 0,-5-3 32 16,-3-2 0-16,-5-1 0 15,5-5 272-15,-1 5-192 0,2-3 192 0,2 5-160 0,0 0-96 0,-1 4 0 16,1 3-16-16,-9 0 0 0,-1 1-64 0,-10 1-16 16,2 5 0-16,-3 2 0 15,0 8-240-15,-2 6-48 0,-1 10-16 0,-15 4 0 16,-6 3-416-16,-6 7-80 0,0 1 0 0,0 12-16 15,1 9-608-15,-17 8-112 0,-13 14-32 0,-2 4-8384 16</inkml:trace>
  <inkml:trace contextRef="#ctx0" brushRef="#br0" timeOffset="44221.83">12100 6829 3679 0,'-4'5'320'0,"-3"2"-320"0,6-2 0 0,-1-3 0 0,2 0 704 0,-2-1 80 15,-1 8 16-15,-4 0 0 0,0 6-176 0,0-1-48 16,-2-3 0-16,4 1 0 0,1-3-240 0,-1-1-48 16,1-2-16-16,1-5 0 0,0 5-272 0,1-3 0 31,0 1 0-31,-3-1 0 0,3-3 224 0,2 0-16 0,0 0 0 0,0-2 0 0,0-1 368 0,2-4 64 16,3 2 0-16,-3-8 16 0,3 6-80 0,2-8-32 15,0-1 0-15,2-3 0 0,-1-4-160 0,1 1-48 16,2-4 0-16,-1-2 0 0,0-4-208 0,-1 3-128 15,2-3 160-15,-3 3-160 0,3-3 0 0,-2-1 128 16,-3 5-128-16,3-1 0 0,0 3 0 0,-2 0 0 16,3 3 0-16,-4 2 0 0,2 2 0 0,1 0 0 0,-2 1 0 0,2 4 0 31,-6 4 0-31,2 1 144 0,1 6-144 0,-1-1 128 0,-2 1-128 0,1 1 0 0,1 2 0 0,2 0 0 16,0 0 256-16,3-2-16 0,-3 2-16 0,7-3 0 15,-3 3-32-15,1 0-16 0,2 3 0 0,-2-1 0 16,0 3-176-16,2 0 0 0,-3 6 0 0,1 3 0 15,-2 5 144-15,1 0-144 0,1 4 160 0,-3 1-160 16,1 1 160-16,-1 2-160 16,1 0 160-16,-1 4-160 0,2-3 0 0,-3 5 0 0,3-2 0 0,-3 2 0 15,3-3 0-15,1 5 0 0,0-2 0 0,2-2 0 16,4 2 0-16,-4-1 0 0,3-3 0 0,0 3 0 0,4-5 0 16,2-4 0-16,-2 0 0 0,-2-2 0 15,0 0-880-15,0-1-160 0,1 0-48 0,-1-3-6032 16</inkml:trace>
  <inkml:trace contextRef="#ctx0" brushRef="#br0" timeOffset="44943.56">12386 6710 4079 0,'-6'0'368'0,"1"0"-368"0,2 0 0 0,-3 0 0 16,5 0 0-16,-3 0 0 0,2 0 0 0,-5-2 0 15,-3 2 0-15,-7 0 0 0,1 2 0 0,-2 0 0 16,1 3 960-16,0 0 256 0,-1 6 32 0,2-2 48 16,2 6 288-16,1-1 48 0,0 2 16 0,5-4 32 15,1 4-736-15,3-2-160 16,4 1-16-16,0-1 0 0,2 0-560 0,3 2-208 0,-1 3 144 0,1 0-16 0,2-1-128 16,2-1 0-16,-1 2 0 0,4-1 0 0,2 1 272 0,4 2 0 15,-1 0 0-15,2 1 48 16,2 4-32-16,4 0 0 0,-1 2 0 0,2 0 32 0,0 4-320 0,-1-3 0 15,1 4 0-15,4-3 0 0,-3-2 0 0,3 1-128 16,3-3 128-16,6 4-176 16,2-2 48-16,-41-28 0 0,93 54 0 0,-93-54 128 0,106 54-144 0,-106-54 144 15,120 54 0-15,-120-54 0 0,122 57-192 0,-122-57 192 16,107 67-192-16,-59-31 192 0,-2-1 0 0,-3 2 0 16,1-3 0-16,1 1 0 0,2 4 176 0,0 1 0 15,5 0 0-15,2-2 0 0,2-1 448 0,-2-3 80 16,2 1 32-16,-2-3 0 0,-5 2-512 0,0 3-96 15,-2 3-128-15,-2 2 176 0,0-4-176 0,2 6 0 0,-3-1 0 0,5 8 0 16,-2 1 0-16,3-3 0 0,-1 5 0 0,0-2 0 16,-2-1 0-16,-2-1 128 0,-3 4-128 0,2 2 128 15,-1 1 432-15,2 2 80 0,-1 4 0 0,3-4 16 16,0 2-16-16,2 0-16 0,7 5 0 0,-1-1 0 16,6-4-256-16,-1 2-48 0,-1-2-16 0,-5-4 0 15,-4-1-304-15,3-2 160 16,-3 3-160-16,3-1 128 0,-3 0-128 0,4 1 0 0,4 4 0 0,1-2 0 15,0 4 0-15,0 0 0 0,1 3 0 0,-3 9 0 16,-3 10 0-16,-9-8-272 0,-8-6 64 0,-4-6 16 16,0-3-208-16,-5-2-48 0,-5-3 0 0,-4-1 0 31,-3 1-1248-31,1-4-256 0,-5-3-48 0,2 2-16 16,0-6 32-16,2-5 0 0</inkml:trace>
  <inkml:trace contextRef="#ctx0" brushRef="#br0" timeOffset="46529.36">16627 10164 7359 0,'-21'19'656'0,"7"-5"-528"16,4-3-128-16,-1-1 0 0,6-6 608 0,3-1 96 15,-3 4 0-15,-2 0 16 0,-2 3 176 0,-3 3 48 16,2-1 0-16,3-5 0 0,5 1-624 0,2-2-128 16,2-6-32-16,1-2 0 0,2-3-16 0,-1-4 0 15,3 0 0-15,-4-3 0 0,6-5 224 0,-5-1 32 16,1-1 16-16,3-2 0 0,-4 2-176 0,3-7-48 15,2-2 0-15,-4-2 0 0,4-4 32 0,-2-5 0 16,1-6 0-16,-3 0 0 0,2-8-224 0,-1-2 0 16,-1-4 128-16,0-1-128 0,-1-1 0 0,1-3 0 0,0 5 0 0,0-2 0 15,2 1 0-15,5-4 144 0,-1 1-16 0,-1-5 0 16,3 4 208-16,-3-6 48 0,-1 6 0 0,-1-6 0 16,-1 7-384-16,0-1 0 0,2 5 0 0,0 0 128 15,-2-1-128-15,-2 1 0 0,2 0 0 0,-5 1 0 16,-1-2 240-16,1 4-32 0,-2 4 0 0,-2 1 0 15,2 2 16-15,-1 4 0 0,2-6 0 0,-1 1 0 16,2-2 304-16,0-4 64 0,1 2 16 0,1 0 0 16,1 9-160-16,-3-1-48 0,0 5 0 0,-1 4 0 15,1 4-400-15,-2 3 0 0,-2-1 0 0,1 5 0 16,-1-2 0-16,2 2 0 0,0-4 0 0,0 4 0 16,0 0 0-16,0-4 0 0,2-3 0 0,1-2 0 0,-1-1 0 0,-2 3 0 15,-2-2 0-15,-1 2 0 0,1-2 0 0,-9 7 0 16,3-1-144-16,-4 6 144 0,-1 2 0 0,-1 4 0 15,0 1 0-15,-1 0 0 0,3 4 0 0,-1 0 272 16,3 0-48-16,-1 5-16 16,3 1 432-16,-1 1 64 0,2 5 32 0,2 4 0 0,0 1-176 0,1-2-48 15,-1 3 0-15,3 4 0 0,-1-5-512 0,-1 4-144 16,-1 0-16-16,1-6 0 16,1 6-784-16,0-4-144 0,-3-1-48 0,5-1 0 15,-5 1 32-15,1-3 0 0,2 1 0 0,-3-2 0 0,6 0 784 0,-5-2 176 16,3 1 144-16,-1-3-208 0,1 2 336 0,0 2 64 0,1 0 0 15,-1 0 16-15,0 0 112 0,0 2 32 16,-1 2 0-16,1-3 0 0,1 1-224 0,1 2-128 0,0-1 160 16,-2-3-160-16,4 4 0 0,-1 1 0 0,1 0 0 0,1-2 0 15,-1 1 192-15,-2 3-48 0,2 0-16 0,-2-4 0 16,0 6 432-16,0-2 80 0,-2 0 0 0,2 3 16 16,-5-1 144-16,3 3 32 0,-1 1 0 0,-2-3 0 15,1 6-336-15,-1-1-64 0,-2 1-16 0,0 3 0 16,-2 4-416-16,0-1 0 0,-4 3 0 0,-1 3 0 15,1-2 0-15,-4 3 0 0,-2 5 0 0,1-3 0 16,3 5 0-16,-1-1 128 0,2 4-128 0,2-3 0 0,-2-1 128 16,3 0-128-16,1-4 0 0,0 1 128 0,-1 1-128 0,1-7 0 15,1 2 144-15,2-4-144 0,0-5 0 0,2-3 0 16,0-6 0-16,-1-1 0 0,3-4 0 0,1-5 0 16,0 0 0-16,2-3 0 0,0-2 0 0,2-6-128 15,0 1 128-15,3-6 0 0,4-5 0 0,-1-7 0 16,5 2 0-16,4-7 0 0,1-4 0 0,1-1 272 15,5-2-32-15,0-3-16 0,3-3-224 0,-1 1 0 16,5-2 128-16,-5 5-128 0,-1-1 0 0,-1-3 0 16,0 4 0-16,-3-1 0 0,2 1 0 0,-2-5 0 15,2 5-128-15,-3-1 128 0,0-1 0 0,1 4 0 16,-2 2 0-16,2 1 0 0,0 1 0 0,-2 10 0 0,0 3 128 0,0-1-128 16,2 3 128-16,2 1-128 0,1 5 176 0,2 4-176 15,4-3 544-15,-30 14 0 0,0 0 0 0,0 0 0 16,124 2-224-16,-93 16-32 0,2 4-16 0,-2 11 0 15,-1 9-272-15,-4 12 0 0,0 4 0 0,-1 10 0 16,1-1-128-16,2 0 128 0,5-6-208 0,2-6-14992 16</inkml:trace>
  <inkml:trace contextRef="#ctx0" brushRef="#br0" timeOffset="64778.06">22581 9821 6447 0,'4'0'576'0,"-1"-2"-576"0,4 2 0 0,-3-2 0 0,1 1 288 0,4-5-48 16,1 3-16-16,8-4 0 0,6-3 96 0,0 3 32 15,1-4 0-15,-6 4 0 0,-2-3-352 0,-3 5 0 16,-1-1 0-16,-5-1 0 0,-1 4 0 0,-3 1 0 15,-3 0 0-15,-1 2 0 0,0 0 960 0,0 2 192 16,-1 0 16-16,-1 1 16 0,2 3 608 0,0-1 128 16,2 0 32-16,-1 5 0 0,5-1-928 0,-6 3-176 15,3 1-32-15,1 0-16 0,-3 3-480 0,3 5-80 0,-4 3-32 0,-2 1 0 16,-1 3-208-16,-4 5 144 16,-2 2-144-16,-1 1 128 0,-4 4-128 0,-4 0 0 0,-1-1 0 0,0 1 0 15,-2 5 160-15,0-1-160 0,0-3 192 0,2 3-192 16,0-4 560-16,1-4 0 0,4-2 0 0,4-3 0 15,3-7 16-15,2 1 0 0,3-6 0 0,4-5 0 16,3 0-304-16,2-4-48 0,2-1-16 0,1-6 0 16,2-1-208-16,2-2 0 0,5 0 0 0,1-3-160 15,0-1 160-15,1-5-192 0,4 1 192 0,-1 1-192 16,-1 0 192-16,1 0-208 0,4 0 80 0,-4-2 128 16,-24 9-176-16,0 0 176 0,86-9-128 0,-86 9 128 0,0 0 0 0,0 0 0 15,117-3 0-15,-117 3 0 0,0 0 0 0,102 0 0 16,-102 0 0-16,0 0 0 0,115-5 0 0,-115 5 0 15,0 0 0-15,121-16 0 0,-121 16-288 0,0 0 32 16,96-24 0-16,-70 10 0 16,0 5-1456-16,-4-7-272 0,-1 2-64 0,-1 0-7776 15</inkml:trace>
  <inkml:trace contextRef="#ctx0" brushRef="#br0" timeOffset="65061.12">23763 9976 8287 0,'-7'-26'368'0,"3"5"80"0,1 3-448 0,1 5 0 15,2 0 0-15,0 8 0 0,-2-4 1376 0,2-6 192 0,-1-13 32 0,-5 0 16 16,3 0-400-16,-2 6-64 0,0 4-32 0,-4 9 0 16,4 2-672-16,-4 6-144 0,2 4-32 0,0 6 0 15,-2 1 112-15,2 4 0 0,2 5 16 0,-2 1 0 16,2 0 464-16,3 5 96 0,0-1 0 0,2-1 16 16,2 5 16-16,0 0 0 0,1 5 0 0,3 5 0 15,-1 4-288-15,-2 1-48 0,1 6-16 0,-1 5 0 16,1 7-96-16,-1 2-32 15,-3 5 0-15,-3 3 0 0,-1 6-256 0,-3 3-64 0,-3 5-16 0,-2-1 0 16,-6 6-176-16,-1-2 0 0,-2-3 0 0,-5 2 0 0,0-3 0 16,-2-4 0-16,0-2 0 0,2-14 0 0,0-6 0 0,1-6 0 15,4-7 0-15,1 1 0 16,-1-6-800-16,7-5-144 0,-2-4-16 0,6-7-12464 16</inkml:trace>
  <inkml:trace contextRef="#ctx0" brushRef="#br0" timeOffset="65469.86">24631 11186 16575 0,'-9'11'1472'0,"5"-8"-1168"0,4 1-304 0,2-4 0 16,2 0 960-16,-3 2 144 0,3 5 32 0,-2 0 0 15,-2 1-832-15,1 3-176 0,-1-1-128 0,-1-1 192 16,-5 3-352-16,-2-2-64 0,-3 4-16 0,-3 6 0 16,-1-3-96-16,-3 2-32 0,-1 4 0 0,-4 5 0 15,2 0 656-15,-5 3 128 0,5 4 32 0,-3 0 0 16,3-2 384-16,-3 8 64 0,-1 1 32 0,3 2 0 0,-1-4-144 0,4-2-16 16,0-1-16-16,5-1 0 15,0-3-1216-15,5-8-240 0</inkml:trace>
  <inkml:trace contextRef="#ctx0" brushRef="#br0" timeOffset="66099.44">25971 10044 19343 0,'-9'-2'1728'0,"4"-1"-1392"0,5 3-336 0,3-4 0 0,1 2 896 0,-1-1 128 15,-1-4 0-15,0-3 16 0,1-6-1040 0,2 0 0 16,2 2-288-16,-1 0 64 15,2 0-288-15,1 4-64 0,1 1-16 0,3 0 0 0,-1 1 400 0,7 3 192 16,-2-2-192-16,4 0 192 0,4 1 592 0,1-1 240 16,-26 7 64-16,0 0 0 0,99-22 384 0,-99 22 96 15,0 0 16-15,115-19 0 16,-115 19-608-16,91-4-112 0,-91 4-32 0,0 0 0 0,125 0-512 0,-125 0-128 16,0 0 0-16,110 19 0 0,-110-19-144 0,0 0-64 15,0 0-16-15,70 56 0 31,-70-35-256-31,-9 5-48 0,-5 2-16 0,-10 5 0 0,-2 0 192 0,-6-2 32 0,1 4 16 0,-6 2 0 0,-1 3 592 0,-6 2 112 0,3 5 32 0,-1-5 0 16,3-1 400-16,1 3 96 16,5-6 16-16,3-1 0 0,6-4-208 0,5-2-32 0,5-6-16 0,5-6 0 15,6-2-496-15,6-3-192 0,6-3 128 0,5-6-128 16,7-2 0-16,-21-3 0 0,0 0 0 0,103-5 0 16,-103 5 0-16,87-12 0 0,-87 12 0 0,115-14 0 15,-115 14 0-15,136-5 0 0,-136 5 0 0,137 0 0 16,-137 0 0-16,126 10 0 0,-126-10 0 0,108 26 0 15,-108-26 0-15,99 42 0 16,-99-42 0-16,84 54 0 0,-84-54 0 0,52 56 0 0,-40-28 0 0,-8 1 0 0,-13 4 304 0,-10 4 128 16,-7 5 16-16,-11 1 16 0,-5 8 608 0,-14 5 112 15,-8 5 32-15,-13 6 0 0,-5 3-640 0,-15-2-112 16,-13 5-16-16,0-3-16 0,4-7-224 0,-2 3-32 16,2-7-16-16,1-10 0 0,11-4-304 0,7-10-64 15,12-9-16-15,17-16-18320 31</inkml:trace>
  <inkml:trace contextRef="#ctx0" brushRef="#br0" timeOffset="67239.72">28780 9901 19343 0,'-5'0'1728'0,"-1"2"-1392"15,6 0-336-15,2-2 0 0,3 0 848 0,-5 1 112 0,4 3 0 0,1-1 16 16,0 2-640-16,4-3-128 0,-2 3-16 0,2 1-16 31,-6-1-624-31,1-2-112 0,-3 3-16 0,-1 1-16 0,0-2 368 0,0 0 80 0,0 4 16 0,4-4 0 16,3 4 736-16,3-4 160 0,4-2 16 0,5-1 16 16,-19-2 224-16,0 0 32 15,87-2 16-15,-87 2 0 0,0 0-624 0,117-15-128 0,-117 15-32 0,89-6 0 31,-89 6-752-31,91-10-160 0,-91 10-16 0,99-3-11456 0</inkml:trace>
  <inkml:trace contextRef="#ctx0" brushRef="#br0" timeOffset="67506.67">28722 10457 22111 0,'-15'14'976'0,"9"-4"208"0,6-3-944 0,4-2-240 0,3-3 0 0,1-2 0 15,6 0 224-15,-14 0 0 0,0 0 0 0,103 0 0 32,-103 0-960-32,108-10-192 0,-108 10-32 0,98-18-16 15,-98 18-752-15,90-12-128 0,-90 12-48 0,81-12 0 16,-81 12 432-16,83-9 96 0,-83 9 16 0,101-3 0 0,-101 3 976 0,122-2 208 0,-122 2 48 0,124-5 0 15,-124 5 128-15,113-11 0 0,-113 11 0 0,108-12 0 16,-108 12 0-16,107-19 0 0</inkml:trace>
  <inkml:trace contextRef="#ctx0" brushRef="#br0" timeOffset="67872.5">30120 9331 13823 0,'-18'16'608'0,"11"-5"128"0,-1 3-592 0,6-7-144 0,4-1 0 0,-1-2 0 0,6-1 192 0,-1 10 16 16,2 6 0-16,6 5 0 15,2 4-1440-15,-2-2-304 0,-2-1-48 0,-1 2-16 16,-3 0 224-16,-3 6 32 0,1 0 16 0,-3 3 0 0,1 6 2432 0,1 0 496 16,-3 0 80-16,3 3 32 0,2-7 112 0,2-1 32 15,-1-4 0-15,3 0 0 0,1-9-1408 0,2 1-256 16,2-6-64-16,1-9-128 0,-17-10 176 0,0 0-176 15</inkml:trace>
  <inkml:trace contextRef="#ctx0" brushRef="#br0" timeOffset="68096.72">30599 9387 27647 0,'-12'19'1216'0,"7"-5"256"0,3 0-1168 0,2 0-304 0,5-5 0 0,-3-2 0 15,3 2 704-15,7 10 96 0,0 14 16 0,9 12 0 16,4 4-1104-16,-4 5-224 0,-2 0-32 0,-4-7-16 16,-2 2-2448-16,-6-6-512 0,0 2-80 0,-4-6-32 31,-1-1 560-31,-2-7 128 0</inkml:trace>
  <inkml:trace contextRef="#ctx0" brushRef="#br0" timeOffset="68471.24">31406 9772 34095 0,'-35'12'1504'0,"14"-6"320"0,5 1-1456 0,6-4-368 0,6-1 0 0,-1 1 0 16,0-1 304-16,-4 3-16 0,-6 6 0 0,-8 3 0 31,-7 5-2176-31,-3 3-432 0,2 1-96 0,-6 5-16 16,1 0-880-16,3 0-176 0,1 0-32 0,4-4-16 0,2 2 2688 0,5-2 528 0,7-3 128 0,2-2 0 16,9 1 2112-1,4-5 432-15,6 4 80 0,6 1 0 0,4-1-672 0,-17-19-144 16,0 0-16-16,73 54-16 0,-73-54-1072 0,0 0-224 15,94 57-32-15,-94-57-16 0,0 0-768 16,94 51-160-16,-94-51-16 0,0 0-16 16,79 57-432-16,-79-57-96 0,0 0-16 0,59 56 0 0,-47-39 880 0,-7-3 192 15,-3 2 16-15,-4 1 16 0,-1 1 928 0,-9-1 176 0,3 2 32 0,-5-1 16 0,0 1 560 0,0-2 112 16,0 3 32-16,-3 0 0 0,1-2-928 0,-1-2-176 16,-1-1-32-16,-1-4-16 15,0 3-1376-15,-2-9-256 0,2 4-64 0,0-8-12048 16</inkml:trace>
  <inkml:trace contextRef="#ctx0" brushRef="#br0" timeOffset="68943.52">32254 9852 5519 0,'-10'-7'496'0,"-2"0"-496"0,5 0 0 0,2 2 0 0,1 2 1856 0,2-1 288 15,-1-5 48-15,-1 1 16 0,-3-8 160 0,-1-5 16 16,-1-3 16-16,0-2 0 0,4 5-1488 0,-5 2-288 16,3 1-64-16,-2 8-16 0,-2 1-752 0,1 4-160 15,-4 3-16-15,-2 4-16 16,-1 3-288-16,-2 4-48 0,-2 1-16 0,-2 6 0 0,4 0 976 0,-2 3 192 16,2 3 32-16,2 1 16 0,-1 8 592 0,1 2 112 15,3-1 32-15,0 3 0 0,2 3-368 0,1 5-80 16,1 5-16-16,-1 0 0 0,3 3-352 0,1 1-80 15,0 6-16 1,1-4 0-16,3 1-288 0,-2-1 0 0,-1 2 0 0,1-4 0 16,3-3-192-16,-1 0-64 0,1-6 0 0,1-4 0 15,2-1-80-15,1-1-32 0,3 1 0 0,-3-5 0 32,1-7-528-32,1 0-128 0,-4-3 0 0,-5-6-10080 0</inkml:trace>
  <inkml:trace contextRef="#ctx0" brushRef="#br0" timeOffset="69133.12">31577 10411 17503 0,'-7'-24'768'0,"3"5"176"0,4 1-752 0,2 3-192 0,1 10 0 0,1 1 0 16,1-3 1296-16,6-3 240 0,4-6 32 0,6-3 16 16,2 3-672-16,-1 6-128 0,-22 10-16 0,0 0-16 0,0 0-288 0,89-7-48 15,-89 7-16-15,0 0 0 0,0 0 96 0,96 12 16 16,-96-12 0-16,0 0 0 0,0 0-336 0,108 5-176 15,-108-5 192-15,0 0-192 16,93 0-320-16,-93 0-160 0,0 0-32 0,104-5-12096 16</inkml:trace>
  <inkml:trace contextRef="#ctx0" brushRef="#br0" timeOffset="69416.36">32547 10126 25791 0,'-9'10'1152'0,"4"-3"224"0,2-2-1104 0,1 2-272 0,2-1 0 0,2-3 0 16,-2 6 720-16,0 1 96 0,2 9 16 0,-2 4 0 16,0 10-576-16,-4 2-96 0,2 2-32 0,-6 1 0 15,1 4-128-15,0-4 0 0,0 7-192 0,1-3 192 16,3 2-128-16,-2-6 128 0,5 2 0 0,-2-5 0 16,4-2 176-16,3-5 96 0,0 0 32 0,2-4 0 15,4-5 272-15,1 0 64 0,3-3 16 0,3-4 0 16,-18-12-48-16,0 0-16 0,0 0 0 0,82-12 0 15,-63-7-272-15,2-4-64 0,-2-5-16 0,0-3 0 16,6-7-240-16,1-8 0 0,0-1 0 0,2-3 0 0,1-4-128 0,5-4-80 16,-1-3-16-16,0-3 0 15,-2 1-352-15,-1 8-64 0,-2-1 0 0,-2 11-14048 16</inkml:trace>
  <inkml:trace contextRef="#ctx0" brushRef="#br0" timeOffset="69886.3">33351 9250 12895 0,'0'0'1152'0,"0"0"-928"15,3 0-224-15,-1 1 0 0,-2 1 560 0,0 2 64 16,0-1 16-16,0 8 0 0,0 1-640 0,-5 9 0 16,-4 6 0-16,-2 1-128 0,-3 4-128 0,-3 3-32 15,0 1 0-15,-1 4 0 0,2 0 736 0,3-1 160 16,2 1 32-16,2-4 0 0,6-1-240 0,1-9-32 15,2-1-16-15,2-6-7904 0</inkml:trace>
  <inkml:trace contextRef="#ctx0" brushRef="#br0" timeOffset="70059.34">33694 9311 41471 0,'-72'54'1840'0,"27"-18"368"0,12-3-1760 0,16-5-448 0,6-10 0 0,9-6 0 15,1 12 192-15,-5 14-32 0,-8 20-16 0,-1 29-12512 32,-4-2-2512-32</inkml:trace>
  <inkml:trace contextRef="#ctx0" brushRef="#br0" timeOffset="71701.5">22147 7428 16575 0,'-5'2'1472'0,"3"-2"-1168"16,-1 0-304-16,3 0 0 0,3-2 512 0,-6 0 64 15,1 0 0-15,-1-3 0 16,-2 2-1104-16,-2-4-224 0,-2-2-32 0,-3 4-16 16,-1-2-736-16,0-2-128 0,-5 2-48 0,-1-2 0 0,0 6 1136 0,-6 3 208 0,-3 7 48 0,2-2 16 15,-2 0 1088-15,2 7 224 0,2-3 32 0,0 3 16 16,4 2-496-16,3-3-112 0,5-1 0 0,1-1-16 15,8 1-256-15,1-3-48 0,4 2-128 0,3 0 192 16,4-2-192-16,-1 5 0 0,5 0 0 0,1 0 0 16,0 4 0-16,1 1-128 0,3 6 128 0,1 1 0 15,0 3 128-15,-2-1 96 0,3 7 16 0,-3 0 0 16,0 0 208-16,-1-3 64 0,2 3 0 0,-8-7 0 0,0 3-112 16,-3-6-16-16,2 1 0 0,-7-1 0 0,1-4 256 0,-1-1 64 15,-4-6 0-15,-1 3 0 0,-1-4 128 0,-6-2 48 16,-1 1 0-16,-1-3 0 15,-3 0-96-15,-3 0-16 0,-3-5 0 0,-7-1 0 0,-1-1-512 0,-4-3-96 16,-4 0-32-16,0-4 0 0,1 3-128 0,-2-1 0 16,1-2 0-16,6 3 0 0,-3-1 0 0,10-4-144 15,1 4 144-15,9-3-160 16,2-1-928-16,9 2-176 0,3-5-32 0,3 1-9264 0</inkml:trace>
  <inkml:trace contextRef="#ctx0" brushRef="#br0" timeOffset="71984.31">22668 7095 19343 0,'-12'-5'1728'0,"7"-4"-1392"0,5 4-336 0,4 3 0 15,1-3 1536-15,3-5 256 0,-2-4 32 0,2-7 16 16,5-2-1344-16,1 4-272 0,-2 3-48 0,-2 9-16 15,-3 6-1584-15,-3 6-320 0,-1 5-64 0,-8 8-16 32,0 6 608-32,-2 2 128 0,-2 9 32 0,-1 3 0 0,-3 2 1632 0,5 6 336 0,-3 1 64 0,4 3 16 15,-3 2 480-15,3 6 112 0,3 5 16 0,-3 5 0 16,2 6-832-16,0 5-176 0,1 3-16 0,1-6-16 0,1-1-432 0,2-5-128 16,2-9 0-16,0-4 0 15,3-1-1024-15,0-9-272 0,2-5-48 0,0-7-9568 16</inkml:trace>
  <inkml:trace contextRef="#ctx0" brushRef="#br0" timeOffset="72601.22">22614 7618 2751 0,'-24'-14'256'0,"8"5"-256"16,1 0 0-16,6 6 0 0,4 1 1856 0,3 0 320 15,-1 2 64-15,-3-1 0 0,-2-3-64 0,-3 1 0 0,6 1-16 0,1 2 0 16,4 2-1616-16,4 3-320 15,5-3-64-15,-2 1-16 0,1 1-144 0,3-4 0 0,1 3 0 0,5 4-176 16,-1-4 752-16,3 3 160 0,4-3 32 0,1 6 0 16,2-2 80-16,-26-7 32 0,0 0 0 15,0 0 0-15,121 31-672 0,-121-31-208 0,0 0 128 0,96 28-128 16,-96-28-176-16,0 0-80 0,0 0-32 0,116 33 0 31,-116-33-720-31,0 0-144 16,0 0-16-16,94 12-16 0,-74-12 512 0,-5-1 96 15,-1-3 32-15,-9 1 0 0,2 1 544 0,-3-2 0 0,1 1 0 0,-5-1 0 0,0-3 256 0,0 6 96 16,-5-4 32-16,0-4 0 0,-1 4 0 0,-2-2 0 16,-3-2 0-16,1 5 0 0,-2-1-384 0,-4 3 128 15,0 1-128-15,-1-3 0 0,1 8 352 0,0-3 0 16,4 5 0-16,-5-1 0 0,5 7 112 0,-2 0 32 16,1 4 0-16,1 1 0 0,4 3-64 0,-6 2-16 0,5 1 0 0,-2 1 0 15,3 2-256-15,1 4-160 0,2 0 192 0,3-3-192 16,2 0 144-16,2-1-144 0,1-4 0 0,6-3 144 15,-1-1-288-15,6-4-64 0,-3-4-16 0,3 1 0 32,0-6-672-32,-2-3-144 0,2-1-32 0,0-2 0 15,3-1 336-15,2-7 64 0,4-5 16 0,1-5 0 0,4-5 240 0,0-4 48 0,5-7 16 0,2 0 0 16,2 0-16-16,1-5 0 0,0 0 0 0,-3-2 0 16,2-5 64-16,-8 0 16 0,-1 7 0 0,-5 4 0 15,-2 3-160-15,-4 5-48 0,-1 7 0 0,-4 4 0 16,-3 4 112-16,-2 5 0 0,0 2 16 0,-5 10 0 15,-1-1 688-15,1 4 128 0,-2 6 16 0,-2-1 16 0,1 7 816 0,-1 4 176 16,-2 3 16-16,3 0 16 0,-1 3-560 0,2-1-112 16,0 4-32-16,0 2 0 0,2 0-608 0,3-5-192 15,-3 2 128-15,1-6-128 16,2 3-416-16,1-7-144 0,-1 0-16 0,-2-4-16 16,3-1-560-16,-3-4-96 0,4 2-32 0,-5-6 0 15,1-2-400-15,1-5-96 0,-1-1-16 0,2-7-3296 16</inkml:trace>
  <inkml:trace contextRef="#ctx0" brushRef="#br0" timeOffset="72934.37">23758 7579 6959 0,'-4'16'144'0,"1"-6"48"0,1 4 0 0,0-5 0 0,2 0-192 0,0-4 0 0,-2 7 0 0,2 4 0 15,-1 12 1728-15,-3 8 320 0,1 4 48 0,1 2 16 16,-2 2-1200-16,4-4-224 0,0-4-48 0,0-3-16 15,0-1-496-15,0-3-128 0,0-4 0 0,-1-3 0 0,-3-2 0 0,-1-1-192 16,0 0 64-16,0-3 0 0,1-1 256 0,-5-4 64 16,6-4 16-16,-1-4 0 0,3-3 352 0,1-2 64 15,0-1 16-15,3-6 0 0,2 1 144 0,4-6 48 16,0 0 0-16,1-2 0 16,4-8-624-16,0 1-208 0,2-5 144 0,3-2-144 0,0-3 0 0,4-1 0 15,-1 0-192-15,3-2 192 0,1 1 192 0,2-2 144 16,-4 1 48-16,2-4 0 0,2 2 0 0,-5 1 0 15,0 4 0-15,-4 3 0 0,-2 4-384 0,-3 3 0 16,2 4 0-16,-6 2 0 16,1 3-528-16,-1 7-32 0,-1 0 0 0,-2-2 0 15,2 8-96-15,-2-3-32 0,3 2 0 0,-3 1 0 16,2 1-336-16,1 0-80 0,4 0-16 0,-3-2-6800 0</inkml:trace>
  <inkml:trace contextRef="#ctx0" brushRef="#br0" timeOffset="73156.44">24437 6992 18431 0,'-12'-12'816'0,"9"5"160"0,-3-2-784 0,5 6-192 0,2 1 0 0,1 2 0 16,3-1 640-16,-1 1 64 0,3 0 32 0,1 3 0 0,3 2-736 0,-4 9 0 16,-2 5 0-16,-5 2-160 15,0 4-400-15,-2 2-80 0,1 0 0 0,-5 6-16 0,3 0 656 0,-2 2 224 16,-1 1 0-16,1 3 0 15,3-1 800-15,1 2 176 0,-3 3 16 0,3-1 16 0,1 4-720 0,-2-1-128 16,0 2-48-16,0 0 0 16,2 3-1056-16,-1-1-224 0</inkml:trace>
  <inkml:trace contextRef="#ctx0" brushRef="#br0" timeOffset="73423.67">24294 7325 23039 0,'2'5'1024'0,"3"-3"192"0,4 0-960 0,-4-1-256 0,2 1 0 0,0 0 0 16,2 0 752-16,7 1 96 0,-16-3 32 0,0 0 0 15,92 35-1360-15,-92-35-272 0,0 0-48 0,101 49-16 16,-101-49-848-16,0 0-192 0,101 43-16 0,-101-43-16 31,0 0 976-31,108 33 192 0,-108-33 32 0,0 0 16 0,115 25 224 0,-115-25 64 0</inkml:trace>
  <inkml:trace contextRef="#ctx0" brushRef="#br0" timeOffset="73941.89">22188 8866 11967 0,'-2'-1'1072'0,"2"1"-864"15,2-2-208-15,-2 0 0 0,1 0 320 0,1 2 0 16,2-1 16-16,1-1 0 0,-4 0-336 0,5 2 0 15,-1 5-192-15,-3 1 64 16,1 6-640-16,-1-2-112 0,-2 8-16 0,0-1-16 0,2 4 576 0,-2 0 112 16,0 3 32-16,1 3 0 0,1-1-64 0,0 5-16 15,0 6 0-15,1-3 0 16,2 1-384-16,1-3-80 0,-1-1-16 0,4-1 0 0,-1-3 576 0,-8-7 176 0</inkml:trace>
  <inkml:trace contextRef="#ctx0" brushRef="#br0" timeOffset="74351.06">22723 8776 16575 0,'-2'-5'736'0,"2"3"160"0,0 0-720 0,0 0-176 0,2 4 0 0,-2 0 0 15,3 0 592-15,-3-1 96 0,2 8 16 0,-1 2 0 31,-1 6-912-31,-1 4-176 0,-1 3-48 0,-7 1 0 16,1 1-576-16,-5 3-112 0,-1 1-32 0,0 3 0 0,-3 4 784 0,-2-1 160 16,1 1 16-16,3-2 16 0,1-2 1056 0,3-7 208 15,1-3 32-15,3-3 16 0,2-2-304 0,1-2-64 16,4-4-16-16,2-5 0 0,3-6-624 0,0-1-128 16,6-3 0-16,-1-8 0 15,6-2-1152-15,1-7-160 0,3-4-32 0,1-2-16 16,1-5-304-16,1-1-48 0,0-1-16 0,-1-4 0 15,-3 3 880-15,1-3 160 0,-1 7 48 0,0-3 0 0,-2 2 384 0,-3 7 64 0,4 1 32 0,-6-1 0 16,2 4 544-16,-6 8 128 0,3 2 0 0,-2 3 16 16,-1 3 448-16,-1 4 96 0,0 4 16 0,2 3 0 15,-2 3 400-15,0 1 96 0,-4 6 16 0,1 1 0 16,-1 2-336-16,-1 7-64 0,0 0-16 0,-2 3 0 16,-2 0-624-16,4 5-128 0,-2-4-32 0,0-3 0 31,2 0-1184-31,1-1-240 0,1 0-64 0,1-5-7936 0</inkml:trace>
  <inkml:trace contextRef="#ctx0" brushRef="#br0" timeOffset="75011.69">23158 9225 4607 0,'12'-12'192'0,"-3"2"64"0,2-3-256 0,-5 6 0 0,-2 0 0 0,-1 1 0 0,3 0 512 0,2-9 64 16,6-8 16-16,4-8 0 0,-1-1-448 0,-3 1-144 16,-2 0 0-16,-3 4 0 0,-4 3-192 0,-1 1-160 15,-8 9-32-15,1 1 0 0,-1 0 592 0,-3 6 112 16,0 4 32-16,-1 1 0 0,-1 4 1088 0,0 1 224 15,1 1 32-15,-1 5 16 0,4 1 80 0,-6 2 0 16,4 0 16-16,0 6 0 0,0 1-720 0,0 5-160 16,2-1-32-16,0 1 0 0,1 3-560 0,3-3-112 15,1 0-32-15,0 1 0 0,1-1-192 0,1-5 0 16,2-1 0-16,2-6 0 0,1 2 0 0,6-9 0 16,-5 4 0-16,6-4 0 0,4-3 0 0,3-6 0 0,1-3 0 15,3-3 0-15,-1-8 352 0,0-4 80 0,-1-11 16 0,0-4 0 16,1-3-64-16,-3-2-16 0,2-5 0 0,-4 2 0 15,2-6-368-15,-4 3 0 0,1-1 0 0,-1-3 0 16,-1 1-144-16,-2-5-112 0,0 1 0 0,-2-1-16 16,0 5 0-16,-1-1 0 0,-4 9 0 0,-2 6 0 15,-4 9 0-15,1 5 0 0,-2 11 0 0,-2 2 0 16,1 10 272-16,-4 9 144 0,-2 3-16 0,0 9 0 16,-4 10 672-16,2 7 128 0,-5 2 32 0,2 11 0 15,2 1-288-15,-4 4-48 0,3 3-16 0,-1-1 0 16,4-3-272-16,1 3-48 0,1-1-16 0,-1 2 0 0,2-1-144 0,2-4-128 15,1-4 192-15,2-4-192 0,2-8 0 0,-1-1 0 16,1-6 0-16,2-5 0 0,4-5 0 0,-2-2 0 16,2-5 0-16,3-7 0 0,3 0 288 0,-4-5 0 15,4-6 0-15,2-4 0 0,3-8 160 0,-2-2 16 16,2-2 16-16,2-7 0 0,-1-4-480 0,-1-4 128 16,-2 2-128-16,-1-9 0 15,-2 4-560-15,-2-2-144 0,0 2-48 0,-5-1 0 16,-2 1-464-16,-3 0-112 0,2 1-16 0,-8 2 0 0,2 4 784 0,-3 1 160 15,-2 2 16-15,0 2 16 0,0 9 720 0,0 6 144 16,-1 5 16-16,1 4 16 0,-2 9 512 0,2 1 112 16,-2 12 0-16,0 2 16 0,4 8-320 0,-5 1-64 0,3 4-16 15,0 7 0-15,2-4-352 0,-2 7-80 0,0 6-16 0,1-1 0 16,1 1-64-16,3-1-32 0,1-2 0 0,1 0 0 16,0-6-64-16,1-4-16 0,3-1 0 0,-1-6 0 15,6-5-144-15,-4 2 0 0,4-5 0 0,2-2 0 16,4-2-192-16,3-2-128 0,1-1-32 0,3-4 0 31,3 1-1088-31,-25-13-224 0,0 0-32 0,0 0-7568 0,111 12-1504 0</inkml:trace>
  <inkml:trace contextRef="#ctx0" brushRef="#br0" timeOffset="75232.66">24117 8894 3679 0,'-6'-12'320'0,"1"3"-320"16,3 2 0-16,2 6 0 0,2 1 2032 0,-4 0 336 15,2-6 64-15,-1-4 0 0,1 5-432 0,1 1-80 16,5 6-32-16,4 3 0 0,-3 11-1120 0,5-2-208 16,-3 5-48-16,1 5-16 0,-1 3-496 0,2 6 0 15,-4 3 0-15,3 4 0 0,-3 4 288 0,0-2 64 16,2-2 16-16,-2-2 0 0,3-1 544 0,-3-3 112 16,4-2 32-16,-5-1 0 0,3 2-560 0,3-8-112 15,1-1-32-15,2 0 0 16,4-3-864-16,-3-2-192 0</inkml:trace>
  <inkml:trace contextRef="#ctx0" brushRef="#br0" timeOffset="75452.75">24310 8736 2751 0,'-24'9'256'0,"10"-4"-256"15,-2-2 0-15,4 4 0 0,7-2 3072 0,1 1 560 0,-6 2 112 0,-4 6 32 0,-11 12-384 0,-6 9-80 16,-7 11-16-16,-1 1 0 0,-1 5-1552 0,2 2-304 16,-1 3-64-16,1 1-16 15,2-2-592-15,1-1-112 0,3 4-16 0,1 1-16 0,5-6-624 0,0 0 0 16,5 0 0-16,2-6 0 16,3-4-1376-16,2-6-288 0,-2-5-64 0,2-6-12208 15</inkml:trace>
  <inkml:trace contextRef="#ctx0" brushRef="#br0" timeOffset="75657.36">22681 8246 36863 0,'-30'18'3264'0,"14"-6"-2608"0,15-9-528 0,9-3-128 16,3 0 640-16,-2 2 80 0,3 3 32 0,-12-5-12128 31,0 0-2416-31</inkml:trace>
  <inkml:trace contextRef="#ctx0" brushRef="#br0" timeOffset="76210.89">26378 7322 23039 0,'-8'5'2048'0,"3"2"-1648"0,3-4-400 0,2-1 0 0,0 0 544 0,-4-1 32 15,-1 8 0-15,-4 3 0 0,-1 7-576 0,-1 4 0 16,-4 2 0-16,3-1-192 15,-2 6-464-15,1 1-96 0,-2 7-16 0,-3 9 0 0,1 7 608 0,-2 9 160 16,0 14 0-16,-2 11 0 0,0 8 1024 0,2 2 288 16,1 4 48-16,2 1 16 0,1 7-352 15,1-9-64-15,2-5 0 0,1-7-16 0,6-13-656 0,0-3-128 16,5-5-32-16,0-8 0 16,0-5-336-16,7-9-80 0,5-5-16 0,-2-9 0 31,6-11-1488-31,1-4-288 0</inkml:trace>
  <inkml:trace contextRef="#ctx0" brushRef="#br0" timeOffset="76975.8">26408 8668 5695 0,'12'-35'128'0,"-5"9"16"0,0 3 16 0,0 6 0 0,-3 8-160 0,-1 0 0 0,1 1 0 0,3-11 0 16,5-9 1120-16,2-2 192 16,0-1 32-16,1 5 16 0,-6 8-688 0,2 6-144 0,-4 9-16 0,-2 1-16 15,2 5 672-15,-6 1 144 0,5 4 32 0,-3-1 0 16,4 4 496-16,-3-4 96 0,3-2 32 0,3 2 0 15,-3-2-688-15,3-1-144 0,3-2-32 0,-3-1 0 16,6-1-400-16,3-1-96 0,0-3-16 0,-1-1 0 16,4-6-160-16,3 3-48 0,3-5 0 0,-6 3 0 15,3-6-192-15,-3 1-64 0,-1-1 0 0,-3-1 0 0,-5-3-336 0,-2 3-80 16,-6-4-16-16,-3 4 0 16,-4-3-400-16,-1 1-64 0,-4 0-32 15,-5 2 0-15,-1 1 352 0,-4 2 80 0,-2 0 16 0,0 0 0 0,-4 6 224 0,0-1 128 16,-3 5-160-16,0 3 160 0,2 2 0 0,-4 5 0 15,2 8 128-15,3 1-128 0,-1 6 672 0,1 2 32 16,2 6 0-16,0 3 0 16,4 3 48-16,-1 3 16 0,2 2 0 0,3 5 0 0,0-1-32 0,1 6 0 15,3 3 0-15,-3-1 0 0,7 5 96 0,3-3 0 16,4-3 16-16,5-9 0 0,5-4-400 0,4-7-96 0,0-6-16 0,1-3 0 31,2-3-640-31,6-5-128 0,-5-5-16 0,-20-9-16 16,0 0-736-16,96 0-144 0,-96 0-16 0,0 0-16 31,133-33 224-31,-133 33 32 0,90-35 16 0,-90 35 0 16,84-42-768-16,-44 14-160 0,0 1-16 0,-2-6-16 15,-3 1-80-15,0-3-16 0,4-10 0 0,-3-4 0 16,2 2 464-16,-1-5 96 0,1 3 0 0,-1-1 16 0,-4-3 368 0,-5 10 80 0,-2 5 16 16,-7 3 0-16,-5 7 1248 0,-2 5 256 0,-1 8 64 0,-8 2 0 15,1 5 1728-15,-2 6 368 0,-2 4 64 0,-2 8 16 16,0 4 80-16,-1 5 32 0,-4 7 0 0,0 4 0 0,1 1-480 15,-2 6-80-15,-1 3-32 0,-1 2 0 0,1 0-944 0,-2-1-192 16,1 6-48-16,-4-5 0 0,2 0-640 0,1-2-128 16,-1-2-16-16,0-1-16 0,3-6-32 0,-1-3-128 15,1 0 192-15,-1-2-64 0,-3-3-128 0,3 1 0 16,0-3 0-16,-4-4 0 0,1-4 0 0,3-1 0 16,-2-5 0-16,5-2 0 0,-2-3 0 0,4-7-176 15,1-1 176-15,3-1-192 0,2-7-64 0,3-3-32 16,3-2 0-16,3-2 0 0,6-5 96 0,1-4 0 15,4-3 16-15,0-2 0 16,4 0-240-16,4-3-48 0,-1-5-16 0,2 1 0 16,1-2-32-16,-1-3 0 0,1 5 0 0,-7 2 0 0,1 7 176 0,-3 7 16 15,-2 5 16-15,-5 7 0 0,1 4 112 0,-2 6 32 16,0 6 0-16,-4 5 0 0,3 2 544 0,-1 3 96 0,2 2 32 0,0 3 0 16,1 9 528-16,3 2 112 0,-4 9 32 0,-2 5 0 15,0 10-672-15,-3 18-128 0,0 18-16 0,-8 12-16 31,1 9-1024-31,-4-2-208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03:23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9451 9809 11055 0,'-35'12'976'0,"7"-5"-784"0,14 0-192 0,9-7 0 0,2 0 0 0,-11 2 0 0,-12 3 0 0,-20 0 0 31,-1 4-576-31,0-6-96 0,9-1-32 0,5-4 0 0,3-1 544 0,4 1 160 16,-2 4 0-16,2 0 0 0,-5 1-144 0,-4 0 144 0,-4 6-128 0,-4-2 128 16,3 4 0-16,-6 1-160 15,3 5 160-15,1 4 0 0,-2 5 560 0,1 0 224 0,-1 4 48 0,-1 0 48 16,0 3-336-16,3-7-64 16,4 0-16-16,-1-2 48 15,1-3-512-15,-2 2-160 0,1-4 0 0,-1 4 32 16,2-1-320-16,0 1-48 0,3 0-16 0,3 1 32 0,-1 2 192 0,0-2 32 0,4 4 16 0,-4 2 32 0,-1 5 544 0,0 0 112 15,-3 1 32-15,0 3 32 0,1 2 320 0,-4-1 64 16,-4 6 16-16,1-5 32 0,-8 1-496 0,0 2-112 16,1 6-16-16,1 1 32 0,4 3-352 0,0-4 0 15,4 6 0-15,1 2-160 0,2 1 32 0,1 2 0 16,3-4 0-16,4 4 128 16,-1-2 128-16,3 4 128 0,5 2 16 0,0-1 48 0,4 7 416 0,0 4 80 15,2 2 16-15,-3 0 16 0,5-1-560 0,-3-6-112 16,6-6-32-1,0 2 16-15,5-5-160 0,2 4 0 0,1-6 0 0,4 2 0 0,7 0 0 0,-3-2 0 0,4-1 0 32,3-3-176-32,6-1 176 0,-3 0 0 0,4 0 0 0,1 0-128 15,4 4 128-15,-3 1 0 0,5 4 0 0,1 1 0 16,2 1 0-16,5-8 0 0,-2-1 0 0,2-2 0 16,2-5 0-16,5-2 0 0,4 0 0 0,5-4 0 15,5 1 0-15,5 1 0 0,5-1 0 0,4-4-128 16,2-2 128-16,-4-1 0 0,-66-37 0 0,133 71 0 15,-133-71 144-15,141 59-144 0,-66-34 192 0,10-1-192 16,11-3 320-16,-2-4-32 0,-5-4-16 0,0 0 0 16,5 0-32-16,2-5-16 0,10 5 0 0,6-5 0 0,1 1-224 15,-3-6 0-15,-6 1 128 0,1-4-128 0,6 3 0 16,3 3-288-16,8-3 64 0,-14-1 16 0,-5-2-32 16,-2-2 0-16,1 2 0 0,6-3 0 0,4-3 240 0,-6-1 0 15,-6-6 0-15,1-5 0 0,-4-3 384 0,15-1-48 16,5-8 0-16,-2-1 0 0,-2-8-128 0,0-8-16 15,0-2-16-15,13-6 0 0,6-3-176 0,-12-1 0 16,-8 5 0-16,3-7 128 0,2 2-416 0,3-7-96 16,2 0 0-16,-9-6-16 0,-8 2 192 0,-11-3 32 15,-2 2 16-15,-5-1 0 0,6-1 160 0,-8 7 0 16,-5-2 128-16,-8 2-128 0,-11-2 224 0,-7 0-32 16,-5 5 0-16,-6-1 0 0,-3-2 288 0,-5 0 48 15,2-4 16-15,-8-1 0 0,1 3-288 0,-4-4-64 16,2 1-16-16,-9-6 0 0,0-5 80 0,-5-1 32 0,-2 3 0 0,-6 1 0 15,-1 4-32-15,-9 4-16 0,-3 1 0 0,-5 6 0 16,-5-4 384-16,-4 2 80 0,-5-4 0 0,-4 0 16 16,-1 8 320-16,-2-5 64 0,-4 5 16 0,-1-1 0 15,-2 0-368-15,-2 1-80 0,-5-3-16 0,0-3 0 16,-4-5-528-16,-5 2-128 0,-3 3 0 0,-7 0 0 16,-6 9-240-16,-1 3-80 0,-2 2 0 0,-1 7-16 15,1 0 80-15,-2 7 32 0,2 3 0 0,-14 1 0 16,-3 4 224-16,-4-1 208 0,-2 0-32 0,3 2-16 15,6 6 128-15,-4-1 32 0,-2 0 0 0,-7 3 0 16,-9 4-112-16,5-3-16 0,6-1 0 0,5-1 0 0,2 1 16 16,-3-1 0-16,-7 1 0 0,1-1 0 0,-3 4 176 0,6 1 16 15,1 7 16-15,2-2 0 0,-5 0-224 0,-3 2-32 16,-4 2-16-16,-4 1 0 0,1 5-144 0,-3 10 0 16,1 4 0-16,-11 7 0 0,-6 6 0 0,-8 10-176 15,0 6 176-15,-11 15-192 16,-10 3-464-16,-3 11-112 0,-2 9 0 0,-15 17-15040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03:57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5832 8165 2303 0,'-16'5'0'0,"4"-3"0"0,3-1 144 0,2 3-144 0,4-4 0 0,3 0 0 0,-7 0 0 0,1 0 0 16,-1 0 528-16,-5 0 32 0,4 0 0 0,-5 0 0 16,5 0 96-16,-1 0 32 0,2 0 0 0,-2 0 0 15,4 0 144-15,-4 1 16 16,2 1 16-16,-1 0 0 0,-5 0-80 0,-1 1-16 15,2 1 0-15,-5 1 0 0,-2 2-256 0,-6 0-48 16,-1 5-16-16,-4-5 0 0,-1 5 192 0,-2-5 16 16,3 2 16-16,1-2 0 0,-1 2-288 0,2-1-48 15,2 1-16-15,-2 0 0 0,4 1-160 0,-4 1-32 16,2 2-128-16,-2 1 192 0,0 7 192 0,-3 0 16 16,3 4 16-16,-5 4 0 0,5-1 32 0,-2 3 0 0,1-3 0 15,1 5 0-15,-2-1-144 0,0-3-32 0,-3 4 0 0,2 1 0 16,-2-1-96-16,1-5-32 15,3 3 0-15,1-3 0 0,2 1-144 0,5-4 0 0,4 3 0 0,4-6 0 16,1 3 0-16,9-6 0 0,1 0 0 0,5 0 0 16,6-3 0-16,2-1 0 0,4-2-128 0,3 1 128 15,1-1 0-15,-19-13 0 0,0 0-144 0,0 0 144 16,85 54 0-16,-85-54-128 0,0 0 128 0,0 0 0 16,91 60 0-16,-72-45 0 0,0 1 0 0,-1 0 0 15,-3 5 0-15,1-2 256 0,-4 2-64 0,2-2 0 16,-2 3 160-16,0-2 32 0,1 1 0 0,-1-1 0 15,2 0-192-15,2-1-16 0,-16-19-16 0,0 0 0 0,0 0 0 0,95 68 0 16,-95-68 0-16,0 0 0 0,96 26 0 0,-96-26 0 16,0 0 0-16,129 0 0 0,-129 0-160 0,98-9 0 15,-98 9 0-15,97-10 0 0,-97 10 0 0,80-6 0 16,-80 6 0-16,0 0 128 0,103 2-128 0,-103-2 0 16,0 0 0-16,100 12 0 0,-100-12 0 0,0 0 0 15,90 9 0-15,-90-9 0 0,0 0-272 0,91-3 16 16,-91 3 0-16,0 0 0 15,75-18-272-15,-56 11-48 0,-2-3-16 0,-3 1 0 0,2 0 448 0,-6-1 144 16,3-1 0-16,1-2 0 0,-4 4 320 0,-1-5 160 16,1-4 32-16,-5-1 16 0,1 0 64 0,-6 0 16 15,-2-4 0-15,-5-1 0 0,-2-4 16 0,-3 2 0 16,-4-4 0-16,-1-3 0 0,1 2 144 0,-6-4 16 0,1-3 16 0,-2-1 0 16,0-1-64-16,1-3-16 0,3 1 0 0,-4-5 0 15,4 0-400-15,0-2-64 0,-1 0-32 0,1-1 0 16,2 8-224-16,-4-3 0 0,-2-2 0 0,-3 7 0 15,-4 3 0-15,-4 6-160 0,-3 6 160 0,-3 6-128 16,-5 0-32-16,-8 14 0 0,-8 7 0 0,-12 12 0 16,-12 13-160-16,-9 14-16 0,-7 14-16 0,-7 15-14736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04:45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20849 9321 2751 0,'-15'7'256'0,"4"-4"-256"0,2 1 0 0,2-2 0 16,6-2 464-16,-1 0 48 0,2 0 16 0,-4 1 0 16,-1 3-528-16,-2 3 0 0,0-2 0 0,-1-1 0 15,-3 4-816-15,1-1-160 0,-3 2-48 0,3 0 0 16,-4-2 896-16,2 3 128 0,0-1 0 0,-4 1 160 0,2-3 608 0,-3 5 128 15,-1-1 32-15,-3-1 0 0,0 4 16 0,0-3 0 16,-1 3 0-16,1 1 0 0,-2-1-304 0,2-2-48 16,0 4-16-16,2 2 0 0,0-3-416 0,2 3-160 0,1-3 0 0,2-1 144 15,0 0-16-15,2 4 0 0,1-3 0 0,-1 1 0 16,4 0 304-16,-3-2 48 0,4 3 16 16,-3 0 0-16,3 1 80 0,-2-1 32 15,2 1 0-15,2-1 0 0,-4-1-80 0,4 1-16 16,1 1 0-16,-1-3 0 0,0 8 64 0,1-4 0 15,-1 2 0-15,3 0 0 0,-5 0 0 0,2 0 0 0,2-2 0 0,-2 2 0 16,3 0-304-16,-2-2-48 16,4-2-16-16,0 1 0 0,2-3 16 0,2 1 0 0,-1 0 0 15,2-4 0-15,2 4 16 0,0-1 0 16,2 1 0-16,0 0 0 0,-4-4-48 0,0 3 0 16,5 5 0-16,-3-3 0 0,4 2 416 0,-4-3 80 15,5 3 16-15,-3-2 0 0,3 1-16 0,0-3 0 0,0 3 0 0,2-2 0 0,4 1-240 0,-4-1-64 16,1 3 0-16,-1-3 0 0,2-1-64 0,0-1-32 15,-2-2 0-15,3 2 0 0,2 0 112 0,0-5 32 16,-19-9 0-16,0 0 0 16,0 0-256-16,93 30-48 0,-93-30-128 0,0 0 192 0,0 0-192 15,97-2 0-15,-97 2 0 0,0 0 0 16,75-23 0-16,-50 14 0 0,-25 9 0 0,0 0 0 16,80-31 0-16,-80 31 0 0,0 0 144 0,75-24-144 15,-75 24 0-15,0 0 128 0,0 0-128 0,83-23 0 16,-83 23 128-16,0 0-128 0,0 0 0 0,0 0 128 0,100-14-128 0,-83 11 192 15,-1 1-192-15,3-5 192 0,-19 7-192 0,0 0 192 0,0 0-192 0,91-28 192 16,-65 16 0-16,-5 3 0 0,3-5 0 0,0 0 0 16,1 4-192-16,-2-4 160 0,-3 0-160 0,1 2 160 15,0 0-160-15,0-2 0 0,-2 5 144 0,-1-3-144 16,-3 1 128-16,-1-1-128 0,4 0 128 0,-6 0-128 0,2 1 288 0,-2-3-16 16,4 2 0-16,-4-2 0 0,2-1 0 0,2-3 0 31,-1 2 0-31,1 2 0 0,0-1-272 0,1-1 0 15,1 0 0-15,-3-1 0 0,1 1 0 0,0 2 0 16,-4 1 0-16,-2-3 0 0,-1 2 0 0,-2 3 0 16,-5-1 0-16,-1 4-144 0,-2-3 144 0,-1 4-128 15,0-3 128-15,-3 3-128 0,1-4 128 0,1 4 0 16,0-3 0-16,1 1 128 0,0-5-128 0,-3 4 0 16,3-2 128-16,-1-4-128 0,1 5 208 0,-2-2-16 15,3-3-16-15,-3-2 0 0,2-1-48 0,1 0 0 16,1-2 0-16,0 0 0 0,1-1-128 0,-1-1 0 15,2 2 0-15,2 0 0 0,-4 2 0 0,0-2 0 0,0 0 0 0,0 2 0 16,-4 0 0-16,-1 0 0 0,0 1-144 0,-4-1 144 16,2 2 0-16,-2-2 0 0,-1 3 0 0,1-3 0 15,-1 1 0-15,1 3 0 0,-3-1 0 0,1 0 0 16,-1 2 0-16,0-1 0 0,-2-1 0 0,0 4 0 16,-3 1 0-16,-3 1 0 0,1 1 0 0,2 4 0 15,-8 0 192-15,4 0-64 0,1 1-128 0,-3 2 192 16,2 1 64-16,-2-1 0 0,2-2 0 0,-6 3 0 15,0-3-256-15,-6 4 128 0,-5 0-128 0,-6 0 0 16,-11 5 0-16,-1-1 0 0,2 3 0 0,-4 3 0 16,3 1-1408-16,-3 4-160 0</inkml:trace>
  <inkml:trace contextRef="#ctx0" brushRef="#br0" timeOffset="10219.77">22273 8783 10127 0,'-14'9'896'0,"5"-2"-704"15,4-2-192-15,3-4 0 16,2 1 304-16,0-2 16 0,2 0 16 0,-2 2 0 0,2-2-96 0,0 2-32 15,-2-1 0-15,-2 1 0 16,0 3-1200-16,-5-1-240 0,0 1-48 0,-3-1-16 16,-3 4-208-16,0-1-32 0,-1 2-16 0,-2-2 0 0,2 0 1232 0,-2 2 320 0,1-2 0 0,1 5 0 15,1-5 864-15,1 3 224 0,0-1 64 0,-2 3 0 16,0-1-368-16,2 1-64 0,-4 5-16 0,-1-1 0 16,1 0-704-16,-1 3 0 0,1 2 0 0,-1-1 0 15,3 3 0-15,-4 5 0 0,3-2-160 16,-1 0 160-16,2 2 384 0,2-2 144 0,-2 6 48 0,0-6 0 15,5 7 480-15,-7-2 96 0,4-1 32 0,2 5 0 16,-2-2-176-16,-1-2-48 0,1 0 0 0,0 3 0 16,3-3-112-16,-5-2-16 15,2 3-16-15,2-6 0 0,-4 2-512 0,0-2-112 0,2-3 0 0,-4 3-16 0,2 0-176 0,0-2 0 16,4 4 0-16,-3-4 0 0,5 4 400 0,-4-2 112 16,5 1 0-16,-2 4 16 0,4-7 560 0,1 6 128 15,-1 0 0-15,1-1 16 0,1 3-368 0,1-3-80 16,4 4-16-16,1 2 0 0,1 0-192 0,3 0-32 15,0 1-16-15,3-4 0 0,1 2-16 0,-1 0-16 16,6-1 0-16,-2-2 0 0,3 4-240 16,1-4-64-16,-1-3 0 0,-3 5 0 15,2-1-192-15,1-1 0 0,-5 2 0 0,4 4 0 0,-2-1 0 0,2-1 0 16,-4 2 0-16,2-1 0 0,1 1 256 0,1-1 48 0,-2 3 16 16,4-3 0-16,1 1 192 0,7-2 32 0,5 5 16 0,-1-6 0 15,-1 3-192-15,-4-4-48 0,3-3 0 0,0-4 0 16,0-4-128-16,-28-22-16 0,62 44-16 0,-62-44 0 15,65 33-32-15,-65-33 0 0,73 33 0 0,-73-33 0 16,75 39-128-16,-75-39 0 0,75 34 0 0,-75-34 0 16,76 37 176-16,-76-37-48 0,81 38-128 0,-81-38 192 15,83 35 0-15,-83-35-16 0,79 35 0 0,-79-35 0 16,73 28-32-16,-73-28 0 0,73 31 0 0,-73-31 0 16,75 21-144-16,-75-21 160 0,71 12-160 0,-71-12 160 15,0 0-160-15,108 11 0 16,-108-11 0-16,77 8 0 0,-77-8 0 0,80 9 0 0,-80-9 0 0,84 4 0 0,-84-4 0 15,78 1 0-15,-78-1 0 0,0 0 0 0,121-8 0 16,-121 8 0-16,85-21 0 0,-85 21 0 0,89-30 0 0,-89 30 0 16,89-35 0-16,-89 35 0 0,89-36 0 0,-89 36 0 15,87-32 0-15,-87 32 0 0,76-29 0 0,-76 29 0 16,0 0 0-16,101-37 0 0,-101 37 0 16,0 0 0-16,93-35 0 0,-93 35 0 0,0 0 0 15,92-45 0-15,-92 45 0 0,66-38 0 0,-66 38 0 0,68-44 0 16,-68 44 0-16,74-47 0 0,-74 47 0 0,78-54 0 15,-78 54 0-15,77-57 0 0,-77 57 0 0,68-58-176 16,-68 58 176-16,64-61-128 0,-64 61 128 0,65-55-128 0,-65 55 128 16,59-54-128-16,-59 54 128 0,59-53 0 0,-59 53 0 0,61-47 0 15,-61 47 0-15,59-49 0 0,-59 49 0 0,60-41 0 16,-60 41 0-16,61-44 0 0,-61 44 0 0,57-47 0 16,-57 47 0-16,56-45 0 0,-56 45 0 0,43-51 0 15,-43 51-144-15,39-50 144 0,-39 50-160 0,38-47 160 16,-38 47 0-16,35-56 0 0,-35 56-128 0,35-57 128 15,-35 57 0-15,36-53 0 0,-36 53 0 0,33-55 0 16,-33 55 0-16,35-58 0 16,-35 58 0-16,37-59 0 0,-37 59 0 0,35-68 0 0,-35 68 0 0,35-77 0 15,-21 39 0-15,-8-2 0 0,0 3 0 0,-6-1 0 16,-4 8-224-16,-4-3 48 0,-1 0 16 0,-2 0 0 0,-1 4 160 0,0-5 0 16,1 0 0-16,-1-3 0 0,2-1 0 0,-1-4 0 15,4-2 0-15,-3-3 0 0,3-3 0 0,-2 3 0 16,2-4 0-16,-1 4 0 0,-3-1 0 0,-1 0 0 15,0 1 0 1,-7 2 0-16,-1 0 0 0,-6 3 0 0,0 4 0 0,-2 1 0 0,-1-1 0 0,-4 1 0 16,-1 4 0-16,0 5 0 0,0-1 0 0,0 1 0 15,0-2 0-15,3 1 0 0,1-1 0 0,-1-3 0 16,3 2 0-16,-3-1 0 0,6 4 0 0,-6 0 0 16,5 4 0-16,-5-4 0 0,-1 6 0 0,1 2-128 15,-2 0 128-15,-4 2-128 16,2 1 128-16,-5 3-192 0,-2 3 192 0,-5-3-192 15,-1 7 192-15,-5-3 0 0,1 6 0 0,0-2 0 16,1 0-160-16,1 1 0 0,1 0 0 0,0-4 0 16,2 2-16-16,2-3 0 0,3 3 0 0,-5 2 0 15,2-2 176-15,-1 1-192 0,-1 6 192 0,-2 0-192 16,4 0 192-16,2 2-192 0,-3 2 192 0,1 1-192 16,5 0-48-16,-5-2-16 0,3 1 0 0,0 3 0 15,2-2-48-15,-4 0-16 0,4 4 0 0,-5-2 0 16,0 5 320-16,-6-1-192 0,-1 4 192 0,-2 1-160 15,1 0 160-15,1-1 0 0,-2-2 0 0,4 2-128 16,6-3-48-16,-3-3 0 0,3 5 0 0,3-5 0 16,2 1-224-16,1 2-48 0,-4-1-16 15,0 3 0-15,0 0 128 0,-1-2 16 0,-2 4 16 0,1-6 0 0,4 1 304 0,0 2 0 16,2 0 0-16,1-3 0 0,2 6-128 0,2-2 128 16,-2-2 0-16,4 5 0 0,-2 1-176 0,0-1 176 15,1 2-160-15,-1 1 160 0,3 0-192 0,-1 1 48 16,0 2 16-16,-1-2 0 0,4 1-96 0,-1 1-16 15,3-2 0-15,1 3 0 0,4-1 80 0,2-2 16 16,4 2 0-16,1-4 0 0,-2 3-48 0,2-1-16 16,5 2 0-16,-5-2 0 15,4 1-368-15,-1 1-64 0,3 0 0 0,-1 3-16 0,2 0 496 0,0-3 160 16,0 3 0-16,0-2 0 0,0 1 0 0,2 1 0 0,-2 0 0 16,0-2 144-16,2 4-144 0,-4-4 0 0,2-1 0 0,-2-2 0 15,2 2 0-15,2-4 0 0,2-5 0 0,-4 0 0 16,5-2-304-16,0-5 64 0,0-4 16 0,1 3-11424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24T23:05:13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24824 9520 2751 0,'0'0'256'0,"2"0"-256"0,0-2 0 0,-2 0 0 15,1 2 672-15,-1-2 96 0,2-3 0 0,0 2 16 0,-2-6-336 0,-2-1-64 16,-1-6 0-16,-4 2-16 0,-2-7-192 0,-2-2-48 15,1-1 0-15,1-6 0 0,1 2-128 0,-1-3 0 16,2 5 0-16,0-4 0 16,2 6-896-16,-4 1-64 0,-3 6-16 0,-13-2 0 0</inkml:trace>
  <inkml:trace contextRef="#ctx0" brushRef="#br0" timeOffset="486.72">24331 9220 10127 0,'-23'-2'896'0,"6"1"-704"0,5-1-192 0,5 0 0 16,7-1 624-16,0 1 80 0,0 0 32 0,-4 0 0 16,1-3 304-16,1 0 64 0,-2-2 16 0,3 5 0 15,-1 2-848-15,0 0-272 0,-3 5 160 0,-2 8-160 16,0-1 256-16,0 0-16 0,-3 5-16 0,1 1 0 15,-2-1 176-15,1 2 48 0,1-1 0 0,-1 1 0 16,1-2 0-16,-1 1 0 0,1 1 0 0,-1 0 0 16,1 0-48-16,0 0 0 0,4 1 0 0,0 1 0 15,3-2 64-15,-2-2 16 0,4 1 0 0,6-1 0 16,-5-1-256-16,3 1-48 0,3-5-16 0,0 4 0 0,3 1-160 0,1-3 0 16,-1 0 0-16,2-3 0 0,2 4 0 0,2 1 0 15,-2 0 0-15,3-4 0 0,3 4 0 0,-1-3 0 16,0 1 0-16,2-3 0 0,-21-11 0 0,0 0 0 15,0 0 0-15,99 19 128 0,-99-19-128 0,0 0 160 16,101-21-160-16,-61 4 160 0,6-6 96 0,-5-5 0 16,5 2 16-16,-1-5 0 0,-5-1-32 0,-3-3-16 15,-9 2 0-15,-4-1 0 0,-7 4-224 0,-4 0 144 16,-3 2-144-16,-8 1 128 0,-2-3-128 0,-7 0 0 16,-5-3 0-16,-4 5 0 0,-1-3 0 0,-6 5 192 15,-3-4-32-15,-4 4 0 0,-3 0 560 0,-2 3 112 16,-1 4 32-16,-3 0 0 0,1 0-288 0,0 2-64 0,-3 1-16 0,3 2 0 15,0-2-672-15,-4-1-128 0,-3 3-16 0,-2-2-13840 16</inkml:trace>
  <inkml:trace contextRef="#ctx0" brushRef="#br0" timeOffset="1558.17">18844 13477 6447 0,'-4'2'576'0,"4"-2"-576"0,4 1 0 0,-4-1 0 16,1 2 544-16,-1 0 0 0,0 3 0 0,2 0 0 15,0 2-48-15,-1 5-16 0,1-3 0 0,0 3 0 16,0 0-272-16,-1-5-48 0,1 6-16 0,-2-6 0 15,-2 1 64-15,1 3 16 0,-1-1 0 0,-2 1 0 16,1 3 592-16,1-2 112 16,-5 0 32-16,4 4 0 0,-2 1 384 0,1 1 64 0,-3 1 32 0,5-2 0 15,1 2-80-15,2-1-16 0,6-3 0 0,-1-6 0 16,2 3-560-16,1-7-112 0,1-1-32 0,3-4 0 16,1 0-512-16,3-2-128 0,-3 0 0 0,0-3 0 0,0-3-128 15,-4 1-64-15,3-4-16 0,-3 4 0 0,-1-2 32 0,1-1 16 16,1-2 0-16,-1 3 0 15,2-3 160-15,2 0 144 0,0 0-16 0,2-4-128 0,1 0 288 0,2 2-48 16,1-1-16-16,-3-3 0 0,-1 2-224 0,1-1 0 16,-3 0 0-16,0 3 0 15,0 5-576-15,-7-5 0 0,0 5 0 0,-2-3 0 0,-1 3 272 0,-1 1 48 16,-1-1 16-16,-2 0 0 0,0 4 400 0,2 0 80 16,-2 0 16-16,0-1 0 0,0 5 448 0,-2-5 80 15,-2 3 32-15,1-4 0 16,1 4-160-16,-5-3-16 0,0-2-16 0,-2 2 0 0,1-1-160 0,-4-1-16 15,-1 1-16-15,-1-5 0 0,-3 3 48 0,-4-3 16 0,0-1 0 0,0 5 0 16,-5-3-80-16,0 4-16 0,3-3 0 0,-1 1 0 16,1-1-272-16,2 4-128 0,4-1 128 0,-1 1-128 15,1 2 0-15,0 4-192 0,3 2 0 0,0 6 16 32,3 3-1232-32,1 8-256 0,1 12-64 0,0 10 0 15,1 11-1296-15,4 14-272 0</inkml:trace>
  <inkml:trace contextRef="#ctx0" brushRef="#br0" timeOffset="2241.09">19220 14010 11967 0,'-12'-2'1072'0,"1"0"-864"0,4 2-208 0,4 0 0 15,-1 0 1088-15,-4 0 160 0,-6 0 32 0,-11 0 16 16,-3 2-64-16,-3 2-16 0,1 6 0 0,8-3 0 16,1 7-832-16,3-2-192 0,3 5-16 0,1 3-16 15,3-1-544-15,3 3-128 0,-5 1 0 0,6 5-16 32,-1 2-96-32,1 6-16 0,3 2 0 0,-1 3 0 0,3 7 880 0,2 1 160 0,4 7 48 0,3 0 0 0,1-1 256 0,3-4 48 31,1-8 16-31,4-4 0 0,0-6-592 0,1-4-176 0,4-4 0 0,0-6 0 15,5-5 0-15,-26-14 0 0,0 0 0 0,0 0 0 0,115 9 0 0,-115-9 160 16,0 0-160-16,111-35 128 0,-111 35 256 0,72-44 32 16,-37 13 16-16,-2-1 0 0,0-6-192 0,-2-7-48 15,-1-2 0-15,-7-4 0 16,-4 10-384-16,-5-8-96 0,-2 0-16 0,-9-3 0 16,-3-1-496-16,-7 1-96 0,-3 0-32 0,-9-4 0 0,-2 2 576 0,-2 2 112 0,-5-2 32 0,0 0 0 15,-3-2 976-15,5 6 208 0,-5-1 48 0,3 9 0 16,0 6 160-16,3 6 32 0,-2 11 16 0,2 9 0 15,1 3-1104-15,-1 5-128 0,4 5-192 0,8-1-11792 32</inkml:trace>
  <inkml:trace contextRef="#ctx0" brushRef="#br0" timeOffset="3014.23">24261 10084 20271 0,'-12'9'1792'0,"3"-1"-1424"16,6-6-368-16,3-2 0 0,2 2 720 0,-4 0 80 16,0 3 16-16,-7 5 0 15,-1 1-1344-15,1 1-272 0,0-2-48 0,3-4-16 16,-1-3-1216-16,1-1-240 0,-1 0-48 0,2-2-16 16,0 1 1488-16,1 3 288 0,1-1 64 0,-1 2 16 0,3-1 1120 0,-1 6 240 15,-2 1 32-15,4 3 16 0,0 1-160 0,0 5-16 16,0 2-16-16,2 6 0 0,3 0 112 0,2 3 32 15,0-1 0-15,4 5 0 0,-1 1-208 0,4 1-48 16,4 0 0-16,-1-1 0 0,2 1-320 0,-1-2-80 0,1-1-16 0,2-4 0 16,0 0 320-16,1-6 64 0,1-5 16 0,-23-19 0 15,0 0 208-15,85 38 32 16,-85-38 16-16,0 0 0 0,117 0-48 0,-117 0 0 0,87-31 0 0,-48 8 0 16,-8-1-400-16,-5-9-96 0,-5-4-16 0,-7-1 0 15,-9-4-256-15,-7-8 0 0,-6-4-128 0,-8-4 128 16,-5 3 0-16,-9-3 192 0,-3 8-16 0,-1-1 0 15,-3 2 352-15,-3 4 80 0,0-4 16 0,0 6 0 16,0-1 48-16,1 8 16 0,1 6 0 0,-6 11 0 16,3 12-400-16,-5 7-80 0,-3 7-16 0,-1 7 0 15,-1 5-480-15,-1 2-96 0,-2 0-32 0,9 5-9792 16,8 0-1952-16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24/11/2023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24/11/2023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24/11/2023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24/11/2023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24/11/2023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24/11/2023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24/11/2023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24/11/2023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24/11/2023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24/11/2023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24/11/2023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24/11/2023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24/11/2023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hyperlink" Target="https://www.cs.utexas.edu/users/moore/best-ideas/string-searching/fstrpos-examp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c-mirror/gcc/commit/fc7ebc4b8d9ad7e2891b7f72152e8a2b7543cd65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Strings</a:t>
            </a:r>
            <a:br>
              <a:rPr lang="en-CA" dirty="0"/>
            </a:br>
            <a:r>
              <a:rPr lang="en-CA" dirty="0"/>
              <a:t>12.1, 12.3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CEDC-B567-5FFB-05A0-D7A3D2E7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4D01-C0BB-18F2-D708-197DB12A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You can think of a text editor as an interactive tool for string values</a:t>
            </a:r>
          </a:p>
          <a:p>
            <a:pPr lvl="1"/>
            <a:r>
              <a:rPr lang="en-CA" dirty="0"/>
              <a:t>Inserting/deleting text is inefficient using string arrays since so many characters need to be copied</a:t>
            </a:r>
          </a:p>
          <a:p>
            <a:r>
              <a:rPr lang="en-CA" b="1" dirty="0"/>
              <a:t>Rope</a:t>
            </a:r>
            <a:r>
              <a:rPr lang="en-CA" dirty="0"/>
              <a:t> data structure stores strings as binary trees</a:t>
            </a:r>
          </a:p>
          <a:p>
            <a:pPr lvl="1"/>
            <a:r>
              <a:rPr lang="en-CA" dirty="0"/>
              <a:t>insertion/deletion operations are much more efficient than array strings</a:t>
            </a:r>
          </a:p>
          <a:p>
            <a:pPr lvl="1"/>
            <a:r>
              <a:rPr lang="en-CA" dirty="0"/>
              <a:t>undo of non-destructive string operations are easy to undo</a:t>
            </a:r>
          </a:p>
          <a:p>
            <a:pPr lvl="1"/>
            <a:r>
              <a:rPr lang="en-CA" dirty="0"/>
              <a:t>Use more space than array strings, more complicated implementation</a:t>
            </a:r>
          </a:p>
          <a:p>
            <a:r>
              <a:rPr lang="en-CA" b="1" dirty="0"/>
              <a:t>Gap buffer </a:t>
            </a:r>
            <a:r>
              <a:rPr lang="en-CA" dirty="0"/>
              <a:t>data structure represents one string as two strings</a:t>
            </a:r>
          </a:p>
          <a:p>
            <a:pPr lvl="1"/>
            <a:r>
              <a:rPr lang="en-CA" dirty="0"/>
              <a:t>Two string to represent the entire string: one for characters to the left of the cursor, one for characters to the right of the cursor</a:t>
            </a:r>
          </a:p>
          <a:p>
            <a:pPr lvl="1"/>
            <a:r>
              <a:rPr lang="en-CA" dirty="0"/>
              <a:t>Insertion/deletion operations between the strings (i.e. the cursor) are very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ED05C-1A3F-96F1-1582-AFA88F3E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11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652338" y="2953806"/>
            <a:ext cx="330165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Question</a:t>
            </a:r>
          </a:p>
          <a:p>
            <a:pPr algn="ctr"/>
            <a:r>
              <a:rPr lang="en-CA" sz="2400" dirty="0"/>
              <a:t>Suppose you want to refer to the substring “</a:t>
            </a:r>
            <a:r>
              <a:rPr lang="en-CA" sz="2400" dirty="0" err="1"/>
              <a:t>sfu</a:t>
            </a:r>
            <a:r>
              <a:rPr lang="en-CA" sz="2400" dirty="0"/>
              <a:t>” is this string. How can you do that in C++?</a:t>
            </a:r>
            <a:endParaRPr lang="en-AU" sz="2400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5D428A46-1638-1797-B253-78289D09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5508" y="342900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CA6060-6CB6-BDE3-FFA1-3A7FD33C0CEA}"/>
                  </a:ext>
                </a:extLst>
              </p14:cNvPr>
              <p14:cNvContentPartPr/>
              <p14:nvPr/>
            </p14:nvContentPartPr>
            <p14:xfrm>
              <a:off x="1141560" y="100800"/>
              <a:ext cx="10988640" cy="418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CA6060-6CB6-BDE3-FFA1-3A7FD33C0C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2200" y="91440"/>
                <a:ext cx="11007360" cy="420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44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C453E3-90D4-0DF0-9B44-5B013A66F63B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5271490" y="3229931"/>
            <a:ext cx="4710710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dirty="0" err="1">
                <a:latin typeface="Consolas" panose="020B0609020204030204" pitchFamily="49" charset="0"/>
              </a:rPr>
              <a:t>string_view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r>
              <a:rPr lang="en-CA" sz="2400" dirty="0"/>
              <a:t>object “points” to an underlying C++ or C-style string. It is sometimes called a </a:t>
            </a:r>
            <a:r>
              <a:rPr lang="en-CA" sz="2400" b="1" dirty="0"/>
              <a:t>fat pointer</a:t>
            </a:r>
            <a:r>
              <a:rPr lang="en-CA" sz="2400" dirty="0"/>
              <a:t> because it behaves similarly to a regular pointer.</a:t>
            </a:r>
            <a:endParaRPr lang="en-AU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FD0E99-0FB6-41A5-EA42-15E5E265BD87}"/>
                  </a:ext>
                </a:extLst>
              </p14:cNvPr>
              <p14:cNvContentPartPr/>
              <p14:nvPr/>
            </p14:nvContentPartPr>
            <p14:xfrm>
              <a:off x="2465640" y="3369240"/>
              <a:ext cx="2472840" cy="172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FD0E99-0FB6-41A5-EA42-15E5E265BD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6280" y="3359880"/>
                <a:ext cx="2491560" cy="17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81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441353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400" dirty="0"/>
              <a:t>Make a </a:t>
            </a:r>
            <a:r>
              <a:rPr lang="en-AU" sz="2400" dirty="0" err="1">
                <a:latin typeface="Consolas" panose="020B0609020204030204" pitchFamily="49" charset="0"/>
              </a:rPr>
              <a:t>string_view</a:t>
            </a:r>
            <a:r>
              <a:rPr lang="en-AU" sz="2400" dirty="0"/>
              <a:t> that refers to "www.sfu"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Make a </a:t>
            </a:r>
            <a:r>
              <a:rPr lang="en-AU" sz="2400" dirty="0" err="1">
                <a:latin typeface="Consolas" panose="020B0609020204030204" pitchFamily="49" charset="0"/>
              </a:rPr>
              <a:t>string_view</a:t>
            </a:r>
            <a:r>
              <a:rPr lang="en-AU" sz="2400" dirty="0"/>
              <a:t> that refers to "sfu.ca"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3A467D01-8337-F4F7-DE9B-387635F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200" y="45698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9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564675" y="2863584"/>
            <a:ext cx="19975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Multiple string views can share the same underlying string, even overlapping as shown here.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189462" y="319252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4994862" y="335348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3330896" cy="10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41EDEC-447B-0021-4B32-517D6987978F}"/>
                  </a:ext>
                </a:extLst>
              </p14:cNvPr>
              <p14:cNvContentPartPr/>
              <p14:nvPr/>
            </p14:nvContentPartPr>
            <p14:xfrm>
              <a:off x="1655280" y="2939400"/>
              <a:ext cx="590760" cy="489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41EDEC-447B-0021-4B32-517D69879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5920" y="2930040"/>
                <a:ext cx="609480" cy="5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36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285673" y="3033395"/>
            <a:ext cx="274320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Question</a:t>
            </a:r>
          </a:p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copy</a:t>
            </a:r>
            <a:r>
              <a:rPr lang="en-CA" sz="2400" dirty="0"/>
              <a:t> </a:t>
            </a:r>
            <a:r>
              <a:rPr lang="en-CA" sz="2400" dirty="0" err="1">
                <a:latin typeface="Consolas" panose="020B0609020204030204" pitchFamily="49" charset="0"/>
              </a:rPr>
              <a:t>string_view</a:t>
            </a:r>
            <a:r>
              <a:rPr lang="en-CA" sz="2400" dirty="0">
                <a:latin typeface="Consolas" panose="020B0609020204030204" pitchFamily="49" charset="0"/>
              </a:rPr>
              <a:t> sv3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C2D621C2-3E81-61F9-9664-EC36DFE8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755" y="196320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2AA7B6-3DEC-6B22-0BC8-D19BE64DBD5E}"/>
                  </a:ext>
                </a:extLst>
              </p14:cNvPr>
              <p14:cNvContentPartPr/>
              <p14:nvPr/>
            </p14:nvContentPartPr>
            <p14:xfrm>
              <a:off x="7269120" y="2954160"/>
              <a:ext cx="2036880" cy="1289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2AA7B6-3DEC-6B22-0BC8-D19BE64DBD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9760" y="2944800"/>
                <a:ext cx="2055600" cy="13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6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5791199" y="5534530"/>
            <a:ext cx="4714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Copying a </a:t>
            </a:r>
            <a:r>
              <a:rPr lang="en-CA" sz="2400" dirty="0" err="1">
                <a:latin typeface="Consolas" panose="020B0609020204030204" pitchFamily="49" charset="0"/>
              </a:rPr>
              <a:t>string_view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r>
              <a:rPr lang="en-CA" sz="2400" dirty="0"/>
              <a:t>is </a:t>
            </a:r>
            <a:r>
              <a:rPr lang="en-CA" sz="2400" b="1" dirty="0"/>
              <a:t>cheap</a:t>
            </a:r>
            <a:r>
              <a:rPr lang="en-CA" sz="2400" dirty="0"/>
              <a:t>: it only copies the begin/length, </a:t>
            </a:r>
            <a:r>
              <a:rPr lang="en-CA" sz="2400" b="1" dirty="0"/>
              <a:t>not</a:t>
            </a:r>
            <a:r>
              <a:rPr lang="en-CA" sz="2400" dirty="0"/>
              <a:t> the underlying string.</a:t>
            </a:r>
            <a:endParaRPr lang="en-A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181A09-FD95-BA71-2E6F-568319BD5C16}"/>
                  </a:ext>
                </a:extLst>
              </p14:cNvPr>
              <p14:cNvContentPartPr/>
              <p14:nvPr/>
            </p14:nvContentPartPr>
            <p14:xfrm>
              <a:off x="6767280" y="3226320"/>
              <a:ext cx="2194920" cy="2121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181A09-FD95-BA71-2E6F-568319BD5C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7920" y="3216960"/>
                <a:ext cx="2213640" cy="21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74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833127" y="1972216"/>
            <a:ext cx="20075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Can you modify the underlying string with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1C6B499D-7A65-5C3D-49B2-08CCF007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31247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9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371023" y="1972216"/>
            <a:ext cx="246966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itself, and through the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the underlying string.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594E81-9C6A-B441-84D3-548FA4128E9F}"/>
              </a:ext>
            </a:extLst>
          </p:cNvPr>
          <p:cNvSpPr txBox="1"/>
          <p:nvPr/>
        </p:nvSpPr>
        <p:spPr>
          <a:xfrm>
            <a:off x="10029561" y="3609699"/>
            <a:ext cx="199816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it is quite possible to modify the underlying string in some other way. </a:t>
            </a:r>
            <a:br>
              <a:rPr lang="en-CA" sz="1600" dirty="0"/>
            </a:br>
            <a:r>
              <a:rPr lang="en-CA" sz="1600" b="1" dirty="0"/>
              <a:t>Use caution!</a:t>
            </a:r>
            <a:endParaRPr lang="en-AU" sz="1600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3971500-1D41-465A-D69B-D34FF153F35E}"/>
              </a:ext>
            </a:extLst>
          </p:cNvPr>
          <p:cNvSpPr/>
          <p:nvPr/>
        </p:nvSpPr>
        <p:spPr>
          <a:xfrm>
            <a:off x="10758185" y="3348924"/>
            <a:ext cx="544106" cy="260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14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38CD-4ADA-6B85-CC11-8BC6EBCB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Immutable vs Mutable Strings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DCD7-E98D-73DD-6388-A3AEAEDF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Strings in most modern programming languages are </a:t>
            </a:r>
            <a:r>
              <a:rPr lang="en-CA" b="1" dirty="0"/>
              <a:t>immutable</a:t>
            </a:r>
          </a:p>
          <a:p>
            <a:pPr lvl="1"/>
            <a:r>
              <a:rPr lang="en-CA" dirty="0"/>
              <a:t>once you create an immutable string it cannot be changed in any way</a:t>
            </a:r>
          </a:p>
          <a:p>
            <a:pPr lvl="1"/>
            <a:r>
              <a:rPr lang="en-CA" dirty="0"/>
              <a:t>operations like copying and getting sub-strings are fast and safe</a:t>
            </a:r>
          </a:p>
          <a:p>
            <a:pPr lvl="1"/>
            <a:r>
              <a:rPr lang="en-CA" dirty="0"/>
              <a:t>modifying characters is impossible: you need to create a new string</a:t>
            </a:r>
          </a:p>
          <a:p>
            <a:r>
              <a:rPr lang="en-CA" dirty="0"/>
              <a:t>C++ and C-style strings are </a:t>
            </a:r>
            <a:r>
              <a:rPr lang="en-CA" b="1" dirty="0"/>
              <a:t>mutable</a:t>
            </a:r>
          </a:p>
          <a:p>
            <a:pPr lvl="1"/>
            <a:r>
              <a:rPr lang="en-CA" dirty="0"/>
              <a:t>changing characters in them fast and easy</a:t>
            </a:r>
          </a:p>
          <a:p>
            <a:pPr lvl="1"/>
            <a:r>
              <a:rPr lang="en-CA" dirty="0"/>
              <a:t>but copying operations are expensive</a:t>
            </a:r>
          </a:p>
          <a:p>
            <a:pPr lvl="1"/>
            <a:r>
              <a:rPr lang="en-CA" dirty="0"/>
              <a:t>plus mutable strings make using shared values like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</a:t>
            </a:r>
            <a:r>
              <a:rPr lang="en-CA" b="1" dirty="0"/>
              <a:t>riskier</a:t>
            </a:r>
          </a:p>
          <a:p>
            <a:pPr lvl="2"/>
            <a:r>
              <a:rPr lang="en-CA" dirty="0"/>
              <a:t>the underlying characters could change without your knowledge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FBE9-FF00-EB23-D1F3-18BF60B8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2E3B-9728-A2BC-EDD4-FBDFDAA1009B}"/>
              </a:ext>
            </a:extLst>
          </p:cNvPr>
          <p:cNvSpPr txBox="1"/>
          <p:nvPr/>
        </p:nvSpPr>
        <p:spPr>
          <a:xfrm>
            <a:off x="8803933" y="2853852"/>
            <a:ext cx="3240193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common solution provided by many languages is to provide both mutable and immutable strings.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In C++, the </a:t>
            </a:r>
            <a:r>
              <a:rPr lang="en-CA" sz="1600" b="1" dirty="0"/>
              <a:t>default</a:t>
            </a:r>
            <a:r>
              <a:rPr lang="en-CA" sz="1600" dirty="0"/>
              <a:t> string is mutable, while in most other languages the default string is immutable.</a:t>
            </a:r>
          </a:p>
        </p:txBody>
      </p:sp>
    </p:spTree>
    <p:extLst>
      <p:ext uri="{BB962C8B-B14F-4D97-AF65-F5344CB8AC3E}">
        <p14:creationId xmlns:p14="http://schemas.microsoft.com/office/powerpoint/2010/main" val="25192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65F72A08-FF2B-8344-F13C-5BACD8C9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495" y="14697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following example shows why C++’s strings being </a:t>
            </a:r>
            <a:r>
              <a:rPr lang="en-CA" b="1" dirty="0"/>
              <a:t>mutable</a:t>
            </a:r>
            <a:r>
              <a:rPr lang="en-CA" dirty="0"/>
              <a:t> can be a problem when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...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084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342584" y="400686"/>
            <a:ext cx="2723823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27306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007696" y="597005"/>
            <a:ext cx="4685355" cy="51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1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03889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40462" y="1269580"/>
            <a:ext cx="4728160" cy="116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9F681-D447-F682-C37D-321D6DA6ACA5}"/>
              </a:ext>
            </a:extLst>
          </p:cNvPr>
          <p:cNvSpPr txBox="1"/>
          <p:nvPr/>
        </p:nvSpPr>
        <p:spPr>
          <a:xfrm>
            <a:off x="342584" y="400686"/>
            <a:ext cx="2723823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2092944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151279" y="1564304"/>
            <a:ext cx="4383075" cy="167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C75B7A-6874-0720-D0FA-FCD9588D934D}"/>
              </a:ext>
            </a:extLst>
          </p:cNvPr>
          <p:cNvSpPr txBox="1"/>
          <p:nvPr/>
        </p:nvSpPr>
        <p:spPr>
          <a:xfrm>
            <a:off x="7612498" y="3071469"/>
            <a:ext cx="90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fold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9AFBA-7228-8434-560B-9553147930E3}"/>
              </a:ext>
            </a:extLst>
          </p:cNvPr>
          <p:cNvSpPr txBox="1"/>
          <p:nvPr/>
        </p:nvSpPr>
        <p:spPr>
          <a:xfrm>
            <a:off x="342584" y="400686"/>
            <a:ext cx="2864887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296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11939" y="1836357"/>
            <a:ext cx="4356683" cy="59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E6E722-ACC8-8A10-AC8D-BB147DED3910}"/>
              </a:ext>
            </a:extLst>
          </p:cNvPr>
          <p:cNvSpPr txBox="1"/>
          <p:nvPr/>
        </p:nvSpPr>
        <p:spPr>
          <a:xfrm>
            <a:off x="342584" y="400686"/>
            <a:ext cx="3147015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E6AB-649C-4B6C-FD68-A438057B5B6F}"/>
              </a:ext>
            </a:extLst>
          </p:cNvPr>
          <p:cNvSpPr txBox="1"/>
          <p:nvPr/>
        </p:nvSpPr>
        <p:spPr>
          <a:xfrm>
            <a:off x="1163728" y="2596479"/>
            <a:ext cx="333270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sv.substr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i,n</a:t>
            </a:r>
            <a:r>
              <a:rPr lang="en-CA" sz="2000" dirty="0">
                <a:latin typeface="Consolas" panose="020B0609020204030204" pitchFamily="49" charset="0"/>
              </a:rPr>
              <a:t>) </a:t>
            </a:r>
            <a:r>
              <a:rPr lang="en-CA" sz="2000" dirty="0"/>
              <a:t>returns a new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of size </a:t>
            </a:r>
            <a:r>
              <a:rPr lang="en-CA" sz="2000" dirty="0">
                <a:latin typeface="Consolas" panose="020B0609020204030204" pitchFamily="49" charset="0"/>
              </a:rPr>
              <a:t>n</a:t>
            </a:r>
            <a:r>
              <a:rPr lang="en-CA" sz="2000" dirty="0"/>
              <a:t> starting at index </a:t>
            </a:r>
            <a:r>
              <a:rPr lang="en-CA" sz="2000" dirty="0" err="1">
                <a:latin typeface="Consolas" panose="020B0609020204030204" pitchFamily="49" charset="0"/>
              </a:rPr>
              <a:t>i</a:t>
            </a:r>
            <a:r>
              <a:rPr lang="en-CA" sz="2000" dirty="0"/>
              <a:t> of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endParaRPr lang="en-CA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8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05937" y="2176423"/>
            <a:ext cx="4506561" cy="121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DC15D9-3DBF-E4EB-8DB7-E4CE2494BDA8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D9137-7DC8-408B-E5A0-DFB7C51CFBB7}"/>
              </a:ext>
            </a:extLst>
          </p:cNvPr>
          <p:cNvSpPr txBox="1"/>
          <p:nvPr/>
        </p:nvSpPr>
        <p:spPr>
          <a:xfrm>
            <a:off x="4194095" y="3264791"/>
            <a:ext cx="248631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So far, so good!</a:t>
            </a:r>
            <a:r>
              <a:rPr lang="en-CA" sz="2000" dirty="0"/>
              <a:t> All the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operations make sense and work correctly.</a:t>
            </a:r>
          </a:p>
        </p:txBody>
      </p:sp>
    </p:spTree>
    <p:extLst>
      <p:ext uri="{BB962C8B-B14F-4D97-AF65-F5344CB8AC3E}">
        <p14:creationId xmlns:p14="http://schemas.microsoft.com/office/powerpoint/2010/main" val="308208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2583387" y="1337593"/>
            <a:ext cx="5223020" cy="13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175872-7501-D9CB-A818-BEAB680FF9FD}"/>
              </a:ext>
            </a:extLst>
          </p:cNvPr>
          <p:cNvSpPr txBox="1"/>
          <p:nvPr/>
        </p:nvSpPr>
        <p:spPr>
          <a:xfrm>
            <a:off x="3951739" y="2588874"/>
            <a:ext cx="248631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changed, and </a:t>
            </a:r>
            <a:r>
              <a:rPr lang="en-CA" sz="2000" b="1" dirty="0" err="1"/>
              <a:t>sv</a:t>
            </a:r>
            <a:r>
              <a:rPr lang="en-CA" sz="2000" dirty="0"/>
              <a:t> doesn’t know about the change.</a:t>
            </a:r>
          </a:p>
        </p:txBody>
      </p:sp>
    </p:spTree>
    <p:extLst>
      <p:ext uri="{BB962C8B-B14F-4D97-AF65-F5344CB8AC3E}">
        <p14:creationId xmlns:p14="http://schemas.microsoft.com/office/powerpoint/2010/main" val="1325615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81507" y="3037924"/>
            <a:ext cx="4430991" cy="35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FA21B-FD3E-6DA9-7D2A-B62932F64EF8}"/>
              </a:ext>
            </a:extLst>
          </p:cNvPr>
          <p:cNvSpPr txBox="1"/>
          <p:nvPr/>
        </p:nvSpPr>
        <p:spPr>
          <a:xfrm>
            <a:off x="3974942" y="339463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 got lucky</a:t>
            </a:r>
            <a:r>
              <a:rPr lang="en-CA" sz="2000" dirty="0"/>
              <a:t>: </a:t>
            </a:r>
            <a:r>
              <a:rPr lang="en-CA" sz="2000" b="1" dirty="0" err="1"/>
              <a:t>sv</a:t>
            </a:r>
            <a:r>
              <a:rPr lang="en-CA" sz="2000" dirty="0"/>
              <a:t> is still the same value, i.e. it appears not to have changed</a:t>
            </a:r>
          </a:p>
        </p:txBody>
      </p:sp>
    </p:spTree>
    <p:extLst>
      <p:ext uri="{BB962C8B-B14F-4D97-AF65-F5344CB8AC3E}">
        <p14:creationId xmlns:p14="http://schemas.microsoft.com/office/powerpoint/2010/main" val="950818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1594532" y="1375379"/>
            <a:ext cx="6211875" cy="22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477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48239"/>
              </p:ext>
            </p:extLst>
          </p:nvPr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8BC37D-7FA9-7945-3C22-6F1764AFC1CC}"/>
              </a:ext>
            </a:extLst>
          </p:cNvPr>
          <p:cNvSpPr txBox="1"/>
          <p:nvPr/>
        </p:nvSpPr>
        <p:spPr>
          <a:xfrm>
            <a:off x="3974942" y="3394634"/>
            <a:ext cx="229739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 again, and this time it’s worse.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EAA42-E97A-8D36-3B3D-D5A5721EB813}"/>
              </a:ext>
            </a:extLst>
          </p:cNvPr>
          <p:cNvSpPr txBox="1"/>
          <p:nvPr/>
        </p:nvSpPr>
        <p:spPr>
          <a:xfrm>
            <a:off x="7673530" y="2938723"/>
            <a:ext cx="2505781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through no fault of its own,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r>
              <a:rPr lang="en-CA" sz="2000" dirty="0"/>
              <a:t> has a dangling pointer and is no longer a valid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/>
              <a:t>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ACA1F3-F6F4-0DF6-73C4-578DAE74D624}"/>
                  </a:ext>
                </a:extLst>
              </p14:cNvPr>
              <p14:cNvContentPartPr/>
              <p14:nvPr/>
            </p14:nvContentPartPr>
            <p14:xfrm>
              <a:off x="312120" y="897120"/>
              <a:ext cx="2594520" cy="59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ACA1F3-F6F4-0DF6-73C4-578DAE74D6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760" y="887760"/>
                <a:ext cx="2613240" cy="6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052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28608" y="3394635"/>
            <a:ext cx="4483890" cy="58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      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ld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1B634-37CD-78AE-93E8-604354B2DD4C}"/>
              </a:ext>
            </a:extLst>
          </p:cNvPr>
          <p:cNvSpPr txBox="1"/>
          <p:nvPr/>
        </p:nvSpPr>
        <p:spPr>
          <a:xfrm>
            <a:off x="6405013" y="389404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It prints “</a:t>
            </a:r>
            <a:r>
              <a:rPr lang="en-CA" sz="2000" dirty="0" err="1"/>
              <a:t>ld</a:t>
            </a:r>
            <a:r>
              <a:rPr lang="en-CA" sz="2000" dirty="0"/>
              <a:t>” for me. But it could print anything, or crash.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r>
              <a:rPr lang="en-CA" sz="2000" dirty="0"/>
              <a:t> is no longer valid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B9883-4557-1DA7-6E21-D836C2423191}"/>
              </a:ext>
            </a:extLst>
          </p:cNvPr>
          <p:cNvSpPr txBox="1"/>
          <p:nvPr/>
        </p:nvSpPr>
        <p:spPr>
          <a:xfrm>
            <a:off x="9835721" y="3974995"/>
            <a:ext cx="199605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When run with </a:t>
            </a:r>
            <a:r>
              <a:rPr lang="en-CA" sz="2000" dirty="0" err="1"/>
              <a:t>valgrind</a:t>
            </a:r>
            <a:r>
              <a:rPr lang="en-CA" sz="2000" dirty="0"/>
              <a:t>, no error is reported!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5E6654-5B14-6BF4-181A-D907C70F949D}"/>
                  </a:ext>
                </a:extLst>
              </p14:cNvPr>
              <p14:cNvContentPartPr/>
              <p14:nvPr/>
            </p14:nvContentPartPr>
            <p14:xfrm>
              <a:off x="9629280" y="3205080"/>
              <a:ext cx="2591280" cy="268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5E6654-5B14-6BF4-181A-D907C70F9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9920" y="3195720"/>
                <a:ext cx="2610000" cy="27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01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D4CC6-FA4B-5CD8-7CD2-DE8C8A09DAEB}"/>
              </a:ext>
            </a:extLst>
          </p:cNvPr>
          <p:cNvSpPr txBox="1"/>
          <p:nvPr/>
        </p:nvSpPr>
        <p:spPr>
          <a:xfrm>
            <a:off x="1450950" y="2910196"/>
            <a:ext cx="7791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CGTAAACTGCTTTAATCAAACGC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5990B-EACB-B305-CBB0-D71255E41974}"/>
              </a:ext>
            </a:extLst>
          </p:cNvPr>
          <p:cNvSpPr txBox="1"/>
          <p:nvPr/>
        </p:nvSpPr>
        <p:spPr>
          <a:xfrm>
            <a:off x="1518963" y="4217774"/>
            <a:ext cx="3079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www.sfu.ca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6F1BA-27DF-583C-5B7C-EB2464A0A2CE}"/>
              </a:ext>
            </a:extLst>
          </p:cNvPr>
          <p:cNvSpPr txBox="1"/>
          <p:nvPr/>
        </p:nvSpPr>
        <p:spPr>
          <a:xfrm>
            <a:off x="8891706" y="635411"/>
            <a:ext cx="289308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individual characters in the string are precisely defined values (e.g. </a:t>
            </a:r>
            <a:r>
              <a:rPr lang="en-CA" sz="2400" dirty="0">
                <a:hlinkClick r:id="rId2"/>
              </a:rPr>
              <a:t>Unicode</a:t>
            </a:r>
            <a:r>
              <a:rPr lang="en-CA" sz="2400" dirty="0"/>
              <a:t>)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8269-1FFC-1A72-F796-DA151BE7F456}"/>
              </a:ext>
            </a:extLst>
          </p:cNvPr>
          <p:cNvSpPr txBox="1"/>
          <p:nvPr/>
        </p:nvSpPr>
        <p:spPr>
          <a:xfrm>
            <a:off x="643176" y="5336217"/>
            <a:ext cx="6229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The empty string has 0 characters: written </a:t>
            </a:r>
            <a:r>
              <a:rPr lang="el-GR" sz="4800" dirty="0"/>
              <a:t>ε</a:t>
            </a:r>
            <a:r>
              <a:rPr lang="en-CA" sz="4800" dirty="0"/>
              <a:t> or ""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403426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moral is to be </a:t>
            </a:r>
            <a:r>
              <a:rPr lang="en-CA" b="1" dirty="0"/>
              <a:t>very</a:t>
            </a:r>
            <a:r>
              <a:rPr lang="en-CA" dirty="0"/>
              <a:t> careful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in C++!</a:t>
            </a:r>
          </a:p>
          <a:p>
            <a:pPr marL="0" indent="0">
              <a:buNone/>
            </a:pPr>
            <a:r>
              <a:rPr lang="en-CA" dirty="0"/>
              <a:t>Be certain that the underlying string won’t change.</a:t>
            </a:r>
          </a:p>
          <a:p>
            <a:pPr marL="0" indent="0">
              <a:buNone/>
            </a:pPr>
            <a:r>
              <a:rPr lang="en-CA" dirty="0"/>
              <a:t>Easier said than done sometimes!</a:t>
            </a:r>
          </a:p>
          <a:p>
            <a:pPr lvl="1"/>
            <a:r>
              <a:rPr lang="en-CA" dirty="0"/>
              <a:t>this is a reason why many languages make their strings immutable, so that such problems can never occur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62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2C4B7170-7A0E-CEAE-1129-E317B9AE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605" y="1787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7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can make them more flexible and efficient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068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223336" y="1020362"/>
            <a:ext cx="5545108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count(</a:t>
            </a:r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s, char c)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total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s.size()</a:t>
            </a:r>
            <a:r>
              <a:rPr lang="en-US" sz="2000" dirty="0">
                <a:latin typeface="Consolas" panose="020B0609020204030204" pitchFamily="49" charset="0"/>
              </a:rPr>
              <a:t>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s[i]</a:t>
            </a:r>
            <a:r>
              <a:rPr lang="en-US" sz="2000" dirty="0">
                <a:latin typeface="Consolas" panose="020B0609020204030204" pitchFamily="49" charset="0"/>
              </a:rPr>
              <a:t> == c) total++;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0E480-A227-2EC7-60D5-3ABDEDC59B6C}"/>
              </a:ext>
            </a:extLst>
          </p:cNvPr>
          <p:cNvSpPr txBox="1"/>
          <p:nvPr/>
        </p:nvSpPr>
        <p:spPr>
          <a:xfrm>
            <a:off x="6096000" y="1143690"/>
            <a:ext cx="5709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assert(count(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"Hello"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'e')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== 1)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F7C8-3AF5-005D-244D-4444616708FE}"/>
              </a:ext>
            </a:extLst>
          </p:cNvPr>
          <p:cNvSpPr txBox="1"/>
          <p:nvPr/>
        </p:nvSpPr>
        <p:spPr>
          <a:xfrm>
            <a:off x="5965672" y="2499119"/>
            <a:ext cx="600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</a:t>
            </a:r>
            <a:r>
              <a:rPr lang="en-AU" sz="2400" dirty="0">
                <a:effectLst/>
                <a:latin typeface="Consolas" panose="020B0609020204030204" pitchFamily="49" charset="0"/>
              </a:rPr>
              <a:t>count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(string("Hello")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,'e</a:t>
            </a:r>
            <a:r>
              <a:rPr lang="en-AU" sz="2400" dirty="0">
                <a:latin typeface="Consolas" panose="020B0609020204030204" pitchFamily="49" charset="0"/>
              </a:rPr>
              <a:t>'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)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== 1)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85300-D4D4-3804-584F-9FEEE411A8D3}"/>
              </a:ext>
            </a:extLst>
          </p:cNvPr>
          <p:cNvSpPr txBox="1"/>
          <p:nvPr/>
        </p:nvSpPr>
        <p:spPr>
          <a:xfrm>
            <a:off x="4975597" y="4118348"/>
            <a:ext cx="6993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assert(count(</a:t>
            </a:r>
            <a:r>
              <a:rPr lang="en-AU" sz="2400" b="1" dirty="0" err="1">
                <a:effectLst/>
                <a:latin typeface="Consolas" panose="020B0609020204030204" pitchFamily="49" charset="0"/>
              </a:rPr>
              <a:t>string_view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'e')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== 1)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B0B18-D070-A298-FCC3-218065152BFD}"/>
              </a:ext>
            </a:extLst>
          </p:cNvPr>
          <p:cNvSpPr txBox="1"/>
          <p:nvPr/>
        </p:nvSpPr>
        <p:spPr>
          <a:xfrm>
            <a:off x="7954546" y="534271"/>
            <a:ext cx="1396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C-style string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0332-5944-9A81-2C69-DFACBD477682}"/>
              </a:ext>
            </a:extLst>
          </p:cNvPr>
          <p:cNvSpPr txBox="1"/>
          <p:nvPr/>
        </p:nvSpPr>
        <p:spPr>
          <a:xfrm>
            <a:off x="8091892" y="2117352"/>
            <a:ext cx="1121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C++ string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9E7FD-B5F2-112B-86F0-ECBD50DC864B}"/>
              </a:ext>
            </a:extLst>
          </p:cNvPr>
          <p:cNvSpPr txBox="1"/>
          <p:nvPr/>
        </p:nvSpPr>
        <p:spPr>
          <a:xfrm>
            <a:off x="8020366" y="3700434"/>
            <a:ext cx="1264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string_view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D19D0-939B-2C04-F182-B2C90DA0DDF7}"/>
              </a:ext>
            </a:extLst>
          </p:cNvPr>
          <p:cNvSpPr txBox="1"/>
          <p:nvPr/>
        </p:nvSpPr>
        <p:spPr>
          <a:xfrm>
            <a:off x="1942156" y="4622196"/>
            <a:ext cx="27658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count</a:t>
            </a:r>
            <a:r>
              <a:rPr lang="en-CA" sz="2000" b="1" dirty="0"/>
              <a:t> </a:t>
            </a:r>
            <a:r>
              <a:rPr lang="en-CA" sz="2000" dirty="0"/>
              <a:t>works efficiently with C-style strings, C++ strings, and string views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DC0380-85A5-A78C-0B55-9F6F7861176F}"/>
                  </a:ext>
                </a:extLst>
              </p14:cNvPr>
              <p14:cNvContentPartPr/>
              <p14:nvPr/>
            </p14:nvContentPartPr>
            <p14:xfrm>
              <a:off x="1829520" y="4680"/>
              <a:ext cx="9848160" cy="117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DC0380-85A5-A78C-0B55-9F6F78611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0160" y="-4680"/>
                <a:ext cx="9866880" cy="11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35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We often want to know if a </a:t>
            </a:r>
            <a:r>
              <a:rPr lang="en-CA" b="1" dirty="0"/>
              <a:t>source</a:t>
            </a:r>
            <a:r>
              <a:rPr lang="en-CA" dirty="0"/>
              <a:t> string contains a </a:t>
            </a:r>
            <a:r>
              <a:rPr lang="en-CA" b="1" dirty="0"/>
              <a:t>pattern</a:t>
            </a:r>
            <a:r>
              <a:rPr lang="en-CA" dirty="0"/>
              <a:t> string as a sub-string</a:t>
            </a:r>
          </a:p>
          <a:p>
            <a:pPr marL="457200" lvl="1" indent="0">
              <a:buNone/>
            </a:pPr>
            <a:r>
              <a:rPr lang="en-CA" dirty="0"/>
              <a:t>E.g. searching for a word in a document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bool contains(const string&amp;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           const string&amp;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>
                <a:latin typeface="Consolas" panose="020B0609020204030204" pitchFamily="49" charset="0"/>
              </a:rPr>
              <a:t>)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a sub-string somewhere in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/>
              <a:t>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shorter than </a:t>
            </a:r>
            <a:r>
              <a:rPr lang="en-CA" dirty="0">
                <a:latin typeface="Consolas" panose="020B0609020204030204" pitchFamily="49" charset="0"/>
              </a:rPr>
              <a:t>source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returned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the empty string, then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is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960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FA4A2F4-B7EB-5D6B-E9F8-58EB252F247B}"/>
              </a:ext>
            </a:extLst>
          </p:cNvPr>
          <p:cNvSpPr txBox="1"/>
          <p:nvPr/>
        </p:nvSpPr>
        <p:spPr>
          <a:xfrm>
            <a:off x="3212398" y="2827427"/>
            <a:ext cx="67698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string source = "www.sfu.ca";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string pattern = "</a:t>
            </a:r>
            <a:r>
              <a:rPr lang="en-CA" sz="1800" dirty="0" err="1">
                <a:latin typeface="Consolas" panose="020B0609020204030204" pitchFamily="49" charset="0"/>
              </a:rPr>
              <a:t>sfu</a:t>
            </a:r>
            <a:r>
              <a:rPr lang="en-CA" sz="1800" dirty="0">
                <a:latin typeface="Consolas" panose="020B0609020204030204" pitchFamily="49" charset="0"/>
              </a:rPr>
              <a:t>";</a:t>
            </a:r>
            <a:br>
              <a:rPr lang="en-CA" sz="1800" dirty="0">
                <a:latin typeface="Consolas" panose="020B0609020204030204" pitchFamily="49" charset="0"/>
              </a:rPr>
            </a:b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size_t</a:t>
            </a:r>
            <a:r>
              <a:rPr lang="en-CA" sz="1800" b="1" dirty="0">
                <a:latin typeface="Consolas" panose="020B0609020204030204" pitchFamily="49" charset="0"/>
              </a:rPr>
              <a:t> </a:t>
            </a:r>
            <a:r>
              <a:rPr lang="en-CA" sz="1800" dirty="0">
                <a:latin typeface="Consolas" panose="020B0609020204030204" pitchFamily="49" charset="0"/>
              </a:rPr>
              <a:t>result = </a:t>
            </a:r>
            <a:r>
              <a:rPr lang="en-CA" sz="1800" dirty="0" err="1">
                <a:latin typeface="Consolas" panose="020B0609020204030204" pitchFamily="49" charset="0"/>
              </a:rPr>
              <a:t>source.find</a:t>
            </a:r>
            <a:r>
              <a:rPr lang="en-CA" sz="1800" dirty="0">
                <a:latin typeface="Consolas" panose="020B0609020204030204" pitchFamily="49" charset="0"/>
              </a:rPr>
              <a:t>(pattern);</a:t>
            </a:r>
          </a:p>
          <a:p>
            <a:pPr marL="0" indent="0">
              <a:buNone/>
            </a:pP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if (result == </a:t>
            </a:r>
            <a:r>
              <a:rPr lang="en-CA" sz="1800" b="1" dirty="0">
                <a:latin typeface="Consolas" panose="020B0609020204030204" pitchFamily="49" charset="0"/>
              </a:rPr>
              <a:t>string::</a:t>
            </a:r>
            <a:r>
              <a:rPr lang="en-CA" sz="1800" b="1" dirty="0" err="1">
                <a:latin typeface="Consolas" panose="020B0609020204030204" pitchFamily="49" charset="0"/>
              </a:rPr>
              <a:t>npos</a:t>
            </a:r>
            <a:r>
              <a:rPr lang="en-CA" sz="1800" dirty="0">
                <a:latin typeface="Consolas" panose="020B0609020204030204" pitchFamily="49" charset="0"/>
              </a:rPr>
              <a:t>)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not found";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} else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found starting index " &lt;&lt; result;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}</a:t>
            </a:r>
          </a:p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16" y="1697619"/>
            <a:ext cx="11030187" cy="100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C++’s </a:t>
            </a:r>
            <a:r>
              <a:rPr lang="en-CA" b="1" dirty="0">
                <a:latin typeface="Consolas" panose="020B0609020204030204" pitchFamily="49" charset="0"/>
              </a:rPr>
              <a:t>std::string</a:t>
            </a:r>
            <a:r>
              <a:rPr lang="en-CA" b="1" dirty="0"/>
              <a:t> </a:t>
            </a:r>
            <a:r>
              <a:rPr lang="en-CA" dirty="0"/>
              <a:t>has the </a:t>
            </a:r>
            <a:r>
              <a:rPr lang="en-CA" b="1" dirty="0">
                <a:latin typeface="Consolas" panose="020B0609020204030204" pitchFamily="49" charset="0"/>
              </a:rPr>
              <a:t>find</a:t>
            </a:r>
            <a:r>
              <a:rPr lang="en-CA" dirty="0"/>
              <a:t> method that solves this problem …</a:t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C9116-A2AE-D359-6C28-4F3B5EC58371}"/>
              </a:ext>
            </a:extLst>
          </p:cNvPr>
          <p:cNvSpPr txBox="1"/>
          <p:nvPr/>
        </p:nvSpPr>
        <p:spPr>
          <a:xfrm>
            <a:off x="8953193" y="3561809"/>
            <a:ext cx="288143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string::</a:t>
            </a:r>
            <a:r>
              <a:rPr lang="en-CA" sz="2000" dirty="0" err="1">
                <a:latin typeface="Consolas" panose="020B0609020204030204" pitchFamily="49" charset="0"/>
              </a:rPr>
              <a:t>npos</a:t>
            </a:r>
            <a:r>
              <a:rPr lang="en-CA" sz="2000" dirty="0"/>
              <a:t> is the value </a:t>
            </a:r>
            <a:r>
              <a:rPr lang="en-CA" sz="2000" dirty="0">
                <a:latin typeface="Consolas" panose="020B0609020204030204" pitchFamily="49" charset="0"/>
              </a:rPr>
              <a:t>find</a:t>
            </a:r>
            <a:r>
              <a:rPr lang="en-CA" sz="2000" dirty="0"/>
              <a:t> returns when the pattern is </a:t>
            </a:r>
            <a:r>
              <a:rPr lang="en-CA" sz="2000" b="1" dirty="0"/>
              <a:t>not</a:t>
            </a:r>
            <a:r>
              <a:rPr lang="en-CA" sz="2000" dirty="0"/>
              <a:t> found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89A954-336B-A217-B590-6C148D04DD9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483927" y="4069641"/>
            <a:ext cx="2469266" cy="19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1F6805-9EC3-1399-2AA8-AC9982EF46F4}"/>
              </a:ext>
            </a:extLst>
          </p:cNvPr>
          <p:cNvSpPr txBox="1"/>
          <p:nvPr/>
        </p:nvSpPr>
        <p:spPr>
          <a:xfrm>
            <a:off x="180408" y="3195614"/>
            <a:ext cx="235913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size_t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is an </a:t>
            </a:r>
            <a:r>
              <a:rPr lang="en-CA" sz="2000" dirty="0">
                <a:latin typeface="Consolas" panose="020B0609020204030204" pitchFamily="49" charset="0"/>
              </a:rPr>
              <a:t>unsigned int</a:t>
            </a:r>
            <a:r>
              <a:rPr lang="en-CA" sz="2000" dirty="0"/>
              <a:t>, so its smallest possible value is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84759D-8319-7CE3-359E-FFC2270C4C9F}"/>
              </a:ext>
            </a:extLst>
          </p:cNvPr>
          <p:cNvCxnSpPr>
            <a:stCxn id="11" idx="3"/>
          </p:cNvCxnSpPr>
          <p:nvPr/>
        </p:nvCxnSpPr>
        <p:spPr>
          <a:xfrm>
            <a:off x="2539539" y="3857334"/>
            <a:ext cx="73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F705A0-53D9-76DE-7431-1CC1375A3920}"/>
                  </a:ext>
                </a:extLst>
              </p14:cNvPr>
              <p14:cNvContentPartPr/>
              <p14:nvPr/>
            </p14:nvContentPartPr>
            <p14:xfrm>
              <a:off x="5099400" y="3487320"/>
              <a:ext cx="3019680" cy="1145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F705A0-53D9-76DE-7431-1CC1375A39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0040" y="3477960"/>
                <a:ext cx="3038400" cy="11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098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“obvious” algorithm for finding a sub-string is to “slide” the pattern along the source, looking for matches</a:t>
            </a:r>
          </a:p>
          <a:p>
            <a:pPr marL="457200" lvl="1" indent="0">
              <a:buNone/>
            </a:pPr>
            <a:r>
              <a:rPr lang="en-CA" dirty="0"/>
              <a:t>the textbook calls this the </a:t>
            </a:r>
            <a:r>
              <a:rPr lang="en-CA" b="1" dirty="0"/>
              <a:t>brute force algorithm</a:t>
            </a:r>
          </a:p>
          <a:p>
            <a:pPr marL="457200" lvl="1" indent="0">
              <a:buNone/>
            </a:pPr>
            <a:r>
              <a:rPr lang="en-CA" dirty="0"/>
              <a:t>E.g. to determine if “www.sfu.ca” contains “</a:t>
            </a:r>
            <a:r>
              <a:rPr lang="en-CA" dirty="0" err="1"/>
              <a:t>sfu</a:t>
            </a:r>
            <a:r>
              <a:rPr lang="en-CA" dirty="0"/>
              <a:t>”, write “</a:t>
            </a:r>
            <a:r>
              <a:rPr lang="en-CA" dirty="0" err="1"/>
              <a:t>sfu</a:t>
            </a:r>
            <a:r>
              <a:rPr lang="en-CA" dirty="0"/>
              <a:t>” underneath and “slide” it along until you match all characters, or reach 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201722-5FC4-F441-D980-C900C75A09CE}"/>
                  </a:ext>
                </a:extLst>
              </p14:cNvPr>
              <p14:cNvContentPartPr/>
              <p14:nvPr/>
            </p14:nvContentPartPr>
            <p14:xfrm>
              <a:off x="2500200" y="4330080"/>
              <a:ext cx="6807600" cy="204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201722-5FC4-F441-D980-C900C75A0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0840" y="4320720"/>
                <a:ext cx="6826320" cy="20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578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34637-8C94-C3E9-66EE-E7F5C990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B13D3-3110-74A6-300D-7EB17CF44348}"/>
              </a:ext>
            </a:extLst>
          </p:cNvPr>
          <p:cNvSpPr txBox="1"/>
          <p:nvPr/>
        </p:nvSpPr>
        <p:spPr>
          <a:xfrm>
            <a:off x="545995" y="75604"/>
            <a:ext cx="84695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Returns true if source contains target as sub-string, </a:t>
            </a:r>
          </a:p>
          <a:p>
            <a:r>
              <a:rPr lang="en-AU" dirty="0">
                <a:latin typeface="Consolas" panose="020B0609020204030204" pitchFamily="49" charset="0"/>
              </a:rPr>
              <a:t>// and false otherwise.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Based on code from the textbook.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bool </a:t>
            </a:r>
            <a:r>
              <a:rPr lang="en-AU" dirty="0" err="1">
                <a:latin typeface="Consolas" panose="020B0609020204030204" pitchFamily="49" charset="0"/>
              </a:rPr>
              <a:t>contains_text</a:t>
            </a:r>
            <a:r>
              <a:rPr lang="en-AU" dirty="0">
                <a:latin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source, 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target)</a:t>
            </a:r>
          </a:p>
          <a:p>
            <a:r>
              <a:rPr lang="en-AU" dirty="0"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latin typeface="Consolas" panose="020B0609020204030204" pitchFamily="49" charset="0"/>
              </a:rPr>
              <a:t>    int n = </a:t>
            </a:r>
            <a:r>
              <a:rPr lang="en-AU" dirty="0" err="1">
                <a:latin typeface="Consolas" panose="020B0609020204030204" pitchFamily="49" charset="0"/>
              </a:rPr>
              <a:t>source.size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int m = </a:t>
            </a:r>
            <a:r>
              <a:rPr lang="en-AU" dirty="0" err="1">
                <a:latin typeface="Consolas" panose="020B0609020204030204" pitchFamily="49" charset="0"/>
              </a:rPr>
              <a:t>target.size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for (int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&lt;= n - m;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++)</a:t>
            </a:r>
          </a:p>
          <a:p>
            <a:r>
              <a:rPr lang="en-AU" dirty="0">
                <a:latin typeface="Consolas" panose="020B0609020204030204" pitchFamily="49" charset="0"/>
              </a:rPr>
              <a:t>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int j = 0;</a:t>
            </a:r>
          </a:p>
          <a:p>
            <a:r>
              <a:rPr lang="en-AU" dirty="0">
                <a:latin typeface="Consolas" panose="020B0609020204030204" pitchFamily="49" charset="0"/>
              </a:rPr>
              <a:t>        while (j &lt; m &amp;&amp; source[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+ j] == target[j])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</a:t>
            </a:r>
            <a:r>
              <a:rPr lang="en-AU" dirty="0" err="1">
                <a:latin typeface="Consolas" panose="020B0609020204030204" pitchFamily="49" charset="0"/>
              </a:rPr>
              <a:t>j++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    if (j == m)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r>
              <a:rPr lang="en-AU" dirty="0">
                <a:latin typeface="Consolas" panose="020B0609020204030204" pitchFamily="49" charset="0"/>
              </a:rPr>
              <a:t>    return false;</a:t>
            </a:r>
          </a:p>
          <a:p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441A5-3EEF-DAC0-0E64-D38D4CB6B64D}"/>
              </a:ext>
            </a:extLst>
          </p:cNvPr>
          <p:cNvSpPr txBox="1"/>
          <p:nvPr/>
        </p:nvSpPr>
        <p:spPr>
          <a:xfrm>
            <a:off x="8801730" y="450718"/>
            <a:ext cx="27658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source</a:t>
            </a:r>
            <a:r>
              <a:rPr lang="en-CA" sz="2000" dirty="0"/>
              <a:t> and </a:t>
            </a:r>
            <a:r>
              <a:rPr lang="en-CA" sz="2000" dirty="0">
                <a:latin typeface="Consolas" panose="020B0609020204030204" pitchFamily="49" charset="0"/>
              </a:rPr>
              <a:t>target</a:t>
            </a:r>
            <a:r>
              <a:rPr lang="en-CA" sz="2000" dirty="0"/>
              <a:t> are </a:t>
            </a:r>
            <a:r>
              <a:rPr lang="en-CA" sz="2000" b="1" dirty="0"/>
              <a:t>not</a:t>
            </a:r>
            <a:r>
              <a:rPr lang="en-CA" sz="2000" dirty="0"/>
              <a:t> changed, so we can use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155C0-B498-71DB-5B95-AA999E1A90BC}"/>
              </a:ext>
            </a:extLst>
          </p:cNvPr>
          <p:cNvCxnSpPr>
            <a:cxnSpLocks/>
          </p:cNvCxnSpPr>
          <p:nvPr/>
        </p:nvCxnSpPr>
        <p:spPr>
          <a:xfrm flipH="1">
            <a:off x="4413302" y="958549"/>
            <a:ext cx="4388428" cy="88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A687A-3AF3-6AEC-8D84-54B2BE18DE3F}"/>
              </a:ext>
            </a:extLst>
          </p:cNvPr>
          <p:cNvCxnSpPr/>
          <p:nvPr/>
        </p:nvCxnSpPr>
        <p:spPr>
          <a:xfrm flipH="1">
            <a:off x="6884450" y="958549"/>
            <a:ext cx="1917280" cy="8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EA7029-663D-C3F6-E727-8ACB7A4DF63E}"/>
              </a:ext>
            </a:extLst>
          </p:cNvPr>
          <p:cNvSpPr txBox="1"/>
          <p:nvPr/>
        </p:nvSpPr>
        <p:spPr>
          <a:xfrm>
            <a:off x="5870865" y="4268235"/>
            <a:ext cx="2313394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instead of returning </a:t>
            </a:r>
            <a:r>
              <a:rPr lang="en-CA" sz="2000" dirty="0">
                <a:latin typeface="Consolas" panose="020B0609020204030204" pitchFamily="49" charset="0"/>
              </a:rPr>
              <a:t>true</a:t>
            </a:r>
            <a:r>
              <a:rPr lang="en-CA" sz="2000" dirty="0"/>
              <a:t>/</a:t>
            </a:r>
            <a:r>
              <a:rPr lang="en-CA" sz="2000" dirty="0">
                <a:latin typeface="Consolas" panose="020B0609020204030204" pitchFamily="49" charset="0"/>
              </a:rPr>
              <a:t>false</a:t>
            </a:r>
            <a:r>
              <a:rPr lang="en-CA" sz="2000" dirty="0"/>
              <a:t>, you could instead return a pointer (or index) to the first match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CAC529-12AE-B5E8-E726-037F27D38D8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680271" y="5083843"/>
            <a:ext cx="2190594" cy="38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BAE993-D771-B222-07CB-86FC0F4298A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796099" y="5083843"/>
            <a:ext cx="3074766" cy="119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02CFE5-1533-746A-076A-B8B5920EC5BB}"/>
              </a:ext>
            </a:extLst>
          </p:cNvPr>
          <p:cNvSpPr txBox="1"/>
          <p:nvPr/>
        </p:nvSpPr>
        <p:spPr>
          <a:xfrm>
            <a:off x="8546954" y="2483095"/>
            <a:ext cx="3489225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Brute force string</a:t>
            </a:r>
            <a:br>
              <a:rPr lang="en-CA" sz="3200" dirty="0"/>
            </a:br>
            <a:r>
              <a:rPr lang="en-CA" sz="3200" dirty="0"/>
              <a:t>searching algorithm</a:t>
            </a:r>
            <a:endParaRPr lang="en-AU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DD787C-A389-4ECB-8C9F-D4AA0B765F7F}"/>
                  </a:ext>
                </a:extLst>
              </p14:cNvPr>
              <p14:cNvContentPartPr/>
              <p14:nvPr/>
            </p14:nvContentPartPr>
            <p14:xfrm>
              <a:off x="849240" y="1905120"/>
              <a:ext cx="6538320" cy="157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DD787C-A389-4ECB-8C9F-D4AA0B765F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880" y="1895760"/>
                <a:ext cx="6557040" cy="15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205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1" dirty="0"/>
                  <a:t>Performance of the brute-force algorithm</a:t>
                </a:r>
                <a:r>
                  <a:rPr lang="en-AU" dirty="0"/>
                  <a:t>: </a:t>
                </a:r>
                <a:br>
                  <a:rPr lang="en-AU" dirty="0"/>
                </a:b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1DBDAE-7D94-5B55-D143-F6B692EE5BF4}"/>
                  </a:ext>
                </a:extLst>
              </p14:cNvPr>
              <p14:cNvContentPartPr/>
              <p14:nvPr/>
            </p14:nvContentPartPr>
            <p14:xfrm>
              <a:off x="581400" y="2287800"/>
              <a:ext cx="4138560" cy="119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1DBDAE-7D94-5B55-D143-F6B692EE5B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040" y="2278440"/>
                <a:ext cx="4157280" cy="12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745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We can do better!</a:t>
            </a:r>
          </a:p>
          <a:p>
            <a:pPr marL="0" indent="0">
              <a:buNone/>
            </a:pPr>
            <a:r>
              <a:rPr lang="en-AU" dirty="0"/>
              <a:t>The </a:t>
            </a:r>
            <a:r>
              <a:rPr lang="en-AU" b="1" dirty="0"/>
              <a:t>Boyer-Moore string matching algorithm</a:t>
            </a:r>
            <a:r>
              <a:rPr lang="en-AU" dirty="0"/>
              <a:t> uses two neat tricks to speed up searching: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It compares characters in the pattern by </a:t>
            </a:r>
            <a:r>
              <a:rPr lang="en-AU" i="1" dirty="0"/>
              <a:t>going from the right end of the pattern to its left end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After a mis-match, it shifts the pattern to the right as many spaces as possible, i.e. until a character in the pattern matches the mis-matched pattern. Sometimes the pattern can be shifted by its entire length.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58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06F9-4CC2-E7DE-CB6A-D1E00908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11" y="136525"/>
            <a:ext cx="9192908" cy="619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A7DAA8-C515-A59A-D3AF-D381FD692AC8}"/>
              </a:ext>
            </a:extLst>
          </p:cNvPr>
          <p:cNvSpPr txBox="1"/>
          <p:nvPr/>
        </p:nvSpPr>
        <p:spPr>
          <a:xfrm>
            <a:off x="98241" y="933338"/>
            <a:ext cx="26146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ASCII Table of Characters</a:t>
            </a:r>
            <a:br>
              <a:rPr lang="en-CA" b="1" dirty="0"/>
            </a:br>
            <a:r>
              <a:rPr lang="en-CA" dirty="0"/>
              <a:t>first column is the character code</a:t>
            </a:r>
            <a:endParaRPr lang="en-CA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A360F2-6CA3-00D4-AB2A-CADCE2E0E345}"/>
                  </a:ext>
                </a:extLst>
              </p14:cNvPr>
              <p14:cNvContentPartPr/>
              <p14:nvPr/>
            </p14:nvContentPartPr>
            <p14:xfrm>
              <a:off x="6512040" y="3488400"/>
              <a:ext cx="1632600" cy="44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A360F2-6CA3-00D4-AB2A-CADCE2E0E3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6200" y="3425040"/>
                <a:ext cx="1663920" cy="5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109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2917011" y="3429000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89EA6-D962-3791-206C-C37A06156267}"/>
              </a:ext>
            </a:extLst>
          </p:cNvPr>
          <p:cNvSpPr txBox="1"/>
          <p:nvPr/>
        </p:nvSpPr>
        <p:spPr>
          <a:xfrm>
            <a:off x="4224377" y="2923686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w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Since </a:t>
            </a:r>
            <a:r>
              <a:rPr lang="en-CA" sz="2000" b="1" dirty="0">
                <a:latin typeface="Consolas" panose="020B0609020204030204" pitchFamily="49" charset="0"/>
              </a:rPr>
              <a:t>w</a:t>
            </a:r>
            <a:r>
              <a:rPr lang="en-CA" sz="2000" dirty="0"/>
              <a:t> doesn’t appear in the pattern, shift it 3 positions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C6E9B-8E21-399F-6D99-0D031D816CE0}"/>
              </a:ext>
            </a:extLst>
          </p:cNvPr>
          <p:cNvSpPr txBox="1"/>
          <p:nvPr/>
        </p:nvSpPr>
        <p:spPr>
          <a:xfrm>
            <a:off x="9370711" y="1176124"/>
            <a:ext cx="187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1 comparison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68719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4577527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Move the pattern so its first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is under the source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2DA7-A005-E939-FBF2-299E81BBB3DD}"/>
              </a:ext>
            </a:extLst>
          </p:cNvPr>
          <p:cNvSpPr txBox="1"/>
          <p:nvPr/>
        </p:nvSpPr>
        <p:spPr>
          <a:xfrm>
            <a:off x="5892258" y="2961690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DF715-2923-5CCF-92B7-83872FB8151A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2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5412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93B08D-43E7-4AB7-448A-B9DFC5B007CD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3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23100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092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4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77010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84716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5390" y="3184716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202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5 comparisons</a:t>
            </a:r>
            <a:endParaRPr lang="en-AU" sz="2400" b="1" dirty="0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2DC8E93-78F9-ADA8-78AF-33EC22A79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8492" y="3184716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2C014F-2066-5619-31AF-3DDA58820FB5}"/>
              </a:ext>
            </a:extLst>
          </p:cNvPr>
          <p:cNvSpPr txBox="1"/>
          <p:nvPr/>
        </p:nvSpPr>
        <p:spPr>
          <a:xfrm>
            <a:off x="9595915" y="1864013"/>
            <a:ext cx="167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brute force would</a:t>
            </a:r>
            <a:br>
              <a:rPr lang="en-CA" sz="1600" dirty="0"/>
            </a:br>
            <a:r>
              <a:rPr lang="en-CA" sz="1600" dirty="0"/>
              <a:t>do 7 comparisons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337815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Try searching for “pet”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Try searching for “</a:t>
            </a:r>
            <a:r>
              <a:rPr lang="en-AU" dirty="0" err="1"/>
              <a:t>ubc</a:t>
            </a:r>
            <a:r>
              <a:rPr lang="en-AU" dirty="0"/>
              <a:t>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00871-D27F-78ED-9666-5683BF8418A1}"/>
              </a:ext>
            </a:extLst>
          </p:cNvPr>
          <p:cNvSpPr txBox="1"/>
          <p:nvPr/>
        </p:nvSpPr>
        <p:spPr>
          <a:xfrm>
            <a:off x="7997356" y="4281498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For a nice step-by-step example, see </a:t>
            </a:r>
            <a:r>
              <a:rPr lang="en-CA" sz="2000" dirty="0">
                <a:hlinkClick r:id="rId2"/>
              </a:rPr>
              <a:t>this example from Moore’s home page</a:t>
            </a:r>
            <a:r>
              <a:rPr lang="en-CA" sz="2000" dirty="0"/>
              <a:t>.</a:t>
            </a:r>
            <a:endParaRPr lang="en-CA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FA74ED-E76F-4FCB-5B60-6592792CABAB}"/>
                  </a:ext>
                </a:extLst>
              </p14:cNvPr>
              <p14:cNvContentPartPr/>
              <p14:nvPr/>
            </p14:nvContentPartPr>
            <p14:xfrm>
              <a:off x="7980120" y="1078200"/>
              <a:ext cx="3661200" cy="260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FA74ED-E76F-4FCB-5B60-6592792CAB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0760" y="1068840"/>
                <a:ext cx="3679920" cy="26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755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762630" y="299709"/>
            <a:ext cx="826380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</a:rPr>
              <a:t>bool </a:t>
            </a:r>
            <a:r>
              <a:rPr lang="en-AU" sz="1600" b="1" dirty="0" err="1">
                <a:latin typeface="Consolas" panose="020B0609020204030204" pitchFamily="49" charset="0"/>
              </a:rPr>
              <a:t>contains_boyer_moore</a:t>
            </a:r>
            <a:r>
              <a:rPr lang="en-AU" sz="1600" dirty="0">
                <a:latin typeface="Consolas" panose="020B0609020204030204" pitchFamily="49" charset="0"/>
              </a:rPr>
              <a:t>(const string &amp;source, const string &amp;pattern) {</a:t>
            </a:r>
            <a:br>
              <a:rPr lang="en-AU" sz="1600" dirty="0">
                <a:latin typeface="Consolas" panose="020B0609020204030204" pitchFamily="49" charset="0"/>
              </a:rPr>
            </a:br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vector&lt;int&gt; last = </a:t>
            </a:r>
            <a:r>
              <a:rPr lang="en-AU" sz="1600" b="1" dirty="0" err="1">
                <a:latin typeface="Consolas" panose="020B0609020204030204" pitchFamily="49" charset="0"/>
              </a:rPr>
              <a:t>make_last_function</a:t>
            </a:r>
            <a:r>
              <a:rPr lang="en-AU" sz="1600" dirty="0">
                <a:latin typeface="Consolas" panose="020B0609020204030204" pitchFamily="49" charset="0"/>
              </a:rPr>
              <a:t>(pattern);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m = </a:t>
            </a:r>
            <a:r>
              <a:rPr lang="en-AU" sz="1600" dirty="0" err="1">
                <a:latin typeface="Consolas" panose="020B0609020204030204" pitchFamily="49" charset="0"/>
              </a:rPr>
              <a:t>pattern.size</a:t>
            </a:r>
            <a:r>
              <a:rPr lang="en-AU" sz="1600" dirty="0">
                <a:latin typeface="Consolas" panose="020B0609020204030204" pitchFamily="49" charset="0"/>
              </a:rPr>
              <a:t>(), n = </a:t>
            </a:r>
            <a:r>
              <a:rPr lang="en-AU" sz="1600" dirty="0" err="1">
                <a:latin typeface="Consolas" panose="020B0609020204030204" pitchFamily="49" charset="0"/>
              </a:rPr>
              <a:t>source.size</a:t>
            </a:r>
            <a:r>
              <a:rPr lang="en-AU" sz="1600" dirty="0">
                <a:latin typeface="Consolas" panose="020B0609020204030204" pitchFamily="49" charset="0"/>
              </a:rPr>
              <a:t>();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if (m &gt; n) return false;      // is pattern longer than source?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else if (m == 0) return true; // is pattern is empty?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int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do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if (pattern[j] == 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])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if (j == 0) return true; </a:t>
            </a:r>
            <a:r>
              <a:rPr lang="en-AU" sz="1600" b="1" dirty="0">
                <a:latin typeface="Consolas" panose="020B0609020204030204" pitchFamily="49" charset="0"/>
              </a:rPr>
              <a:t>// a match!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--;</a:t>
            </a:r>
            <a:br>
              <a:rPr lang="en-AU" sz="1600" dirty="0">
                <a:latin typeface="Consolas" panose="020B0609020204030204" pitchFamily="49" charset="0"/>
              </a:rPr>
            </a:br>
            <a:r>
              <a:rPr lang="en-AU" sz="1600" dirty="0">
                <a:latin typeface="Consolas" panose="020B0609020204030204" pitchFamily="49" charset="0"/>
              </a:rPr>
              <a:t>                j--;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+= m - min(j, 1 + last[source[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]]);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} while (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&lt;= n - 1);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return false; </a:t>
            </a:r>
            <a:r>
              <a:rPr lang="en-AU" sz="1600" b="1" dirty="0">
                <a:latin typeface="Consolas" panose="020B0609020204030204" pitchFamily="49" charset="0"/>
              </a:rPr>
              <a:t>// no match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2E388B-BE75-FB9E-D519-20F9142BEC85}"/>
              </a:ext>
            </a:extLst>
          </p:cNvPr>
          <p:cNvSpPr/>
          <p:nvPr/>
        </p:nvSpPr>
        <p:spPr>
          <a:xfrm>
            <a:off x="1216681" y="797312"/>
            <a:ext cx="5365488" cy="3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97137-059C-D625-FEB4-4C0DEE874141}"/>
              </a:ext>
            </a:extLst>
          </p:cNvPr>
          <p:cNvSpPr txBox="1"/>
          <p:nvPr/>
        </p:nvSpPr>
        <p:spPr>
          <a:xfrm>
            <a:off x="9192685" y="699070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last</a:t>
            </a:r>
            <a:r>
              <a:rPr lang="en-CA" sz="2000" dirty="0"/>
              <a:t> is a table of “shifts” that tell the algorithm how far to slide the pattern on a mis-match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8CDDFB-732B-954A-6ACD-F2043A9C0E6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6582169" y="974902"/>
            <a:ext cx="2610516" cy="3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E3623B-19CC-74DA-0317-1FCEBEB71BDE}"/>
                  </a:ext>
                </a:extLst>
              </p14:cNvPr>
              <p14:cNvContentPartPr/>
              <p14:nvPr/>
            </p14:nvContentPartPr>
            <p14:xfrm>
              <a:off x="460800" y="3016440"/>
              <a:ext cx="6079320" cy="2921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E3623B-19CC-74DA-0317-1FCEBEB71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440" y="3007080"/>
                <a:ext cx="6098040" cy="29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544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1027126" y="972284"/>
            <a:ext cx="87895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Consolas" panose="020B0609020204030204" pitchFamily="49" charset="0"/>
              </a:rPr>
              <a:t>vector&lt;int&gt; </a:t>
            </a:r>
            <a:r>
              <a:rPr lang="en-AU" sz="2000" b="1" dirty="0" err="1">
                <a:latin typeface="Consolas" panose="020B0609020204030204" pitchFamily="49" charset="0"/>
              </a:rPr>
              <a:t>make_last_function</a:t>
            </a:r>
            <a:r>
              <a:rPr lang="en-AU" sz="2000" dirty="0">
                <a:latin typeface="Consolas" panose="020B0609020204030204" pitchFamily="49" charset="0"/>
              </a:rPr>
              <a:t>(const string &amp;pattern)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const int N_ASCII = 128; </a:t>
            </a:r>
            <a:r>
              <a:rPr lang="en-AU" sz="2000" b="1" dirty="0">
                <a:latin typeface="Consolas" panose="020B0609020204030204" pitchFamily="49" charset="0"/>
              </a:rPr>
              <a:t>// assumes ASCII character set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vector&lt;int&gt; last(N_ASCII, -1);        </a:t>
            </a:r>
            <a:br>
              <a:rPr lang="en-AU" sz="2000" dirty="0">
                <a:latin typeface="Consolas" panose="020B0609020204030204" pitchFamily="49" charset="0"/>
              </a:rPr>
            </a:br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for (int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= 0;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&lt; </a:t>
            </a:r>
            <a:r>
              <a:rPr lang="en-AU" sz="2000" dirty="0" err="1">
                <a:latin typeface="Consolas" panose="020B0609020204030204" pitchFamily="49" charset="0"/>
              </a:rPr>
              <a:t>pattern.size</a:t>
            </a:r>
            <a:r>
              <a:rPr lang="en-AU" sz="2000" dirty="0">
                <a:latin typeface="Consolas" panose="020B0609020204030204" pitchFamily="49" charset="0"/>
              </a:rPr>
              <a:t>();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    last[pattern[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]] =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; // implicit cast to ASCII code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}</a:t>
            </a:r>
          </a:p>
          <a:p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return last;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4849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06F9-4CC2-E7DE-CB6A-D1E00908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11" y="136525"/>
            <a:ext cx="9192908" cy="619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A7DAA8-C515-A59A-D3AF-D381FD692AC8}"/>
              </a:ext>
            </a:extLst>
          </p:cNvPr>
          <p:cNvSpPr txBox="1"/>
          <p:nvPr/>
        </p:nvSpPr>
        <p:spPr>
          <a:xfrm>
            <a:off x="98241" y="933338"/>
            <a:ext cx="26146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ASCII Table of Characters</a:t>
            </a:r>
            <a:br>
              <a:rPr lang="en-CA" b="1" dirty="0"/>
            </a:br>
            <a:r>
              <a:rPr lang="en-CA" dirty="0"/>
              <a:t>first column is the character code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75660" y="3429000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</a:t>
            </a:r>
            <a:r>
              <a:rPr lang="en-CA" sz="2400" dirty="0"/>
              <a:t>s       f      u</a:t>
            </a:r>
            <a:br>
              <a:rPr lang="en-CA" sz="2400" dirty="0"/>
            </a:br>
            <a:r>
              <a:rPr lang="en-CA" sz="2400" dirty="0"/>
              <a:t>115  102  117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4325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487040" y="330620"/>
            <a:ext cx="24320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 </a:t>
            </a:r>
            <a:r>
              <a:rPr lang="en-CA" sz="3200" dirty="0"/>
              <a:t>s       f       u</a:t>
            </a:r>
            <a:br>
              <a:rPr lang="en-CA" sz="3200" dirty="0"/>
            </a:br>
            <a:r>
              <a:rPr lang="en-CA" sz="3200" dirty="0"/>
              <a:t>115  102  117</a:t>
            </a:r>
            <a:endParaRPr lang="en-AU" sz="3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50F498-ED88-BC7D-749B-28D6A55F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78574"/>
              </p:ext>
            </p:extLst>
          </p:nvPr>
        </p:nvGraphicFramePr>
        <p:xfrm>
          <a:off x="1971543" y="2404883"/>
          <a:ext cx="8127999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388987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750510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981596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87569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701602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2452301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537829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579594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56634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6541807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3322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70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24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AE594F-5154-744C-8CC0-1055ED3671E9}"/>
              </a:ext>
            </a:extLst>
          </p:cNvPr>
          <p:cNvSpPr txBox="1"/>
          <p:nvPr/>
        </p:nvSpPr>
        <p:spPr>
          <a:xfrm>
            <a:off x="1349513" y="2766256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last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C877A-BF46-5D70-74C0-7BE5EF430342}"/>
              </a:ext>
            </a:extLst>
          </p:cNvPr>
          <p:cNvSpPr txBox="1"/>
          <p:nvPr/>
        </p:nvSpPr>
        <p:spPr>
          <a:xfrm>
            <a:off x="5146334" y="331375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</a:t>
            </a:r>
            <a:endParaRPr lang="en-A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4ECF8-6243-3F51-8B1E-95794E589B47}"/>
              </a:ext>
            </a:extLst>
          </p:cNvPr>
          <p:cNvSpPr txBox="1"/>
          <p:nvPr/>
        </p:nvSpPr>
        <p:spPr>
          <a:xfrm>
            <a:off x="6590912" y="3313756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</a:t>
            </a:r>
            <a:endParaRPr lang="en-A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5F59F-B7A9-8430-F561-4A462951A1F4}"/>
              </a:ext>
            </a:extLst>
          </p:cNvPr>
          <p:cNvSpPr txBox="1"/>
          <p:nvPr/>
        </p:nvSpPr>
        <p:spPr>
          <a:xfrm>
            <a:off x="8067551" y="32919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u</a:t>
            </a:r>
            <a:endParaRPr lang="en-A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45603-E282-A1A4-E013-639B4052471B}"/>
              </a:ext>
            </a:extLst>
          </p:cNvPr>
          <p:cNvSpPr txBox="1"/>
          <p:nvPr/>
        </p:nvSpPr>
        <p:spPr>
          <a:xfrm>
            <a:off x="5146334" y="4507811"/>
            <a:ext cx="221756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last[c]</a:t>
            </a:r>
            <a:r>
              <a:rPr lang="en-CA" dirty="0"/>
              <a:t> is the index of the right-most</a:t>
            </a:r>
            <a:br>
              <a:rPr lang="en-CA" dirty="0"/>
            </a:br>
            <a:r>
              <a:rPr lang="en-CA" dirty="0"/>
              <a:t>occurrence of </a:t>
            </a:r>
            <a:r>
              <a:rPr lang="en-CA" dirty="0">
                <a:latin typeface="Consolas" panose="020B0609020204030204" pitchFamily="49" charset="0"/>
              </a:rPr>
              <a:t>c</a:t>
            </a:r>
            <a:r>
              <a:rPr lang="en-CA" dirty="0"/>
              <a:t> in the pattern string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670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2206"/>
              </p:ext>
            </p:extLst>
          </p:nvPr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243965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 are the index values of the characters in a string?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15A19D82-3FD9-8F88-A9AF-AF25CBFF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323" y="287498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12AE02-6330-8A4E-35AF-5606445E025F}"/>
                  </a:ext>
                </a:extLst>
              </p14:cNvPr>
              <p14:cNvContentPartPr/>
              <p14:nvPr/>
            </p14:nvContentPartPr>
            <p14:xfrm>
              <a:off x="2726640" y="260640"/>
              <a:ext cx="9173880" cy="625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12AE02-6330-8A4E-35AF-5606445E02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7280" y="251280"/>
                <a:ext cx="9192600" cy="62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960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Boyer-Moore Performance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 in the worst case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AU" dirty="0"/>
                  <a:t> is the set of string characters (e.g. 128 ASCII characters)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However, in practice on English text, the Boyer-Moore algorithm often skips many characters and runs more quickly.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247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2D1-36BD-18E4-15E6-96D1BA37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Knuth-Morris-Pratt (KMP) Algorithm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Does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comparisons in the worst case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This is the optimal running time for string searching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 Boyer-Moore algorithm throws away information about partial matches in the pattern, starting from scratch each shift</a:t>
                </a:r>
              </a:p>
              <a:p>
                <a:pPr marL="457200" lvl="1" indent="0">
                  <a:buNone/>
                </a:pPr>
                <a:r>
                  <a:rPr lang="en-AU" dirty="0"/>
                  <a:t>the KMP algorithm pre-computes a </a:t>
                </a:r>
                <a:r>
                  <a:rPr lang="en-AU" b="1" dirty="0"/>
                  <a:t>failure function </a:t>
                </a:r>
                <a:r>
                  <a:rPr lang="en-AU" dirty="0"/>
                  <a:t>for the pattern that allows for bigger shifts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BFA58-F51E-E0F8-1DC7-13675865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211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9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4D8300-E7BF-8CF2-CA10-6476E34277C4}"/>
              </a:ext>
            </a:extLst>
          </p:cNvPr>
          <p:cNvSpPr txBox="1"/>
          <p:nvPr/>
        </p:nvSpPr>
        <p:spPr>
          <a:xfrm>
            <a:off x="9179270" y="2782560"/>
            <a:ext cx="2514202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couple more variations of this algorithm are in the sample code. They have comparable, or much worse, performance.</a:t>
            </a:r>
            <a:endParaRPr lang="en-AU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22D453-9212-82E2-B79E-A852E8531D75}"/>
              </a:ext>
            </a:extLst>
          </p:cNvPr>
          <p:cNvCxnSpPr>
            <a:stCxn id="6" idx="1"/>
          </p:cNvCxnSpPr>
          <p:nvPr/>
        </p:nvCxnSpPr>
        <p:spPr>
          <a:xfrm flipH="1">
            <a:off x="7183464" y="3259614"/>
            <a:ext cx="1995806" cy="1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52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3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494DB8-C631-5459-C8F3-CA2F1BF4F932}"/>
              </a:ext>
            </a:extLst>
          </p:cNvPr>
          <p:cNvSpPr txBox="1"/>
          <p:nvPr/>
        </p:nvSpPr>
        <p:spPr>
          <a:xfrm>
            <a:off x="7667093" y="3117163"/>
            <a:ext cx="263818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few more variations of the basic algorithm are in the sample code. They have comparable, or much worse, performance.</a:t>
            </a:r>
            <a:endParaRPr lang="en-AU" sz="14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04AD40A-2181-4992-EC69-D998724C10B4}"/>
              </a:ext>
            </a:extLst>
          </p:cNvPr>
          <p:cNvSpPr/>
          <p:nvPr/>
        </p:nvSpPr>
        <p:spPr>
          <a:xfrm>
            <a:off x="7189836" y="3259614"/>
            <a:ext cx="140862" cy="6692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00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0111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578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55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/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BAFD74-36AA-E7E3-FCE1-00AFDDCF6318}"/>
              </a:ext>
            </a:extLst>
          </p:cNvPr>
          <p:cNvSpPr txBox="1"/>
          <p:nvPr/>
        </p:nvSpPr>
        <p:spPr>
          <a:xfrm>
            <a:off x="7443459" y="4466163"/>
            <a:ext cx="343109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string::find </a:t>
            </a:r>
            <a:r>
              <a:rPr lang="en-CA" dirty="0"/>
              <a:t>implementations are usually highly optimized to take advantage of modern computer hardware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52971-1096-2945-2213-202F530A3C85}"/>
              </a:ext>
            </a:extLst>
          </p:cNvPr>
          <p:cNvSpPr txBox="1"/>
          <p:nvPr/>
        </p:nvSpPr>
        <p:spPr>
          <a:xfrm>
            <a:off x="7246977" y="5807631"/>
            <a:ext cx="403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e</a:t>
            </a:r>
            <a:r>
              <a:rPr lang="en-US" dirty="0">
                <a:hlinkClick r:id="rId2"/>
              </a:rPr>
              <a:t>.g. see this string::find implementation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51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C704-DED4-580B-7651-96857CE9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an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4510-D09B-FEED-6034-92CCAB8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BA1C-8565-F82D-5377-48638AC255BB}"/>
              </a:ext>
            </a:extLst>
          </p:cNvPr>
          <p:cNvSpPr txBox="1"/>
          <p:nvPr/>
        </p:nvSpPr>
        <p:spPr>
          <a:xfrm>
            <a:off x="1155128" y="5131266"/>
            <a:ext cx="9881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the quick brown fox jumped over the lazy dogs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82F71FE-4144-84D0-BF7A-A3E58E801E77}"/>
              </a:ext>
            </a:extLst>
          </p:cNvPr>
          <p:cNvGraphicFramePr>
            <a:graphicFrameLocks noGrp="1"/>
          </p:cNvGraphicFramePr>
          <p:nvPr/>
        </p:nvGraphicFramePr>
        <p:xfrm>
          <a:off x="1963106" y="3725912"/>
          <a:ext cx="7315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597620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87933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0979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34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921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63351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51751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228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236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0152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752F6B-2517-14FA-2743-0C1E6346C69F}"/>
              </a:ext>
            </a:extLst>
          </p:cNvPr>
          <p:cNvCxnSpPr>
            <a:cxnSpLocks/>
          </p:cNvCxnSpPr>
          <p:nvPr/>
        </p:nvCxnSpPr>
        <p:spPr>
          <a:xfrm>
            <a:off x="2323578" y="3911332"/>
            <a:ext cx="993234" cy="127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0F51BE-C457-7660-A292-2EF2C65C5F84}"/>
              </a:ext>
            </a:extLst>
          </p:cNvPr>
          <p:cNvCxnSpPr>
            <a:cxnSpLocks/>
          </p:cNvCxnSpPr>
          <p:nvPr/>
        </p:nvCxnSpPr>
        <p:spPr>
          <a:xfrm>
            <a:off x="3153776" y="3919010"/>
            <a:ext cx="6714646" cy="134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9534FB-11E2-EFA8-A0C4-61D672EBE901}"/>
              </a:ext>
            </a:extLst>
          </p:cNvPr>
          <p:cNvCxnSpPr>
            <a:cxnSpLocks/>
          </p:cNvCxnSpPr>
          <p:nvPr/>
        </p:nvCxnSpPr>
        <p:spPr>
          <a:xfrm>
            <a:off x="3970751" y="3940413"/>
            <a:ext cx="831439" cy="124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E801C-9657-3FB3-559E-F8F3D5D8A5D2}"/>
              </a:ext>
            </a:extLst>
          </p:cNvPr>
          <p:cNvCxnSpPr>
            <a:cxnSpLocks/>
          </p:cNvCxnSpPr>
          <p:nvPr/>
        </p:nvCxnSpPr>
        <p:spPr>
          <a:xfrm>
            <a:off x="4758497" y="3911332"/>
            <a:ext cx="752955" cy="128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5A6195-A327-B9AF-E0B6-2A229E574E01}"/>
              </a:ext>
            </a:extLst>
          </p:cNvPr>
          <p:cNvCxnSpPr>
            <a:cxnSpLocks/>
          </p:cNvCxnSpPr>
          <p:nvPr/>
        </p:nvCxnSpPr>
        <p:spPr>
          <a:xfrm>
            <a:off x="5570652" y="3913149"/>
            <a:ext cx="3323870" cy="135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854419-40DF-D100-B92E-F4CE33F7B512}"/>
              </a:ext>
            </a:extLst>
          </p:cNvPr>
          <p:cNvCxnSpPr>
            <a:cxnSpLocks/>
          </p:cNvCxnSpPr>
          <p:nvPr/>
        </p:nvCxnSpPr>
        <p:spPr>
          <a:xfrm>
            <a:off x="6366352" y="3919010"/>
            <a:ext cx="866235" cy="137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9F722A-3C95-4B0A-9550-55B98860E47F}"/>
              </a:ext>
            </a:extLst>
          </p:cNvPr>
          <p:cNvCxnSpPr>
            <a:cxnSpLocks/>
          </p:cNvCxnSpPr>
          <p:nvPr/>
        </p:nvCxnSpPr>
        <p:spPr>
          <a:xfrm flipH="1">
            <a:off x="2331532" y="3911332"/>
            <a:ext cx="4901055" cy="139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A7961D-B393-D392-8E08-BFBC61427CF5}"/>
              </a:ext>
            </a:extLst>
          </p:cNvPr>
          <p:cNvCxnSpPr>
            <a:cxnSpLocks/>
          </p:cNvCxnSpPr>
          <p:nvPr/>
        </p:nvCxnSpPr>
        <p:spPr>
          <a:xfrm flipH="1">
            <a:off x="1587127" y="3914232"/>
            <a:ext cx="6484106" cy="13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41C941-EEA1-B3B4-EE45-F6329BAF2691}"/>
              </a:ext>
            </a:extLst>
          </p:cNvPr>
          <p:cNvCxnSpPr>
            <a:cxnSpLocks/>
          </p:cNvCxnSpPr>
          <p:nvPr/>
        </p:nvCxnSpPr>
        <p:spPr>
          <a:xfrm flipH="1">
            <a:off x="8321370" y="3953731"/>
            <a:ext cx="486314" cy="134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586CD-65C2-D2B1-8785-1C265D0CE555}"/>
                  </a:ext>
                </a:extLst>
              </p:cNvPr>
              <p:cNvSpPr txBox="1"/>
              <p:nvPr/>
            </p:nvSpPr>
            <p:spPr>
              <a:xfrm>
                <a:off x="568473" y="1726734"/>
                <a:ext cx="68045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Make an array of pointers to each word in a string.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Sort the pointers alphabetically by words.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Use </a:t>
                </a:r>
                <a:r>
                  <a:rPr lang="en-CA" sz="2400" b="1" dirty="0"/>
                  <a:t>binary search </a:t>
                </a:r>
                <a:r>
                  <a:rPr lang="en-CA" sz="2400" dirty="0"/>
                  <a:t>to find words in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586CD-65C2-D2B1-8785-1C265D0C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3" y="1726734"/>
                <a:ext cx="6804555" cy="1200329"/>
              </a:xfrm>
              <a:prstGeom prst="rect">
                <a:avLst/>
              </a:prstGeom>
              <a:blipFill>
                <a:blip r:embed="rId2"/>
                <a:stretch>
                  <a:fillRect l="-1434" t="-4569" r="-448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E51CCD-1143-200D-A40D-0C6FA70F03E8}"/>
              </a:ext>
            </a:extLst>
          </p:cNvPr>
          <p:cNvSpPr txBox="1"/>
          <p:nvPr/>
        </p:nvSpPr>
        <p:spPr>
          <a:xfrm>
            <a:off x="8597284" y="399128"/>
            <a:ext cx="3431099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Faster than plain text searching</a:t>
            </a:r>
          </a:p>
          <a:p>
            <a:endParaRPr lang="en-AU" dirty="0"/>
          </a:p>
          <a:p>
            <a:r>
              <a:rPr lang="en-AU" dirty="0"/>
              <a:t>But …</a:t>
            </a:r>
          </a:p>
          <a:p>
            <a:endParaRPr lang="en-AU" dirty="0"/>
          </a:p>
          <a:p>
            <a:r>
              <a:rPr lang="en-AU" dirty="0"/>
              <a:t>Can only find full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E.g. “row” is not indexed</a:t>
            </a:r>
          </a:p>
          <a:p>
            <a:endParaRPr lang="en-AU" dirty="0"/>
          </a:p>
          <a:p>
            <a:r>
              <a:rPr lang="en-AU" dirty="0"/>
              <a:t>Extra time and space to create the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Good if you are doing multiple searches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C0BB40-50EF-AF19-EA63-EB934F101BB3}"/>
              </a:ext>
            </a:extLst>
          </p:cNvPr>
          <p:cNvSpPr/>
          <p:nvPr/>
        </p:nvSpPr>
        <p:spPr>
          <a:xfrm>
            <a:off x="2288608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E3DF54-0CB8-1F3A-E5AF-29D784E5D2F5}"/>
              </a:ext>
            </a:extLst>
          </p:cNvPr>
          <p:cNvSpPr/>
          <p:nvPr/>
        </p:nvSpPr>
        <p:spPr>
          <a:xfrm>
            <a:off x="3145406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9633A9-E20A-904A-EA60-D3C09C3AFA06}"/>
              </a:ext>
            </a:extLst>
          </p:cNvPr>
          <p:cNvSpPr/>
          <p:nvPr/>
        </p:nvSpPr>
        <p:spPr>
          <a:xfrm>
            <a:off x="3929850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43D1FB-4F45-7B38-5B93-02A5DE83AFE5}"/>
              </a:ext>
            </a:extLst>
          </p:cNvPr>
          <p:cNvSpPr/>
          <p:nvPr/>
        </p:nvSpPr>
        <p:spPr>
          <a:xfrm>
            <a:off x="4745423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E3EFC4-594C-1F40-0C24-B3B46A18FE2F}"/>
              </a:ext>
            </a:extLst>
          </p:cNvPr>
          <p:cNvSpPr/>
          <p:nvPr/>
        </p:nvSpPr>
        <p:spPr>
          <a:xfrm>
            <a:off x="5547002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76C1C-E805-9C70-D342-7968F62486F0}"/>
              </a:ext>
            </a:extLst>
          </p:cNvPr>
          <p:cNvSpPr/>
          <p:nvPr/>
        </p:nvSpPr>
        <p:spPr>
          <a:xfrm>
            <a:off x="6333285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64DF60-382C-AB1D-A7F6-942E03CF9A6D}"/>
              </a:ext>
            </a:extLst>
          </p:cNvPr>
          <p:cNvSpPr/>
          <p:nvPr/>
        </p:nvSpPr>
        <p:spPr>
          <a:xfrm>
            <a:off x="7214358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909893-A3FF-594C-04DD-B47DB851E313}"/>
              </a:ext>
            </a:extLst>
          </p:cNvPr>
          <p:cNvSpPr/>
          <p:nvPr/>
        </p:nvSpPr>
        <p:spPr>
          <a:xfrm>
            <a:off x="8041756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D9108E-20F1-300C-3362-A3299C50FA0A}"/>
              </a:ext>
            </a:extLst>
          </p:cNvPr>
          <p:cNvSpPr/>
          <p:nvPr/>
        </p:nvSpPr>
        <p:spPr>
          <a:xfrm>
            <a:off x="8773759" y="3881062"/>
            <a:ext cx="83757" cy="90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56950F-C2E9-DFCA-160D-7F36CA38D345}"/>
                  </a:ext>
                </a:extLst>
              </p14:cNvPr>
              <p14:cNvContentPartPr/>
              <p14:nvPr/>
            </p14:nvContentPartPr>
            <p14:xfrm>
              <a:off x="2103120" y="3677760"/>
              <a:ext cx="8155080" cy="2220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56950F-C2E9-DFCA-160D-7F36CA38D3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3760" y="3668400"/>
                <a:ext cx="8173800" cy="22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87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32482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 </a:t>
            </a:r>
            <a:r>
              <a:rPr lang="en-CA" dirty="0"/>
              <a:t>C++ starts indexing at 0, but some languages start at 1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4ED877-BD00-3D77-B6B1-E3B2CD36E14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17534" y="1901709"/>
            <a:ext cx="2464850" cy="172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0978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3760879" y="5014968"/>
            <a:ext cx="46702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String </a:t>
            </a:r>
            <a:r>
              <a:rPr lang="en-CA" b="1" dirty="0"/>
              <a:t>s</a:t>
            </a:r>
            <a:r>
              <a:rPr lang="en-CA" dirty="0"/>
              <a:t> consists of 10 characters: </a:t>
            </a:r>
            <a:br>
              <a:rPr lang="en-CA" dirty="0"/>
            </a:br>
            <a:r>
              <a:rPr lang="en-CA" dirty="0"/>
              <a:t>s[0], s[1], s[2], s[3], s[4], s[5], s[6], s[7], s[8], s[9]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9524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25665"/>
              </p:ext>
            </p:extLst>
          </p:nvPr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10181"/>
              </p:ext>
            </p:extLst>
          </p:nvPr>
        </p:nvGraphicFramePr>
        <p:xfrm>
          <a:off x="714368" y="4287283"/>
          <a:ext cx="801464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9F914-9BC0-A1D5-B53D-2DD7EB00A503}"/>
              </a:ext>
            </a:extLst>
          </p:cNvPr>
          <p:cNvSpPr txBox="1"/>
          <p:nvPr/>
        </p:nvSpPr>
        <p:spPr>
          <a:xfrm>
            <a:off x="3047661" y="2894968"/>
            <a:ext cx="27561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A </a:t>
            </a:r>
            <a:r>
              <a:rPr lang="en-CA" b="1" dirty="0"/>
              <a:t>C-style string</a:t>
            </a:r>
            <a:r>
              <a:rPr lang="en-CA" dirty="0"/>
              <a:t> is just an array of characters. How does it know its length?</a:t>
            </a:r>
            <a:endParaRPr lang="en-AU" dirty="0"/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803C3239-8FAF-9D89-5C72-F3124B7F4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244" y="288014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E38B56-D755-1F27-7958-2DA7F5D0C71F}"/>
                  </a:ext>
                </a:extLst>
              </p14:cNvPr>
              <p14:cNvContentPartPr/>
              <p14:nvPr/>
            </p14:nvContentPartPr>
            <p14:xfrm>
              <a:off x="515520" y="4876560"/>
              <a:ext cx="8533080" cy="1824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E38B56-D755-1F27-7958-2DA7F5D0C7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160" y="4867200"/>
                <a:ext cx="8551800" cy="18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6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85971"/>
              </p:ext>
            </p:extLst>
          </p:nvPr>
        </p:nvGraphicFramePr>
        <p:xfrm>
          <a:off x="714368" y="4287283"/>
          <a:ext cx="8816104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14873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AU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/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C-style string</a:t>
                </a:r>
                <a:r>
                  <a:rPr lang="en-CA" dirty="0"/>
                  <a:t> is just an array of characters. To indicate the end, a </a:t>
                </a:r>
                <a:r>
                  <a:rPr lang="en-CA" b="1" dirty="0"/>
                  <a:t>sentinel value of \0 </a:t>
                </a:r>
                <a:r>
                  <a:rPr lang="en-CA" dirty="0"/>
                  <a:t>is used. Getting the length is thus an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operation.</a:t>
                </a:r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blipFill>
                <a:blip r:embed="rId3"/>
                <a:stretch>
                  <a:fillRect l="-263" t="-3974" r="-131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9387166" y="2522319"/>
            <a:ext cx="262094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general, you should </a:t>
            </a:r>
            <a:r>
              <a:rPr lang="en-CA" sz="1600" b="1" dirty="0"/>
              <a:t>avoid C-style strings</a:t>
            </a:r>
            <a:r>
              <a:rPr lang="en-CA" sz="1600" dirty="0"/>
              <a:t>. They can be difficult to use correctly, in part because their memory management is left to the programmer.</a:t>
            </a:r>
            <a:endParaRPr lang="en-AU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715A23-2339-25B3-896E-CA58747E8A6F}"/>
                  </a:ext>
                </a:extLst>
              </p14:cNvPr>
              <p14:cNvContentPartPr/>
              <p14:nvPr/>
            </p14:nvContentPartPr>
            <p14:xfrm>
              <a:off x="8828640" y="4799160"/>
              <a:ext cx="644760" cy="1022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715A23-2339-25B3-896E-CA58747E8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9280" y="4789800"/>
                <a:ext cx="663480" cy="10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07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3925</Words>
  <Application>Microsoft Office PowerPoint</Application>
  <PresentationFormat>Widescreen</PresentationFormat>
  <Paragraphs>887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Consolas</vt:lpstr>
      <vt:lpstr>Office Theme</vt:lpstr>
      <vt:lpstr>Strings 12.1, 12.3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Editors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Immutable vs Mutable Strings</vt:lpstr>
      <vt:lpstr>The Dangers of String Mutability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Dangers of string Mutability</vt:lpstr>
      <vt:lpstr>When should you use string_view?</vt:lpstr>
      <vt:lpstr>When Should You use string_view?</vt:lpstr>
      <vt:lpstr>PowerPoint Presentation</vt:lpstr>
      <vt:lpstr>Finding Substrings in a String</vt:lpstr>
      <vt:lpstr>Finding Substrings in a String</vt:lpstr>
      <vt:lpstr>Finding Substrings in a String</vt:lpstr>
      <vt:lpstr>PowerPoint Presentation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PowerPoint Presentation</vt:lpstr>
      <vt:lpstr>PowerPoint Presentation</vt:lpstr>
      <vt:lpstr>PowerPoint Presentation</vt:lpstr>
      <vt:lpstr>PowerPoint Presentation</vt:lpstr>
      <vt:lpstr>Boyer-Moore Performance</vt:lpstr>
      <vt:lpstr>The Knuth-Morris-Pratt (KMP) Algorithm</vt:lpstr>
      <vt:lpstr>Some Performance Numbers</vt:lpstr>
      <vt:lpstr>Some Performance Numbers</vt:lpstr>
      <vt:lpstr>Some Performance Numbers</vt:lpstr>
      <vt:lpstr>Some Performance Numbers</vt:lpstr>
      <vt:lpstr>Using an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cp:lastPrinted>2023-11-24T21:20:45Z</cp:lastPrinted>
  <dcterms:created xsi:type="dcterms:W3CDTF">2023-07-08T03:43:54Z</dcterms:created>
  <dcterms:modified xsi:type="dcterms:W3CDTF">2023-11-25T00:09:45Z</dcterms:modified>
</cp:coreProperties>
</file>