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6"/>
  </p:notesMasterIdLst>
  <p:sldIdLst>
    <p:sldId id="256" r:id="rId2"/>
    <p:sldId id="274" r:id="rId3"/>
    <p:sldId id="275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338" r:id="rId22"/>
    <p:sldId id="280" r:id="rId23"/>
    <p:sldId id="356" r:id="rId24"/>
    <p:sldId id="278" r:id="rId25"/>
    <p:sldId id="282" r:id="rId26"/>
    <p:sldId id="304" r:id="rId27"/>
    <p:sldId id="303" r:id="rId28"/>
    <p:sldId id="308" r:id="rId29"/>
    <p:sldId id="305" r:id="rId30"/>
    <p:sldId id="283" r:id="rId31"/>
    <p:sldId id="284" r:id="rId32"/>
    <p:sldId id="288" r:id="rId33"/>
    <p:sldId id="289" r:id="rId34"/>
    <p:sldId id="287" r:id="rId35"/>
    <p:sldId id="291" r:id="rId36"/>
    <p:sldId id="290" r:id="rId37"/>
    <p:sldId id="292" r:id="rId38"/>
    <p:sldId id="309" r:id="rId39"/>
    <p:sldId id="310" r:id="rId40"/>
    <p:sldId id="311" r:id="rId41"/>
    <p:sldId id="312" r:id="rId42"/>
    <p:sldId id="313" r:id="rId43"/>
    <p:sldId id="295" r:id="rId44"/>
    <p:sldId id="294" r:id="rId45"/>
    <p:sldId id="293" r:id="rId46"/>
    <p:sldId id="296" r:id="rId47"/>
    <p:sldId id="299" r:id="rId48"/>
    <p:sldId id="300" r:id="rId49"/>
    <p:sldId id="297" r:id="rId50"/>
    <p:sldId id="298" r:id="rId51"/>
    <p:sldId id="302" r:id="rId52"/>
    <p:sldId id="307" r:id="rId53"/>
    <p:sldId id="358" r:id="rId54"/>
    <p:sldId id="359" r:id="rId55"/>
    <p:sldId id="357" r:id="rId56"/>
    <p:sldId id="360" r:id="rId57"/>
    <p:sldId id="314" r:id="rId58"/>
    <p:sldId id="316" r:id="rId59"/>
    <p:sldId id="317" r:id="rId60"/>
    <p:sldId id="318" r:id="rId61"/>
    <p:sldId id="355" r:id="rId62"/>
    <p:sldId id="319" r:id="rId63"/>
    <p:sldId id="321" r:id="rId64"/>
    <p:sldId id="320" r:id="rId65"/>
    <p:sldId id="322" r:id="rId66"/>
    <p:sldId id="323" r:id="rId67"/>
    <p:sldId id="324" r:id="rId68"/>
    <p:sldId id="325" r:id="rId69"/>
    <p:sldId id="326" r:id="rId70"/>
    <p:sldId id="327" r:id="rId71"/>
    <p:sldId id="329" r:id="rId72"/>
    <p:sldId id="339" r:id="rId73"/>
    <p:sldId id="328" r:id="rId74"/>
    <p:sldId id="330" r:id="rId75"/>
    <p:sldId id="331" r:id="rId76"/>
    <p:sldId id="336" r:id="rId77"/>
    <p:sldId id="332" r:id="rId78"/>
    <p:sldId id="333" r:id="rId79"/>
    <p:sldId id="334" r:id="rId80"/>
    <p:sldId id="335" r:id="rId81"/>
    <p:sldId id="344" r:id="rId82"/>
    <p:sldId id="337" r:id="rId83"/>
    <p:sldId id="349" r:id="rId84"/>
    <p:sldId id="351" r:id="rId85"/>
    <p:sldId id="350" r:id="rId86"/>
    <p:sldId id="352" r:id="rId87"/>
    <p:sldId id="346" r:id="rId88"/>
    <p:sldId id="347" r:id="rId89"/>
    <p:sldId id="348" r:id="rId90"/>
    <p:sldId id="341" r:id="rId91"/>
    <p:sldId id="353" r:id="rId92"/>
    <p:sldId id="342" r:id="rId93"/>
    <p:sldId id="354" r:id="rId94"/>
    <p:sldId id="345" r:id="rId9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nary Search Trees" id="{AA5AEE83-66CB-42ED-8DA3-BD1A599B5883}">
          <p14:sldIdLst>
            <p14:sldId id="256"/>
            <p14:sldId id="274"/>
            <p14:sldId id="275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6"/>
            <p14:sldId id="277"/>
            <p14:sldId id="338"/>
          </p14:sldIdLst>
        </p14:section>
        <p14:section name="BST leaf insertion" id="{BB815B91-175B-491F-9117-79D6D90182EE}">
          <p14:sldIdLst>
            <p14:sldId id="280"/>
            <p14:sldId id="356"/>
            <p14:sldId id="278"/>
            <p14:sldId id="282"/>
            <p14:sldId id="304"/>
            <p14:sldId id="303"/>
            <p14:sldId id="308"/>
            <p14:sldId id="305"/>
          </p14:sldIdLst>
        </p14:section>
        <p14:section name="BST deletion" id="{1E3FE9BA-80CF-4AFC-86DF-27F9B8715858}">
          <p14:sldIdLst>
            <p14:sldId id="283"/>
            <p14:sldId id="284"/>
            <p14:sldId id="288"/>
            <p14:sldId id="289"/>
            <p14:sldId id="287"/>
            <p14:sldId id="291"/>
            <p14:sldId id="290"/>
            <p14:sldId id="292"/>
            <p14:sldId id="309"/>
            <p14:sldId id="310"/>
            <p14:sldId id="311"/>
            <p14:sldId id="312"/>
            <p14:sldId id="313"/>
          </p14:sldIdLst>
        </p14:section>
        <p14:section name="BST search" id="{6566E732-A6A2-4596-B1E9-989F209D678A}">
          <p14:sldIdLst>
            <p14:sldId id="295"/>
            <p14:sldId id="294"/>
            <p14:sldId id="293"/>
            <p14:sldId id="296"/>
            <p14:sldId id="299"/>
            <p14:sldId id="300"/>
          </p14:sldIdLst>
        </p14:section>
        <p14:section name="BST height" id="{9354047E-65C2-4DD7-9EBE-08706AA78CFF}">
          <p14:sldIdLst>
            <p14:sldId id="297"/>
            <p14:sldId id="298"/>
            <p14:sldId id="302"/>
            <p14:sldId id="307"/>
          </p14:sldIdLst>
        </p14:section>
        <p14:section name="AVL Trees" id="{3818FADD-9C9E-4A66-AAFD-5A7A653FBEFC}">
          <p14:sldIdLst>
            <p14:sldId id="358"/>
            <p14:sldId id="359"/>
            <p14:sldId id="357"/>
            <p14:sldId id="360"/>
            <p14:sldId id="314"/>
            <p14:sldId id="316"/>
            <p14:sldId id="317"/>
            <p14:sldId id="318"/>
            <p14:sldId id="355"/>
            <p14:sldId id="319"/>
            <p14:sldId id="321"/>
            <p14:sldId id="320"/>
            <p14:sldId id="322"/>
            <p14:sldId id="323"/>
            <p14:sldId id="324"/>
            <p14:sldId id="325"/>
            <p14:sldId id="326"/>
            <p14:sldId id="327"/>
            <p14:sldId id="329"/>
            <p14:sldId id="339"/>
            <p14:sldId id="328"/>
            <p14:sldId id="330"/>
            <p14:sldId id="331"/>
            <p14:sldId id="336"/>
            <p14:sldId id="332"/>
            <p14:sldId id="333"/>
            <p14:sldId id="334"/>
            <p14:sldId id="335"/>
            <p14:sldId id="344"/>
            <p14:sldId id="337"/>
            <p14:sldId id="349"/>
            <p14:sldId id="351"/>
            <p14:sldId id="350"/>
            <p14:sldId id="352"/>
            <p14:sldId id="346"/>
            <p14:sldId id="347"/>
            <p14:sldId id="348"/>
          </p14:sldIdLst>
        </p14:section>
        <p14:section name="Tree sort" id="{AA3968E4-53E3-4D48-A146-7A762DA6DDD7}">
          <p14:sldIdLst>
            <p14:sldId id="341"/>
            <p14:sldId id="353"/>
            <p14:sldId id="342"/>
            <p14:sldId id="354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4F468-D682-46E3-978E-80171BCEBDD1}" v="29" dt="2023-11-11T00:20:05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08" autoAdjust="0"/>
  </p:normalViewPr>
  <p:slideViewPr>
    <p:cSldViewPr snapToGrid="0">
      <p:cViewPr varScale="1">
        <p:scale>
          <a:sx n="102" d="100"/>
          <a:sy n="10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10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AE4F468-D682-46E3-978E-80171BCEBDD1}"/>
    <pc:docChg chg="undo custSel addSld delSld modSld sldOrd addSection modSection">
      <pc:chgData name="Toby Donaldson" userId="2e6e5431-bb17-4c41-9985-d39c50d83c73" providerId="ADAL" clId="{BAE4F468-D682-46E3-978E-80171BCEBDD1}" dt="2023-11-11T00:20:05.874" v="101"/>
      <pc:docMkLst>
        <pc:docMk/>
      </pc:docMkLst>
      <pc:sldChg chg="addSp delSp mod">
        <pc:chgData name="Toby Donaldson" userId="2e6e5431-bb17-4c41-9985-d39c50d83c73" providerId="ADAL" clId="{BAE4F468-D682-46E3-978E-80171BCEBDD1}" dt="2023-11-10T21:21:33.493" v="1" actId="33639"/>
        <pc:sldMkLst>
          <pc:docMk/>
          <pc:sldMk cId="1165126330" sldId="257"/>
        </pc:sldMkLst>
        <pc:inkChg chg="add del">
          <ac:chgData name="Toby Donaldson" userId="2e6e5431-bb17-4c41-9985-d39c50d83c73" providerId="ADAL" clId="{BAE4F468-D682-46E3-978E-80171BCEBDD1}" dt="2023-11-10T21:21:33.493" v="1" actId="33639"/>
          <ac:inkMkLst>
            <pc:docMk/>
            <pc:sldMk cId="1165126330" sldId="257"/>
            <ac:inkMk id="2" creationId="{9F56F42A-108A-37B6-5D50-8CD6989FB7B7}"/>
          </ac:inkMkLst>
        </pc:inkChg>
      </pc:sldChg>
      <pc:sldChg chg="addSp delSp mod">
        <pc:chgData name="Toby Donaldson" userId="2e6e5431-bb17-4c41-9985-d39c50d83c73" providerId="ADAL" clId="{BAE4F468-D682-46E3-978E-80171BCEBDD1}" dt="2023-11-10T23:18:18.304" v="71"/>
        <pc:sldMkLst>
          <pc:docMk/>
          <pc:sldMk cId="2743231242" sldId="260"/>
        </pc:sldMkLst>
        <pc:inkChg chg="add del">
          <ac:chgData name="Toby Donaldson" userId="2e6e5431-bb17-4c41-9985-d39c50d83c73" providerId="ADAL" clId="{BAE4F468-D682-46E3-978E-80171BCEBDD1}" dt="2023-11-10T21:21:33.493" v="1" actId="33639"/>
          <ac:inkMkLst>
            <pc:docMk/>
            <pc:sldMk cId="2743231242" sldId="260"/>
            <ac:inkMk id="2" creationId="{7E74FC13-1888-35EC-94E7-FB181754326B}"/>
          </ac:inkMkLst>
        </pc:inkChg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2743231242" sldId="260"/>
            <ac:inkMk id="3" creationId="{B6AEE6E9-E959-A5DF-055C-BFE9D06BC1D5}"/>
          </ac:inkMkLst>
        </pc:inkChg>
      </pc:sldChg>
      <pc:sldChg chg="addSp delSp mod">
        <pc:chgData name="Toby Donaldson" userId="2e6e5431-bb17-4c41-9985-d39c50d83c73" providerId="ADAL" clId="{BAE4F468-D682-46E3-978E-80171BCEBDD1}" dt="2023-11-10T23:18:18.304" v="71"/>
        <pc:sldMkLst>
          <pc:docMk/>
          <pc:sldMk cId="2037811821" sldId="262"/>
        </pc:sldMkLst>
        <pc:inkChg chg="add del">
          <ac:chgData name="Toby Donaldson" userId="2e6e5431-bb17-4c41-9985-d39c50d83c73" providerId="ADAL" clId="{BAE4F468-D682-46E3-978E-80171BCEBDD1}" dt="2023-11-10T21:21:33.493" v="1" actId="33639"/>
          <ac:inkMkLst>
            <pc:docMk/>
            <pc:sldMk cId="2037811821" sldId="262"/>
            <ac:inkMk id="2" creationId="{41E82EF6-F49D-A0B6-C755-1ED5A991C6CA}"/>
          </ac:inkMkLst>
        </pc:inkChg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2037811821" sldId="262"/>
            <ac:inkMk id="3" creationId="{EC2AEF74-0D3D-7439-2B6B-B8435872EDD7}"/>
          </ac:inkMkLst>
        </pc:inkChg>
      </pc:sldChg>
      <pc:sldChg chg="addSp delSp mod">
        <pc:chgData name="Toby Donaldson" userId="2e6e5431-bb17-4c41-9985-d39c50d83c73" providerId="ADAL" clId="{BAE4F468-D682-46E3-978E-80171BCEBDD1}" dt="2023-11-10T21:21:33.493" v="1" actId="33639"/>
        <pc:sldMkLst>
          <pc:docMk/>
          <pc:sldMk cId="1226615821" sldId="264"/>
        </pc:sldMkLst>
        <pc:inkChg chg="add del">
          <ac:chgData name="Toby Donaldson" userId="2e6e5431-bb17-4c41-9985-d39c50d83c73" providerId="ADAL" clId="{BAE4F468-D682-46E3-978E-80171BCEBDD1}" dt="2023-11-10T21:21:33.493" v="1" actId="33639"/>
          <ac:inkMkLst>
            <pc:docMk/>
            <pc:sldMk cId="1226615821" sldId="264"/>
            <ac:inkMk id="2" creationId="{0D5A18A0-CDAD-01D5-EBC2-D6764DE31605}"/>
          </ac:inkMkLst>
        </pc:inkChg>
      </pc:sldChg>
      <pc:sldChg chg="addSp delSp mod">
        <pc:chgData name="Toby Donaldson" userId="2e6e5431-bb17-4c41-9985-d39c50d83c73" providerId="ADAL" clId="{BAE4F468-D682-46E3-978E-80171BCEBDD1}" dt="2023-11-10T23:18:18.304" v="71"/>
        <pc:sldMkLst>
          <pc:docMk/>
          <pc:sldMk cId="2914029144" sldId="267"/>
        </pc:sldMkLst>
        <pc:inkChg chg="add del">
          <ac:chgData name="Toby Donaldson" userId="2e6e5431-bb17-4c41-9985-d39c50d83c73" providerId="ADAL" clId="{BAE4F468-D682-46E3-978E-80171BCEBDD1}" dt="2023-11-10T21:21:33.493" v="1" actId="33639"/>
          <ac:inkMkLst>
            <pc:docMk/>
            <pc:sldMk cId="2914029144" sldId="267"/>
            <ac:inkMk id="10" creationId="{6F4A75F8-FC89-9DAA-187F-647900F51B5C}"/>
          </ac:inkMkLst>
        </pc:inkChg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2914029144" sldId="267"/>
            <ac:inkMk id="39" creationId="{F888DB9B-B544-5330-9616-25DF52146C7D}"/>
          </ac:inkMkLst>
        </pc:inkChg>
      </pc:sldChg>
      <pc:sldChg chg="addSp delSp mod">
        <pc:chgData name="Toby Donaldson" userId="2e6e5431-bb17-4c41-9985-d39c50d83c73" providerId="ADAL" clId="{BAE4F468-D682-46E3-978E-80171BCEBDD1}" dt="2023-11-10T23:18:18.304" v="71"/>
        <pc:sldMkLst>
          <pc:docMk/>
          <pc:sldMk cId="555625503" sldId="269"/>
        </pc:sldMkLst>
        <pc:inkChg chg="add del">
          <ac:chgData name="Toby Donaldson" userId="2e6e5431-bb17-4c41-9985-d39c50d83c73" providerId="ADAL" clId="{BAE4F468-D682-46E3-978E-80171BCEBDD1}" dt="2023-11-10T21:21:33.493" v="1" actId="33639"/>
          <ac:inkMkLst>
            <pc:docMk/>
            <pc:sldMk cId="555625503" sldId="269"/>
            <ac:inkMk id="13" creationId="{540B03A8-0E05-E381-A54B-83949E6D68FA}"/>
          </ac:inkMkLst>
        </pc:inkChg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555625503" sldId="269"/>
            <ac:inkMk id="15" creationId="{B21422A2-A364-2A79-A286-893EDE3C577E}"/>
          </ac:inkMkLst>
        </pc:inkChg>
      </pc:sldChg>
      <pc:sldChg chg="addSp">
        <pc:chgData name="Toby Donaldson" userId="2e6e5431-bb17-4c41-9985-d39c50d83c73" providerId="ADAL" clId="{BAE4F468-D682-46E3-978E-80171BCEBDD1}" dt="2023-11-10T23:18:18.304" v="71"/>
        <pc:sldMkLst>
          <pc:docMk/>
          <pc:sldMk cId="1334616673" sldId="271"/>
        </pc:sldMkLst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1334616673" sldId="271"/>
            <ac:inkMk id="13" creationId="{0B9490BF-537D-82EB-9658-3D74577C73B9}"/>
          </ac:inkMkLst>
        </pc:inkChg>
      </pc:sldChg>
      <pc:sldChg chg="addSp delSp mod">
        <pc:chgData name="Toby Donaldson" userId="2e6e5431-bb17-4c41-9985-d39c50d83c73" providerId="ADAL" clId="{BAE4F468-D682-46E3-978E-80171BCEBDD1}" dt="2023-11-10T21:21:33.493" v="1" actId="33639"/>
        <pc:sldMkLst>
          <pc:docMk/>
          <pc:sldMk cId="2404450913" sldId="274"/>
        </pc:sldMkLst>
        <pc:inkChg chg="add del">
          <ac:chgData name="Toby Donaldson" userId="2e6e5431-bb17-4c41-9985-d39c50d83c73" providerId="ADAL" clId="{BAE4F468-D682-46E3-978E-80171BCEBDD1}" dt="2023-11-10T21:21:33.493" v="1" actId="33639"/>
          <ac:inkMkLst>
            <pc:docMk/>
            <pc:sldMk cId="2404450913" sldId="274"/>
            <ac:inkMk id="5" creationId="{9E662615-17DD-46D9-AD09-ED8CF0270A6F}"/>
          </ac:inkMkLst>
        </pc:inkChg>
      </pc:sldChg>
      <pc:sldChg chg="modSp mod">
        <pc:chgData name="Toby Donaldson" userId="2e6e5431-bb17-4c41-9985-d39c50d83c73" providerId="ADAL" clId="{BAE4F468-D682-46E3-978E-80171BCEBDD1}" dt="2023-11-10T21:23:50.019" v="9" actId="1076"/>
        <pc:sldMkLst>
          <pc:docMk/>
          <pc:sldMk cId="306964257" sldId="275"/>
        </pc:sldMkLst>
        <pc:spChg chg="mod">
          <ac:chgData name="Toby Donaldson" userId="2e6e5431-bb17-4c41-9985-d39c50d83c73" providerId="ADAL" clId="{BAE4F468-D682-46E3-978E-80171BCEBDD1}" dt="2023-11-10T21:23:50.019" v="9" actId="1076"/>
          <ac:spMkLst>
            <pc:docMk/>
            <pc:sldMk cId="306964257" sldId="275"/>
            <ac:spMk id="22" creationId="{89B481E7-9DE4-0395-9543-FB7FE40529DC}"/>
          </ac:spMkLst>
        </pc:spChg>
      </pc:sldChg>
      <pc:sldChg chg="modSp mod">
        <pc:chgData name="Toby Donaldson" userId="2e6e5431-bb17-4c41-9985-d39c50d83c73" providerId="ADAL" clId="{BAE4F468-D682-46E3-978E-80171BCEBDD1}" dt="2023-11-10T21:26:39.673" v="25" actId="255"/>
        <pc:sldMkLst>
          <pc:docMk/>
          <pc:sldMk cId="1099331548" sldId="277"/>
        </pc:sldMkLst>
        <pc:spChg chg="mod">
          <ac:chgData name="Toby Donaldson" userId="2e6e5431-bb17-4c41-9985-d39c50d83c73" providerId="ADAL" clId="{BAE4F468-D682-46E3-978E-80171BCEBDD1}" dt="2023-11-10T21:26:39.673" v="25" actId="255"/>
          <ac:spMkLst>
            <pc:docMk/>
            <pc:sldMk cId="1099331548" sldId="277"/>
            <ac:spMk id="78" creationId="{388B5795-0F1E-088C-4F36-897E81AC8CBF}"/>
          </ac:spMkLst>
        </pc:spChg>
      </pc:sldChg>
      <pc:sldChg chg="addSp">
        <pc:chgData name="Toby Donaldson" userId="2e6e5431-bb17-4c41-9985-d39c50d83c73" providerId="ADAL" clId="{BAE4F468-D682-46E3-978E-80171BCEBDD1}" dt="2023-11-10T23:18:18.304" v="71"/>
        <pc:sldMkLst>
          <pc:docMk/>
          <pc:sldMk cId="2769145941" sldId="278"/>
        </pc:sldMkLst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2769145941" sldId="278"/>
            <ac:inkMk id="2" creationId="{3AA1FC67-2C36-788D-B41A-4AE77A979D26}"/>
          </ac:inkMkLst>
        </pc:inkChg>
      </pc:sldChg>
      <pc:sldChg chg="addSp">
        <pc:chgData name="Toby Donaldson" userId="2e6e5431-bb17-4c41-9985-d39c50d83c73" providerId="ADAL" clId="{BAE4F468-D682-46E3-978E-80171BCEBDD1}" dt="2023-11-10T23:18:18.304" v="71"/>
        <pc:sldMkLst>
          <pc:docMk/>
          <pc:sldMk cId="3984422212" sldId="280"/>
        </pc:sldMkLst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3984422212" sldId="280"/>
            <ac:inkMk id="2" creationId="{8407EBEB-ED4C-9A02-8865-0A3570F5B3F5}"/>
          </ac:inkMkLst>
        </pc:inkChg>
      </pc:sldChg>
      <pc:sldChg chg="del">
        <pc:chgData name="Toby Donaldson" userId="2e6e5431-bb17-4c41-9985-d39c50d83c73" providerId="ADAL" clId="{BAE4F468-D682-46E3-978E-80171BCEBDD1}" dt="2023-11-10T21:57:57.218" v="56" actId="2696"/>
        <pc:sldMkLst>
          <pc:docMk/>
          <pc:sldMk cId="668475254" sldId="281"/>
        </pc:sldMkLst>
      </pc:sldChg>
      <pc:sldChg chg="addSp">
        <pc:chgData name="Toby Donaldson" userId="2e6e5431-bb17-4c41-9985-d39c50d83c73" providerId="ADAL" clId="{BAE4F468-D682-46E3-978E-80171BCEBDD1}" dt="2023-11-10T23:18:18.304" v="71"/>
        <pc:sldMkLst>
          <pc:docMk/>
          <pc:sldMk cId="3745029375" sldId="283"/>
        </pc:sldMkLst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3745029375" sldId="283"/>
            <ac:inkMk id="6" creationId="{E812AC3E-E6FD-56E1-6209-BAE1CB1CE0B9}"/>
          </ac:inkMkLst>
        </pc:inkChg>
      </pc:sldChg>
      <pc:sldChg chg="modSp mod">
        <pc:chgData name="Toby Donaldson" userId="2e6e5431-bb17-4c41-9985-d39c50d83c73" providerId="ADAL" clId="{BAE4F468-D682-46E3-978E-80171BCEBDD1}" dt="2023-11-10T21:29:28.258" v="35" actId="20577"/>
        <pc:sldMkLst>
          <pc:docMk/>
          <pc:sldMk cId="2623077837" sldId="284"/>
        </pc:sldMkLst>
        <pc:spChg chg="mod">
          <ac:chgData name="Toby Donaldson" userId="2e6e5431-bb17-4c41-9985-d39c50d83c73" providerId="ADAL" clId="{BAE4F468-D682-46E3-978E-80171BCEBDD1}" dt="2023-11-10T21:29:28.258" v="35" actId="20577"/>
          <ac:spMkLst>
            <pc:docMk/>
            <pc:sldMk cId="2623077837" sldId="284"/>
            <ac:spMk id="6" creationId="{62904010-725B-6B58-AE5C-0152E66CAD7F}"/>
          </ac:spMkLst>
        </pc:spChg>
      </pc:sldChg>
      <pc:sldChg chg="addSp delSp modSp mod">
        <pc:chgData name="Toby Donaldson" userId="2e6e5431-bb17-4c41-9985-d39c50d83c73" providerId="ADAL" clId="{BAE4F468-D682-46E3-978E-80171BCEBDD1}" dt="2023-11-10T21:29:40.102" v="37"/>
        <pc:sldMkLst>
          <pc:docMk/>
          <pc:sldMk cId="2537613574" sldId="288"/>
        </pc:sldMkLst>
        <pc:spChg chg="add mod">
          <ac:chgData name="Toby Donaldson" userId="2e6e5431-bb17-4c41-9985-d39c50d83c73" providerId="ADAL" clId="{BAE4F468-D682-46E3-978E-80171BCEBDD1}" dt="2023-11-10T21:29:40.102" v="37"/>
          <ac:spMkLst>
            <pc:docMk/>
            <pc:sldMk cId="2537613574" sldId="288"/>
            <ac:spMk id="2" creationId="{CC212C48-D2A9-01E6-C1CD-82F481B5D8DB}"/>
          </ac:spMkLst>
        </pc:spChg>
        <pc:spChg chg="del">
          <ac:chgData name="Toby Donaldson" userId="2e6e5431-bb17-4c41-9985-d39c50d83c73" providerId="ADAL" clId="{BAE4F468-D682-46E3-978E-80171BCEBDD1}" dt="2023-11-10T21:29:33.590" v="36" actId="21"/>
          <ac:spMkLst>
            <pc:docMk/>
            <pc:sldMk cId="2537613574" sldId="288"/>
            <ac:spMk id="6" creationId="{62904010-725B-6B58-AE5C-0152E66CAD7F}"/>
          </ac:spMkLst>
        </pc:spChg>
      </pc:sldChg>
      <pc:sldChg chg="addSp">
        <pc:chgData name="Toby Donaldson" userId="2e6e5431-bb17-4c41-9985-d39c50d83c73" providerId="ADAL" clId="{BAE4F468-D682-46E3-978E-80171BCEBDD1}" dt="2023-11-10T23:18:18.304" v="71"/>
        <pc:sldMkLst>
          <pc:docMk/>
          <pc:sldMk cId="2724005649" sldId="293"/>
        </pc:sldMkLst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2724005649" sldId="293"/>
            <ac:inkMk id="2" creationId="{0117A8DF-48F2-56A4-50F3-EA884980B5FD}"/>
          </ac:inkMkLst>
        </pc:inkChg>
      </pc:sldChg>
      <pc:sldChg chg="addSp">
        <pc:chgData name="Toby Donaldson" userId="2e6e5431-bb17-4c41-9985-d39c50d83c73" providerId="ADAL" clId="{BAE4F468-D682-46E3-978E-80171BCEBDD1}" dt="2023-11-10T23:18:18.304" v="71"/>
        <pc:sldMkLst>
          <pc:docMk/>
          <pc:sldMk cId="2549288588" sldId="295"/>
        </pc:sldMkLst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2549288588" sldId="295"/>
            <ac:inkMk id="2" creationId="{53688EAA-4DB1-B804-619D-E294AFFDFD93}"/>
          </ac:inkMkLst>
        </pc:inkChg>
      </pc:sldChg>
      <pc:sldChg chg="addSp">
        <pc:chgData name="Toby Donaldson" userId="2e6e5431-bb17-4c41-9985-d39c50d83c73" providerId="ADAL" clId="{BAE4F468-D682-46E3-978E-80171BCEBDD1}" dt="2023-11-10T23:18:18.304" v="71"/>
        <pc:sldMkLst>
          <pc:docMk/>
          <pc:sldMk cId="2141212145" sldId="297"/>
        </pc:sldMkLst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2141212145" sldId="297"/>
            <ac:inkMk id="2" creationId="{31DBEC25-C234-B08F-5099-A13E91C4C9F3}"/>
          </ac:inkMkLst>
        </pc:inkChg>
      </pc:sldChg>
      <pc:sldChg chg="addSp">
        <pc:chgData name="Toby Donaldson" userId="2e6e5431-bb17-4c41-9985-d39c50d83c73" providerId="ADAL" clId="{BAE4F468-D682-46E3-978E-80171BCEBDD1}" dt="2023-11-10T23:18:18.304" v="71"/>
        <pc:sldMkLst>
          <pc:docMk/>
          <pc:sldMk cId="2427652211" sldId="298"/>
        </pc:sldMkLst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2427652211" sldId="298"/>
            <ac:inkMk id="11" creationId="{0D7E683B-44AB-309B-64E6-460DC736CF9E}"/>
          </ac:inkMkLst>
        </pc:inkChg>
      </pc:sldChg>
      <pc:sldChg chg="addSp">
        <pc:chgData name="Toby Donaldson" userId="2e6e5431-bb17-4c41-9985-d39c50d83c73" providerId="ADAL" clId="{BAE4F468-D682-46E3-978E-80171BCEBDD1}" dt="2023-11-10T23:18:18.304" v="71"/>
        <pc:sldMkLst>
          <pc:docMk/>
          <pc:sldMk cId="3508119904" sldId="300"/>
        </pc:sldMkLst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3508119904" sldId="300"/>
            <ac:inkMk id="3" creationId="{14E922F4-A48B-39A8-405C-58E33B768456}"/>
          </ac:inkMkLst>
        </pc:inkChg>
      </pc:sldChg>
      <pc:sldChg chg="addSp">
        <pc:chgData name="Toby Donaldson" userId="2e6e5431-bb17-4c41-9985-d39c50d83c73" providerId="ADAL" clId="{BAE4F468-D682-46E3-978E-80171BCEBDD1}" dt="2023-11-10T23:18:18.304" v="71"/>
        <pc:sldMkLst>
          <pc:docMk/>
          <pc:sldMk cId="4271425619" sldId="304"/>
        </pc:sldMkLst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4271425619" sldId="304"/>
            <ac:inkMk id="2" creationId="{F31BCCA6-FCBD-751D-0348-0CF817ACFAFA}"/>
          </ac:inkMkLst>
        </pc:inkChg>
      </pc:sldChg>
      <pc:sldChg chg="modSp mod">
        <pc:chgData name="Toby Donaldson" userId="2e6e5431-bb17-4c41-9985-d39c50d83c73" providerId="ADAL" clId="{BAE4F468-D682-46E3-978E-80171BCEBDD1}" dt="2023-11-10T21:59:22.312" v="58" actId="1076"/>
        <pc:sldMkLst>
          <pc:docMk/>
          <pc:sldMk cId="4056393340" sldId="305"/>
        </pc:sldMkLst>
        <pc:spChg chg="mod">
          <ac:chgData name="Toby Donaldson" userId="2e6e5431-bb17-4c41-9985-d39c50d83c73" providerId="ADAL" clId="{BAE4F468-D682-46E3-978E-80171BCEBDD1}" dt="2023-11-10T21:59:09.562" v="57" actId="20577"/>
          <ac:spMkLst>
            <pc:docMk/>
            <pc:sldMk cId="4056393340" sldId="305"/>
            <ac:spMk id="98" creationId="{03FBDE5E-F0CB-2218-C2A3-091343754680}"/>
          </ac:spMkLst>
        </pc:spChg>
        <pc:grpChg chg="mod">
          <ac:chgData name="Toby Donaldson" userId="2e6e5431-bb17-4c41-9985-d39c50d83c73" providerId="ADAL" clId="{BAE4F468-D682-46E3-978E-80171BCEBDD1}" dt="2023-11-10T21:59:22.312" v="58" actId="1076"/>
          <ac:grpSpMkLst>
            <pc:docMk/>
            <pc:sldMk cId="4056393340" sldId="305"/>
            <ac:grpSpMk id="97" creationId="{087C63B9-801F-6F59-83F1-A2BD3C0551FD}"/>
          </ac:grpSpMkLst>
        </pc:grpChg>
        <pc:cxnChg chg="mod">
          <ac:chgData name="Toby Donaldson" userId="2e6e5431-bb17-4c41-9985-d39c50d83c73" providerId="ADAL" clId="{BAE4F468-D682-46E3-978E-80171BCEBDD1}" dt="2023-11-10T21:59:22.312" v="58" actId="1076"/>
          <ac:cxnSpMkLst>
            <pc:docMk/>
            <pc:sldMk cId="4056393340" sldId="305"/>
            <ac:cxnSpMk id="102" creationId="{D48C701E-F2F0-A40A-BE3D-4B2678781668}"/>
          </ac:cxnSpMkLst>
        </pc:cxnChg>
      </pc:sldChg>
      <pc:sldChg chg="addSp">
        <pc:chgData name="Toby Donaldson" userId="2e6e5431-bb17-4c41-9985-d39c50d83c73" providerId="ADAL" clId="{BAE4F468-D682-46E3-978E-80171BCEBDD1}" dt="2023-11-10T23:18:18.304" v="71"/>
        <pc:sldMkLst>
          <pc:docMk/>
          <pc:sldMk cId="1238781561" sldId="308"/>
        </pc:sldMkLst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1238781561" sldId="308"/>
            <ac:inkMk id="4" creationId="{7088D08B-F21E-42B0-F713-28C5A141FF2D}"/>
          </ac:inkMkLst>
        </pc:inkChg>
      </pc:sldChg>
      <pc:sldChg chg="ord">
        <pc:chgData name="Toby Donaldson" userId="2e6e5431-bb17-4c41-9985-d39c50d83c73" providerId="ADAL" clId="{BAE4F468-D682-46E3-978E-80171BCEBDD1}" dt="2023-11-10T23:20:52.210" v="99"/>
        <pc:sldMkLst>
          <pc:docMk/>
          <pc:sldMk cId="2096680121" sldId="314"/>
        </pc:sldMkLst>
      </pc:sldChg>
      <pc:sldChg chg="addSp">
        <pc:chgData name="Toby Donaldson" userId="2e6e5431-bb17-4c41-9985-d39c50d83c73" providerId="ADAL" clId="{BAE4F468-D682-46E3-978E-80171BCEBDD1}" dt="2023-11-10T23:55:44.307" v="100"/>
        <pc:sldMkLst>
          <pc:docMk/>
          <pc:sldMk cId="3484719159" sldId="316"/>
        </pc:sldMkLst>
        <pc:inkChg chg="add">
          <ac:chgData name="Toby Donaldson" userId="2e6e5431-bb17-4c41-9985-d39c50d83c73" providerId="ADAL" clId="{BAE4F468-D682-46E3-978E-80171BCEBDD1}" dt="2023-11-10T23:55:44.307" v="100"/>
          <ac:inkMkLst>
            <pc:docMk/>
            <pc:sldMk cId="3484719159" sldId="316"/>
            <ac:inkMk id="7" creationId="{083BB0C6-4307-FE2D-5ED4-C67BB82CAECC}"/>
          </ac:inkMkLst>
        </pc:inkChg>
      </pc:sldChg>
      <pc:sldChg chg="addSp">
        <pc:chgData name="Toby Donaldson" userId="2e6e5431-bb17-4c41-9985-d39c50d83c73" providerId="ADAL" clId="{BAE4F468-D682-46E3-978E-80171BCEBDD1}" dt="2023-11-10T23:55:44.307" v="100"/>
        <pc:sldMkLst>
          <pc:docMk/>
          <pc:sldMk cId="4255537815" sldId="318"/>
        </pc:sldMkLst>
        <pc:inkChg chg="add">
          <ac:chgData name="Toby Donaldson" userId="2e6e5431-bb17-4c41-9985-d39c50d83c73" providerId="ADAL" clId="{BAE4F468-D682-46E3-978E-80171BCEBDD1}" dt="2023-11-10T23:55:44.307" v="100"/>
          <ac:inkMkLst>
            <pc:docMk/>
            <pc:sldMk cId="4255537815" sldId="318"/>
            <ac:inkMk id="6" creationId="{8F1B5F0C-B477-3FFC-1E3F-EE7073074F43}"/>
          </ac:inkMkLst>
        </pc:inkChg>
      </pc:sldChg>
      <pc:sldChg chg="modSp mod">
        <pc:chgData name="Toby Donaldson" userId="2e6e5431-bb17-4c41-9985-d39c50d83c73" providerId="ADAL" clId="{BAE4F468-D682-46E3-978E-80171BCEBDD1}" dt="2023-11-10T21:36:03.886" v="38" actId="14100"/>
        <pc:sldMkLst>
          <pc:docMk/>
          <pc:sldMk cId="1558506726" sldId="319"/>
        </pc:sldMkLst>
        <pc:cxnChg chg="mod">
          <ac:chgData name="Toby Donaldson" userId="2e6e5431-bb17-4c41-9985-d39c50d83c73" providerId="ADAL" clId="{BAE4F468-D682-46E3-978E-80171BCEBDD1}" dt="2023-11-10T21:36:03.886" v="38" actId="14100"/>
          <ac:cxnSpMkLst>
            <pc:docMk/>
            <pc:sldMk cId="1558506726" sldId="319"/>
            <ac:cxnSpMk id="19" creationId="{40C75A6C-8D36-47C3-050C-D5B998507A64}"/>
          </ac:cxnSpMkLst>
        </pc:cxnChg>
      </pc:sldChg>
      <pc:sldChg chg="addSp">
        <pc:chgData name="Toby Donaldson" userId="2e6e5431-bb17-4c41-9985-d39c50d83c73" providerId="ADAL" clId="{BAE4F468-D682-46E3-978E-80171BCEBDD1}" dt="2023-11-10T23:55:44.307" v="100"/>
        <pc:sldMkLst>
          <pc:docMk/>
          <pc:sldMk cId="532713793" sldId="322"/>
        </pc:sldMkLst>
        <pc:inkChg chg="add">
          <ac:chgData name="Toby Donaldson" userId="2e6e5431-bb17-4c41-9985-d39c50d83c73" providerId="ADAL" clId="{BAE4F468-D682-46E3-978E-80171BCEBDD1}" dt="2023-11-10T23:55:44.307" v="100"/>
          <ac:inkMkLst>
            <pc:docMk/>
            <pc:sldMk cId="532713793" sldId="322"/>
            <ac:inkMk id="14" creationId="{0D196451-9569-B230-C4D5-A69CB0E72D6F}"/>
          </ac:inkMkLst>
        </pc:inkChg>
      </pc:sldChg>
      <pc:sldChg chg="modSp mod">
        <pc:chgData name="Toby Donaldson" userId="2e6e5431-bb17-4c41-9985-d39c50d83c73" providerId="ADAL" clId="{BAE4F468-D682-46E3-978E-80171BCEBDD1}" dt="2023-11-10T21:37:41.099" v="50" actId="20577"/>
        <pc:sldMkLst>
          <pc:docMk/>
          <pc:sldMk cId="2800531342" sldId="327"/>
        </pc:sldMkLst>
        <pc:spChg chg="mod">
          <ac:chgData name="Toby Donaldson" userId="2e6e5431-bb17-4c41-9985-d39c50d83c73" providerId="ADAL" clId="{BAE4F468-D682-46E3-978E-80171BCEBDD1}" dt="2023-11-10T21:37:41.099" v="50" actId="20577"/>
          <ac:spMkLst>
            <pc:docMk/>
            <pc:sldMk cId="2800531342" sldId="327"/>
            <ac:spMk id="3" creationId="{FB8709AA-358A-412E-53F5-C4EE72C36171}"/>
          </ac:spMkLst>
        </pc:spChg>
      </pc:sldChg>
      <pc:sldChg chg="modSp mod">
        <pc:chgData name="Toby Donaldson" userId="2e6e5431-bb17-4c41-9985-d39c50d83c73" providerId="ADAL" clId="{BAE4F468-D682-46E3-978E-80171BCEBDD1}" dt="2023-11-10T21:40:19.434" v="51" actId="20577"/>
        <pc:sldMkLst>
          <pc:docMk/>
          <pc:sldMk cId="1621724910" sldId="328"/>
        </pc:sldMkLst>
        <pc:spChg chg="mod">
          <ac:chgData name="Toby Donaldson" userId="2e6e5431-bb17-4c41-9985-d39c50d83c73" providerId="ADAL" clId="{BAE4F468-D682-46E3-978E-80171BCEBDD1}" dt="2023-11-10T21:40:19.434" v="51" actId="20577"/>
          <ac:spMkLst>
            <pc:docMk/>
            <pc:sldMk cId="1621724910" sldId="328"/>
            <ac:spMk id="6" creationId="{BA8524E3-B973-EB2C-3907-271F753EE1A5}"/>
          </ac:spMkLst>
        </pc:spChg>
      </pc:sldChg>
      <pc:sldChg chg="addSp">
        <pc:chgData name="Toby Donaldson" userId="2e6e5431-bb17-4c41-9985-d39c50d83c73" providerId="ADAL" clId="{BAE4F468-D682-46E3-978E-80171BCEBDD1}" dt="2023-11-10T23:55:44.307" v="100"/>
        <pc:sldMkLst>
          <pc:docMk/>
          <pc:sldMk cId="2919309092" sldId="329"/>
        </pc:sldMkLst>
        <pc:inkChg chg="add">
          <ac:chgData name="Toby Donaldson" userId="2e6e5431-bb17-4c41-9985-d39c50d83c73" providerId="ADAL" clId="{BAE4F468-D682-46E3-978E-80171BCEBDD1}" dt="2023-11-10T23:55:44.307" v="100"/>
          <ac:inkMkLst>
            <pc:docMk/>
            <pc:sldMk cId="2919309092" sldId="329"/>
            <ac:inkMk id="5" creationId="{892182FB-EAD7-42D9-F652-FE28F7C0314D}"/>
          </ac:inkMkLst>
        </pc:inkChg>
      </pc:sldChg>
      <pc:sldChg chg="addSp">
        <pc:chgData name="Toby Donaldson" userId="2e6e5431-bb17-4c41-9985-d39c50d83c73" providerId="ADAL" clId="{BAE4F468-D682-46E3-978E-80171BCEBDD1}" dt="2023-11-10T23:55:44.307" v="100"/>
        <pc:sldMkLst>
          <pc:docMk/>
          <pc:sldMk cId="2185427255" sldId="330"/>
        </pc:sldMkLst>
        <pc:inkChg chg="add">
          <ac:chgData name="Toby Donaldson" userId="2e6e5431-bb17-4c41-9985-d39c50d83c73" providerId="ADAL" clId="{BAE4F468-D682-46E3-978E-80171BCEBDD1}" dt="2023-11-10T23:55:44.307" v="100"/>
          <ac:inkMkLst>
            <pc:docMk/>
            <pc:sldMk cId="2185427255" sldId="330"/>
            <ac:inkMk id="5" creationId="{E313262F-8096-A04F-D78C-058BEF33448F}"/>
          </ac:inkMkLst>
        </pc:inkChg>
      </pc:sldChg>
      <pc:sldChg chg="addSp">
        <pc:chgData name="Toby Donaldson" userId="2e6e5431-bb17-4c41-9985-d39c50d83c73" providerId="ADAL" clId="{BAE4F468-D682-46E3-978E-80171BCEBDD1}" dt="2023-11-10T23:55:44.307" v="100"/>
        <pc:sldMkLst>
          <pc:docMk/>
          <pc:sldMk cId="4065673566" sldId="331"/>
        </pc:sldMkLst>
        <pc:inkChg chg="add">
          <ac:chgData name="Toby Donaldson" userId="2e6e5431-bb17-4c41-9985-d39c50d83c73" providerId="ADAL" clId="{BAE4F468-D682-46E3-978E-80171BCEBDD1}" dt="2023-11-10T23:55:44.307" v="100"/>
          <ac:inkMkLst>
            <pc:docMk/>
            <pc:sldMk cId="4065673566" sldId="331"/>
            <ac:inkMk id="2" creationId="{5AFEAB5D-A8D0-0DD2-7ABB-A4BC12B45AF2}"/>
          </ac:inkMkLst>
        </pc:inkChg>
      </pc:sldChg>
      <pc:sldChg chg="addSp">
        <pc:chgData name="Toby Donaldson" userId="2e6e5431-bb17-4c41-9985-d39c50d83c73" providerId="ADAL" clId="{BAE4F468-D682-46E3-978E-80171BCEBDD1}" dt="2023-11-10T23:55:44.307" v="100"/>
        <pc:sldMkLst>
          <pc:docMk/>
          <pc:sldMk cId="4054760777" sldId="332"/>
        </pc:sldMkLst>
        <pc:inkChg chg="add">
          <ac:chgData name="Toby Donaldson" userId="2e6e5431-bb17-4c41-9985-d39c50d83c73" providerId="ADAL" clId="{BAE4F468-D682-46E3-978E-80171BCEBDD1}" dt="2023-11-10T23:55:44.307" v="100"/>
          <ac:inkMkLst>
            <pc:docMk/>
            <pc:sldMk cId="4054760777" sldId="332"/>
            <ac:inkMk id="2" creationId="{0C822D19-295B-E03A-CFD1-AAFC14B71476}"/>
          </ac:inkMkLst>
        </pc:inkChg>
      </pc:sldChg>
      <pc:sldChg chg="addSp">
        <pc:chgData name="Toby Donaldson" userId="2e6e5431-bb17-4c41-9985-d39c50d83c73" providerId="ADAL" clId="{BAE4F468-D682-46E3-978E-80171BCEBDD1}" dt="2023-11-10T23:55:44.307" v="100"/>
        <pc:sldMkLst>
          <pc:docMk/>
          <pc:sldMk cId="728487016" sldId="333"/>
        </pc:sldMkLst>
        <pc:inkChg chg="add">
          <ac:chgData name="Toby Donaldson" userId="2e6e5431-bb17-4c41-9985-d39c50d83c73" providerId="ADAL" clId="{BAE4F468-D682-46E3-978E-80171BCEBDD1}" dt="2023-11-10T23:55:44.307" v="100"/>
          <ac:inkMkLst>
            <pc:docMk/>
            <pc:sldMk cId="728487016" sldId="333"/>
            <ac:inkMk id="3" creationId="{E09808DD-C7F9-7B0A-F326-C927E9B4E49B}"/>
          </ac:inkMkLst>
        </pc:inkChg>
      </pc:sldChg>
      <pc:sldChg chg="addSp">
        <pc:chgData name="Toby Donaldson" userId="2e6e5431-bb17-4c41-9985-d39c50d83c73" providerId="ADAL" clId="{BAE4F468-D682-46E3-978E-80171BCEBDD1}" dt="2023-11-10T23:55:44.307" v="100"/>
        <pc:sldMkLst>
          <pc:docMk/>
          <pc:sldMk cId="4014844584" sldId="334"/>
        </pc:sldMkLst>
        <pc:inkChg chg="add">
          <ac:chgData name="Toby Donaldson" userId="2e6e5431-bb17-4c41-9985-d39c50d83c73" providerId="ADAL" clId="{BAE4F468-D682-46E3-978E-80171BCEBDD1}" dt="2023-11-10T23:55:44.307" v="100"/>
          <ac:inkMkLst>
            <pc:docMk/>
            <pc:sldMk cId="4014844584" sldId="334"/>
            <ac:inkMk id="3" creationId="{3D6472C1-6338-9061-F41B-63A5A1F9D292}"/>
          </ac:inkMkLst>
        </pc:inkChg>
      </pc:sldChg>
      <pc:sldChg chg="addSp">
        <pc:chgData name="Toby Donaldson" userId="2e6e5431-bb17-4c41-9985-d39c50d83c73" providerId="ADAL" clId="{BAE4F468-D682-46E3-978E-80171BCEBDD1}" dt="2023-11-10T23:55:44.307" v="100"/>
        <pc:sldMkLst>
          <pc:docMk/>
          <pc:sldMk cId="3011077467" sldId="335"/>
        </pc:sldMkLst>
        <pc:inkChg chg="add">
          <ac:chgData name="Toby Donaldson" userId="2e6e5431-bb17-4c41-9985-d39c50d83c73" providerId="ADAL" clId="{BAE4F468-D682-46E3-978E-80171BCEBDD1}" dt="2023-11-10T23:55:44.307" v="100"/>
          <ac:inkMkLst>
            <pc:docMk/>
            <pc:sldMk cId="3011077467" sldId="335"/>
            <ac:inkMk id="3" creationId="{8FB105A2-A975-D4B0-CCEA-A03D6828273C}"/>
          </ac:inkMkLst>
        </pc:inkChg>
      </pc:sldChg>
      <pc:sldChg chg="addSp">
        <pc:chgData name="Toby Donaldson" userId="2e6e5431-bb17-4c41-9985-d39c50d83c73" providerId="ADAL" clId="{BAE4F468-D682-46E3-978E-80171BCEBDD1}" dt="2023-11-10T23:55:44.307" v="100"/>
        <pc:sldMkLst>
          <pc:docMk/>
          <pc:sldMk cId="366105814" sldId="336"/>
        </pc:sldMkLst>
        <pc:inkChg chg="add">
          <ac:chgData name="Toby Donaldson" userId="2e6e5431-bb17-4c41-9985-d39c50d83c73" providerId="ADAL" clId="{BAE4F468-D682-46E3-978E-80171BCEBDD1}" dt="2023-11-10T23:55:44.307" v="100"/>
          <ac:inkMkLst>
            <pc:docMk/>
            <pc:sldMk cId="366105814" sldId="336"/>
            <ac:inkMk id="6" creationId="{B4E17BF0-8D9A-34FD-FCCD-9BB706B0F0BB}"/>
          </ac:inkMkLst>
        </pc:inkChg>
      </pc:sldChg>
      <pc:sldChg chg="addSp delSp modSp mod">
        <pc:chgData name="Toby Donaldson" userId="2e6e5431-bb17-4c41-9985-d39c50d83c73" providerId="ADAL" clId="{BAE4F468-D682-46E3-978E-80171BCEBDD1}" dt="2023-11-10T23:18:18.304" v="71"/>
        <pc:sldMkLst>
          <pc:docMk/>
          <pc:sldMk cId="2294391492" sldId="338"/>
        </pc:sldMkLst>
        <pc:spChg chg="add mod">
          <ac:chgData name="Toby Donaldson" userId="2e6e5431-bb17-4c41-9985-d39c50d83c73" providerId="ADAL" clId="{BAE4F468-D682-46E3-978E-80171BCEBDD1}" dt="2023-11-10T21:26:53.213" v="27"/>
          <ac:spMkLst>
            <pc:docMk/>
            <pc:sldMk cId="2294391492" sldId="338"/>
            <ac:spMk id="13" creationId="{1D0D2FF3-8164-2E69-078C-E751234FBD52}"/>
          </ac:spMkLst>
        </pc:spChg>
        <pc:spChg chg="del">
          <ac:chgData name="Toby Donaldson" userId="2e6e5431-bb17-4c41-9985-d39c50d83c73" providerId="ADAL" clId="{BAE4F468-D682-46E3-978E-80171BCEBDD1}" dt="2023-11-10T21:26:47.041" v="26" actId="21"/>
          <ac:spMkLst>
            <pc:docMk/>
            <pc:sldMk cId="2294391492" sldId="338"/>
            <ac:spMk id="78" creationId="{388B5795-0F1E-088C-4F36-897E81AC8CBF}"/>
          </ac:spMkLst>
        </pc:spChg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2294391492" sldId="338"/>
            <ac:inkMk id="17" creationId="{D52FB84A-E332-F5A6-E299-AE54DFFC2D8F}"/>
          </ac:inkMkLst>
        </pc:inkChg>
      </pc:sldChg>
      <pc:sldChg chg="addSp">
        <pc:chgData name="Toby Donaldson" userId="2e6e5431-bb17-4c41-9985-d39c50d83c73" providerId="ADAL" clId="{BAE4F468-D682-46E3-978E-80171BCEBDD1}" dt="2023-11-11T00:20:05.874" v="101"/>
        <pc:sldMkLst>
          <pc:docMk/>
          <pc:sldMk cId="3086866469" sldId="341"/>
        </pc:sldMkLst>
        <pc:inkChg chg="add">
          <ac:chgData name="Toby Donaldson" userId="2e6e5431-bb17-4c41-9985-d39c50d83c73" providerId="ADAL" clId="{BAE4F468-D682-46E3-978E-80171BCEBDD1}" dt="2023-11-11T00:20:05.874" v="101"/>
          <ac:inkMkLst>
            <pc:docMk/>
            <pc:sldMk cId="3086866469" sldId="341"/>
            <ac:inkMk id="8" creationId="{B861F230-9347-B92A-7DFD-63CF441FB6B0}"/>
          </ac:inkMkLst>
        </pc:inkChg>
      </pc:sldChg>
      <pc:sldChg chg="addSp">
        <pc:chgData name="Toby Donaldson" userId="2e6e5431-bb17-4c41-9985-d39c50d83c73" providerId="ADAL" clId="{BAE4F468-D682-46E3-978E-80171BCEBDD1}" dt="2023-11-11T00:20:05.874" v="101"/>
        <pc:sldMkLst>
          <pc:docMk/>
          <pc:sldMk cId="810228770" sldId="342"/>
        </pc:sldMkLst>
        <pc:inkChg chg="add">
          <ac:chgData name="Toby Donaldson" userId="2e6e5431-bb17-4c41-9985-d39c50d83c73" providerId="ADAL" clId="{BAE4F468-D682-46E3-978E-80171BCEBDD1}" dt="2023-11-11T00:20:05.874" v="101"/>
          <ac:inkMkLst>
            <pc:docMk/>
            <pc:sldMk cId="810228770" sldId="342"/>
            <ac:inkMk id="3" creationId="{57595EB7-8F2C-1085-7D75-EBFACFA2C6D5}"/>
          </ac:inkMkLst>
        </pc:inkChg>
      </pc:sldChg>
      <pc:sldChg chg="addSp">
        <pc:chgData name="Toby Donaldson" userId="2e6e5431-bb17-4c41-9985-d39c50d83c73" providerId="ADAL" clId="{BAE4F468-D682-46E3-978E-80171BCEBDD1}" dt="2023-11-10T23:55:44.307" v="100"/>
        <pc:sldMkLst>
          <pc:docMk/>
          <pc:sldMk cId="1012896189" sldId="344"/>
        </pc:sldMkLst>
        <pc:inkChg chg="add">
          <ac:chgData name="Toby Donaldson" userId="2e6e5431-bb17-4c41-9985-d39c50d83c73" providerId="ADAL" clId="{BAE4F468-D682-46E3-978E-80171BCEBDD1}" dt="2023-11-10T23:55:44.307" v="100"/>
          <ac:inkMkLst>
            <pc:docMk/>
            <pc:sldMk cId="1012896189" sldId="344"/>
            <ac:inkMk id="9" creationId="{C0BC1FF5-D35A-28C1-A749-C649AB4C723E}"/>
          </ac:inkMkLst>
        </pc:inkChg>
      </pc:sldChg>
      <pc:sldChg chg="addSp">
        <pc:chgData name="Toby Donaldson" userId="2e6e5431-bb17-4c41-9985-d39c50d83c73" providerId="ADAL" clId="{BAE4F468-D682-46E3-978E-80171BCEBDD1}" dt="2023-11-11T00:20:05.874" v="101"/>
        <pc:sldMkLst>
          <pc:docMk/>
          <pc:sldMk cId="3376339307" sldId="345"/>
        </pc:sldMkLst>
        <pc:inkChg chg="add">
          <ac:chgData name="Toby Donaldson" userId="2e6e5431-bb17-4c41-9985-d39c50d83c73" providerId="ADAL" clId="{BAE4F468-D682-46E3-978E-80171BCEBDD1}" dt="2023-11-11T00:20:05.874" v="101"/>
          <ac:inkMkLst>
            <pc:docMk/>
            <pc:sldMk cId="3376339307" sldId="345"/>
            <ac:inkMk id="5" creationId="{2F79F20A-699D-1F85-4F93-30B45661F307}"/>
          </ac:inkMkLst>
        </pc:inkChg>
      </pc:sldChg>
      <pc:sldChg chg="addSp">
        <pc:chgData name="Toby Donaldson" userId="2e6e5431-bb17-4c41-9985-d39c50d83c73" providerId="ADAL" clId="{BAE4F468-D682-46E3-978E-80171BCEBDD1}" dt="2023-11-11T00:20:05.874" v="101"/>
        <pc:sldMkLst>
          <pc:docMk/>
          <pc:sldMk cId="2464346885" sldId="346"/>
        </pc:sldMkLst>
        <pc:inkChg chg="add">
          <ac:chgData name="Toby Donaldson" userId="2e6e5431-bb17-4c41-9985-d39c50d83c73" providerId="ADAL" clId="{BAE4F468-D682-46E3-978E-80171BCEBDD1}" dt="2023-11-11T00:20:05.874" v="101"/>
          <ac:inkMkLst>
            <pc:docMk/>
            <pc:sldMk cId="2464346885" sldId="346"/>
            <ac:inkMk id="3" creationId="{A951C589-7B69-4633-770D-5691F93D5B94}"/>
          </ac:inkMkLst>
        </pc:inkChg>
      </pc:sldChg>
      <pc:sldChg chg="addSp">
        <pc:chgData name="Toby Donaldson" userId="2e6e5431-bb17-4c41-9985-d39c50d83c73" providerId="ADAL" clId="{BAE4F468-D682-46E3-978E-80171BCEBDD1}" dt="2023-11-11T00:20:05.874" v="101"/>
        <pc:sldMkLst>
          <pc:docMk/>
          <pc:sldMk cId="490129198" sldId="353"/>
        </pc:sldMkLst>
        <pc:inkChg chg="add">
          <ac:chgData name="Toby Donaldson" userId="2e6e5431-bb17-4c41-9985-d39c50d83c73" providerId="ADAL" clId="{BAE4F468-D682-46E3-978E-80171BCEBDD1}" dt="2023-11-11T00:20:05.874" v="101"/>
          <ac:inkMkLst>
            <pc:docMk/>
            <pc:sldMk cId="490129198" sldId="353"/>
            <ac:inkMk id="13" creationId="{41CE4F3A-E461-B63A-E53D-B3187AF82F7B}"/>
          </ac:inkMkLst>
        </pc:inkChg>
      </pc:sldChg>
      <pc:sldChg chg="addSp">
        <pc:chgData name="Toby Donaldson" userId="2e6e5431-bb17-4c41-9985-d39c50d83c73" providerId="ADAL" clId="{BAE4F468-D682-46E3-978E-80171BCEBDD1}" dt="2023-11-11T00:20:05.874" v="101"/>
        <pc:sldMkLst>
          <pc:docMk/>
          <pc:sldMk cId="1546469517" sldId="354"/>
        </pc:sldMkLst>
        <pc:inkChg chg="add">
          <ac:chgData name="Toby Donaldson" userId="2e6e5431-bb17-4c41-9985-d39c50d83c73" providerId="ADAL" clId="{BAE4F468-D682-46E3-978E-80171BCEBDD1}" dt="2023-11-11T00:20:05.874" v="101"/>
          <ac:inkMkLst>
            <pc:docMk/>
            <pc:sldMk cId="1546469517" sldId="354"/>
            <ac:inkMk id="12" creationId="{31488920-381B-05CA-60CB-67FBD0ECAF58}"/>
          </ac:inkMkLst>
        </pc:inkChg>
      </pc:sldChg>
      <pc:sldChg chg="addSp delSp modSp add mod">
        <pc:chgData name="Toby Donaldson" userId="2e6e5431-bb17-4c41-9985-d39c50d83c73" providerId="ADAL" clId="{BAE4F468-D682-46E3-978E-80171BCEBDD1}" dt="2023-11-10T21:57:40.575" v="55"/>
        <pc:sldMkLst>
          <pc:docMk/>
          <pc:sldMk cId="2504425814" sldId="356"/>
        </pc:sldMkLst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2" creationId="{7373DE3D-5AA4-1BE8-4A0D-9E1078AB34AF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3" creationId="{977FA73E-C1D6-3B91-5726-5D10E5341600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4" creationId="{C3592E08-D630-7F30-60FB-C8BB7215E2F1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5" creationId="{94E3E82D-C1D4-75BD-C5A5-313C22DF2E0B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6" creationId="{768D2B15-E578-6C46-C18B-8E00DC863289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7" creationId="{3260C708-3EC8-21A4-A198-37D81CF64970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8" creationId="{7986FF33-C046-4776-57CF-500D35F18D9F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9" creationId="{90C14978-24C3-9B07-7386-3A5BB47D3D9E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0" creationId="{41D872A7-2115-1D23-C208-3A6B1A456B4B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1" creationId="{64B1012C-EF46-3138-010E-8C8D30B6A5B8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2" creationId="{DD0CA1B5-EBAA-0960-6ABC-4D5A8A8378CC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3" creationId="{4C2841A0-19C0-7A8D-189E-B94088C162A5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15" creationId="{2AEDA288-BF28-5F3C-C1B7-5BD9ECE68346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16" creationId="{5A0F46BA-B270-6D94-713F-5C791CAE17B9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21" creationId="{D137D49E-16B0-54B5-449D-FDFEC0166AE6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22" creationId="{7B7BFF02-D381-497F-01A5-424E0AADE871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24" creationId="{00C9ED4F-F44C-917F-66C3-21278B31846A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25" creationId="{D4B5B13F-B71E-C8DF-1508-72E026D84043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27" creationId="{0FCF45B2-F027-DE27-FA4B-57D5542962A7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28" creationId="{92CAD264-9A73-1CD2-A29B-4F93F6E3B26F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29" creationId="{5888BD4F-FD6E-2444-97D9-15B3BD572CAF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30" creationId="{FC6EBDFB-9A85-000E-1E38-C75E79CB6D40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31" creationId="{D3043B6F-48F1-1223-B2F7-1BB756A20095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32" creationId="{C212A80E-338C-4A25-B4D2-8FA50F9641EB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33" creationId="{09594101-CDF3-F5F1-5ECD-1E9C4691211D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35" creationId="{EFEB4D45-304A-D2FE-F8C2-CF1947619B3D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41" creationId="{03D56922-5EF3-161C-9E50-F0887C1A21B4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42" creationId="{5FCADE23-1F78-28C7-A57E-BBF1EA48BEF7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43" creationId="{18955270-E141-61DD-83BB-6D47F76230A7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44" creationId="{1F4DFCFB-9C74-9D5A-62CA-545DAF0EC276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45" creationId="{32CB5383-062A-198C-770F-2ED0DFEA9AB1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46" creationId="{632D592E-394D-86AD-4797-9AE3FB1AEA9A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47" creationId="{5F3FE539-27B9-C952-3700-577B8B8B8502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48" creationId="{10799474-EAC0-583B-BE5C-9234FCFE907B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49" creationId="{5289EDA8-BF94-0E74-635A-A77E41E9501B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53" creationId="{7A1E2EAA-9A23-9487-B057-94A478D7B49B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56" creationId="{97ED5EB4-1971-C20F-6E35-1FCB90814704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60" creationId="{048E5A4C-7E04-C9A2-DAC3-29EC59A84DF7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62" creationId="{C2289354-B672-1AA2-6739-AECCBE45A762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63" creationId="{555F163C-0AD2-2393-1AAD-F3276BD8BC11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64" creationId="{30B9ED9A-9BFD-F841-8C72-76F409B26985}"/>
          </ac:spMkLst>
        </pc:spChg>
        <pc:spChg chg="del">
          <ac:chgData name="Toby Donaldson" userId="2e6e5431-bb17-4c41-9985-d39c50d83c73" providerId="ADAL" clId="{BAE4F468-D682-46E3-978E-80171BCEBDD1}" dt="2023-11-10T21:57:26.690" v="54" actId="21"/>
          <ac:spMkLst>
            <pc:docMk/>
            <pc:sldMk cId="2504425814" sldId="356"/>
            <ac:spMk id="66" creationId="{239288E7-889C-F3FC-8F37-6FBF1F1CDABC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67" creationId="{D8F7234F-7099-C2ED-9969-72FCE86F1D58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68" creationId="{8CBF1AC9-E3D4-218D-104A-FF3696CCD6B0}"/>
          </ac:spMkLst>
        </pc:spChg>
        <pc:spChg chg="del">
          <ac:chgData name="Toby Donaldson" userId="2e6e5431-bb17-4c41-9985-d39c50d83c73" providerId="ADAL" clId="{BAE4F468-D682-46E3-978E-80171BCEBDD1}" dt="2023-11-10T21:57:26.690" v="54" actId="21"/>
          <ac:spMkLst>
            <pc:docMk/>
            <pc:sldMk cId="2504425814" sldId="356"/>
            <ac:spMk id="70" creationId="{9C8594EA-377B-D4C7-6C31-85CFD983F53E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71" creationId="{885463E7-124B-DAE8-311F-9376523764AC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72" creationId="{ACF56111-9D98-DB7F-2817-E17552EBD83E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73" creationId="{7A78B486-BAB2-7273-88AB-83F2171B7ED5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74" creationId="{AB1B4BDE-0F51-1D5A-FEF2-3ED7FAF94A89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76" creationId="{61118C34-4567-28C3-A3F6-B15099BB7537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77" creationId="{CF448E41-E43D-1F28-D269-FF0D001AF896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79" creationId="{4BD3A182-57AE-7054-43AC-60584A90EFC1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80" creationId="{2BA49891-60BE-F825-AF3A-B3BAE992D1F9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81" creationId="{809E6D7C-F3BD-923E-00E1-DB3168AAF036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85" creationId="{26C26462-D30A-F409-ECF2-65DB540BA5C8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89" creationId="{EFE7F319-D03D-EA34-A8EC-EE17FD3469E7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91" creationId="{40636992-6B3B-8561-BF5F-6417E95DD48B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92" creationId="{9AE18352-5188-F80F-B6D0-F5120906C03B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93" creationId="{11E26641-0EAF-3134-0CB9-38AEAE79EFE1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94" creationId="{D70BBAF4-6E26-E33F-7213-DA681CA566FD}"/>
          </ac:spMkLst>
        </pc:spChg>
        <pc:spChg chg="del">
          <ac:chgData name="Toby Donaldson" userId="2e6e5431-bb17-4c41-9985-d39c50d83c73" providerId="ADAL" clId="{BAE4F468-D682-46E3-978E-80171BCEBDD1}" dt="2023-11-10T21:57:26.690" v="54" actId="21"/>
          <ac:spMkLst>
            <pc:docMk/>
            <pc:sldMk cId="2504425814" sldId="356"/>
            <ac:spMk id="96" creationId="{0990962B-424F-F956-A5A6-67BC4F27E08B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97" creationId="{91A2DBBF-FFCD-3C54-842B-9481E6F389E1}"/>
          </ac:spMkLst>
        </pc:spChg>
        <pc:spChg chg="del">
          <ac:chgData name="Toby Donaldson" userId="2e6e5431-bb17-4c41-9985-d39c50d83c73" providerId="ADAL" clId="{BAE4F468-D682-46E3-978E-80171BCEBDD1}" dt="2023-11-10T21:57:26.690" v="54" actId="21"/>
          <ac:spMkLst>
            <pc:docMk/>
            <pc:sldMk cId="2504425814" sldId="356"/>
            <ac:spMk id="99" creationId="{7EAC899E-665D-ADCC-E667-8957C044DE47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100" creationId="{A7108F1D-EDB5-C463-5394-7EC11667A02F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04" creationId="{17335FD9-159C-B1A6-C882-EAD0B3525430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06" creationId="{7B605061-7540-0D79-2649-D1369A5328D1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08" creationId="{162E2B42-6BF5-9D82-0D15-C23FF99ECA39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10" creationId="{7B35C247-2AB2-660D-0E19-44CE0D353398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12" creationId="{DD18C7BA-C38F-6627-3475-F38B8DEA2CD3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14" creationId="{690571E5-0D64-EEC7-DE5A-001F703DD6E7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16" creationId="{15AE9EBC-EF3F-0700-0C66-BBC172AA5718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19" creationId="{178CBAEC-35BC-92E7-497B-A1D8CDBE1E0B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21" creationId="{71A73653-DE5E-4917-BBCC-0C838A5B6C9B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23" creationId="{BF7FA37E-1E10-75AC-5E97-738E8BDA79A8}"/>
          </ac:spMkLst>
        </pc:sp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14" creationId="{ED63D4DF-44D6-3CC0-0EA5-5E3D4BB9100B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19" creationId="{1E6BE417-2B23-BD50-FF55-6C6196861D58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20" creationId="{DD15F326-3105-482A-CF18-8C2C886C51F7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23" creationId="{37ACC8DA-6400-19B9-47D3-3D69C01E35B6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26" creationId="{7D976DD5-070F-9B05-89BE-B9828E5388E8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36" creationId="{CD3F6600-C853-5856-5D73-27BD39B40E54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37" creationId="{8401366D-911C-579E-A786-3050D91AC739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38" creationId="{2A0763CE-A4E9-8688-A763-E650D88E897E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39" creationId="{D1CE3329-565B-085E-EA6E-FEDA67C4FD2B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40" creationId="{054F4B35-E498-0C39-BE64-19227B067153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50" creationId="{37FEAC7F-A528-920F-B540-B92A7166A3BA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51" creationId="{2FFA78C4-B627-6D6D-01E2-E0ABB4847A76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52" creationId="{DDE7D623-129E-6EDA-F836-224C9789BC84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54" creationId="{CE43E699-0D14-2DC5-3A9E-A0E0814C87FA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55" creationId="{2DC7994A-AA77-D236-AB21-EFE82E0C26C6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57" creationId="{98093A82-4AEE-31E8-06F7-8EF8352FEF35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58" creationId="{E7569807-87AB-AB78-F111-E510CEFD6300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59" creationId="{AACE6832-3ADF-3D50-701B-23815BCB8034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61" creationId="{2CF3EE37-EB6C-B172-157D-1222B1786BC4}"/>
          </ac:cxnSpMkLst>
        </pc:cxnChg>
        <pc:cxnChg chg="del mod">
          <ac:chgData name="Toby Donaldson" userId="2e6e5431-bb17-4c41-9985-d39c50d83c73" providerId="ADAL" clId="{BAE4F468-D682-46E3-978E-80171BCEBDD1}" dt="2023-11-10T21:57:26.690" v="54" actId="21"/>
          <ac:cxnSpMkLst>
            <pc:docMk/>
            <pc:sldMk cId="2504425814" sldId="356"/>
            <ac:cxnSpMk id="65" creationId="{C4BAA42D-BDB0-389C-50A0-916AC6E299FE}"/>
          </ac:cxnSpMkLst>
        </pc:cxnChg>
        <pc:cxnChg chg="del mod">
          <ac:chgData name="Toby Donaldson" userId="2e6e5431-bb17-4c41-9985-d39c50d83c73" providerId="ADAL" clId="{BAE4F468-D682-46E3-978E-80171BCEBDD1}" dt="2023-11-10T21:57:26.690" v="54" actId="21"/>
          <ac:cxnSpMkLst>
            <pc:docMk/>
            <pc:sldMk cId="2504425814" sldId="356"/>
            <ac:cxnSpMk id="69" creationId="{D78B325A-858A-8FA4-FE07-3565EE8F02F9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75" creationId="{7E7827A6-BECC-9455-4192-1D975B95B5CF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78" creationId="{AC68735E-A493-184A-17D0-75036A2F9288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82" creationId="{3C6062FD-8263-8B75-0EA9-0A0808878385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83" creationId="{1540CA42-BC1F-C934-8619-2299C61FE55D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84" creationId="{F9B533C6-705F-200A-BF49-7072B365EE78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86" creationId="{DE20037A-41AC-D1A1-0331-660F8A28FEB8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87" creationId="{C46BBAC3-AB0C-232B-99B9-89034950A086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88" creationId="{F6202354-B2AB-FE85-A941-2042E42C5114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90" creationId="{9442A40A-8078-9DCE-7E6C-EE651304AB7A}"/>
          </ac:cxnSpMkLst>
        </pc:cxnChg>
        <pc:cxnChg chg="del mod">
          <ac:chgData name="Toby Donaldson" userId="2e6e5431-bb17-4c41-9985-d39c50d83c73" providerId="ADAL" clId="{BAE4F468-D682-46E3-978E-80171BCEBDD1}" dt="2023-11-10T21:57:26.690" v="54" actId="21"/>
          <ac:cxnSpMkLst>
            <pc:docMk/>
            <pc:sldMk cId="2504425814" sldId="356"/>
            <ac:cxnSpMk id="95" creationId="{EDC3E8E8-8C8D-6E13-1BBC-98326DA37C41}"/>
          </ac:cxnSpMkLst>
        </pc:cxnChg>
        <pc:cxnChg chg="del mod">
          <ac:chgData name="Toby Donaldson" userId="2e6e5431-bb17-4c41-9985-d39c50d83c73" providerId="ADAL" clId="{BAE4F468-D682-46E3-978E-80171BCEBDD1}" dt="2023-11-10T21:57:26.690" v="54" actId="21"/>
          <ac:cxnSpMkLst>
            <pc:docMk/>
            <pc:sldMk cId="2504425814" sldId="356"/>
            <ac:cxnSpMk id="98" creationId="{12E9144D-3C13-DE42-94D5-E47A7590D52C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101" creationId="{5E524B70-959B-07AF-F438-3459692D5485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102" creationId="{39CF1242-8D92-B6CA-434B-5E11504C1FC1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103" creationId="{ACBA723A-2252-B2BF-89FE-33E12A816C38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105" creationId="{BF5DE42D-3825-2613-7464-BFD3B0357B34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107" creationId="{3C0909B9-9947-B539-CFD8-06F2D22CF823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109" creationId="{853B3CBE-5FA1-3C82-3F88-8B4955308F6F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111" creationId="{540EAF1B-318C-CCD2-65F8-CA95B00DF285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113" creationId="{99FE3806-4648-DCB5-0A3F-297B81D3B1E8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115" creationId="{E6275370-4EBA-0107-6EA5-F7F77EE50147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117" creationId="{8E694FB3-49A1-4EC7-8279-0434C5F49DE3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120" creationId="{5A9DF806-57EB-1FDD-7FE9-620E8B9B9553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122" creationId="{BF77C99C-403A-7DEF-71AA-46F1D7F42ECE}"/>
          </ac:cxnSpMkLst>
        </pc:cxnChg>
      </pc:sldChg>
      <pc:sldChg chg="addSp delSp modSp mod ord">
        <pc:chgData name="Toby Donaldson" userId="2e6e5431-bb17-4c41-9985-d39c50d83c73" providerId="ADAL" clId="{BAE4F468-D682-46E3-978E-80171BCEBDD1}" dt="2023-11-10T23:20:46.538" v="97" actId="20577"/>
        <pc:sldMkLst>
          <pc:docMk/>
          <pc:sldMk cId="1856071806" sldId="357"/>
        </pc:sldMkLst>
        <pc:spChg chg="del">
          <ac:chgData name="Toby Donaldson" userId="2e6e5431-bb17-4c41-9985-d39c50d83c73" providerId="ADAL" clId="{BAE4F468-D682-46E3-978E-80171BCEBDD1}" dt="2023-11-10T23:18:48.664" v="72" actId="21"/>
          <ac:spMkLst>
            <pc:docMk/>
            <pc:sldMk cId="1856071806" sldId="357"/>
            <ac:spMk id="2" creationId="{CA164760-CEC6-914F-AF64-E3CA8D563907}"/>
          </ac:spMkLst>
        </pc:spChg>
        <pc:spChg chg="del">
          <ac:chgData name="Toby Donaldson" userId="2e6e5431-bb17-4c41-9985-d39c50d83c73" providerId="ADAL" clId="{BAE4F468-D682-46E3-978E-80171BCEBDD1}" dt="2023-11-10T23:18:48.664" v="72" actId="21"/>
          <ac:spMkLst>
            <pc:docMk/>
            <pc:sldMk cId="1856071806" sldId="357"/>
            <ac:spMk id="3" creationId="{F84C790D-A0C0-3CDE-8E32-3D5357E10699}"/>
          </ac:spMkLst>
        </pc:spChg>
        <pc:spChg chg="mod">
          <ac:chgData name="Toby Donaldson" userId="2e6e5431-bb17-4c41-9985-d39c50d83c73" providerId="ADAL" clId="{BAE4F468-D682-46E3-978E-80171BCEBDD1}" dt="2023-11-10T23:20:46.538" v="97" actId="20577"/>
          <ac:spMkLst>
            <pc:docMk/>
            <pc:sldMk cId="1856071806" sldId="357"/>
            <ac:spMk id="5" creationId="{9E0C20C2-C182-8533-2DE3-53E5D179E268}"/>
          </ac:spMkLst>
        </pc:spChg>
        <pc:spChg chg="del">
          <ac:chgData name="Toby Donaldson" userId="2e6e5431-bb17-4c41-9985-d39c50d83c73" providerId="ADAL" clId="{BAE4F468-D682-46E3-978E-80171BCEBDD1}" dt="2023-11-10T23:18:48.664" v="72" actId="21"/>
          <ac:spMkLst>
            <pc:docMk/>
            <pc:sldMk cId="1856071806" sldId="357"/>
            <ac:spMk id="9" creationId="{F8E5A540-E702-1A38-546C-F57E078B18E2}"/>
          </ac:spMkLst>
        </pc:spChg>
        <pc:spChg chg="del">
          <ac:chgData name="Toby Donaldson" userId="2e6e5431-bb17-4c41-9985-d39c50d83c73" providerId="ADAL" clId="{BAE4F468-D682-46E3-978E-80171BCEBDD1}" dt="2023-11-10T23:18:48.664" v="72" actId="21"/>
          <ac:spMkLst>
            <pc:docMk/>
            <pc:sldMk cId="1856071806" sldId="357"/>
            <ac:spMk id="10" creationId="{BBFF1789-F43F-8554-AB89-037D59B45104}"/>
          </ac:spMkLst>
        </pc:spChg>
        <pc:spChg chg="add del mod">
          <ac:chgData name="Toby Donaldson" userId="2e6e5431-bb17-4c41-9985-d39c50d83c73" providerId="ADAL" clId="{BAE4F468-D682-46E3-978E-80171BCEBDD1}" dt="2023-11-10T23:18:52.490" v="73" actId="21"/>
          <ac:spMkLst>
            <pc:docMk/>
            <pc:sldMk cId="1856071806" sldId="357"/>
            <ac:spMk id="12" creationId="{A759408C-9A52-E7E1-81E4-3AA94CA4E745}"/>
          </ac:spMkLst>
        </pc:spChg>
        <pc:spChg chg="add del mod">
          <ac:chgData name="Toby Donaldson" userId="2e6e5431-bb17-4c41-9985-d39c50d83c73" providerId="ADAL" clId="{BAE4F468-D682-46E3-978E-80171BCEBDD1}" dt="2023-11-10T23:18:52.490" v="73" actId="21"/>
          <ac:spMkLst>
            <pc:docMk/>
            <pc:sldMk cId="1856071806" sldId="357"/>
            <ac:spMk id="14" creationId="{A1BA2C56-CD35-8939-C480-39BA05BABD85}"/>
          </ac:spMkLst>
        </pc:spChg>
        <pc:grpChg chg="del">
          <ac:chgData name="Toby Donaldson" userId="2e6e5431-bb17-4c41-9985-d39c50d83c73" providerId="ADAL" clId="{BAE4F468-D682-46E3-978E-80171BCEBDD1}" dt="2023-11-10T23:19:57.609" v="87" actId="21"/>
          <ac:grpSpMkLst>
            <pc:docMk/>
            <pc:sldMk cId="1856071806" sldId="357"/>
            <ac:grpSpMk id="7" creationId="{86CE409C-172B-07C2-0775-9328E983A673}"/>
          </ac:grpSpMkLst>
        </pc:grpChg>
        <pc:grpChg chg="mod">
          <ac:chgData name="Toby Donaldson" userId="2e6e5431-bb17-4c41-9985-d39c50d83c73" providerId="ADAL" clId="{BAE4F468-D682-46E3-978E-80171BCEBDD1}" dt="2023-11-10T23:20:30.840" v="95" actId="1076"/>
          <ac:grpSpMkLst>
            <pc:docMk/>
            <pc:sldMk cId="1856071806" sldId="357"/>
            <ac:grpSpMk id="8" creationId="{CFDCC5B6-F390-4401-A17F-F3609E2CE8FF}"/>
          </ac:grpSpMkLst>
        </pc:grpChg>
        <pc:picChg chg="mod">
          <ac:chgData name="Toby Donaldson" userId="2e6e5431-bb17-4c41-9985-d39c50d83c73" providerId="ADAL" clId="{BAE4F468-D682-46E3-978E-80171BCEBDD1}" dt="2023-11-10T23:20:30.840" v="95" actId="1076"/>
          <ac:picMkLst>
            <pc:docMk/>
            <pc:sldMk cId="1856071806" sldId="357"/>
            <ac:picMk id="1026" creationId="{5E648BB5-AFD7-AAAC-0D27-C4DF65A1A4BE}"/>
          </ac:picMkLst>
        </pc:picChg>
      </pc:sldChg>
      <pc:sldChg chg="new del">
        <pc:chgData name="Toby Donaldson" userId="2e6e5431-bb17-4c41-9985-d39c50d83c73" providerId="ADAL" clId="{BAE4F468-D682-46E3-978E-80171BCEBDD1}" dt="2023-11-10T22:02:43.341" v="68" actId="2696"/>
        <pc:sldMkLst>
          <pc:docMk/>
          <pc:sldMk cId="2175850387" sldId="357"/>
        </pc:sldMkLst>
      </pc:sldChg>
      <pc:sldChg chg="delSp modSp add mod">
        <pc:chgData name="Toby Donaldson" userId="2e6e5431-bb17-4c41-9985-d39c50d83c73" providerId="ADAL" clId="{BAE4F468-D682-46E3-978E-80171BCEBDD1}" dt="2023-11-10T23:19:48.901" v="84" actId="20577"/>
        <pc:sldMkLst>
          <pc:docMk/>
          <pc:sldMk cId="4071384526" sldId="358"/>
        </pc:sldMkLst>
        <pc:spChg chg="mod">
          <ac:chgData name="Toby Donaldson" userId="2e6e5431-bb17-4c41-9985-d39c50d83c73" providerId="ADAL" clId="{BAE4F468-D682-46E3-978E-80171BCEBDD1}" dt="2023-11-10T23:19:48.901" v="84" actId="20577"/>
          <ac:spMkLst>
            <pc:docMk/>
            <pc:sldMk cId="4071384526" sldId="358"/>
            <ac:spMk id="6" creationId="{44FEED09-3B05-EE8B-3210-9DF50B6C3A2B}"/>
          </ac:spMkLst>
        </pc:spChg>
        <pc:grpChg chg="mod">
          <ac:chgData name="Toby Donaldson" userId="2e6e5431-bb17-4c41-9985-d39c50d83c73" providerId="ADAL" clId="{BAE4F468-D682-46E3-978E-80171BCEBDD1}" dt="2023-11-10T23:19:36.897" v="82" actId="1076"/>
          <ac:grpSpMkLst>
            <pc:docMk/>
            <pc:sldMk cId="4071384526" sldId="358"/>
            <ac:grpSpMk id="7" creationId="{86CE409C-172B-07C2-0775-9328E983A673}"/>
          </ac:grpSpMkLst>
        </pc:grpChg>
        <pc:grpChg chg="del">
          <ac:chgData name="Toby Donaldson" userId="2e6e5431-bb17-4c41-9985-d39c50d83c73" providerId="ADAL" clId="{BAE4F468-D682-46E3-978E-80171BCEBDD1}" dt="2023-11-10T23:19:04.941" v="75" actId="21"/>
          <ac:grpSpMkLst>
            <pc:docMk/>
            <pc:sldMk cId="4071384526" sldId="358"/>
            <ac:grpSpMk id="8" creationId="{CFDCC5B6-F390-4401-A17F-F3609E2CE8FF}"/>
          </ac:grpSpMkLst>
        </pc:grpChg>
        <pc:picChg chg="mod">
          <ac:chgData name="Toby Donaldson" userId="2e6e5431-bb17-4c41-9985-d39c50d83c73" providerId="ADAL" clId="{BAE4F468-D682-46E3-978E-80171BCEBDD1}" dt="2023-11-10T23:19:36.897" v="82" actId="1076"/>
          <ac:picMkLst>
            <pc:docMk/>
            <pc:sldMk cId="4071384526" sldId="358"/>
            <ac:picMk id="1028" creationId="{D325A1CE-DFF7-A5E8-1E51-BCDE163A0950}"/>
          </ac:picMkLst>
        </pc:picChg>
      </pc:sldChg>
      <pc:sldChg chg="add">
        <pc:chgData name="Toby Donaldson" userId="2e6e5431-bb17-4c41-9985-d39c50d83c73" providerId="ADAL" clId="{BAE4F468-D682-46E3-978E-80171BCEBDD1}" dt="2023-11-10T23:19:42.669" v="83" actId="2890"/>
        <pc:sldMkLst>
          <pc:docMk/>
          <pc:sldMk cId="1467480972" sldId="359"/>
        </pc:sldMkLst>
      </pc:sldChg>
      <pc:sldChg chg="add">
        <pc:chgData name="Toby Donaldson" userId="2e6e5431-bb17-4c41-9985-d39c50d83c73" providerId="ADAL" clId="{BAE4F468-D682-46E3-978E-80171BCEBDD1}" dt="2023-11-10T23:20:36.266" v="96" actId="2890"/>
        <pc:sldMkLst>
          <pc:docMk/>
          <pc:sldMk cId="3466985100" sldId="360"/>
        </pc:sldMkLst>
      </pc:sldChg>
    </pc:docChg>
  </pc:docChgLst>
  <pc:docChgLst>
    <pc:chgData name="Toby Donaldson" userId="2e6e5431-bb17-4c41-9985-d39c50d83c73" providerId="ADAL" clId="{5F2C1C6B-2DBC-4E15-91A6-3FEC5DA0784F}"/>
    <pc:docChg chg="undo redo custSel addSld modSld sldOrd modSection modNotesMaster">
      <pc:chgData name="Toby Donaldson" userId="2e6e5431-bb17-4c41-9985-d39c50d83c73" providerId="ADAL" clId="{5F2C1C6B-2DBC-4E15-91A6-3FEC5DA0784F}" dt="2023-07-14T20:42:38.584" v="842"/>
      <pc:docMkLst>
        <pc:docMk/>
      </pc:docMkLst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165126330" sldId="25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165126330" sldId="257"/>
            <ac:inkMk id="2" creationId="{0AF4FE87-69A8-64B7-6499-25D16B90693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743231242" sldId="26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43231242" sldId="260"/>
            <ac:inkMk id="2" creationId="{5B6DFCCA-7E92-A469-1EE4-4942B498531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037811821" sldId="262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037811821" sldId="262"/>
            <ac:inkMk id="2" creationId="{7954D464-FE23-CE2A-5425-16ED0A528873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88445450" sldId="26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88445450" sldId="263"/>
            <ac:inkMk id="2" creationId="{21B0F2F0-CA80-65B7-1AB5-E6D659A15EB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914029144" sldId="26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914029144" sldId="267"/>
            <ac:inkMk id="10" creationId="{A020A40C-2C3E-7F1B-94D4-BEECCDF4A80C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64315593" sldId="26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64315593" sldId="268"/>
            <ac:inkMk id="33" creationId="{B9E59870-C567-D890-DA33-9922E1222CFF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555625503" sldId="269"/>
        </pc:sldMkLst>
        <pc:spChg chg="mod">
          <ac:chgData name="Toby Donaldson" userId="2e6e5431-bb17-4c41-9985-d39c50d83c73" providerId="ADAL" clId="{5F2C1C6B-2DBC-4E15-91A6-3FEC5DA0784F}" dt="2023-07-11T18:35:15.387" v="30" actId="113"/>
          <ac:spMkLst>
            <pc:docMk/>
            <pc:sldMk cId="555625503" sldId="269"/>
            <ac:spMk id="148" creationId="{61F93364-4303-6D66-0309-9400DA130F4C}"/>
          </ac:spMkLst>
        </pc:spChg>
        <pc:picChg chg="mod">
          <ac:chgData name="Toby Donaldson" userId="2e6e5431-bb17-4c41-9985-d39c50d83c73" providerId="ADAL" clId="{5F2C1C6B-2DBC-4E15-91A6-3FEC5DA0784F}" dt="2023-07-11T18:35:20.187" v="31" actId="1076"/>
          <ac:picMkLst>
            <pc:docMk/>
            <pc:sldMk cId="555625503" sldId="269"/>
            <ac:picMk id="17" creationId="{1FB1F59D-7999-9231-720E-F330848EDFC1}"/>
          </ac:picMkLst>
        </pc:pic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555625503" sldId="269"/>
            <ac:inkMk id="13" creationId="{96735844-8736-83D8-5E02-C50BB45F0907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823571246" sldId="270"/>
        </pc:sldMkLst>
        <pc:spChg chg="del">
          <ac:chgData name="Toby Donaldson" userId="2e6e5431-bb17-4c41-9985-d39c50d83c73" providerId="ADAL" clId="{5F2C1C6B-2DBC-4E15-91A6-3FEC5DA0784F}" dt="2023-07-11T18:35:25.997" v="32" actId="21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5F2C1C6B-2DBC-4E15-91A6-3FEC5DA0784F}" dt="2023-07-11T18:35:33.260" v="33"/>
          <ac:spMkLst>
            <pc:docMk/>
            <pc:sldMk cId="823571246" sldId="270"/>
            <ac:spMk id="17" creationId="{A23D655B-7D60-8CBC-651E-67A6BA06BE19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823571246" sldId="270"/>
            <ac:inkMk id="18" creationId="{D226A211-B582-8326-D539-1E445CD0D1D8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334616673" sldId="27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334616673" sldId="271"/>
            <ac:inkMk id="13" creationId="{EAFAA7B7-2232-7B00-6EE1-35965F3D58A8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170315991" sldId="27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170315991" sldId="273"/>
            <ac:inkMk id="19" creationId="{1672DF58-AF39-AE15-49C2-B9A26016F9B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404450913" sldId="27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404450913" sldId="274"/>
            <ac:inkMk id="5" creationId="{786F4DFC-8121-FF44-483D-A80342620D0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06964257" sldId="275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06964257" sldId="275"/>
            <ac:inkMk id="12" creationId="{B4B32119-DB63-8099-A107-2597E477C97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374003772" sldId="276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374003772" sldId="276"/>
            <ac:inkMk id="3" creationId="{2E931B8D-C54D-E2E7-0EA8-006228648583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1099331548" sldId="277"/>
        </pc:sldMkLst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12" creationId="{90BA0C4E-8B61-52E6-A93B-C0D44C714BAA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0" creationId="{0C65181F-1A13-A56C-A9D1-54306B70356E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1" creationId="{C54A9E38-459C-437D-86C5-A6ED684E1C59}"/>
          </ac:spMkLst>
        </pc:spChg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82" creationId="{C8A7E29E-CAED-2BE3-3AAC-D61F50B0B804}"/>
          </ac:spMkLst>
        </pc:spChg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83" creationId="{3FFA9246-1FE8-FFC4-0A77-DAA5E498163B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4" creationId="{78A98E35-1F14-BE10-90C2-075DCF5BE324}"/>
          </ac:spMkLst>
        </pc:s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37" creationId="{00211FCE-DFD0-CAE7-E9AC-A88F3E09FE98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42" creationId="{A5ACC7A2-0AD4-8FFA-8CB1-62676766C775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45" creationId="{819ADD76-A059-5DAF-5214-7FBDE9E916D5}"/>
          </ac:grpSpMkLst>
        </pc:grpChg>
        <pc:grpChg chg="del">
          <ac:chgData name="Toby Donaldson" userId="2e6e5431-bb17-4c41-9985-d39c50d83c73" providerId="ADAL" clId="{5F2C1C6B-2DBC-4E15-91A6-3FEC5DA0784F}" dt="2023-07-11T18:46:19.929" v="36" actId="21"/>
          <ac:grpSpMkLst>
            <pc:docMk/>
            <pc:sldMk cId="1099331548" sldId="277"/>
            <ac:grpSpMk id="48" creationId="{591C575E-A84A-5C8C-B608-31951315AFEE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56" creationId="{B731D11A-C2A0-6910-8F2E-265BFBF9BC18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59" creationId="{326FAB81-F0DD-DA0B-C2AD-B4C84B588639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64" creationId="{00BC70D8-67A8-8B67-C32E-919E108239AC}"/>
          </ac:grpSpMkLst>
        </pc:gr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099331548" sldId="277"/>
            <ac:inkMk id="13" creationId="{FF7B31F8-055C-FBA8-F2C4-ED19C9C66807}"/>
          </ac:inkMkLst>
        </pc:ink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40" creationId="{2AA79B13-95F9-D03A-AA2F-93C0C37D7D46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41" creationId="{D2182FB6-AD5E-430E-6874-C94530A92A27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52" creationId="{931E9E21-91C1-6665-386D-92DE2E4A1035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62" creationId="{5B564685-6CAF-872D-3EE8-DA232E79C24B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70" creationId="{B1EF1F0D-0179-1CD8-728C-F2E832025AB2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73" creationId="{221D42E3-CA9C-223B-7908-47861EFBD4DD}"/>
          </ac:cxnSpMkLst>
        </pc:cxn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769145941" sldId="278"/>
        </pc:sldMkLst>
        <pc:spChg chg="mod">
          <ac:chgData name="Toby Donaldson" userId="2e6e5431-bb17-4c41-9985-d39c50d83c73" providerId="ADAL" clId="{5F2C1C6B-2DBC-4E15-91A6-3FEC5DA0784F}" dt="2023-07-11T18:47:13.670" v="72" actId="20577"/>
          <ac:spMkLst>
            <pc:docMk/>
            <pc:sldMk cId="2769145941" sldId="278"/>
            <ac:spMk id="17" creationId="{A439B3A8-C0B8-A98F-103B-6DA825507E6F}"/>
          </ac:spMkLst>
        </pc:spChg>
        <pc:picChg chg="mod">
          <ac:chgData name="Toby Donaldson" userId="2e6e5431-bb17-4c41-9985-d39c50d83c73" providerId="ADAL" clId="{5F2C1C6B-2DBC-4E15-91A6-3FEC5DA0784F}" dt="2023-07-11T18:47:17.263" v="73" actId="1076"/>
          <ac:picMkLst>
            <pc:docMk/>
            <pc:sldMk cId="2769145941" sldId="278"/>
            <ac:picMk id="19" creationId="{2927A5EE-7C62-6E05-175E-F08EF5CDF1BD}"/>
          </ac:picMkLst>
        </pc:pic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69145941" sldId="278"/>
            <ac:inkMk id="2" creationId="{7E22475E-219B-FB38-9493-178DDE71140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984422212" sldId="28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984422212" sldId="280"/>
            <ac:inkMk id="2" creationId="{9BBF85B8-5820-7340-984B-D899BA9EF335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668475254" sldId="28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668475254" sldId="281"/>
            <ac:inkMk id="2" creationId="{0572B1DA-BF4D-00C2-4FE2-06B3A41E86FF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18:47:40.697" v="77"/>
        <pc:sldMkLst>
          <pc:docMk/>
          <pc:sldMk cId="4292315240" sldId="282"/>
        </pc:sldMkLst>
        <pc:spChg chg="add del mod">
          <ac:chgData name="Toby Donaldson" userId="2e6e5431-bb17-4c41-9985-d39c50d83c73" providerId="ADAL" clId="{5F2C1C6B-2DBC-4E15-91A6-3FEC5DA0784F}" dt="2023-07-11T18:47:33.848" v="76"/>
          <ac:spMkLst>
            <pc:docMk/>
            <pc:sldMk cId="4292315240" sldId="282"/>
            <ac:spMk id="2" creationId="{39EC80C1-0543-0FFD-4A95-C41713A43F73}"/>
          </ac:spMkLst>
        </pc:spChg>
        <pc:spChg chg="add mod">
          <ac:chgData name="Toby Donaldson" userId="2e6e5431-bb17-4c41-9985-d39c50d83c73" providerId="ADAL" clId="{5F2C1C6B-2DBC-4E15-91A6-3FEC5DA0784F}" dt="2023-07-11T18:47:40.697" v="77"/>
          <ac:spMkLst>
            <pc:docMk/>
            <pc:sldMk cId="4292315240" sldId="282"/>
            <ac:spMk id="3" creationId="{26019AD3-622A-6004-5F36-BE6A55F674AA}"/>
          </ac:spMkLst>
        </pc:spChg>
        <pc:spChg chg="del">
          <ac:chgData name="Toby Donaldson" userId="2e6e5431-bb17-4c41-9985-d39c50d83c73" providerId="ADAL" clId="{5F2C1C6B-2DBC-4E15-91A6-3FEC5DA0784F}" dt="2023-07-11T18:47:25.390" v="74" actId="21"/>
          <ac:spMkLst>
            <pc:docMk/>
            <pc:sldMk cId="4292315240" sldId="282"/>
            <ac:spMk id="17" creationId="{A439B3A8-C0B8-A98F-103B-6DA825507E6F}"/>
          </ac:spMkLst>
        </pc:sp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745029375" sldId="28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745029375" sldId="283"/>
            <ac:inkMk id="6" creationId="{91575022-49FC-DE50-7856-09367F5D837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623077837" sldId="28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623077837" sldId="284"/>
            <ac:inkMk id="2" creationId="{D6EEA427-4721-598A-8E42-0F0080A2965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795333712" sldId="29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795333712" sldId="291"/>
            <ac:inkMk id="11" creationId="{5924970D-06FC-3123-6311-3BAFBE61ADD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724005649" sldId="29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24005649" sldId="293"/>
            <ac:inkMk id="2" creationId="{CBB7419E-10DB-FAC3-8868-46B6B559C115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687416737" sldId="29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687416737" sldId="294"/>
            <ac:inkMk id="3" creationId="{FB632A31-C0CB-5822-0AA1-12C57CB05B3C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549288588" sldId="295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549288588" sldId="295"/>
            <ac:inkMk id="2" creationId="{BFEBEF8A-7395-9031-77FB-1BA213CC085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141212145" sldId="29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141212145" sldId="297"/>
            <ac:inkMk id="2" creationId="{79A6B895-2E23-DC57-789F-89F94B9D366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352366248" sldId="29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352366248" sldId="299"/>
            <ac:inkMk id="2" creationId="{FAF98ECA-F6C8-3287-0790-A44260CF116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508119904" sldId="30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508119904" sldId="300"/>
            <ac:inkMk id="3" creationId="{4653CE65-6F56-31AB-46C0-A44D10E9A1DE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71425619" sldId="30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71425619" sldId="304"/>
            <ac:inkMk id="2" creationId="{B61C7320-DD20-1022-8370-FF89DEE554D6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6652350" sldId="307"/>
        </pc:sldMkLst>
        <pc:spChg chg="mod">
          <ac:chgData name="Toby Donaldson" userId="2e6e5431-bb17-4c41-9985-d39c50d83c73" providerId="ADAL" clId="{5F2C1C6B-2DBC-4E15-91A6-3FEC5DA0784F}" dt="2023-07-11T18:54:13.173" v="79" actId="20577"/>
          <ac:spMkLst>
            <pc:docMk/>
            <pc:sldMk cId="26652350" sldId="307"/>
            <ac:spMk id="3" creationId="{F01A48B4-F5F7-F130-6FE0-792A8A9BA7FF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6652350" sldId="307"/>
            <ac:inkMk id="5" creationId="{A47947E0-B03D-2D91-600F-8402E247D534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238781561" sldId="30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238781561" sldId="308"/>
            <ac:inkMk id="4" creationId="{9D194C52-9765-71C9-163A-9FD785C58D33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18484555" sldId="30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18484555" sldId="309"/>
            <ac:inkMk id="3" creationId="{AF50287C-B413-0770-AE77-56F4D79AE3AB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096680121" sldId="314"/>
        </pc:sldMkLst>
        <pc:spChg chg="mod">
          <ac:chgData name="Toby Donaldson" userId="2e6e5431-bb17-4c41-9985-d39c50d83c73" providerId="ADAL" clId="{5F2C1C6B-2DBC-4E15-91A6-3FEC5DA0784F}" dt="2023-07-11T18:54:33.625" v="82" actId="20577"/>
          <ac:spMkLst>
            <pc:docMk/>
            <pc:sldMk cId="2096680121" sldId="314"/>
            <ac:spMk id="3" creationId="{F84C790D-A0C0-3CDE-8E32-3D5357E10699}"/>
          </ac:spMkLst>
        </pc:spChg>
        <pc:spChg chg="mod">
          <ac:chgData name="Toby Donaldson" userId="2e6e5431-bb17-4c41-9985-d39c50d83c73" providerId="ADAL" clId="{5F2C1C6B-2DBC-4E15-91A6-3FEC5DA0784F}" dt="2023-07-11T18:54:39.769" v="83" actId="1076"/>
          <ac:spMkLst>
            <pc:docMk/>
            <pc:sldMk cId="2096680121" sldId="314"/>
            <ac:spMk id="10" creationId="{BBFF1789-F43F-8554-AB89-037D59B45104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096680121" sldId="314"/>
            <ac:inkMk id="11" creationId="{07A44BA6-5F51-B72B-1ECE-3630A59A60C5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3484719159" sldId="316"/>
        </pc:sldMkLst>
        <pc:spChg chg="add mod">
          <ac:chgData name="Toby Donaldson" userId="2e6e5431-bb17-4c41-9985-d39c50d83c73" providerId="ADAL" clId="{5F2C1C6B-2DBC-4E15-91A6-3FEC5DA0784F}" dt="2023-07-11T18:55:44.744" v="101"/>
          <ac:spMkLst>
            <pc:docMk/>
            <pc:sldMk cId="3484719159" sldId="316"/>
            <ac:spMk id="3" creationId="{A4AAA44F-B8B4-25DF-BC86-0B9157B98F84}"/>
          </ac:spMkLst>
        </pc:spChg>
        <pc:spChg chg="del">
          <ac:chgData name="Toby Donaldson" userId="2e6e5431-bb17-4c41-9985-d39c50d83c73" providerId="ADAL" clId="{5F2C1C6B-2DBC-4E15-91A6-3FEC5DA0784F}" dt="2023-07-11T18:55:39.259" v="100" actId="21"/>
          <ac:spMkLst>
            <pc:docMk/>
            <pc:sldMk cId="3484719159" sldId="316"/>
            <ac:spMk id="1049" creationId="{A4184F60-CFD4-48CF-7136-A532626AE32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484719159" sldId="316"/>
            <ac:inkMk id="7" creationId="{3867C02A-B1F7-65A3-99EB-190760AC90DD}"/>
          </ac:inkMkLst>
        </pc:inkChg>
      </pc:sldChg>
      <pc:sldChg chg="modSp mod">
        <pc:chgData name="Toby Donaldson" userId="2e6e5431-bb17-4c41-9985-d39c50d83c73" providerId="ADAL" clId="{5F2C1C6B-2DBC-4E15-91A6-3FEC5DA0784F}" dt="2023-07-11T18:55:18.319" v="99" actId="20577"/>
        <pc:sldMkLst>
          <pc:docMk/>
          <pc:sldMk cId="1251350017" sldId="317"/>
        </pc:sldMkLst>
        <pc:spChg chg="mod">
          <ac:chgData name="Toby Donaldson" userId="2e6e5431-bb17-4c41-9985-d39c50d83c73" providerId="ADAL" clId="{5F2C1C6B-2DBC-4E15-91A6-3FEC5DA0784F}" dt="2023-07-11T18:55:18.319" v="99" actId="20577"/>
          <ac:spMkLst>
            <pc:docMk/>
            <pc:sldMk cId="1251350017" sldId="317"/>
            <ac:spMk id="1049" creationId="{A4184F60-CFD4-48CF-7136-A532626AE325}"/>
          </ac:spMkLst>
        </pc:sp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55537815" sldId="31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55537815" sldId="318"/>
            <ac:inkMk id="6" creationId="{8BE6017C-9450-35BC-B70B-EE0DCAF213F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558506726" sldId="31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558506726" sldId="319"/>
            <ac:inkMk id="8" creationId="{F1DEE340-83CD-6544-C8FF-14CBD8F021C8}"/>
          </ac:inkMkLst>
        </pc:inkChg>
      </pc:sldChg>
      <pc:sldChg chg="modSp mod">
        <pc:chgData name="Toby Donaldson" userId="2e6e5431-bb17-4c41-9985-d39c50d83c73" providerId="ADAL" clId="{5F2C1C6B-2DBC-4E15-91A6-3FEC5DA0784F}" dt="2023-07-11T18:57:18.638" v="132" actId="20577"/>
        <pc:sldMkLst>
          <pc:docMk/>
          <pc:sldMk cId="1772429724" sldId="320"/>
        </pc:sldMkLst>
        <pc:spChg chg="mod">
          <ac:chgData name="Toby Donaldson" userId="2e6e5431-bb17-4c41-9985-d39c50d83c73" providerId="ADAL" clId="{5F2C1C6B-2DBC-4E15-91A6-3FEC5DA0784F}" dt="2023-07-11T18:57:18.638" v="132" actId="20577"/>
          <ac:spMkLst>
            <pc:docMk/>
            <pc:sldMk cId="1772429724" sldId="320"/>
            <ac:spMk id="1049" creationId="{A4184F60-CFD4-48CF-7136-A532626AE325}"/>
          </ac:spMkLst>
        </pc:spChg>
      </pc:sldChg>
      <pc:sldChg chg="modSp mod">
        <pc:chgData name="Toby Donaldson" userId="2e6e5431-bb17-4c41-9985-d39c50d83c73" providerId="ADAL" clId="{5F2C1C6B-2DBC-4E15-91A6-3FEC5DA0784F}" dt="2023-07-11T18:57:09.247" v="117" actId="20577"/>
        <pc:sldMkLst>
          <pc:docMk/>
          <pc:sldMk cId="3054500176" sldId="321"/>
        </pc:sldMkLst>
        <pc:spChg chg="mod">
          <ac:chgData name="Toby Donaldson" userId="2e6e5431-bb17-4c41-9985-d39c50d83c73" providerId="ADAL" clId="{5F2C1C6B-2DBC-4E15-91A6-3FEC5DA0784F}" dt="2023-07-11T18:57:09.247" v="117" actId="20577"/>
          <ac:spMkLst>
            <pc:docMk/>
            <pc:sldMk cId="3054500176" sldId="321"/>
            <ac:spMk id="1049" creationId="{A4184F60-CFD4-48CF-7136-A532626AE325}"/>
          </ac:spMkLst>
        </pc:sp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532713793" sldId="322"/>
        </pc:sldMkLst>
        <pc:spChg chg="mod">
          <ac:chgData name="Toby Donaldson" userId="2e6e5431-bb17-4c41-9985-d39c50d83c73" providerId="ADAL" clId="{5F2C1C6B-2DBC-4E15-91A6-3FEC5DA0784F}" dt="2023-07-11T18:57:28.748" v="148" actId="20577"/>
          <ac:spMkLst>
            <pc:docMk/>
            <pc:sldMk cId="532713793" sldId="322"/>
            <ac:spMk id="1049" creationId="{A4184F60-CFD4-48CF-7136-A532626AE32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532713793" sldId="322"/>
            <ac:inkMk id="14" creationId="{73958608-D63A-79DC-5D1A-4A7FDD1A6349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2800531342" sldId="327"/>
        </pc:sldMkLst>
        <pc:spChg chg="del mod">
          <ac:chgData name="Toby Donaldson" userId="2e6e5431-bb17-4c41-9985-d39c50d83c73" providerId="ADAL" clId="{5F2C1C6B-2DBC-4E15-91A6-3FEC5DA0784F}" dt="2023-07-11T18:59:53.090" v="156" actId="21"/>
          <ac:spMkLst>
            <pc:docMk/>
            <pc:sldMk cId="2800531342" sldId="327"/>
            <ac:spMk id="10" creationId="{6A8E2D31-E06F-2EFB-9521-7C112D80C0F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800531342" sldId="327"/>
            <ac:inkMk id="6" creationId="{5C49D0E3-7BDA-D5DC-9F0A-2B96405ED7DB}"/>
          </ac:inkMkLst>
        </pc:inkChg>
      </pc:sldChg>
      <pc:sldChg chg="addSp ord">
        <pc:chgData name="Toby Donaldson" userId="2e6e5431-bb17-4c41-9985-d39c50d83c73" providerId="ADAL" clId="{5F2C1C6B-2DBC-4E15-91A6-3FEC5DA0784F}" dt="2023-07-14T19:50:43.808" v="841"/>
        <pc:sldMkLst>
          <pc:docMk/>
          <pc:sldMk cId="2919309092" sldId="329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2919309092" sldId="329"/>
            <ac:inkMk id="2" creationId="{D8A835F6-57E7-7AE2-AB43-371991AEFC4A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2185427255" sldId="330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2185427255" sldId="330"/>
            <ac:inkMk id="5" creationId="{77BE5520-F17E-EFAC-DB47-28824F2322B0}"/>
          </ac:inkMkLst>
        </pc:inkChg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2185427255" sldId="330"/>
            <ac:inkMk id="5" creationId="{FB3B0E23-7DBA-4498-B410-BDDEB79C8475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4065673566" sldId="331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4065673566" sldId="331"/>
            <ac:inkMk id="2" creationId="{AF2D7D72-25B0-1394-E30C-A82F3D1CA7EB}"/>
          </ac:inkMkLst>
        </pc:inkChg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65673566" sldId="331"/>
            <ac:inkMk id="2" creationId="{DA9E42F3-A24E-7D04-E5B9-0C8B8E4A0A51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4054760777" sldId="332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4054760777" sldId="332"/>
            <ac:inkMk id="2" creationId="{55C9A5A2-B549-95AF-D75E-0E420711A40F}"/>
          </ac:inkMkLst>
        </pc:inkChg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54760777" sldId="332"/>
            <ac:inkMk id="2" creationId="{F310239E-8BF6-E859-B8B4-F86199EC0C75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728487016" sldId="333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728487016" sldId="333"/>
            <ac:inkMk id="3" creationId="{4BCA6FF5-14D3-E816-6250-2E3FDBC11B8D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4014844584" sldId="334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14844584" sldId="334"/>
            <ac:inkMk id="3" creationId="{0A23E529-A325-3188-A4B8-3F880F1B69B0}"/>
          </ac:inkMkLst>
        </pc:inkChg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4014844584" sldId="334"/>
            <ac:inkMk id="3" creationId="{9AE23742-18C1-8F36-4BE9-A87BAE5DCBFA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366105814" sldId="336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366105814" sldId="336"/>
            <ac:inkMk id="6" creationId="{6E6348A5-92C5-E852-6967-FE4911F2709C}"/>
          </ac:inkMkLst>
        </pc:inkChg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366105814" sldId="336"/>
            <ac:inkMk id="8" creationId="{84F5B1F5-9EC1-9F52-F88D-59EFCEF7E3A1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264800067" sldId="337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264800067" sldId="337"/>
            <ac:inkMk id="5" creationId="{5E79A36C-2E71-4E76-8951-CDD1B36F162B}"/>
          </ac:inkMkLst>
        </pc:inkChg>
      </pc:sldChg>
      <pc:sldChg chg="addSp add">
        <pc:chgData name="Toby Donaldson" userId="2e6e5431-bb17-4c41-9985-d39c50d83c73" providerId="ADAL" clId="{5F2C1C6B-2DBC-4E15-91A6-3FEC5DA0784F}" dt="2023-07-11T20:55:37.033" v="838"/>
        <pc:sldMkLst>
          <pc:docMk/>
          <pc:sldMk cId="2294391492" sldId="33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294391492" sldId="338"/>
            <ac:inkMk id="13" creationId="{F05FBE48-1CAC-60C5-5BD8-167353A2966C}"/>
          </ac:inkMkLst>
        </pc:inkChg>
      </pc:sldChg>
      <pc:sldChg chg="addSp add ord">
        <pc:chgData name="Toby Donaldson" userId="2e6e5431-bb17-4c41-9985-d39c50d83c73" providerId="ADAL" clId="{5F2C1C6B-2DBC-4E15-91A6-3FEC5DA0784F}" dt="2023-07-11T21:21:45.156" v="839"/>
        <pc:sldMkLst>
          <pc:docMk/>
          <pc:sldMk cId="1944348370" sldId="339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1944348370" sldId="339"/>
            <ac:inkMk id="6" creationId="{C7323B20-2DF5-6ED3-3F71-F8FCD6843EFA}"/>
          </ac:inkMkLst>
        </pc:inkChg>
      </pc:sldChg>
      <pc:sldChg chg="addSp modSp new mod">
        <pc:chgData name="Toby Donaldson" userId="2e6e5431-bb17-4c41-9985-d39c50d83c73" providerId="ADAL" clId="{5F2C1C6B-2DBC-4E15-91A6-3FEC5DA0784F}" dt="2023-07-11T19:05:35.793" v="721" actId="1076"/>
        <pc:sldMkLst>
          <pc:docMk/>
          <pc:sldMk cId="3625853187" sldId="340"/>
        </pc:sldMkLst>
        <pc:spChg chg="mod">
          <ac:chgData name="Toby Donaldson" userId="2e6e5431-bb17-4c41-9985-d39c50d83c73" providerId="ADAL" clId="{5F2C1C6B-2DBC-4E15-91A6-3FEC5DA0784F}" dt="2023-07-11T19:01:57.703" v="400" actId="14100"/>
          <ac:spMkLst>
            <pc:docMk/>
            <pc:sldMk cId="3625853187" sldId="340"/>
            <ac:spMk id="2" creationId="{5F7FC598-788D-2BB1-835E-1B5821BC00EB}"/>
          </ac:spMkLst>
        </pc:spChg>
        <pc:spChg chg="mod">
          <ac:chgData name="Toby Donaldson" userId="2e6e5431-bb17-4c41-9985-d39c50d83c73" providerId="ADAL" clId="{5F2C1C6B-2DBC-4E15-91A6-3FEC5DA0784F}" dt="2023-07-11T19:01:38.600" v="398" actId="14100"/>
          <ac:spMkLst>
            <pc:docMk/>
            <pc:sldMk cId="3625853187" sldId="340"/>
            <ac:spMk id="3" creationId="{3297AC78-97DB-7999-6C77-30767ECD6089}"/>
          </ac:spMkLst>
        </pc:spChg>
        <pc:spChg chg="add mod">
          <ac:chgData name="Toby Donaldson" userId="2e6e5431-bb17-4c41-9985-d39c50d83c73" providerId="ADAL" clId="{5F2C1C6B-2DBC-4E15-91A6-3FEC5DA0784F}" dt="2023-07-11T19:02:54.215" v="555" actId="1076"/>
          <ac:spMkLst>
            <pc:docMk/>
            <pc:sldMk cId="3625853187" sldId="340"/>
            <ac:spMk id="5" creationId="{8AC75F12-A064-A4E1-F808-C85E8034E45D}"/>
          </ac:spMkLst>
        </pc:spChg>
        <pc:picChg chg="add mod">
          <ac:chgData name="Toby Donaldson" userId="2e6e5431-bb17-4c41-9985-d39c50d83c73" providerId="ADAL" clId="{5F2C1C6B-2DBC-4E15-91A6-3FEC5DA0784F}" dt="2023-07-11T19:05:35.793" v="721" actId="1076"/>
          <ac:picMkLst>
            <pc:docMk/>
            <pc:sldMk cId="3625853187" sldId="340"/>
            <ac:picMk id="6" creationId="{01CFDFDE-20B7-1CF7-A720-B2F800035760}"/>
          </ac:picMkLst>
        </pc:picChg>
      </pc:sldChg>
      <pc:sldChg chg="addSp delSp modSp add mod">
        <pc:chgData name="Toby Donaldson" userId="2e6e5431-bb17-4c41-9985-d39c50d83c73" providerId="ADAL" clId="{5F2C1C6B-2DBC-4E15-91A6-3FEC5DA0784F}" dt="2023-07-14T20:42:38.584" v="842"/>
        <pc:sldMkLst>
          <pc:docMk/>
          <pc:sldMk cId="3086866469" sldId="341"/>
        </pc:sldMkLst>
        <pc:spChg chg="mod">
          <ac:chgData name="Toby Donaldson" userId="2e6e5431-bb17-4c41-9985-d39c50d83c73" providerId="ADAL" clId="{5F2C1C6B-2DBC-4E15-91A6-3FEC5DA0784F}" dt="2023-07-11T19:04:35.455" v="692" actId="1076"/>
          <ac:spMkLst>
            <pc:docMk/>
            <pc:sldMk cId="3086866469" sldId="341"/>
            <ac:spMk id="5" creationId="{8AC75F12-A064-A4E1-F808-C85E8034E45D}"/>
          </ac:spMkLst>
        </pc:spChg>
        <pc:spChg chg="add mod">
          <ac:chgData name="Toby Donaldson" userId="2e6e5431-bb17-4c41-9985-d39c50d83c73" providerId="ADAL" clId="{5F2C1C6B-2DBC-4E15-91A6-3FEC5DA0784F}" dt="2023-07-11T19:04:35.455" v="692" actId="1076"/>
          <ac:spMkLst>
            <pc:docMk/>
            <pc:sldMk cId="3086866469" sldId="341"/>
            <ac:spMk id="7" creationId="{EA06C2AD-0D9F-54F1-AF6D-FBFCA9C60C6D}"/>
          </ac:spMkLst>
        </pc:spChg>
        <pc:spChg chg="add mod">
          <ac:chgData name="Toby Donaldson" userId="2e6e5431-bb17-4c41-9985-d39c50d83c73" providerId="ADAL" clId="{5F2C1C6B-2DBC-4E15-91A6-3FEC5DA0784F}" dt="2023-07-11T19:04:37.238" v="694" actId="1076"/>
          <ac:spMkLst>
            <pc:docMk/>
            <pc:sldMk cId="3086866469" sldId="341"/>
            <ac:spMk id="8" creationId="{04EACD9F-43C2-F283-1EBD-781A1D801F03}"/>
          </ac:spMkLst>
        </pc:spChg>
        <pc:picChg chg="del">
          <ac:chgData name="Toby Donaldson" userId="2e6e5431-bb17-4c41-9985-d39c50d83c73" providerId="ADAL" clId="{5F2C1C6B-2DBC-4E15-91A6-3FEC5DA0784F}" dt="2023-07-11T19:05:40.438" v="722" actId="21"/>
          <ac:picMkLst>
            <pc:docMk/>
            <pc:sldMk cId="3086866469" sldId="341"/>
            <ac:picMk id="6" creationId="{01CFDFDE-20B7-1CF7-A720-B2F800035760}"/>
          </ac:picMkLst>
        </pc:picChg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3086866469" sldId="341"/>
            <ac:inkMk id="8" creationId="{5AB4DFF2-33C4-A2F8-86E2-2B8B3B19F544}"/>
          </ac:inkMkLst>
        </pc:inkChg>
      </pc:sldChg>
      <pc:sldChg chg="addSp modSp add mod">
        <pc:chgData name="Toby Donaldson" userId="2e6e5431-bb17-4c41-9985-d39c50d83c73" providerId="ADAL" clId="{5F2C1C6B-2DBC-4E15-91A6-3FEC5DA0784F}" dt="2023-07-11T19:05:27.084" v="720" actId="1076"/>
        <pc:sldMkLst>
          <pc:docMk/>
          <pc:sldMk cId="810228770" sldId="342"/>
        </pc:sldMkLst>
        <pc:spChg chg="add mod">
          <ac:chgData name="Toby Donaldson" userId="2e6e5431-bb17-4c41-9985-d39c50d83c73" providerId="ADAL" clId="{5F2C1C6B-2DBC-4E15-91A6-3FEC5DA0784F}" dt="2023-07-11T19:05:22.569" v="719" actId="1076"/>
          <ac:spMkLst>
            <pc:docMk/>
            <pc:sldMk cId="810228770" sldId="342"/>
            <ac:spMk id="9" creationId="{6A69122A-1578-9E16-55AA-92C393BCB7EE}"/>
          </ac:spMkLst>
        </pc:spChg>
        <pc:picChg chg="mod">
          <ac:chgData name="Toby Donaldson" userId="2e6e5431-bb17-4c41-9985-d39c50d83c73" providerId="ADAL" clId="{5F2C1C6B-2DBC-4E15-91A6-3FEC5DA0784F}" dt="2023-07-11T19:05:27.084" v="720" actId="1076"/>
          <ac:picMkLst>
            <pc:docMk/>
            <pc:sldMk cId="810228770" sldId="342"/>
            <ac:picMk id="6" creationId="{01CFDFDE-20B7-1CF7-A720-B2F800035760}"/>
          </ac:picMkLst>
        </pc:picChg>
      </pc:sldChg>
      <pc:sldChg chg="addSp delSp modSp add mod">
        <pc:chgData name="Toby Donaldson" userId="2e6e5431-bb17-4c41-9985-d39c50d83c73" providerId="ADAL" clId="{5F2C1C6B-2DBC-4E15-91A6-3FEC5DA0784F}" dt="2023-07-11T19:07:33.940" v="837" actId="113"/>
        <pc:sldMkLst>
          <pc:docMk/>
          <pc:sldMk cId="3741853648" sldId="343"/>
        </pc:sldMkLst>
        <pc:spChg chg="mod">
          <ac:chgData name="Toby Donaldson" userId="2e6e5431-bb17-4c41-9985-d39c50d83c73" providerId="ADAL" clId="{5F2C1C6B-2DBC-4E15-91A6-3FEC5DA0784F}" dt="2023-07-11T19:07:33.940" v="837" actId="113"/>
          <ac:spMkLst>
            <pc:docMk/>
            <pc:sldMk cId="3741853648" sldId="343"/>
            <ac:spMk id="3" creationId="{3297AC78-97DB-7999-6C77-30767ECD6089}"/>
          </ac:spMkLst>
        </pc:spChg>
        <pc:spChg chg="mod">
          <ac:chgData name="Toby Donaldson" userId="2e6e5431-bb17-4c41-9985-d39c50d83c73" providerId="ADAL" clId="{5F2C1C6B-2DBC-4E15-91A6-3FEC5DA0784F}" dt="2023-07-11T19:07:09.860" v="836" actId="20577"/>
          <ac:spMkLst>
            <pc:docMk/>
            <pc:sldMk cId="3741853648" sldId="343"/>
            <ac:spMk id="7" creationId="{EA06C2AD-0D9F-54F1-AF6D-FBFCA9C60C6D}"/>
          </ac:spMkLst>
        </pc:spChg>
        <pc:spChg chg="add mod">
          <ac:chgData name="Toby Donaldson" userId="2e6e5431-bb17-4c41-9985-d39c50d83c73" providerId="ADAL" clId="{5F2C1C6B-2DBC-4E15-91A6-3FEC5DA0784F}" dt="2023-07-11T19:06:53.431" v="831" actId="20577"/>
          <ac:spMkLst>
            <pc:docMk/>
            <pc:sldMk cId="3741853648" sldId="343"/>
            <ac:spMk id="10" creationId="{CB860582-B1DC-9691-7273-33D339A394D9}"/>
          </ac:spMkLst>
        </pc:spChg>
        <pc:spChg chg="add mod">
          <ac:chgData name="Toby Donaldson" userId="2e6e5431-bb17-4c41-9985-d39c50d83c73" providerId="ADAL" clId="{5F2C1C6B-2DBC-4E15-91A6-3FEC5DA0784F}" dt="2023-07-11T19:06:03.709" v="726" actId="1076"/>
          <ac:spMkLst>
            <pc:docMk/>
            <pc:sldMk cId="3741853648" sldId="343"/>
            <ac:spMk id="11" creationId="{21345A2A-B0F9-6EF1-A35C-4E89FE03A597}"/>
          </ac:spMkLst>
        </pc:spChg>
        <pc:picChg chg="del">
          <ac:chgData name="Toby Donaldson" userId="2e6e5431-bb17-4c41-9985-d39c50d83c73" providerId="ADAL" clId="{5F2C1C6B-2DBC-4E15-91A6-3FEC5DA0784F}" dt="2023-07-11T19:05:50.257" v="724" actId="21"/>
          <ac:picMkLst>
            <pc:docMk/>
            <pc:sldMk cId="3741853648" sldId="343"/>
            <ac:picMk id="6" creationId="{01CFDFDE-20B7-1CF7-A720-B2F800035760}"/>
          </ac:picMkLst>
        </pc:pic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3376339307" sldId="345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3376339307" sldId="345"/>
            <ac:inkMk id="5" creationId="{C1EA6020-1217-194F-78C3-559ADD20B451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2464346885" sldId="346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2464346885" sldId="346"/>
            <ac:inkMk id="3" creationId="{EEF685F1-3538-9254-B9E8-4398E6D160EA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2179050156" sldId="349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2179050156" sldId="349"/>
            <ac:inkMk id="3" creationId="{D6719CFC-B7B9-0283-D478-6AFAC9BD859C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3023792636" sldId="350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3023792636" sldId="350"/>
            <ac:inkMk id="3" creationId="{3E330CD8-74A5-F9B6-BFDE-3FD3CA047677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490129198" sldId="353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490129198" sldId="353"/>
            <ac:inkMk id="13" creationId="{46974006-D513-A5E8-9AB8-099D4B97F2E4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1546469517" sldId="354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1546469517" sldId="354"/>
            <ac:inkMk id="12" creationId="{5AA5E06C-79DA-A139-1FBB-14E00251FD25}"/>
          </ac:inkMkLst>
        </pc:inkChg>
      </pc:sldChg>
    </pc:docChg>
  </pc:docChgLst>
  <pc:docChgLst>
    <pc:chgData name="Toby Donaldson" userId="2e6e5431-bb17-4c41-9985-d39c50d83c73" providerId="ADAL" clId="{93EC75E2-D256-4003-B5B9-F26F8E9174A5}"/>
    <pc:docChg chg="undo custSel addSld delSld modSld sldOrd modSection">
      <pc:chgData name="Toby Donaldson" userId="2e6e5431-bb17-4c41-9985-d39c50d83c73" providerId="ADAL" clId="{93EC75E2-D256-4003-B5B9-F26F8E9174A5}" dt="2023-07-14T03:42:23.636" v="5501" actId="113"/>
      <pc:docMkLst>
        <pc:docMk/>
      </pc:docMkLst>
      <pc:sldChg chg="delSp modSp mod">
        <pc:chgData name="Toby Donaldson" userId="2e6e5431-bb17-4c41-9985-d39c50d83c73" providerId="ADAL" clId="{93EC75E2-D256-4003-B5B9-F26F8E9174A5}" dt="2023-07-11T22:13:21.890" v="3123" actId="21"/>
        <pc:sldMkLst>
          <pc:docMk/>
          <pc:sldMk cId="3984422212" sldId="280"/>
        </pc:sldMkLst>
        <pc:spChg chg="mod">
          <ac:chgData name="Toby Donaldson" userId="2e6e5431-bb17-4c41-9985-d39c50d83c73" providerId="ADAL" clId="{93EC75E2-D256-4003-B5B9-F26F8E9174A5}" dt="2023-07-11T22:12:58.322" v="3114" actId="20577"/>
          <ac:spMkLst>
            <pc:docMk/>
            <pc:sldMk cId="3984422212" sldId="280"/>
            <ac:spMk id="193" creationId="{68859D1C-40CF-B948-6D57-B996E0E9C131}"/>
          </ac:spMkLst>
        </pc:spChg>
        <pc:spChg chg="mod">
          <ac:chgData name="Toby Donaldson" userId="2e6e5431-bb17-4c41-9985-d39c50d83c73" providerId="ADAL" clId="{93EC75E2-D256-4003-B5B9-F26F8E9174A5}" dt="2023-07-11T22:13:01.179" v="3116" actId="20577"/>
          <ac:spMkLst>
            <pc:docMk/>
            <pc:sldMk cId="3984422212" sldId="280"/>
            <ac:spMk id="199" creationId="{91701135-3ECB-3F86-4E82-B23AAC1163BC}"/>
          </ac:spMkLst>
        </pc:spChg>
        <pc:spChg chg="mod">
          <ac:chgData name="Toby Donaldson" userId="2e6e5431-bb17-4c41-9985-d39c50d83c73" providerId="ADAL" clId="{93EC75E2-D256-4003-B5B9-F26F8E9174A5}" dt="2023-07-11T22:13:08.897" v="3118" actId="20577"/>
          <ac:spMkLst>
            <pc:docMk/>
            <pc:sldMk cId="3984422212" sldId="280"/>
            <ac:spMk id="206" creationId="{76D922BC-18A1-BAAE-E29B-A6D55E7D87F6}"/>
          </ac:spMkLst>
        </pc:spChg>
        <pc:spChg chg="mod">
          <ac:chgData name="Toby Donaldson" userId="2e6e5431-bb17-4c41-9985-d39c50d83c73" providerId="ADAL" clId="{93EC75E2-D256-4003-B5B9-F26F8E9174A5}" dt="2023-07-11T22:13:14.193" v="3120" actId="20577"/>
          <ac:spMkLst>
            <pc:docMk/>
            <pc:sldMk cId="3984422212" sldId="280"/>
            <ac:spMk id="208" creationId="{EF1F3CA9-0BF2-3AE1-3976-2EF36D79D35E}"/>
          </ac:spMkLst>
        </pc:spChg>
        <pc:spChg chg="mod">
          <ac:chgData name="Toby Donaldson" userId="2e6e5431-bb17-4c41-9985-d39c50d83c73" providerId="ADAL" clId="{93EC75E2-D256-4003-B5B9-F26F8E9174A5}" dt="2023-07-11T22:13:18.634" v="3122" actId="20577"/>
          <ac:spMkLst>
            <pc:docMk/>
            <pc:sldMk cId="3984422212" sldId="280"/>
            <ac:spMk id="210" creationId="{9BEFE4AF-6E4C-71E1-2E7C-CC0CEA449003}"/>
          </ac:spMkLst>
        </pc:spChg>
        <pc:inkChg chg="del">
          <ac:chgData name="Toby Donaldson" userId="2e6e5431-bb17-4c41-9985-d39c50d83c73" providerId="ADAL" clId="{93EC75E2-D256-4003-B5B9-F26F8E9174A5}" dt="2023-07-11T22:13:21.890" v="3123" actId="21"/>
          <ac:inkMkLst>
            <pc:docMk/>
            <pc:sldMk cId="3984422212" sldId="280"/>
            <ac:inkMk id="2" creationId="{9BBF85B8-5820-7340-984B-D899BA9EF335}"/>
          </ac:inkMkLst>
        </pc:inkChg>
      </pc:sldChg>
      <pc:sldChg chg="addSp delSp modSp mod">
        <pc:chgData name="Toby Donaldson" userId="2e6e5431-bb17-4c41-9985-d39c50d83c73" providerId="ADAL" clId="{93EC75E2-D256-4003-B5B9-F26F8E9174A5}" dt="2023-07-11T22:14:15.602" v="3139" actId="20577"/>
        <pc:sldMkLst>
          <pc:docMk/>
          <pc:sldMk cId="668475254" sldId="281"/>
        </pc:sldMkLst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3" creationId="{E6D1F2AD-D18E-EFB3-A7FB-D86979EFDC8A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" creationId="{6E54F060-A736-395E-27FA-C1C1765424D5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" creationId="{BD92DA11-FD6B-2C09-6C47-A9FAF87180C4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6" creationId="{02B4ED14-5023-0B57-111E-F245BE3149E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7" creationId="{B93FEC29-B9FC-0DF4-481D-1A2707419ADF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8" creationId="{E0D508C3-18D8-ACAE-36AA-8FBD3AAF2F76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9" creationId="{51BCCEC6-3FEE-F9E7-A243-6E9B04602B0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0" creationId="{83F28F7E-158D-00C5-A0CB-18688876E08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1" creationId="{7AEE3D75-CF94-301C-CB9F-04BB3066D4D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2" creationId="{9897904E-3EA1-D5F2-5834-028BB53CC216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3" creationId="{7DD90DBD-6EF7-C88F-FDF9-2D33B2AE1DB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4" creationId="{84A21BA5-E2DB-BD8E-E04A-B089EE2C7356}"/>
          </ac:spMkLst>
        </pc:spChg>
        <pc:spChg chg="mod">
          <ac:chgData name="Toby Donaldson" userId="2e6e5431-bb17-4c41-9985-d39c50d83c73" providerId="ADAL" clId="{93EC75E2-D256-4003-B5B9-F26F8E9174A5}" dt="2023-07-11T22:13:57.523" v="3131" actId="20577"/>
          <ac:spMkLst>
            <pc:docMk/>
            <pc:sldMk cId="668475254" sldId="281"/>
            <ac:spMk id="24" creationId="{00C9ED4F-F44C-917F-66C3-21278B31846A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32" creationId="{E284CC69-F51E-B1C0-24DF-F4E84A836537}"/>
          </ac:spMkLst>
        </pc:spChg>
        <pc:spChg chg="mod">
          <ac:chgData name="Toby Donaldson" userId="2e6e5431-bb17-4c41-9985-d39c50d83c73" providerId="ADAL" clId="{93EC75E2-D256-4003-B5B9-F26F8E9174A5}" dt="2023-07-11T22:14:01.906" v="3133" actId="20577"/>
          <ac:spMkLst>
            <pc:docMk/>
            <pc:sldMk cId="668475254" sldId="281"/>
            <ac:spMk id="33" creationId="{09594101-CDF3-F5F1-5ECD-1E9C4691211D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1" creationId="{77CCA685-5589-934D-34C4-55D526A447A8}"/>
          </ac:spMkLst>
        </pc:spChg>
        <pc:spChg chg="mod">
          <ac:chgData name="Toby Donaldson" userId="2e6e5431-bb17-4c41-9985-d39c50d83c73" providerId="ADAL" clId="{93EC75E2-D256-4003-B5B9-F26F8E9174A5}" dt="2023-07-11T22:14:06.907" v="3135" actId="20577"/>
          <ac:spMkLst>
            <pc:docMk/>
            <pc:sldMk cId="668475254" sldId="281"/>
            <ac:spMk id="42" creationId="{5FCADE23-1F78-28C7-A57E-BBF1EA48BEF7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4" creationId="{484E879C-0B39-42CE-955F-4EF1C873A574}"/>
          </ac:spMkLst>
        </pc:spChg>
        <pc:spChg chg="mod">
          <ac:chgData name="Toby Donaldson" userId="2e6e5431-bb17-4c41-9985-d39c50d83c73" providerId="ADAL" clId="{93EC75E2-D256-4003-B5B9-F26F8E9174A5}" dt="2023-07-11T22:14:10.939" v="3137" actId="20577"/>
          <ac:spMkLst>
            <pc:docMk/>
            <pc:sldMk cId="668475254" sldId="281"/>
            <ac:spMk id="45" creationId="{32CB5383-062A-198C-770F-2ED0DFEA9AB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7" creationId="{F8A0C2EE-D89A-72DB-3839-6DC57E239A93}"/>
          </ac:spMkLst>
        </pc:spChg>
        <pc:spChg chg="mod">
          <ac:chgData name="Toby Donaldson" userId="2e6e5431-bb17-4c41-9985-d39c50d83c73" providerId="ADAL" clId="{93EC75E2-D256-4003-B5B9-F26F8E9174A5}" dt="2023-07-11T22:14:15.602" v="3139" actId="20577"/>
          <ac:spMkLst>
            <pc:docMk/>
            <pc:sldMk cId="668475254" sldId="281"/>
            <ac:spMk id="48" creationId="{10799474-EAC0-583B-BE5C-9234FCFE907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3" creationId="{9AF7ABC0-6973-2A57-5477-2B391BE0B077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4" creationId="{6325F0C3-0141-2F58-2B95-37A7CE9FFC5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0" creationId="{048E5A4C-7E04-C9A2-DAC3-29EC59A84DF7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3" creationId="{555F163C-0AD2-2393-1AAD-F3276BD8BC1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4" creationId="{30B9ED9A-9BFD-F841-8C72-76F409B26985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7" creationId="{D8F7234F-7099-C2ED-9969-72FCE86F1D58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8" creationId="{8CBF1AC9-E3D4-218D-104A-FF3696CCD6B0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1" creationId="{885463E7-124B-DAE8-311F-9376523764AC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2" creationId="{ACF56111-9D98-DB7F-2817-E17552EBD83E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3" creationId="{7A78B486-BAB2-7273-88AB-83F2171B7ED5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4" creationId="{AB1B4BDE-0F51-1D5A-FEF2-3ED7FAF94A8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7" creationId="{CF448E41-E43D-1F28-D269-FF0D001AF896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0" creationId="{2BA49891-60BE-F825-AF3A-B3BAE992D1F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1" creationId="{809E6D7C-F3BD-923E-00E1-DB3168AAF036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9" creationId="{EFE7F319-D03D-EA34-A8EC-EE17FD3469E7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2" creationId="{9AE18352-5188-F80F-B6D0-F5120906C03B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3" creationId="{11E26641-0EAF-3134-0CB9-38AEAE79EFE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4" creationId="{D70BBAF4-6E26-E33F-7213-DA681CA566FD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7" creationId="{91A2DBBF-FFCD-3C54-842B-9481E6F389E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100" creationId="{A7108F1D-EDB5-C463-5394-7EC11667A02F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89" creationId="{47D2D1F2-4E5F-FC5D-041F-5FF1DE05D327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0" creationId="{665D528E-5338-2314-76A2-8A8C48BE2C48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1" creationId="{BAAFC37F-79DB-31B5-FE7E-98CE4B163B28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2" creationId="{17061693-9B7E-1774-7E32-E9346DF842CB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3" creationId="{68859D1C-40CF-B948-6D57-B996E0E9C131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4" creationId="{09EB6DFD-DAA7-6AE9-98E2-36E60AB02184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5" creationId="{DFB10C04-12D8-319B-7FB5-0A7260869672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6" creationId="{4145F314-DE81-8E50-DB47-E0FBC0F051F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7" creationId="{AA5C562B-4897-8B36-0EB3-8095EC1426CD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8" creationId="{014397BF-C121-3039-4521-3C50588E0119}"/>
          </ac:spMkLst>
        </pc:spChg>
        <pc:spChg chg="del mod">
          <ac:chgData name="Toby Donaldson" userId="2e6e5431-bb17-4c41-9985-d39c50d83c73" providerId="ADAL" clId="{93EC75E2-D256-4003-B5B9-F26F8E9174A5}" dt="2023-07-11T22:13:51.687" v="3129" actId="21"/>
          <ac:spMkLst>
            <pc:docMk/>
            <pc:sldMk cId="668475254" sldId="281"/>
            <ac:spMk id="199" creationId="{91701135-3ECB-3F86-4E82-B23AAC1163BC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0" creationId="{29B1331E-8148-BEE1-6D73-C3D7C1CA8A8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6" creationId="{76D922BC-18A1-BAAE-E29B-A6D55E7D87F6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7" creationId="{6CCA49BC-3A3F-A9A2-3A2C-FF1DECB57562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8" creationId="{EF1F3CA9-0BF2-3AE1-3976-2EF36D79D35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9" creationId="{928AEC35-6950-FF21-72B7-131BCB02964C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10" creationId="{9BEFE4AF-6E4C-71E1-2E7C-CC0CEA449003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11" creationId="{185A8FCC-E866-8D86-AC99-661F557A7A1B}"/>
          </ac:spMkLst>
        </pc:sp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19" creationId="{8DA10B6A-43A2-6887-3A1F-0F9FB61ED98C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0" creationId="{3EC5FC89-887A-C18D-F3FD-FA5611B28B75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3" creationId="{F62A26B8-059C-88EA-1F0F-18CFFFF44F6F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6" creationId="{2139C98E-93F4-6254-63D6-155CF53967D3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9" creationId="{FF56B285-40A5-B0B1-208E-652B6FEB4643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7" creationId="{A29CB59B-94FF-AA69-B5BB-203C60D326A0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8" creationId="{EF9F90D2-72CA-2A3D-3830-E2D375142041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9" creationId="{6A4E40EE-D5D0-8A05-29DD-6311C3353037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2" creationId="{3C6062FD-8263-8B75-0EA9-0A0808878385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3" creationId="{1540CA42-BC1F-C934-8619-2299C61FE55D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6" creationId="{DE20037A-41AC-D1A1-0331-660F8A28FEB8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7" creationId="{C46BBAC3-AB0C-232B-99B9-89034950A086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8" creationId="{F6202354-B2AB-FE85-A941-2042E42C5114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1" creationId="{5E524B70-959B-07AF-F438-3459692D5485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2" creationId="{39CF1242-8D92-B6CA-434B-5E11504C1FC1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3" creationId="{ACBA723A-2252-B2BF-89FE-33E12A816C38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1" creationId="{F78E3CEF-8C22-205B-7948-86165C1054A9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2" creationId="{6546DECA-F8A7-8A6D-DC5F-4053388C4C74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3" creationId="{009F26D3-4E81-C12E-F817-23266C9D093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4" creationId="{3B0A1AC1-C234-3865-4F6D-F6FCDB9D9B6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5" creationId="{5B4557DD-44B1-F32B-6596-BD889FA97C4D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2" creationId="{04AB544B-55BE-1922-1D16-2879045E52A9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3" creationId="{E4A2096B-735A-41F3-D52E-1B5378CB021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4" creationId="{91EF944E-172F-F1F4-FC21-255D6577E07A}"/>
          </ac:cxnSpMkLst>
        </pc:cxnChg>
      </pc:sldChg>
      <pc:sldChg chg="modSp mod">
        <pc:chgData name="Toby Donaldson" userId="2e6e5431-bb17-4c41-9985-d39c50d83c73" providerId="ADAL" clId="{93EC75E2-D256-4003-B5B9-F26F8E9174A5}" dt="2023-07-11T04:59:18.373" v="2989" actId="20577"/>
        <pc:sldMkLst>
          <pc:docMk/>
          <pc:sldMk cId="687416737" sldId="294"/>
        </pc:sldMkLst>
        <pc:spChg chg="mod">
          <ac:chgData name="Toby Donaldson" userId="2e6e5431-bb17-4c41-9985-d39c50d83c73" providerId="ADAL" clId="{93EC75E2-D256-4003-B5B9-F26F8E9174A5}" dt="2023-07-11T04:59:18.373" v="2989" actId="20577"/>
          <ac:spMkLst>
            <pc:docMk/>
            <pc:sldMk cId="687416737" sldId="294"/>
            <ac:spMk id="2" creationId="{EEC6BD4D-7033-201E-B9F0-B1A59B363E04}"/>
          </ac:spMkLst>
        </pc:spChg>
      </pc:sldChg>
      <pc:sldChg chg="ord">
        <pc:chgData name="Toby Donaldson" userId="2e6e5431-bb17-4c41-9985-d39c50d83c73" providerId="ADAL" clId="{93EC75E2-D256-4003-B5B9-F26F8E9174A5}" dt="2023-07-11T04:59:05.820" v="2983"/>
        <pc:sldMkLst>
          <pc:docMk/>
          <pc:sldMk cId="2549288588" sldId="295"/>
        </pc:sldMkLst>
      </pc:sldChg>
      <pc:sldChg chg="addSp delSp modSp add mod">
        <pc:chgData name="Toby Donaldson" userId="2e6e5431-bb17-4c41-9985-d39c50d83c73" providerId="ADAL" clId="{93EC75E2-D256-4003-B5B9-F26F8E9174A5}" dt="2023-07-11T03:31:05.029" v="905" actId="6549"/>
        <pc:sldMkLst>
          <pc:docMk/>
          <pc:sldMk cId="2919309092" sldId="329"/>
        </pc:sldMkLst>
        <pc:spChg chg="del mod">
          <ac:chgData name="Toby Donaldson" userId="2e6e5431-bb17-4c41-9985-d39c50d83c73" providerId="ADAL" clId="{93EC75E2-D256-4003-B5B9-F26F8E9174A5}" dt="2023-07-11T03:23:54.564" v="611" actId="21"/>
          <ac:spMkLst>
            <pc:docMk/>
            <pc:sldMk cId="2919309092" sldId="329"/>
            <ac:spMk id="2" creationId="{282AF454-95E3-2F5C-D6ED-09B970D8DD90}"/>
          </ac:spMkLst>
        </pc:spChg>
        <pc:spChg chg="mod">
          <ac:chgData name="Toby Donaldson" userId="2e6e5431-bb17-4c41-9985-d39c50d83c73" providerId="ADAL" clId="{93EC75E2-D256-4003-B5B9-F26F8E9174A5}" dt="2023-07-11T03:31:05.029" v="905" actId="6549"/>
          <ac:spMkLst>
            <pc:docMk/>
            <pc:sldMk cId="2919309092" sldId="329"/>
            <ac:spMk id="3" creationId="{FB8709AA-358A-412E-53F5-C4EE72C36171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5" creationId="{B7F91486-5C7B-23CE-C778-37CB8FE9E00B}"/>
          </ac:spMkLst>
        </pc:spChg>
        <pc:spChg chg="del">
          <ac:chgData name="Toby Donaldson" userId="2e6e5431-bb17-4c41-9985-d39c50d83c73" providerId="ADAL" clId="{93EC75E2-D256-4003-B5B9-F26F8E9174A5}" dt="2023-07-11T03:10:16.183" v="4" actId="21"/>
          <ac:spMkLst>
            <pc:docMk/>
            <pc:sldMk cId="2919309092" sldId="329"/>
            <ac:spMk id="6" creationId="{BA8524E3-B973-EB2C-3907-271F753EE1A5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8" creationId="{7E8C8842-8B09-8939-57C4-E561F49D08FB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9" creationId="{D71174B4-EC08-127F-F6CB-682FB0043C60}"/>
          </ac:spMkLst>
        </pc:spChg>
        <pc:spChg chg="add mod">
          <ac:chgData name="Toby Donaldson" userId="2e6e5431-bb17-4c41-9985-d39c50d83c73" providerId="ADAL" clId="{93EC75E2-D256-4003-B5B9-F26F8E9174A5}" dt="2023-07-11T03:29:30.536" v="882" actId="20577"/>
          <ac:spMkLst>
            <pc:docMk/>
            <pc:sldMk cId="2919309092" sldId="329"/>
            <ac:spMk id="10" creationId="{A340F9B6-A7EF-7715-0B1B-7132DA9221EE}"/>
          </ac:spMkLst>
        </pc:spChg>
        <pc:spChg chg="add del mod">
          <ac:chgData name="Toby Donaldson" userId="2e6e5431-bb17-4c41-9985-d39c50d83c73" providerId="ADAL" clId="{93EC75E2-D256-4003-B5B9-F26F8E9174A5}" dt="2023-07-11T03:23:56.332" v="612" actId="21"/>
          <ac:spMkLst>
            <pc:docMk/>
            <pc:sldMk cId="2919309092" sldId="329"/>
            <ac:spMk id="12" creationId="{3A610E36-9F6C-EA31-8405-50FE0F99FE20}"/>
          </ac:spMkLst>
        </pc:spChg>
        <pc:spChg chg="add mod">
          <ac:chgData name="Toby Donaldson" userId="2e6e5431-bb17-4c41-9985-d39c50d83c73" providerId="ADAL" clId="{93EC75E2-D256-4003-B5B9-F26F8E9174A5}" dt="2023-07-11T03:29:51.200" v="886" actId="14100"/>
          <ac:spMkLst>
            <pc:docMk/>
            <pc:sldMk cId="2919309092" sldId="329"/>
            <ac:spMk id="13" creationId="{62E33153-B0BC-A711-0C63-8E942B465739}"/>
          </ac:spMkLst>
        </pc:spChg>
        <pc:spChg chg="add mod">
          <ac:chgData name="Toby Donaldson" userId="2e6e5431-bb17-4c41-9985-d39c50d83c73" providerId="ADAL" clId="{93EC75E2-D256-4003-B5B9-F26F8E9174A5}" dt="2023-07-11T03:30:15.879" v="896" actId="14100"/>
          <ac:spMkLst>
            <pc:docMk/>
            <pc:sldMk cId="2919309092" sldId="329"/>
            <ac:spMk id="14" creationId="{AD3FA37E-99E9-D2FB-792D-0E452B240C96}"/>
          </ac:spMkLst>
        </pc:spChg>
        <pc:spChg chg="add del mod">
          <ac:chgData name="Toby Donaldson" userId="2e6e5431-bb17-4c41-9985-d39c50d83c73" providerId="ADAL" clId="{93EC75E2-D256-4003-B5B9-F26F8E9174A5}" dt="2023-07-11T03:26:30.149" v="789" actId="11529"/>
          <ac:spMkLst>
            <pc:docMk/>
            <pc:sldMk cId="2919309092" sldId="329"/>
            <ac:spMk id="15" creationId="{5256614B-4DA1-BD3E-FD03-9E258F1D7F61}"/>
          </ac:spMkLst>
        </pc:spChg>
        <pc:cxnChg chg="del">
          <ac:chgData name="Toby Donaldson" userId="2e6e5431-bb17-4c41-9985-d39c50d83c73" providerId="ADAL" clId="{93EC75E2-D256-4003-B5B9-F26F8E9174A5}" dt="2023-07-11T03:10:16.183" v="4" actId="21"/>
          <ac:cxnSpMkLst>
            <pc:docMk/>
            <pc:sldMk cId="2919309092" sldId="329"/>
            <ac:cxnSpMk id="7" creationId="{C9F75551-8EA5-5A18-E209-A32C5CD6A63E}"/>
          </ac:cxnSpMkLst>
        </pc:cxnChg>
        <pc:cxnChg chg="add mod">
          <ac:chgData name="Toby Donaldson" userId="2e6e5431-bb17-4c41-9985-d39c50d83c73" providerId="ADAL" clId="{93EC75E2-D256-4003-B5B9-F26F8E9174A5}" dt="2023-07-11T03:30:24.011" v="897" actId="14100"/>
          <ac:cxnSpMkLst>
            <pc:docMk/>
            <pc:sldMk cId="2919309092" sldId="329"/>
            <ac:cxnSpMk id="17" creationId="{E40C497B-A59C-4294-096D-9FCF5C987A46}"/>
          </ac:cxnSpMkLst>
        </pc:cxnChg>
      </pc:sldChg>
      <pc:sldChg chg="addSp delSp modSp new mod">
        <pc:chgData name="Toby Donaldson" userId="2e6e5431-bb17-4c41-9985-d39c50d83c73" providerId="ADAL" clId="{93EC75E2-D256-4003-B5B9-F26F8E9174A5}" dt="2023-07-14T03:38:10.095" v="5461" actId="21"/>
        <pc:sldMkLst>
          <pc:docMk/>
          <pc:sldMk cId="2185427255" sldId="330"/>
        </pc:sldMkLst>
        <pc:spChg chg="mod">
          <ac:chgData name="Toby Donaldson" userId="2e6e5431-bb17-4c41-9985-d39c50d83c73" providerId="ADAL" clId="{93EC75E2-D256-4003-B5B9-F26F8E9174A5}" dt="2023-07-11T03:36:17.156" v="924" actId="20577"/>
          <ac:spMkLst>
            <pc:docMk/>
            <pc:sldMk cId="2185427255" sldId="330"/>
            <ac:spMk id="2" creationId="{3F61ABB4-389B-B6CE-5A87-8B02395DF925}"/>
          </ac:spMkLst>
        </pc:spChg>
        <pc:spChg chg="mod">
          <ac:chgData name="Toby Donaldson" userId="2e6e5431-bb17-4c41-9985-d39c50d83c73" providerId="ADAL" clId="{93EC75E2-D256-4003-B5B9-F26F8E9174A5}" dt="2023-07-11T03:38:03.701" v="1232" actId="113"/>
          <ac:spMkLst>
            <pc:docMk/>
            <pc:sldMk cId="2185427255" sldId="330"/>
            <ac:spMk id="3" creationId="{7CC53D96-6878-FD78-BD90-082FBE25D6BF}"/>
          </ac:spMkLst>
        </pc:spChg>
        <pc:picChg chg="add del">
          <ac:chgData name="Toby Donaldson" userId="2e6e5431-bb17-4c41-9985-d39c50d83c73" providerId="ADAL" clId="{93EC75E2-D256-4003-B5B9-F26F8E9174A5}" dt="2023-07-11T03:38:40.966" v="1235" actId="21"/>
          <ac:picMkLst>
            <pc:docMk/>
            <pc:sldMk cId="2185427255" sldId="330"/>
            <ac:picMk id="6" creationId="{133570B6-8D65-50A0-E4B2-AC852E7834B5}"/>
          </ac:picMkLst>
        </pc:picChg>
        <pc:inkChg chg="del">
          <ac:chgData name="Toby Donaldson" userId="2e6e5431-bb17-4c41-9985-d39c50d83c73" providerId="ADAL" clId="{93EC75E2-D256-4003-B5B9-F26F8E9174A5}" dt="2023-07-14T03:38:10.095" v="5461" actId="21"/>
          <ac:inkMkLst>
            <pc:docMk/>
            <pc:sldMk cId="2185427255" sldId="330"/>
            <ac:inkMk id="5" creationId="{77BE5520-F17E-EFAC-DB47-28824F2322B0}"/>
          </ac:inkMkLst>
        </pc:inkChg>
      </pc:sldChg>
      <pc:sldChg chg="addSp delSp modSp add mod ord">
        <pc:chgData name="Toby Donaldson" userId="2e6e5431-bb17-4c41-9985-d39c50d83c73" providerId="ADAL" clId="{93EC75E2-D256-4003-B5B9-F26F8E9174A5}" dt="2023-07-14T03:38:18.908" v="5462" actId="21"/>
        <pc:sldMkLst>
          <pc:docMk/>
          <pc:sldMk cId="4065673566" sldId="331"/>
        </pc:sldMkLst>
        <pc:spChg chg="del">
          <ac:chgData name="Toby Donaldson" userId="2e6e5431-bb17-4c41-9985-d39c50d83c73" providerId="ADAL" clId="{93EC75E2-D256-4003-B5B9-F26F8E9174A5}" dt="2023-07-11T03:38:59.543" v="1241" actId="21"/>
          <ac:spMkLst>
            <pc:docMk/>
            <pc:sldMk cId="4065673566" sldId="331"/>
            <ac:spMk id="2" creationId="{3F61ABB4-389B-B6CE-5A87-8B02395DF925}"/>
          </ac:spMkLst>
        </pc:spChg>
        <pc:spChg chg="del">
          <ac:chgData name="Toby Donaldson" userId="2e6e5431-bb17-4c41-9985-d39c50d83c73" providerId="ADAL" clId="{93EC75E2-D256-4003-B5B9-F26F8E9174A5}" dt="2023-07-11T03:38:53.934" v="1239" actId="21"/>
          <ac:spMkLst>
            <pc:docMk/>
            <pc:sldMk cId="4065673566" sldId="331"/>
            <ac:spMk id="3" creationId="{7CC53D96-6878-FD78-BD90-082FBE25D6BF}"/>
          </ac:spMkLst>
        </pc:spChg>
        <pc:spChg chg="add del mod">
          <ac:chgData name="Toby Donaldson" userId="2e6e5431-bb17-4c41-9985-d39c50d83c73" providerId="ADAL" clId="{93EC75E2-D256-4003-B5B9-F26F8E9174A5}" dt="2023-07-11T03:38:56.951" v="1240" actId="21"/>
          <ac:spMkLst>
            <pc:docMk/>
            <pc:sldMk cId="4065673566" sldId="331"/>
            <ac:spMk id="7" creationId="{B0C2C303-DD46-F50F-7AB2-32A81EB0F5FF}"/>
          </ac:spMkLst>
        </pc:spChg>
        <pc:spChg chg="add del mod">
          <ac:chgData name="Toby Donaldson" userId="2e6e5431-bb17-4c41-9985-d39c50d83c73" providerId="ADAL" clId="{93EC75E2-D256-4003-B5B9-F26F8E9174A5}" dt="2023-07-11T03:39:03.025" v="1242" actId="21"/>
          <ac:spMkLst>
            <pc:docMk/>
            <pc:sldMk cId="4065673566" sldId="331"/>
            <ac:spMk id="9" creationId="{CD2ECA7B-5C03-5F8C-9C63-969D60142B4F}"/>
          </ac:spMkLst>
        </pc:spChg>
        <pc:spChg chg="add mod">
          <ac:chgData name="Toby Donaldson" userId="2e6e5431-bb17-4c41-9985-d39c50d83c73" providerId="ADAL" clId="{93EC75E2-D256-4003-B5B9-F26F8E9174A5}" dt="2023-07-11T03:39:45.763" v="1248" actId="693"/>
          <ac:spMkLst>
            <pc:docMk/>
            <pc:sldMk cId="4065673566" sldId="331"/>
            <ac:spMk id="10" creationId="{5B91A298-BAC1-0389-1B18-AD5BD5145338}"/>
          </ac:spMkLst>
        </pc:spChg>
        <pc:spChg chg="add mod">
          <ac:chgData name="Toby Donaldson" userId="2e6e5431-bb17-4c41-9985-d39c50d83c73" providerId="ADAL" clId="{93EC75E2-D256-4003-B5B9-F26F8E9174A5}" dt="2023-07-11T03:39:57.080" v="1251" actId="14100"/>
          <ac:spMkLst>
            <pc:docMk/>
            <pc:sldMk cId="4065673566" sldId="331"/>
            <ac:spMk id="11" creationId="{1EFA0FA1-7351-939F-9694-3026E4CC04FC}"/>
          </ac:spMkLst>
        </pc:spChg>
        <pc:picChg chg="mod">
          <ac:chgData name="Toby Donaldson" userId="2e6e5431-bb17-4c41-9985-d39c50d83c73" providerId="ADAL" clId="{93EC75E2-D256-4003-B5B9-F26F8E9174A5}" dt="2023-07-11T03:39:13.618" v="1244" actId="1076"/>
          <ac:picMkLst>
            <pc:docMk/>
            <pc:sldMk cId="4065673566" sldId="331"/>
            <ac:picMk id="6" creationId="{133570B6-8D65-50A0-E4B2-AC852E7834B5}"/>
          </ac:picMkLst>
        </pc:picChg>
        <pc:inkChg chg="del">
          <ac:chgData name="Toby Donaldson" userId="2e6e5431-bb17-4c41-9985-d39c50d83c73" providerId="ADAL" clId="{93EC75E2-D256-4003-B5B9-F26F8E9174A5}" dt="2023-07-14T03:38:18.908" v="5462" actId="21"/>
          <ac:inkMkLst>
            <pc:docMk/>
            <pc:sldMk cId="4065673566" sldId="331"/>
            <ac:inkMk id="2" creationId="{DA9E42F3-A24E-7D04-E5B9-0C8B8E4A0A51}"/>
          </ac:inkMkLst>
        </pc:inkChg>
      </pc:sldChg>
      <pc:sldChg chg="addSp delSp modSp new mod modClrScheme chgLayout">
        <pc:chgData name="Toby Donaldson" userId="2e6e5431-bb17-4c41-9985-d39c50d83c73" providerId="ADAL" clId="{93EC75E2-D256-4003-B5B9-F26F8E9174A5}" dt="2023-07-11T22:16:00.884" v="3146"/>
        <pc:sldMkLst>
          <pc:docMk/>
          <pc:sldMk cId="4054760777" sldId="332"/>
        </pc:sldMkLst>
        <pc:spChg chg="del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2" creationId="{88F0132E-288E-3F5C-C963-A28CA349B584}"/>
          </ac:spMkLst>
        </pc:spChg>
        <pc:spChg chg="add del mod">
          <ac:chgData name="Toby Donaldson" userId="2e6e5431-bb17-4c41-9985-d39c50d83c73" providerId="ADAL" clId="{93EC75E2-D256-4003-B5B9-F26F8E9174A5}" dt="2023-07-11T22:16:00.884" v="3146"/>
          <ac:spMkLst>
            <pc:docMk/>
            <pc:sldMk cId="4054760777" sldId="332"/>
            <ac:spMk id="3" creationId="{5726778C-DAA2-429D-7CE0-57EE5656E934}"/>
          </ac:spMkLst>
        </pc:spChg>
        <pc:spChg chg="del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3" creationId="{8A99B282-A95B-3174-1D22-FB4E021818E3}"/>
          </ac:spMkLst>
        </pc:spChg>
        <pc:spChg chg="mod ord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4" creationId="{998642D4-6F38-08E0-2CAC-38D6E10779E8}"/>
          </ac:spMkLst>
        </pc:spChg>
        <pc:spChg chg="add del mod">
          <ac:chgData name="Toby Donaldson" userId="2e6e5431-bb17-4c41-9985-d39c50d83c73" providerId="ADAL" clId="{93EC75E2-D256-4003-B5B9-F26F8E9174A5}" dt="2023-07-11T04:30:48.439" v="1892" actId="21"/>
          <ac:spMkLst>
            <pc:docMk/>
            <pc:sldMk cId="4054760777" sldId="332"/>
            <ac:spMk id="7" creationId="{59F8DDEB-B94D-CB7F-C1E7-6C1865FAB7D1}"/>
          </ac:spMkLst>
        </pc:spChg>
        <pc:spChg chg="add mod">
          <ac:chgData name="Toby Donaldson" userId="2e6e5431-bb17-4c41-9985-d39c50d83c73" providerId="ADAL" clId="{93EC75E2-D256-4003-B5B9-F26F8E9174A5}" dt="2023-07-11T04:31:06.252" v="1897" actId="14100"/>
          <ac:spMkLst>
            <pc:docMk/>
            <pc:sldMk cId="4054760777" sldId="332"/>
            <ac:spMk id="8" creationId="{AD941FCD-2A02-63BC-09E2-DF27A20E36AF}"/>
          </ac:spMkLst>
        </pc:spChg>
        <pc:picChg chg="add">
          <ac:chgData name="Toby Donaldson" userId="2e6e5431-bb17-4c41-9985-d39c50d83c73" providerId="ADAL" clId="{93EC75E2-D256-4003-B5B9-F26F8E9174A5}" dt="2023-07-11T03:41:52.360" v="1254" actId="22"/>
          <ac:picMkLst>
            <pc:docMk/>
            <pc:sldMk cId="4054760777" sldId="332"/>
            <ac:picMk id="6" creationId="{4E276966-9B63-CEEE-0AAA-045CC7E708D9}"/>
          </ac:picMkLst>
        </pc:picChg>
        <pc:inkChg chg="del">
          <ac:chgData name="Toby Donaldson" userId="2e6e5431-bb17-4c41-9985-d39c50d83c73" providerId="ADAL" clId="{93EC75E2-D256-4003-B5B9-F26F8E9174A5}" dt="2023-07-11T22:15:33.679" v="3141" actId="21"/>
          <ac:inkMkLst>
            <pc:docMk/>
            <pc:sldMk cId="4054760777" sldId="332"/>
            <ac:inkMk id="2" creationId="{F310239E-8BF6-E859-B8B4-F86199EC0C75}"/>
          </ac:inkMkLst>
        </pc:inkChg>
      </pc:sldChg>
      <pc:sldChg chg="addSp modSp new mod">
        <pc:chgData name="Toby Donaldson" userId="2e6e5431-bb17-4c41-9985-d39c50d83c73" providerId="ADAL" clId="{93EC75E2-D256-4003-B5B9-F26F8E9174A5}" dt="2023-07-11T04:31:30.020" v="1898"/>
        <pc:sldMkLst>
          <pc:docMk/>
          <pc:sldMk cId="728487016" sldId="333"/>
        </pc:sldMkLst>
        <pc:spChg chg="add mod">
          <ac:chgData name="Toby Donaldson" userId="2e6e5431-bb17-4c41-9985-d39c50d83c73" providerId="ADAL" clId="{93EC75E2-D256-4003-B5B9-F26F8E9174A5}" dt="2023-07-11T04:31:30.020" v="1898"/>
          <ac:spMkLst>
            <pc:docMk/>
            <pc:sldMk cId="728487016" sldId="333"/>
            <ac:spMk id="5" creationId="{426DA041-0DF0-8C5B-0567-ACC7E436783A}"/>
          </ac:spMkLst>
        </pc:spChg>
        <pc:picChg chg="add mod modCrop">
          <ac:chgData name="Toby Donaldson" userId="2e6e5431-bb17-4c41-9985-d39c50d83c73" providerId="ADAL" clId="{93EC75E2-D256-4003-B5B9-F26F8E9174A5}" dt="2023-07-11T03:42:46.303" v="1260" actId="1076"/>
          <ac:picMkLst>
            <pc:docMk/>
            <pc:sldMk cId="728487016" sldId="333"/>
            <ac:picMk id="4" creationId="{AFF3D4F4-E79B-3421-3518-E44B74DFAC6A}"/>
          </ac:picMkLst>
        </pc:picChg>
      </pc:sldChg>
      <pc:sldChg chg="addSp delSp modSp new mod">
        <pc:chgData name="Toby Donaldson" userId="2e6e5431-bb17-4c41-9985-d39c50d83c73" providerId="ADAL" clId="{93EC75E2-D256-4003-B5B9-F26F8E9174A5}" dt="2023-07-11T22:15:27.733" v="3140" actId="21"/>
        <pc:sldMkLst>
          <pc:docMk/>
          <pc:sldMk cId="4014844584" sldId="334"/>
        </pc:sldMkLst>
        <pc:spChg chg="add mod">
          <ac:chgData name="Toby Donaldson" userId="2e6e5431-bb17-4c41-9985-d39c50d83c73" providerId="ADAL" clId="{93EC75E2-D256-4003-B5B9-F26F8E9174A5}" dt="2023-07-11T04:31:31.099" v="1899"/>
          <ac:spMkLst>
            <pc:docMk/>
            <pc:sldMk cId="4014844584" sldId="334"/>
            <ac:spMk id="5" creationId="{791ED06C-1F0B-4DBE-645C-919C827AA0A3}"/>
          </ac:spMkLst>
        </pc:spChg>
        <pc:picChg chg="add">
          <ac:chgData name="Toby Donaldson" userId="2e6e5431-bb17-4c41-9985-d39c50d83c73" providerId="ADAL" clId="{93EC75E2-D256-4003-B5B9-F26F8E9174A5}" dt="2023-07-11T03:43:15.985" v="1262" actId="22"/>
          <ac:picMkLst>
            <pc:docMk/>
            <pc:sldMk cId="4014844584" sldId="334"/>
            <ac:picMk id="4" creationId="{FA6B88EF-A71D-2A3A-7912-EB8E4A8F47CC}"/>
          </ac:picMkLst>
        </pc:picChg>
        <pc:inkChg chg="del">
          <ac:chgData name="Toby Donaldson" userId="2e6e5431-bb17-4c41-9985-d39c50d83c73" providerId="ADAL" clId="{93EC75E2-D256-4003-B5B9-F26F8E9174A5}" dt="2023-07-11T22:15:27.733" v="3140" actId="21"/>
          <ac:inkMkLst>
            <pc:docMk/>
            <pc:sldMk cId="4014844584" sldId="334"/>
            <ac:inkMk id="3" creationId="{0A23E529-A325-3188-A4B8-3F880F1B69B0}"/>
          </ac:inkMkLst>
        </pc:inkChg>
      </pc:sldChg>
      <pc:sldChg chg="addSp modSp new mod">
        <pc:chgData name="Toby Donaldson" userId="2e6e5431-bb17-4c41-9985-d39c50d83c73" providerId="ADAL" clId="{93EC75E2-D256-4003-B5B9-F26F8E9174A5}" dt="2023-07-11T04:31:32.017" v="1900"/>
        <pc:sldMkLst>
          <pc:docMk/>
          <pc:sldMk cId="3011077467" sldId="335"/>
        </pc:sldMkLst>
        <pc:spChg chg="add mod">
          <ac:chgData name="Toby Donaldson" userId="2e6e5431-bb17-4c41-9985-d39c50d83c73" providerId="ADAL" clId="{93EC75E2-D256-4003-B5B9-F26F8E9174A5}" dt="2023-07-11T04:31:32.017" v="1900"/>
          <ac:spMkLst>
            <pc:docMk/>
            <pc:sldMk cId="3011077467" sldId="335"/>
            <ac:spMk id="5" creationId="{BEC48C75-C5D9-257B-6C50-64AC1F1EFFD3}"/>
          </ac:spMkLst>
        </pc:spChg>
        <pc:picChg chg="add">
          <ac:chgData name="Toby Donaldson" userId="2e6e5431-bb17-4c41-9985-d39c50d83c73" providerId="ADAL" clId="{93EC75E2-D256-4003-B5B9-F26F8E9174A5}" dt="2023-07-11T03:43:51.769" v="1264" actId="22"/>
          <ac:picMkLst>
            <pc:docMk/>
            <pc:sldMk cId="3011077467" sldId="335"/>
            <ac:picMk id="4" creationId="{33B757FE-EE4A-A549-233C-021D35D21A20}"/>
          </ac:picMkLst>
        </pc:picChg>
      </pc:sldChg>
      <pc:sldChg chg="addSp modSp new mod">
        <pc:chgData name="Toby Donaldson" userId="2e6e5431-bb17-4c41-9985-d39c50d83c73" providerId="ADAL" clId="{93EC75E2-D256-4003-B5B9-F26F8E9174A5}" dt="2023-07-11T04:35:06.489" v="2152" actId="20577"/>
        <pc:sldMkLst>
          <pc:docMk/>
          <pc:sldMk cId="366105814" sldId="336"/>
        </pc:sldMkLst>
        <pc:spChg chg="mod">
          <ac:chgData name="Toby Donaldson" userId="2e6e5431-bb17-4c41-9985-d39c50d83c73" providerId="ADAL" clId="{93EC75E2-D256-4003-B5B9-F26F8E9174A5}" dt="2023-07-11T04:32:51.687" v="2017" actId="20577"/>
          <ac:spMkLst>
            <pc:docMk/>
            <pc:sldMk cId="366105814" sldId="336"/>
            <ac:spMk id="2" creationId="{288010FB-C770-34AE-86F3-A2E05AAA5F7F}"/>
          </ac:spMkLst>
        </pc:spChg>
        <pc:spChg chg="mod">
          <ac:chgData name="Toby Donaldson" userId="2e6e5431-bb17-4c41-9985-d39c50d83c73" providerId="ADAL" clId="{93EC75E2-D256-4003-B5B9-F26F8E9174A5}" dt="2023-07-11T04:35:06.489" v="2152" actId="20577"/>
          <ac:spMkLst>
            <pc:docMk/>
            <pc:sldMk cId="366105814" sldId="336"/>
            <ac:spMk id="3" creationId="{3EFD77B1-216D-AC8E-14FA-84BFF099B1D8}"/>
          </ac:spMkLst>
        </pc:spChg>
        <pc:spChg chg="add mod">
          <ac:chgData name="Toby Donaldson" userId="2e6e5431-bb17-4c41-9985-d39c50d83c73" providerId="ADAL" clId="{93EC75E2-D256-4003-B5B9-F26F8E9174A5}" dt="2023-07-11T04:34:28.421" v="2148" actId="113"/>
          <ac:spMkLst>
            <pc:docMk/>
            <pc:sldMk cId="366105814" sldId="336"/>
            <ac:spMk id="5" creationId="{E0E8E802-A695-C8B3-ACF3-BFE5FBC5C120}"/>
          </ac:spMkLst>
        </pc:spChg>
        <pc:cxnChg chg="add">
          <ac:chgData name="Toby Donaldson" userId="2e6e5431-bb17-4c41-9985-d39c50d83c73" providerId="ADAL" clId="{93EC75E2-D256-4003-B5B9-F26F8E9174A5}" dt="2023-07-11T04:33:49.726" v="2113" actId="11529"/>
          <ac:cxnSpMkLst>
            <pc:docMk/>
            <pc:sldMk cId="366105814" sldId="336"/>
            <ac:cxnSpMk id="7" creationId="{C3521618-BA4D-C7BE-6471-574E7130619B}"/>
          </ac:cxnSpMkLst>
        </pc:cxnChg>
      </pc:sldChg>
      <pc:sldChg chg="addSp delSp modSp new mod modClrScheme chgLayout">
        <pc:chgData name="Toby Donaldson" userId="2e6e5431-bb17-4c41-9985-d39c50d83c73" providerId="ADAL" clId="{93EC75E2-D256-4003-B5B9-F26F8E9174A5}" dt="2023-07-11T22:21:50.271" v="3266" actId="1076"/>
        <pc:sldMkLst>
          <pc:docMk/>
          <pc:sldMk cId="264800067" sldId="337"/>
        </pc:sldMkLst>
        <pc:spChg chg="mod ord">
          <ac:chgData name="Toby Donaldson" userId="2e6e5431-bb17-4c41-9985-d39c50d83c73" providerId="ADAL" clId="{93EC75E2-D256-4003-B5B9-F26F8E9174A5}" dt="2023-07-11T04:35:40.680" v="2154" actId="700"/>
          <ac:spMkLst>
            <pc:docMk/>
            <pc:sldMk cId="264800067" sldId="337"/>
            <ac:spMk id="2" creationId="{58F6B7D9-30F0-B578-1C11-0ED6A74583D3}"/>
          </ac:spMkLst>
        </pc:spChg>
        <pc:spChg chg="add mod ord">
          <ac:chgData name="Toby Donaldson" userId="2e6e5431-bb17-4c41-9985-d39c50d83c73" providerId="ADAL" clId="{93EC75E2-D256-4003-B5B9-F26F8E9174A5}" dt="2023-07-11T04:44:47.753" v="2747" actId="14100"/>
          <ac:spMkLst>
            <pc:docMk/>
            <pc:sldMk cId="264800067" sldId="337"/>
            <ac:spMk id="3" creationId="{61E9DAFD-91F5-066F-58B8-55963EE4ABAF}"/>
          </ac:spMkLst>
        </pc:spChg>
        <pc:spChg chg="add mod ord">
          <ac:chgData name="Toby Donaldson" userId="2e6e5431-bb17-4c41-9985-d39c50d83c73" providerId="ADAL" clId="{93EC75E2-D256-4003-B5B9-F26F8E9174A5}" dt="2023-07-11T04:42:40.767" v="2619" actId="14100"/>
          <ac:spMkLst>
            <pc:docMk/>
            <pc:sldMk cId="264800067" sldId="337"/>
            <ac:spMk id="4" creationId="{0780EF1C-C412-084B-FB57-9CD5619A5795}"/>
          </ac:spMkLst>
        </pc:spChg>
        <pc:spChg chg="add del">
          <ac:chgData name="Toby Donaldson" userId="2e6e5431-bb17-4c41-9985-d39c50d83c73" providerId="ADAL" clId="{93EC75E2-D256-4003-B5B9-F26F8E9174A5}" dt="2023-07-11T04:38:32.847" v="2391" actId="21"/>
          <ac:spMkLst>
            <pc:docMk/>
            <pc:sldMk cId="264800067" sldId="337"/>
            <ac:spMk id="6" creationId="{0C94F7A6-D698-5FD5-6C86-331FCF1CCFAE}"/>
          </ac:spMkLst>
        </pc:spChg>
        <pc:spChg chg="add mod">
          <ac:chgData name="Toby Donaldson" userId="2e6e5431-bb17-4c41-9985-d39c50d83c73" providerId="ADAL" clId="{93EC75E2-D256-4003-B5B9-F26F8E9174A5}" dt="2023-07-11T22:21:50.271" v="3266" actId="1076"/>
          <ac:spMkLst>
            <pc:docMk/>
            <pc:sldMk cId="264800067" sldId="337"/>
            <ac:spMk id="7" creationId="{C088DA5C-7925-B6EF-4725-FD564D3368DD}"/>
          </ac:spMkLst>
        </pc:spChg>
        <pc:spChg chg="add mod">
          <ac:chgData name="Toby Donaldson" userId="2e6e5431-bb17-4c41-9985-d39c50d83c73" providerId="ADAL" clId="{93EC75E2-D256-4003-B5B9-F26F8E9174A5}" dt="2023-07-11T04:44:04.059" v="2738" actId="1076"/>
          <ac:spMkLst>
            <pc:docMk/>
            <pc:sldMk cId="264800067" sldId="337"/>
            <ac:spMk id="10" creationId="{42A1D58C-498E-8419-62A4-50FBCE784280}"/>
          </ac:spMkLst>
        </pc:spChg>
        <pc:picChg chg="add mod">
          <ac:chgData name="Toby Donaldson" userId="2e6e5431-bb17-4c41-9985-d39c50d83c73" providerId="ADAL" clId="{93EC75E2-D256-4003-B5B9-F26F8E9174A5}" dt="2023-07-11T22:21:50.271" v="3266" actId="1076"/>
          <ac:picMkLst>
            <pc:docMk/>
            <pc:sldMk cId="264800067" sldId="337"/>
            <ac:picMk id="9" creationId="{78A2612C-FABB-C563-4431-135FC9898034}"/>
          </ac:picMkLst>
        </pc:picChg>
      </pc:sldChg>
      <pc:sldChg chg="modSp del mod">
        <pc:chgData name="Toby Donaldson" userId="2e6e5431-bb17-4c41-9985-d39c50d83c73" providerId="ADAL" clId="{93EC75E2-D256-4003-B5B9-F26F8E9174A5}" dt="2023-07-11T05:08:35.108" v="3110" actId="2696"/>
        <pc:sldMkLst>
          <pc:docMk/>
          <pc:sldMk cId="3977606770" sldId="338"/>
        </pc:sldMkLst>
        <pc:spChg chg="mod">
          <ac:chgData name="Toby Donaldson" userId="2e6e5431-bb17-4c41-9985-d39c50d83c73" providerId="ADAL" clId="{93EC75E2-D256-4003-B5B9-F26F8E9174A5}" dt="2023-07-11T04:52:04.283" v="2821" actId="1076"/>
          <ac:spMkLst>
            <pc:docMk/>
            <pc:sldMk cId="3977606770" sldId="338"/>
            <ac:spMk id="17" creationId="{A439B3A8-C0B8-A98F-103B-6DA825507E6F}"/>
          </ac:spMkLst>
        </pc:spChg>
        <pc:spChg chg="mod">
          <ac:chgData name="Toby Donaldson" userId="2e6e5431-bb17-4c41-9985-d39c50d83c73" providerId="ADAL" clId="{93EC75E2-D256-4003-B5B9-F26F8E9174A5}" dt="2023-07-11T04:56:45.397" v="2967" actId="20577"/>
          <ac:spMkLst>
            <pc:docMk/>
            <pc:sldMk cId="3977606770" sldId="338"/>
            <ac:spMk id="18" creationId="{E990820E-F49F-048D-064F-A206E9A9F8FB}"/>
          </ac:spMkLst>
        </pc:spChg>
      </pc:sldChg>
      <pc:sldChg chg="addSp delSp modSp add del mod">
        <pc:chgData name="Toby Donaldson" userId="2e6e5431-bb17-4c41-9985-d39c50d83c73" providerId="ADAL" clId="{93EC75E2-D256-4003-B5B9-F26F8E9174A5}" dt="2023-07-11T05:08:40.895" v="3111" actId="2696"/>
        <pc:sldMkLst>
          <pc:docMk/>
          <pc:sldMk cId="3498467708" sldId="339"/>
        </pc:sldMkLst>
        <pc:spChg chg="add mod">
          <ac:chgData name="Toby Donaldson" userId="2e6e5431-bb17-4c41-9985-d39c50d83c73" providerId="ADAL" clId="{93EC75E2-D256-4003-B5B9-F26F8E9174A5}" dt="2023-07-11T04:52:44.941" v="2829" actId="1076"/>
          <ac:spMkLst>
            <pc:docMk/>
            <pc:sldMk cId="3498467708" sldId="339"/>
            <ac:spMk id="3" creationId="{D913858A-2504-3043-82AE-768A106BE24D}"/>
          </ac:spMkLst>
        </pc:spChg>
        <pc:spChg chg="add mod">
          <ac:chgData name="Toby Donaldson" userId="2e6e5431-bb17-4c41-9985-d39c50d83c73" providerId="ADAL" clId="{93EC75E2-D256-4003-B5B9-F26F8E9174A5}" dt="2023-07-11T04:55:15.168" v="2957" actId="20577"/>
          <ac:spMkLst>
            <pc:docMk/>
            <pc:sldMk cId="3498467708" sldId="339"/>
            <ac:spMk id="11" creationId="{7C5848D6-4C36-72FA-2D09-E5E94C2D7570}"/>
          </ac:spMkLst>
        </pc:spChg>
        <pc:spChg chg="add del">
          <ac:chgData name="Toby Donaldson" userId="2e6e5431-bb17-4c41-9985-d39c50d83c73" providerId="ADAL" clId="{93EC75E2-D256-4003-B5B9-F26F8E9174A5}" dt="2023-07-11T04:53:47.998" v="2925" actId="21"/>
          <ac:spMkLst>
            <pc:docMk/>
            <pc:sldMk cId="3498467708" sldId="339"/>
            <ac:spMk id="12" creationId="{753AD543-5233-E6D7-EBFF-1EDE41102984}"/>
          </ac:spMkLst>
        </pc:spChg>
        <pc:spChg chg="mod">
          <ac:chgData name="Toby Donaldson" userId="2e6e5431-bb17-4c41-9985-d39c50d83c73" providerId="ADAL" clId="{93EC75E2-D256-4003-B5B9-F26F8E9174A5}" dt="2023-07-11T04:56:49.478" v="2969" actId="20577"/>
          <ac:spMkLst>
            <pc:docMk/>
            <pc:sldMk cId="3498467708" sldId="339"/>
            <ac:spMk id="18" creationId="{E990820E-F49F-048D-064F-A206E9A9F8FB}"/>
          </ac:spMkLst>
        </pc:spChg>
        <pc:spChg chg="add mod">
          <ac:chgData name="Toby Donaldson" userId="2e6e5431-bb17-4c41-9985-d39c50d83c73" providerId="ADAL" clId="{93EC75E2-D256-4003-B5B9-F26F8E9174A5}" dt="2023-07-11T04:54:37.083" v="2928" actId="692"/>
          <ac:spMkLst>
            <pc:docMk/>
            <pc:sldMk cId="3498467708" sldId="339"/>
            <ac:spMk id="19" creationId="{ACA00E0A-962F-AFDC-1D60-E72BC237A529}"/>
          </ac:spMkLst>
        </pc:spChg>
        <pc:grpChg chg="mod">
          <ac:chgData name="Toby Donaldson" userId="2e6e5431-bb17-4c41-9985-d39c50d83c73" providerId="ADAL" clId="{93EC75E2-D256-4003-B5B9-F26F8E9174A5}" dt="2023-07-11T04:52:41.583" v="2828" actId="1076"/>
          <ac:grpSpMkLst>
            <pc:docMk/>
            <pc:sldMk cId="3498467708" sldId="339"/>
            <ac:grpSpMk id="44" creationId="{4F446927-3AD5-31E2-C7BC-A1A4FB5E4251}"/>
          </ac:grpSpMkLst>
        </pc:grpChg>
        <pc:picChg chg="del">
          <ac:chgData name="Toby Donaldson" userId="2e6e5431-bb17-4c41-9985-d39c50d83c73" providerId="ADAL" clId="{93EC75E2-D256-4003-B5B9-F26F8E9174A5}" dt="2023-07-11T04:58:42.371" v="2979" actId="21"/>
          <ac:picMkLst>
            <pc:docMk/>
            <pc:sldMk cId="3498467708" sldId="339"/>
            <ac:picMk id="2" creationId="{0C55368E-358D-991C-BCCF-57381DCA847C}"/>
          </ac:picMkLst>
        </pc:pic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49" creationId="{841A0F78-2FDD-426D-71B5-C657935D7F2E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8:48.719" v="3112" actId="2696"/>
        <pc:sldMkLst>
          <pc:docMk/>
          <pc:sldMk cId="2471095500" sldId="340"/>
        </pc:sldMkLst>
        <pc:spChg chg="del">
          <ac:chgData name="Toby Donaldson" userId="2e6e5431-bb17-4c41-9985-d39c50d83c73" providerId="ADAL" clId="{93EC75E2-D256-4003-B5B9-F26F8E9174A5}" dt="2023-07-11T04:55:44.548" v="2962" actId="21"/>
          <ac:spMkLst>
            <pc:docMk/>
            <pc:sldMk cId="2471095500" sldId="340"/>
            <ac:spMk id="3" creationId="{D913858A-2504-3043-82AE-768A106BE24D}"/>
          </ac:spMkLst>
        </pc:spChg>
        <pc:spChg chg="add del">
          <ac:chgData name="Toby Donaldson" userId="2e6e5431-bb17-4c41-9985-d39c50d83c73" providerId="ADAL" clId="{93EC75E2-D256-4003-B5B9-F26F8E9174A5}" dt="2023-07-11T04:57:53.245" v="2973" actId="21"/>
          <ac:spMkLst>
            <pc:docMk/>
            <pc:sldMk cId="2471095500" sldId="340"/>
            <ac:spMk id="11" creationId="{7C5848D6-4C36-72FA-2D09-E5E94C2D7570}"/>
          </ac:spMkLst>
        </pc:spChg>
        <pc:spChg chg="mod">
          <ac:chgData name="Toby Donaldson" userId="2e6e5431-bb17-4c41-9985-d39c50d83c73" providerId="ADAL" clId="{93EC75E2-D256-4003-B5B9-F26F8E9174A5}" dt="2023-07-11T04:56:55.380" v="2971" actId="20577"/>
          <ac:spMkLst>
            <pc:docMk/>
            <pc:sldMk cId="2471095500" sldId="340"/>
            <ac:spMk id="18" creationId="{E990820E-F49F-048D-064F-A206E9A9F8FB}"/>
          </ac:spMkLst>
        </pc:spChg>
        <pc:spChg chg="del">
          <ac:chgData name="Toby Donaldson" userId="2e6e5431-bb17-4c41-9985-d39c50d83c73" providerId="ADAL" clId="{93EC75E2-D256-4003-B5B9-F26F8E9174A5}" dt="2023-07-11T04:55:44.548" v="2962" actId="21"/>
          <ac:spMkLst>
            <pc:docMk/>
            <pc:sldMk cId="2471095500" sldId="340"/>
            <ac:spMk id="19" creationId="{ACA00E0A-962F-AFDC-1D60-E72BC237A529}"/>
          </ac:spMkLst>
        </pc:spChg>
        <pc:spChg chg="mod">
          <ac:chgData name="Toby Donaldson" userId="2e6e5431-bb17-4c41-9985-d39c50d83c73" providerId="ADAL" clId="{93EC75E2-D256-4003-B5B9-F26F8E9174A5}" dt="2023-07-11T04:55:56.805" v="2965" actId="1076"/>
          <ac:spMkLst>
            <pc:docMk/>
            <pc:sldMk cId="2471095500" sldId="340"/>
            <ac:spMk id="48" creationId="{4E9D43F1-CEE6-385F-3E89-5616EBBEC906}"/>
          </ac:spMkLst>
        </pc:spChg>
        <pc:spChg chg="del">
          <ac:chgData name="Toby Donaldson" userId="2e6e5431-bb17-4c41-9985-d39c50d83c73" providerId="ADAL" clId="{93EC75E2-D256-4003-B5B9-F26F8E9174A5}" dt="2023-07-11T04:55:39.672" v="2961" actId="21"/>
          <ac:spMkLst>
            <pc:docMk/>
            <pc:sldMk cId="2471095500" sldId="340"/>
            <ac:spMk id="50" creationId="{FE500F2D-8084-D1CE-935D-F7370DB89178}"/>
          </ac:spMkLst>
        </pc:spChg>
        <pc:spChg chg="mod">
          <ac:chgData name="Toby Donaldson" userId="2e6e5431-bb17-4c41-9985-d39c50d83c73" providerId="ADAL" clId="{93EC75E2-D256-4003-B5B9-F26F8E9174A5}" dt="2023-07-11T04:55:31.021" v="2960" actId="20577"/>
          <ac:spMkLst>
            <pc:docMk/>
            <pc:sldMk cId="2471095500" sldId="340"/>
            <ac:spMk id="69" creationId="{BD6688CD-67A2-96A3-F312-83AD298916BA}"/>
          </ac:spMkLst>
        </pc:spChg>
        <pc:grpChg chg="del">
          <ac:chgData name="Toby Donaldson" userId="2e6e5431-bb17-4c41-9985-d39c50d83c73" providerId="ADAL" clId="{93EC75E2-D256-4003-B5B9-F26F8E9174A5}" dt="2023-07-11T04:55:39.672" v="2961" actId="21"/>
          <ac:grpSpMkLst>
            <pc:docMk/>
            <pc:sldMk cId="2471095500" sldId="340"/>
            <ac:grpSpMk id="44" creationId="{4F446927-3AD5-31E2-C7BC-A1A4FB5E4251}"/>
          </ac:grpSpMkLst>
        </pc:grpChg>
        <pc:picChg chg="del">
          <ac:chgData name="Toby Donaldson" userId="2e6e5431-bb17-4c41-9985-d39c50d83c73" providerId="ADAL" clId="{93EC75E2-D256-4003-B5B9-F26F8E9174A5}" dt="2023-07-11T04:56:07.576" v="2966" actId="21"/>
          <ac:picMkLst>
            <pc:docMk/>
            <pc:sldMk cId="2471095500" sldId="340"/>
            <ac:picMk id="2" creationId="{0C55368E-358D-991C-BCCF-57381DCA847C}"/>
          </ac:picMkLst>
        </pc:picChg>
        <pc:cxnChg chg="mod">
          <ac:chgData name="Toby Donaldson" userId="2e6e5431-bb17-4c41-9985-d39c50d83c73" providerId="ADAL" clId="{93EC75E2-D256-4003-B5B9-F26F8E9174A5}" dt="2023-07-11T04:55:56.805" v="2965" actId="1076"/>
          <ac:cxnSpMkLst>
            <pc:docMk/>
            <pc:sldMk cId="2471095500" sldId="340"/>
            <ac:cxnSpMk id="26" creationId="{E8BFF6BF-2119-1DAA-5AD5-15C94EC68296}"/>
          </ac:cxnSpMkLst>
        </pc:cxnChg>
        <pc:cxnChg chg="del mod">
          <ac:chgData name="Toby Donaldson" userId="2e6e5431-bb17-4c41-9985-d39c50d83c73" providerId="ADAL" clId="{93EC75E2-D256-4003-B5B9-F26F8E9174A5}" dt="2023-07-11T04:55:39.672" v="2961" actId="21"/>
          <ac:cxnSpMkLst>
            <pc:docMk/>
            <pc:sldMk cId="2471095500" sldId="340"/>
            <ac:cxnSpMk id="47" creationId="{D5BB11E4-A387-DE5A-029A-67FCFB57ABB2}"/>
          </ac:cxnSpMkLst>
        </pc:cxnChg>
        <pc:cxnChg chg="del mod">
          <ac:chgData name="Toby Donaldson" userId="2e6e5431-bb17-4c41-9985-d39c50d83c73" providerId="ADAL" clId="{93EC75E2-D256-4003-B5B9-F26F8E9174A5}" dt="2023-07-11T04:55:39.672" v="2961" actId="21"/>
          <ac:cxnSpMkLst>
            <pc:docMk/>
            <pc:sldMk cId="2471095500" sldId="340"/>
            <ac:cxnSpMk id="49" creationId="{841A0F78-2FDD-426D-71B5-C657935D7F2E}"/>
          </ac:cxnSpMkLst>
        </pc:cxnChg>
      </pc:sldChg>
      <pc:sldChg chg="modSp del mod">
        <pc:chgData name="Toby Donaldson" userId="2e6e5431-bb17-4c41-9985-d39c50d83c73" providerId="ADAL" clId="{93EC75E2-D256-4003-B5B9-F26F8E9174A5}" dt="2023-07-12T17:28:35.820" v="5320" actId="2696"/>
        <pc:sldMkLst>
          <pc:docMk/>
          <pc:sldMk cId="3625853187" sldId="340"/>
        </pc:sldMkLst>
        <pc:spChg chg="mod">
          <ac:chgData name="Toby Donaldson" userId="2e6e5431-bb17-4c41-9985-d39c50d83c73" providerId="ADAL" clId="{93EC75E2-D256-4003-B5B9-F26F8E9174A5}" dt="2023-07-11T22:23:16.773" v="3302" actId="113"/>
          <ac:spMkLst>
            <pc:docMk/>
            <pc:sldMk cId="3625853187" sldId="340"/>
            <ac:spMk id="3" creationId="{3297AC78-97DB-7999-6C77-30767ECD6089}"/>
          </ac:spMkLst>
        </pc:spChg>
      </pc:sldChg>
      <pc:sldChg chg="addSp delSp modSp mod ord">
        <pc:chgData name="Toby Donaldson" userId="2e6e5431-bb17-4c41-9985-d39c50d83c73" providerId="ADAL" clId="{93EC75E2-D256-4003-B5B9-F26F8E9174A5}" dt="2023-07-14T03:40:33.100" v="5480" actId="164"/>
        <pc:sldMkLst>
          <pc:docMk/>
          <pc:sldMk cId="3086866469" sldId="341"/>
        </pc:sldMkLst>
        <pc:spChg chg="mod">
          <ac:chgData name="Toby Donaldson" userId="2e6e5431-bb17-4c41-9985-d39c50d83c73" providerId="ADAL" clId="{93EC75E2-D256-4003-B5B9-F26F8E9174A5}" dt="2023-07-12T17:24:17.495" v="5231" actId="1076"/>
          <ac:spMkLst>
            <pc:docMk/>
            <pc:sldMk cId="3086866469" sldId="341"/>
            <ac:spMk id="2" creationId="{5F7FC598-788D-2BB1-835E-1B5821BC00EB}"/>
          </ac:spMkLst>
        </pc:spChg>
        <pc:spChg chg="mod">
          <ac:chgData name="Toby Donaldson" userId="2e6e5431-bb17-4c41-9985-d39c50d83c73" providerId="ADAL" clId="{93EC75E2-D256-4003-B5B9-F26F8E9174A5}" dt="2023-07-12T17:24:13.959" v="5230" actId="1076"/>
          <ac:spMkLst>
            <pc:docMk/>
            <pc:sldMk cId="3086866469" sldId="341"/>
            <ac:spMk id="3" creationId="{3297AC78-97DB-7999-6C77-30767ECD6089}"/>
          </ac:spMkLst>
        </pc:spChg>
        <pc:spChg chg="mod">
          <ac:chgData name="Toby Donaldson" userId="2e6e5431-bb17-4c41-9985-d39c50d83c73" providerId="ADAL" clId="{93EC75E2-D256-4003-B5B9-F26F8E9174A5}" dt="2023-07-12T17:25:40.686" v="5260" actId="20577"/>
          <ac:spMkLst>
            <pc:docMk/>
            <pc:sldMk cId="3086866469" sldId="341"/>
            <ac:spMk id="5" creationId="{8AC75F12-A064-A4E1-F808-C85E8034E45D}"/>
          </ac:spMkLst>
        </pc:spChg>
        <pc:spChg chg="add mod">
          <ac:chgData name="Toby Donaldson" userId="2e6e5431-bb17-4c41-9985-d39c50d83c73" providerId="ADAL" clId="{93EC75E2-D256-4003-B5B9-F26F8E9174A5}" dt="2023-07-14T03:40:33.100" v="5480" actId="164"/>
          <ac:spMkLst>
            <pc:docMk/>
            <pc:sldMk cId="3086866469" sldId="341"/>
            <ac:spMk id="6" creationId="{521E47D7-2597-7C32-BC38-3AB20F714376}"/>
          </ac:spMkLst>
        </pc:spChg>
        <pc:spChg chg="add del mod">
          <ac:chgData name="Toby Donaldson" userId="2e6e5431-bb17-4c41-9985-d39c50d83c73" providerId="ADAL" clId="{93EC75E2-D256-4003-B5B9-F26F8E9174A5}" dt="2023-07-12T17:25:15.243" v="5254" actId="21"/>
          <ac:spMkLst>
            <pc:docMk/>
            <pc:sldMk cId="3086866469" sldId="341"/>
            <ac:spMk id="6" creationId="{DCCA7FA5-451F-B8EA-C163-5CA5C3B57401}"/>
          </ac:spMkLst>
        </pc:spChg>
        <pc:spChg chg="del mod">
          <ac:chgData name="Toby Donaldson" userId="2e6e5431-bb17-4c41-9985-d39c50d83c73" providerId="ADAL" clId="{93EC75E2-D256-4003-B5B9-F26F8E9174A5}" dt="2023-07-12T17:25:15.243" v="5254" actId="21"/>
          <ac:spMkLst>
            <pc:docMk/>
            <pc:sldMk cId="3086866469" sldId="341"/>
            <ac:spMk id="7" creationId="{EA06C2AD-0D9F-54F1-AF6D-FBFCA9C60C6D}"/>
          </ac:spMkLst>
        </pc:spChg>
        <pc:spChg chg="del mod">
          <ac:chgData name="Toby Donaldson" userId="2e6e5431-bb17-4c41-9985-d39c50d83c73" providerId="ADAL" clId="{93EC75E2-D256-4003-B5B9-F26F8E9174A5}" dt="2023-07-12T17:25:17.293" v="5255" actId="21"/>
          <ac:spMkLst>
            <pc:docMk/>
            <pc:sldMk cId="3086866469" sldId="341"/>
            <ac:spMk id="8" creationId="{04EACD9F-43C2-F283-1EBD-781A1D801F03}"/>
          </ac:spMkLst>
        </pc:spChg>
        <pc:spChg chg="add del mod">
          <ac:chgData name="Toby Donaldson" userId="2e6e5431-bb17-4c41-9985-d39c50d83c73" providerId="ADAL" clId="{93EC75E2-D256-4003-B5B9-F26F8E9174A5}" dt="2023-07-12T17:20:09.151" v="5076" actId="11529"/>
          <ac:spMkLst>
            <pc:docMk/>
            <pc:sldMk cId="3086866469" sldId="341"/>
            <ac:spMk id="9" creationId="{D47999FE-2E8E-389D-8D64-F27156D85F4A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0" creationId="{1264BD8B-B342-2CF9-8064-183000446B99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1" creationId="{2684CAE8-CDF4-7F19-D231-6D764A5FA169}"/>
          </ac:spMkLst>
        </pc:spChg>
        <pc:spChg chg="add mod topLvl">
          <ac:chgData name="Toby Donaldson" userId="2e6e5431-bb17-4c41-9985-d39c50d83c73" providerId="ADAL" clId="{93EC75E2-D256-4003-B5B9-F26F8E9174A5}" dt="2023-07-14T03:40:33.100" v="5480" actId="164"/>
          <ac:spMkLst>
            <pc:docMk/>
            <pc:sldMk cId="3086866469" sldId="341"/>
            <ac:spMk id="13" creationId="{A939C3C9-5DB0-086C-E614-BA03AECC8667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4" creationId="{3C00CA89-C434-1570-F0F7-6E232B214722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5" creationId="{1C51C8DB-B8E7-B30E-4561-38C54F49A186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6" creationId="{26C5117A-DF7E-F1EC-A844-241EE4DC96B3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8" creationId="{DC763BE9-75EB-1680-D718-4AC7C30E77F2}"/>
          </ac:spMkLst>
        </pc:spChg>
        <pc:grpChg chg="add mod">
          <ac:chgData name="Toby Donaldson" userId="2e6e5431-bb17-4c41-9985-d39c50d83c73" providerId="ADAL" clId="{93EC75E2-D256-4003-B5B9-F26F8E9174A5}" dt="2023-07-14T03:40:33.100" v="5480" actId="164"/>
          <ac:grpSpMkLst>
            <pc:docMk/>
            <pc:sldMk cId="3086866469" sldId="341"/>
            <ac:grpSpMk id="7" creationId="{307AA1CC-19F1-19B6-014D-5D63251F6248}"/>
          </ac:grpSpMkLst>
        </pc:grpChg>
        <pc:grpChg chg="add del mod">
          <ac:chgData name="Toby Donaldson" userId="2e6e5431-bb17-4c41-9985-d39c50d83c73" providerId="ADAL" clId="{93EC75E2-D256-4003-B5B9-F26F8E9174A5}" dt="2023-07-14T03:40:26.415" v="5479" actId="165"/>
          <ac:grpSpMkLst>
            <pc:docMk/>
            <pc:sldMk cId="3086866469" sldId="341"/>
            <ac:grpSpMk id="19" creationId="{A8A37869-1CC7-F3A4-EFD4-A110C4F05DE3}"/>
          </ac:grpSpMkLst>
        </pc:grpChg>
        <pc:picChg chg="add mod">
          <ac:chgData name="Toby Donaldson" userId="2e6e5431-bb17-4c41-9985-d39c50d83c73" providerId="ADAL" clId="{93EC75E2-D256-4003-B5B9-F26F8E9174A5}" dt="2023-07-12T17:25:32.939" v="5259" actId="1076"/>
          <ac:picMkLst>
            <pc:docMk/>
            <pc:sldMk cId="3086866469" sldId="341"/>
            <ac:picMk id="20" creationId="{1DC1767D-1EBF-46BA-4BF9-CA9D57F32448}"/>
          </ac:picMkLst>
        </pc:picChg>
        <pc:cxnChg chg="add del mod">
          <ac:chgData name="Toby Donaldson" userId="2e6e5431-bb17-4c41-9985-d39c50d83c73" providerId="ADAL" clId="{93EC75E2-D256-4003-B5B9-F26F8E9174A5}" dt="2023-07-11T22:35:02.249" v="3640" actId="21"/>
          <ac:cxnSpMkLst>
            <pc:docMk/>
            <pc:sldMk cId="3086866469" sldId="341"/>
            <ac:cxnSpMk id="9" creationId="{4A18CB26-D093-5104-117B-0F48AA370595}"/>
          </ac:cxnSpMkLst>
        </pc:cxnChg>
        <pc:cxnChg chg="add del mod">
          <ac:chgData name="Toby Donaldson" userId="2e6e5431-bb17-4c41-9985-d39c50d83c73" providerId="ADAL" clId="{93EC75E2-D256-4003-B5B9-F26F8E9174A5}" dt="2023-07-12T17:25:15.243" v="5254" actId="21"/>
          <ac:cxnSpMkLst>
            <pc:docMk/>
            <pc:sldMk cId="3086866469" sldId="341"/>
            <ac:cxnSpMk id="12" creationId="{F268EF3F-9C6D-6F37-D4BA-6E8856FDBAB9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8:18.332" v="3109" actId="2696"/>
        <pc:sldMkLst>
          <pc:docMk/>
          <pc:sldMk cId="3762085853" sldId="341"/>
        </pc:sldMkLst>
        <pc:spChg chg="del">
          <ac:chgData name="Toby Donaldson" userId="2e6e5431-bb17-4c41-9985-d39c50d83c73" providerId="ADAL" clId="{93EC75E2-D256-4003-B5B9-F26F8E9174A5}" dt="2023-07-11T04:58:01.111" v="2975" actId="21"/>
          <ac:spMkLst>
            <pc:docMk/>
            <pc:sldMk cId="3762085853" sldId="341"/>
            <ac:spMk id="11" creationId="{7C5848D6-4C36-72FA-2D09-E5E94C2D7570}"/>
          </ac:spMkLst>
        </pc:spChg>
        <pc:spChg chg="mod">
          <ac:chgData name="Toby Donaldson" userId="2e6e5431-bb17-4c41-9985-d39c50d83c73" providerId="ADAL" clId="{93EC75E2-D256-4003-B5B9-F26F8E9174A5}" dt="2023-07-11T04:58:12.780" v="2976" actId="20577"/>
          <ac:spMkLst>
            <pc:docMk/>
            <pc:sldMk cId="3762085853" sldId="341"/>
            <ac:spMk id="17" creationId="{A439B3A8-C0B8-A98F-103B-6DA825507E6F}"/>
          </ac:spMkLst>
        </pc:spChg>
        <pc:spChg chg="mod">
          <ac:chgData name="Toby Donaldson" userId="2e6e5431-bb17-4c41-9985-d39c50d83c73" providerId="ADAL" clId="{93EC75E2-D256-4003-B5B9-F26F8E9174A5}" dt="2023-07-11T05:05:03.631" v="3098" actId="20577"/>
          <ac:spMkLst>
            <pc:docMk/>
            <pc:sldMk cId="3762085853" sldId="341"/>
            <ac:spMk id="18" creationId="{E990820E-F49F-048D-064F-A206E9A9F8FB}"/>
          </ac:spMkLst>
        </pc:spChg>
        <pc:picChg chg="add mod">
          <ac:chgData name="Toby Donaldson" userId="2e6e5431-bb17-4c41-9985-d39c50d83c73" providerId="ADAL" clId="{93EC75E2-D256-4003-B5B9-F26F8E9174A5}" dt="2023-07-11T04:59:46.908" v="2990"/>
          <ac:picMkLst>
            <pc:docMk/>
            <pc:sldMk cId="3762085853" sldId="341"/>
            <ac:picMk id="2" creationId="{CC3196F2-9A81-B227-A224-0F113507CFFF}"/>
          </ac:picMkLst>
        </pc:picChg>
      </pc:sldChg>
      <pc:sldChg chg="addSp delSp modSp mod ord">
        <pc:chgData name="Toby Donaldson" userId="2e6e5431-bb17-4c41-9985-d39c50d83c73" providerId="ADAL" clId="{93EC75E2-D256-4003-B5B9-F26F8E9174A5}" dt="2023-07-14T03:41:49.740" v="5494" actId="164"/>
        <pc:sldMkLst>
          <pc:docMk/>
          <pc:sldMk cId="810228770" sldId="342"/>
        </pc:sldMkLst>
        <pc:spChg chg="add del mod">
          <ac:chgData name="Toby Donaldson" userId="2e6e5431-bb17-4c41-9985-d39c50d83c73" providerId="ADAL" clId="{93EC75E2-D256-4003-B5B9-F26F8E9174A5}" dt="2023-07-14T03:41:09.508" v="5487"/>
          <ac:spMkLst>
            <pc:docMk/>
            <pc:sldMk cId="810228770" sldId="342"/>
            <ac:spMk id="3" creationId="{2F25E85E-7FBD-169B-2FAE-B8078756A173}"/>
          </ac:spMkLst>
        </pc:spChg>
        <pc:spChg chg="del mod">
          <ac:chgData name="Toby Donaldson" userId="2e6e5431-bb17-4c41-9985-d39c50d83c73" providerId="ADAL" clId="{93EC75E2-D256-4003-B5B9-F26F8E9174A5}" dt="2023-07-12T17:27:53.815" v="5314" actId="21"/>
          <ac:spMkLst>
            <pc:docMk/>
            <pc:sldMk cId="810228770" sldId="342"/>
            <ac:spMk id="3" creationId="{3297AC78-97DB-7999-6C77-30767ECD6089}"/>
          </ac:spMkLst>
        </pc:spChg>
        <pc:spChg chg="mod">
          <ac:chgData name="Toby Donaldson" userId="2e6e5431-bb17-4c41-9985-d39c50d83c73" providerId="ADAL" clId="{93EC75E2-D256-4003-B5B9-F26F8E9174A5}" dt="2023-07-12T17:28:18.463" v="5319" actId="20577"/>
          <ac:spMkLst>
            <pc:docMk/>
            <pc:sldMk cId="810228770" sldId="342"/>
            <ac:spMk id="5" creationId="{8AC75F12-A064-A4E1-F808-C85E8034E45D}"/>
          </ac:spMkLst>
        </pc:spChg>
        <pc:spChg chg="mod">
          <ac:chgData name="Toby Donaldson" userId="2e6e5431-bb17-4c41-9985-d39c50d83c73" providerId="ADAL" clId="{93EC75E2-D256-4003-B5B9-F26F8E9174A5}" dt="2023-07-12T17:28:14.719" v="5318" actId="1076"/>
          <ac:spMkLst>
            <pc:docMk/>
            <pc:sldMk cId="810228770" sldId="342"/>
            <ac:spMk id="7" creationId="{EA06C2AD-0D9F-54F1-AF6D-FBFCA9C60C6D}"/>
          </ac:spMkLst>
        </pc:spChg>
        <pc:spChg chg="mod">
          <ac:chgData name="Toby Donaldson" userId="2e6e5431-bb17-4c41-9985-d39c50d83c73" providerId="ADAL" clId="{93EC75E2-D256-4003-B5B9-F26F8E9174A5}" dt="2023-07-12T17:28:14.719" v="5318" actId="1076"/>
          <ac:spMkLst>
            <pc:docMk/>
            <pc:sldMk cId="810228770" sldId="342"/>
            <ac:spMk id="8" creationId="{04EACD9F-43C2-F283-1EBD-781A1D801F03}"/>
          </ac:spMkLst>
        </pc:spChg>
        <pc:spChg chg="mod">
          <ac:chgData name="Toby Donaldson" userId="2e6e5431-bb17-4c41-9985-d39c50d83c73" providerId="ADAL" clId="{93EC75E2-D256-4003-B5B9-F26F8E9174A5}" dt="2023-07-12T17:30:05.859" v="5326" actId="1076"/>
          <ac:spMkLst>
            <pc:docMk/>
            <pc:sldMk cId="810228770" sldId="342"/>
            <ac:spMk id="9" creationId="{6A69122A-1578-9E16-55AA-92C393BCB7EE}"/>
          </ac:spMkLst>
        </pc:spChg>
        <pc:spChg chg="add del mod">
          <ac:chgData name="Toby Donaldson" userId="2e6e5431-bb17-4c41-9985-d39c50d83c73" providerId="ADAL" clId="{93EC75E2-D256-4003-B5B9-F26F8E9174A5}" dt="2023-07-12T17:27:55.215" v="5315" actId="21"/>
          <ac:spMkLst>
            <pc:docMk/>
            <pc:sldMk cId="810228770" sldId="342"/>
            <ac:spMk id="11" creationId="{943BE518-61E5-9A2B-C320-724C62AB548A}"/>
          </ac:spMkLst>
        </pc:spChg>
        <pc:spChg chg="mod">
          <ac:chgData name="Toby Donaldson" userId="2e6e5431-bb17-4c41-9985-d39c50d83c73" providerId="ADAL" clId="{93EC75E2-D256-4003-B5B9-F26F8E9174A5}" dt="2023-07-14T03:41:39.430" v="5493"/>
          <ac:spMkLst>
            <pc:docMk/>
            <pc:sldMk cId="810228770" sldId="342"/>
            <ac:spMk id="11" creationId="{CBC88AC2-AC47-DA09-C833-358E15A48A57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3" creationId="{5E4CA892-9E7A-D8B6-6667-4ED335706923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4" creationId="{E6726CE1-2E35-4087-7E37-7EB09E9E7DA3}"/>
          </ac:spMkLst>
        </pc:spChg>
        <pc:spChg chg="del mod topLvl">
          <ac:chgData name="Toby Donaldson" userId="2e6e5431-bb17-4c41-9985-d39c50d83c73" providerId="ADAL" clId="{93EC75E2-D256-4003-B5B9-F26F8E9174A5}" dt="2023-07-14T03:41:07.633" v="5485" actId="21"/>
          <ac:spMkLst>
            <pc:docMk/>
            <pc:sldMk cId="810228770" sldId="342"/>
            <ac:spMk id="15" creationId="{96FE9095-68A8-F217-D915-E57712DC3CE2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6" creationId="{FC531E8F-6323-7D1D-1176-ABB0FD963A44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7" creationId="{F350141A-01E4-2B34-2498-692CDFA1B22B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8" creationId="{63D5A97A-3704-4E8F-E6A3-B2F12AC9A750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9" creationId="{2D715D24-EF4C-8F77-3253-8FEEF6A46973}"/>
          </ac:spMkLst>
        </pc:spChg>
        <pc:spChg chg="add del mod topLvl">
          <ac:chgData name="Toby Donaldson" userId="2e6e5431-bb17-4c41-9985-d39c50d83c73" providerId="ADAL" clId="{93EC75E2-D256-4003-B5B9-F26F8E9174A5}" dt="2023-07-12T17:30:21.090" v="5328" actId="21"/>
          <ac:spMkLst>
            <pc:docMk/>
            <pc:sldMk cId="810228770" sldId="342"/>
            <ac:spMk id="20" creationId="{DE488F6A-EC86-AC18-FBBD-BADA46DAE990}"/>
          </ac:spMkLst>
        </pc:spChg>
        <pc:spChg chg="mod">
          <ac:chgData name="Toby Donaldson" userId="2e6e5431-bb17-4c41-9985-d39c50d83c73" providerId="ADAL" clId="{93EC75E2-D256-4003-B5B9-F26F8E9174A5}" dt="2023-07-14T03:41:39.430" v="5493"/>
          <ac:spMkLst>
            <pc:docMk/>
            <pc:sldMk cId="810228770" sldId="342"/>
            <ac:spMk id="20" creationId="{FAD9BAF0-0EAA-0E62-2C9D-D71FD6C6F14D}"/>
          </ac:spMkLst>
        </pc:spChg>
        <pc:spChg chg="add del mod topLvl">
          <ac:chgData name="Toby Donaldson" userId="2e6e5431-bb17-4c41-9985-d39c50d83c73" providerId="ADAL" clId="{93EC75E2-D256-4003-B5B9-F26F8E9174A5}" dt="2023-07-12T17:33:19.923" v="5385" actId="21"/>
          <ac:spMkLst>
            <pc:docMk/>
            <pc:sldMk cId="810228770" sldId="342"/>
            <ac:spMk id="21" creationId="{61ABC5DA-0F37-47D1-B9D3-228677B3E61F}"/>
          </ac:spMkLst>
        </pc:spChg>
        <pc:spChg chg="add del mod topLvl">
          <ac:chgData name="Toby Donaldson" userId="2e6e5431-bb17-4c41-9985-d39c50d83c73" providerId="ADAL" clId="{93EC75E2-D256-4003-B5B9-F26F8E9174A5}" dt="2023-07-12T17:33:19.923" v="5385" actId="21"/>
          <ac:spMkLst>
            <pc:docMk/>
            <pc:sldMk cId="810228770" sldId="342"/>
            <ac:spMk id="22" creationId="{D1295DF8-EA1F-06A3-0746-078C917AAA58}"/>
          </ac:spMkLst>
        </pc:spChg>
        <pc:spChg chg="add del mod topLvl">
          <ac:chgData name="Toby Donaldson" userId="2e6e5431-bb17-4c41-9985-d39c50d83c73" providerId="ADAL" clId="{93EC75E2-D256-4003-B5B9-F26F8E9174A5}" dt="2023-07-12T17:33:19.923" v="5385" actId="21"/>
          <ac:spMkLst>
            <pc:docMk/>
            <pc:sldMk cId="810228770" sldId="342"/>
            <ac:spMk id="23" creationId="{2A8F239A-9023-4BC7-75BB-198ADD47FCFD}"/>
          </ac:spMkLst>
        </pc:spChg>
        <pc:grpChg chg="add mod">
          <ac:chgData name="Toby Donaldson" userId="2e6e5431-bb17-4c41-9985-d39c50d83c73" providerId="ADAL" clId="{93EC75E2-D256-4003-B5B9-F26F8E9174A5}" dt="2023-07-14T03:41:49.740" v="5494" actId="164"/>
          <ac:grpSpMkLst>
            <pc:docMk/>
            <pc:sldMk cId="810228770" sldId="342"/>
            <ac:grpSpMk id="10" creationId="{979D0133-59C0-603E-827D-066ED5FC2F79}"/>
          </ac:grpSpMkLst>
        </pc:grpChg>
        <pc:grpChg chg="add del mod">
          <ac:chgData name="Toby Donaldson" userId="2e6e5431-bb17-4c41-9985-d39c50d83c73" providerId="ADAL" clId="{93EC75E2-D256-4003-B5B9-F26F8E9174A5}" dt="2023-07-14T03:41:04.633" v="5484" actId="165"/>
          <ac:grpSpMkLst>
            <pc:docMk/>
            <pc:sldMk cId="810228770" sldId="342"/>
            <ac:grpSpMk id="12" creationId="{5354589B-A186-9C80-EC1E-CF27500DEDB5}"/>
          </ac:grpSpMkLst>
        </pc:grpChg>
        <pc:grpChg chg="add mod">
          <ac:chgData name="Toby Donaldson" userId="2e6e5431-bb17-4c41-9985-d39c50d83c73" providerId="ADAL" clId="{93EC75E2-D256-4003-B5B9-F26F8E9174A5}" dt="2023-07-14T03:41:49.740" v="5494" actId="164"/>
          <ac:grpSpMkLst>
            <pc:docMk/>
            <pc:sldMk cId="810228770" sldId="342"/>
            <ac:grpSpMk id="21" creationId="{59A3707A-0D27-D4AF-A6B4-AC06347DDBF9}"/>
          </ac:grpSpMkLst>
        </pc:grpChg>
        <pc:grpChg chg="add del mod">
          <ac:chgData name="Toby Donaldson" userId="2e6e5431-bb17-4c41-9985-d39c50d83c73" providerId="ADAL" clId="{93EC75E2-D256-4003-B5B9-F26F8E9174A5}" dt="2023-07-12T17:30:14.902" v="5327" actId="165"/>
          <ac:grpSpMkLst>
            <pc:docMk/>
            <pc:sldMk cId="810228770" sldId="342"/>
            <ac:grpSpMk id="25" creationId="{AFCEE2A6-B18F-364A-0F69-010413AB08C5}"/>
          </ac:grpSpMkLst>
        </pc:grpChg>
        <pc:picChg chg="mod">
          <ac:chgData name="Toby Donaldson" userId="2e6e5431-bb17-4c41-9985-d39c50d83c73" providerId="ADAL" clId="{93EC75E2-D256-4003-B5B9-F26F8E9174A5}" dt="2023-07-12T17:33:08.889" v="5383" actId="1076"/>
          <ac:picMkLst>
            <pc:docMk/>
            <pc:sldMk cId="810228770" sldId="342"/>
            <ac:picMk id="6" creationId="{01CFDFDE-20B7-1CF7-A720-B2F800035760}"/>
          </ac:picMkLst>
        </pc:picChg>
        <pc:cxnChg chg="add del mod topLvl">
          <ac:chgData name="Toby Donaldson" userId="2e6e5431-bb17-4c41-9985-d39c50d83c73" providerId="ADAL" clId="{93EC75E2-D256-4003-B5B9-F26F8E9174A5}" dt="2023-07-12T17:33:19.923" v="5385" actId="21"/>
          <ac:cxnSpMkLst>
            <pc:docMk/>
            <pc:sldMk cId="810228770" sldId="342"/>
            <ac:cxnSpMk id="24" creationId="{9D92F005-D612-413C-8855-080830DB67F4}"/>
          </ac:cxnSpMkLst>
        </pc:cxnChg>
      </pc:sldChg>
      <pc:sldChg chg="addSp modSp add del mod">
        <pc:chgData name="Toby Donaldson" userId="2e6e5431-bb17-4c41-9985-d39c50d83c73" providerId="ADAL" clId="{93EC75E2-D256-4003-B5B9-F26F8E9174A5}" dt="2023-07-11T05:07:16.051" v="3108" actId="2696"/>
        <pc:sldMkLst>
          <pc:docMk/>
          <pc:sldMk cId="4138168884" sldId="342"/>
        </pc:sldMkLst>
        <pc:spChg chg="add mod">
          <ac:chgData name="Toby Donaldson" userId="2e6e5431-bb17-4c41-9985-d39c50d83c73" providerId="ADAL" clId="{93EC75E2-D256-4003-B5B9-F26F8E9174A5}" dt="2023-07-11T05:01:07.110" v="3060" actId="20577"/>
          <ac:spMkLst>
            <pc:docMk/>
            <pc:sldMk cId="4138168884" sldId="342"/>
            <ac:spMk id="2" creationId="{D6EADFA7-66A2-D607-FE16-7B40DDFDF490}"/>
          </ac:spMkLst>
        </pc:spChg>
        <pc:spChg chg="add mod">
          <ac:chgData name="Toby Donaldson" userId="2e6e5431-bb17-4c41-9985-d39c50d83c73" providerId="ADAL" clId="{93EC75E2-D256-4003-B5B9-F26F8E9174A5}" dt="2023-07-11T05:06:08.880" v="3107" actId="1076"/>
          <ac:spMkLst>
            <pc:docMk/>
            <pc:sldMk cId="4138168884" sldId="342"/>
            <ac:spMk id="3" creationId="{88F3ADB7-F5A2-9F00-FC2C-36971D8852EC}"/>
          </ac:spMkLst>
        </pc:spChg>
        <pc:spChg chg="mod">
          <ac:chgData name="Toby Donaldson" userId="2e6e5431-bb17-4c41-9985-d39c50d83c73" providerId="ADAL" clId="{93EC75E2-D256-4003-B5B9-F26F8E9174A5}" dt="2023-07-11T05:05:07.509" v="3100" actId="20577"/>
          <ac:spMkLst>
            <pc:docMk/>
            <pc:sldMk cId="4138168884" sldId="342"/>
            <ac:spMk id="18" creationId="{E990820E-F49F-048D-064F-A206E9A9F8FB}"/>
          </ac:spMkLst>
        </pc:spChg>
        <pc:cxnChg chg="add mod">
          <ac:chgData name="Toby Donaldson" userId="2e6e5431-bb17-4c41-9985-d39c50d83c73" providerId="ADAL" clId="{93EC75E2-D256-4003-B5B9-F26F8E9174A5}" dt="2023-07-11T05:06:08.880" v="3107" actId="1076"/>
          <ac:cxnSpMkLst>
            <pc:docMk/>
            <pc:sldMk cId="4138168884" sldId="342"/>
            <ac:cxnSpMk id="12" creationId="{51466CD1-2585-E1C8-0017-F86B65F1F72F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5:43.024" v="3105" actId="2696"/>
        <pc:sldMkLst>
          <pc:docMk/>
          <pc:sldMk cId="1569654854" sldId="343"/>
        </pc:sldMkLst>
        <pc:spChg chg="del">
          <ac:chgData name="Toby Donaldson" userId="2e6e5431-bb17-4c41-9985-d39c50d83c73" providerId="ADAL" clId="{93EC75E2-D256-4003-B5B9-F26F8E9174A5}" dt="2023-07-11T05:02:40.419" v="3072" actId="21"/>
          <ac:spMkLst>
            <pc:docMk/>
            <pc:sldMk cId="1569654854" sldId="343"/>
            <ac:spMk id="3" creationId="{88F3ADB7-F5A2-9F00-FC2C-36971D8852EC}"/>
          </ac:spMkLst>
        </pc:spChg>
        <pc:spChg chg="add del mod topLvl">
          <ac:chgData name="Toby Donaldson" userId="2e6e5431-bb17-4c41-9985-d39c50d83c73" providerId="ADAL" clId="{93EC75E2-D256-4003-B5B9-F26F8E9174A5}" dt="2023-07-11T05:02:35.880" v="3071" actId="21"/>
          <ac:spMkLst>
            <pc:docMk/>
            <pc:sldMk cId="1569654854" sldId="343"/>
            <ac:spMk id="4" creationId="{7319028B-E724-5450-14A8-F2D6A5FAE99B}"/>
          </ac:spMkLst>
        </pc:spChg>
        <pc:spChg chg="mod topLvl">
          <ac:chgData name="Toby Donaldson" userId="2e6e5431-bb17-4c41-9985-d39c50d83c73" providerId="ADAL" clId="{93EC75E2-D256-4003-B5B9-F26F8E9174A5}" dt="2023-07-11T05:02:35.880" v="3071" actId="21"/>
          <ac:spMkLst>
            <pc:docMk/>
            <pc:sldMk cId="1569654854" sldId="343"/>
            <ac:spMk id="5" creationId="{C7A2C93F-5DA3-0474-4137-D35472FB1694}"/>
          </ac:spMkLst>
        </pc:spChg>
        <pc:spChg chg="mod">
          <ac:chgData name="Toby Donaldson" userId="2e6e5431-bb17-4c41-9985-d39c50d83c73" providerId="ADAL" clId="{93EC75E2-D256-4003-B5B9-F26F8E9174A5}" dt="2023-07-11T05:05:12.704" v="3102" actId="20577"/>
          <ac:spMkLst>
            <pc:docMk/>
            <pc:sldMk cId="1569654854" sldId="343"/>
            <ac:spMk id="18" creationId="{E990820E-F49F-048D-064F-A206E9A9F8FB}"/>
          </ac:spMkLst>
        </pc:spChg>
        <pc:spChg chg="mod">
          <ac:chgData name="Toby Donaldson" userId="2e6e5431-bb17-4c41-9985-d39c50d83c73" providerId="ADAL" clId="{93EC75E2-D256-4003-B5B9-F26F8E9174A5}" dt="2023-07-11T05:02:24.820" v="3068" actId="20577"/>
          <ac:spMkLst>
            <pc:docMk/>
            <pc:sldMk cId="1569654854" sldId="343"/>
            <ac:spMk id="69" creationId="{BD6688CD-67A2-96A3-F312-83AD298916BA}"/>
          </ac:spMkLst>
        </pc:spChg>
        <pc:grpChg chg="add del">
          <ac:chgData name="Toby Donaldson" userId="2e6e5431-bb17-4c41-9985-d39c50d83c73" providerId="ADAL" clId="{93EC75E2-D256-4003-B5B9-F26F8E9174A5}" dt="2023-07-11T05:02:35.880" v="3071" actId="21"/>
          <ac:grpSpMkLst>
            <pc:docMk/>
            <pc:sldMk cId="1569654854" sldId="343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93EC75E2-D256-4003-B5B9-F26F8E9174A5}" dt="2023-07-11T05:03:28.309" v="3082" actId="1076"/>
          <ac:grpSpMkLst>
            <pc:docMk/>
            <pc:sldMk cId="1569654854" sldId="343"/>
            <ac:grpSpMk id="32" creationId="{743A1A61-1C8F-FF5C-0704-85B030660C1C}"/>
          </ac:grpSpMkLst>
        </pc:grpChg>
        <pc:cxnChg chg="del mod">
          <ac:chgData name="Toby Donaldson" userId="2e6e5431-bb17-4c41-9985-d39c50d83c73" providerId="ADAL" clId="{93EC75E2-D256-4003-B5B9-F26F8E9174A5}" dt="2023-07-11T05:02:28.534" v="3069" actId="21"/>
          <ac:cxnSpMkLst>
            <pc:docMk/>
            <pc:sldMk cId="1569654854" sldId="343"/>
            <ac:cxnSpMk id="12" creationId="{51466CD1-2585-E1C8-0017-F86B65F1F72F}"/>
          </ac:cxnSpMkLst>
        </pc:cxnChg>
        <pc:cxnChg chg="add mod">
          <ac:chgData name="Toby Donaldson" userId="2e6e5431-bb17-4c41-9985-d39c50d83c73" providerId="ADAL" clId="{93EC75E2-D256-4003-B5B9-F26F8E9174A5}" dt="2023-07-11T05:02:50.394" v="3074" actId="208"/>
          <ac:cxnSpMkLst>
            <pc:docMk/>
            <pc:sldMk cId="1569654854" sldId="343"/>
            <ac:cxnSpMk id="19" creationId="{0BE47AB6-BE53-331A-038D-C4152ED7B0C9}"/>
          </ac:cxnSpMkLst>
        </pc:cxnChg>
        <pc:cxnChg chg="add mod">
          <ac:chgData name="Toby Donaldson" userId="2e6e5431-bb17-4c41-9985-d39c50d83c73" providerId="ADAL" clId="{93EC75E2-D256-4003-B5B9-F26F8E9174A5}" dt="2023-07-11T05:02:56.970" v="3077" actId="14100"/>
          <ac:cxnSpMkLst>
            <pc:docMk/>
            <pc:sldMk cId="1569654854" sldId="343"/>
            <ac:cxnSpMk id="20" creationId="{98050652-8BF6-FB99-4776-78C4B6695124}"/>
          </ac:cxnSpMkLst>
        </pc:cxnChg>
        <pc:cxnChg chg="add mod">
          <ac:chgData name="Toby Donaldson" userId="2e6e5431-bb17-4c41-9985-d39c50d83c73" providerId="ADAL" clId="{93EC75E2-D256-4003-B5B9-F26F8E9174A5}" dt="2023-07-11T05:03:19.022" v="3080" actId="164"/>
          <ac:cxnSpMkLst>
            <pc:docMk/>
            <pc:sldMk cId="1569654854" sldId="343"/>
            <ac:cxnSpMk id="27" creationId="{EE640374-829A-2683-9FFA-022B57DDBE99}"/>
          </ac:cxnSpMkLst>
        </pc:cxnChg>
        <pc:cxnChg chg="add mod">
          <ac:chgData name="Toby Donaldson" userId="2e6e5431-bb17-4c41-9985-d39c50d83c73" providerId="ADAL" clId="{93EC75E2-D256-4003-B5B9-F26F8E9174A5}" dt="2023-07-11T05:03:19.022" v="3080" actId="164"/>
          <ac:cxnSpMkLst>
            <pc:docMk/>
            <pc:sldMk cId="1569654854" sldId="343"/>
            <ac:cxnSpMk id="29" creationId="{FD171907-CCE6-D98F-2225-D10F76FCC129}"/>
          </ac:cxnSpMkLst>
        </pc:cxnChg>
        <pc:cxnChg chg="add del mod">
          <ac:chgData name="Toby Donaldson" userId="2e6e5431-bb17-4c41-9985-d39c50d83c73" providerId="ADAL" clId="{93EC75E2-D256-4003-B5B9-F26F8E9174A5}" dt="2023-07-11T05:03:52.687" v="3086" actId="21"/>
          <ac:cxnSpMkLst>
            <pc:docMk/>
            <pc:sldMk cId="1569654854" sldId="343"/>
            <ac:cxnSpMk id="38" creationId="{2C656FE0-1FB1-9DDD-1481-EDACD8E86221}"/>
          </ac:cxnSpMkLst>
        </pc:cxnChg>
      </pc:sldChg>
      <pc:sldChg chg="addSp modSp del mod">
        <pc:chgData name="Toby Donaldson" userId="2e6e5431-bb17-4c41-9985-d39c50d83c73" providerId="ADAL" clId="{93EC75E2-D256-4003-B5B9-F26F8E9174A5}" dt="2023-07-12T17:33:33.728" v="5387" actId="2696"/>
        <pc:sldMkLst>
          <pc:docMk/>
          <pc:sldMk cId="3741853648" sldId="343"/>
        </pc:sldMkLst>
        <pc:spChg chg="mod">
          <ac:chgData name="Toby Donaldson" userId="2e6e5431-bb17-4c41-9985-d39c50d83c73" providerId="ADAL" clId="{93EC75E2-D256-4003-B5B9-F26F8E9174A5}" dt="2023-07-11T22:22:58.916" v="3299"/>
          <ac:spMkLst>
            <pc:docMk/>
            <pc:sldMk cId="3741853648" sldId="343"/>
            <ac:spMk id="3" creationId="{3297AC78-97DB-7999-6C77-30767ECD6089}"/>
          </ac:spMkLst>
        </pc:spChg>
        <pc:spChg chg="add mod">
          <ac:chgData name="Toby Donaldson" userId="2e6e5431-bb17-4c41-9985-d39c50d83c73" providerId="ADAL" clId="{93EC75E2-D256-4003-B5B9-F26F8E9174A5}" dt="2023-07-11T22:34:19.379" v="3633" actId="1076"/>
          <ac:spMkLst>
            <pc:docMk/>
            <pc:sldMk cId="3741853648" sldId="343"/>
            <ac:spMk id="6" creationId="{BC5A32F0-1DAD-1D9B-AA1D-8CA0653A3989}"/>
          </ac:spMkLst>
        </pc:spChg>
        <pc:spChg chg="mod">
          <ac:chgData name="Toby Donaldson" userId="2e6e5431-bb17-4c41-9985-d39c50d83c73" providerId="ADAL" clId="{93EC75E2-D256-4003-B5B9-F26F8E9174A5}" dt="2023-07-11T22:32:06.557" v="3559" actId="113"/>
          <ac:spMkLst>
            <pc:docMk/>
            <pc:sldMk cId="3741853648" sldId="343"/>
            <ac:spMk id="7" creationId="{EA06C2AD-0D9F-54F1-AF6D-FBFCA9C60C6D}"/>
          </ac:spMkLst>
        </pc:spChg>
        <pc:spChg chg="mod">
          <ac:chgData name="Toby Donaldson" userId="2e6e5431-bb17-4c41-9985-d39c50d83c73" providerId="ADAL" clId="{93EC75E2-D256-4003-B5B9-F26F8E9174A5}" dt="2023-07-11T22:32:00.405" v="3558" actId="113"/>
          <ac:spMkLst>
            <pc:docMk/>
            <pc:sldMk cId="3741853648" sldId="343"/>
            <ac:spMk id="10" creationId="{CB860582-B1DC-9691-7273-33D339A394D9}"/>
          </ac:spMkLst>
        </pc:spChg>
        <pc:cxnChg chg="add mod">
          <ac:chgData name="Toby Donaldson" userId="2e6e5431-bb17-4c41-9985-d39c50d83c73" providerId="ADAL" clId="{93EC75E2-D256-4003-B5B9-F26F8E9174A5}" dt="2023-07-11T22:34:34.416" v="3637" actId="14100"/>
          <ac:cxnSpMkLst>
            <pc:docMk/>
            <pc:sldMk cId="3741853648" sldId="343"/>
            <ac:cxnSpMk id="13" creationId="{30509B37-DE8E-363A-6023-189C9DF788BE}"/>
          </ac:cxnSpMkLst>
        </pc:cxnChg>
      </pc:sldChg>
      <pc:sldChg chg="addSp modSp new mod ord">
        <pc:chgData name="Toby Donaldson" userId="2e6e5431-bb17-4c41-9985-d39c50d83c73" providerId="ADAL" clId="{93EC75E2-D256-4003-B5B9-F26F8E9174A5}" dt="2023-07-14T03:39:00.468" v="5473" actId="20577"/>
        <pc:sldMkLst>
          <pc:docMk/>
          <pc:sldMk cId="1012896189" sldId="344"/>
        </pc:sldMkLst>
        <pc:spChg chg="add mod">
          <ac:chgData name="Toby Donaldson" userId="2e6e5431-bb17-4c41-9985-d39c50d83c73" providerId="ADAL" clId="{93EC75E2-D256-4003-B5B9-F26F8E9174A5}" dt="2023-07-11T22:16:28.092" v="3153" actId="1076"/>
          <ac:spMkLst>
            <pc:docMk/>
            <pc:sldMk cId="1012896189" sldId="344"/>
            <ac:spMk id="4" creationId="{C40EC87E-4167-4B51-257F-986F54922AD7}"/>
          </ac:spMkLst>
        </pc:spChg>
        <pc:spChg chg="add mod">
          <ac:chgData name="Toby Donaldson" userId="2e6e5431-bb17-4c41-9985-d39c50d83c73" providerId="ADAL" clId="{93EC75E2-D256-4003-B5B9-F26F8E9174A5}" dt="2023-07-14T03:39:00.468" v="5473" actId="20577"/>
          <ac:spMkLst>
            <pc:docMk/>
            <pc:sldMk cId="1012896189" sldId="344"/>
            <ac:spMk id="8" creationId="{A465C0DD-4819-CA44-8F7E-ADD27660C644}"/>
          </ac:spMkLst>
        </pc:spChg>
        <pc:picChg chg="add mod">
          <ac:chgData name="Toby Donaldson" userId="2e6e5431-bb17-4c41-9985-d39c50d83c73" providerId="ADAL" clId="{93EC75E2-D256-4003-B5B9-F26F8E9174A5}" dt="2023-07-11T22:19:20.484" v="3193" actId="12789"/>
          <ac:picMkLst>
            <pc:docMk/>
            <pc:sldMk cId="1012896189" sldId="344"/>
            <ac:picMk id="3" creationId="{53196F70-499D-7339-2371-AFADD1E92CB0}"/>
          </ac:picMkLst>
        </pc:picChg>
        <pc:picChg chg="add mod">
          <ac:chgData name="Toby Donaldson" userId="2e6e5431-bb17-4c41-9985-d39c50d83c73" providerId="ADAL" clId="{93EC75E2-D256-4003-B5B9-F26F8E9174A5}" dt="2023-07-11T22:19:14.302" v="3192" actId="12789"/>
          <ac:picMkLst>
            <pc:docMk/>
            <pc:sldMk cId="1012896189" sldId="344"/>
            <ac:picMk id="5" creationId="{037C69BB-BCA6-4A22-EC62-30F9D13A91DA}"/>
          </ac:picMkLst>
        </pc:picChg>
        <pc:picChg chg="add mod">
          <ac:chgData name="Toby Donaldson" userId="2e6e5431-bb17-4c41-9985-d39c50d83c73" providerId="ADAL" clId="{93EC75E2-D256-4003-B5B9-F26F8E9174A5}" dt="2023-07-11T22:19:20.484" v="3193" actId="12789"/>
          <ac:picMkLst>
            <pc:docMk/>
            <pc:sldMk cId="1012896189" sldId="344"/>
            <ac:picMk id="6" creationId="{DBF7043D-5A39-DC4B-D4E6-3025B8E3DEDE}"/>
          </ac:picMkLst>
        </pc:picChg>
        <pc:picChg chg="add mod">
          <ac:chgData name="Toby Donaldson" userId="2e6e5431-bb17-4c41-9985-d39c50d83c73" providerId="ADAL" clId="{93EC75E2-D256-4003-B5B9-F26F8E9174A5}" dt="2023-07-11T22:19:14.302" v="3192" actId="12789"/>
          <ac:picMkLst>
            <pc:docMk/>
            <pc:sldMk cId="1012896189" sldId="344"/>
            <ac:picMk id="7" creationId="{CBD3708D-D256-960E-7341-3DD04F638202}"/>
          </ac:picMkLst>
        </pc:picChg>
      </pc:sldChg>
      <pc:sldChg chg="delSp modSp add del mod">
        <pc:chgData name="Toby Donaldson" userId="2e6e5431-bb17-4c41-9985-d39c50d83c73" providerId="ADAL" clId="{93EC75E2-D256-4003-B5B9-F26F8E9174A5}" dt="2023-07-11T05:05:48.923" v="3106" actId="2696"/>
        <pc:sldMkLst>
          <pc:docMk/>
          <pc:sldMk cId="1038320718" sldId="344"/>
        </pc:sldMkLst>
        <pc:spChg chg="mod">
          <ac:chgData name="Toby Donaldson" userId="2e6e5431-bb17-4c41-9985-d39c50d83c73" providerId="ADAL" clId="{93EC75E2-D256-4003-B5B9-F26F8E9174A5}" dt="2023-07-11T05:04:14.126" v="3090" actId="20577"/>
          <ac:spMkLst>
            <pc:docMk/>
            <pc:sldMk cId="1038320718" sldId="344"/>
            <ac:spMk id="4" creationId="{7319028B-E724-5450-14A8-F2D6A5FAE99B}"/>
          </ac:spMkLst>
        </pc:spChg>
        <pc:spChg chg="mod">
          <ac:chgData name="Toby Donaldson" userId="2e6e5431-bb17-4c41-9985-d39c50d83c73" providerId="ADAL" clId="{93EC75E2-D256-4003-B5B9-F26F8E9174A5}" dt="2023-07-11T05:05:16.808" v="3104" actId="20577"/>
          <ac:spMkLst>
            <pc:docMk/>
            <pc:sldMk cId="1038320718" sldId="344"/>
            <ac:spMk id="18" creationId="{E990820E-F49F-048D-064F-A206E9A9F8FB}"/>
          </ac:spMkLst>
        </pc:spChg>
        <pc:spChg chg="del">
          <ac:chgData name="Toby Donaldson" userId="2e6e5431-bb17-4c41-9985-d39c50d83c73" providerId="ADAL" clId="{93EC75E2-D256-4003-B5B9-F26F8E9174A5}" dt="2023-07-11T05:04:31.696" v="3096" actId="21"/>
          <ac:spMkLst>
            <pc:docMk/>
            <pc:sldMk cId="1038320718" sldId="344"/>
            <ac:spMk id="37" creationId="{8391B7F1-3807-4089-8F4C-C0894C8FA39D}"/>
          </ac:spMkLst>
        </pc:spChg>
        <pc:spChg chg="mod">
          <ac:chgData name="Toby Donaldson" userId="2e6e5431-bb17-4c41-9985-d39c50d83c73" providerId="ADAL" clId="{93EC75E2-D256-4003-B5B9-F26F8E9174A5}" dt="2023-07-11T05:04:29.551" v="3095" actId="1076"/>
          <ac:spMkLst>
            <pc:docMk/>
            <pc:sldMk cId="1038320718" sldId="344"/>
            <ac:spMk id="41" creationId="{027820AD-3603-5C5E-3236-06E23479BF5D}"/>
          </ac:spMkLst>
        </pc:spChg>
        <pc:grpChg chg="del">
          <ac:chgData name="Toby Donaldson" userId="2e6e5431-bb17-4c41-9985-d39c50d83c73" providerId="ADAL" clId="{93EC75E2-D256-4003-B5B9-F26F8E9174A5}" dt="2023-07-11T05:04:16.179" v="3091" actId="21"/>
          <ac:grpSpMkLst>
            <pc:docMk/>
            <pc:sldMk cId="1038320718" sldId="344"/>
            <ac:grpSpMk id="24" creationId="{2DD40005-F620-C33C-55E9-990E5CD58E75}"/>
          </ac:grpSpMkLst>
        </pc:grpChg>
        <pc:grpChg chg="del">
          <ac:chgData name="Toby Donaldson" userId="2e6e5431-bb17-4c41-9985-d39c50d83c73" providerId="ADAL" clId="{93EC75E2-D256-4003-B5B9-F26F8E9174A5}" dt="2023-07-11T05:04:09.806" v="3089" actId="21"/>
          <ac:grpSpMkLst>
            <pc:docMk/>
            <pc:sldMk cId="1038320718" sldId="344"/>
            <ac:grpSpMk id="32" creationId="{743A1A61-1C8F-FF5C-0704-85B030660C1C}"/>
          </ac:grpSpMkLst>
        </pc:grpChg>
        <pc:cxnChg chg="del">
          <ac:chgData name="Toby Donaldson" userId="2e6e5431-bb17-4c41-9985-d39c50d83c73" providerId="ADAL" clId="{93EC75E2-D256-4003-B5B9-F26F8E9174A5}" dt="2023-07-11T05:04:07.464" v="3088" actId="21"/>
          <ac:cxnSpMkLst>
            <pc:docMk/>
            <pc:sldMk cId="1038320718" sldId="344"/>
            <ac:cxnSpMk id="19" creationId="{0BE47AB6-BE53-331A-038D-C4152ED7B0C9}"/>
          </ac:cxnSpMkLst>
        </pc:cxnChg>
        <pc:cxnChg chg="del">
          <ac:chgData name="Toby Donaldson" userId="2e6e5431-bb17-4c41-9985-d39c50d83c73" providerId="ADAL" clId="{93EC75E2-D256-4003-B5B9-F26F8E9174A5}" dt="2023-07-11T05:04:07.464" v="3088" actId="21"/>
          <ac:cxnSpMkLst>
            <pc:docMk/>
            <pc:sldMk cId="1038320718" sldId="344"/>
            <ac:cxnSpMk id="20" creationId="{98050652-8BF6-FB99-4776-78C4B6695124}"/>
          </ac:cxnSpMkLst>
        </pc:cxnChg>
        <pc:cxnChg chg="mod">
          <ac:chgData name="Toby Donaldson" userId="2e6e5431-bb17-4c41-9985-d39c50d83c73" providerId="ADAL" clId="{93EC75E2-D256-4003-B5B9-F26F8E9174A5}" dt="2023-07-11T05:04:38.826" v="3097" actId="14100"/>
          <ac:cxnSpMkLst>
            <pc:docMk/>
            <pc:sldMk cId="1038320718" sldId="344"/>
            <ac:cxnSpMk id="28" creationId="{5EF9DB51-D486-92A9-7104-A9A0E9005ECC}"/>
          </ac:cxnSpMkLst>
        </pc:cxnChg>
        <pc:cxnChg chg="del mod">
          <ac:chgData name="Toby Donaldson" userId="2e6e5431-bb17-4c41-9985-d39c50d83c73" providerId="ADAL" clId="{93EC75E2-D256-4003-B5B9-F26F8E9174A5}" dt="2023-07-11T05:04:20.487" v="3092" actId="21"/>
          <ac:cxnSpMkLst>
            <pc:docMk/>
            <pc:sldMk cId="1038320718" sldId="344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93EC75E2-D256-4003-B5B9-F26F8E9174A5}" dt="2023-07-11T05:04:20.487" v="3092" actId="21"/>
          <ac:cxnSpMkLst>
            <pc:docMk/>
            <pc:sldMk cId="1038320718" sldId="344"/>
            <ac:cxnSpMk id="40" creationId="{B9373725-F3AD-1375-B765-50C59B3D3A08}"/>
          </ac:cxnSpMkLst>
        </pc:cxnChg>
      </pc:sldChg>
      <pc:sldChg chg="modSp new del mod">
        <pc:chgData name="Toby Donaldson" userId="2e6e5431-bb17-4c41-9985-d39c50d83c73" providerId="ADAL" clId="{93EC75E2-D256-4003-B5B9-F26F8E9174A5}" dt="2023-07-11T22:25:32.282" v="3324" actId="2696"/>
        <pc:sldMkLst>
          <pc:docMk/>
          <pc:sldMk cId="1772394310" sldId="345"/>
        </pc:sldMkLst>
        <pc:spChg chg="mod">
          <ac:chgData name="Toby Donaldson" userId="2e6e5431-bb17-4c41-9985-d39c50d83c73" providerId="ADAL" clId="{93EC75E2-D256-4003-B5B9-F26F8E9174A5}" dt="2023-07-11T22:25:26.320" v="3323" actId="20577"/>
          <ac:spMkLst>
            <pc:docMk/>
            <pc:sldMk cId="1772394310" sldId="345"/>
            <ac:spMk id="2" creationId="{F18BA317-EB36-2D55-E2BB-A6C7E2D5FEF2}"/>
          </ac:spMkLst>
        </pc:spChg>
      </pc:sldChg>
      <pc:sldChg chg="modSp new mod">
        <pc:chgData name="Toby Donaldson" userId="2e6e5431-bb17-4c41-9985-d39c50d83c73" providerId="ADAL" clId="{93EC75E2-D256-4003-B5B9-F26F8E9174A5}" dt="2023-07-14T03:42:23.636" v="5501" actId="113"/>
        <pc:sldMkLst>
          <pc:docMk/>
          <pc:sldMk cId="3376339307" sldId="345"/>
        </pc:sldMkLst>
        <pc:spChg chg="mod">
          <ac:chgData name="Toby Donaldson" userId="2e6e5431-bb17-4c41-9985-d39c50d83c73" providerId="ADAL" clId="{93EC75E2-D256-4003-B5B9-F26F8E9174A5}" dt="2023-07-11T22:38:17.970" v="3792" actId="20577"/>
          <ac:spMkLst>
            <pc:docMk/>
            <pc:sldMk cId="3376339307" sldId="345"/>
            <ac:spMk id="2" creationId="{0FEE71A0-A80E-1466-84CE-C609A8D2DD11}"/>
          </ac:spMkLst>
        </pc:spChg>
        <pc:spChg chg="mod">
          <ac:chgData name="Toby Donaldson" userId="2e6e5431-bb17-4c41-9985-d39c50d83c73" providerId="ADAL" clId="{93EC75E2-D256-4003-B5B9-F26F8E9174A5}" dt="2023-07-14T03:42:23.636" v="5501" actId="113"/>
          <ac:spMkLst>
            <pc:docMk/>
            <pc:sldMk cId="3376339307" sldId="345"/>
            <ac:spMk id="3" creationId="{77FEE6F6-C734-77F9-2111-8D7C5284A35B}"/>
          </ac:spMkLst>
        </pc:spChg>
      </pc:sldChg>
      <pc:sldChg chg="addSp delSp modSp new mod">
        <pc:chgData name="Toby Donaldson" userId="2e6e5431-bb17-4c41-9985-d39c50d83c73" providerId="ADAL" clId="{93EC75E2-D256-4003-B5B9-F26F8E9174A5}" dt="2023-07-12T17:13:59.877" v="4956" actId="207"/>
        <pc:sldMkLst>
          <pc:docMk/>
          <pc:sldMk cId="2464346885" sldId="346"/>
        </pc:sldMkLst>
        <pc:spChg chg="mod">
          <ac:chgData name="Toby Donaldson" userId="2e6e5431-bb17-4c41-9985-d39c50d83c73" providerId="ADAL" clId="{93EC75E2-D256-4003-B5B9-F26F8E9174A5}" dt="2023-07-12T17:13:59.877" v="4956" actId="207"/>
          <ac:spMkLst>
            <pc:docMk/>
            <pc:sldMk cId="2464346885" sldId="346"/>
            <ac:spMk id="2" creationId="{E5394006-7A22-17C9-8243-7C468C5A02A4}"/>
          </ac:spMkLst>
        </pc:spChg>
        <pc:spChg chg="del">
          <ac:chgData name="Toby Donaldson" userId="2e6e5431-bb17-4c41-9985-d39c50d83c73" providerId="ADAL" clId="{93EC75E2-D256-4003-B5B9-F26F8E9174A5}" dt="2023-07-12T17:00:18.618" v="4467" actId="21"/>
          <ac:spMkLst>
            <pc:docMk/>
            <pc:sldMk cId="2464346885" sldId="346"/>
            <ac:spMk id="3" creationId="{771212E5-F89F-763C-5DBE-C1530466B840}"/>
          </ac:spMkLst>
        </pc:spChg>
        <pc:spChg chg="add del mod">
          <ac:chgData name="Toby Donaldson" userId="2e6e5431-bb17-4c41-9985-d39c50d83c73" providerId="ADAL" clId="{93EC75E2-D256-4003-B5B9-F26F8E9174A5}" dt="2023-07-12T17:02:43.645" v="4604" actId="21"/>
          <ac:spMkLst>
            <pc:docMk/>
            <pc:sldMk cId="2464346885" sldId="346"/>
            <ac:spMk id="5" creationId="{301957B4-A21A-36FB-1322-52FAE44528BB}"/>
          </ac:spMkLst>
        </pc:spChg>
        <pc:spChg chg="add mod">
          <ac:chgData name="Toby Donaldson" userId="2e6e5431-bb17-4c41-9985-d39c50d83c73" providerId="ADAL" clId="{93EC75E2-D256-4003-B5B9-F26F8E9174A5}" dt="2023-07-12T17:04:34.154" v="4612" actId="1076"/>
          <ac:spMkLst>
            <pc:docMk/>
            <pc:sldMk cId="2464346885" sldId="346"/>
            <ac:spMk id="6" creationId="{01E64A27-4B7A-CD07-4152-F08692CFE327}"/>
          </ac:spMkLst>
        </pc:spChg>
        <pc:spChg chg="mod">
          <ac:chgData name="Toby Donaldson" userId="2e6e5431-bb17-4c41-9985-d39c50d83c73" providerId="ADAL" clId="{93EC75E2-D256-4003-B5B9-F26F8E9174A5}" dt="2023-07-12T17:03:26.175" v="4607" actId="207"/>
          <ac:spMkLst>
            <pc:docMk/>
            <pc:sldMk cId="2464346885" sldId="346"/>
            <ac:spMk id="8" creationId="{27CB2DBF-C622-045C-1022-A63BB7E88AF5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9" creationId="{8530ED27-15B5-7F90-BD05-53D799F729D2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0" creationId="{1E1C4F5D-DA73-B0E7-8DA5-9B1EC22ED355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1" creationId="{5D0E3C87-688A-3F97-70FE-9DCFC43FE005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2" creationId="{61D621DC-FA25-DFF0-A089-CEEE10BAA1DF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3" creationId="{09F91191-6343-460B-26F6-3D26D83024E2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4" creationId="{77CD7652-2DCD-EFD3-FD8C-0329709B91FF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5" creationId="{6A3F1B45-AC5B-9FC2-5D1D-EE3048B09619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17" creationId="{CB07F5D4-7A61-E1E9-7FC5-69B31DFA80FF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18" creationId="{D311CEED-6DB4-AE73-D638-EE61D0387CDD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3" creationId="{086D2FB8-49D9-3E37-C016-2117676939E9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4" creationId="{3F153C94-BC59-0513-6DCA-D7D287805CC1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7" creationId="{697CBF0A-D661-7A46-31DC-3E38A23123B8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9" creationId="{F484B29D-2FB8-6392-87FB-EE866E77FAC4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31" creationId="{776D4D9C-F8E3-68A7-CF0C-82405FC7DA26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33" creationId="{EB1E5793-B97F-5A81-03D2-DA0D60564913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34" creationId="{2A55389C-F076-7C00-80C9-00185ED3182D}"/>
          </ac:spMkLst>
        </pc:spChg>
        <pc:spChg chg="mod">
          <ac:chgData name="Toby Donaldson" userId="2e6e5431-bb17-4c41-9985-d39c50d83c73" providerId="ADAL" clId="{93EC75E2-D256-4003-B5B9-F26F8E9174A5}" dt="2023-07-12T17:03:26.175" v="4607" actId="207"/>
          <ac:spMkLst>
            <pc:docMk/>
            <pc:sldMk cId="2464346885" sldId="346"/>
            <ac:spMk id="36" creationId="{78A7EC77-5368-5D3A-F128-C9B1AD9F9CA9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37" creationId="{86A0D99F-0447-7A3F-AFD8-F21A377C49E8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39" creationId="{47F863B7-E711-7FF9-CBFF-258228265591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40" creationId="{B08EBF00-CCAB-99C9-857B-9BAB8D365B0D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43" creationId="{FC2B25BD-648C-3471-B413-3F4C5E8CC174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45" creationId="{9B7575AC-85E7-E296-A33E-C632699E7879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49" creationId="{51AA9A28-BCF5-C439-6F97-B5DEF70A6A07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1" creationId="{20D9327E-A2B4-8CD4-9484-4A846BA7B1E3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2" creationId="{B2E30399-EC0F-CABF-5F10-E4D429943231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54" creationId="{E2369CCC-CF91-6C10-CFAB-E8685804507C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56" creationId="{2BFD55B1-A0DC-5EB3-BF53-6E692CDFAC95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8" creationId="{A69F20F1-77E5-5431-6356-0BE88A5F32EF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9" creationId="{D87FCE3E-4BF4-A9E5-6029-9C68B4E58ADA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61" creationId="{4C73D9E3-684E-A4DD-ACB5-BF1E9F5FD920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63" creationId="{6A14DBE7-FAF3-1BBE-095F-4B17AE988622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4" creationId="{2F512798-50CF-C0EB-AE0F-DAA56E17B454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5" creationId="{E39AF5AF-8C15-F423-7203-7568198B3C4B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6" creationId="{7811DBB8-F3A2-66B3-E84D-9B96AB756FCD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7" creationId="{19B78712-8772-91E3-9CF3-5C844574FDB5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8" creationId="{8DE17581-50FF-E4B4-A9CC-8EE2A56431D7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9" creationId="{329D4000-BBE2-3473-D6AC-B800872D278E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0" creationId="{01A45BFC-6CE8-D3D9-ED1B-C2493A7CDFF4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1" creationId="{3B86E037-FD9E-9B76-86B5-37D144E99383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2" creationId="{7BA8C687-D97B-FBDF-FABE-B164D9750DE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3" creationId="{3C6C74B4-E31F-CA33-B656-A4D8D84E3887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4" creationId="{3D23DA0C-3B24-6834-9AC2-EBAE662AD456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5" creationId="{1DF20519-D745-CB28-71C6-A768A54B617C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1" creationId="{C63A1CB9-6690-1B7A-6203-2F530EB3AD57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2" creationId="{40735F0B-7E8F-A27F-AD30-B334557E3C82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3" creationId="{DD4B7C31-B491-629C-3932-1BF00CF177C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4" creationId="{0E2D4236-EFD1-0B0C-2817-131BE9FD1FEC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5" creationId="{E0F0CB3E-008F-A2F3-C860-A54A3609A9DD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6" creationId="{F414B4E2-46B7-899A-A524-E739CFFFD7A2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1" creationId="{BE27F04A-BFE7-FE5C-9581-F3D32F64F4AB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3" creationId="{54C6373D-AFEB-F9DE-9D92-B3CA35B33A90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5" creationId="{2CB5A4A9-C2C3-0094-DE99-371AB3EBEC5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7" creationId="{8EFC9B9B-602B-9FD4-9D37-D3663A368AB8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9" creationId="{01D52F8A-C689-920B-4AC2-D73BAF9DBA3A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1" creationId="{9CF201A6-22D6-8107-85CC-CC1935A3C113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3" creationId="{3C490B47-1625-0CF1-6B28-0D21518BB810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5" creationId="{361F463C-747F-44F4-3D37-48E9A12A0290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7" creationId="{BC2B2D96-416A-F1B8-96BE-FF2DD701362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9" creationId="{0E20E2FF-B64C-A1C5-377D-8B78EF71E073}"/>
          </ac:spMkLst>
        </pc:spChg>
        <pc:spChg chg="add mod">
          <ac:chgData name="Toby Donaldson" userId="2e6e5431-bb17-4c41-9985-d39c50d83c73" providerId="ADAL" clId="{93EC75E2-D256-4003-B5B9-F26F8E9174A5}" dt="2023-07-12T17:08:14.365" v="4729" actId="1076"/>
          <ac:spMkLst>
            <pc:docMk/>
            <pc:sldMk cId="2464346885" sldId="346"/>
            <ac:spMk id="110" creationId="{D0D60760-6572-547A-5754-9F7AE9E8EE46}"/>
          </ac:spMkLst>
        </pc:spChg>
        <pc:spChg chg="add del mod">
          <ac:chgData name="Toby Donaldson" userId="2e6e5431-bb17-4c41-9985-d39c50d83c73" providerId="ADAL" clId="{93EC75E2-D256-4003-B5B9-F26F8E9174A5}" dt="2023-07-12T17:06:22.231" v="4690" actId="21"/>
          <ac:spMkLst>
            <pc:docMk/>
            <pc:sldMk cId="2464346885" sldId="346"/>
            <ac:spMk id="112" creationId="{C0BB3F7A-9C3A-215E-F634-1E501C1D7591}"/>
          </ac:spMkLst>
        </pc:s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7" creationId="{3C1C5024-41F6-9B7F-3BAE-563537541679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16" creationId="{A380E1F8-5EF0-3B4C-25A9-2B5A791C4B9E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35" creationId="{C1ADEC82-FE93-557A-4990-9CD8A6CF2AEC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38" creationId="{72C3B16C-B3DE-654E-D7A2-C496603A2666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50" creationId="{53074CB9-A435-1EFE-1F49-5864E0355621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57" creationId="{2DFA131B-17C2-94AF-F295-5368AA7162AE}"/>
          </ac:grpSpMkLst>
        </pc:grpChg>
        <pc:picChg chg="add mod">
          <ac:chgData name="Toby Donaldson" userId="2e6e5431-bb17-4c41-9985-d39c50d83c73" providerId="ADAL" clId="{93EC75E2-D256-4003-B5B9-F26F8E9174A5}" dt="2023-07-12T17:08:14.365" v="4729" actId="1076"/>
          <ac:picMkLst>
            <pc:docMk/>
            <pc:sldMk cId="2464346885" sldId="346"/>
            <ac:picMk id="111" creationId="{D053DD4B-330B-B2C4-345A-BAD6909A3DED}"/>
          </ac:picMkLst>
        </pc:pic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19" creationId="{82F35A6E-C663-CAFE-F286-70C0BB4B53CB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0" creationId="{F28905F2-F627-6A43-6CC9-A5404AF718BC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1" creationId="{6D5106F6-46F9-A1D0-AFC6-011C634433AC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2" creationId="{2A3C19C9-832A-1141-E77D-EDC7BB6F233A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5" creationId="{8D47D2E7-550B-E9F3-A18C-E47C2AEDEBF1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6" creationId="{F5AEE96A-AE2B-675C-FEBE-74A4F0BD3C7F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8" creationId="{10C0EB3B-6791-C4E9-4C6B-C80EC66C90C4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30" creationId="{A11ECDF3-18DD-396B-55FF-DF9952E463A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32" creationId="{3E99DC0B-E0C2-5AE1-719D-619754E5EACA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1" creationId="{2BE1A57D-71F9-484F-1EE8-4BADE42136C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2" creationId="{2A7B2099-E517-A0DD-0348-27E536CADC7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4" creationId="{43FF3D62-9699-4241-4E49-E301F52EE678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6" creationId="{7FFB7D80-6384-8E79-BE7C-E394D3B69915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7" creationId="{D6DE2E2E-6F3E-C852-9BBD-4823CF61CEFA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8" creationId="{DADA19F1-506B-6A16-7E8A-77726002C684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53" creationId="{1B9C0668-734A-5BE8-BA97-576D9610B933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55" creationId="{8DD63493-05B2-F1C7-5C11-62D3B60E03E6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60" creationId="{3F04C838-7B43-95D0-CB23-339F688A7FF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62" creationId="{6839923C-B91A-88BD-B626-03EE08A5858E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6" creationId="{29E118DF-80AA-4214-9552-6BD057E1537A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7" creationId="{F5C56D1A-E6F0-00A8-03E5-B346234E568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8" creationId="{2B22D2A1-C7D6-1126-2A73-1B2E0DA9B892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9" creationId="{A62A1F7D-4B5B-F16A-69DD-4BC0D1201384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0" creationId="{FB57913E-AB94-E286-591F-63B307A57CC3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7" creationId="{7F18143B-884D-4485-F904-3006B9A7A29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8" creationId="{058F9983-F104-4CEB-3316-F2436A25DA24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9" creationId="{701E8346-F622-7F90-01B3-47BBCF61EE41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0" creationId="{F41527FA-223B-59E4-0684-08211D6F7A16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2" creationId="{36552463-E583-EF21-ADF2-70EC44A03E96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4" creationId="{4399E40A-6D1B-38FC-34BB-05A7624B9113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6" creationId="{36D7EEEC-5A97-F8D6-C0FD-C6527A13BE0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8" creationId="{AA6676EF-4D50-5521-8E97-4B88D1E22B4A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0" creationId="{577EEF95-7385-CE78-308E-27458E6087D5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2" creationId="{C193C4A5-9C41-3ADF-F661-AD94EB50E4B0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4" creationId="{BF4CBCE5-4CB7-31B4-31FE-3206B0698F4A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6" creationId="{9434D176-C2C0-4620-8533-71CB223D6FD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8" creationId="{28C38F72-57E0-805B-3975-15ECC0805E3C}"/>
          </ac:cxnSpMkLst>
        </pc:cxnChg>
      </pc:sldChg>
      <pc:sldChg chg="addSp delSp modSp add mod">
        <pc:chgData name="Toby Donaldson" userId="2e6e5431-bb17-4c41-9985-d39c50d83c73" providerId="ADAL" clId="{93EC75E2-D256-4003-B5B9-F26F8E9174A5}" dt="2023-07-12T17:14:04.079" v="4957" actId="207"/>
        <pc:sldMkLst>
          <pc:docMk/>
          <pc:sldMk cId="3846126991" sldId="347"/>
        </pc:sldMkLst>
        <pc:spChg chg="mod">
          <ac:chgData name="Toby Donaldson" userId="2e6e5431-bb17-4c41-9985-d39c50d83c73" providerId="ADAL" clId="{93EC75E2-D256-4003-B5B9-F26F8E9174A5}" dt="2023-07-12T17:14:04.079" v="4957" actId="207"/>
          <ac:spMkLst>
            <pc:docMk/>
            <pc:sldMk cId="3846126991" sldId="347"/>
            <ac:spMk id="2" creationId="{E5394006-7A22-17C9-8243-7C468C5A02A4}"/>
          </ac:spMkLst>
        </pc:spChg>
        <pc:spChg chg="add mod">
          <ac:chgData name="Toby Donaldson" userId="2e6e5431-bb17-4c41-9985-d39c50d83c73" providerId="ADAL" clId="{93EC75E2-D256-4003-B5B9-F26F8E9174A5}" dt="2023-07-12T17:08:40.400" v="4734" actId="1076"/>
          <ac:spMkLst>
            <pc:docMk/>
            <pc:sldMk cId="3846126991" sldId="347"/>
            <ac:spMk id="3" creationId="{D3D5B509-2995-BC5E-8187-C7FF0154CB8A}"/>
          </ac:spMkLst>
        </pc:spChg>
        <pc:spChg chg="add mod">
          <ac:chgData name="Toby Donaldson" userId="2e6e5431-bb17-4c41-9985-d39c50d83c73" providerId="ADAL" clId="{93EC75E2-D256-4003-B5B9-F26F8E9174A5}" dt="2023-07-12T17:08:40.400" v="4734" actId="1076"/>
          <ac:spMkLst>
            <pc:docMk/>
            <pc:sldMk cId="3846126991" sldId="347"/>
            <ac:spMk id="5" creationId="{508702C3-225F-8285-FD00-26889B191F4B}"/>
          </ac:spMkLst>
        </pc:spChg>
        <pc:spChg chg="add mod">
          <ac:chgData name="Toby Donaldson" userId="2e6e5431-bb17-4c41-9985-d39c50d83c73" providerId="ADAL" clId="{93EC75E2-D256-4003-B5B9-F26F8E9174A5}" dt="2023-07-12T17:08:29.380" v="4732"/>
          <ac:spMkLst>
            <pc:docMk/>
            <pc:sldMk cId="3846126991" sldId="347"/>
            <ac:spMk id="7" creationId="{8EFC894B-8BFD-722F-5641-5D08921CE899}"/>
          </ac:spMkLst>
        </pc:spChg>
        <pc:spChg chg="del">
          <ac:chgData name="Toby Donaldson" userId="2e6e5431-bb17-4c41-9985-d39c50d83c73" providerId="ADAL" clId="{93EC75E2-D256-4003-B5B9-F26F8E9174A5}" dt="2023-07-12T17:08:20.751" v="4730" actId="21"/>
          <ac:spMkLst>
            <pc:docMk/>
            <pc:sldMk cId="3846126991" sldId="347"/>
            <ac:spMk id="110" creationId="{D0D60760-6572-547A-5754-9F7AE9E8EE46}"/>
          </ac:spMkLst>
        </pc:spChg>
        <pc:spChg chg="mod">
          <ac:chgData name="Toby Donaldson" userId="2e6e5431-bb17-4c41-9985-d39c50d83c73" providerId="ADAL" clId="{93EC75E2-D256-4003-B5B9-F26F8E9174A5}" dt="2023-07-12T17:08:40.400" v="4734" actId="1076"/>
          <ac:spMkLst>
            <pc:docMk/>
            <pc:sldMk cId="3846126991" sldId="347"/>
            <ac:spMk id="112" creationId="{C0BB3F7A-9C3A-215E-F634-1E501C1D7591}"/>
          </ac:spMkLst>
        </pc:spChg>
        <pc:picChg chg="del">
          <ac:chgData name="Toby Donaldson" userId="2e6e5431-bb17-4c41-9985-d39c50d83c73" providerId="ADAL" clId="{93EC75E2-D256-4003-B5B9-F26F8E9174A5}" dt="2023-07-12T17:07:09.719" v="4723" actId="21"/>
          <ac:picMkLst>
            <pc:docMk/>
            <pc:sldMk cId="3846126991" sldId="347"/>
            <ac:picMk id="111" creationId="{D053DD4B-330B-B2C4-345A-BAD6909A3DED}"/>
          </ac:picMkLst>
        </pc:picChg>
      </pc:sldChg>
      <pc:sldChg chg="addSp delSp modSp add del mod">
        <pc:chgData name="Toby Donaldson" userId="2e6e5431-bb17-4c41-9985-d39c50d83c73" providerId="ADAL" clId="{93EC75E2-D256-4003-B5B9-F26F8E9174A5}" dt="2023-07-12T17:09:00.638" v="4735" actId="2696"/>
        <pc:sldMkLst>
          <pc:docMk/>
          <pc:sldMk cId="3018796740" sldId="348"/>
        </pc:sldMkLst>
        <pc:spChg chg="add mod">
          <ac:chgData name="Toby Donaldson" userId="2e6e5431-bb17-4c41-9985-d39c50d83c73" providerId="ADAL" clId="{93EC75E2-D256-4003-B5B9-F26F8E9174A5}" dt="2023-07-12T17:08:31.257" v="4733"/>
          <ac:spMkLst>
            <pc:docMk/>
            <pc:sldMk cId="3018796740" sldId="348"/>
            <ac:spMk id="7" creationId="{27B0CC3F-2823-6996-988B-60679B59EF09}"/>
          </ac:spMkLst>
        </pc:spChg>
        <pc:spChg chg="del">
          <ac:chgData name="Toby Donaldson" userId="2e6e5431-bb17-4c41-9985-d39c50d83c73" providerId="ADAL" clId="{93EC75E2-D256-4003-B5B9-F26F8E9174A5}" dt="2023-07-12T17:08:24.070" v="4731" actId="21"/>
          <ac:spMkLst>
            <pc:docMk/>
            <pc:sldMk cId="3018796740" sldId="348"/>
            <ac:spMk id="110" creationId="{D0D60760-6572-547A-5754-9F7AE9E8EE46}"/>
          </ac:spMkLst>
        </pc:spChg>
      </pc:sldChg>
      <pc:sldChg chg="delSp modSp add mod">
        <pc:chgData name="Toby Donaldson" userId="2e6e5431-bb17-4c41-9985-d39c50d83c73" providerId="ADAL" clId="{93EC75E2-D256-4003-B5B9-F26F8E9174A5}" dt="2023-07-12T17:14:19.556" v="4958" actId="207"/>
        <pc:sldMkLst>
          <pc:docMk/>
          <pc:sldMk cId="4015934886" sldId="348"/>
        </pc:sldMkLst>
        <pc:spChg chg="mod">
          <ac:chgData name="Toby Donaldson" userId="2e6e5431-bb17-4c41-9985-d39c50d83c73" providerId="ADAL" clId="{93EC75E2-D256-4003-B5B9-F26F8E9174A5}" dt="2023-07-12T17:14:19.556" v="4958" actId="207"/>
          <ac:spMkLst>
            <pc:docMk/>
            <pc:sldMk cId="4015934886" sldId="348"/>
            <ac:spMk id="2" creationId="{E5394006-7A22-17C9-8243-7C468C5A02A4}"/>
          </ac:spMkLst>
        </pc:spChg>
        <pc:spChg chg="del">
          <ac:chgData name="Toby Donaldson" userId="2e6e5431-bb17-4c41-9985-d39c50d83c73" providerId="ADAL" clId="{93EC75E2-D256-4003-B5B9-F26F8E9174A5}" dt="2023-07-12T17:09:13.199" v="4737" actId="21"/>
          <ac:spMkLst>
            <pc:docMk/>
            <pc:sldMk cId="4015934886" sldId="348"/>
            <ac:spMk id="3" creationId="{D3D5B509-2995-BC5E-8187-C7FF0154CB8A}"/>
          </ac:spMkLst>
        </pc:spChg>
        <pc:spChg chg="mod">
          <ac:chgData name="Toby Donaldson" userId="2e6e5431-bb17-4c41-9985-d39c50d83c73" providerId="ADAL" clId="{93EC75E2-D256-4003-B5B9-F26F8E9174A5}" dt="2023-07-12T17:10:15.997" v="4870" actId="1076"/>
          <ac:spMkLst>
            <pc:docMk/>
            <pc:sldMk cId="4015934886" sldId="348"/>
            <ac:spMk id="5" creationId="{508702C3-225F-8285-FD00-26889B191F4B}"/>
          </ac:spMkLst>
        </pc:spChg>
      </pc:sldChg>
      <pc:sldChg chg="addSp delSp modSp add mod ord">
        <pc:chgData name="Toby Donaldson" userId="2e6e5431-bb17-4c41-9985-d39c50d83c73" providerId="ADAL" clId="{93EC75E2-D256-4003-B5B9-F26F8E9174A5}" dt="2023-07-12T17:15:06.355" v="4991" actId="21"/>
        <pc:sldMkLst>
          <pc:docMk/>
          <pc:sldMk cId="2179050156" sldId="349"/>
        </pc:sldMkLst>
        <pc:spChg chg="mod">
          <ac:chgData name="Toby Donaldson" userId="2e6e5431-bb17-4c41-9985-d39c50d83c73" providerId="ADAL" clId="{93EC75E2-D256-4003-B5B9-F26F8E9174A5}" dt="2023-07-12T17:13:53.234" v="4955" actId="207"/>
          <ac:spMkLst>
            <pc:docMk/>
            <pc:sldMk cId="2179050156" sldId="349"/>
            <ac:spMk id="2" creationId="{E5394006-7A22-17C9-8243-7C468C5A02A4}"/>
          </ac:spMkLst>
        </pc:spChg>
        <pc:spChg chg="add del mod">
          <ac:chgData name="Toby Donaldson" userId="2e6e5431-bb17-4c41-9985-d39c50d83c73" providerId="ADAL" clId="{93EC75E2-D256-4003-B5B9-F26F8E9174A5}" dt="2023-07-12T17:15:06.355" v="4991" actId="21"/>
          <ac:spMkLst>
            <pc:docMk/>
            <pc:sldMk cId="2179050156" sldId="349"/>
            <ac:spMk id="3" creationId="{FB60979B-D502-D418-5131-A35892FD6429}"/>
          </ac:spMkLst>
        </pc:spChg>
        <pc:spChg chg="mod">
          <ac:chgData name="Toby Donaldson" userId="2e6e5431-bb17-4c41-9985-d39c50d83c73" providerId="ADAL" clId="{93EC75E2-D256-4003-B5B9-F26F8E9174A5}" dt="2023-07-12T17:11:34.600" v="4909" actId="20577"/>
          <ac:spMkLst>
            <pc:docMk/>
            <pc:sldMk cId="2179050156" sldId="349"/>
            <ac:spMk id="6" creationId="{01E64A27-4B7A-CD07-4152-F08692CFE327}"/>
          </ac:spMkLst>
        </pc:spChg>
        <pc:spChg chg="mod">
          <ac:chgData name="Toby Donaldson" userId="2e6e5431-bb17-4c41-9985-d39c50d83c73" providerId="ADAL" clId="{93EC75E2-D256-4003-B5B9-F26F8E9174A5}" dt="2023-07-12T17:12:43.073" v="4916" actId="14100"/>
          <ac:spMkLst>
            <pc:docMk/>
            <pc:sldMk cId="2179050156" sldId="349"/>
            <ac:spMk id="110" creationId="{D0D60760-6572-547A-5754-9F7AE9E8EE46}"/>
          </ac:spMkLst>
        </pc:spChg>
      </pc:sldChg>
      <pc:sldChg chg="addSp delSp modSp add mod">
        <pc:chgData name="Toby Donaldson" userId="2e6e5431-bb17-4c41-9985-d39c50d83c73" providerId="ADAL" clId="{93EC75E2-D256-4003-B5B9-F26F8E9174A5}" dt="2023-07-12T17:18:26.722" v="5052" actId="21"/>
        <pc:sldMkLst>
          <pc:docMk/>
          <pc:sldMk cId="3023792636" sldId="350"/>
        </pc:sldMkLst>
        <pc:spChg chg="mod">
          <ac:chgData name="Toby Donaldson" userId="2e6e5431-bb17-4c41-9985-d39c50d83c73" providerId="ADAL" clId="{93EC75E2-D256-4003-B5B9-F26F8E9174A5}" dt="2023-07-12T17:14:36.293" v="4967" actId="14100"/>
          <ac:spMkLst>
            <pc:docMk/>
            <pc:sldMk cId="3023792636" sldId="350"/>
            <ac:spMk id="2" creationId="{E5394006-7A22-17C9-8243-7C468C5A02A4}"/>
          </ac:spMkLst>
        </pc:spChg>
        <pc:spChg chg="del mod">
          <ac:chgData name="Toby Donaldson" userId="2e6e5431-bb17-4c41-9985-d39c50d83c73" providerId="ADAL" clId="{93EC75E2-D256-4003-B5B9-F26F8E9174A5}" dt="2023-07-12T17:17:46.637" v="5016"/>
          <ac:spMkLst>
            <pc:docMk/>
            <pc:sldMk cId="3023792636" sldId="350"/>
            <ac:spMk id="3" creationId="{FB60979B-D502-D418-5131-A35892FD6429}"/>
          </ac:spMkLst>
        </pc:spChg>
        <pc:spChg chg="add del mod">
          <ac:chgData name="Toby Donaldson" userId="2e6e5431-bb17-4c41-9985-d39c50d83c73" providerId="ADAL" clId="{93EC75E2-D256-4003-B5B9-F26F8E9174A5}" dt="2023-07-12T17:18:26.722" v="5052" actId="21"/>
          <ac:spMkLst>
            <pc:docMk/>
            <pc:sldMk cId="3023792636" sldId="350"/>
            <ac:spMk id="5" creationId="{CD9F3B71-D05A-C7B6-C7F2-5964694F71FE}"/>
          </ac:spMkLst>
        </pc:spChg>
        <pc:spChg chg="mod">
          <ac:chgData name="Toby Donaldson" userId="2e6e5431-bb17-4c41-9985-d39c50d83c73" providerId="ADAL" clId="{93EC75E2-D256-4003-B5B9-F26F8E9174A5}" dt="2023-07-12T17:16:26.414" v="5014" actId="20577"/>
          <ac:spMkLst>
            <pc:docMk/>
            <pc:sldMk cId="3023792636" sldId="350"/>
            <ac:spMk id="6" creationId="{01E64A27-4B7A-CD07-4152-F08692CFE327}"/>
          </ac:spMkLst>
        </pc:spChg>
        <pc:spChg chg="mod">
          <ac:chgData name="Toby Donaldson" userId="2e6e5431-bb17-4c41-9985-d39c50d83c73" providerId="ADAL" clId="{93EC75E2-D256-4003-B5B9-F26F8E9174A5}" dt="2023-07-12T17:14:53.670" v="4989" actId="14100"/>
          <ac:spMkLst>
            <pc:docMk/>
            <pc:sldMk cId="3023792636" sldId="350"/>
            <ac:spMk id="110" creationId="{D0D60760-6572-547A-5754-9F7AE9E8EE46}"/>
          </ac:spMkLst>
        </pc:spChg>
      </pc:sldChg>
      <pc:sldChg chg="delSp add mod">
        <pc:chgData name="Toby Donaldson" userId="2e6e5431-bb17-4c41-9985-d39c50d83c73" providerId="ADAL" clId="{93EC75E2-D256-4003-B5B9-F26F8E9174A5}" dt="2023-07-12T17:15:09.160" v="4992" actId="21"/>
        <pc:sldMkLst>
          <pc:docMk/>
          <pc:sldMk cId="4075293238" sldId="351"/>
        </pc:sldMkLst>
        <pc:picChg chg="del">
          <ac:chgData name="Toby Donaldson" userId="2e6e5431-bb17-4c41-9985-d39c50d83c73" providerId="ADAL" clId="{93EC75E2-D256-4003-B5B9-F26F8E9174A5}" dt="2023-07-12T17:15:09.160" v="4992" actId="21"/>
          <ac:picMkLst>
            <pc:docMk/>
            <pc:sldMk cId="4075293238" sldId="351"/>
            <ac:picMk id="111" creationId="{D053DD4B-330B-B2C4-345A-BAD6909A3DED}"/>
          </ac:picMkLst>
        </pc:picChg>
      </pc:sldChg>
      <pc:sldChg chg="delSp add mod">
        <pc:chgData name="Toby Donaldson" userId="2e6e5431-bb17-4c41-9985-d39c50d83c73" providerId="ADAL" clId="{93EC75E2-D256-4003-B5B9-F26F8E9174A5}" dt="2023-07-12T17:18:22.274" v="5051" actId="21"/>
        <pc:sldMkLst>
          <pc:docMk/>
          <pc:sldMk cId="3698232781" sldId="352"/>
        </pc:sldMkLst>
        <pc:picChg chg="del">
          <ac:chgData name="Toby Donaldson" userId="2e6e5431-bb17-4c41-9985-d39c50d83c73" providerId="ADAL" clId="{93EC75E2-D256-4003-B5B9-F26F8E9174A5}" dt="2023-07-12T17:18:22.274" v="5051" actId="21"/>
          <ac:picMkLst>
            <pc:docMk/>
            <pc:sldMk cId="3698232781" sldId="352"/>
            <ac:picMk id="111" creationId="{D053DD4B-330B-B2C4-345A-BAD6909A3DED}"/>
          </ac:picMkLst>
        </pc:picChg>
      </pc:sldChg>
      <pc:sldChg chg="addSp delSp modSp add mod">
        <pc:chgData name="Toby Donaldson" userId="2e6e5431-bb17-4c41-9985-d39c50d83c73" providerId="ADAL" clId="{93EC75E2-D256-4003-B5B9-F26F8E9174A5}" dt="2023-07-14T03:40:51.740" v="5483"/>
        <pc:sldMkLst>
          <pc:docMk/>
          <pc:sldMk cId="490129198" sldId="353"/>
        </pc:sldMkLst>
        <pc:spChg chg="mod">
          <ac:chgData name="Toby Donaldson" userId="2e6e5431-bb17-4c41-9985-d39c50d83c73" providerId="ADAL" clId="{93EC75E2-D256-4003-B5B9-F26F8E9174A5}" dt="2023-07-12T17:32:49.373" v="5382" actId="20577"/>
          <ac:spMkLst>
            <pc:docMk/>
            <pc:sldMk cId="490129198" sldId="353"/>
            <ac:spMk id="5" creationId="{8AC75F12-A064-A4E1-F808-C85E8034E45D}"/>
          </ac:spMkLst>
        </pc:spChg>
        <pc:spChg chg="mod">
          <ac:chgData name="Toby Donaldson" userId="2e6e5431-bb17-4c41-9985-d39c50d83c73" providerId="ADAL" clId="{93EC75E2-D256-4003-B5B9-F26F8E9174A5}" dt="2023-07-12T17:26:37.287" v="5310"/>
          <ac:spMkLst>
            <pc:docMk/>
            <pc:sldMk cId="490129198" sldId="353"/>
            <ac:spMk id="6" creationId="{DCCA7FA5-451F-B8EA-C163-5CA5C3B57401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0" creationId="{1264BD8B-B342-2CF9-8064-183000446B99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1" creationId="{2684CAE8-CDF4-7F19-D231-6D764A5FA169}"/>
          </ac:spMkLst>
        </pc:spChg>
        <pc:spChg chg="del mod topLvl">
          <ac:chgData name="Toby Donaldson" userId="2e6e5431-bb17-4c41-9985-d39c50d83c73" providerId="ADAL" clId="{93EC75E2-D256-4003-B5B9-F26F8E9174A5}" dt="2023-07-14T03:40:44.935" v="5482" actId="21"/>
          <ac:spMkLst>
            <pc:docMk/>
            <pc:sldMk cId="490129198" sldId="353"/>
            <ac:spMk id="13" creationId="{A939C3C9-5DB0-086C-E614-BA03AECC8667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4" creationId="{3C00CA89-C434-1570-F0F7-6E232B214722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5" creationId="{1C51C8DB-B8E7-B30E-4561-38C54F49A186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6" creationId="{26C5117A-DF7E-F1EC-A844-241EE4DC96B3}"/>
          </ac:spMkLst>
        </pc:spChg>
        <pc:spChg chg="mod">
          <ac:chgData name="Toby Donaldson" userId="2e6e5431-bb17-4c41-9985-d39c50d83c73" providerId="ADAL" clId="{93EC75E2-D256-4003-B5B9-F26F8E9174A5}" dt="2023-07-14T03:40:51.740" v="5483"/>
          <ac:spMkLst>
            <pc:docMk/>
            <pc:sldMk cId="490129198" sldId="353"/>
            <ac:spMk id="17" creationId="{FAF49D68-767B-9737-FAF2-70D403905732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8" creationId="{DC763BE9-75EB-1680-D718-4AC7C30E77F2}"/>
          </ac:spMkLst>
        </pc:spChg>
        <pc:spChg chg="mod">
          <ac:chgData name="Toby Donaldson" userId="2e6e5431-bb17-4c41-9985-d39c50d83c73" providerId="ADAL" clId="{93EC75E2-D256-4003-B5B9-F26F8E9174A5}" dt="2023-07-14T03:40:51.740" v="5483"/>
          <ac:spMkLst>
            <pc:docMk/>
            <pc:sldMk cId="490129198" sldId="353"/>
            <ac:spMk id="20" creationId="{7530C900-7233-054C-0C6B-3C0B59DF46CF}"/>
          </ac:spMkLst>
        </pc:spChg>
        <pc:grpChg chg="add mod">
          <ac:chgData name="Toby Donaldson" userId="2e6e5431-bb17-4c41-9985-d39c50d83c73" providerId="ADAL" clId="{93EC75E2-D256-4003-B5B9-F26F8E9174A5}" dt="2023-07-14T03:40:51.740" v="5483"/>
          <ac:grpSpMkLst>
            <pc:docMk/>
            <pc:sldMk cId="490129198" sldId="353"/>
            <ac:grpSpMk id="9" creationId="{2999C0D8-0624-EA26-8B3C-63EA7F6482E0}"/>
          </ac:grpSpMkLst>
        </pc:grpChg>
        <pc:grpChg chg="del">
          <ac:chgData name="Toby Donaldson" userId="2e6e5431-bb17-4c41-9985-d39c50d83c73" providerId="ADAL" clId="{93EC75E2-D256-4003-B5B9-F26F8E9174A5}" dt="2023-07-14T03:40:42.459" v="5481" actId="165"/>
          <ac:grpSpMkLst>
            <pc:docMk/>
            <pc:sldMk cId="490129198" sldId="353"/>
            <ac:grpSpMk id="19" creationId="{A8A37869-1CC7-F3A4-EFD4-A110C4F05DE3}"/>
          </ac:grpSpMkLst>
        </pc:grpChg>
      </pc:sldChg>
      <pc:sldChg chg="add del ord">
        <pc:chgData name="Toby Donaldson" userId="2e6e5431-bb17-4c41-9985-d39c50d83c73" providerId="ADAL" clId="{93EC75E2-D256-4003-B5B9-F26F8E9174A5}" dt="2023-07-12T17:29:21.949" v="5321" actId="2696"/>
        <pc:sldMkLst>
          <pc:docMk/>
          <pc:sldMk cId="1040149378" sldId="354"/>
        </pc:sldMkLst>
      </pc:sldChg>
      <pc:sldChg chg="addSp delSp modSp add mod">
        <pc:chgData name="Toby Donaldson" userId="2e6e5431-bb17-4c41-9985-d39c50d83c73" providerId="ADAL" clId="{93EC75E2-D256-4003-B5B9-F26F8E9174A5}" dt="2023-07-14T03:41:54.708" v="5495" actId="164"/>
        <pc:sldMkLst>
          <pc:docMk/>
          <pc:sldMk cId="1546469517" sldId="354"/>
        </pc:sldMkLst>
        <pc:spChg chg="mod">
          <ac:chgData name="Toby Donaldson" userId="2e6e5431-bb17-4c41-9985-d39c50d83c73" providerId="ADAL" clId="{93EC75E2-D256-4003-B5B9-F26F8E9174A5}" dt="2023-07-14T03:41:17.743" v="5488"/>
          <ac:spMkLst>
            <pc:docMk/>
            <pc:sldMk cId="1546469517" sldId="354"/>
            <ac:spMk id="6" creationId="{06B3DE6B-C126-792E-7274-E7731DED24F3}"/>
          </ac:spMkLst>
        </pc:spChg>
        <pc:spChg chg="mod">
          <ac:chgData name="Toby Donaldson" userId="2e6e5431-bb17-4c41-9985-d39c50d83c73" providerId="ADAL" clId="{93EC75E2-D256-4003-B5B9-F26F8E9174A5}" dt="2023-07-14T03:41:17.743" v="5488"/>
          <ac:spMkLst>
            <pc:docMk/>
            <pc:sldMk cId="1546469517" sldId="354"/>
            <ac:spMk id="10" creationId="{B59CC3AE-7276-0358-8EA7-6D99C87FDE12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3" creationId="{5E4CA892-9E7A-D8B6-6667-4ED335706923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4" creationId="{E6726CE1-2E35-4087-7E37-7EB09E9E7DA3}"/>
          </ac:spMkLst>
        </pc:spChg>
        <pc:spChg chg="del mod topLvl">
          <ac:chgData name="Toby Donaldson" userId="2e6e5431-bb17-4c41-9985-d39c50d83c73" providerId="ADAL" clId="{93EC75E2-D256-4003-B5B9-F26F8E9174A5}" dt="2023-07-14T03:41:30.507" v="5491" actId="21"/>
          <ac:spMkLst>
            <pc:docMk/>
            <pc:sldMk cId="1546469517" sldId="354"/>
            <ac:spMk id="15" creationId="{96FE9095-68A8-F217-D915-E57712DC3CE2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6" creationId="{FC531E8F-6323-7D1D-1176-ABB0FD963A44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7" creationId="{F350141A-01E4-2B34-2498-692CDFA1B22B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8" creationId="{63D5A97A-3704-4E8F-E6A3-B2F12AC9A750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9" creationId="{2D715D24-EF4C-8F77-3253-8FEEF6A46973}"/>
          </ac:spMkLst>
        </pc:spChg>
        <pc:grpChg chg="add mod">
          <ac:chgData name="Toby Donaldson" userId="2e6e5431-bb17-4c41-9985-d39c50d83c73" providerId="ADAL" clId="{93EC75E2-D256-4003-B5B9-F26F8E9174A5}" dt="2023-07-14T03:41:54.708" v="5495" actId="164"/>
          <ac:grpSpMkLst>
            <pc:docMk/>
            <pc:sldMk cId="1546469517" sldId="354"/>
            <ac:grpSpMk id="3" creationId="{DC470B0E-4D39-CDC1-57AE-39FB990E3479}"/>
          </ac:grpSpMkLst>
        </pc:grpChg>
        <pc:grpChg chg="add mod">
          <ac:chgData name="Toby Donaldson" userId="2e6e5431-bb17-4c41-9985-d39c50d83c73" providerId="ADAL" clId="{93EC75E2-D256-4003-B5B9-F26F8E9174A5}" dt="2023-07-14T03:41:54.708" v="5495" actId="164"/>
          <ac:grpSpMkLst>
            <pc:docMk/>
            <pc:sldMk cId="1546469517" sldId="354"/>
            <ac:grpSpMk id="11" creationId="{B8BA8F85-446A-D4BC-81A3-2CD49C6D891D}"/>
          </ac:grpSpMkLst>
        </pc:grpChg>
        <pc:grpChg chg="del">
          <ac:chgData name="Toby Donaldson" userId="2e6e5431-bb17-4c41-9985-d39c50d83c73" providerId="ADAL" clId="{93EC75E2-D256-4003-B5B9-F26F8E9174A5}" dt="2023-07-14T03:41:26.450" v="5490" actId="165"/>
          <ac:grpSpMkLst>
            <pc:docMk/>
            <pc:sldMk cId="1546469517" sldId="354"/>
            <ac:grpSpMk id="12" creationId="{5354589B-A186-9C80-EC1E-CF27500DEDB5}"/>
          </ac:grpSpMkLst>
        </pc:grpChg>
        <pc:picChg chg="del">
          <ac:chgData name="Toby Donaldson" userId="2e6e5431-bb17-4c41-9985-d39c50d83c73" providerId="ADAL" clId="{93EC75E2-D256-4003-B5B9-F26F8E9174A5}" dt="2023-07-12T17:33:24.844" v="5386" actId="21"/>
          <ac:picMkLst>
            <pc:docMk/>
            <pc:sldMk cId="1546469517" sldId="354"/>
            <ac:picMk id="6" creationId="{01CFDFDE-20B7-1CF7-A720-B2F800035760}"/>
          </ac:picMkLst>
        </pc:picChg>
      </pc:sldChg>
    </pc:docChg>
  </pc:docChgLst>
  <pc:docChgLst>
    <pc:chgData name="Toby Donaldson" userId="2e6e5431-bb17-4c41-9985-d39c50d83c73" providerId="ADAL" clId="{BE006B38-7DD5-4F07-8F72-D6EBE4C93F6C}"/>
    <pc:docChg chg="undo custSel addSld delSld modSld modSection">
      <pc:chgData name="Toby Donaldson" userId="2e6e5431-bb17-4c41-9985-d39c50d83c73" providerId="ADAL" clId="{BE006B38-7DD5-4F07-8F72-D6EBE4C93F6C}" dt="2023-11-09T04:32:22.124" v="439" actId="20577"/>
      <pc:docMkLst>
        <pc:docMk/>
      </pc:docMkLst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1170275916" sldId="256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165126330" sldId="25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165126330" sldId="257"/>
            <ac:inkMk id="2" creationId="{0AF4FE87-69A8-64B7-6499-25D16B906931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122149151" sldId="259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743231242" sldId="260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743231242" sldId="260"/>
            <ac:inkMk id="2" creationId="{5B6DFCCA-7E92-A469-1EE4-4942B498531D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284062246" sldId="261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037811821" sldId="262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037811821" sldId="262"/>
            <ac:inkMk id="2" creationId="{7954D464-FE23-CE2A-5425-16ED0A528873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88445450" sldId="26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88445450" sldId="263"/>
            <ac:inkMk id="2" creationId="{21B0F2F0-CA80-65B7-1AB5-E6D659A15EB9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1226615821" sldId="264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2893772560" sldId="265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914029144" sldId="26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914029144" sldId="267"/>
            <ac:inkMk id="10" creationId="{A020A40C-2C3E-7F1B-94D4-BEECCDF4A80C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64315593" sldId="268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64315593" sldId="268"/>
            <ac:inkMk id="33" creationId="{B9E59870-C567-D890-DA33-9922E1222CFF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555625503" sldId="269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555625503" sldId="269"/>
            <ac:inkMk id="13" creationId="{96735844-8736-83D8-5E02-C50BB45F0907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823571246" sldId="270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823571246" sldId="270"/>
            <ac:inkMk id="18" creationId="{D226A211-B582-8326-D539-1E445CD0D1D8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334616673" sldId="271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334616673" sldId="271"/>
            <ac:inkMk id="13" creationId="{EAFAA7B7-2232-7B00-6EE1-35965F3D58A8}"/>
          </ac:inkMkLst>
        </pc:inkChg>
      </pc:sldChg>
      <pc:sldChg chg="mod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180430539" sldId="272"/>
        </pc:sldMkLst>
        <pc:spChg chg="mod">
          <ac:chgData name="Toby Donaldson" userId="2e6e5431-bb17-4c41-9985-d39c50d83c73" providerId="ADAL" clId="{BE006B38-7DD5-4F07-8F72-D6EBE4C93F6C}" dt="2023-11-05T01:49:13.771" v="12" actId="113"/>
          <ac:spMkLst>
            <pc:docMk/>
            <pc:sldMk cId="2180430539" sldId="272"/>
            <ac:spMk id="20" creationId="{44B5AFD6-DA93-C5E5-0843-5E53B29C94BD}"/>
          </ac:spMkLst>
        </pc:spChg>
        <pc:spChg chg="mod">
          <ac:chgData name="Toby Donaldson" userId="2e6e5431-bb17-4c41-9985-d39c50d83c73" providerId="ADAL" clId="{BE006B38-7DD5-4F07-8F72-D6EBE4C93F6C}" dt="2023-11-05T01:49:19.890" v="20" actId="113"/>
          <ac:spMkLst>
            <pc:docMk/>
            <pc:sldMk cId="2180430539" sldId="272"/>
            <ac:spMk id="21" creationId="{6EBED7B7-F3C4-2502-358E-63AA82021836}"/>
          </ac:spMkLst>
        </pc:sp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170315991" sldId="27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170315991" sldId="273"/>
            <ac:inkMk id="19" creationId="{1672DF58-AF39-AE15-49C2-B9A26016F9BD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404450913" sldId="27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404450913" sldId="274"/>
            <ac:inkMk id="5" creationId="{786F4DFC-8121-FF44-483D-A80342620D01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06964257" sldId="275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06964257" sldId="275"/>
            <ac:inkMk id="12" creationId="{B4B32119-DB63-8099-A107-2597E477C977}"/>
          </ac:inkMkLst>
        </pc:inkChg>
      </pc:sldChg>
      <pc:sldChg chg="delSp mod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374003772" sldId="276"/>
        </pc:sldMkLst>
        <pc:spChg chg="mod">
          <ac:chgData name="Toby Donaldson" userId="2e6e5431-bb17-4c41-9985-d39c50d83c73" providerId="ADAL" clId="{BE006B38-7DD5-4F07-8F72-D6EBE4C93F6C}" dt="2023-11-05T01:46:29.602" v="2" actId="20577"/>
          <ac:spMkLst>
            <pc:docMk/>
            <pc:sldMk cId="1374003772" sldId="276"/>
            <ac:spMk id="23" creationId="{A5EE5DDC-49A5-FB75-10E1-31F6DC06A106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374003772" sldId="276"/>
            <ac:inkMk id="3" creationId="{2E931B8D-C54D-E2E7-0EA8-006228648583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099331548" sldId="27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099331548" sldId="277"/>
            <ac:inkMk id="13" creationId="{FF7B31F8-055C-FBA8-F2C4-ED19C9C66807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769145941" sldId="278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769145941" sldId="278"/>
            <ac:inkMk id="2" creationId="{7E22475E-219B-FB38-9493-178DDE711409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984422212" sldId="280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668475254" sldId="281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668475254" sldId="281"/>
            <ac:inkMk id="2" creationId="{0572B1DA-BF4D-00C2-4FE2-06B3A41E86FF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4292315240" sldId="282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745029375" sldId="28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745029375" sldId="283"/>
            <ac:inkMk id="6" creationId="{91575022-49FC-DE50-7856-09367F5D8377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623077837" sldId="28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623077837" sldId="284"/>
            <ac:inkMk id="2" creationId="{D6EEA427-4721-598A-8E42-0F0080A29659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503378799" sldId="287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2537613574" sldId="288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849313580" sldId="289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2660809865" sldId="290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795333712" sldId="291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795333712" sldId="291"/>
            <ac:inkMk id="11" creationId="{5924970D-06FC-3123-6311-3BAFBE61ADD7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408030018" sldId="292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724005649" sldId="29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724005649" sldId="293"/>
            <ac:inkMk id="2" creationId="{CBB7419E-10DB-FAC3-8868-46B6B559C115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687416737" sldId="29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687416737" sldId="294"/>
            <ac:inkMk id="3" creationId="{FB632A31-C0CB-5822-0AA1-12C57CB05B3C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549288588" sldId="295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549288588" sldId="295"/>
            <ac:inkMk id="2" creationId="{BFEBEF8A-7395-9031-77FB-1BA213CC085D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421977979" sldId="296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141212145" sldId="29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141212145" sldId="297"/>
            <ac:inkMk id="2" creationId="{79A6B895-2E23-DC57-789F-89F94B9D366D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2427652211" sldId="298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352366248" sldId="299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352366248" sldId="299"/>
            <ac:inkMk id="2" creationId="{FAF98ECA-F6C8-3287-0790-A44260CF116D}"/>
          </ac:inkMkLst>
        </pc:inkChg>
      </pc:sldChg>
      <pc:sldChg chg="delSp modSp mod modTransition">
        <pc:chgData name="Toby Donaldson" userId="2e6e5431-bb17-4c41-9985-d39c50d83c73" providerId="ADAL" clId="{BE006B38-7DD5-4F07-8F72-D6EBE4C93F6C}" dt="2023-11-05T01:57:21.555" v="36" actId="1076"/>
        <pc:sldMkLst>
          <pc:docMk/>
          <pc:sldMk cId="3508119904" sldId="300"/>
        </pc:sldMkLst>
        <pc:spChg chg="mod">
          <ac:chgData name="Toby Donaldson" userId="2e6e5431-bb17-4c41-9985-d39c50d83c73" providerId="ADAL" clId="{BE006B38-7DD5-4F07-8F72-D6EBE4C93F6C}" dt="2023-11-05T01:57:21.555" v="36" actId="1076"/>
          <ac:spMkLst>
            <pc:docMk/>
            <pc:sldMk cId="3508119904" sldId="300"/>
            <ac:spMk id="2" creationId="{EE3B0025-E335-D527-F0A4-03BD38F599F9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508119904" sldId="300"/>
            <ac:inkMk id="3" creationId="{4653CE65-6F56-31AB-46C0-A44D10E9A1DE}"/>
          </ac:inkMkLst>
        </pc:inkChg>
      </pc:sldChg>
      <pc:sldChg chg="modSp mod modTransition">
        <pc:chgData name="Toby Donaldson" userId="2e6e5431-bb17-4c41-9985-d39c50d83c73" providerId="ADAL" clId="{BE006B38-7DD5-4F07-8F72-D6EBE4C93F6C}" dt="2023-11-05T01:58:02.579" v="37" actId="255"/>
        <pc:sldMkLst>
          <pc:docMk/>
          <pc:sldMk cId="805818086" sldId="302"/>
        </pc:sldMkLst>
        <pc:spChg chg="mod">
          <ac:chgData name="Toby Donaldson" userId="2e6e5431-bb17-4c41-9985-d39c50d83c73" providerId="ADAL" clId="{BE006B38-7DD5-4F07-8F72-D6EBE4C93F6C}" dt="2023-11-05T01:58:02.579" v="37" actId="255"/>
          <ac:spMkLst>
            <pc:docMk/>
            <pc:sldMk cId="805818086" sldId="302"/>
            <ac:spMk id="14" creationId="{430E3226-CF22-7FB2-C1CA-462785265F49}"/>
          </ac:spMkLst>
        </pc:sp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2171026343" sldId="303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4271425619" sldId="30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271425619" sldId="304"/>
            <ac:inkMk id="2" creationId="{B61C7320-DD20-1022-8370-FF89DEE554D6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4056393340" sldId="305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6652350" sldId="30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6652350" sldId="307"/>
            <ac:inkMk id="5" creationId="{A47947E0-B03D-2D91-600F-8402E247D534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238781561" sldId="308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238781561" sldId="308"/>
            <ac:inkMk id="4" creationId="{9D194C52-9765-71C9-163A-9FD785C58D33}"/>
          </ac:inkMkLst>
        </pc:inkChg>
      </pc:sldChg>
      <pc:sldChg chg="addSp delSp modSp mod modTransition">
        <pc:chgData name="Toby Donaldson" userId="2e6e5431-bb17-4c41-9985-d39c50d83c73" providerId="ADAL" clId="{BE006B38-7DD5-4F07-8F72-D6EBE4C93F6C}" dt="2023-11-05T01:55:47.387" v="33" actId="693"/>
        <pc:sldMkLst>
          <pc:docMk/>
          <pc:sldMk cId="4218484555" sldId="309"/>
        </pc:sldMkLst>
        <pc:spChg chg="add mod">
          <ac:chgData name="Toby Donaldson" userId="2e6e5431-bb17-4c41-9985-d39c50d83c73" providerId="ADAL" clId="{BE006B38-7DD5-4F07-8F72-D6EBE4C93F6C}" dt="2023-11-05T01:55:47.387" v="33" actId="693"/>
          <ac:spMkLst>
            <pc:docMk/>
            <pc:sldMk cId="4218484555" sldId="309"/>
            <ac:spMk id="3" creationId="{6CD0358A-9B13-12DB-FE93-0A28559E0429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218484555" sldId="309"/>
            <ac:inkMk id="3" creationId="{AF50287C-B413-0770-AE77-56F4D79AE3AB}"/>
          </ac:inkMkLst>
        </pc:inkChg>
      </pc:sldChg>
      <pc:sldChg chg="modSp mod modTransition">
        <pc:chgData name="Toby Donaldson" userId="2e6e5431-bb17-4c41-9985-d39c50d83c73" providerId="ADAL" clId="{BE006B38-7DD5-4F07-8F72-D6EBE4C93F6C}" dt="2023-11-05T01:56:01.498" v="34" actId="20577"/>
        <pc:sldMkLst>
          <pc:docMk/>
          <pc:sldMk cId="1218271227" sldId="310"/>
        </pc:sldMkLst>
        <pc:spChg chg="mod">
          <ac:chgData name="Toby Donaldson" userId="2e6e5431-bb17-4c41-9985-d39c50d83c73" providerId="ADAL" clId="{BE006B38-7DD5-4F07-8F72-D6EBE4C93F6C}" dt="2023-11-05T01:56:01.498" v="34" actId="20577"/>
          <ac:spMkLst>
            <pc:docMk/>
            <pc:sldMk cId="1218271227" sldId="310"/>
            <ac:spMk id="3" creationId="{703CAF7E-A0EA-35EB-8E51-C8F4F019A3B4}"/>
          </ac:spMkLst>
        </pc:sp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121964150" sldId="311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2314400209" sldId="312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4110352610" sldId="313"/>
        </pc:sldMkLst>
      </pc:sldChg>
      <pc:sldChg chg="delSp modSp mod modTransition">
        <pc:chgData name="Toby Donaldson" userId="2e6e5431-bb17-4c41-9985-d39c50d83c73" providerId="ADAL" clId="{BE006B38-7DD5-4F07-8F72-D6EBE4C93F6C}" dt="2023-11-05T01:59:09.935" v="38"/>
        <pc:sldMkLst>
          <pc:docMk/>
          <pc:sldMk cId="2096680121" sldId="314"/>
        </pc:sldMkLst>
        <pc:spChg chg="mod">
          <ac:chgData name="Toby Donaldson" userId="2e6e5431-bb17-4c41-9985-d39c50d83c73" providerId="ADAL" clId="{BE006B38-7DD5-4F07-8F72-D6EBE4C93F6C}" dt="2023-11-05T01:59:09.935" v="38"/>
          <ac:spMkLst>
            <pc:docMk/>
            <pc:sldMk cId="2096680121" sldId="314"/>
            <ac:spMk id="3" creationId="{F84C790D-A0C0-3CDE-8E32-3D5357E10699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096680121" sldId="314"/>
            <ac:inkMk id="11" creationId="{07A44BA6-5F51-B72B-1ECE-3630A59A60C5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484719159" sldId="316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484719159" sldId="316"/>
            <ac:inkMk id="7" creationId="{3867C02A-B1F7-65A3-99EB-190760AC90DD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1251350017" sldId="317"/>
        </pc:sldMkLst>
      </pc:sldChg>
      <pc:sldChg chg="delSp mod modTransition">
        <pc:chgData name="Toby Donaldson" userId="2e6e5431-bb17-4c41-9985-d39c50d83c73" providerId="ADAL" clId="{BE006B38-7DD5-4F07-8F72-D6EBE4C93F6C}" dt="2023-11-05T02:01:10.474" v="40" actId="21"/>
        <pc:sldMkLst>
          <pc:docMk/>
          <pc:sldMk cId="4255537815" sldId="318"/>
        </pc:sldMkLst>
        <pc:spChg chg="del">
          <ac:chgData name="Toby Donaldson" userId="2e6e5431-bb17-4c41-9985-d39c50d83c73" providerId="ADAL" clId="{BE006B38-7DD5-4F07-8F72-D6EBE4C93F6C}" dt="2023-11-05T02:01:10.474" v="40" actId="21"/>
          <ac:spMkLst>
            <pc:docMk/>
            <pc:sldMk cId="4255537815" sldId="318"/>
            <ac:spMk id="11" creationId="{ED81F819-62A3-B288-0371-AF4F38D06B5D}"/>
          </ac:spMkLst>
        </pc:spChg>
        <pc:spChg chg="del">
          <ac:chgData name="Toby Donaldson" userId="2e6e5431-bb17-4c41-9985-d39c50d83c73" providerId="ADAL" clId="{BE006B38-7DD5-4F07-8F72-D6EBE4C93F6C}" dt="2023-11-05T02:01:10.474" v="40" actId="21"/>
          <ac:spMkLst>
            <pc:docMk/>
            <pc:sldMk cId="4255537815" sldId="318"/>
            <ac:spMk id="12" creationId="{FDBC13B0-43D0-CABE-6DC2-AC123BED9541}"/>
          </ac:spMkLst>
        </pc:spChg>
        <pc:spChg chg="del">
          <ac:chgData name="Toby Donaldson" userId="2e6e5431-bb17-4c41-9985-d39c50d83c73" providerId="ADAL" clId="{BE006B38-7DD5-4F07-8F72-D6EBE4C93F6C}" dt="2023-11-05T02:01:10.474" v="40" actId="21"/>
          <ac:spMkLst>
            <pc:docMk/>
            <pc:sldMk cId="4255537815" sldId="318"/>
            <ac:spMk id="13" creationId="{C1EEB9D2-8429-723B-0D05-D88D3C40C516}"/>
          </ac:spMkLst>
        </pc:spChg>
        <pc:spChg chg="del">
          <ac:chgData name="Toby Donaldson" userId="2e6e5431-bb17-4c41-9985-d39c50d83c73" providerId="ADAL" clId="{BE006B38-7DD5-4F07-8F72-D6EBE4C93F6C}" dt="2023-11-05T02:01:10.474" v="40" actId="21"/>
          <ac:spMkLst>
            <pc:docMk/>
            <pc:sldMk cId="4255537815" sldId="318"/>
            <ac:spMk id="14" creationId="{A07893C3-FF04-E70D-68A2-7B067BDED469}"/>
          </ac:spMkLst>
        </pc:spChg>
        <pc:spChg chg="del">
          <ac:chgData name="Toby Donaldson" userId="2e6e5431-bb17-4c41-9985-d39c50d83c73" providerId="ADAL" clId="{BE006B38-7DD5-4F07-8F72-D6EBE4C93F6C}" dt="2023-11-05T02:01:10.474" v="40" actId="21"/>
          <ac:spMkLst>
            <pc:docMk/>
            <pc:sldMk cId="4255537815" sldId="318"/>
            <ac:spMk id="15" creationId="{819DD8F7-471F-837A-FA01-E063B5A17D81}"/>
          </ac:spMkLst>
        </pc:spChg>
        <pc:spChg chg="del">
          <ac:chgData name="Toby Donaldson" userId="2e6e5431-bb17-4c41-9985-d39c50d83c73" providerId="ADAL" clId="{BE006B38-7DD5-4F07-8F72-D6EBE4C93F6C}" dt="2023-11-05T02:01:10.474" v="40" actId="21"/>
          <ac:spMkLst>
            <pc:docMk/>
            <pc:sldMk cId="4255537815" sldId="318"/>
            <ac:spMk id="16" creationId="{EE4AFB8E-B815-6B5E-3AB3-4A4FA164F3B2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255537815" sldId="318"/>
            <ac:inkMk id="6" creationId="{8BE6017C-9450-35BC-B70B-EE0DCAF213F1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558506726" sldId="319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558506726" sldId="319"/>
            <ac:inkMk id="8" creationId="{F1DEE340-83CD-6544-C8FF-14CBD8F021C8}"/>
          </ac:inkMkLst>
        </pc:inkChg>
      </pc:sldChg>
      <pc:sldChg chg="modSp mod modTransition">
        <pc:chgData name="Toby Donaldson" userId="2e6e5431-bb17-4c41-9985-d39c50d83c73" providerId="ADAL" clId="{BE006B38-7DD5-4F07-8F72-D6EBE4C93F6C}" dt="2023-11-05T02:02:05.126" v="41" actId="20577"/>
        <pc:sldMkLst>
          <pc:docMk/>
          <pc:sldMk cId="1772429724" sldId="320"/>
        </pc:sldMkLst>
        <pc:spChg chg="mod">
          <ac:chgData name="Toby Donaldson" userId="2e6e5431-bb17-4c41-9985-d39c50d83c73" providerId="ADAL" clId="{BE006B38-7DD5-4F07-8F72-D6EBE4C93F6C}" dt="2023-11-05T02:02:05.126" v="41" actId="20577"/>
          <ac:spMkLst>
            <pc:docMk/>
            <pc:sldMk cId="1772429724" sldId="320"/>
            <ac:spMk id="1049" creationId="{A4184F60-CFD4-48CF-7136-A532626AE325}"/>
          </ac:spMkLst>
        </pc:sp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054500176" sldId="321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532713793" sldId="322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532713793" sldId="322"/>
            <ac:inkMk id="14" creationId="{73958608-D63A-79DC-5D1A-4A7FDD1A6349}"/>
          </ac:inkMkLst>
        </pc:inkChg>
      </pc:sldChg>
      <pc:sldChg chg="modSp mod modTransition">
        <pc:chgData name="Toby Donaldson" userId="2e6e5431-bb17-4c41-9985-d39c50d83c73" providerId="ADAL" clId="{BE006B38-7DD5-4F07-8F72-D6EBE4C93F6C}" dt="2023-11-05T02:02:51.443" v="43" actId="1076"/>
        <pc:sldMkLst>
          <pc:docMk/>
          <pc:sldMk cId="1197814370" sldId="323"/>
        </pc:sldMkLst>
        <pc:spChg chg="mod">
          <ac:chgData name="Toby Donaldson" userId="2e6e5431-bb17-4c41-9985-d39c50d83c73" providerId="ADAL" clId="{BE006B38-7DD5-4F07-8F72-D6EBE4C93F6C}" dt="2023-11-05T02:02:51.443" v="43" actId="1076"/>
          <ac:spMkLst>
            <pc:docMk/>
            <pc:sldMk cId="1197814370" sldId="323"/>
            <ac:spMk id="17" creationId="{42BACD64-3915-676F-E8BF-1EFFA401BD97}"/>
          </ac:spMkLst>
        </pc:spChg>
        <pc:spChg chg="mod">
          <ac:chgData name="Toby Donaldson" userId="2e6e5431-bb17-4c41-9985-d39c50d83c73" providerId="ADAL" clId="{BE006B38-7DD5-4F07-8F72-D6EBE4C93F6C}" dt="2023-11-05T02:02:51.443" v="43" actId="1076"/>
          <ac:spMkLst>
            <pc:docMk/>
            <pc:sldMk cId="1197814370" sldId="323"/>
            <ac:spMk id="18" creationId="{2D8B4915-46AD-2FE3-FA4D-E8266DAE3680}"/>
          </ac:spMkLst>
        </pc:spChg>
      </pc:sldChg>
      <pc:sldChg chg="addSp delSp modSp mod modTransition">
        <pc:chgData name="Toby Donaldson" userId="2e6e5431-bb17-4c41-9985-d39c50d83c73" providerId="ADAL" clId="{BE006B38-7DD5-4F07-8F72-D6EBE4C93F6C}" dt="2023-11-05T02:03:02.971" v="46"/>
        <pc:sldMkLst>
          <pc:docMk/>
          <pc:sldMk cId="1328000865" sldId="324"/>
        </pc:sldMkLst>
        <pc:spChg chg="add mod">
          <ac:chgData name="Toby Donaldson" userId="2e6e5431-bb17-4c41-9985-d39c50d83c73" providerId="ADAL" clId="{BE006B38-7DD5-4F07-8F72-D6EBE4C93F6C}" dt="2023-11-05T02:03:02.971" v="46"/>
          <ac:spMkLst>
            <pc:docMk/>
            <pc:sldMk cId="1328000865" sldId="324"/>
            <ac:spMk id="6" creationId="{9A8BB36A-0EDE-6ADC-E377-3A990DCEFF42}"/>
          </ac:spMkLst>
        </pc:spChg>
        <pc:spChg chg="del">
          <ac:chgData name="Toby Donaldson" userId="2e6e5431-bb17-4c41-9985-d39c50d83c73" providerId="ADAL" clId="{BE006B38-7DD5-4F07-8F72-D6EBE4C93F6C}" dt="2023-11-05T02:02:42.730" v="42" actId="21"/>
          <ac:spMkLst>
            <pc:docMk/>
            <pc:sldMk cId="1328000865" sldId="324"/>
            <ac:spMk id="22" creationId="{E983D7CC-59C9-1D66-9B45-7415DF933A61}"/>
          </ac:spMkLst>
        </pc:spChg>
        <pc:spChg chg="del">
          <ac:chgData name="Toby Donaldson" userId="2e6e5431-bb17-4c41-9985-d39c50d83c73" providerId="ADAL" clId="{BE006B38-7DD5-4F07-8F72-D6EBE4C93F6C}" dt="2023-11-05T02:02:42.730" v="42" actId="21"/>
          <ac:spMkLst>
            <pc:docMk/>
            <pc:sldMk cId="1328000865" sldId="324"/>
            <ac:spMk id="23" creationId="{BF0CAE5A-4EF4-C6D5-BD8F-E3A1C376F213}"/>
          </ac:spMkLst>
        </pc:spChg>
        <pc:spChg chg="add mod">
          <ac:chgData name="Toby Donaldson" userId="2e6e5431-bb17-4c41-9985-d39c50d83c73" providerId="ADAL" clId="{BE006B38-7DD5-4F07-8F72-D6EBE4C93F6C}" dt="2023-11-05T02:03:02.971" v="46"/>
          <ac:spMkLst>
            <pc:docMk/>
            <pc:sldMk cId="1328000865" sldId="324"/>
            <ac:spMk id="26" creationId="{1F0E2ACD-FB9E-C03C-AA73-D45ABBFF1973}"/>
          </ac:spMkLst>
        </pc:spChg>
      </pc:sldChg>
      <pc:sldChg chg="addSp delSp modSp modTransition">
        <pc:chgData name="Toby Donaldson" userId="2e6e5431-bb17-4c41-9985-d39c50d83c73" providerId="ADAL" clId="{BE006B38-7DD5-4F07-8F72-D6EBE4C93F6C}" dt="2023-11-05T02:02:58.732" v="45"/>
        <pc:sldMkLst>
          <pc:docMk/>
          <pc:sldMk cId="4266968003" sldId="325"/>
        </pc:sldMkLst>
        <pc:spChg chg="add del mod">
          <ac:chgData name="Toby Donaldson" userId="2e6e5431-bb17-4c41-9985-d39c50d83c73" providerId="ADAL" clId="{BE006B38-7DD5-4F07-8F72-D6EBE4C93F6C}" dt="2023-11-05T02:02:58.732" v="45"/>
          <ac:spMkLst>
            <pc:docMk/>
            <pc:sldMk cId="4266968003" sldId="325"/>
            <ac:spMk id="2" creationId="{DD11622C-C043-C6A1-5E4E-CACBBD98424D}"/>
          </ac:spMkLst>
        </pc:spChg>
        <pc:spChg chg="add del mod">
          <ac:chgData name="Toby Donaldson" userId="2e6e5431-bb17-4c41-9985-d39c50d83c73" providerId="ADAL" clId="{BE006B38-7DD5-4F07-8F72-D6EBE4C93F6C}" dt="2023-11-05T02:02:58.732" v="45"/>
          <ac:spMkLst>
            <pc:docMk/>
            <pc:sldMk cId="4266968003" sldId="325"/>
            <ac:spMk id="3" creationId="{905F3880-5D23-0C7C-ABC8-4F390C85B6DB}"/>
          </ac:spMkLst>
        </pc:sp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57048172" sldId="326"/>
        </pc:sldMkLst>
      </pc:sldChg>
      <pc:sldChg chg="delSp modSp mod modTransition">
        <pc:chgData name="Toby Donaldson" userId="2e6e5431-bb17-4c41-9985-d39c50d83c73" providerId="ADAL" clId="{BE006B38-7DD5-4F07-8F72-D6EBE4C93F6C}" dt="2023-11-05T02:04:52.651" v="66" actId="14100"/>
        <pc:sldMkLst>
          <pc:docMk/>
          <pc:sldMk cId="2800531342" sldId="327"/>
        </pc:sldMkLst>
        <pc:spChg chg="mod">
          <ac:chgData name="Toby Donaldson" userId="2e6e5431-bb17-4c41-9985-d39c50d83c73" providerId="ADAL" clId="{BE006B38-7DD5-4F07-8F72-D6EBE4C93F6C}" dt="2023-11-05T02:04:52.651" v="66" actId="14100"/>
          <ac:spMkLst>
            <pc:docMk/>
            <pc:sldMk cId="2800531342" sldId="327"/>
            <ac:spMk id="3" creationId="{FB8709AA-358A-412E-53F5-C4EE72C36171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800531342" sldId="327"/>
            <ac:inkMk id="6" creationId="{5C49D0E3-7BDA-D5DC-9F0A-2B96405ED7DB}"/>
          </ac:inkMkLst>
        </pc:inkChg>
      </pc:sldChg>
      <pc:sldChg chg="addSp delSp modSp mod modTransition">
        <pc:chgData name="Toby Donaldson" userId="2e6e5431-bb17-4c41-9985-d39c50d83c73" providerId="ADAL" clId="{BE006B38-7DD5-4F07-8F72-D6EBE4C93F6C}" dt="2023-11-05T02:12:35.888" v="228"/>
        <pc:sldMkLst>
          <pc:docMk/>
          <pc:sldMk cId="1621724910" sldId="328"/>
        </pc:sldMkLst>
        <pc:spChg chg="del">
          <ac:chgData name="Toby Donaldson" userId="2e6e5431-bb17-4c41-9985-d39c50d83c73" providerId="ADAL" clId="{BE006B38-7DD5-4F07-8F72-D6EBE4C93F6C}" dt="2023-11-05T02:12:26.628" v="226" actId="21"/>
          <ac:spMkLst>
            <pc:docMk/>
            <pc:sldMk cId="1621724910" sldId="328"/>
            <ac:spMk id="3" creationId="{FB8709AA-358A-412E-53F5-C4EE72C36171}"/>
          </ac:spMkLst>
        </pc:spChg>
        <pc:spChg chg="add del mod">
          <ac:chgData name="Toby Donaldson" userId="2e6e5431-bb17-4c41-9985-d39c50d83c73" providerId="ADAL" clId="{BE006B38-7DD5-4F07-8F72-D6EBE4C93F6C}" dt="2023-11-05T02:12:30.430" v="227" actId="21"/>
          <ac:spMkLst>
            <pc:docMk/>
            <pc:sldMk cId="1621724910" sldId="328"/>
            <ac:spMk id="11" creationId="{938845ED-43D0-889C-FDD5-29092AB1E6CD}"/>
          </ac:spMkLst>
        </pc:spChg>
        <pc:spChg chg="add mod">
          <ac:chgData name="Toby Donaldson" userId="2e6e5431-bb17-4c41-9985-d39c50d83c73" providerId="ADAL" clId="{BE006B38-7DD5-4F07-8F72-D6EBE4C93F6C}" dt="2023-11-05T02:12:35.888" v="228"/>
          <ac:spMkLst>
            <pc:docMk/>
            <pc:sldMk cId="1621724910" sldId="328"/>
            <ac:spMk id="12" creationId="{9B9AA796-A80A-B910-BAFF-E108A58FA8F2}"/>
          </ac:spMkLst>
        </pc:spChg>
      </pc:sldChg>
      <pc:sldChg chg="addSp delSp modSp mod modTransition">
        <pc:chgData name="Toby Donaldson" userId="2e6e5431-bb17-4c41-9985-d39c50d83c73" providerId="ADAL" clId="{BE006B38-7DD5-4F07-8F72-D6EBE4C93F6C}" dt="2023-11-09T04:32:22.124" v="439" actId="20577"/>
        <pc:sldMkLst>
          <pc:docMk/>
          <pc:sldMk cId="2919309092" sldId="329"/>
        </pc:sldMkLst>
        <pc:spChg chg="add mod">
          <ac:chgData name="Toby Donaldson" userId="2e6e5431-bb17-4c41-9985-d39c50d83c73" providerId="ADAL" clId="{BE006B38-7DD5-4F07-8F72-D6EBE4C93F6C}" dt="2023-11-09T04:31:56.496" v="424" actId="14100"/>
          <ac:spMkLst>
            <pc:docMk/>
            <pc:sldMk cId="2919309092" sldId="329"/>
            <ac:spMk id="2" creationId="{CAFFFE4F-C7A6-E8DA-893C-86059889C9DF}"/>
          </ac:spMkLst>
        </pc:spChg>
        <pc:spChg chg="mod">
          <ac:chgData name="Toby Donaldson" userId="2e6e5431-bb17-4c41-9985-d39c50d83c73" providerId="ADAL" clId="{BE006B38-7DD5-4F07-8F72-D6EBE4C93F6C}" dt="2023-11-05T02:08:31.194" v="79" actId="1076"/>
          <ac:spMkLst>
            <pc:docMk/>
            <pc:sldMk cId="2919309092" sldId="329"/>
            <ac:spMk id="3" creationId="{FB8709AA-358A-412E-53F5-C4EE72C36171}"/>
          </ac:spMkLst>
        </pc:spChg>
        <pc:spChg chg="mod">
          <ac:chgData name="Toby Donaldson" userId="2e6e5431-bb17-4c41-9985-d39c50d83c73" providerId="ADAL" clId="{BE006B38-7DD5-4F07-8F72-D6EBE4C93F6C}" dt="2023-11-09T04:32:22.124" v="439" actId="20577"/>
          <ac:spMkLst>
            <pc:docMk/>
            <pc:sldMk cId="2919309092" sldId="329"/>
            <ac:spMk id="10" creationId="{A340F9B6-A7EF-7715-0B1B-7132DA9221EE}"/>
          </ac:spMkLst>
        </pc:spChg>
        <pc:spChg chg="mod">
          <ac:chgData name="Toby Donaldson" userId="2e6e5431-bb17-4c41-9985-d39c50d83c73" providerId="ADAL" clId="{BE006B38-7DD5-4F07-8F72-D6EBE4C93F6C}" dt="2023-11-09T04:29:09.848" v="299" actId="1076"/>
          <ac:spMkLst>
            <pc:docMk/>
            <pc:sldMk cId="2919309092" sldId="329"/>
            <ac:spMk id="13" creationId="{62E33153-B0BC-A711-0C63-8E942B465739}"/>
          </ac:spMkLst>
        </pc:spChg>
        <pc:spChg chg="mod">
          <ac:chgData name="Toby Donaldson" userId="2e6e5431-bb17-4c41-9985-d39c50d83c73" providerId="ADAL" clId="{BE006B38-7DD5-4F07-8F72-D6EBE4C93F6C}" dt="2023-11-05T02:11:40.819" v="222" actId="14100"/>
          <ac:spMkLst>
            <pc:docMk/>
            <pc:sldMk cId="2919309092" sldId="329"/>
            <ac:spMk id="14" creationId="{AD3FA37E-99E9-D2FB-792D-0E452B240C96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919309092" sldId="329"/>
            <ac:inkMk id="2" creationId="{D8A835F6-57E7-7AE2-AB43-371991AEFC4A}"/>
          </ac:inkMkLst>
        </pc:inkChg>
        <pc:cxnChg chg="add">
          <ac:chgData name="Toby Donaldson" userId="2e6e5431-bb17-4c41-9985-d39c50d83c73" providerId="ADAL" clId="{BE006B38-7DD5-4F07-8F72-D6EBE4C93F6C}" dt="2023-11-09T04:32:03.159" v="425" actId="11529"/>
          <ac:cxnSpMkLst>
            <pc:docMk/>
            <pc:sldMk cId="2919309092" sldId="329"/>
            <ac:cxnSpMk id="6" creationId="{0428CF31-7BA1-D8E7-BF5B-2BB9E9DA6E77}"/>
          </ac:cxnSpMkLst>
        </pc:cxnChg>
        <pc:cxnChg chg="mod">
          <ac:chgData name="Toby Donaldson" userId="2e6e5431-bb17-4c41-9985-d39c50d83c73" providerId="ADAL" clId="{BE006B38-7DD5-4F07-8F72-D6EBE4C93F6C}" dt="2023-11-09T04:29:14.168" v="300" actId="1076"/>
          <ac:cxnSpMkLst>
            <pc:docMk/>
            <pc:sldMk cId="2919309092" sldId="329"/>
            <ac:cxnSpMk id="17" creationId="{E40C497B-A59C-4294-096D-9FCF5C987A46}"/>
          </ac:cxnSpMkLst>
        </pc:cxnChg>
      </pc:sldChg>
      <pc:sldChg chg="delSp modSp mod modTransition">
        <pc:chgData name="Toby Donaldson" userId="2e6e5431-bb17-4c41-9985-d39c50d83c73" providerId="ADAL" clId="{BE006B38-7DD5-4F07-8F72-D6EBE4C93F6C}" dt="2023-11-05T02:12:59.418" v="243" actId="20577"/>
        <pc:sldMkLst>
          <pc:docMk/>
          <pc:sldMk cId="2185427255" sldId="330"/>
        </pc:sldMkLst>
        <pc:spChg chg="mod">
          <ac:chgData name="Toby Donaldson" userId="2e6e5431-bb17-4c41-9985-d39c50d83c73" providerId="ADAL" clId="{BE006B38-7DD5-4F07-8F72-D6EBE4C93F6C}" dt="2023-11-05T02:12:59.418" v="243" actId="20577"/>
          <ac:spMkLst>
            <pc:docMk/>
            <pc:sldMk cId="2185427255" sldId="330"/>
            <ac:spMk id="3" creationId="{7CC53D96-6878-FD78-BD90-082FBE25D6BF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185427255" sldId="330"/>
            <ac:inkMk id="5" creationId="{FB3B0E23-7DBA-4498-B410-BDDEB79C8475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4065673566" sldId="331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065673566" sldId="331"/>
            <ac:inkMk id="2" creationId="{AF2D7D72-25B0-1394-E30C-A82F3D1CA7EB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4054760777" sldId="332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054760777" sldId="332"/>
            <ac:inkMk id="2" creationId="{55C9A5A2-B549-95AF-D75E-0E420711A40F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728487016" sldId="33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728487016" sldId="333"/>
            <ac:inkMk id="3" creationId="{4BCA6FF5-14D3-E816-6250-2E3FDBC11B8D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4014844584" sldId="33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014844584" sldId="334"/>
            <ac:inkMk id="3" creationId="{9AE23742-18C1-8F36-4BE9-A87BAE5DCBFA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011077467" sldId="335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66105814" sldId="336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66105814" sldId="336"/>
            <ac:inkMk id="6" creationId="{6E6348A5-92C5-E852-6967-FE4911F2709C}"/>
          </ac:inkMkLst>
        </pc:ink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66105814" sldId="336"/>
            <ac:inkMk id="8" creationId="{84F5B1F5-9EC1-9F52-F88D-59EFCEF7E3A1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64800067" sldId="33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64800067" sldId="337"/>
            <ac:inkMk id="5" creationId="{5E79A36C-2E71-4E76-8951-CDD1B36F162B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294391492" sldId="338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294391492" sldId="338"/>
            <ac:inkMk id="13" creationId="{F05FBE48-1CAC-60C5-5BD8-167353A2966C}"/>
          </ac:inkMkLst>
        </pc:inkChg>
      </pc:sldChg>
      <pc:sldChg chg="delSp modSp mod modTransition">
        <pc:chgData name="Toby Donaldson" userId="2e6e5431-bb17-4c41-9985-d39c50d83c73" providerId="ADAL" clId="{BE006B38-7DD5-4F07-8F72-D6EBE4C93F6C}" dt="2023-11-05T02:12:10.674" v="225" actId="14100"/>
        <pc:sldMkLst>
          <pc:docMk/>
          <pc:sldMk cId="1944348370" sldId="339"/>
        </pc:sldMkLst>
        <pc:spChg chg="mod">
          <ac:chgData name="Toby Donaldson" userId="2e6e5431-bb17-4c41-9985-d39c50d83c73" providerId="ADAL" clId="{BE006B38-7DD5-4F07-8F72-D6EBE4C93F6C}" dt="2023-11-05T02:12:10.674" v="225" actId="14100"/>
          <ac:spMkLst>
            <pc:docMk/>
            <pc:sldMk cId="1944348370" sldId="339"/>
            <ac:spMk id="3" creationId="{FB8709AA-358A-412E-53F5-C4EE72C36171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944348370" sldId="339"/>
            <ac:inkMk id="6" creationId="{C7323B20-2DF5-6ED3-3F71-F8FCD6843EFA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086866469" sldId="341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086866469" sldId="341"/>
            <ac:inkMk id="8" creationId="{5AB4DFF2-33C4-A2F8-86E2-2B8B3B19F544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810228770" sldId="342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1012896189" sldId="344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376339307" sldId="345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376339307" sldId="345"/>
            <ac:inkMk id="5" creationId="{C1EA6020-1217-194F-78C3-559ADD20B451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464346885" sldId="346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464346885" sldId="346"/>
            <ac:inkMk id="3" creationId="{EEF685F1-3538-9254-B9E8-4398E6D160EA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846126991" sldId="347"/>
        </pc:sldMkLst>
      </pc:sldChg>
      <pc:sldChg chg="modSp mod modTransition">
        <pc:chgData name="Toby Donaldson" userId="2e6e5431-bb17-4c41-9985-d39c50d83c73" providerId="ADAL" clId="{BE006B38-7DD5-4F07-8F72-D6EBE4C93F6C}" dt="2023-11-05T02:14:27.679" v="244" actId="207"/>
        <pc:sldMkLst>
          <pc:docMk/>
          <pc:sldMk cId="4015934886" sldId="348"/>
        </pc:sldMkLst>
        <pc:spChg chg="mod">
          <ac:chgData name="Toby Donaldson" userId="2e6e5431-bb17-4c41-9985-d39c50d83c73" providerId="ADAL" clId="{BE006B38-7DD5-4F07-8F72-D6EBE4C93F6C}" dt="2023-11-05T02:14:27.679" v="244" actId="207"/>
          <ac:spMkLst>
            <pc:docMk/>
            <pc:sldMk cId="4015934886" sldId="348"/>
            <ac:spMk id="5" creationId="{508702C3-225F-8285-FD00-26889B191F4B}"/>
          </ac:spMkLst>
        </pc:sp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179050156" sldId="349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179050156" sldId="349"/>
            <ac:inkMk id="3" creationId="{D6719CFC-B7B9-0283-D478-6AFAC9BD859C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023792636" sldId="350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023792636" sldId="350"/>
            <ac:inkMk id="3" creationId="{3E330CD8-74A5-F9B6-BFDE-3FD3CA047677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4075293238" sldId="351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698232781" sldId="352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490129198" sldId="35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90129198" sldId="353"/>
            <ac:inkMk id="13" creationId="{46974006-D513-A5E8-9AB8-099D4B97F2E4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546469517" sldId="35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546469517" sldId="354"/>
            <ac:inkMk id="12" creationId="{5AA5E06C-79DA-A139-1FBB-14E00251FD25}"/>
          </ac:inkMkLst>
        </pc:inkChg>
      </pc:sldChg>
      <pc:sldChg chg="add">
        <pc:chgData name="Toby Donaldson" userId="2e6e5431-bb17-4c41-9985-d39c50d83c73" providerId="ADAL" clId="{BE006B38-7DD5-4F07-8F72-D6EBE4C93F6C}" dt="2023-11-05T02:00:57.871" v="39" actId="2890"/>
        <pc:sldMkLst>
          <pc:docMk/>
          <pc:sldMk cId="3943570345" sldId="355"/>
        </pc:sldMkLst>
      </pc:sldChg>
      <pc:sldChg chg="new del">
        <pc:chgData name="Toby Donaldson" userId="2e6e5431-bb17-4c41-9985-d39c50d83c73" providerId="ADAL" clId="{BE006B38-7DD5-4F07-8F72-D6EBE4C93F6C}" dt="2023-11-05T02:04:45.577" v="65" actId="680"/>
        <pc:sldMkLst>
          <pc:docMk/>
          <pc:sldMk cId="1721418385" sldId="356"/>
        </pc:sldMkLst>
      </pc:sldChg>
    </pc:docChg>
  </pc:docChgLst>
  <pc:docChgLst>
    <pc:chgData name="Toby Donaldson" userId="2e6e5431-bb17-4c41-9985-d39c50d83c73" providerId="ADAL" clId="{B9586FC7-1ADA-4368-AE13-4AF4FF7EC188}"/>
    <pc:docChg chg="undo redo custSel addSld delSld modSld sldOrd addSection delSection modSection">
      <pc:chgData name="Toby Donaldson" userId="2e6e5431-bb17-4c41-9985-d39c50d83c73" providerId="ADAL" clId="{B9586FC7-1ADA-4368-AE13-4AF4FF7EC188}" dt="2023-07-10T04:38:44.329" v="9858" actId="20577"/>
      <pc:docMkLst>
        <pc:docMk/>
      </pc:docMkLst>
      <pc:sldChg chg="modSp new mod">
        <pc:chgData name="Toby Donaldson" userId="2e6e5431-bb17-4c41-9985-d39c50d83c73" providerId="ADAL" clId="{B9586FC7-1ADA-4368-AE13-4AF4FF7EC188}" dt="2023-07-08T03:44:46.935" v="52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B9586FC7-1ADA-4368-AE13-4AF4FF7EC188}" dt="2023-07-08T03:44:46.935" v="52" actId="20577"/>
          <ac:spMkLst>
            <pc:docMk/>
            <pc:sldMk cId="1170275916" sldId="256"/>
            <ac:spMk id="2" creationId="{854770BE-8335-8CC5-A18B-872BA86F3CA0}"/>
          </ac:spMkLst>
        </pc:spChg>
        <pc:spChg chg="mod">
          <ac:chgData name="Toby Donaldson" userId="2e6e5431-bb17-4c41-9985-d39c50d83c73" providerId="ADAL" clId="{B9586FC7-1ADA-4368-AE13-4AF4FF7EC188}" dt="2023-07-08T03:44:22.359" v="37" actId="20577"/>
          <ac:spMkLst>
            <pc:docMk/>
            <pc:sldMk cId="1170275916" sldId="256"/>
            <ac:spMk id="3" creationId="{F4557544-8C3B-0EDF-7039-B7B07A4850DB}"/>
          </ac:spMkLst>
        </pc:spChg>
      </pc:sldChg>
      <pc:sldChg chg="addSp delSp modSp new mod">
        <pc:chgData name="Toby Donaldson" userId="2e6e5431-bb17-4c41-9985-d39c50d83c73" providerId="ADAL" clId="{B9586FC7-1ADA-4368-AE13-4AF4FF7EC188}" dt="2023-07-08T04:03:27.643" v="351" actId="1076"/>
        <pc:sldMkLst>
          <pc:docMk/>
          <pc:sldMk cId="1165126330" sldId="257"/>
        </pc:sldMkLst>
        <pc:spChg chg="del">
          <ac:chgData name="Toby Donaldson" userId="2e6e5431-bb17-4c41-9985-d39c50d83c73" providerId="ADAL" clId="{B9586FC7-1ADA-4368-AE13-4AF4FF7EC188}" dt="2023-07-08T03:45:38.279" v="56" actId="21"/>
          <ac:spMkLst>
            <pc:docMk/>
            <pc:sldMk cId="1165126330" sldId="257"/>
            <ac:spMk id="2" creationId="{212AB126-5168-B5C3-C668-3A17C516E9C2}"/>
          </ac:spMkLst>
        </pc:spChg>
        <pc:spChg chg="del">
          <ac:chgData name="Toby Donaldson" userId="2e6e5431-bb17-4c41-9985-d39c50d83c73" providerId="ADAL" clId="{B9586FC7-1ADA-4368-AE13-4AF4FF7EC188}" dt="2023-07-08T03:45:36.161" v="55" actId="21"/>
          <ac:spMkLst>
            <pc:docMk/>
            <pc:sldMk cId="1165126330" sldId="257"/>
            <ac:spMk id="3" creationId="{54A39D39-2108-1BFE-DF9A-10A286620BCE}"/>
          </ac:spMkLst>
        </pc:spChg>
        <pc:spChg chg="mod">
          <ac:chgData name="Toby Donaldson" userId="2e6e5431-bb17-4c41-9985-d39c50d83c73" providerId="ADAL" clId="{B9586FC7-1ADA-4368-AE13-4AF4FF7EC188}" dt="2023-07-08T03:45:46.796" v="60" actId="20577"/>
          <ac:spMkLst>
            <pc:docMk/>
            <pc:sldMk cId="1165126330" sldId="257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6" creationId="{6E743FA4-DC27-8548-962F-9157C8356139}"/>
          </ac:spMkLst>
        </pc:spChg>
        <pc:spChg chg="mod">
          <ac:chgData name="Toby Donaldson" userId="2e6e5431-bb17-4c41-9985-d39c50d83c73" providerId="ADAL" clId="{B9586FC7-1ADA-4368-AE13-4AF4FF7EC188}" dt="2023-07-08T03:45:51.272" v="61" actId="20577"/>
          <ac:spMkLst>
            <pc:docMk/>
            <pc:sldMk cId="1165126330" sldId="257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9" creationId="{9B9A845F-0B31-F2CA-0734-9786F757857A}"/>
          </ac:spMkLst>
        </pc:spChg>
        <pc:spChg chg="mod">
          <ac:chgData name="Toby Donaldson" userId="2e6e5431-bb17-4c41-9985-d39c50d83c73" providerId="ADAL" clId="{B9586FC7-1ADA-4368-AE13-4AF4FF7EC188}" dt="2023-07-08T03:45:59.635" v="65" actId="20577"/>
          <ac:spMkLst>
            <pc:docMk/>
            <pc:sldMk cId="1165126330" sldId="257"/>
            <ac:spMk id="11" creationId="{621EFC3A-799E-C43E-3764-BA3CB2E0272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2" creationId="{5A99C953-EF68-3720-05F9-CF0E17F94FD9}"/>
          </ac:spMkLst>
        </pc:spChg>
        <pc:spChg chg="mod">
          <ac:chgData name="Toby Donaldson" userId="2e6e5431-bb17-4c41-9985-d39c50d83c73" providerId="ADAL" clId="{B9586FC7-1ADA-4368-AE13-4AF4FF7EC188}" dt="2023-07-08T03:46:03.199" v="67" actId="20577"/>
          <ac:spMkLst>
            <pc:docMk/>
            <pc:sldMk cId="1165126330" sldId="257"/>
            <ac:spMk id="14" creationId="{66CD266F-EC4B-4006-6945-B7207265224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5" creationId="{1843DACF-AC04-9C96-AAD0-7E3B2CEA8D1B}"/>
          </ac:spMkLst>
        </pc:spChg>
        <pc:spChg chg="mod">
          <ac:chgData name="Toby Donaldson" userId="2e6e5431-bb17-4c41-9985-d39c50d83c73" providerId="ADAL" clId="{B9586FC7-1ADA-4368-AE13-4AF4FF7EC188}" dt="2023-07-08T03:45:53.462" v="62" actId="20577"/>
          <ac:spMkLst>
            <pc:docMk/>
            <pc:sldMk cId="1165126330" sldId="257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8" creationId="{C2212515-218A-459C-598E-7BB2F1BB7796}"/>
          </ac:spMkLst>
        </pc:spChg>
        <pc:spChg chg="mod">
          <ac:chgData name="Toby Donaldson" userId="2e6e5431-bb17-4c41-9985-d39c50d83c73" providerId="ADAL" clId="{B9586FC7-1ADA-4368-AE13-4AF4FF7EC188}" dt="2023-07-08T03:45:56.431" v="63" actId="20577"/>
          <ac:spMkLst>
            <pc:docMk/>
            <pc:sldMk cId="1165126330" sldId="257"/>
            <ac:spMk id="20" creationId="{8CEFA30B-8E7F-4E42-A465-3F060BBC3B59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1" creationId="{1EC58A23-8120-7358-879D-AFC3371A38B6}"/>
          </ac:spMkLst>
        </pc:spChg>
        <pc:spChg chg="mod">
          <ac:chgData name="Toby Donaldson" userId="2e6e5431-bb17-4c41-9985-d39c50d83c73" providerId="ADAL" clId="{B9586FC7-1ADA-4368-AE13-4AF4FF7EC188}" dt="2023-07-08T03:46:11.323" v="69" actId="20577"/>
          <ac:spMkLst>
            <pc:docMk/>
            <pc:sldMk cId="1165126330" sldId="257"/>
            <ac:spMk id="23" creationId="{9CCF5B62-AFEA-D282-7873-98A771D9261B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4" creationId="{FDD7ADE5-25A1-B414-8B10-DEC49737520D}"/>
          </ac:spMkLst>
        </pc:spChg>
        <pc:spChg chg="mod">
          <ac:chgData name="Toby Donaldson" userId="2e6e5431-bb17-4c41-9985-d39c50d83c73" providerId="ADAL" clId="{B9586FC7-1ADA-4368-AE13-4AF4FF7EC188}" dt="2023-07-08T03:47:55.401" v="87" actId="20577"/>
          <ac:spMkLst>
            <pc:docMk/>
            <pc:sldMk cId="1165126330" sldId="257"/>
            <ac:spMk id="32" creationId="{4A9C2FE4-1283-E72D-4342-AE983E2BEAAE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3" creationId="{AA2D91C2-C304-60D2-5C1E-4407F084C09A}"/>
          </ac:spMkLst>
        </pc:spChg>
        <pc:spChg chg="mod">
          <ac:chgData name="Toby Donaldson" userId="2e6e5431-bb17-4c41-9985-d39c50d83c73" providerId="ADAL" clId="{B9586FC7-1ADA-4368-AE13-4AF4FF7EC188}" dt="2023-07-08T03:47:58.151" v="89" actId="20577"/>
          <ac:spMkLst>
            <pc:docMk/>
            <pc:sldMk cId="1165126330" sldId="257"/>
            <ac:spMk id="35" creationId="{E97B1E1A-113F-378E-AF6F-77B40FA58EF0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6" creationId="{F435F021-AA14-CCAB-E748-871E93E5105B}"/>
          </ac:spMkLst>
        </pc:spChg>
        <pc:spChg chg="mod">
          <ac:chgData name="Toby Donaldson" userId="2e6e5431-bb17-4c41-9985-d39c50d83c73" providerId="ADAL" clId="{B9586FC7-1ADA-4368-AE13-4AF4FF7EC188}" dt="2023-07-08T03:48:09.704" v="94" actId="20577"/>
          <ac:spMkLst>
            <pc:docMk/>
            <pc:sldMk cId="1165126330" sldId="257"/>
            <ac:spMk id="38" creationId="{9EACE80B-5C14-356D-2744-94E4193065ED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9" creationId="{6C78C281-E898-F0F2-11D6-5103470C3B55}"/>
          </ac:spMkLst>
        </pc:spChg>
        <pc:spChg chg="mod">
          <ac:chgData name="Toby Donaldson" userId="2e6e5431-bb17-4c41-9985-d39c50d83c73" providerId="ADAL" clId="{B9586FC7-1ADA-4368-AE13-4AF4FF7EC188}" dt="2023-07-08T03:48:13.831" v="96" actId="20577"/>
          <ac:spMkLst>
            <pc:docMk/>
            <pc:sldMk cId="1165126330" sldId="257"/>
            <ac:spMk id="41" creationId="{E266C08B-7F82-F024-4A60-E3910B077DF4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2" creationId="{83005F06-A0FE-A351-B813-08FB1C2245FB}"/>
          </ac:spMkLst>
        </pc:spChg>
        <pc:spChg chg="mod">
          <ac:chgData name="Toby Donaldson" userId="2e6e5431-bb17-4c41-9985-d39c50d83c73" providerId="ADAL" clId="{B9586FC7-1ADA-4368-AE13-4AF4FF7EC188}" dt="2023-07-08T03:48:00.979" v="90" actId="20577"/>
          <ac:spMkLst>
            <pc:docMk/>
            <pc:sldMk cId="1165126330" sldId="257"/>
            <ac:spMk id="44" creationId="{1EB23DBB-6D29-9BEB-D165-1F9E90A5EEA9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5" creationId="{4BA606ED-0C0D-1EB5-D236-8B283439A50B}"/>
          </ac:spMkLst>
        </pc:spChg>
        <pc:spChg chg="mod">
          <ac:chgData name="Toby Donaldson" userId="2e6e5431-bb17-4c41-9985-d39c50d83c73" providerId="ADAL" clId="{B9586FC7-1ADA-4368-AE13-4AF4FF7EC188}" dt="2023-07-08T03:48:05.275" v="92" actId="20577"/>
          <ac:spMkLst>
            <pc:docMk/>
            <pc:sldMk cId="1165126330" sldId="257"/>
            <ac:spMk id="47" creationId="{C101A31F-CA05-6561-D980-749C998371D3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8" creationId="{6531DB55-3E91-8E07-C0D7-375B4E36B3D8}"/>
          </ac:spMkLst>
        </pc:spChg>
        <pc:spChg chg="mod">
          <ac:chgData name="Toby Donaldson" userId="2e6e5431-bb17-4c41-9985-d39c50d83c73" providerId="ADAL" clId="{B9586FC7-1ADA-4368-AE13-4AF4FF7EC188}" dt="2023-07-08T03:48:17.909" v="98" actId="20577"/>
          <ac:spMkLst>
            <pc:docMk/>
            <pc:sldMk cId="1165126330" sldId="257"/>
            <ac:spMk id="50" creationId="{40E78DE1-CD32-9740-6375-15B8B966C2D8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51" creationId="{F272223B-AE44-BD9A-EED8-949E8456999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5" creationId="{943D4BA9-2288-FE4F-880C-83A0EFA2F2B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6" creationId="{550CF5EF-0804-843B-C983-A53EE4F5997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8" creationId="{9FA172B0-341D-A9E3-93DA-E40BE57B3AAE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9" creationId="{C9D0C83A-6E36-1DBA-5129-E7297AB942BF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1" creationId="{08E4F787-A155-D2FE-FCB6-263D1E2A8C20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2" creationId="{EC75F054-01B5-4522-0109-366190D6F72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4" creationId="{DE0722E6-BE22-07E8-B3AD-97D62C03182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5" creationId="{285C0C93-58C9-269D-D15A-4FAB843F8A77}"/>
          </ac:spMkLst>
        </pc:spChg>
        <pc:spChg chg="mod">
          <ac:chgData name="Toby Donaldson" userId="2e6e5431-bb17-4c41-9985-d39c50d83c73" providerId="ADAL" clId="{B9586FC7-1ADA-4368-AE13-4AF4FF7EC188}" dt="2023-07-08T03:51:52.217" v="142" actId="20577"/>
          <ac:spMkLst>
            <pc:docMk/>
            <pc:sldMk cId="1165126330" sldId="257"/>
            <ac:spMk id="97" creationId="{FFEC6D3D-254F-035E-7381-AB6D61DDBF89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98" creationId="{CF006D6C-47F7-624E-9A95-12A5F03848E3}"/>
          </ac:spMkLst>
        </pc:spChg>
        <pc:spChg chg="mod">
          <ac:chgData name="Toby Donaldson" userId="2e6e5431-bb17-4c41-9985-d39c50d83c73" providerId="ADAL" clId="{B9586FC7-1ADA-4368-AE13-4AF4FF7EC188}" dt="2023-07-08T03:51:54.517" v="143" actId="20577"/>
          <ac:spMkLst>
            <pc:docMk/>
            <pc:sldMk cId="1165126330" sldId="257"/>
            <ac:spMk id="100" creationId="{E83C5630-B726-A28F-E416-99807DDC0A0B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1" creationId="{F3362B69-E086-3E5D-1242-D97748392EA2}"/>
          </ac:spMkLst>
        </pc:spChg>
        <pc:spChg chg="mod">
          <ac:chgData name="Toby Donaldson" userId="2e6e5431-bb17-4c41-9985-d39c50d83c73" providerId="ADAL" clId="{B9586FC7-1ADA-4368-AE13-4AF4FF7EC188}" dt="2023-07-08T03:51:56.245" v="144" actId="20577"/>
          <ac:spMkLst>
            <pc:docMk/>
            <pc:sldMk cId="1165126330" sldId="257"/>
            <ac:spMk id="103" creationId="{7A626EB1-C2FB-AFFD-13D6-E4AC272D1AC0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4" creationId="{0A7A3559-0305-56EB-7DBB-63BA93C5A56D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6" creationId="{24DA2EEB-5634-F9F0-7D78-068A09AF3795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7" creationId="{142647ED-7B83-FA82-F334-C4C44F9FFB25}"/>
          </ac:spMkLst>
        </pc:spChg>
        <pc:spChg chg="mod">
          <ac:chgData name="Toby Donaldson" userId="2e6e5431-bb17-4c41-9985-d39c50d83c73" providerId="ADAL" clId="{B9586FC7-1ADA-4368-AE13-4AF4FF7EC188}" dt="2023-07-08T03:52:12.454" v="150" actId="20577"/>
          <ac:spMkLst>
            <pc:docMk/>
            <pc:sldMk cId="1165126330" sldId="257"/>
            <ac:spMk id="113" creationId="{70205D6F-F7D2-0F92-69F7-02F30FC9F737}"/>
          </ac:spMkLst>
        </pc:spChg>
        <pc:spChg chg="mod">
          <ac:chgData name="Toby Donaldson" userId="2e6e5431-bb17-4c41-9985-d39c50d83c73" providerId="ADAL" clId="{B9586FC7-1ADA-4368-AE13-4AF4FF7EC188}" dt="2023-07-08T03:52:00.863" v="145"/>
          <ac:spMkLst>
            <pc:docMk/>
            <pc:sldMk cId="1165126330" sldId="257"/>
            <ac:spMk id="114" creationId="{FAEE37B5-303F-00A5-85FA-D724E94CB727}"/>
          </ac:spMkLst>
        </pc:spChg>
        <pc:spChg chg="add mod">
          <ac:chgData name="Toby Donaldson" userId="2e6e5431-bb17-4c41-9985-d39c50d83c73" providerId="ADAL" clId="{B9586FC7-1ADA-4368-AE13-4AF4FF7EC188}" dt="2023-07-08T03:55:56.303" v="277" actId="1076"/>
          <ac:spMkLst>
            <pc:docMk/>
            <pc:sldMk cId="1165126330" sldId="257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3" creationId="{7BC6FFC9-D1A3-4C93-3951-8141473BB9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6" creationId="{87C9E426-5486-1862-A099-82F39A9F1E0B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9" creationId="{99BE12F6-E536-61AB-0F63-EE73CE5129C1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2" creationId="{D01749AB-8810-A763-698D-FCBC664529C4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5" creationId="{0BD21CED-4AC2-2319-F970-B82E806B5A29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7" creationId="{F3061C92-C77A-BF18-B25D-993BB9F17782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8" creationId="{C955E9F5-055C-93DF-D79B-8F11D489EB3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1" creationId="{A46F2C84-B1D8-7398-2ECA-FC3742F4E9BC}"/>
          </ac:spMkLst>
        </pc:spChg>
        <pc:spChg chg="add mod">
          <ac:chgData name="Toby Donaldson" userId="2e6e5431-bb17-4c41-9985-d39c50d83c73" providerId="ADAL" clId="{B9586FC7-1ADA-4368-AE13-4AF4FF7EC188}" dt="2023-07-08T03:56:29.694" v="306" actId="1076"/>
          <ac:spMkLst>
            <pc:docMk/>
            <pc:sldMk cId="1165126330" sldId="257"/>
            <ac:spMk id="148" creationId="{61F93364-4303-6D66-0309-9400DA130F4C}"/>
          </ac:spMkLst>
        </pc:spChg>
        <pc:spChg chg="add mod">
          <ac:chgData name="Toby Donaldson" userId="2e6e5431-bb17-4c41-9985-d39c50d83c73" providerId="ADAL" clId="{B9586FC7-1ADA-4368-AE13-4AF4FF7EC188}" dt="2023-07-08T04:03:27.643" v="351" actId="1076"/>
          <ac:spMkLst>
            <pc:docMk/>
            <pc:sldMk cId="1165126330" sldId="257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4" creationId="{673423C3-31FF-9788-EA51-2779CAEF5717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0" creationId="{A476C53D-151C-290C-38F0-9D799532CD60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3" creationId="{A2CCB0BE-6090-45E8-22DE-ECF2FE0CF98A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9" creationId="{31AE2281-16BA-4B91-4E67-14D5F1402CEE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22" creationId="{04C03E60-4BE1-2D00-AFAF-10D0FE8BB5A2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1" creationId="{5604DE71-CB81-3BB3-0150-09700511CDB0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4" creationId="{2853050D-8542-6B19-D37D-A29B3056DC4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7" creationId="{530FFAEC-5D8F-CE09-01A1-F200F6F1B5EA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0" creationId="{01E33D0D-CEFB-F7E9-135A-0BBFFB70B32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3" creationId="{A1594DAD-07B0-3E07-9ADB-A236A79EB4E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6" creationId="{AD7A29C8-A926-D430-F8AF-95BEB0D2767C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9" creationId="{67EC09A6-465E-D472-13A9-AC330AB7929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4" creationId="{1BEDB156-AD01-4F8C-BE75-660377BC414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7" creationId="{3D1D6E72-6BAB-1A90-9F81-052165552EE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0" creationId="{49303CFA-C805-50F3-7B63-214F15BF7C2D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3" creationId="{9B6D5C27-CD7F-30F3-E0C5-84EBA063AD16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6" creationId="{02E9C640-5778-1D5F-CD85-6194EEDB585C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9" creationId="{D19385D4-6963-93EE-531E-DC20B50A3187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02" creationId="{0F4CEDD0-3C28-1BF0-9320-8E171E102594}"/>
          </ac:grpSpMkLst>
        </pc:grpChg>
        <pc:grpChg chg="add del mod">
          <ac:chgData name="Toby Donaldson" userId="2e6e5431-bb17-4c41-9985-d39c50d83c73" providerId="ADAL" clId="{B9586FC7-1ADA-4368-AE13-4AF4FF7EC188}" dt="2023-07-08T03:51:29.255" v="136" actId="21"/>
          <ac:grpSpMkLst>
            <pc:docMk/>
            <pc:sldMk cId="1165126330" sldId="257"/>
            <ac:grpSpMk id="105" creationId="{C86AF36A-03D8-442D-F2D0-D535E2B52D70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12" creationId="{539855EC-32D5-4BC0-E8ED-65EF75332047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1" creationId="{2E24BA6C-7D01-1501-AC07-0CD4748185E9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4" creationId="{DD9E4BDC-4CCA-986B-4DB9-94A325CEC796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7" creationId="{D65E8220-C1DE-8269-B65E-412F34F07FCF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0" creationId="{1EB78FE5-C59C-4AD0-330A-E1E48C5D43B2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3" creationId="{21353A2E-A4C6-A966-1EDD-292A3091E10E}"/>
          </ac:grpSpMkLst>
        </pc:grpChg>
        <pc:grpChg chg="add del mod">
          <ac:chgData name="Toby Donaldson" userId="2e6e5431-bb17-4c41-9985-d39c50d83c73" providerId="ADAL" clId="{B9586FC7-1ADA-4368-AE13-4AF4FF7EC188}" dt="2023-07-08T03:57:37.566" v="313" actId="21"/>
          <ac:grpSpMkLst>
            <pc:docMk/>
            <pc:sldMk cId="1165126330" sldId="257"/>
            <ac:grpSpMk id="136" creationId="{BE904A5F-C71E-49BC-7E4E-C7347AD34045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3:55:19.100" v="240" actId="1076"/>
          <ac:picMkLst>
            <pc:docMk/>
            <pc:sldMk cId="1165126330" sldId="257"/>
            <ac:picMk id="120" creationId="{650DB166-B10E-E07A-0AD6-6C65C56AB478}"/>
          </ac:picMkLst>
        </pc:picChg>
        <pc:picChg chg="add del mod">
          <ac:chgData name="Toby Donaldson" userId="2e6e5431-bb17-4c41-9985-d39c50d83c73" providerId="ADAL" clId="{B9586FC7-1ADA-4368-AE13-4AF4FF7EC188}" dt="2023-07-08T03:56:51.930" v="309" actId="21"/>
          <ac:picMkLst>
            <pc:docMk/>
            <pc:sldMk cId="1165126330" sldId="257"/>
            <ac:picMk id="149" creationId="{BFF6889F-5F67-9BB8-FB84-DE99C309D244}"/>
          </ac:picMkLst>
        </pc:picChg>
        <pc:picChg chg="add mod">
          <ac:chgData name="Toby Donaldson" userId="2e6e5431-bb17-4c41-9985-d39c50d83c73" providerId="ADAL" clId="{B9586FC7-1ADA-4368-AE13-4AF4FF7EC188}" dt="2023-07-08T03:57:14.698" v="312" actId="1076"/>
          <ac:picMkLst>
            <pc:docMk/>
            <pc:sldMk cId="1165126330" sldId="25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5" creationId="{47833BC1-0E49-B2C1-A63C-88FACEA59299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6" creationId="{5DC71255-AE24-0F87-E74B-1C06C962FD71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8" creationId="{2A98442C-97BE-FCDD-1555-BBDAE0DB0ADE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9" creationId="{2CC52A46-AD59-BF00-C7CC-29D30B4ED6DF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30" creationId="{A9C659C3-EA8F-66CB-1C0C-54C7DFFF8556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2" creationId="{CC54DEEC-5D48-21F8-14E4-44D38AB5098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3" creationId="{990EA5EE-8D01-DD94-F27B-73EADE900223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4" creationId="{A709A268-8314-29D5-8DA7-D6AF2ED65F8C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5" creationId="{925C0542-FC6A-9146-0796-314227782F1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6" creationId="{9E0D4F03-D7CB-153B-3B8F-85C5904731AD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7" creationId="{D0283C6A-F2AA-196E-79DF-4C0550A532C0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6" creationId="{1BCEF6FD-007A-DD7C-6549-0467DF656EEF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7" creationId="{F19CF678-64A5-927B-881C-69B72D5593D7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8" creationId="{1F97A533-BD05-E09D-5C9F-FBCF89AE94D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8" creationId="{2BCED9D0-6C23-7B59-2469-2BD489D25BD2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9" creationId="{B6A560F3-4802-4ABC-1FCD-BDA8DB6BBDC0}"/>
          </ac:cxnSpMkLst>
        </pc:cxnChg>
        <pc:cxnChg chg="add del mod">
          <ac:chgData name="Toby Donaldson" userId="2e6e5431-bb17-4c41-9985-d39c50d83c73" providerId="ADAL" clId="{B9586FC7-1ADA-4368-AE13-4AF4FF7EC188}" dt="2023-07-08T03:51:29.255" v="136" actId="21"/>
          <ac:cxnSpMkLst>
            <pc:docMk/>
            <pc:sldMk cId="1165126330" sldId="257"/>
            <ac:cxnSpMk id="110" creationId="{E5ED7476-1108-39BE-8847-00521BBC870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15" creationId="{BE7B1C21-992C-727D-EC3D-A2DDE4546BB6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2" creationId="{F7C83284-47B2-FFB9-3E71-019BD3C6D585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3" creationId="{59F42CCB-2E82-3643-D61C-6C78314FABEB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4" creationId="{18A115A2-D6BE-70C5-44B5-0D1BD3516259}"/>
          </ac:cxnSpMkLst>
        </pc:cxnChg>
        <pc:cxnChg chg="add del mod">
          <ac:chgData name="Toby Donaldson" userId="2e6e5431-bb17-4c41-9985-d39c50d83c73" providerId="ADAL" clId="{B9586FC7-1ADA-4368-AE13-4AF4FF7EC188}" dt="2023-07-08T03:57:37.566" v="313" actId="21"/>
          <ac:cxnSpMkLst>
            <pc:docMk/>
            <pc:sldMk cId="1165126330" sldId="257"/>
            <ac:cxnSpMk id="145" creationId="{73F130A1-75EA-844F-208D-C6F8171B3BE0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6" creationId="{9A351850-F39C-FE99-26E2-A58FEFA4D767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7" creationId="{7B8BCE5A-EC37-D450-44D8-1A4348E9E1FA}"/>
          </ac:cxnSpMkLst>
        </pc:cxnChg>
      </pc:sldChg>
      <pc:sldChg chg="add del">
        <pc:chgData name="Toby Donaldson" userId="2e6e5431-bb17-4c41-9985-d39c50d83c73" providerId="ADAL" clId="{B9586FC7-1ADA-4368-AE13-4AF4FF7EC188}" dt="2023-07-08T05:05:13.254" v="2496" actId="2696"/>
        <pc:sldMkLst>
          <pc:docMk/>
          <pc:sldMk cId="704745848" sldId="258"/>
        </pc:sldMkLst>
      </pc:sldChg>
      <pc:sldChg chg="addSp delSp modSp add mod">
        <pc:chgData name="Toby Donaldson" userId="2e6e5431-bb17-4c41-9985-d39c50d83c73" providerId="ADAL" clId="{B9586FC7-1ADA-4368-AE13-4AF4FF7EC188}" dt="2023-07-08T04:03:30.934" v="352"/>
        <pc:sldMkLst>
          <pc:docMk/>
          <pc:sldMk cId="3122149151" sldId="259"/>
        </pc:sldMkLst>
        <pc:spChg chg="add mod">
          <ac:chgData name="Toby Donaldson" userId="2e6e5431-bb17-4c41-9985-d39c50d83c73" providerId="ADAL" clId="{B9586FC7-1ADA-4368-AE13-4AF4FF7EC188}" dt="2023-07-08T04:03:30.934" v="352"/>
          <ac:spMkLst>
            <pc:docMk/>
            <pc:sldMk cId="3122149151" sldId="259"/>
            <ac:spMk id="32" creationId="{8C9247AF-D543-AE89-A934-85F368CBE0ED}"/>
          </ac:spMkLst>
        </pc:spChg>
        <pc:picChg chg="add mod">
          <ac:chgData name="Toby Donaldson" userId="2e6e5431-bb17-4c41-9985-d39c50d83c73" providerId="ADAL" clId="{B9586FC7-1ADA-4368-AE13-4AF4FF7EC188}" dt="2023-07-08T03:57:53.549" v="318" actId="1076"/>
          <ac:picMkLst>
            <pc:docMk/>
            <pc:sldMk cId="3122149151" sldId="259"/>
            <ac:picMk id="2" creationId="{93FE4F5E-9BB7-A57B-A08F-E67D1F8546B6}"/>
          </ac:picMkLst>
        </pc:picChg>
        <pc:picChg chg="del">
          <ac:chgData name="Toby Donaldson" userId="2e6e5431-bb17-4c41-9985-d39c50d83c73" providerId="ADAL" clId="{B9586FC7-1ADA-4368-AE13-4AF4FF7EC188}" dt="2023-07-08T03:57:49.192" v="317" actId="21"/>
          <ac:picMkLst>
            <pc:docMk/>
            <pc:sldMk cId="3122149151" sldId="259"/>
            <ac:picMk id="151" creationId="{F38EAB0E-3D57-2263-7431-F1182F795BD9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37:40.349" v="6018" actId="21"/>
        <pc:sldMkLst>
          <pc:docMk/>
          <pc:sldMk cId="2743231242" sldId="260"/>
        </pc:sldMkLst>
        <pc:spChg chg="add del mod">
          <ac:chgData name="Toby Donaldson" userId="2e6e5431-bb17-4c41-9985-d39c50d83c73" providerId="ADAL" clId="{B9586FC7-1ADA-4368-AE13-4AF4FF7EC188}" dt="2023-07-10T02:37:31.711" v="6015" actId="21"/>
          <ac:spMkLst>
            <pc:docMk/>
            <pc:sldMk cId="2743231242" sldId="260"/>
            <ac:spMk id="2" creationId="{C732BF8F-3F4B-8134-DE55-DA0A3C55896B}"/>
          </ac:spMkLst>
        </pc:spChg>
        <pc:spChg chg="add del mod">
          <ac:chgData name="Toby Donaldson" userId="2e6e5431-bb17-4c41-9985-d39c50d83c73" providerId="ADAL" clId="{B9586FC7-1ADA-4368-AE13-4AF4FF7EC188}" dt="2023-07-10T02:37:40.349" v="6018" actId="21"/>
          <ac:spMkLst>
            <pc:docMk/>
            <pc:sldMk cId="2743231242" sldId="260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37.524" v="354" actId="20577"/>
          <ac:spMkLst>
            <pc:docMk/>
            <pc:sldMk cId="2743231242" sldId="260"/>
            <ac:spMk id="33" creationId="{846972F0-F153-1E4B-B42A-032192AB939C}"/>
          </ac:spMkLst>
        </pc:spChg>
        <pc:spChg chg="mod">
          <ac:chgData name="Toby Donaldson" userId="2e6e5431-bb17-4c41-9985-d39c50d83c73" providerId="ADAL" clId="{B9586FC7-1ADA-4368-AE13-4AF4FF7EC188}" dt="2023-07-08T03:58:37.989" v="323" actId="20577"/>
          <ac:spMkLst>
            <pc:docMk/>
            <pc:sldMk cId="2743231242" sldId="260"/>
            <ac:spMk id="122" creationId="{425A131F-9BC4-1CEE-C5A3-00032F86BB8C}"/>
          </ac:spMkLst>
        </pc:spChg>
        <pc:spChg chg="add del 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8" creationId="{816DB8F5-A452-13BC-7972-37419B8C0ED7}"/>
          </ac:spMkLst>
        </pc:spChg>
        <pc:spChg chg="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9" creationId="{99BE12F6-E536-61AB-0F63-EE73CE5129C1}"/>
          </ac:spMkLst>
        </pc:spChg>
        <pc:grpChg chg="add del">
          <ac:chgData name="Toby Donaldson" userId="2e6e5431-bb17-4c41-9985-d39c50d83c73" providerId="ADAL" clId="{B9586FC7-1ADA-4368-AE13-4AF4FF7EC188}" dt="2023-07-10T02:37:37.133" v="6017" actId="21"/>
          <ac:grpSpMkLst>
            <pc:docMk/>
            <pc:sldMk cId="2743231242" sldId="260"/>
            <ac:grpSpMk id="127" creationId="{D65E8220-C1DE-8269-B65E-412F34F07FCF}"/>
          </ac:grpSpMkLst>
        </pc:grpChg>
      </pc:sldChg>
      <pc:sldChg chg="addSp delSp modSp add mod">
        <pc:chgData name="Toby Donaldson" userId="2e6e5431-bb17-4c41-9985-d39c50d83c73" providerId="ADAL" clId="{B9586FC7-1ADA-4368-AE13-4AF4FF7EC188}" dt="2023-07-10T02:37:52.564" v="6020" actId="21"/>
        <pc:sldMkLst>
          <pc:docMk/>
          <pc:sldMk cId="3284062246" sldId="261"/>
        </pc:sldMkLst>
        <pc:spChg chg="del">
          <ac:chgData name="Toby Donaldson" userId="2e6e5431-bb17-4c41-9985-d39c50d83c73" providerId="ADAL" clId="{B9586FC7-1ADA-4368-AE13-4AF4FF7EC188}" dt="2023-07-10T02:37:46.836" v="6019" actId="21"/>
          <ac:spMkLst>
            <pc:docMk/>
            <pc:sldMk cId="3284062246" sldId="261"/>
            <ac:spMk id="2" creationId="{C732BF8F-3F4B-8134-DE55-DA0A3C55896B}"/>
          </ac:spMkLst>
        </pc:spChg>
        <pc:spChg chg="del">
          <ac:chgData name="Toby Donaldson" userId="2e6e5431-bb17-4c41-9985-d39c50d83c73" providerId="ADAL" clId="{B9586FC7-1ADA-4368-AE13-4AF4FF7EC188}" dt="2023-07-10T02:37:52.564" v="6020" actId="21"/>
          <ac:spMkLst>
            <pc:docMk/>
            <pc:sldMk cId="3284062246" sldId="261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42.952" v="356" actId="20577"/>
          <ac:spMkLst>
            <pc:docMk/>
            <pc:sldMk cId="3284062246" sldId="26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1:52.248" v="339" actId="1076"/>
          <ac:spMkLst>
            <pc:docMk/>
            <pc:sldMk cId="3284062246" sldId="261"/>
            <ac:spMk id="148" creationId="{61F93364-4303-6D66-0309-9400DA130F4C}"/>
          </ac:spMkLst>
        </pc:spChg>
        <pc:grpChg chg="add del">
          <ac:chgData name="Toby Donaldson" userId="2e6e5431-bb17-4c41-9985-d39c50d83c73" providerId="ADAL" clId="{B9586FC7-1ADA-4368-AE13-4AF4FF7EC188}" dt="2023-07-08T04:01:19.096" v="338" actId="21"/>
          <ac:grpSpMkLst>
            <pc:docMk/>
            <pc:sldMk cId="3284062246" sldId="261"/>
            <ac:grpSpMk id="19" creationId="{31AE2281-16BA-4B91-4E67-14D5F1402CEE}"/>
          </ac:grpSpMkLst>
        </pc:grpChg>
        <pc:picChg chg="add mod">
          <ac:chgData name="Toby Donaldson" userId="2e6e5431-bb17-4c41-9985-d39c50d83c73" providerId="ADAL" clId="{B9586FC7-1ADA-4368-AE13-4AF4FF7EC188}" dt="2023-07-08T04:00:27.493" v="336" actId="1076"/>
          <ac:picMkLst>
            <pc:docMk/>
            <pc:sldMk cId="3284062246" sldId="261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0:22.471" v="335" actId="21"/>
          <ac:picMkLst>
            <pc:docMk/>
            <pc:sldMk cId="3284062246" sldId="261"/>
            <ac:picMk id="151" creationId="{F38EAB0E-3D57-2263-7431-F1182F795BD9}"/>
          </ac:picMkLst>
        </pc:picChg>
        <pc:cxnChg chg="add del mod">
          <ac:chgData name="Toby Donaldson" userId="2e6e5431-bb17-4c41-9985-d39c50d83c73" providerId="ADAL" clId="{B9586FC7-1ADA-4368-AE13-4AF4FF7EC188}" dt="2023-07-08T04:01:19.096" v="338" actId="21"/>
          <ac:cxnSpMkLst>
            <pc:docMk/>
            <pc:sldMk cId="3284062246" sldId="261"/>
            <ac:cxnSpMk id="28" creationId="{2A98442C-97BE-FCDD-1555-BBDAE0DB0AD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07:48.042" v="450" actId="20577"/>
        <pc:sldMkLst>
          <pc:docMk/>
          <pc:sldMk cId="2037811821" sldId="262"/>
        </pc:sldMkLst>
        <pc:spChg chg="del mod">
          <ac:chgData name="Toby Donaldson" userId="2e6e5431-bb17-4c41-9985-d39c50d83c73" providerId="ADAL" clId="{B9586FC7-1ADA-4368-AE13-4AF4FF7EC188}" dt="2023-07-08T04:04:27.435" v="361" actId="21"/>
          <ac:spMkLst>
            <pc:docMk/>
            <pc:sldMk cId="2037811821" sldId="262"/>
            <ac:spMk id="2" creationId="{C732BF8F-3F4B-8134-DE55-DA0A3C55896B}"/>
          </ac:spMkLst>
        </pc:spChg>
        <pc:spChg chg="del mod">
          <ac:chgData name="Toby Donaldson" userId="2e6e5431-bb17-4c41-9985-d39c50d83c73" providerId="ADAL" clId="{B9586FC7-1ADA-4368-AE13-4AF4FF7EC188}" dt="2023-07-08T04:04:24.113" v="360" actId="21"/>
          <ac:spMkLst>
            <pc:docMk/>
            <pc:sldMk cId="2037811821" sldId="262"/>
            <ac:spMk id="3" creationId="{A553C421-62D1-BEE7-B568-ADAF49A7917A}"/>
          </ac:spMkLst>
        </pc:spChg>
        <pc:spChg chg="mod">
          <ac:chgData name="Toby Donaldson" userId="2e6e5431-bb17-4c41-9985-d39c50d83c73" providerId="ADAL" clId="{B9586FC7-1ADA-4368-AE13-4AF4FF7EC188}" dt="2023-07-08T04:07:48.042" v="450" actId="20577"/>
          <ac:spMkLst>
            <pc:docMk/>
            <pc:sldMk cId="2037811821" sldId="262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4:32.163" v="366" actId="113"/>
          <ac:spMkLst>
            <pc:docMk/>
            <pc:sldMk cId="2037811821" sldId="262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04:43.497" v="367" actId="20577"/>
          <ac:spMkLst>
            <pc:docMk/>
            <pc:sldMk cId="2037811821" sldId="262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04:55.847" v="371" actId="20577"/>
          <ac:spMkLst>
            <pc:docMk/>
            <pc:sldMk cId="2037811821" sldId="262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04:47.530" v="368" actId="20577"/>
          <ac:spMkLst>
            <pc:docMk/>
            <pc:sldMk cId="2037811821" sldId="262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04:57.342" v="372" actId="20577"/>
          <ac:spMkLst>
            <pc:docMk/>
            <pc:sldMk cId="2037811821" sldId="262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04:52.561" v="370" actId="20577"/>
          <ac:spMkLst>
            <pc:docMk/>
            <pc:sldMk cId="2037811821" sldId="262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05:36.682" v="425" actId="113"/>
          <ac:spMkLst>
            <pc:docMk/>
            <pc:sldMk cId="2037811821" sldId="262"/>
            <ac:spMk id="148" creationId="{61F93364-4303-6D66-0309-9400DA130F4C}"/>
          </ac:spMkLst>
        </pc:s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4" creationId="{673423C3-31FF-9788-EA51-2779CAEF5717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3" creationId="{A2CCB0BE-6090-45E8-22DE-ECF2FE0CF98A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22" creationId="{04C03E60-4BE1-2D00-AFAF-10D0FE8BB5A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05:50.727" v="427" actId="1076"/>
          <ac:picMkLst>
            <pc:docMk/>
            <pc:sldMk cId="2037811821" sldId="262"/>
            <ac:picMk id="31" creationId="{EFBB8D12-3E56-EC20-21AB-3970BDA6CF39}"/>
          </ac:picMkLst>
        </pc:picChg>
        <pc:picChg chg="mod">
          <ac:chgData name="Toby Donaldson" userId="2e6e5431-bb17-4c41-9985-d39c50d83c73" providerId="ADAL" clId="{B9586FC7-1ADA-4368-AE13-4AF4FF7EC188}" dt="2023-07-08T04:04:19.958" v="359" actId="1076"/>
          <ac:picMkLst>
            <pc:docMk/>
            <pc:sldMk cId="2037811821" sldId="262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4:12.880" v="358" actId="21"/>
          <ac:picMkLst>
            <pc:docMk/>
            <pc:sldMk cId="2037811821" sldId="262"/>
            <ac:picMk id="120" creationId="{650DB166-B10E-E07A-0AD6-6C65C56AB478}"/>
          </ac:picMkLst>
        </pc:pic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6" creationId="{5DC71255-AE24-0F87-E74B-1C06C962FD71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30" creationId="{A9C659C3-EA8F-66CB-1C0C-54C7DFFF8556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38:28.166" v="6021" actId="1076"/>
        <pc:sldMkLst>
          <pc:docMk/>
          <pc:sldMk cId="388445450" sldId="263"/>
        </pc:sldMkLst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3" creationId="{6812B6D1-7938-99B4-9F29-A80BC162F04D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4" creationId="{9876DE35-95DD-6927-1ADE-972CE2725555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6" creationId="{E80C1D01-90D4-D91C-C829-8A35AA3F611C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7" creationId="{AE3460F0-10C1-E650-E6D2-F795129BB6D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9" creationId="{1656C247-6692-A0BB-2E1C-EC7DC846BF9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0" creationId="{A04F6939-AF16-7B5E-351A-3D9145F76A2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2" creationId="{318EAF6A-2C15-09EE-F9DE-FA1F89B1412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3" creationId="{C9A9D9E6-175A-9710-FADB-95E3E3E029A6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5" creationId="{33B7C039-9FAE-6DE1-9138-51E436AFF7A3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6" creationId="{F8DE094F-F4E3-0B50-59D7-EE1AB6C9063C}"/>
          </ac:spMkLst>
        </pc:spChg>
        <pc:spChg chg="mod">
          <ac:chgData name="Toby Donaldson" userId="2e6e5431-bb17-4c41-9985-d39c50d83c73" providerId="ADAL" clId="{B9586FC7-1ADA-4368-AE13-4AF4FF7EC188}" dt="2023-07-08T04:06:57.582" v="442" actId="20577"/>
          <ac:spMkLst>
            <pc:docMk/>
            <pc:sldMk cId="388445450" sldId="263"/>
            <ac:spMk id="23" creationId="{4C1E4316-9DBC-4AA7-8B6C-C12E31EDBF6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4" creationId="{55B3810E-3005-47A7-1207-F239F372B61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6" creationId="{0451C07A-3A9B-513D-D38A-6F041534B79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7" creationId="{B30F21B0-4F55-6ABE-E6A6-D22083AEA5B9}"/>
          </ac:spMkLst>
        </pc:spChg>
        <pc:spChg chg="mod">
          <ac:chgData name="Toby Donaldson" userId="2e6e5431-bb17-4c41-9985-d39c50d83c73" providerId="ADAL" clId="{B9586FC7-1ADA-4368-AE13-4AF4FF7EC188}" dt="2023-07-08T04:07:00.994" v="444" actId="20577"/>
          <ac:spMkLst>
            <pc:docMk/>
            <pc:sldMk cId="388445450" sldId="263"/>
            <ac:spMk id="29" creationId="{7F9A4E31-DA41-3022-EC9C-139498C99889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0" creationId="{116AE001-9BA5-8803-4526-C807DF15DC4E}"/>
          </ac:spMkLst>
        </pc:spChg>
        <pc:spChg chg="mod">
          <ac:chgData name="Toby Donaldson" userId="2e6e5431-bb17-4c41-9985-d39c50d83c73" providerId="ADAL" clId="{B9586FC7-1ADA-4368-AE13-4AF4FF7EC188}" dt="2023-07-08T04:07:51.386" v="451" actId="20577"/>
          <ac:spMkLst>
            <pc:docMk/>
            <pc:sldMk cId="388445450" sldId="263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6" creationId="{3AEA538C-D906-E9F9-E9B5-275F2D1B86C1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7" creationId="{C991E5F2-8E0C-7873-261C-2B67534947C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9" creationId="{CDFDB782-67EB-F084-92BA-70D95AF5A68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0" creationId="{D977F701-694A-DE85-B264-672FFC9C526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2" creationId="{5FBC07A1-E78A-EA1A-64F1-26AED7D291B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3" creationId="{112B3409-1ADB-43A6-A2F4-2D8DB73BA443}"/>
          </ac:spMkLst>
        </pc:spChg>
        <pc:spChg chg="add mod">
          <ac:chgData name="Toby Donaldson" userId="2e6e5431-bb17-4c41-9985-d39c50d83c73" providerId="ADAL" clId="{B9586FC7-1ADA-4368-AE13-4AF4FF7EC188}" dt="2023-07-10T02:38:28.166" v="6021" actId="1076"/>
          <ac:spMkLst>
            <pc:docMk/>
            <pc:sldMk cId="388445450" sldId="263"/>
            <ac:spMk id="50" creationId="{E660962C-D156-3998-8EBA-E6D1C98EBF1C}"/>
          </ac:spMkLst>
        </pc:spChg>
        <pc:spChg chg="add mod">
          <ac:chgData name="Toby Donaldson" userId="2e6e5431-bb17-4c41-9985-d39c50d83c73" providerId="ADAL" clId="{B9586FC7-1ADA-4368-AE13-4AF4FF7EC188}" dt="2023-07-08T04:07:19.151" v="448" actId="1076"/>
          <ac:spMkLst>
            <pc:docMk/>
            <pc:sldMk cId="388445450" sldId="263"/>
            <ac:spMk id="51" creationId="{9E06A7AE-6606-879B-8EB5-C1562614B8DB}"/>
          </ac:spMkLst>
        </pc:s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2" creationId="{34DB7EDA-AE22-A98E-6AB3-823FA5AA9A17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5" creationId="{DAFE8854-F0EA-B9E0-A2EA-2140EB6AB4F4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8" creationId="{D4DBF64C-3C06-7DF6-D299-BE9F3B7159C8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1" creationId="{0D754C72-6942-D0E4-6C76-11AFFCBCB551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4" creationId="{AC1B82F6-7CBC-D281-0B3D-CA29C9109627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2" creationId="{4F87A071-DB11-6957-1587-358B2521076B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5" creationId="{634CD425-AE89-8CD8-3F4B-59130B431346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8" creationId="{1CF8E772-E30A-BBA6-8C83-FCA028BF8B1D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3" creationId="{F8AFA099-8FDF-5B04-496D-F812979CBE93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8" creationId="{CEF451B7-0B72-03BA-E9C1-5FA8682873F5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41" creationId="{F655FAB5-136C-010E-8D8D-FAB81052E763}"/>
          </ac:grpSpMkLst>
        </pc:grpChg>
        <pc:picChg chg="add del">
          <ac:chgData name="Toby Donaldson" userId="2e6e5431-bb17-4c41-9985-d39c50d83c73" providerId="ADAL" clId="{B9586FC7-1ADA-4368-AE13-4AF4FF7EC188}" dt="2023-07-08T04:06:44.467" v="438" actId="21"/>
          <ac:picMkLst>
            <pc:docMk/>
            <pc:sldMk cId="388445450" sldId="263"/>
            <ac:picMk id="31" creationId="{EFBB8D12-3E56-EC20-21AB-3970BDA6CF39}"/>
          </ac:picMkLst>
        </pc:picChg>
        <pc:picChg chg="add mod">
          <ac:chgData name="Toby Donaldson" userId="2e6e5431-bb17-4c41-9985-d39c50d83c73" providerId="ADAL" clId="{B9586FC7-1ADA-4368-AE13-4AF4FF7EC188}" dt="2023-07-08T04:07:23.702" v="449" actId="1076"/>
          <ac:picMkLst>
            <pc:docMk/>
            <pc:sldMk cId="388445450" sldId="263"/>
            <ac:picMk id="49" creationId="{AEE20C1D-5975-B28A-BE8D-E4724937AF3C}"/>
          </ac:picMkLst>
        </pc:pic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7" creationId="{1AF03B3D-0CBB-4942-CD51-8F50F50A708F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8" creationId="{29BAA38A-C68D-6084-1C65-286B78B7C9AC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9" creationId="{CDE5D69B-61A9-6110-51C0-64970A9B1095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0" creationId="{8EC413D9-300A-0313-6385-B10E2B7C978E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1" creationId="{59A0CCC7-00DB-4619-A9A4-BEA05915EF97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4" creationId="{8EE54848-7172-AF38-ECE0-7F126CA1C32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5" creationId="{8CCFB3F8-5168-64E3-B7CA-838F30752EF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6" creationId="{2A61D311-987B-DD34-4447-18B80F4ECB70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7" creationId="{DC963A60-7844-225B-62F4-F17EE1C7406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8" creationId="{D6AC5CA2-1419-7C09-C88F-DFC234042A9A}"/>
          </ac:cxnSpMkLst>
        </pc:cxnChg>
      </pc:sldChg>
      <pc:sldChg chg="modSp add mod ord">
        <pc:chgData name="Toby Donaldson" userId="2e6e5431-bb17-4c41-9985-d39c50d83c73" providerId="ADAL" clId="{B9586FC7-1ADA-4368-AE13-4AF4FF7EC188}" dt="2023-07-08T04:10:23.957" v="479" actId="20577"/>
        <pc:sldMkLst>
          <pc:docMk/>
          <pc:sldMk cId="1226615821" sldId="264"/>
        </pc:sldMkLst>
        <pc:spChg chg="mod">
          <ac:chgData name="Toby Donaldson" userId="2e6e5431-bb17-4c41-9985-d39c50d83c73" providerId="ADAL" clId="{B9586FC7-1ADA-4368-AE13-4AF4FF7EC188}" dt="2023-07-08T04:08:12.200" v="455" actId="20577"/>
          <ac:spMkLst>
            <pc:docMk/>
            <pc:sldMk cId="1226615821" sldId="264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10:23.957" v="479" actId="20577"/>
          <ac:spMkLst>
            <pc:docMk/>
            <pc:sldMk cId="1226615821" sldId="264"/>
            <ac:spMk id="148" creationId="{61F93364-4303-6D66-0309-9400DA130F4C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38:55.900" v="6022" actId="20577"/>
        <pc:sldMkLst>
          <pc:docMk/>
          <pc:sldMk cId="2893772560" sldId="265"/>
        </pc:sldMkLst>
        <pc:spChg chg="add mod">
          <ac:chgData name="Toby Donaldson" userId="2e6e5431-bb17-4c41-9985-d39c50d83c73" providerId="ADAL" clId="{B9586FC7-1ADA-4368-AE13-4AF4FF7EC188}" dt="2023-07-10T02:38:55.900" v="6022" actId="20577"/>
          <ac:spMkLst>
            <pc:docMk/>
            <pc:sldMk cId="2893772560" sldId="265"/>
            <ac:spMk id="3" creationId="{06A75473-9568-5CA5-DEA5-A180382D9058}"/>
          </ac:spMkLst>
        </pc:spChg>
        <pc:picChg chg="add mod">
          <ac:chgData name="Toby Donaldson" userId="2e6e5431-bb17-4c41-9985-d39c50d83c73" providerId="ADAL" clId="{B9586FC7-1ADA-4368-AE13-4AF4FF7EC188}" dt="2023-07-08T04:11:02.076" v="485" actId="1076"/>
          <ac:picMkLst>
            <pc:docMk/>
            <pc:sldMk cId="2893772560" sldId="265"/>
            <ac:picMk id="2" creationId="{4358BF92-7B66-FD24-AB82-8246BC91310B}"/>
          </ac:picMkLst>
        </pc:picChg>
        <pc:picChg chg="del">
          <ac:chgData name="Toby Donaldson" userId="2e6e5431-bb17-4c41-9985-d39c50d83c73" providerId="ADAL" clId="{B9586FC7-1ADA-4368-AE13-4AF4FF7EC188}" dt="2023-07-08T04:10:54.430" v="481" actId="21"/>
          <ac:picMkLst>
            <pc:docMk/>
            <pc:sldMk cId="2893772560" sldId="265"/>
            <ac:picMk id="31" creationId="{EFBB8D12-3E56-EC20-21AB-3970BDA6CF39}"/>
          </ac:picMkLst>
        </pc:picChg>
        <pc:picChg chg="add del">
          <ac:chgData name="Toby Donaldson" userId="2e6e5431-bb17-4c41-9985-d39c50d83c73" providerId="ADAL" clId="{B9586FC7-1ADA-4368-AE13-4AF4FF7EC188}" dt="2023-07-08T04:10:58.217" v="483" actId="21"/>
          <ac:picMkLst>
            <pc:docMk/>
            <pc:sldMk cId="2893772560" sldId="265"/>
            <ac:picMk id="32" creationId="{4A6D519E-2675-1C44-2FB6-FF7060EEE34E}"/>
          </ac:picMkLst>
        </pc:picChg>
      </pc:sldChg>
      <pc:sldChg chg="addSp delSp modSp del mod">
        <pc:chgData name="Toby Donaldson" userId="2e6e5431-bb17-4c41-9985-d39c50d83c73" providerId="ADAL" clId="{B9586FC7-1ADA-4368-AE13-4AF4FF7EC188}" dt="2023-07-08T04:16:01.677" v="623" actId="2696"/>
        <pc:sldMkLst>
          <pc:docMk/>
          <pc:sldMk cId="4075056671" sldId="266"/>
        </pc:sldMkLst>
        <pc:spChg chg="mod">
          <ac:chgData name="Toby Donaldson" userId="2e6e5431-bb17-4c41-9985-d39c50d83c73" providerId="ADAL" clId="{B9586FC7-1ADA-4368-AE13-4AF4FF7EC188}" dt="2023-07-08T04:13:48.226" v="578" actId="20577"/>
          <ac:spMkLst>
            <pc:docMk/>
            <pc:sldMk cId="4075056671" sldId="266"/>
            <ac:spMk id="3" creationId="{DEB8C567-D270-816C-858E-D0CBA03E3B96}"/>
          </ac:spMkLst>
        </pc:spChg>
        <pc:spChg chg="mod">
          <ac:chgData name="Toby Donaldson" userId="2e6e5431-bb17-4c41-9985-d39c50d83c73" providerId="ADAL" clId="{B9586FC7-1ADA-4368-AE13-4AF4FF7EC188}" dt="2023-07-08T04:13:40.693" v="575" actId="20577"/>
          <ac:spMkLst>
            <pc:docMk/>
            <pc:sldMk cId="4075056671" sldId="266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4:13:42.541" v="576" actId="20577"/>
          <ac:spMkLst>
            <pc:docMk/>
            <pc:sldMk cId="4075056671" sldId="266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4:13:45.887" v="577" actId="20577"/>
          <ac:spMkLst>
            <pc:docMk/>
            <pc:sldMk cId="4075056671" sldId="266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4:13:25.686" v="570"/>
          <ac:spMkLst>
            <pc:docMk/>
            <pc:sldMk cId="4075056671" sldId="266"/>
            <ac:spMk id="31" creationId="{2CB913AD-BEE2-2E3D-3B80-27FCD8877CBE}"/>
          </ac:spMkLst>
        </pc:spChg>
        <pc:spChg chg="mod">
          <ac:chgData name="Toby Donaldson" userId="2e6e5431-bb17-4c41-9985-d39c50d83c73" providerId="ADAL" clId="{B9586FC7-1ADA-4368-AE13-4AF4FF7EC188}" dt="2023-07-08T04:14:52.140" v="592" actId="20577"/>
          <ac:spMkLst>
            <pc:docMk/>
            <pc:sldMk cId="4075056671" sldId="266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4:32.760" v="586"/>
          <ac:spMkLst>
            <pc:docMk/>
            <pc:sldMk cId="4075056671" sldId="266"/>
            <ac:spMk id="36" creationId="{08F9BA68-9649-396C-0A51-35589B1A1C83}"/>
          </ac:spMkLst>
        </pc:spChg>
        <pc:spChg chg="mod">
          <ac:chgData name="Toby Donaldson" userId="2e6e5431-bb17-4c41-9985-d39c50d83c73" providerId="ADAL" clId="{B9586FC7-1ADA-4368-AE13-4AF4FF7EC188}" dt="2023-07-08T04:14:16.303" v="581" actId="20577"/>
          <ac:spMkLst>
            <pc:docMk/>
            <pc:sldMk cId="4075056671" sldId="266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4:20.891" v="582" actId="20577"/>
          <ac:spMkLst>
            <pc:docMk/>
            <pc:sldMk cId="4075056671" sldId="266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4:24.649" v="584" actId="20577"/>
          <ac:spMkLst>
            <pc:docMk/>
            <pc:sldMk cId="4075056671" sldId="266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5:05.529" v="593" actId="20577"/>
          <ac:spMkLst>
            <pc:docMk/>
            <pc:sldMk cId="4075056671" sldId="266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4:13:35.924" v="573" actId="1076"/>
          <ac:grpSpMkLst>
            <pc:docMk/>
            <pc:sldMk cId="4075056671" sldId="266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13:00.494" v="566" actId="21"/>
          <ac:grpSpMkLst>
            <pc:docMk/>
            <pc:sldMk cId="4075056671" sldId="266"/>
            <ac:grpSpMk id="13" creationId="{A2CCB0BE-6090-45E8-22DE-ECF2FE0CF98A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13:03.918" v="567" actId="21"/>
          <ac:grpSpMkLst>
            <pc:docMk/>
            <pc:sldMk cId="4075056671" sldId="266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22" creationId="{04C03E60-4BE1-2D00-AFAF-10D0FE8BB5A2}"/>
          </ac:grpSpMkLst>
        </pc:grpChg>
        <pc:grpChg chg="add mod">
          <ac:chgData name="Toby Donaldson" userId="2e6e5431-bb17-4c41-9985-d39c50d83c73" providerId="ADAL" clId="{B9586FC7-1ADA-4368-AE13-4AF4FF7EC188}" dt="2023-07-08T04:14:39.807" v="589" actId="1076"/>
          <ac:grpSpMkLst>
            <pc:docMk/>
            <pc:sldMk cId="4075056671" sldId="266"/>
            <ac:grpSpMk id="34" creationId="{7DF0D3FE-E63D-F21A-9CAB-D1F738B3FD63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14:28.309" v="585" actId="1076"/>
          <ac:grpSpMkLst>
            <pc:docMk/>
            <pc:sldMk cId="4075056671" sldId="266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3" creationId="{21353A2E-A4C6-A966-1EDD-292A3091E10E}"/>
          </ac:grpSpMkLst>
        </pc:grp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6" creationId="{5DC71255-AE24-0F87-E74B-1C06C962FD71}"/>
          </ac:cxnSpMkLst>
        </pc:cxn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30" creationId="{A9C659C3-EA8F-66CB-1C0C-54C7DFFF8556}"/>
          </ac:cxnSpMkLst>
        </pc:cxnChg>
        <pc:cxnChg chg="add mod">
          <ac:chgData name="Toby Donaldson" userId="2e6e5431-bb17-4c41-9985-d39c50d83c73" providerId="ADAL" clId="{B9586FC7-1ADA-4368-AE13-4AF4FF7EC188}" dt="2023-07-08T04:13:35.924" v="573" actId="1076"/>
          <ac:cxnSpMkLst>
            <pc:docMk/>
            <pc:sldMk cId="4075056671" sldId="266"/>
            <ac:cxnSpMk id="32" creationId="{59BE4385-99CE-D2C0-1C72-E5EDDCD13241}"/>
          </ac:cxnSpMkLst>
        </pc:cxnChg>
        <pc:cxnChg chg="add mod">
          <ac:chgData name="Toby Donaldson" userId="2e6e5431-bb17-4c41-9985-d39c50d83c73" providerId="ADAL" clId="{B9586FC7-1ADA-4368-AE13-4AF4FF7EC188}" dt="2023-07-08T04:14:44.224" v="590" actId="14100"/>
          <ac:cxnSpMkLst>
            <pc:docMk/>
            <pc:sldMk cId="4075056671" sldId="266"/>
            <ac:cxnSpMk id="37" creationId="{917A4781-A639-3F0F-7532-BE56FB468F52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4:14:08.487" v="579" actId="21"/>
          <ac:cxnSpMkLst>
            <pc:docMk/>
            <pc:sldMk cId="4075056671" sldId="266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00.996" v="664" actId="1076"/>
        <pc:sldMkLst>
          <pc:docMk/>
          <pc:sldMk cId="2914029144" sldId="267"/>
        </pc:sldMkLst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2" creationId="{A993C062-B139-AD42-D05F-7A2477BD82F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3" creationId="{5BAA0C3D-CBDE-564D-C5CE-D6B8A62365B6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5" creationId="{16CAB4C7-8690-FFA7-960B-C4DBC792072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9" creationId="{C967F881-B9AC-1E8E-7B66-94F856C3202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1" creationId="{4AFFA48E-A211-8A6F-D4F2-BB4EBD4A97BE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2" creationId="{05E4F8E8-5DCA-7F23-3DEB-C74E302DF11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8" creationId="{EBF67167-445B-75E9-0E56-7268779349C2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9" creationId="{8BA06CD3-E5DF-FE1E-E07B-A16B277DBEAA}"/>
          </ac:spMkLst>
        </pc:spChg>
        <pc:spChg chg="mod">
          <ac:chgData name="Toby Donaldson" userId="2e6e5431-bb17-4c41-9985-d39c50d83c73" providerId="ADAL" clId="{B9586FC7-1ADA-4368-AE13-4AF4FF7EC188}" dt="2023-07-08T04:17:36.431" v="663" actId="20577"/>
          <ac:spMkLst>
            <pc:docMk/>
            <pc:sldMk cId="2914029144" sldId="267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7:28.534" v="659" actId="20577"/>
          <ac:spMkLst>
            <pc:docMk/>
            <pc:sldMk cId="2914029144" sldId="26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7:31.405" v="661" actId="20577"/>
          <ac:spMkLst>
            <pc:docMk/>
            <pc:sldMk cId="2914029144" sldId="26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7:34.053" v="662" actId="20577"/>
          <ac:spMkLst>
            <pc:docMk/>
            <pc:sldMk cId="2914029144" sldId="26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6:55.972" v="651" actId="1076"/>
          <ac:spMkLst>
            <pc:docMk/>
            <pc:sldMk cId="2914029144" sldId="267"/>
            <ac:spMk id="148" creationId="{61F93364-4303-6D66-0309-9400DA130F4C}"/>
          </ac:spMkLst>
        </pc:s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1" creationId="{AD92FD67-E55E-85E4-74A4-3E6D2C88C94E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4" creationId="{3B543D32-A4F4-298F-6227-B5E820732DAF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0" creationId="{D74AD7B2-E131-AFD0-11BF-7EFEDDBC13A8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6" creationId="{286EEC7D-B174-47B6-B2F1-BC60036DC480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34" creationId="{7DF0D3FE-E63D-F21A-9CAB-D1F738B3FD63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39" creationId="{298164E7-EE1A-5D03-B2BE-6057A8FB3D0F}"/>
          </ac:grpSpMkLst>
        </pc:grpChg>
        <pc:picChg chg="add del mod">
          <ac:chgData name="Toby Donaldson" userId="2e6e5431-bb17-4c41-9985-d39c50d83c73" providerId="ADAL" clId="{B9586FC7-1ADA-4368-AE13-4AF4FF7EC188}" dt="2023-07-08T04:16:57.848" v="652" actId="21"/>
          <ac:picMkLst>
            <pc:docMk/>
            <pc:sldMk cId="2914029144" sldId="267"/>
            <ac:picMk id="10" creationId="{64AF39D2-0BEA-33D7-F1A9-2CB5DAC1040B}"/>
          </ac:picMkLst>
        </pc:picChg>
        <pc:picChg chg="add mod">
          <ac:chgData name="Toby Donaldson" userId="2e6e5431-bb17-4c41-9985-d39c50d83c73" providerId="ADAL" clId="{B9586FC7-1ADA-4368-AE13-4AF4FF7EC188}" dt="2023-07-08T04:17:11.210" v="654" actId="1076"/>
          <ac:picMkLst>
            <pc:docMk/>
            <pc:sldMk cId="2914029144" sldId="267"/>
            <ac:picMk id="33" creationId="{4C95F331-4567-5265-B34C-8BBEB6EC563E}"/>
          </ac:picMkLst>
        </pc:picChg>
        <pc:picChg chg="add mod">
          <ac:chgData name="Toby Donaldson" userId="2e6e5431-bb17-4c41-9985-d39c50d83c73" providerId="ADAL" clId="{B9586FC7-1ADA-4368-AE13-4AF4FF7EC188}" dt="2023-07-08T04:17:20.913" v="657" actId="1076"/>
          <ac:picMkLst>
            <pc:docMk/>
            <pc:sldMk cId="2914029144" sldId="267"/>
            <ac:picMk id="38" creationId="{234E58BB-F19A-B9B7-948F-E9C31CDAC7BA}"/>
          </ac:picMkLst>
        </pc:picChg>
        <pc:picChg chg="mod">
          <ac:chgData name="Toby Donaldson" userId="2e6e5431-bb17-4c41-9985-d39c50d83c73" providerId="ADAL" clId="{B9586FC7-1ADA-4368-AE13-4AF4FF7EC188}" dt="2023-07-08T04:18:00.996" v="664" actId="1076"/>
          <ac:picMkLst>
            <pc:docMk/>
            <pc:sldMk cId="2914029144" sldId="267"/>
            <ac:picMk id="120" creationId="{650DB166-B10E-E07A-0AD6-6C65C56AB478}"/>
          </ac:picMkLst>
        </pc:picChg>
        <pc:picChg chg="del">
          <ac:chgData name="Toby Donaldson" userId="2e6e5431-bb17-4c41-9985-d39c50d83c73" providerId="ADAL" clId="{B9586FC7-1ADA-4368-AE13-4AF4FF7EC188}" dt="2023-07-08T04:15:19.107" v="595" actId="21"/>
          <ac:picMkLst>
            <pc:docMk/>
            <pc:sldMk cId="2914029144" sldId="26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3" creationId="{3E0763B1-03B2-F2FF-A070-DF05CB3B301D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4" creationId="{8A8ACCF1-E213-CE9C-D189-863D87221477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5" creationId="{47833BC1-0E49-B2C1-A63C-88FACEA59299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30" creationId="{23464D5E-81DF-8511-2454-D6A5799B4F92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32" creationId="{59BE4385-99CE-D2C0-1C72-E5EDDCD13241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37" creationId="{917A4781-A639-3F0F-7532-BE56FB468F52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36.174" v="671" actId="1076"/>
        <pc:sldMkLst>
          <pc:docMk/>
          <pc:sldMk cId="364315593" sldId="268"/>
        </pc:sldMkLst>
        <pc:picChg chg="add mod">
          <ac:chgData name="Toby Donaldson" userId="2e6e5431-bb17-4c41-9985-d39c50d83c73" providerId="ADAL" clId="{B9586FC7-1ADA-4368-AE13-4AF4FF7EC188}" dt="2023-07-08T04:18:20.772" v="669" actId="1076"/>
          <ac:picMkLst>
            <pc:docMk/>
            <pc:sldMk cId="364315593" sldId="268"/>
            <ac:picMk id="10" creationId="{6FBF6E97-42CD-39D5-FBA3-72EB75BB3B77}"/>
          </ac:picMkLst>
        </pc:picChg>
        <pc:picChg chg="del">
          <ac:chgData name="Toby Donaldson" userId="2e6e5431-bb17-4c41-9985-d39c50d83c73" providerId="ADAL" clId="{B9586FC7-1ADA-4368-AE13-4AF4FF7EC188}" dt="2023-07-08T04:18:14.582" v="666" actId="21"/>
          <ac:picMkLst>
            <pc:docMk/>
            <pc:sldMk cId="364315593" sldId="268"/>
            <ac:picMk id="33" creationId="{4C95F331-4567-5265-B34C-8BBEB6EC563E}"/>
          </ac:picMkLst>
        </pc:picChg>
        <pc:picChg chg="del">
          <ac:chgData name="Toby Donaldson" userId="2e6e5431-bb17-4c41-9985-d39c50d83c73" providerId="ADAL" clId="{B9586FC7-1ADA-4368-AE13-4AF4FF7EC188}" dt="2023-07-08T04:18:16.078" v="667" actId="21"/>
          <ac:picMkLst>
            <pc:docMk/>
            <pc:sldMk cId="364315593" sldId="268"/>
            <ac:picMk id="38" creationId="{234E58BB-F19A-B9B7-948F-E9C31CDAC7BA}"/>
          </ac:picMkLst>
        </pc:picChg>
        <pc:picChg chg="add mod">
          <ac:chgData name="Toby Donaldson" userId="2e6e5431-bb17-4c41-9985-d39c50d83c73" providerId="ADAL" clId="{B9586FC7-1ADA-4368-AE13-4AF4FF7EC188}" dt="2023-07-08T04:18:36.174" v="671" actId="1076"/>
          <ac:picMkLst>
            <pc:docMk/>
            <pc:sldMk cId="364315593" sldId="268"/>
            <ac:picMk id="39" creationId="{43F517C1-383E-D99B-C382-364EC69C7E18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40:04.391" v="6023" actId="21"/>
        <pc:sldMkLst>
          <pc:docMk/>
          <pc:sldMk cId="555625503" sldId="269"/>
        </pc:sldMkLst>
        <pc:spChg chg="mod">
          <ac:chgData name="Toby Donaldson" userId="2e6e5431-bb17-4c41-9985-d39c50d83c73" providerId="ADAL" clId="{B9586FC7-1ADA-4368-AE13-4AF4FF7EC188}" dt="2023-07-08T04:21:10.967" v="709" actId="20577"/>
          <ac:spMkLst>
            <pc:docMk/>
            <pc:sldMk cId="555625503" sldId="269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4" creationId="{E901B31D-5B73-1B5C-743E-D41C6BE55E14}"/>
          </ac:spMkLst>
        </pc:spChg>
        <pc:spChg chg="mod">
          <ac:chgData name="Toby Donaldson" userId="2e6e5431-bb17-4c41-9985-d39c50d83c73" providerId="ADAL" clId="{B9586FC7-1ADA-4368-AE13-4AF4FF7EC188}" dt="2023-07-08T04:21:27.590" v="711" actId="20577"/>
          <ac:spMkLst>
            <pc:docMk/>
            <pc:sldMk cId="555625503" sldId="269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7" creationId="{A477B877-FDB3-87A6-96FD-5BA27ACE566E}"/>
          </ac:spMkLst>
        </pc:spChg>
        <pc:spChg chg="mod">
          <ac:chgData name="Toby Donaldson" userId="2e6e5431-bb17-4c41-9985-d39c50d83c73" providerId="ADAL" clId="{B9586FC7-1ADA-4368-AE13-4AF4FF7EC188}" dt="2023-07-08T04:22:47.149" v="777" actId="20577"/>
          <ac:spMkLst>
            <pc:docMk/>
            <pc:sldMk cId="555625503" sldId="269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10" creationId="{A6377C1F-4F21-7E78-EE74-5B413CC79379}"/>
          </ac:spMkLst>
        </pc:spChg>
        <pc:spChg chg="mod">
          <ac:chgData name="Toby Donaldson" userId="2e6e5431-bb17-4c41-9985-d39c50d83c73" providerId="ADAL" clId="{B9586FC7-1ADA-4368-AE13-4AF4FF7EC188}" dt="2023-07-08T04:23:52.844" v="795" actId="20577"/>
          <ac:spMkLst>
            <pc:docMk/>
            <pc:sldMk cId="555625503" sldId="269"/>
            <ac:spMk id="35" creationId="{5086AB41-B03E-694E-C11A-F9F9085A8DB5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0" creationId="{E660962C-D156-3998-8EBA-E6D1C98EBF1C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1" creationId="{9E06A7AE-6606-879B-8EB5-C1562614B8DB}"/>
          </ac:spMkLst>
        </pc:spChg>
        <pc:spChg chg="del">
          <ac:chgData name="Toby Donaldson" userId="2e6e5431-bb17-4c41-9985-d39c50d83c73" providerId="ADAL" clId="{B9586FC7-1ADA-4368-AE13-4AF4FF7EC188}" dt="2023-07-10T02:40:04.391" v="6023" actId="21"/>
          <ac:spMkLst>
            <pc:docMk/>
            <pc:sldMk cId="555625503" sldId="269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0:53.922" v="704" actId="20577"/>
          <ac:spMkLst>
            <pc:docMk/>
            <pc:sldMk cId="555625503" sldId="269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0:57.066" v="705" actId="20577"/>
          <ac:spMkLst>
            <pc:docMk/>
            <pc:sldMk cId="555625503" sldId="269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0:59.978" v="707" actId="20577"/>
          <ac:spMkLst>
            <pc:docMk/>
            <pc:sldMk cId="555625503" sldId="269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4:57.741" v="809" actId="1076"/>
          <ac:spMkLst>
            <pc:docMk/>
            <pc:sldMk cId="555625503" sldId="269"/>
            <ac:spMk id="148" creationId="{61F93364-4303-6D66-0309-9400DA130F4C}"/>
          </ac:spMkLst>
        </pc:spChg>
        <pc:grpChg chg="add mod">
          <ac:chgData name="Toby Donaldson" userId="2e6e5431-bb17-4c41-9985-d39c50d83c73" providerId="ADAL" clId="{B9586FC7-1ADA-4368-AE13-4AF4FF7EC188}" dt="2023-07-08T04:20:38.496" v="700" actId="1076"/>
          <ac:grpSpMkLst>
            <pc:docMk/>
            <pc:sldMk cId="555625503" sldId="269"/>
            <ac:grpSpMk id="2" creationId="{E34DD99D-7AB8-2B30-D181-8782759CD942}"/>
          </ac:grpSpMkLst>
        </pc:grpChg>
        <pc:grpChg chg="add mod">
          <ac:chgData name="Toby Donaldson" userId="2e6e5431-bb17-4c41-9985-d39c50d83c73" providerId="ADAL" clId="{B9586FC7-1ADA-4368-AE13-4AF4FF7EC188}" dt="2023-07-08T04:20:45.242" v="703" actId="1076"/>
          <ac:grpSpMkLst>
            <pc:docMk/>
            <pc:sldMk cId="555625503" sldId="269"/>
            <ac:grpSpMk id="5" creationId="{875B1650-54FE-9ACD-9419-B745516805B9}"/>
          </ac:grpSpMkLst>
        </pc:grpChg>
        <pc:grpChg chg="add mod">
          <ac:chgData name="Toby Donaldson" userId="2e6e5431-bb17-4c41-9985-d39c50d83c73" providerId="ADAL" clId="{B9586FC7-1ADA-4368-AE13-4AF4FF7EC188}" dt="2023-07-08T04:20:42.368" v="702" actId="1076"/>
          <ac:grpSpMkLst>
            <pc:docMk/>
            <pc:sldMk cId="555625503" sldId="269"/>
            <ac:grpSpMk id="8" creationId="{B359DDA6-7A27-E520-C303-457ABB43FA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2" creationId="{4F87A071-DB11-6957-1587-358B2521076B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5" creationId="{634CD425-AE89-8CD8-3F4B-59130B431346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8" creationId="{1CF8E772-E30A-BBA6-8C83-FCA028BF8B1D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3" creationId="{F8AFA099-8FDF-5B04-496D-F812979CBE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8" creationId="{CEF451B7-0B72-03BA-E9C1-5FA8682873F5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41" creationId="{F655FAB5-136C-010E-8D8D-FAB81052E763}"/>
          </ac:grpSpMkLst>
        </pc:grpChg>
        <pc:grpChg chg="mod">
          <ac:chgData name="Toby Donaldson" userId="2e6e5431-bb17-4c41-9985-d39c50d83c73" providerId="ADAL" clId="{B9586FC7-1ADA-4368-AE13-4AF4FF7EC188}" dt="2023-07-08T04:19:59.471" v="688" actId="1076"/>
          <ac:grpSpMkLst>
            <pc:docMk/>
            <pc:sldMk cId="555625503" sldId="269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20:36.878" v="699" actId="1076"/>
          <ac:grpSpMkLst>
            <pc:docMk/>
            <pc:sldMk cId="555625503" sldId="269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20:28.429" v="696" actId="1076"/>
          <ac:grpSpMkLst>
            <pc:docMk/>
            <pc:sldMk cId="555625503" sldId="269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20:16.222" v="693" actId="12789"/>
          <ac:grpSpMkLst>
            <pc:docMk/>
            <pc:sldMk cId="555625503" sldId="269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22:12.804" v="717" actId="1076"/>
          <ac:grpSpMkLst>
            <pc:docMk/>
            <pc:sldMk cId="555625503" sldId="269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23:41.080" v="793" actId="1076"/>
          <ac:picMkLst>
            <pc:docMk/>
            <pc:sldMk cId="555625503" sldId="269"/>
            <ac:picMk id="17" creationId="{1FB1F59D-7999-9231-720E-F330848EDFC1}"/>
          </ac:picMkLst>
        </pc:picChg>
        <pc:picChg chg="del">
          <ac:chgData name="Toby Donaldson" userId="2e6e5431-bb17-4c41-9985-d39c50d83c73" providerId="ADAL" clId="{B9586FC7-1ADA-4368-AE13-4AF4FF7EC188}" dt="2023-07-08T04:19:08.918" v="676" actId="21"/>
          <ac:picMkLst>
            <pc:docMk/>
            <pc:sldMk cId="555625503" sldId="269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19:09.978" v="677" actId="21"/>
          <ac:picMkLst>
            <pc:docMk/>
            <pc:sldMk cId="555625503" sldId="269"/>
            <ac:picMk id="49" creationId="{AEE20C1D-5975-B28A-BE8D-E4724937AF3C}"/>
          </ac:picMkLst>
        </pc:picChg>
        <pc:cxnChg chg="add mod">
          <ac:chgData name="Toby Donaldson" userId="2e6e5431-bb17-4c41-9985-d39c50d83c73" providerId="ADAL" clId="{B9586FC7-1ADA-4368-AE13-4AF4FF7EC188}" dt="2023-07-08T04:20:45.242" v="703" actId="1076"/>
          <ac:cxnSpMkLst>
            <pc:docMk/>
            <pc:sldMk cId="555625503" sldId="269"/>
            <ac:cxnSpMk id="11" creationId="{32E2293C-3AA0-1BE1-9F0F-C4989D9D92F4}"/>
          </ac:cxnSpMkLst>
        </pc:cxnChg>
        <pc:cxnChg chg="add mod">
          <ac:chgData name="Toby Donaldson" userId="2e6e5431-bb17-4c41-9985-d39c50d83c73" providerId="ADAL" clId="{B9586FC7-1ADA-4368-AE13-4AF4FF7EC188}" dt="2023-07-08T04:20:42.368" v="702" actId="1076"/>
          <ac:cxnSpMkLst>
            <pc:docMk/>
            <pc:sldMk cId="555625503" sldId="269"/>
            <ac:cxnSpMk id="12" creationId="{C26F44E7-A965-9619-B800-D6DEC05287FD}"/>
          </ac:cxnSpMkLst>
        </pc:cxnChg>
        <pc:cxnChg chg="add mod">
          <ac:chgData name="Toby Donaldson" userId="2e6e5431-bb17-4c41-9985-d39c50d83c73" providerId="ADAL" clId="{B9586FC7-1ADA-4368-AE13-4AF4FF7EC188}" dt="2023-07-08T04:20:38.496" v="700" actId="1076"/>
          <ac:cxnSpMkLst>
            <pc:docMk/>
            <pc:sldMk cId="555625503" sldId="269"/>
            <ac:cxnSpMk id="14" creationId="{60E97E9B-4359-F12B-D48A-345C56342D8D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4" creationId="{8EE54848-7172-AF38-ECE0-7F126CA1C32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5" creationId="{8CCFB3F8-5168-64E3-B7CA-838F30752EF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6" creationId="{2A61D311-987B-DD34-4447-18B80F4ECB70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7" creationId="{DC963A60-7844-225B-62F4-F17EE1C7406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8" creationId="{D6AC5CA2-1419-7C09-C88F-DFC234042A9A}"/>
          </ac:cxnSpMkLst>
        </pc:cxnChg>
        <pc:cxnChg chg="mod">
          <ac:chgData name="Toby Donaldson" userId="2e6e5431-bb17-4c41-9985-d39c50d83c73" providerId="ADAL" clId="{B9586FC7-1ADA-4368-AE13-4AF4FF7EC188}" dt="2023-07-08T04:19:59.471" v="688" actId="1076"/>
          <ac:cxnSpMkLst>
            <pc:docMk/>
            <pc:sldMk cId="555625503" sldId="269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20:16.222" v="693" actId="12789"/>
          <ac:cxnSpMkLst>
            <pc:docMk/>
            <pc:sldMk cId="555625503" sldId="269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22:12.804" v="717" actId="1076"/>
          <ac:cxnSpMkLst>
            <pc:docMk/>
            <pc:sldMk cId="555625503" sldId="269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0:18.424" v="6025" actId="207"/>
        <pc:sldMkLst>
          <pc:docMk/>
          <pc:sldMk cId="823571246" sldId="270"/>
        </pc:sldMkLst>
        <pc:spChg chg="add mod">
          <ac:chgData name="Toby Donaldson" userId="2e6e5431-bb17-4c41-9985-d39c50d83c73" providerId="ADAL" clId="{B9586FC7-1ADA-4368-AE13-4AF4FF7EC188}" dt="2023-07-10T02:40:18.424" v="6025" actId="207"/>
          <ac:spMkLst>
            <pc:docMk/>
            <pc:sldMk cId="823571246" sldId="270"/>
            <ac:spMk id="13" creationId="{3D028295-0CAC-B195-C4D0-2BCE660B3951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6" creationId="{209F1C4A-6884-EF48-1BD8-57AE7A0314CD}"/>
          </ac:spMkLst>
        </pc:spChg>
        <pc:spChg chg="del">
          <ac:chgData name="Toby Donaldson" userId="2e6e5431-bb17-4c41-9985-d39c50d83c73" providerId="ADAL" clId="{B9586FC7-1ADA-4368-AE13-4AF4FF7EC188}" dt="2023-07-10T02:40:09.122" v="6024" actId="21"/>
          <ac:spMkLst>
            <pc:docMk/>
            <pc:sldMk cId="823571246" sldId="270"/>
            <ac:spMk id="118" creationId="{16198318-155F-37A0-5A07-B04A95DB2C0D}"/>
          </ac:spMkLst>
        </pc:spChg>
        <pc:spChg chg="del mod">
          <ac:chgData name="Toby Donaldson" userId="2e6e5431-bb17-4c41-9985-d39c50d83c73" providerId="ADAL" clId="{B9586FC7-1ADA-4368-AE13-4AF4FF7EC188}" dt="2023-07-08T04:25:01.068" v="810" actId="21"/>
          <ac:spMkLst>
            <pc:docMk/>
            <pc:sldMk cId="823571246" sldId="270"/>
            <ac:spMk id="148" creationId="{61F93364-4303-6D66-0309-9400DA130F4C}"/>
          </ac:spMkLst>
        </pc:spChg>
        <pc:picChg chg="del">
          <ac:chgData name="Toby Donaldson" userId="2e6e5431-bb17-4c41-9985-d39c50d83c73" providerId="ADAL" clId="{B9586FC7-1ADA-4368-AE13-4AF4FF7EC188}" dt="2023-07-08T04:24:20.041" v="797" actId="21"/>
          <ac:picMkLst>
            <pc:docMk/>
            <pc:sldMk cId="823571246" sldId="270"/>
            <ac:picMk id="17" creationId="{1FB1F59D-7999-9231-720E-F330848EDFC1}"/>
          </ac:picMkLst>
        </pc:picChg>
      </pc:sldChg>
      <pc:sldChg chg="modSp add mod ord">
        <pc:chgData name="Toby Donaldson" userId="2e6e5431-bb17-4c41-9985-d39c50d83c73" providerId="ADAL" clId="{B9586FC7-1ADA-4368-AE13-4AF4FF7EC188}" dt="2023-07-08T04:28:21.349" v="942" actId="1076"/>
        <pc:sldMkLst>
          <pc:docMk/>
          <pc:sldMk cId="1334616673" sldId="271"/>
        </pc:sldMkLst>
        <pc:spChg chg="mod">
          <ac:chgData name="Toby Donaldson" userId="2e6e5431-bb17-4c41-9985-d39c50d83c73" providerId="ADAL" clId="{B9586FC7-1ADA-4368-AE13-4AF4FF7EC188}" dt="2023-07-08T04:26:48.626" v="852" actId="20577"/>
          <ac:spMkLst>
            <pc:docMk/>
            <pc:sldMk cId="1334616673" sldId="271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26:52.234" v="853" actId="20577"/>
          <ac:spMkLst>
            <pc:docMk/>
            <pc:sldMk cId="1334616673" sldId="271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27:18.385" v="858" actId="1076"/>
          <ac:spMkLst>
            <pc:docMk/>
            <pc:sldMk cId="1334616673" sldId="271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27:35.430" v="860" actId="20577"/>
          <ac:spMkLst>
            <pc:docMk/>
            <pc:sldMk cId="1334616673" sldId="27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27:27.710" v="859" actId="20577"/>
          <ac:spMkLst>
            <pc:docMk/>
            <pc:sldMk cId="1334616673" sldId="271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6:34.355" v="846" actId="20577"/>
          <ac:spMkLst>
            <pc:docMk/>
            <pc:sldMk cId="1334616673" sldId="271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26:37.287" v="847" actId="20577"/>
          <ac:spMkLst>
            <pc:docMk/>
            <pc:sldMk cId="1334616673" sldId="271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26:39.661" v="848" actId="20577"/>
          <ac:spMkLst>
            <pc:docMk/>
            <pc:sldMk cId="1334616673" sldId="271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6:43.650" v="850" actId="20577"/>
          <ac:spMkLst>
            <pc:docMk/>
            <pc:sldMk cId="1334616673" sldId="271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6:41.852" v="849" actId="20577"/>
          <ac:spMkLst>
            <pc:docMk/>
            <pc:sldMk cId="1334616673" sldId="271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26:45.609" v="851" actId="20577"/>
          <ac:spMkLst>
            <pc:docMk/>
            <pc:sldMk cId="1334616673" sldId="271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8:17.255" v="941" actId="1076"/>
          <ac:spMkLst>
            <pc:docMk/>
            <pc:sldMk cId="1334616673" sldId="271"/>
            <ac:spMk id="148" creationId="{61F93364-4303-6D66-0309-9400DA130F4C}"/>
          </ac:spMkLst>
        </pc:spChg>
        <pc:picChg chg="mod">
          <ac:chgData name="Toby Donaldson" userId="2e6e5431-bb17-4c41-9985-d39c50d83c73" providerId="ADAL" clId="{B9586FC7-1ADA-4368-AE13-4AF4FF7EC188}" dt="2023-07-08T04:28:21.349" v="942" actId="1076"/>
          <ac:picMkLst>
            <pc:docMk/>
            <pc:sldMk cId="1334616673" sldId="271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1:31.180" v="6034" actId="1076"/>
        <pc:sldMkLst>
          <pc:docMk/>
          <pc:sldMk cId="2180430539" sldId="272"/>
        </pc:sldMkLst>
        <pc:spChg chg="add mod">
          <ac:chgData name="Toby Donaldson" userId="2e6e5431-bb17-4c41-9985-d39c50d83c73" providerId="ADAL" clId="{B9586FC7-1ADA-4368-AE13-4AF4FF7EC188}" dt="2023-07-08T04:29:11.985" v="950" actId="14100"/>
          <ac:spMkLst>
            <pc:docMk/>
            <pc:sldMk cId="2180430539" sldId="272"/>
            <ac:spMk id="13" creationId="{60219C7D-E279-2D41-E2D1-4A48A7D13746}"/>
          </ac:spMkLst>
        </pc:spChg>
        <pc:spChg chg="add mod">
          <ac:chgData name="Toby Donaldson" userId="2e6e5431-bb17-4c41-9985-d39c50d83c73" providerId="ADAL" clId="{B9586FC7-1ADA-4368-AE13-4AF4FF7EC188}" dt="2023-07-08T04:29:25.671" v="952" actId="1076"/>
          <ac:spMkLst>
            <pc:docMk/>
            <pc:sldMk cId="2180430539" sldId="272"/>
            <ac:spMk id="15" creationId="{85F0062C-E6AD-AC25-C989-C2F2B02E6DD4}"/>
          </ac:spMkLst>
        </pc:spChg>
        <pc:spChg chg="add mod">
          <ac:chgData name="Toby Donaldson" userId="2e6e5431-bb17-4c41-9985-d39c50d83c73" providerId="ADAL" clId="{B9586FC7-1ADA-4368-AE13-4AF4FF7EC188}" dt="2023-07-08T04:35:16.510" v="1231" actId="1076"/>
          <ac:spMkLst>
            <pc:docMk/>
            <pc:sldMk cId="2180430539" sldId="272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27.553" v="6033" actId="1076"/>
          <ac:spMkLst>
            <pc:docMk/>
            <pc:sldMk cId="2180430539" sldId="272"/>
            <ac:spMk id="17" creationId="{1979A706-DF67-295B-4458-9D1523ECA79F}"/>
          </ac:spMkLst>
        </pc:spChg>
        <pc:spChg chg="add mod">
          <ac:chgData name="Toby Donaldson" userId="2e6e5431-bb17-4c41-9985-d39c50d83c73" providerId="ADAL" clId="{B9586FC7-1ADA-4368-AE13-4AF4FF7EC188}" dt="2023-07-08T04:29:45.639" v="971" actId="20577"/>
          <ac:spMkLst>
            <pc:docMk/>
            <pc:sldMk cId="2180430539" sldId="272"/>
            <ac:spMk id="18" creationId="{C4CDD69A-61D1-683C-BEDE-55155441C16D}"/>
          </ac:spMkLst>
        </pc:spChg>
        <pc:spChg chg="add mod">
          <ac:chgData name="Toby Donaldson" userId="2e6e5431-bb17-4c41-9985-d39c50d83c73" providerId="ADAL" clId="{B9586FC7-1ADA-4368-AE13-4AF4FF7EC188}" dt="2023-07-10T02:41:31.180" v="6034" actId="1076"/>
          <ac:spMkLst>
            <pc:docMk/>
            <pc:sldMk cId="2180430539" sldId="272"/>
            <ac:spMk id="19" creationId="{751D2D77-DF60-D0A9-95C4-975ACAF26B21}"/>
          </ac:spMkLst>
        </pc:spChg>
        <pc:spChg chg="add mod">
          <ac:chgData name="Toby Donaldson" userId="2e6e5431-bb17-4c41-9985-d39c50d83c73" providerId="ADAL" clId="{B9586FC7-1ADA-4368-AE13-4AF4FF7EC188}" dt="2023-07-08T04:33:04.255" v="1200" actId="1076"/>
          <ac:spMkLst>
            <pc:docMk/>
            <pc:sldMk cId="2180430539" sldId="272"/>
            <ac:spMk id="20" creationId="{44B5AFD6-DA93-C5E5-0843-5E53B29C94BD}"/>
          </ac:spMkLst>
        </pc:spChg>
        <pc:spChg chg="add mod">
          <ac:chgData name="Toby Donaldson" userId="2e6e5431-bb17-4c41-9985-d39c50d83c73" providerId="ADAL" clId="{B9586FC7-1ADA-4368-AE13-4AF4FF7EC188}" dt="2023-07-08T04:33:12.811" v="1201" actId="1076"/>
          <ac:spMkLst>
            <pc:docMk/>
            <pc:sldMk cId="2180430539" sldId="272"/>
            <ac:spMk id="21" creationId="{6EBED7B7-F3C4-2502-358E-63AA82021836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2" creationId="{46A4A922-22C9-57CE-6D4C-8A14E53DF971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3" creationId="{6FDDB798-4A16-4E40-C3FD-70D3A984DDBE}"/>
          </ac:spMkLst>
        </pc:spChg>
        <pc:picChg chg="del">
          <ac:chgData name="Toby Donaldson" userId="2e6e5431-bb17-4c41-9985-d39c50d83c73" providerId="ADAL" clId="{B9586FC7-1ADA-4368-AE13-4AF4FF7EC188}" dt="2023-07-08T04:30:38.451" v="1026" actId="21"/>
          <ac:picMkLst>
            <pc:docMk/>
            <pc:sldMk cId="2180430539" sldId="272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2:01.491" v="6039" actId="207"/>
        <pc:sldMkLst>
          <pc:docMk/>
          <pc:sldMk cId="2170315991" sldId="273"/>
        </pc:sldMkLst>
        <pc:spChg chg="del">
          <ac:chgData name="Toby Donaldson" userId="2e6e5431-bb17-4c41-9985-d39c50d83c73" providerId="ADAL" clId="{B9586FC7-1ADA-4368-AE13-4AF4FF7EC188}" dt="2023-07-08T04:35:22.102" v="1232" actId="21"/>
          <ac:spMkLst>
            <pc:docMk/>
            <pc:sldMk cId="2170315991" sldId="273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16" creationId="{91DDCBFF-98C2-0BF1-AB18-AD4466DA18E0}"/>
          </ac:spMkLst>
        </pc:spChg>
        <pc:spChg chg="add mod">
          <ac:chgData name="Toby Donaldson" userId="2e6e5431-bb17-4c41-9985-d39c50d83c73" providerId="ADAL" clId="{B9586FC7-1ADA-4368-AE13-4AF4FF7EC188}" dt="2023-07-08T04:35:28.280" v="1233"/>
          <ac:spMkLst>
            <pc:docMk/>
            <pc:sldMk cId="2170315991" sldId="273"/>
            <ac:spMk id="17" creationId="{2E71B08B-658B-CED1-C7E4-6A53AA24A91A}"/>
          </ac:spMkLst>
        </pc:spChg>
        <pc:spChg chg="del">
          <ac:chgData name="Toby Donaldson" userId="2e6e5431-bb17-4c41-9985-d39c50d83c73" providerId="ADAL" clId="{B9586FC7-1ADA-4368-AE13-4AF4FF7EC188}" dt="2023-07-10T02:41:37.462" v="6035" actId="21"/>
          <ac:spMkLst>
            <pc:docMk/>
            <pc:sldMk cId="2170315991" sldId="273"/>
            <ac:spMk id="19" creationId="{751D2D77-DF60-D0A9-95C4-975ACAF26B21}"/>
          </ac:spMkLst>
        </pc:spChg>
        <pc:spChg chg="mod">
          <ac:chgData name="Toby Donaldson" userId="2e6e5431-bb17-4c41-9985-d39c50d83c73" providerId="ADAL" clId="{B9586FC7-1ADA-4368-AE13-4AF4FF7EC188}" dt="2023-07-08T04:36:03.443" v="1242" actId="113"/>
          <ac:spMkLst>
            <pc:docMk/>
            <pc:sldMk cId="2170315991" sldId="273"/>
            <ac:spMk id="20" creationId="{44B5AFD6-DA93-C5E5-0843-5E53B29C94BD}"/>
          </ac:spMkLst>
        </pc:spChg>
        <pc:spChg chg="mod">
          <ac:chgData name="Toby Donaldson" userId="2e6e5431-bb17-4c41-9985-d39c50d83c73" providerId="ADAL" clId="{B9586FC7-1ADA-4368-AE13-4AF4FF7EC188}" dt="2023-07-08T04:36:02.281" v="1241" actId="113"/>
          <ac:spMkLst>
            <pc:docMk/>
            <pc:sldMk cId="2170315991" sldId="273"/>
            <ac:spMk id="21" creationId="{6EBED7B7-F3C4-2502-358E-63AA82021836}"/>
          </ac:spMkLst>
        </pc:spChg>
        <pc:spChg chg="mod">
          <ac:chgData name="Toby Donaldson" userId="2e6e5431-bb17-4c41-9985-d39c50d83c73" providerId="ADAL" clId="{B9586FC7-1ADA-4368-AE13-4AF4FF7EC188}" dt="2023-07-10T02:41:57.638" v="6038" actId="207"/>
          <ac:spMkLst>
            <pc:docMk/>
            <pc:sldMk cId="2170315991" sldId="273"/>
            <ac:spMk id="22" creationId="{46A4A922-22C9-57CE-6D4C-8A14E53DF971}"/>
          </ac:spMkLst>
        </pc:spChg>
        <pc:spChg chg="mod">
          <ac:chgData name="Toby Donaldson" userId="2e6e5431-bb17-4c41-9985-d39c50d83c73" providerId="ADAL" clId="{B9586FC7-1ADA-4368-AE13-4AF4FF7EC188}" dt="2023-07-10T02:42:01.491" v="6039" actId="207"/>
          <ac:spMkLst>
            <pc:docMk/>
            <pc:sldMk cId="2170315991" sldId="273"/>
            <ac:spMk id="23" creationId="{6FDDB798-4A16-4E40-C3FD-70D3A984DDBE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24" creationId="{676B950C-8F74-CE68-11B8-1BDF743CDD2F}"/>
          </ac:spMkLst>
        </pc:spChg>
      </pc:sldChg>
      <pc:sldChg chg="addSp modSp add del mod">
        <pc:chgData name="Toby Donaldson" userId="2e6e5431-bb17-4c41-9985-d39c50d83c73" providerId="ADAL" clId="{B9586FC7-1ADA-4368-AE13-4AF4FF7EC188}" dt="2023-07-08T04:34:38.098" v="1228" actId="2696"/>
        <pc:sldMkLst>
          <pc:docMk/>
          <pc:sldMk cId="2874711251" sldId="273"/>
        </pc:sldMkLst>
        <pc:spChg chg="add mod">
          <ac:chgData name="Toby Donaldson" userId="2e6e5431-bb17-4c41-9985-d39c50d83c73" providerId="ADAL" clId="{B9586FC7-1ADA-4368-AE13-4AF4FF7EC188}" dt="2023-07-08T04:32:12.112" v="1193" actId="113"/>
          <ac:spMkLst>
            <pc:docMk/>
            <pc:sldMk cId="2874711251" sldId="273"/>
            <ac:spMk id="17" creationId="{0287B6B4-B640-8730-E02A-BFE1D73BA3CD}"/>
          </ac:spMkLst>
        </pc:spChg>
      </pc:sldChg>
      <pc:sldChg chg="add del">
        <pc:chgData name="Toby Donaldson" userId="2e6e5431-bb17-4c41-9985-d39c50d83c73" providerId="ADAL" clId="{B9586FC7-1ADA-4368-AE13-4AF4FF7EC188}" dt="2023-07-08T04:34:32.763" v="1227" actId="2890"/>
        <pc:sldMkLst>
          <pc:docMk/>
          <pc:sldMk cId="884665496" sldId="274"/>
        </pc:sldMkLst>
      </pc:sldChg>
      <pc:sldChg chg="addSp delSp modSp new mod">
        <pc:chgData name="Toby Donaldson" userId="2e6e5431-bb17-4c41-9985-d39c50d83c73" providerId="ADAL" clId="{B9586FC7-1ADA-4368-AE13-4AF4FF7EC188}" dt="2023-07-10T02:36:08.577" v="6013" actId="20577"/>
        <pc:sldMkLst>
          <pc:docMk/>
          <pc:sldMk cId="2404450913" sldId="274"/>
        </pc:sldMkLst>
        <pc:spChg chg="mod">
          <ac:chgData name="Toby Donaldson" userId="2e6e5431-bb17-4c41-9985-d39c50d83c73" providerId="ADAL" clId="{B9586FC7-1ADA-4368-AE13-4AF4FF7EC188}" dt="2023-07-08T04:46:13.981" v="1929" actId="14100"/>
          <ac:spMkLst>
            <pc:docMk/>
            <pc:sldMk cId="2404450913" sldId="274"/>
            <ac:spMk id="2" creationId="{DAC52906-7C32-BCCD-C0C4-D83543BE2C1E}"/>
          </ac:spMkLst>
        </pc:spChg>
        <pc:spChg chg="mod">
          <ac:chgData name="Toby Donaldson" userId="2e6e5431-bb17-4c41-9985-d39c50d83c73" providerId="ADAL" clId="{B9586FC7-1ADA-4368-AE13-4AF4FF7EC188}" dt="2023-07-10T02:36:08.577" v="6013" actId="20577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5" creationId="{1059C9CB-137F-E734-FB9F-A172C57FA006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6" creationId="{99BB2F25-E3D4-4431-AE2D-354141880DDE}"/>
          </ac:spMkLst>
        </pc:spChg>
        <pc:spChg chg="mod">
          <ac:chgData name="Toby Donaldson" userId="2e6e5431-bb17-4c41-9985-d39c50d83c73" providerId="ADAL" clId="{B9586FC7-1ADA-4368-AE13-4AF4FF7EC188}" dt="2023-07-08T04:41:58.676" v="1778" actId="20577"/>
          <ac:spMkLst>
            <pc:docMk/>
            <pc:sldMk cId="2404450913" sldId="274"/>
            <ac:spMk id="8" creationId="{81D34039-38ED-B335-B0CF-3ABC5C675637}"/>
          </ac:spMkLst>
        </pc:spChg>
        <pc:spChg chg="mod">
          <ac:chgData name="Toby Donaldson" userId="2e6e5431-bb17-4c41-9985-d39c50d83c73" providerId="ADAL" clId="{B9586FC7-1ADA-4368-AE13-4AF4FF7EC188}" dt="2023-07-08T04:41:19.291" v="1766"/>
          <ac:spMkLst>
            <pc:docMk/>
            <pc:sldMk cId="2404450913" sldId="274"/>
            <ac:spMk id="9" creationId="{ABF75D15-1F79-E299-A826-36656586C2B3}"/>
          </ac:spMkLst>
        </pc:spChg>
        <pc:spChg chg="add del mod">
          <ac:chgData name="Toby Donaldson" userId="2e6e5431-bb17-4c41-9985-d39c50d83c73" providerId="ADAL" clId="{B9586FC7-1ADA-4368-AE13-4AF4FF7EC188}" dt="2023-07-08T04:41:59.317" v="1780"/>
          <ac:spMkLst>
            <pc:docMk/>
            <pc:sldMk cId="2404450913" sldId="274"/>
            <ac:spMk id="16" creationId="{571B1971-B02B-1964-A34A-2B96FA20C6B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7" creationId="{62E99B0E-EDE0-8918-ABA4-1F4D3FCF567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8" creationId="{4C95873E-746F-4F54-9B5E-98B70C9C2EBD}"/>
          </ac:spMkLst>
        </pc:spChg>
        <pc:spChg chg="add mod">
          <ac:chgData name="Toby Donaldson" userId="2e6e5431-bb17-4c41-9985-d39c50d83c73" providerId="ADAL" clId="{B9586FC7-1ADA-4368-AE13-4AF4FF7EC188}" dt="2023-07-08T04:44:00.124" v="1885" actId="113"/>
          <ac:spMkLst>
            <pc:docMk/>
            <pc:sldMk cId="2404450913" sldId="274"/>
            <ac:spMk id="19" creationId="{4D0C0BD2-6F03-E573-660B-9A77B4B66EB2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0" creationId="{C0D4FE63-574E-7FED-C8FE-2D1FEDA89F2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1" creationId="{13111E3C-B945-D075-9AAC-AA04031857F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2" creationId="{89B481E7-9DE4-0395-9543-FB7FE40529D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3" creationId="{A5EE5DDC-49A5-FB75-10E1-31F6DC06A106}"/>
          </ac:spMkLst>
        </pc:spChg>
        <pc:spChg chg="add mod">
          <ac:chgData name="Toby Donaldson" userId="2e6e5431-bb17-4c41-9985-d39c50d83c73" providerId="ADAL" clId="{B9586FC7-1ADA-4368-AE13-4AF4FF7EC188}" dt="2023-07-08T04:48:14.305" v="2062" actId="1076"/>
          <ac:spMkLst>
            <pc:docMk/>
            <pc:sldMk cId="2404450913" sldId="274"/>
            <ac:spMk id="24" creationId="{4B70D9BE-94B8-FC3E-4852-795D7B193B1C}"/>
          </ac:spMkLst>
        </pc:spChg>
        <pc:grpChg chg="add del mod">
          <ac:chgData name="Toby Donaldson" userId="2e6e5431-bb17-4c41-9985-d39c50d83c73" providerId="ADAL" clId="{B9586FC7-1ADA-4368-AE13-4AF4FF7EC188}" dt="2023-07-08T04:47:38.656" v="1972" actId="21"/>
          <ac:grpSpMkLst>
            <pc:docMk/>
            <pc:sldMk cId="2404450913" sldId="274"/>
            <ac:grpSpMk id="7" creationId="{DA780336-EFA3-05B2-6EBC-EBE9B6811E7E}"/>
          </ac:grpSpMkLst>
        </pc:grp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0" creationId="{7E37AEF3-A7E5-340E-6D5F-5452C18B4489}"/>
          </ac:cxnSpMkLst>
        </pc:cxn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1" creationId="{846FC994-AF80-9519-B304-74D6D7D64762}"/>
          </ac:cxnSpMkLst>
        </pc:cxnChg>
      </pc:sldChg>
      <pc:sldChg chg="modSp add mod">
        <pc:chgData name="Toby Donaldson" userId="2e6e5431-bb17-4c41-9985-d39c50d83c73" providerId="ADAL" clId="{B9586FC7-1ADA-4368-AE13-4AF4FF7EC188}" dt="2023-07-10T02:36:13.194" v="6014" actId="20577"/>
        <pc:sldMkLst>
          <pc:docMk/>
          <pc:sldMk cId="306964257" sldId="275"/>
        </pc:sldMkLst>
        <pc:spChg chg="mod">
          <ac:chgData name="Toby Donaldson" userId="2e6e5431-bb17-4c41-9985-d39c50d83c73" providerId="ADAL" clId="{B9586FC7-1ADA-4368-AE13-4AF4FF7EC188}" dt="2023-07-10T02:36:13.194" v="6014" actId="20577"/>
          <ac:spMkLst>
            <pc:docMk/>
            <pc:sldMk cId="306964257" sldId="275"/>
            <ac:spMk id="3" creationId="{E0F1131A-19D9-5B1E-3639-BAA5A02D68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10T02:43:06.976" v="6047" actId="20577"/>
        <pc:sldMkLst>
          <pc:docMk/>
          <pc:sldMk cId="1374003772" sldId="276"/>
        </pc:sldMkLst>
        <pc:spChg chg="mod">
          <ac:chgData name="Toby Donaldson" userId="2e6e5431-bb17-4c41-9985-d39c50d83c73" providerId="ADAL" clId="{B9586FC7-1ADA-4368-AE13-4AF4FF7EC188}" dt="2023-07-08T04:55:51.479" v="2304" actId="1076"/>
          <ac:spMkLst>
            <pc:docMk/>
            <pc:sldMk cId="1374003772" sldId="276"/>
            <ac:spMk id="2" creationId="{DAC52906-7C32-BCCD-C0C4-D83543BE2C1E}"/>
          </ac:spMkLst>
        </pc:spChg>
        <pc:spChg chg="del">
          <ac:chgData name="Toby Donaldson" userId="2e6e5431-bb17-4c41-9985-d39c50d83c73" providerId="ADAL" clId="{B9586FC7-1ADA-4368-AE13-4AF4FF7EC188}" dt="2023-07-08T04:48:49.202" v="2066" actId="21"/>
          <ac:spMkLst>
            <pc:docMk/>
            <pc:sldMk cId="1374003772" sldId="276"/>
            <ac:spMk id="3" creationId="{E0F1131A-19D9-5B1E-3639-BAA5A02D68BF}"/>
          </ac:spMkLst>
        </pc:spChg>
        <pc:spChg chg="mod">
          <ac:chgData name="Toby Donaldson" userId="2e6e5431-bb17-4c41-9985-d39c50d83c73" providerId="ADAL" clId="{B9586FC7-1ADA-4368-AE13-4AF4FF7EC188}" dt="2023-07-08T04:49:31.877" v="2078" actId="1076"/>
          <ac:spMkLst>
            <pc:docMk/>
            <pc:sldMk cId="1374003772" sldId="276"/>
            <ac:spMk id="5" creationId="{1059C9CB-137F-E734-FB9F-A172C57FA006}"/>
          </ac:spMkLst>
        </pc:spChg>
        <pc:spChg chg="mod">
          <ac:chgData name="Toby Donaldson" userId="2e6e5431-bb17-4c41-9985-d39c50d83c73" providerId="ADAL" clId="{B9586FC7-1ADA-4368-AE13-4AF4FF7EC188}" dt="2023-07-08T04:50:14.265" v="2086" actId="1076"/>
          <ac:spMkLst>
            <pc:docMk/>
            <pc:sldMk cId="1374003772" sldId="276"/>
            <ac:spMk id="6" creationId="{99BB2F25-E3D4-4431-AE2D-354141880DDE}"/>
          </ac:spMkLst>
        </pc:spChg>
        <pc:spChg chg="add del mod">
          <ac:chgData name="Toby Donaldson" userId="2e6e5431-bb17-4c41-9985-d39c50d83c73" providerId="ADAL" clId="{B9586FC7-1ADA-4368-AE13-4AF4FF7EC188}" dt="2023-07-08T04:48:51.806" v="2067" actId="21"/>
          <ac:spMkLst>
            <pc:docMk/>
            <pc:sldMk cId="1374003772" sldId="276"/>
            <ac:spMk id="13" creationId="{0A9708CD-7BAA-ACEF-56D9-42616831806E}"/>
          </ac:spMkLst>
        </pc:spChg>
        <pc:spChg chg="mod">
          <ac:chgData name="Toby Donaldson" userId="2e6e5431-bb17-4c41-9985-d39c50d83c73" providerId="ADAL" clId="{B9586FC7-1ADA-4368-AE13-4AF4FF7EC188}" dt="2023-07-08T04:50:20.479" v="2087" actId="20577"/>
          <ac:spMkLst>
            <pc:docMk/>
            <pc:sldMk cId="1374003772" sldId="276"/>
            <ac:spMk id="15" creationId="{E17642CF-C138-34E7-2E3A-B9403C651285}"/>
          </ac:spMkLst>
        </pc:spChg>
        <pc:spChg chg="mod">
          <ac:chgData name="Toby Donaldson" userId="2e6e5431-bb17-4c41-9985-d39c50d83c73" providerId="ADAL" clId="{B9586FC7-1ADA-4368-AE13-4AF4FF7EC188}" dt="2023-07-08T04:49:09.599" v="2071"/>
          <ac:spMkLst>
            <pc:docMk/>
            <pc:sldMk cId="1374003772" sldId="276"/>
            <ac:spMk id="16" creationId="{30CE26A0-D123-F556-0802-3BF154EEE215}"/>
          </ac:spMkLst>
        </pc:spChg>
        <pc:spChg chg="del mod">
          <ac:chgData name="Toby Donaldson" userId="2e6e5431-bb17-4c41-9985-d39c50d83c73" providerId="ADAL" clId="{B9586FC7-1ADA-4368-AE13-4AF4FF7EC188}" dt="2023-07-08T04:50:34.540" v="2089" actId="21"/>
          <ac:spMkLst>
            <pc:docMk/>
            <pc:sldMk cId="1374003772" sldId="276"/>
            <ac:spMk id="17" creationId="{62E99B0E-EDE0-8918-ABA4-1F4D3FCF567A}"/>
          </ac:spMkLst>
        </pc:spChg>
        <pc:spChg chg="del mod">
          <ac:chgData name="Toby Donaldson" userId="2e6e5431-bb17-4c41-9985-d39c50d83c73" providerId="ADAL" clId="{B9586FC7-1ADA-4368-AE13-4AF4FF7EC188}" dt="2023-07-08T04:50:37.334" v="2090" actId="21"/>
          <ac:spMkLst>
            <pc:docMk/>
            <pc:sldMk cId="1374003772" sldId="276"/>
            <ac:spMk id="18" creationId="{4C95873E-746F-4F54-9B5E-98B70C9C2EBD}"/>
          </ac:spMkLst>
        </pc:spChg>
        <pc:spChg chg="del">
          <ac:chgData name="Toby Donaldson" userId="2e6e5431-bb17-4c41-9985-d39c50d83c73" providerId="ADAL" clId="{B9586FC7-1ADA-4368-AE13-4AF4FF7EC188}" dt="2023-07-08T04:48:54.144" v="2068" actId="21"/>
          <ac:spMkLst>
            <pc:docMk/>
            <pc:sldMk cId="1374003772" sldId="276"/>
            <ac:spMk id="19" creationId="{4D0C0BD2-6F03-E573-660B-9A77B4B66EB2}"/>
          </ac:spMkLst>
        </pc:spChg>
        <pc:spChg chg="mod">
          <ac:chgData name="Toby Donaldson" userId="2e6e5431-bb17-4c41-9985-d39c50d83c73" providerId="ADAL" clId="{B9586FC7-1ADA-4368-AE13-4AF4FF7EC188}" dt="2023-07-08T04:51:58.013" v="2133" actId="113"/>
          <ac:spMkLst>
            <pc:docMk/>
            <pc:sldMk cId="1374003772" sldId="276"/>
            <ac:spMk id="20" creationId="{C0D4FE63-574E-7FED-C8FE-2D1FEDA89F2C}"/>
          </ac:spMkLst>
        </pc:spChg>
        <pc:spChg chg="del mod">
          <ac:chgData name="Toby Donaldson" userId="2e6e5431-bb17-4c41-9985-d39c50d83c73" providerId="ADAL" clId="{B9586FC7-1ADA-4368-AE13-4AF4FF7EC188}" dt="2023-07-08T04:51:33.121" v="2128" actId="21"/>
          <ac:spMkLst>
            <pc:docMk/>
            <pc:sldMk cId="1374003772" sldId="276"/>
            <ac:spMk id="21" creationId="{13111E3C-B945-D075-9AAC-AA04031857FF}"/>
          </ac:spMkLst>
        </pc:spChg>
        <pc:spChg chg="del mod">
          <ac:chgData name="Toby Donaldson" userId="2e6e5431-bb17-4c41-9985-d39c50d83c73" providerId="ADAL" clId="{B9586FC7-1ADA-4368-AE13-4AF4FF7EC188}" dt="2023-07-08T04:49:04.146" v="2070" actId="21"/>
          <ac:spMkLst>
            <pc:docMk/>
            <pc:sldMk cId="1374003772" sldId="276"/>
            <ac:spMk id="22" creationId="{89B481E7-9DE4-0395-9543-FB7FE40529DC}"/>
          </ac:spMkLst>
        </pc:spChg>
        <pc:spChg chg="mod">
          <ac:chgData name="Toby Donaldson" userId="2e6e5431-bb17-4c41-9985-d39c50d83c73" providerId="ADAL" clId="{B9586FC7-1ADA-4368-AE13-4AF4FF7EC188}" dt="2023-07-10T02:43:06.976" v="6047" actId="20577"/>
          <ac:spMkLst>
            <pc:docMk/>
            <pc:sldMk cId="1374003772" sldId="276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4:50:24.250" v="2088" actId="20577"/>
          <ac:spMkLst>
            <pc:docMk/>
            <pc:sldMk cId="1374003772" sldId="276"/>
            <ac:spMk id="25" creationId="{4220BEB8-4436-DA40-E5F4-1C9B9F118367}"/>
          </ac:spMkLst>
        </pc:spChg>
        <pc:spChg chg="mod">
          <ac:chgData name="Toby Donaldson" userId="2e6e5431-bb17-4c41-9985-d39c50d83c73" providerId="ADAL" clId="{B9586FC7-1ADA-4368-AE13-4AF4FF7EC188}" dt="2023-07-08T04:49:12.524" v="2073"/>
          <ac:spMkLst>
            <pc:docMk/>
            <pc:sldMk cId="1374003772" sldId="276"/>
            <ac:spMk id="26" creationId="{978B888F-B0C9-9C3F-C393-D3A95BA60B8D}"/>
          </ac:spMkLst>
        </pc:spChg>
        <pc:spChg chg="add mod">
          <ac:chgData name="Toby Donaldson" userId="2e6e5431-bb17-4c41-9985-d39c50d83c73" providerId="ADAL" clId="{B9586FC7-1ADA-4368-AE13-4AF4FF7EC188}" dt="2023-07-08T04:52:04.710" v="2135" actId="20577"/>
          <ac:spMkLst>
            <pc:docMk/>
            <pc:sldMk cId="1374003772" sldId="276"/>
            <ac:spMk id="33" creationId="{221666C9-E8C9-1F23-B0D3-FF81E1C78D51}"/>
          </ac:spMkLst>
        </pc:spChg>
        <pc:spChg chg="add del mod">
          <ac:chgData name="Toby Donaldson" userId="2e6e5431-bb17-4c41-9985-d39c50d83c73" providerId="ADAL" clId="{B9586FC7-1ADA-4368-AE13-4AF4FF7EC188}" dt="2023-07-08T04:53:24.396" v="2142" actId="21"/>
          <ac:spMkLst>
            <pc:docMk/>
            <pc:sldMk cId="1374003772" sldId="276"/>
            <ac:spMk id="34" creationId="{6257F7F9-00D4-1DD6-CC91-B3F4EA2098B1}"/>
          </ac:spMkLst>
        </pc:spChg>
        <pc:spChg chg="add mod">
          <ac:chgData name="Toby Donaldson" userId="2e6e5431-bb17-4c41-9985-d39c50d83c73" providerId="ADAL" clId="{B9586FC7-1ADA-4368-AE13-4AF4FF7EC188}" dt="2023-07-08T04:56:11.189" v="2311" actId="1076"/>
          <ac:spMkLst>
            <pc:docMk/>
            <pc:sldMk cId="1374003772" sldId="276"/>
            <ac:spMk id="35" creationId="{B5A91AC5-49D5-9969-2039-D7F1C399B087}"/>
          </ac:spMkLst>
        </pc:spChg>
        <pc:spChg chg="add mod">
          <ac:chgData name="Toby Donaldson" userId="2e6e5431-bb17-4c41-9985-d39c50d83c73" providerId="ADAL" clId="{B9586FC7-1ADA-4368-AE13-4AF4FF7EC188}" dt="2023-07-08T04:56:17.304" v="2315" actId="688"/>
          <ac:spMkLst>
            <pc:docMk/>
            <pc:sldMk cId="1374003772" sldId="276"/>
            <ac:spMk id="36" creationId="{291D14F8-49B4-A14D-5A38-949BFBD29998}"/>
          </ac:spMkLst>
        </pc:spChg>
        <pc:spChg chg="mod">
          <ac:chgData name="Toby Donaldson" userId="2e6e5431-bb17-4c41-9985-d39c50d83c73" providerId="ADAL" clId="{B9586FC7-1ADA-4368-AE13-4AF4FF7EC188}" dt="2023-07-08T04:58:19.115" v="2341" actId="20577"/>
          <ac:spMkLst>
            <pc:docMk/>
            <pc:sldMk cId="1374003772" sldId="276"/>
            <ac:spMk id="38" creationId="{85A867F5-699D-7C98-F686-68CFDA902A53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39" creationId="{255409FF-A1CF-FE96-C87E-D6DE56787671}"/>
          </ac:spMkLst>
        </pc:spChg>
        <pc:spChg chg="mod">
          <ac:chgData name="Toby Donaldson" userId="2e6e5431-bb17-4c41-9985-d39c50d83c73" providerId="ADAL" clId="{B9586FC7-1ADA-4368-AE13-4AF4FF7EC188}" dt="2023-07-08T04:58:21.795" v="2343" actId="20577"/>
          <ac:spMkLst>
            <pc:docMk/>
            <pc:sldMk cId="1374003772" sldId="276"/>
            <ac:spMk id="43" creationId="{F0D991B6-73DD-9E1F-FC9C-BAC5A13B947F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4" creationId="{E5245055-2265-C2BF-1BA1-7CA6E6C10A48}"/>
          </ac:spMkLst>
        </pc:spChg>
        <pc:spChg chg="mod">
          <ac:chgData name="Toby Donaldson" userId="2e6e5431-bb17-4c41-9985-d39c50d83c73" providerId="ADAL" clId="{B9586FC7-1ADA-4368-AE13-4AF4FF7EC188}" dt="2023-07-08T04:58:26.220" v="2345" actId="20577"/>
          <ac:spMkLst>
            <pc:docMk/>
            <pc:sldMk cId="1374003772" sldId="276"/>
            <ac:spMk id="46" creationId="{1BD75AFD-419D-1F0D-C54D-546846540175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7" creationId="{4FBD4C98-B837-A2B8-3B15-5520E8CF51BB}"/>
          </ac:spMkLst>
        </pc:spChg>
        <pc:spChg chg="mod">
          <ac:chgData name="Toby Donaldson" userId="2e6e5431-bb17-4c41-9985-d39c50d83c73" providerId="ADAL" clId="{B9586FC7-1ADA-4368-AE13-4AF4FF7EC188}" dt="2023-07-08T04:58:36.256" v="2348" actId="20577"/>
          <ac:spMkLst>
            <pc:docMk/>
            <pc:sldMk cId="1374003772" sldId="276"/>
            <ac:spMk id="49" creationId="{2B68BD86-21EB-C713-961F-98C594723723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0" creationId="{B504192D-3C40-E8B9-CECF-3E28D15F225A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4" creationId="{E3760EA3-80F0-1D0A-34C9-B293E05AC32E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5" creationId="{0D4CE155-D961-5687-7C57-5C29ABBCE6D5}"/>
          </ac:spMkLst>
        </pc:spChg>
        <pc:spChg chg="mod">
          <ac:chgData name="Toby Donaldson" userId="2e6e5431-bb17-4c41-9985-d39c50d83c73" providerId="ADAL" clId="{B9586FC7-1ADA-4368-AE13-4AF4FF7EC188}" dt="2023-07-08T04:58:56.474" v="2355" actId="20577"/>
          <ac:spMkLst>
            <pc:docMk/>
            <pc:sldMk cId="1374003772" sldId="276"/>
            <ac:spMk id="57" creationId="{B9169467-15AF-B457-6107-B4FE129C047D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8" creationId="{15955BD3-A676-B5A6-7863-5804246A5727}"/>
          </ac:spMkLst>
        </pc:spChg>
        <pc:spChg chg="mod">
          <ac:chgData name="Toby Donaldson" userId="2e6e5431-bb17-4c41-9985-d39c50d83c73" providerId="ADAL" clId="{B9586FC7-1ADA-4368-AE13-4AF4FF7EC188}" dt="2023-07-08T04:58:43.674" v="2352" actId="20577"/>
          <ac:spMkLst>
            <pc:docMk/>
            <pc:sldMk cId="1374003772" sldId="276"/>
            <ac:spMk id="60" creationId="{328577C0-2210-7FDE-AB4A-D9D70A830CA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1" creationId="{EC663698-DE6E-DDF9-4DA6-70153593D7A7}"/>
          </ac:spMkLst>
        </pc:spChg>
        <pc:spChg chg="mod">
          <ac:chgData name="Toby Donaldson" userId="2e6e5431-bb17-4c41-9985-d39c50d83c73" providerId="ADAL" clId="{B9586FC7-1ADA-4368-AE13-4AF4FF7EC188}" dt="2023-07-08T04:58:48.595" v="2354" actId="20577"/>
          <ac:spMkLst>
            <pc:docMk/>
            <pc:sldMk cId="1374003772" sldId="276"/>
            <ac:spMk id="65" creationId="{4E0F8DDE-801B-5AF8-D172-8F8AE1F565A6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6" creationId="{A1A17E56-C590-D7E0-E5C7-36D47F070471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8" creationId="{808C0C42-8B14-C5DE-7F23-001657688B3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9" creationId="{C442EA29-B5F1-0050-E9FB-63777C67B4D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78" creationId="{388B5795-0F1E-088C-4F36-897E81AC8CBF}"/>
          </ac:spMkLst>
        </pc:spChg>
        <pc:spChg chg="add del mod">
          <ac:chgData name="Toby Donaldson" userId="2e6e5431-bb17-4c41-9985-d39c50d83c73" providerId="ADAL" clId="{B9586FC7-1ADA-4368-AE13-4AF4FF7EC188}" dt="2023-07-08T04:59:56.399" v="2370" actId="11529"/>
          <ac:spMkLst>
            <pc:docMk/>
            <pc:sldMk cId="1374003772" sldId="276"/>
            <ac:spMk id="79" creationId="{EEEEA39B-318E-A225-2B96-7ADBD4E30E81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0" creationId="{0C65181F-1A13-A56C-A9D1-54306B70356E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1" creationId="{C54A9E38-459C-437D-86C5-A6ED684E1C59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2" creationId="{C8A7E29E-CAED-2BE3-3AAC-D61F50B0B804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3" creationId="{3FFA9246-1FE8-FFC4-0A77-DAA5E498163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4" creationId="{78A98E35-1F14-BE10-90C2-075DCF5BE324}"/>
          </ac:spMkLst>
        </pc:spChg>
        <pc:spChg chg="add mod">
          <ac:chgData name="Toby Donaldson" userId="2e6e5431-bb17-4c41-9985-d39c50d83c73" providerId="ADAL" clId="{B9586FC7-1ADA-4368-AE13-4AF4FF7EC188}" dt="2023-07-08T05:03:12.011" v="2441" actId="1076"/>
          <ac:spMkLst>
            <pc:docMk/>
            <pc:sldMk cId="1374003772" sldId="276"/>
            <ac:spMk id="85" creationId="{512F9614-E64B-7679-6201-55372B75FBDA}"/>
          </ac:spMkLst>
        </pc:spChg>
        <pc:grpChg chg="mod">
          <ac:chgData name="Toby Donaldson" userId="2e6e5431-bb17-4c41-9985-d39c50d83c73" providerId="ADAL" clId="{B9586FC7-1ADA-4368-AE13-4AF4FF7EC188}" dt="2023-07-08T04:49:00.343" v="2069" actId="1076"/>
          <ac:grpSpMkLst>
            <pc:docMk/>
            <pc:sldMk cId="1374003772" sldId="276"/>
            <ac:grpSpMk id="7" creationId="{DA780336-EFA3-05B2-6EBC-EBE9B6811E7E}"/>
          </ac:grpSpMkLst>
        </pc:grpChg>
        <pc:grpChg chg="add mod">
          <ac:chgData name="Toby Donaldson" userId="2e6e5431-bb17-4c41-9985-d39c50d83c73" providerId="ADAL" clId="{B9586FC7-1ADA-4368-AE13-4AF4FF7EC188}" dt="2023-07-08T04:49:31.877" v="2078" actId="1076"/>
          <ac:grpSpMkLst>
            <pc:docMk/>
            <pc:sldMk cId="1374003772" sldId="276"/>
            <ac:grpSpMk id="14" creationId="{5EB4D613-C8EE-D1CA-AEFD-66018726FF03}"/>
          </ac:grpSpMkLst>
        </pc:grpChg>
        <pc:grpChg chg="add mod">
          <ac:chgData name="Toby Donaldson" userId="2e6e5431-bb17-4c41-9985-d39c50d83c73" providerId="ADAL" clId="{B9586FC7-1ADA-4368-AE13-4AF4FF7EC188}" dt="2023-07-08T04:50:14.265" v="2086" actId="1076"/>
          <ac:grpSpMkLst>
            <pc:docMk/>
            <pc:sldMk cId="1374003772" sldId="276"/>
            <ac:grpSpMk id="24" creationId="{2BCD1CDA-8226-B99A-76EB-D80574E7956E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37" creationId="{00211FCE-DFD0-CAE7-E9AC-A88F3E09FE9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2" creationId="{A5ACC7A2-0AD4-8FFA-8CB1-62676766C77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5" creationId="{819ADD76-A059-5DAF-5214-7FBDE9E916D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8" creationId="{591C575E-A84A-5C8C-B608-31951315AFEE}"/>
          </ac:grpSpMkLst>
        </pc:grpChg>
        <pc:grpChg chg="add del mod">
          <ac:chgData name="Toby Donaldson" userId="2e6e5431-bb17-4c41-9985-d39c50d83c73" providerId="ADAL" clId="{B9586FC7-1ADA-4368-AE13-4AF4FF7EC188}" dt="2023-07-08T04:57:30.349" v="2330" actId="21"/>
          <ac:grpSpMkLst>
            <pc:docMk/>
            <pc:sldMk cId="1374003772" sldId="276"/>
            <ac:grpSpMk id="53" creationId="{CADD3F77-A7B5-658F-734A-EE5328289AE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6" creationId="{B731D11A-C2A0-6910-8F2E-265BFBF9BC1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9" creationId="{326FAB81-F0DD-DA0B-C2AD-B4C84B588639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64" creationId="{00BC70D8-67A8-8B67-C32E-919E108239AC}"/>
          </ac:grpSpMkLst>
        </pc:grpChg>
        <pc:grpChg chg="add del mod">
          <ac:chgData name="Toby Donaldson" userId="2e6e5431-bb17-4c41-9985-d39c50d83c73" providerId="ADAL" clId="{B9586FC7-1ADA-4368-AE13-4AF4FF7EC188}" dt="2023-07-08T04:57:39.995" v="2333" actId="21"/>
          <ac:grpSpMkLst>
            <pc:docMk/>
            <pc:sldMk cId="1374003772" sldId="276"/>
            <ac:grpSpMk id="67" creationId="{ED97E5DD-116D-9963-8D4C-97DDB43E3AFF}"/>
          </ac:grpSpMkLst>
        </pc:grpChg>
        <pc:cxnChg chg="mod">
          <ac:chgData name="Toby Donaldson" userId="2e6e5431-bb17-4c41-9985-d39c50d83c73" providerId="ADAL" clId="{B9586FC7-1ADA-4368-AE13-4AF4FF7EC188}" dt="2023-07-08T04:49:34.917" v="2079" actId="14100"/>
          <ac:cxnSpMkLst>
            <pc:docMk/>
            <pc:sldMk cId="1374003772" sldId="276"/>
            <ac:cxnSpMk id="10" creationId="{7E37AEF3-A7E5-340E-6D5F-5452C18B4489}"/>
          </ac:cxnSpMkLst>
        </pc:cxnChg>
        <pc:cxnChg chg="mod">
          <ac:chgData name="Toby Donaldson" userId="2e6e5431-bb17-4c41-9985-d39c50d83c73" providerId="ADAL" clId="{B9586FC7-1ADA-4368-AE13-4AF4FF7EC188}" dt="2023-07-08T04:50:14.265" v="2086" actId="1076"/>
          <ac:cxnSpMkLst>
            <pc:docMk/>
            <pc:sldMk cId="1374003772" sldId="276"/>
            <ac:cxnSpMk id="11" creationId="{846FC994-AF80-9519-B304-74D6D7D64762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0" creationId="{2AA79B13-95F9-D03A-AA2F-93C0C37D7D46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1" creationId="{D2182FB6-AD5E-430E-6874-C94530A92A27}"/>
          </ac:cxnSpMkLst>
        </pc:cxnChg>
        <pc:cxnChg chg="add del mod">
          <ac:chgData name="Toby Donaldson" userId="2e6e5431-bb17-4c41-9985-d39c50d83c73" providerId="ADAL" clId="{B9586FC7-1ADA-4368-AE13-4AF4FF7EC188}" dt="2023-07-08T04:57:30.349" v="2330" actId="21"/>
          <ac:cxnSpMkLst>
            <pc:docMk/>
            <pc:sldMk cId="1374003772" sldId="276"/>
            <ac:cxnSpMk id="51" creationId="{9E5E2303-8164-7822-70BF-529245155A1D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52" creationId="{931E9E21-91C1-6665-386D-92DE2E4A1035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62" creationId="{5B564685-6CAF-872D-3EE8-DA232E79C24B}"/>
          </ac:cxnSpMkLst>
        </pc:cxnChg>
        <pc:cxnChg chg="add del mod">
          <ac:chgData name="Toby Donaldson" userId="2e6e5431-bb17-4c41-9985-d39c50d83c73" providerId="ADAL" clId="{B9586FC7-1ADA-4368-AE13-4AF4FF7EC188}" dt="2023-07-08T04:57:39.995" v="2333" actId="21"/>
          <ac:cxnSpMkLst>
            <pc:docMk/>
            <pc:sldMk cId="1374003772" sldId="276"/>
            <ac:cxnSpMk id="63" creationId="{FA26F1FE-61BC-5E13-8056-BCC7CE0DDC78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0" creationId="{B1EF1F0D-0179-1CD8-728C-F2E832025AB2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3" creationId="{221D42E3-CA9C-223B-7908-47861EFBD4DD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08T05:04:43.423" v="2494" actId="14100"/>
        <pc:sldMkLst>
          <pc:docMk/>
          <pc:sldMk cId="1099331548" sldId="277"/>
        </pc:sldMkLst>
        <pc:spChg chg="add mod">
          <ac:chgData name="Toby Donaldson" userId="2e6e5431-bb17-4c41-9985-d39c50d83c73" providerId="ADAL" clId="{B9586FC7-1ADA-4368-AE13-4AF4FF7EC188}" dt="2023-07-08T05:03:26.963" v="2442"/>
          <ac:spMkLst>
            <pc:docMk/>
            <pc:sldMk cId="1099331548" sldId="277"/>
            <ac:spMk id="3" creationId="{3B09EB43-9967-A02F-BDAF-0745BD22D0B1}"/>
          </ac:spMkLst>
        </pc:spChg>
        <pc:spChg chg="add mod">
          <ac:chgData name="Toby Donaldson" userId="2e6e5431-bb17-4c41-9985-d39c50d83c73" providerId="ADAL" clId="{B9586FC7-1ADA-4368-AE13-4AF4FF7EC188}" dt="2023-07-08T05:04:23.539" v="2489" actId="1076"/>
          <ac:spMkLst>
            <pc:docMk/>
            <pc:sldMk cId="1099331548" sldId="277"/>
            <ac:spMk id="12" creationId="{90BA0C4E-8B61-52E6-A93B-C0D44C714BAA}"/>
          </ac:spMkLst>
        </pc:spChg>
        <pc:spChg chg="mod">
          <ac:chgData name="Toby Donaldson" userId="2e6e5431-bb17-4c41-9985-d39c50d83c73" providerId="ADAL" clId="{B9586FC7-1ADA-4368-AE13-4AF4FF7EC188}" dt="2023-07-08T05:04:43.423" v="2494" actId="14100"/>
          <ac:spMkLst>
            <pc:docMk/>
            <pc:sldMk cId="1099331548" sldId="277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5:03:37.871" v="2443" actId="1076"/>
          <ac:spMkLst>
            <pc:docMk/>
            <pc:sldMk cId="1099331548" sldId="277"/>
            <ac:spMk id="78" creationId="{388B5795-0F1E-088C-4F36-897E81AC8C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08T05:45:39.382" v="3374" actId="20577"/>
        <pc:sldMkLst>
          <pc:docMk/>
          <pc:sldMk cId="2769145941" sldId="278"/>
        </pc:sldMkLst>
        <pc:spChg chg="mod">
          <ac:chgData name="Toby Donaldson" userId="2e6e5431-bb17-4c41-9985-d39c50d83c73" providerId="ADAL" clId="{B9586FC7-1ADA-4368-AE13-4AF4FF7EC188}" dt="2023-07-08T05:06:44.593" v="2508" actId="1076"/>
          <ac:spMkLst>
            <pc:docMk/>
            <pc:sldMk cId="2769145941" sldId="278"/>
            <ac:spMk id="9" creationId="{D62C956C-1189-C57A-6744-CC52796B23A9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3" creationId="{3D028295-0CAC-B195-C4D0-2BCE660B3951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5" creationId="{6710310B-C799-D271-B322-0D9D86D4E222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6" creationId="{209F1C4A-6884-EF48-1BD8-57AE7A0314CD}"/>
          </ac:spMkLst>
        </pc:spChg>
        <pc:spChg chg="add mod">
          <ac:chgData name="Toby Donaldson" userId="2e6e5431-bb17-4c41-9985-d39c50d83c73" providerId="ADAL" clId="{B9586FC7-1ADA-4368-AE13-4AF4FF7EC188}" dt="2023-07-08T05:18:39.462" v="2759" actId="20577"/>
          <ac:spMkLst>
            <pc:docMk/>
            <pc:sldMk cId="2769145941" sldId="27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5:10:43.069" v="2581" actId="20577"/>
          <ac:spMkLst>
            <pc:docMk/>
            <pc:sldMk cId="2769145941" sldId="278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1" creationId="{747A2435-0B0F-401F-9114-C2CAA523F3FC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2" creationId="{8973161D-4F57-3D7F-621D-505D095122C2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4" creationId="{89C86C5F-45D7-CC1C-D7BF-AFFBF01F04E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5" creationId="{02863E8C-F1B9-3CC0-25BD-D128C4966F3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7" creationId="{0A4030BC-09A7-E292-9A0D-25624F99D447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8" creationId="{AA83B4B9-A748-1E0B-FEE1-3CEEBF08D3B9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0" creationId="{F7711E24-20ED-95A8-4F3A-B4BDD1A833A4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1" creationId="{D9EB889A-699D-2247-D6DD-AE6F0A5574C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3" creationId="{CAC7E805-9519-C939-777A-F496F945DDAF}"/>
          </ac:spMkLst>
        </pc:spChg>
        <pc:spChg chg="del">
          <ac:chgData name="Toby Donaldson" userId="2e6e5431-bb17-4c41-9985-d39c50d83c73" providerId="ADAL" clId="{B9586FC7-1ADA-4368-AE13-4AF4FF7EC188}" dt="2023-07-08T05:06:11.957" v="2501" actId="21"/>
          <ac:spMkLst>
            <pc:docMk/>
            <pc:sldMk cId="2769145941" sldId="278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6" creationId="{B7F99F15-EA99-108C-B7C8-4365FEF2739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8" creationId="{92DECAD5-11C5-0A9F-781A-06621738D37E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9" creationId="{7D52DC23-6F0B-6694-6346-5F1DEB38BCA1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6" creationId="{3F2F1212-618B-8BCC-B5C5-18C6CC944A4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7" creationId="{59F080EB-2D20-4A15-B4AD-37D600F3447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9" creationId="{2CDA325D-A783-07AF-682F-8A328B44944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0" creationId="{ABCA666B-7764-B4D1-69E2-E06077290ED6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2" creationId="{5DADF7F6-B769-297E-3E55-7C07E6F9F23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3" creationId="{0A447A03-E4B6-F68D-8AAD-6DE5460B3EEE}"/>
          </ac:spMkLst>
        </pc:spChg>
        <pc:spChg chg="mod">
          <ac:chgData name="Toby Donaldson" userId="2e6e5431-bb17-4c41-9985-d39c50d83c73" providerId="ADAL" clId="{B9586FC7-1ADA-4368-AE13-4AF4FF7EC188}" dt="2023-07-08T05:10:11.315" v="2577" actId="207"/>
          <ac:spMkLst>
            <pc:docMk/>
            <pc:sldMk cId="2769145941" sldId="278"/>
            <ac:spMk id="58" creationId="{705E0D77-13F2-3C11-FDBC-BE4A555D8490}"/>
          </ac:spMkLst>
        </pc:spChg>
        <pc:spChg chg="mod">
          <ac:chgData name="Toby Donaldson" userId="2e6e5431-bb17-4c41-9985-d39c50d83c73" providerId="ADAL" clId="{B9586FC7-1ADA-4368-AE13-4AF4FF7EC188}" dt="2023-07-08T05:08:37.415" v="2564"/>
          <ac:spMkLst>
            <pc:docMk/>
            <pc:sldMk cId="2769145941" sldId="278"/>
            <ac:spMk id="59" creationId="{6A65B233-1518-ADFB-85A6-1730111126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3" creationId="{0269BB25-F0C3-FC47-7296-AF8F5DAB74D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4" creationId="{24770B68-9144-98CB-37F2-08200C84408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5" creationId="{4D9BBE61-FEDA-52A3-BC8A-F7D38A92365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6" creationId="{E7F36839-C8AD-758C-14FD-E5E1EAB0B803}"/>
          </ac:spMkLst>
        </pc:spChg>
        <pc:spChg chg="add mod">
          <ac:chgData name="Toby Donaldson" userId="2e6e5431-bb17-4c41-9985-d39c50d83c73" providerId="ADAL" clId="{B9586FC7-1ADA-4368-AE13-4AF4FF7EC188}" dt="2023-07-08T05:45:37.332" v="3372" actId="20577"/>
          <ac:spMkLst>
            <pc:docMk/>
            <pc:sldMk cId="2769145941" sldId="278"/>
            <ac:spMk id="67" creationId="{833B5925-3367-68A5-A371-FAF7767A544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8" creationId="{F4049694-6314-4CEE-3DDD-732772A149A2}"/>
          </ac:spMkLst>
        </pc:spChg>
        <pc:spChg chg="add mod">
          <ac:chgData name="Toby Donaldson" userId="2e6e5431-bb17-4c41-9985-d39c50d83c73" providerId="ADAL" clId="{B9586FC7-1ADA-4368-AE13-4AF4FF7EC188}" dt="2023-07-08T05:45:39.382" v="3374" actId="20577"/>
          <ac:spMkLst>
            <pc:docMk/>
            <pc:sldMk cId="2769145941" sldId="278"/>
            <ac:spMk id="69" creationId="{BD6688CD-67A2-96A3-F312-83AD298916B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0" creationId="{07553CA4-D8CD-5A90-6024-46C0F09F7D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1" creationId="{DF8E5816-B292-673D-D73C-27EAED686C8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2" creationId="{5E1F9648-AF2F-7F3E-EF73-4B5BCBFD1B5C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3" creationId="{706F1BA6-D228-9AEA-3E5A-97417C4E3EC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4" creationId="{A8C5BFDA-2603-1257-B6E9-696D1F1BE22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0" creationId="{724FB864-DD5B-95EB-0321-6CE9D95B9F4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1" creationId="{6945D390-C909-5C40-FB13-3FF5252DA06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2" creationId="{B18F5944-030D-E674-0B01-0FD62A36CD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3" creationId="{43C9ACB2-3021-DCB7-82C5-A5F99B31D4ED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4" creationId="{6B6D19D2-FB83-45B2-FC3B-8FADF41A397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5" creationId="{F7619E94-2250-DB6B-1C04-FFE31F090B2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0" creationId="{E15AA3BF-7996-0E4D-8B19-A3299C01CFF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2" creationId="{232B42D9-39D0-62AB-900D-307C30EF8EB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4" creationId="{449BF9B2-7827-AF69-3D8D-5F7C4546E11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6" creationId="{B0B7DDD3-86D8-D9E4-F7BB-7AA3E47905A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8" creationId="{882D82A8-9D8C-9092-735D-EE501DF8272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0" creationId="{245CB644-0FB9-32F5-267E-8E41BCCD7193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2" creationId="{73092061-362E-3258-6790-36D54FD1B22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4" creationId="{5F719F87-355D-ED60-5158-54CD95B0C3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6" creationId="{838C6FC5-8140-2337-6E75-E3D62ACF805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5:06:17.096" v="2502" actId="20577"/>
          <ac:spMkLst>
            <pc:docMk/>
            <pc:sldMk cId="2769145941" sldId="278"/>
            <ac:spMk id="118" creationId="{16198318-155F-37A0-5A07-B04A95DB2C0D}"/>
          </ac:spMkLst>
        </pc:s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2" creationId="{E34DD99D-7AB8-2B30-D181-8782759CD942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5" creationId="{875B1650-54FE-9ACD-9419-B745516805B9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0" creationId="{CE6879D4-481A-3A86-31CE-25776C872B4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3" creationId="{386D996E-EC03-CA53-3A05-A0B6407185CB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6" creationId="{32BABB00-6B26-48FA-C508-6162791DEFA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9" creationId="{1E8F483A-8FA2-7687-A522-F2081F6781E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2" creationId="{0D47E179-605F-1E4B-AEA6-2690D89D134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7" creationId="{85390EFF-FD9B-99A4-C256-01B1568C9879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5" creationId="{CA377F49-84CB-8619-3213-EC495094574A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8" creationId="{016AE167-13BF-3273-F1BB-0CD17B845B11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1" creationId="{24576BD9-6AD3-8D81-A7B1-E80B764AC25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7" creationId="{F1D49AFB-4855-B962-6DFD-12B5AF626B81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7" creationId="{D65E8220-C1DE-8269-B65E-412F34F07FCF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5:18:42.157" v="2760" actId="1076"/>
          <ac:picMkLst>
            <pc:docMk/>
            <pc:sldMk cId="2769145941" sldId="278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0" creationId="{E3C733DA-C4A3-9448-1CBE-FDC2CF8BE5C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1" creationId="{7A965A01-990A-E979-B7A7-3D2F859A12D8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2" creationId="{F4593857-BCF5-69C6-10E2-34B5F214D8E4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3" creationId="{48F8C8CC-8DD2-0C5D-D6C5-751FCEF328A2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4" creationId="{2D81DF1D-19EF-72FB-A4C2-BAAB8AF262D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4" creationId="{977980DE-D3B0-CED8-926E-09C27E35CA47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5" creationId="{EB273929-2C1A-15A8-B25E-388258A14EA6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6" creationId="{D2092AE4-748C-2F4C-50E9-94E3EFAE9F6F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60" creationId="{127880F9-C441-748C-D3AA-DF8996C7A40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5" creationId="{7C9B3B9B-DD6E-5E21-DBDF-6E893F0162C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6" creationId="{DBD7CDC0-DA20-CD83-029B-281EBC8346F7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8" creationId="{7A3CE826-690A-B605-8E94-A06A955B476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9" creationId="{864925B3-B925-8E57-ADD6-B55E69FD163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6" creationId="{68A43FA7-6378-356A-FA7C-189841A8D2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7" creationId="{19DD5012-5F0B-EBA3-7D14-F0BF1E3CF87A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8" creationId="{01A6BE3E-CF2E-2F43-EB93-6823B92F537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9" creationId="{934A4E22-7979-1A99-AFDC-E7F75CF0D4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1" creationId="{C376EAA5-3403-4459-47D0-B64D269C0FB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3" creationId="{80B76EF3-90B6-ACD8-0AB4-E4D94AAACD81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5" creationId="{885C1504-2917-3731-E631-B0121B7317A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7" creationId="{87FB6A34-1F44-33B7-0A86-321EE3B2FDD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1" creationId="{D1ED8479-A271-EAFE-04F1-C0A45DC164C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3" creationId="{22B3CA5E-BF77-FCFF-51B7-E3771153292D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5" creationId="{4D3F50D2-AA44-4932-34B1-398452BE535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7" creationId="{DC4F2C5F-803E-4DE8-4D47-D850F8AE5E0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7" creationId="{7B8BCE5A-EC37-D450-44D8-1A4348E9E1FA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08T05:19:13.252" v="2761" actId="2696"/>
        <pc:sldMkLst>
          <pc:docMk/>
          <pc:sldMk cId="1695902105" sldId="279"/>
        </pc:sldMkLst>
        <pc:spChg chg="mod">
          <ac:chgData name="Toby Donaldson" userId="2e6e5431-bb17-4c41-9985-d39c50d83c73" providerId="ADAL" clId="{B9586FC7-1ADA-4368-AE13-4AF4FF7EC188}" dt="2023-07-08T05:10:55.459" v="2583" actId="20577"/>
          <ac:spMkLst>
            <pc:docMk/>
            <pc:sldMk cId="1695902105" sldId="279"/>
            <ac:spMk id="18" creationId="{E990820E-F49F-048D-064F-A206E9A9F8FB}"/>
          </ac:spMkLst>
        </pc:spChg>
        <pc:picChg chg="del">
          <ac:chgData name="Toby Donaldson" userId="2e6e5431-bb17-4c41-9985-d39c50d83c73" providerId="ADAL" clId="{B9586FC7-1ADA-4368-AE13-4AF4FF7EC188}" dt="2023-07-08T05:10:51.312" v="2582" actId="21"/>
          <ac:picMkLst>
            <pc:docMk/>
            <pc:sldMk cId="1695902105" sldId="279"/>
            <ac:picMk id="19" creationId="{2927A5EE-7C62-6E05-175E-F08EF5CDF1BD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08T05:42:12.476" v="3346" actId="20577"/>
        <pc:sldMkLst>
          <pc:docMk/>
          <pc:sldMk cId="3984422212" sldId="280"/>
        </pc:sldMkLst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5" creationId="{2AEDA288-BF28-5F3C-C1B7-5BD9ECE6834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6" creationId="{5A0F46BA-B270-6D94-713F-5C791CAE17B9}"/>
          </ac:spMkLst>
        </pc:spChg>
        <pc:spChg chg="mod">
          <ac:chgData name="Toby Donaldson" userId="2e6e5431-bb17-4c41-9985-d39c50d83c73" providerId="ADAL" clId="{B9586FC7-1ADA-4368-AE13-4AF4FF7EC188}" dt="2023-07-08T05:16:14.565" v="2714" actId="1076"/>
          <ac:spMkLst>
            <pc:docMk/>
            <pc:sldMk cId="3984422212" sldId="280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11:29.752" v="2654" actId="20577"/>
          <ac:spMkLst>
            <pc:docMk/>
            <pc:sldMk cId="3984422212" sldId="280"/>
            <ac:spMk id="18" creationId="{E990820E-F49F-048D-064F-A206E9A9F8F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1" creationId="{D137D49E-16B0-54B5-449D-FDFEC0166AE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2" creationId="{7B7BFF02-D381-497F-01A5-424E0AADE87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4" creationId="{00C9ED4F-F44C-917F-66C3-21278B31846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5" creationId="{D4B5B13F-B71E-C8DF-1508-72E026D84043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7" creationId="{0FCF45B2-F027-DE27-FA4B-57D5542962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8" creationId="{92CAD264-9A73-1CD2-A29B-4F93F6E3B26F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0" creationId="{FC6EBDFB-9A85-000E-1E38-C75E79CB6D40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1" creationId="{D3043B6F-48F1-1223-B2F7-1BB756A20095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3" creationId="{09594101-CDF3-F5F1-5ECD-1E9C4691211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5" creationId="{EFEB4D45-304A-D2FE-F8C2-CF1947619B3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2" creationId="{5FCADE23-1F78-28C7-A57E-BBF1EA48BEF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3" creationId="{18955270-E141-61DD-83BB-6D47F76230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5" creationId="{32CB5383-062A-198C-770F-2ED0DFEA9AB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6" creationId="{632D592E-394D-86AD-4797-9AE3FB1AEA9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8" creationId="{10799474-EAC0-583B-BE5C-9234FCFE907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9" creationId="{5289EDA8-BF94-0E74-635A-A77E41E9501B}"/>
          </ac:spMkLst>
        </pc:spChg>
        <pc:spChg chg="add 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56" creationId="{97ED5EB4-1971-C20F-6E35-1FCB90814704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2" creationId="{C2289354-B672-1AA2-6739-AECCBE45A762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6" creationId="{239288E7-889C-F3FC-8F37-6FBF1F1CDABC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0" creationId="{9C8594EA-377B-D4C7-6C31-85CFD983F53E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6" creationId="{61118C34-4567-28C3-A3F6-B15099BB753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9" creationId="{4BD3A182-57AE-7054-43AC-60584A90EFC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85" creationId="{26C26462-D30A-F409-ECF2-65DB540BA5C8}"/>
          </ac:spMkLst>
        </pc:spChg>
        <pc:spChg chg="add del mod">
          <ac:chgData name="Toby Donaldson" userId="2e6e5431-bb17-4c41-9985-d39c50d83c73" providerId="ADAL" clId="{B9586FC7-1ADA-4368-AE13-4AF4FF7EC188}" dt="2023-07-08T05:15:16.159" v="2700"/>
          <ac:spMkLst>
            <pc:docMk/>
            <pc:sldMk cId="3984422212" sldId="280"/>
            <ac:spMk id="88" creationId="{214F717E-F8F9-CFBF-7C4B-4477C30FC7B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1" creationId="{40636992-6B3B-8561-BF5F-6417E95DD4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6" creationId="{0990962B-424F-F956-A5A6-67BC4F27E0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9" creationId="{7EAC899E-665D-ADCC-E667-8957C044DE4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1" creationId="{3DDB5A09-3BB0-031D-0E86-BC2AB521E2A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2" creationId="{F3162305-BABF-14FC-4D8E-DBD235DFC81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4" creationId="{26E20601-15D3-0557-984C-31B25DBEA17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5" creationId="{CF4A6DDB-207F-BBED-A1D8-9D36E3CF66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7" creationId="{6B654C05-48F6-447B-BBBB-43016BF6288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8" creationId="{EFAA2C0D-F07E-EE6A-3FD0-E3FD19E6F12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0" creationId="{1DD92100-227B-D084-3932-5A4EF5EB055B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1" creationId="{4D409F03-9C8D-1B13-3FC1-DE34C66A55E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3" creationId="{5F748C5D-4E97-43A5-1421-3B5E7587ED2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4" creationId="{1200F61A-0842-978A-68DE-C860EC7B6F5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6" creationId="{C4DB3E6D-5349-2CAE-8AAF-A71083068816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7" creationId="{D2B10CD7-8327-45C6-5F79-BFAC7D1448C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8" creationId="{1CFD3643-7EE6-9DB0-C2C7-BE5E71F0828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9" creationId="{A863E61C-0A69-B133-0C84-07E7014DF69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1" creationId="{8E4FA2B7-548E-352C-12FE-5CD072CFB2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2" creationId="{D3FD4F91-7B10-9856-7A8D-A937170EAFC2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4" creationId="{3DE72521-1FF7-51F0-9750-6AB2C4C9891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5" creationId="{355F6ECB-FAA6-5D97-A87E-08E948502093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1" creationId="{B3E16140-A08D-6F99-8B27-0F619CD0287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4" creationId="{3B798098-57EE-8E09-1973-984801C95EB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7" creationId="{665469A5-4016-818C-F30D-27AF337878B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0" creationId="{F161F154-62F1-83E3-6F31-4940160AC7A5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3" creationId="{5771008D-B958-FC0F-D2BB-D709447A7F2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6" creationId="{B0061311-C699-EE71-469A-7FF7A03413C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9" creationId="{F866D0D7-17D9-63FD-07F1-76EBE2F05E8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2" creationId="{F3FC3880-AB6B-5C58-FEF3-4E23291A09A0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5" creationId="{30C8142B-DE2E-7F74-EA9C-CF0092832F3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8" creationId="{6E13B2DA-E806-24EB-F209-F11199EC331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89" creationId="{47D2D1F2-4E5F-FC5D-041F-5FF1DE05D327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0" creationId="{665D528E-5338-2314-76A2-8A8C48BE2C4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1" creationId="{BAAFC37F-79DB-31B5-FE7E-98CE4B163B2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2" creationId="{17061693-9B7E-1774-7E32-E9346DF842CB}"/>
          </ac:spMkLst>
        </pc:spChg>
        <pc:spChg chg="add mod">
          <ac:chgData name="Toby Donaldson" userId="2e6e5431-bb17-4c41-9985-d39c50d83c73" providerId="ADAL" clId="{B9586FC7-1ADA-4368-AE13-4AF4FF7EC188}" dt="2023-07-08T05:42:08.805" v="3344" actId="20577"/>
          <ac:spMkLst>
            <pc:docMk/>
            <pc:sldMk cId="3984422212" sldId="280"/>
            <ac:spMk id="193" creationId="{68859D1C-40CF-B948-6D57-B996E0E9C131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4" creationId="{09EB6DFD-DAA7-6AE9-98E2-36E60AB02184}"/>
          </ac:spMkLst>
        </pc:spChg>
        <pc:spChg chg="add mod">
          <ac:chgData name="Toby Donaldson" userId="2e6e5431-bb17-4c41-9985-d39c50d83c73" providerId="ADAL" clId="{B9586FC7-1ADA-4368-AE13-4AF4FF7EC188}" dt="2023-07-08T05:42:12.476" v="3346" actId="20577"/>
          <ac:spMkLst>
            <pc:docMk/>
            <pc:sldMk cId="3984422212" sldId="280"/>
            <ac:spMk id="195" creationId="{DFB10C04-12D8-319B-7FB5-0A726086967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6" creationId="{4145F314-DE81-8E50-DB47-E0FBC0F051F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7" creationId="{AA5C562B-4897-8B36-0EB3-8095EC1426CD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8" creationId="{014397BF-C121-3039-4521-3C50588E0119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9" creationId="{91701135-3ECB-3F86-4E82-B23AAC1163BC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0" creationId="{29B1331E-8148-BEE1-6D73-C3D7C1CA8A8E}"/>
          </ac:spMkLst>
        </pc:spChg>
        <pc:spChg chg="add mod">
          <ac:chgData name="Toby Donaldson" userId="2e6e5431-bb17-4c41-9985-d39c50d83c73" providerId="ADAL" clId="{B9586FC7-1ADA-4368-AE13-4AF4FF7EC188}" dt="2023-07-08T05:41:52.721" v="3342" actId="20577"/>
          <ac:spMkLst>
            <pc:docMk/>
            <pc:sldMk cId="3984422212" sldId="280"/>
            <ac:spMk id="206" creationId="{76D922BC-18A1-BAAE-E29B-A6D55E7D87F6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7" creationId="{6CCA49BC-3A3F-A9A2-3A2C-FF1DECB5756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8" creationId="{EF1F3CA9-0BF2-3AE1-3976-2EF36D79D35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9" creationId="{928AEC35-6950-FF21-72B7-131BCB02964C}"/>
          </ac:spMkLst>
        </pc:spChg>
        <pc:spChg chg="add mod">
          <ac:chgData name="Toby Donaldson" userId="2e6e5431-bb17-4c41-9985-d39c50d83c73" providerId="ADAL" clId="{B9586FC7-1ADA-4368-AE13-4AF4FF7EC188}" dt="2023-07-08T05:41:52.195" v="3341" actId="20577"/>
          <ac:spMkLst>
            <pc:docMk/>
            <pc:sldMk cId="3984422212" sldId="280"/>
            <ac:spMk id="210" creationId="{9BEFE4AF-6E4C-71E1-2E7C-CC0CEA449003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11" creationId="{185A8FCC-E866-8D86-AC99-661F557A7A1B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6" creationId="{53B96037-3C81-BFFB-F3D2-23FF94709061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8" creationId="{C36AEDE3-FA79-C36D-EB05-3FD76E1D910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0" creationId="{2B921D76-AA88-4FBA-199B-CDEE1026486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2" creationId="{CC9F04E1-1E5F-647E-0243-DA9B950B3C9E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4" creationId="{450FFDB4-559C-D784-D0DB-B0A6682AF43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6" creationId="{3631423D-CF37-BC46-6614-E9DFC0B2C326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8" creationId="{A4D05458-ECDD-D535-60CB-850FAF738BF3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0" creationId="{EAA827F7-5BDD-9059-AE84-FE09392B7D4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2" creationId="{C96F8C9B-D7AE-3D90-F67B-4F432043CBF5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4" creationId="{0F6D8C69-D1E9-968E-11D3-78B80E374F00}"/>
          </ac:spMkLst>
        </pc:s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2" creationId="{E34DD99D-7AB8-2B30-D181-8782759CD94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5" creationId="{875B1650-54FE-9ACD-9419-B745516805B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13" creationId="{D4BF9667-FB7D-AEDF-40A9-F353904F4DAB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0" creationId="{B8E39E2B-D764-AA68-CE4C-3D724329CA0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3" creationId="{273BF7CD-CC2B-F1FF-BED2-35FC3435FD39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6" creationId="{4E4E150C-0B60-E4B5-A78A-B67F302EFE5E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9" creationId="{914EE4DD-355F-DC4C-ACB5-5192BF9CB160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32" creationId="{0ED23FA9-49F4-4080-B51D-697DDD4467D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1" creationId="{47EB4BFC-B9C2-9369-153A-37F5FEB257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4" creationId="{5BD4CAB4-4C02-C372-36FF-D6595B649C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7" creationId="{C694F10D-4346-C743-D910-E6B426318967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59" creationId="{4AC7DAC2-F6A7-2C11-BE84-C6E387612D48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0" creationId="{627F5C6F-049F-62D7-097A-8C97914359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4" creationId="{C964AD68-C8E1-51A1-1A89-C050A95079B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8" creationId="{44B97E7B-7A64-9437-E9BA-2749F98707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4" creationId="{D22076E1-D48C-0D7A-2D09-0A2C8FBF282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7" creationId="{C39FA478-8E07-73CB-6095-987953A0909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3" creationId="{C0F138A5-64E5-4A88-8E96-EA5EBE7A7355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9" creationId="{4331352B-C0A2-AC0D-0586-252DC724D2F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4" creationId="{8D857B7B-FC14-CFEA-8069-186B5F03303D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7" creationId="{418F3D01-649F-1CED-F4D9-AB12E6F5918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0" creationId="{E67A0543-255F-92DE-9676-0947AB3195A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3" creationId="{9D8AB508-CD45-CF73-765D-D43DA3B6CC4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6" creationId="{FD343FB8-9E54-C871-6D42-2685F7CFEB17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9" creationId="{222AC446-E162-A376-C092-7F896DBED89E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2" creationId="{592CD73A-3980-777F-6526-30007DEB903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5" creationId="{DEBCFD5A-CB2A-72BB-C1F7-8B04A0BA5C50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9" creationId="{298164E7-EE1A-5D03-B2BE-6057A8FB3D0F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45" creationId="{F46E4F54-CE9C-A083-3F1E-71ACF23C641A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0" creationId="{F65DF6F8-5F53-4B0B-7B7A-3B4EFD4DC923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3" creationId="{9448FD6D-E113-C64E-5820-8CD6B3948E6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9" creationId="{AD8B38B7-47CF-01F2-9982-C4B486CE073C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2" creationId="{C4FD0BBA-EB53-E2B0-BBF1-27AC1CF9D75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5" creationId="{617AD9EB-7B40-454C-13A4-DE012305FC2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8" creationId="{B3E4DFA0-7B3A-04EA-A3D0-0D2846AE8669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1" creationId="{1A9DBDBD-6749-6EE9-7F6E-649D1B3A5D6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4" creationId="{3F829907-D4CD-08BE-35FD-A109ADF9C22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7" creationId="{C358E4D6-386F-A5B3-C481-2EC05693A5D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0" creationId="{03A1B771-6DBE-F5A4-C0DA-BE0F78BE22F4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3" creationId="{CAF9DA65-C68C-3BA9-5875-DC4965884A2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6" creationId="{E8358A14-68FE-54E3-7083-B97564DCE120}"/>
          </ac:grpSpMkLst>
        </pc:grpChg>
        <pc:picChg chg="mod">
          <ac:chgData name="Toby Donaldson" userId="2e6e5431-bb17-4c41-9985-d39c50d83c73" providerId="ADAL" clId="{B9586FC7-1ADA-4368-AE13-4AF4FF7EC188}" dt="2023-07-08T05:17:49.190" v="2730" actId="1076"/>
          <ac:picMkLst>
            <pc:docMk/>
            <pc:sldMk cId="3984422212" sldId="280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6" creationId="{CD3F6600-C853-5856-5D73-27BD39B40E54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7" creationId="{8401366D-911C-579E-A786-3050D91AC739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8" creationId="{2A0763CE-A4E9-8688-A763-E650D88E897E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9" creationId="{D1CE3329-565B-085E-EA6E-FEDA67C4FD2B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40" creationId="{054F4B35-E498-0C39-BE64-19227B067153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0" creationId="{37FEAC7F-A528-920F-B540-B92A7166A3BA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1" creationId="{2FFA78C4-B627-6D6D-01E2-E0ABB4847A76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2" creationId="{DDE7D623-129E-6EDA-F836-224C9789BC84}"/>
          </ac:cxnSpMkLst>
        </pc:cxnChg>
        <pc:cxnChg chg="add 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5" creationId="{2DC7994A-AA77-D236-AB21-EFE82E0C26C6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1" creationId="{2CF3EE37-EB6C-B172-157D-1222B1786BC4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5" creationId="{C4BAA42D-BDB0-389C-50A0-916AC6E299FE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9" creationId="{D78B325A-858A-8FA4-FE07-3565EE8F02F9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5" creationId="{7E7827A6-BECC-9455-4192-1D975B95B5CF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8" creationId="{AC68735E-A493-184A-17D0-75036A2F928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84" creationId="{F9B533C6-705F-200A-BF49-7072B365EE7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0" creationId="{9442A40A-8078-9DCE-7E6C-EE651304AB7A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5" creationId="{EDC3E8E8-8C8D-6E13-1BBC-98326DA37C41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8" creationId="{12E9144D-3C13-DE42-94D5-E47A7590D52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19" creationId="{6714970F-7AB1-0FC3-87BB-A87D0E71A878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20" creationId="{4F58AEB5-1C04-F5D1-150A-E0794F3EF1C1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6" creationId="{CD86C1BD-1109-7EC0-4216-7D6476FD452B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7" creationId="{1D021068-3F03-4744-D324-E93906199097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8" creationId="{C17A2721-D41F-8134-F61B-56A98EE60ECE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7" creationId="{7B8BCE5A-EC37-D450-44D8-1A4348E9E1FA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6" creationId="{86645679-B098-C79E-DF4B-09377336F1B6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7" creationId="{3F171309-99AD-C08C-4961-E8B6280310F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8" creationId="{9DB608A7-7B77-76A1-8029-7943253163E4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0" creationId="{652B9D3F-C5DF-54FB-2F3C-C7FB788F8D9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3" creationId="{1D63AF82-7893-0D21-9D4E-9F627547DAB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6" creationId="{CBD4BA85-0205-1FD2-E59D-2CE775D1E66D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9" creationId="{8B9E30B4-1C41-FF5F-6F98-52B0BE77EB7B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2" creationId="{86F688ED-0A75-83FD-D95D-CBC768C0A61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5" creationId="{58F94F98-3346-4201-3964-BEEC1CD95B47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78" creationId="{9A95742E-3ACC-57E7-B898-4AC94392BFD0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81" creationId="{1498B0A9-1FC1-B8F1-2523-E6B5853CE75A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4" creationId="{ACA50059-99BC-6A59-0970-3F9F0CE17BA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7" creationId="{28E40CEF-900F-0439-6623-842FA414E66B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1" creationId="{F78E3CEF-8C22-205B-7948-86165C1054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2" creationId="{6546DECA-F8A7-8A6D-DC5F-4053388C4C74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3" creationId="{009F26D3-4E81-C12E-F817-23266C9D093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4" creationId="{3B0A1AC1-C234-3865-4F6D-F6FCDB9D9B6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5" creationId="{5B4557DD-44B1-F32B-6596-BD889FA97C4D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2" creationId="{04AB544B-55BE-1922-1D16-2879045E52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3" creationId="{E4A2096B-735A-41F3-D52E-1B5378CB021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4" creationId="{91EF944E-172F-F1F4-FC21-255D6577E07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5" creationId="{29206E6E-2318-8645-0BB2-D66F9D634537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7" creationId="{86359E1F-774E-3717-C703-C27267075EE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9" creationId="{061EA0BE-459D-0121-52D5-C449CA45079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1" creationId="{FB3B4578-547D-CAFF-CBEB-111E95DA7666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3" creationId="{7C9E4D2B-C02E-1764-D9A1-B6819200CE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5" creationId="{4077E4E1-E15A-B8EB-F97B-AAF12FAAF2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7" creationId="{5FF33DDD-C6F4-4C55-4800-C002D16B9E1F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9" creationId="{7EFCC745-D1A9-2900-7A70-18CD04122AF5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1" creationId="{4216881C-B027-5A7A-ED34-21C9D76648FB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3" creationId="{51128513-AA52-607D-1378-04B55FD0168D}"/>
          </ac:cxnSpMkLst>
        </pc:cxnChg>
      </pc:sldChg>
      <pc:sldChg chg="delSp modSp add mod">
        <pc:chgData name="Toby Donaldson" userId="2e6e5431-bb17-4c41-9985-d39c50d83c73" providerId="ADAL" clId="{B9586FC7-1ADA-4368-AE13-4AF4FF7EC188}" dt="2023-07-08T05:42:39.297" v="3354" actId="20577"/>
        <pc:sldMkLst>
          <pc:docMk/>
          <pc:sldMk cId="668475254" sldId="281"/>
        </pc:sldMkLst>
        <pc:spChg chg="mod">
          <ac:chgData name="Toby Donaldson" userId="2e6e5431-bb17-4c41-9985-d39c50d83c73" providerId="ADAL" clId="{B9586FC7-1ADA-4368-AE13-4AF4FF7EC188}" dt="2023-07-08T05:42:36.967" v="3352" actId="20577"/>
          <ac:spMkLst>
            <pc:docMk/>
            <pc:sldMk cId="668475254" sldId="281"/>
            <ac:spMk id="24" creationId="{00C9ED4F-F44C-917F-66C3-21278B31846A}"/>
          </ac:spMkLst>
        </pc:spChg>
        <pc:spChg chg="mod">
          <ac:chgData name="Toby Donaldson" userId="2e6e5431-bb17-4c41-9985-d39c50d83c73" providerId="ADAL" clId="{B9586FC7-1ADA-4368-AE13-4AF4FF7EC188}" dt="2023-07-08T05:42:39.297" v="3354" actId="20577"/>
          <ac:spMkLst>
            <pc:docMk/>
            <pc:sldMk cId="668475254" sldId="281"/>
            <ac:spMk id="27" creationId="{0FCF45B2-F027-DE27-FA4B-57D5542962A7}"/>
          </ac:spMkLst>
        </pc:spChg>
        <pc:spChg chg="mod">
          <ac:chgData name="Toby Donaldson" userId="2e6e5431-bb17-4c41-9985-d39c50d83c73" providerId="ADAL" clId="{B9586FC7-1ADA-4368-AE13-4AF4FF7EC188}" dt="2023-07-08T05:42:25.487" v="3348" actId="20577"/>
          <ac:spMkLst>
            <pc:docMk/>
            <pc:sldMk cId="668475254" sldId="281"/>
            <ac:spMk id="193" creationId="{68859D1C-40CF-B948-6D57-B996E0E9C131}"/>
          </ac:spMkLst>
        </pc:spChg>
        <pc:spChg chg="mod">
          <ac:chgData name="Toby Donaldson" userId="2e6e5431-bb17-4c41-9985-d39c50d83c73" providerId="ADAL" clId="{B9586FC7-1ADA-4368-AE13-4AF4FF7EC188}" dt="2023-07-08T05:42:27.669" v="3350" actId="20577"/>
          <ac:spMkLst>
            <pc:docMk/>
            <pc:sldMk cId="668475254" sldId="281"/>
            <ac:spMk id="195" creationId="{DFB10C04-12D8-319B-7FB5-0A7260869672}"/>
          </ac:spMkLst>
        </pc:spChg>
        <pc:picChg chg="del">
          <ac:chgData name="Toby Donaldson" userId="2e6e5431-bb17-4c41-9985-d39c50d83c73" providerId="ADAL" clId="{B9586FC7-1ADA-4368-AE13-4AF4FF7EC188}" dt="2023-07-08T05:17:57.251" v="2731" actId="21"/>
          <ac:picMkLst>
            <pc:docMk/>
            <pc:sldMk cId="668475254" sldId="281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08T05:48:12.577" v="3406" actId="14100"/>
        <pc:sldMkLst>
          <pc:docMk/>
          <pc:sldMk cId="4292315240" sldId="282"/>
        </pc:sldMkLst>
        <pc:spChg chg="add del mod">
          <ac:chgData name="Toby Donaldson" userId="2e6e5431-bb17-4c41-9985-d39c50d83c73" providerId="ADAL" clId="{B9586FC7-1ADA-4368-AE13-4AF4FF7EC188}" dt="2023-07-08T05:20:05.455" v="2769"/>
          <ac:spMkLst>
            <pc:docMk/>
            <pc:sldMk cId="4292315240" sldId="282"/>
            <ac:spMk id="2" creationId="{A604EE2F-997E-F5D6-5E05-60C0FD34D701}"/>
          </ac:spMkLst>
        </pc:spChg>
        <pc:spChg chg="add del mod">
          <ac:chgData name="Toby Donaldson" userId="2e6e5431-bb17-4c41-9985-d39c50d83c73" providerId="ADAL" clId="{B9586FC7-1ADA-4368-AE13-4AF4FF7EC188}" dt="2023-07-08T05:20:11.829" v="2771"/>
          <ac:spMkLst>
            <pc:docMk/>
            <pc:sldMk cId="4292315240" sldId="282"/>
            <ac:spMk id="3" creationId="{CEA0B4E4-7C16-F8AE-AB1A-6CEE6AD501C5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1:33.837" v="2878" actId="20577"/>
          <ac:spMkLst>
            <pc:docMk/>
            <pc:sldMk cId="4292315240" sldId="282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24" creationId="{8CC4AB94-06B0-9122-DE2A-4D29CB17BE33}"/>
          </ac:spMkLst>
        </pc:spChg>
        <pc:spChg chg="mod">
          <ac:chgData name="Toby Donaldson" userId="2e6e5431-bb17-4c41-9985-d39c50d83c73" providerId="ADAL" clId="{B9586FC7-1ADA-4368-AE13-4AF4FF7EC188}" dt="2023-07-08T05:46:01.742" v="3376" actId="20577"/>
          <ac:spMkLst>
            <pc:docMk/>
            <pc:sldMk cId="4292315240" sldId="28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46:04.538" v="3378" actId="20577"/>
          <ac:spMkLst>
            <pc:docMk/>
            <pc:sldMk cId="4292315240" sldId="28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46:34.030" v="3385" actId="21"/>
          <ac:spMkLst>
            <pc:docMk/>
            <pc:sldMk cId="4292315240" sldId="282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19:57.050" v="2765" actId="21"/>
          <ac:spMkLst>
            <pc:docMk/>
            <pc:sldMk cId="4292315240" sldId="282"/>
            <ac:spMk id="100" creationId="{245CB644-0FB9-32F5-267E-8E41BCCD7193}"/>
          </ac:spMkLst>
        </pc:spChg>
        <pc:grpChg chg="add mod">
          <ac:chgData name="Toby Donaldson" userId="2e6e5431-bb17-4c41-9985-d39c50d83c73" providerId="ADAL" clId="{B9586FC7-1ADA-4368-AE13-4AF4FF7EC188}" dt="2023-07-08T05:48:06.752" v="3405" actId="1076"/>
          <ac:grpSpMkLst>
            <pc:docMk/>
            <pc:sldMk cId="4292315240" sldId="282"/>
            <ac:grpSpMk id="12" creationId="{5BD7523B-7FE6-A1B1-66E1-B9872FCDE3A7}"/>
          </ac:grpSpMkLst>
        </pc:grpChg>
        <pc:picChg chg="del">
          <ac:chgData name="Toby Donaldson" userId="2e6e5431-bb17-4c41-9985-d39c50d83c73" providerId="ADAL" clId="{B9586FC7-1ADA-4368-AE13-4AF4FF7EC188}" dt="2023-07-08T05:20:30.121" v="2776" actId="21"/>
          <ac:picMkLst>
            <pc:docMk/>
            <pc:sldMk cId="4292315240" sldId="282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5:48:12.577" v="3406" actId="14100"/>
          <ac:cxnSpMkLst>
            <pc:docMk/>
            <pc:sldMk cId="4292315240" sldId="282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" creationId="{AFE37224-2E1E-76C6-1B56-1E4E6704B89C}"/>
          </ac:cxnSpMkLst>
        </pc:cxnChg>
        <pc:cxnChg chg="add mod">
          <ac:chgData name="Toby Donaldson" userId="2e6e5431-bb17-4c41-9985-d39c50d83c73" providerId="ADAL" clId="{B9586FC7-1ADA-4368-AE13-4AF4FF7EC188}" dt="2023-07-08T05:48:06.752" v="3405" actId="1076"/>
          <ac:cxnSpMkLst>
            <pc:docMk/>
            <pc:sldMk cId="4292315240" sldId="282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5:47:12.496" v="3396" actId="14100"/>
          <ac:cxnSpMkLst>
            <pc:docMk/>
            <pc:sldMk cId="4292315240" sldId="282"/>
            <ac:cxnSpMk id="16" creationId="{1D71CAC4-D3A1-166F-DE3D-0B5D9733C5DE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23" creationId="{B39A1351-BD5B-7396-A8F0-7E6B804868AC}"/>
          </ac:cxnSpMkLst>
        </pc:cxnChg>
        <pc:cxnChg chg="mod">
          <ac:chgData name="Toby Donaldson" userId="2e6e5431-bb17-4c41-9985-d39c50d83c73" providerId="ADAL" clId="{B9586FC7-1ADA-4368-AE13-4AF4FF7EC188}" dt="2023-07-08T05:19:52.483" v="2764" actId="1582"/>
          <ac:cxnSpMkLst>
            <pc:docMk/>
            <pc:sldMk cId="4292315240" sldId="282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47:05.026" v="3393" actId="21"/>
          <ac:cxnSpMkLst>
            <pc:docMk/>
            <pc:sldMk cId="4292315240" sldId="282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46:13.820" v="3379" actId="21"/>
          <ac:cxnSpMkLst>
            <pc:docMk/>
            <pc:sldMk cId="4292315240" sldId="282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6:31.970" v="3384" actId="21"/>
          <ac:cxnSpMkLst>
            <pc:docMk/>
            <pc:sldMk cId="4292315240" sldId="28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5:46:29.407" v="3383" actId="21"/>
          <ac:cxnSpMkLst>
            <pc:docMk/>
            <pc:sldMk cId="4292315240" sldId="282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0:18.263" v="6077" actId="20577"/>
        <pc:sldMkLst>
          <pc:docMk/>
          <pc:sldMk cId="3745029375" sldId="283"/>
        </pc:sldMkLst>
        <pc:spChg chg="mod">
          <ac:chgData name="Toby Donaldson" userId="2e6e5431-bb17-4c41-9985-d39c50d83c73" providerId="ADAL" clId="{B9586FC7-1ADA-4368-AE13-4AF4FF7EC188}" dt="2023-07-10T02:50:07.952" v="6075" actId="20577"/>
          <ac:spMkLst>
            <pc:docMk/>
            <pc:sldMk cId="3745029375" sldId="283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49:02.560" v="3411" actId="164"/>
          <ac:spMkLst>
            <pc:docMk/>
            <pc:sldMk cId="3745029375" sldId="283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1:54.698" v="2880" actId="21"/>
          <ac:spMkLst>
            <pc:docMk/>
            <pc:sldMk cId="3745029375" sldId="28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7" creationId="{E06F8C17-0CFC-4812-DF96-7036B4B59AE8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10" creationId="{8D709FE9-718D-2CB0-EC26-137BD3B8E01C}"/>
          </ac:spMkLst>
        </pc:spChg>
        <pc:spChg chg="mod">
          <ac:chgData name="Toby Donaldson" userId="2e6e5431-bb17-4c41-9985-d39c50d83c73" providerId="ADAL" clId="{B9586FC7-1ADA-4368-AE13-4AF4FF7EC188}" dt="2023-07-08T05:22:55.818" v="2941" actId="113"/>
          <ac:spMkLst>
            <pc:docMk/>
            <pc:sldMk cId="3745029375" sldId="28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23:19.574" v="2946" actId="20577"/>
          <ac:spMkLst>
            <pc:docMk/>
            <pc:sldMk cId="3745029375" sldId="28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5:50:48.454" v="3440" actId="1076"/>
          <ac:spMkLst>
            <pc:docMk/>
            <pc:sldMk cId="3745029375" sldId="283"/>
            <ac:spMk id="28" creationId="{D343DFBF-0FEC-31FD-DDB5-33906472EEBF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10T02:49:49.458" v="6070" actId="20577"/>
          <ac:spMkLst>
            <pc:docMk/>
            <pc:sldMk cId="3745029375" sldId="283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10T02:49:51.606" v="6071" actId="20577"/>
          <ac:spMkLst>
            <pc:docMk/>
            <pc:sldMk cId="3745029375" sldId="28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2:49:57.056" v="6073" actId="20577"/>
          <ac:spMkLst>
            <pc:docMk/>
            <pc:sldMk cId="3745029375" sldId="283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10T02:50:18.263" v="6077" actId="20577"/>
          <ac:spMkLst>
            <pc:docMk/>
            <pc:sldMk cId="3745029375" sldId="28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48:44.691" v="3407" actId="21"/>
          <ac:spMkLst>
            <pc:docMk/>
            <pc:sldMk cId="3745029375" sldId="283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50:17.581" v="3428" actId="1076"/>
          <ac:spMkLst>
            <pc:docMk/>
            <pc:sldMk cId="3745029375" sldId="283"/>
            <ac:spMk id="98" creationId="{882D82A8-9D8C-9092-735D-EE501DF8272B}"/>
          </ac:spMkLst>
        </pc:spChg>
        <pc:grpChg chg="add mod">
          <ac:chgData name="Toby Donaldson" userId="2e6e5431-bb17-4c41-9985-d39c50d83c73" providerId="ADAL" clId="{B9586FC7-1ADA-4368-AE13-4AF4FF7EC188}" dt="2023-07-08T05:49:34.788" v="3416" actId="1076"/>
          <ac:grpSpMkLst>
            <pc:docMk/>
            <pc:sldMk cId="3745029375" sldId="283"/>
            <ac:grpSpMk id="14" creationId="{B29CDB15-0A3A-2F5A-085A-D8F965CAC626}"/>
          </ac:grpSpMkLst>
        </pc:grpChg>
        <pc:grpChg chg="add mod">
          <ac:chgData name="Toby Donaldson" userId="2e6e5431-bb17-4c41-9985-d39c50d83c73" providerId="ADAL" clId="{B9586FC7-1ADA-4368-AE13-4AF4FF7EC188}" dt="2023-07-08T05:49:57.001" v="3422" actId="1076"/>
          <ac:grpSpMkLst>
            <pc:docMk/>
            <pc:sldMk cId="3745029375" sldId="283"/>
            <ac:grpSpMk id="22" creationId="{F0A777B0-1D70-D958-711B-CB490E3FF878}"/>
          </ac:grpSpMkLst>
        </pc:grpChg>
        <pc:grpChg chg="add mod">
          <ac:chgData name="Toby Donaldson" userId="2e6e5431-bb17-4c41-9985-d39c50d83c73" providerId="ADAL" clId="{B9586FC7-1ADA-4368-AE13-4AF4FF7EC188}" dt="2023-07-08T05:51:12.808" v="3446" actId="1076"/>
          <ac:grpSpMkLst>
            <pc:docMk/>
            <pc:sldMk cId="3745029375" sldId="283"/>
            <ac:grpSpMk id="33" creationId="{E0FE8531-A29C-B23F-07FA-002DF148F9FF}"/>
          </ac:grpSpMkLst>
        </pc:grpChg>
        <pc:picChg chg="add mod">
          <ac:chgData name="Toby Donaldson" userId="2e6e5431-bb17-4c41-9985-d39c50d83c73" providerId="ADAL" clId="{B9586FC7-1ADA-4368-AE13-4AF4FF7EC188}" dt="2023-07-08T05:25:08.070" v="3098" actId="1076"/>
          <ac:picMkLst>
            <pc:docMk/>
            <pc:sldMk cId="3745029375" sldId="283"/>
            <ac:picMk id="2" creationId="{0C55368E-358D-991C-BCCF-57381DCA847C}"/>
          </ac:picMkLst>
        </pc:pic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3" creationId="{39603B6F-4106-95B2-F2A2-7EB6618F5861}"/>
          </ac:cxnSpMkLst>
        </pc:cxnChg>
        <pc:cxnChg chg="del mod">
          <ac:chgData name="Toby Donaldson" userId="2e6e5431-bb17-4c41-9985-d39c50d83c73" providerId="ADAL" clId="{B9586FC7-1ADA-4368-AE13-4AF4FF7EC188}" dt="2023-07-08T05:21:57.824" v="2881" actId="21"/>
          <ac:cxnSpMkLst>
            <pc:docMk/>
            <pc:sldMk cId="3745029375" sldId="283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9" creationId="{506F8CEF-CBE4-B63B-9D9D-14394ED15CA2}"/>
          </ac:cxnSpMkLst>
        </pc:cxnChg>
        <pc:cxnChg chg="add mod">
          <ac:chgData name="Toby Donaldson" userId="2e6e5431-bb17-4c41-9985-d39c50d83c73" providerId="ADAL" clId="{B9586FC7-1ADA-4368-AE13-4AF4FF7EC188}" dt="2023-07-08T05:50:48.454" v="3440" actId="1076"/>
          <ac:cxnSpMkLst>
            <pc:docMk/>
            <pc:sldMk cId="3745029375" sldId="283"/>
            <ac:cxnSpMk id="27" creationId="{B295DAAA-41B6-B0B7-7EFA-C2D445ED79BA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8:44.691" v="3407" actId="21"/>
          <ac:cxnSpMkLst>
            <pc:docMk/>
            <pc:sldMk cId="3745029375" sldId="283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50:17.581" v="3428" actId="1076"/>
          <ac:cxnSpMkLst>
            <pc:docMk/>
            <pc:sldMk cId="3745029375" sldId="283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49:34.788" v="3416" actId="1076"/>
          <ac:cxnSpMkLst>
            <pc:docMk/>
            <pc:sldMk cId="3745029375" sldId="283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2:37.048" v="6087" actId="20577"/>
        <pc:sldMkLst>
          <pc:docMk/>
          <pc:sldMk cId="2623077837" sldId="284"/>
        </pc:sldMkLst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4" creationId="{7319028B-E724-5450-14A8-F2D6A5FAE99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7:51.394" v="3119" actId="1076"/>
          <ac:spMkLst>
            <pc:docMk/>
            <pc:sldMk cId="2623077837" sldId="284"/>
            <ac:spMk id="6" creationId="{62904010-725B-6B58-AE5C-0152E66CAD7F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" creationId="{F213D4E8-1617-EB22-CE94-C3DE5CCCCA07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1" creationId="{8A0BEA5F-36F9-A0AD-3282-CA4E0942B8CB}"/>
          </ac:spMkLst>
        </pc:spChg>
        <pc:spChg chg="add del mod">
          <ac:chgData name="Toby Donaldson" userId="2e6e5431-bb17-4c41-9985-d39c50d83c73" providerId="ADAL" clId="{B9586FC7-1ADA-4368-AE13-4AF4FF7EC188}" dt="2023-07-08T05:52:11.153" v="3453" actId="21"/>
          <ac:spMkLst>
            <pc:docMk/>
            <pc:sldMk cId="2623077837" sldId="284"/>
            <ac:spMk id="12" creationId="{2983C815-F4C7-2A0D-73AA-7C6FA87D8960}"/>
          </ac:spMkLst>
        </pc:spChg>
        <pc:spChg chg="add del mod">
          <ac:chgData name="Toby Donaldson" userId="2e6e5431-bb17-4c41-9985-d39c50d83c73" providerId="ADAL" clId="{B9586FC7-1ADA-4368-AE13-4AF4FF7EC188}" dt="2023-07-08T05:52:08.248" v="3452" actId="21"/>
          <ac:spMkLst>
            <pc:docMk/>
            <pc:sldMk cId="2623077837" sldId="284"/>
            <ac:spMk id="13" creationId="{ADAC5565-D1BB-92E6-33FC-FB1011BCBA2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4" creationId="{2935838C-52C3-31C5-0E3A-27F670BE658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08T05:23:23.960" v="2948" actId="20577"/>
          <ac:spMkLst>
            <pc:docMk/>
            <pc:sldMk cId="2623077837" sldId="284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9" creationId="{745E42CE-BA65-368C-D5AB-077003D1D896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0" creationId="{B0D78346-1C56-62F5-EEA3-E409AF5F04E7}"/>
          </ac:spMkLst>
        </pc:spChg>
        <pc:spChg chg="add mod">
          <ac:chgData name="Toby Donaldson" userId="2e6e5431-bb17-4c41-9985-d39c50d83c73" providerId="ADAL" clId="{B9586FC7-1ADA-4368-AE13-4AF4FF7EC188}" dt="2023-07-10T02:52:22.600" v="6079" actId="20577"/>
          <ac:spMkLst>
            <pc:docMk/>
            <pc:sldMk cId="2623077837" sldId="284"/>
            <ac:spMk id="21" creationId="{FBB462DE-928A-F75D-7037-94BE6BA886F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2" creationId="{04BAF4D4-3A79-AAA2-D090-5EDE7CFB69C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3" creationId="{853292CC-3FFD-FE7F-F6FF-5A45C4BB68B4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6" creationId="{EDDFA0A3-CAE9-137F-CFE0-325C5F817A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7" creationId="{5219AC8D-2207-D34C-6A5C-27098D69FD19}"/>
          </ac:spMkLst>
        </pc:spChg>
        <pc:spChg chg="add mod">
          <ac:chgData name="Toby Donaldson" userId="2e6e5431-bb17-4c41-9985-d39c50d83c73" providerId="ADAL" clId="{B9586FC7-1ADA-4368-AE13-4AF4FF7EC188}" dt="2023-07-10T02:52:26.851" v="6081" actId="20577"/>
          <ac:spMkLst>
            <pc:docMk/>
            <pc:sldMk cId="2623077837" sldId="284"/>
            <ac:spMk id="33" creationId="{28607959-B102-7205-B6AA-4DAC7424844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5" creationId="{7784A0E0-238E-4A3A-DFC2-57921C22BC4D}"/>
          </ac:spMkLst>
        </pc:spChg>
        <pc:spChg chg="add mod">
          <ac:chgData name="Toby Donaldson" userId="2e6e5431-bb17-4c41-9985-d39c50d83c73" providerId="ADAL" clId="{B9586FC7-1ADA-4368-AE13-4AF4FF7EC188}" dt="2023-07-10T02:52:34.442" v="6085" actId="20577"/>
          <ac:spMkLst>
            <pc:docMk/>
            <pc:sldMk cId="2623077837" sldId="284"/>
            <ac:spMk id="36" creationId="{46842CA0-2D15-6AA3-797B-B34170C1CE73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7" creationId="{FACF652A-9421-C03B-41B7-BC6BCBE11DD7}"/>
          </ac:spMkLst>
        </pc:spChg>
        <pc:spChg chg="add mod">
          <ac:chgData name="Toby Donaldson" userId="2e6e5431-bb17-4c41-9985-d39c50d83c73" providerId="ADAL" clId="{B9586FC7-1ADA-4368-AE13-4AF4FF7EC188}" dt="2023-07-10T02:52:37.048" v="6087" actId="20577"/>
          <ac:spMkLst>
            <pc:docMk/>
            <pc:sldMk cId="2623077837" sldId="284"/>
            <ac:spMk id="38" creationId="{A373D9D1-92BE-8E81-C61C-2E9FB778F9D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9" creationId="{9795389C-CEC8-9A24-F9B7-2E193825979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4" creationId="{E8BB5413-0333-F4C8-882C-FD2D18DFC88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6" creationId="{68680A4F-92B7-43A1-A098-03A09C4A138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8" creationId="{6358A864-9D51-3C23-2762-EAFA299219E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0" creationId="{B39FEE43-2C1D-F04A-014C-DBF22576E22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3" creationId="{F2FCE01D-97CE-DA8B-8BC3-980D265DAB6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5" creationId="{AF6F206C-DD9C-E7BE-D8A5-A975C762541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7" creationId="{5E6AF9B7-D9C4-65F9-E1F8-CA204158DF9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30.313" v="6083" actId="20577"/>
          <ac:spMkLst>
            <pc:docMk/>
            <pc:sldMk cId="2623077837" sldId="284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62" creationId="{36C48BA1-7FBA-953F-E1FD-C46E08963A0A}"/>
          </ac:spMkLst>
        </pc:spChg>
        <pc:spChg chg="del">
          <ac:chgData name="Toby Donaldson" userId="2e6e5431-bb17-4c41-9985-d39c50d83c73" providerId="ADAL" clId="{B9586FC7-1ADA-4368-AE13-4AF4FF7EC188}" dt="2023-07-08T05:23:14.719" v="2944" actId="21"/>
          <ac:spMkLst>
            <pc:docMk/>
            <pc:sldMk cId="2623077837" sldId="284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5:23:11.329" v="2943" actId="21"/>
          <ac:spMkLst>
            <pc:docMk/>
            <pc:sldMk cId="2623077837" sldId="284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6" creationId="{E7F36839-C8AD-758C-14FD-E5E1EAB0B803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8" creationId="{F4049694-6314-4CEE-3DDD-732772A149A2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8" creationId="{1EE5DB89-DD23-8C1C-889B-CACD923B38F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09" creationId="{B598A085-5635-4215-45C1-EA0C0BD10F0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1" creationId="{C5730679-3DF7-ECE6-6876-55D434DDEEF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3" creationId="{CD90D93C-7124-D957-B984-E354B4B2D3A9}"/>
          </ac:spMkLst>
        </pc:spChg>
        <pc:spChg chg="add del">
          <ac:chgData name="Toby Donaldson" userId="2e6e5431-bb17-4c41-9985-d39c50d83c73" providerId="ADAL" clId="{B9586FC7-1ADA-4368-AE13-4AF4FF7EC188}" dt="2023-07-08T05:52:25.947" v="3455" actId="11529"/>
          <ac:spMkLst>
            <pc:docMk/>
            <pc:sldMk cId="2623077837" sldId="284"/>
            <ac:spMk id="116" creationId="{AA4C3BA9-BE3A-3A04-4D6D-62F180B00330}"/>
          </ac:spMkLst>
        </pc:spChg>
        <pc:spChg chg="mod">
          <ac:chgData name="Toby Donaldson" userId="2e6e5431-bb17-4c41-9985-d39c50d83c73" providerId="ADAL" clId="{B9586FC7-1ADA-4368-AE13-4AF4FF7EC188}" dt="2023-07-10T02:48:28.187" v="6069" actId="14100"/>
          <ac:spMkLst>
            <pc:docMk/>
            <pc:sldMk cId="2623077837" sldId="284"/>
            <ac:spMk id="118" creationId="{16198318-155F-37A0-5A07-B04A95DB2C0D}"/>
          </ac:spMkLst>
        </pc:s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16" creationId="{291D47E6-8839-BBB5-845F-FA42872B739A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60" creationId="{D0786955-6112-BA1A-FE3D-138800C0C305}"/>
          </ac:grpSpMkLst>
        </pc:grpChg>
        <pc:picChg chg="add mod">
          <ac:chgData name="Toby Donaldson" userId="2e6e5431-bb17-4c41-9985-d39c50d83c73" providerId="ADAL" clId="{B9586FC7-1ADA-4368-AE13-4AF4FF7EC188}" dt="2023-07-08T05:27:51.394" v="3119" actId="1076"/>
          <ac:picMkLst>
            <pc:docMk/>
            <pc:sldMk cId="2623077837" sldId="284"/>
            <ac:picMk id="7" creationId="{7929DB8E-C592-541C-1C95-AEA48E03B7FA}"/>
          </ac:picMkLst>
        </pc:picChg>
        <pc:cxnChg chg="add mod">
          <ac:chgData name="Toby Donaldson" userId="2e6e5431-bb17-4c41-9985-d39c50d83c73" providerId="ADAL" clId="{B9586FC7-1ADA-4368-AE13-4AF4FF7EC188}" dt="2023-07-08T05:51:59.084" v="3451" actId="14100"/>
          <ac:cxnSpMkLst>
            <pc:docMk/>
            <pc:sldMk cId="2623077837" sldId="284"/>
            <ac:cxnSpMk id="3" creationId="{38973282-F82F-D1D9-9875-FFD800B626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" creationId="{007BCE5E-93DF-DC3C-21B8-3BE1F262A2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" creationId="{F97A30F8-1565-4C9E-5638-14F098783AD1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8" creationId="{9B31AE76-096E-2F96-3B13-1CA4183300AC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9" creationId="{F8D07677-602F-E3AD-05FA-D1478F4BC7BF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0" creationId="{F59D7D14-FC39-8D99-E55D-27EBB2C5FFB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1" creationId="{EE2FA4C1-A94E-F990-E892-87781328A7B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2" creationId="{B76CD287-4828-61CC-94B2-A04D668AB2F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0" creationId="{4B6A48ED-C2A8-E9E6-04F2-7686B0DFD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1" creationId="{756F3FB9-0BCC-267D-F91D-D316CB56C87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2" creationId="{3CF413A8-4014-8F44-81C2-6FBAD5BDCD33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3" creationId="{28400BC0-B15E-B909-BC68-57F9C988843D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5" creationId="{D69EC877-A1B2-FDC5-D38A-4C97DF3A30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7" creationId="{14B6C117-CDCB-75FF-D4B2-F57A686BE516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9" creationId="{46094422-B4D0-C7C7-71F9-3662F35212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1" creationId="{0095820D-5E48-B631-45D9-FAF5A20506C2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2" creationId="{0EB53A03-BE30-97E0-7D1A-6D1747DFE9A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4" creationId="{BBE4E7A7-E840-A738-E153-C3E259D3B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6" creationId="{4E52E8F9-71D0-6415-463D-7DFC7C94495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8" creationId="{B43EB5CE-4DFD-BD8C-C32B-9271877D9E0A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7" creationId="{87FB6A34-1F44-33B7-0A86-321EE3B2FDD3}"/>
          </ac:cxnSpMkLst>
        </pc:cxnChg>
        <pc:cxnChg chg="del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00" creationId="{83AA3AAA-2C20-4D60-4613-709771B4C839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0" creationId="{01A58331-22B4-2B4C-AAA2-CC484413DE7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2" creationId="{C7654418-CD8F-C151-3709-7336D2E4FF52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5:56:39.636" v="3487" actId="2696"/>
        <pc:sldMkLst>
          <pc:docMk/>
          <pc:sldMk cId="2445131282" sldId="285"/>
        </pc:sldMkLst>
        <pc:spChg chg="add mod">
          <ac:chgData name="Toby Donaldson" userId="2e6e5431-bb17-4c41-9985-d39c50d83c73" providerId="ADAL" clId="{B9586FC7-1ADA-4368-AE13-4AF4FF7EC188}" dt="2023-07-08T05:27:13.069" v="3118" actId="693"/>
          <ac:spMkLst>
            <pc:docMk/>
            <pc:sldMk cId="2445131282" sldId="285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5:47.636" v="3104" actId="21"/>
          <ac:spMkLst>
            <pc:docMk/>
            <pc:sldMk cId="2445131282" sldId="285"/>
            <ac:spMk id="6" creationId="{62904010-725B-6B58-AE5C-0152E66CAD7F}"/>
          </ac:spMkLst>
        </pc:spChg>
        <pc:spChg chg="add mod">
          <ac:chgData name="Toby Donaldson" userId="2e6e5431-bb17-4c41-9985-d39c50d83c73" providerId="ADAL" clId="{B9586FC7-1ADA-4368-AE13-4AF4FF7EC188}" dt="2023-07-08T05:28:01.894" v="3120"/>
          <ac:spMkLst>
            <pc:docMk/>
            <pc:sldMk cId="2445131282" sldId="285"/>
            <ac:spMk id="8" creationId="{65A3978E-81ED-64B1-4E59-787C7780E3FA}"/>
          </ac:spMkLst>
        </pc:spChg>
        <pc:spChg chg="add mod">
          <ac:chgData name="Toby Donaldson" userId="2e6e5431-bb17-4c41-9985-d39c50d83c73" providerId="ADAL" clId="{B9586FC7-1ADA-4368-AE13-4AF4FF7EC188}" dt="2023-07-08T05:28:57.127" v="3213" actId="113"/>
          <ac:spMkLst>
            <pc:docMk/>
            <pc:sldMk cId="2445131282" sldId="285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1" creationId="{ECCBF1C4-88E0-DB04-4A1A-C1F19A6626E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3" creationId="{FC647BDC-F6C6-1309-F520-1A66704C173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03.538" v="3360" actId="20577"/>
          <ac:spMkLst>
            <pc:docMk/>
            <pc:sldMk cId="2445131282" sldId="285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05.782" v="3362" actId="20577"/>
          <ac:spMkLst>
            <pc:docMk/>
            <pc:sldMk cId="2445131282" sldId="285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5:26:34.595" v="3112" actId="21"/>
          <ac:spMkLst>
            <pc:docMk/>
            <pc:sldMk cId="2445131282" sldId="285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5:26:20.816" v="3109" actId="21"/>
          <ac:spMkLst>
            <pc:docMk/>
            <pc:sldMk cId="2445131282" sldId="285"/>
            <ac:spMk id="118" creationId="{16198318-155F-37A0-5A07-B04A95DB2C0D}"/>
          </ac:spMkLst>
        </pc:spChg>
        <pc:picChg chg="del">
          <ac:chgData name="Toby Donaldson" userId="2e6e5431-bb17-4c41-9985-d39c50d83c73" providerId="ADAL" clId="{B9586FC7-1ADA-4368-AE13-4AF4FF7EC188}" dt="2023-07-08T05:25:47.636" v="3104" actId="21"/>
          <ac:picMkLst>
            <pc:docMk/>
            <pc:sldMk cId="2445131282" sldId="285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26:17.957" v="3108" actId="21"/>
          <ac:cxnSpMkLst>
            <pc:docMk/>
            <pc:sldMk cId="2445131282" sldId="285"/>
            <ac:cxnSpMk id="3" creationId="{38973282-F82F-D1D9-9875-FFD800B62635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0" creationId="{55354F5C-38B5-0B51-7245-A78C6A2FD5E8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2" creationId="{1112A8B3-CE40-DFC3-A444-ECD5F90288A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7" creationId="{DC4F2C5F-803E-4DE8-4D47-D850F8AE5E07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6:01:35.990" v="3552" actId="2696"/>
        <pc:sldMkLst>
          <pc:docMk/>
          <pc:sldMk cId="3546795492" sldId="286"/>
        </pc:sldMkLst>
        <pc:spChg chg="mod">
          <ac:chgData name="Toby Donaldson" userId="2e6e5431-bb17-4c41-9985-d39c50d83c73" providerId="ADAL" clId="{B9586FC7-1ADA-4368-AE13-4AF4FF7EC188}" dt="2023-07-08T05:32:46.582" v="3252" actId="14100"/>
          <ac:spMkLst>
            <pc:docMk/>
            <pc:sldMk cId="3546795492" sldId="286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9:15.734" v="3215" actId="21"/>
          <ac:spMkLst>
            <pc:docMk/>
            <pc:sldMk cId="3546795492" sldId="286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26" creationId="{C53D6C37-33F2-794F-B2B3-E631F799A187}"/>
          </ac:spMkLst>
        </pc:spChg>
        <pc:spChg chg="add mod">
          <ac:chgData name="Toby Donaldson" userId="2e6e5431-bb17-4c41-9985-d39c50d83c73" providerId="ADAL" clId="{B9586FC7-1ADA-4368-AE13-4AF4FF7EC188}" dt="2023-07-08T05:33:23.395" v="3294" actId="1076"/>
          <ac:spMkLst>
            <pc:docMk/>
            <pc:sldMk cId="3546795492" sldId="286"/>
            <ac:spMk id="35" creationId="{B5F5C5B1-1947-C123-0C53-AAA8E80EB0C5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7" creationId="{93FF3415-6576-F110-00FD-EFEBE37FB7CC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9" creationId="{EEFB9F28-B37E-E876-851B-D0FE2C22C26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15.223" v="3364" actId="20577"/>
          <ac:spMkLst>
            <pc:docMk/>
            <pc:sldMk cId="3546795492" sldId="28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18.147" v="3366" actId="20577"/>
          <ac:spMkLst>
            <pc:docMk/>
            <pc:sldMk cId="3546795492" sldId="28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5" creationId="{F7619E94-2250-DB6B-1C04-FFE31F090B26}"/>
          </ac:spMkLst>
        </pc:spChg>
        <pc:spChg chg="del mod">
          <ac:chgData name="Toby Donaldson" userId="2e6e5431-bb17-4c41-9985-d39c50d83c73" providerId="ADAL" clId="{B9586FC7-1ADA-4368-AE13-4AF4FF7EC188}" dt="2023-07-08T05:29:45.628" v="3218" actId="21"/>
          <ac:spMkLst>
            <pc:docMk/>
            <pc:sldMk cId="3546795492" sldId="286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5:31:21.098" v="3238" actId="1076"/>
          <ac:grpSpMkLst>
            <pc:docMk/>
            <pc:sldMk cId="3546795492" sldId="286"/>
            <ac:grpSpMk id="22" creationId="{47C90063-58D4-961B-FFEF-42C5FB77C928}"/>
          </ac:grpSpMkLst>
        </pc:grpChg>
        <pc:grpChg chg="add mod">
          <ac:chgData name="Toby Donaldson" userId="2e6e5431-bb17-4c41-9985-d39c50d83c73" providerId="ADAL" clId="{B9586FC7-1ADA-4368-AE13-4AF4FF7EC188}" dt="2023-07-08T05:31:10.969" v="3235" actId="164"/>
          <ac:grpSpMkLst>
            <pc:docMk/>
            <pc:sldMk cId="3546795492" sldId="286"/>
            <ac:grpSpMk id="23" creationId="{0EE28E6B-C3FA-6B5A-5C58-2468DBA7771F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8" creationId="{535E1642-8AD4-764E-DD27-A4EA40164C1D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9" creationId="{6F2CA273-91BC-1668-7D39-7F6A4ABABCB8}"/>
          </ac:grpSpMkLst>
        </pc:grp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6" creationId="{7FF997E8-171F-F3F5-BA48-E8E2B1DEE896}"/>
          </ac:cxnSpMkLst>
        </pc:cxn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8" creationId="{986084B1-A57C-6D06-C6FC-D4A933F2FB9E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7" creationId="{DC4F2C5F-803E-4DE8-4D47-D850F8AE5E07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08T06:07:46.509" v="3660" actId="20577"/>
        <pc:sldMkLst>
          <pc:docMk/>
          <pc:sldMk cId="3503378799" sldId="287"/>
        </pc:sldMkLst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5" creationId="{C7A2C93F-5DA3-0474-4137-D35472FB1694}"/>
          </ac:spMkLst>
        </pc:spChg>
        <pc:spChg chg="mod">
          <ac:chgData name="Toby Donaldson" userId="2e6e5431-bb17-4c41-9985-d39c50d83c73" providerId="ADAL" clId="{B9586FC7-1ADA-4368-AE13-4AF4FF7EC188}" dt="2023-07-08T06:05:10.750" v="3590" actId="20577"/>
          <ac:spMkLst>
            <pc:docMk/>
            <pc:sldMk cId="3503378799" sldId="287"/>
            <ac:spMk id="8" creationId="{866D6CF2-A113-C8D5-B2B7-FF83CD35224C}"/>
          </ac:spMkLst>
        </pc:spChg>
        <pc:spChg chg="mod">
          <ac:chgData name="Toby Donaldson" userId="2e6e5431-bb17-4c41-9985-d39c50d83c73" providerId="ADAL" clId="{B9586FC7-1ADA-4368-AE13-4AF4FF7EC188}" dt="2023-07-08T05:34:12.230" v="3302"/>
          <ac:spMkLst>
            <pc:docMk/>
            <pc:sldMk cId="3503378799" sldId="287"/>
            <ac:spMk id="9" creationId="{3E7EAEAE-4910-A102-7F6D-9205D77F293D}"/>
          </ac:spMkLst>
        </pc:spChg>
        <pc:spChg chg="add mod">
          <ac:chgData name="Toby Donaldson" userId="2e6e5431-bb17-4c41-9985-d39c50d83c73" providerId="ADAL" clId="{B9586FC7-1ADA-4368-AE13-4AF4FF7EC188}" dt="2023-07-08T06:04:01.866" v="3579" actId="1076"/>
          <ac:spMkLst>
            <pc:docMk/>
            <pc:sldMk cId="3503378799" sldId="287"/>
            <ac:spMk id="14" creationId="{1787DD27-F881-D414-7E3A-56B5CE08C47D}"/>
          </ac:spMkLst>
        </pc:spChg>
        <pc:spChg chg="add mod">
          <ac:chgData name="Toby Donaldson" userId="2e6e5431-bb17-4c41-9985-d39c50d83c73" providerId="ADAL" clId="{B9586FC7-1ADA-4368-AE13-4AF4FF7EC188}" dt="2023-07-08T06:03:51.225" v="3576" actId="1076"/>
          <ac:spMkLst>
            <pc:docMk/>
            <pc:sldMk cId="3503378799" sldId="287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08T05:33:39.991" v="3299" actId="20577"/>
          <ac:spMkLst>
            <pc:docMk/>
            <pc:sldMk cId="3503378799" sldId="287"/>
            <ac:spMk id="18" creationId="{E990820E-F49F-048D-064F-A206E9A9F8FB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3" creationId="{C26EB41E-AE82-5C72-33B5-D5E2D9561265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5" creationId="{6F0FF8BD-D43E-7680-DA66-BDFDAA809B0D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7" creationId="{2132983E-37D4-F00C-E24D-16B3249378F0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9" creationId="{3256AAD2-323B-3479-B1F1-7FEFF96BE692}"/>
          </ac:spMkLst>
        </pc:spChg>
        <pc:spChg chg="add mod">
          <ac:chgData name="Toby Donaldson" userId="2e6e5431-bb17-4c41-9985-d39c50d83c73" providerId="ADAL" clId="{B9586FC7-1ADA-4368-AE13-4AF4FF7EC188}" dt="2023-07-08T06:03:04.417" v="3567" actId="1076"/>
          <ac:spMkLst>
            <pc:docMk/>
            <pc:sldMk cId="3503378799" sldId="287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4" creationId="{24770B68-9144-98CB-37F2-08200C84408B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39.473" v="3370" actId="20577"/>
          <ac:spMkLst>
            <pc:docMk/>
            <pc:sldMk cId="3503378799" sldId="287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03:40.990" v="3575" actId="207"/>
          <ac:spMkLst>
            <pc:docMk/>
            <pc:sldMk cId="3503378799" sldId="287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7:46.509" v="3660" actId="20577"/>
          <ac:spMkLst>
            <pc:docMk/>
            <pc:sldMk cId="3503378799" sldId="287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5:02.918" v="3310" actId="164"/>
          <ac:spMkLst>
            <pc:docMk/>
            <pc:sldMk cId="3503378799" sldId="287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34:41.667" v="3305" actId="21"/>
          <ac:spMkLst>
            <pc:docMk/>
            <pc:sldMk cId="3503378799" sldId="287"/>
            <ac:spMk id="90" creationId="{E15AA3BF-7996-0E4D-8B19-A3299C01CFFE}"/>
          </ac:spMkLst>
        </pc:spChg>
        <pc:spChg chg="del mod">
          <ac:chgData name="Toby Donaldson" userId="2e6e5431-bb17-4c41-9985-d39c50d83c73" providerId="ADAL" clId="{B9586FC7-1ADA-4368-AE13-4AF4FF7EC188}" dt="2023-07-08T06:02:01.281" v="3555" actId="21"/>
          <ac:spMkLst>
            <pc:docMk/>
            <pc:sldMk cId="3503378799" sldId="287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6:04:27.762" v="3584" actId="1076"/>
          <ac:spMkLst>
            <pc:docMk/>
            <pc:sldMk cId="3503378799" sldId="287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04:34.084" v="3585" actId="1076"/>
          <ac:spMkLst>
            <pc:docMk/>
            <pc:sldMk cId="3503378799" sldId="287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3:24.059" v="3572" actId="1076"/>
          <ac:spMkLst>
            <pc:docMk/>
            <pc:sldMk cId="3503378799" sldId="287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04:16.846" v="3583" actId="1076"/>
          <ac:spMkLst>
            <pc:docMk/>
            <pc:sldMk cId="3503378799" sldId="287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04:11.119" v="3581" actId="1076"/>
          <ac:spMkLst>
            <pc:docMk/>
            <pc:sldMk cId="3503378799" sldId="287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4:48.537" v="3589" actId="1076"/>
          <ac:spMkLst>
            <pc:docMk/>
            <pc:sldMk cId="3503378799" sldId="287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4:37.427" v="3586" actId="1076"/>
          <ac:spMkLst>
            <pc:docMk/>
            <pc:sldMk cId="3503378799" sldId="287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6:02:20.108" v="3557" actId="1076"/>
          <ac:grpSpMkLst>
            <pc:docMk/>
            <pc:sldMk cId="3503378799" sldId="287"/>
            <ac:grpSpMk id="6" creationId="{4842F0F3-4442-42D9-511E-F52145B1A5CB}"/>
          </ac:grpSpMkLst>
        </pc:grpChg>
        <pc:grpChg chg="add mod">
          <ac:chgData name="Toby Donaldson" userId="2e6e5431-bb17-4c41-9985-d39c50d83c73" providerId="ADAL" clId="{B9586FC7-1ADA-4368-AE13-4AF4FF7EC188}" dt="2023-07-08T05:35:34.755" v="3314" actId="1076"/>
          <ac:grpSpMkLst>
            <pc:docMk/>
            <pc:sldMk cId="3503378799" sldId="287"/>
            <ac:grpSpMk id="7" creationId="{D9D58A76-2805-FEA9-316E-302957581B55}"/>
          </ac:grpSpMkLst>
        </pc:grpChg>
        <pc:grpChg chg="add mod">
          <ac:chgData name="Toby Donaldson" userId="2e6e5431-bb17-4c41-9985-d39c50d83c73" providerId="ADAL" clId="{B9586FC7-1ADA-4368-AE13-4AF4FF7EC188}" dt="2023-07-08T05:35:02.918" v="3310" actId="164"/>
          <ac:grpSpMkLst>
            <pc:docMk/>
            <pc:sldMk cId="3503378799" sldId="287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08T05:35:50.059" v="3318" actId="1076"/>
          <ac:grpSpMkLst>
            <pc:docMk/>
            <pc:sldMk cId="3503378799" sldId="287"/>
            <ac:grpSpMk id="21" creationId="{9388C88A-35B7-B02F-32C4-1C52F104D37E}"/>
          </ac:grpSpMkLst>
        </pc:grpChg>
        <pc:grpChg chg="add mod">
          <ac:chgData name="Toby Donaldson" userId="2e6e5431-bb17-4c41-9985-d39c50d83c73" providerId="ADAL" clId="{B9586FC7-1ADA-4368-AE13-4AF4FF7EC188}" dt="2023-07-08T06:01:58.522" v="3554" actId="164"/>
          <ac:grpSpMkLst>
            <pc:docMk/>
            <pc:sldMk cId="3503378799" sldId="287"/>
            <ac:grpSpMk id="30" creationId="{E6AA8B29-2A08-2B0D-8426-7AC692E11E90}"/>
          </ac:grpSpMkLst>
        </pc:grpChg>
        <pc:cxnChg chg="add mod">
          <ac:chgData name="Toby Donaldson" userId="2e6e5431-bb17-4c41-9985-d39c50d83c73" providerId="ADAL" clId="{B9586FC7-1ADA-4368-AE13-4AF4FF7EC188}" dt="2023-07-08T05:35:34.755" v="3314" actId="1076"/>
          <ac:cxnSpMkLst>
            <pc:docMk/>
            <pc:sldMk cId="3503378799" sldId="287"/>
            <ac:cxnSpMk id="10" creationId="{221D6F1B-F703-577A-E8A5-A6D272179DDF}"/>
          </ac:cxnSpMkLst>
        </pc:cxnChg>
        <pc:cxnChg chg="add mod">
          <ac:chgData name="Toby Donaldson" userId="2e6e5431-bb17-4c41-9985-d39c50d83c73" providerId="ADAL" clId="{B9586FC7-1ADA-4368-AE13-4AF4FF7EC188}" dt="2023-07-08T06:04:01.866" v="3579" actId="1076"/>
          <ac:cxnSpMkLst>
            <pc:docMk/>
            <pc:sldMk cId="3503378799" sldId="287"/>
            <ac:cxnSpMk id="13" creationId="{D136B217-E287-647B-258F-59B72D00EB60}"/>
          </ac:cxnSpMkLst>
        </pc:cxnChg>
        <pc:cxnChg chg="add mod">
          <ac:chgData name="Toby Donaldson" userId="2e6e5431-bb17-4c41-9985-d39c50d83c73" providerId="ADAL" clId="{B9586FC7-1ADA-4368-AE13-4AF4FF7EC188}" dt="2023-07-08T06:03:55.227" v="3577" actId="14100"/>
          <ac:cxnSpMkLst>
            <pc:docMk/>
            <pc:sldMk cId="3503378799" sldId="287"/>
            <ac:cxnSpMk id="15" creationId="{8FCD6D14-3991-89E8-CD30-39C6784D7D2B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2" creationId="{39F96EDF-185A-EC27-E7E6-9FAD44178EBA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4" creationId="{0586EE4E-7A0D-3F61-4F42-AD6B08F0CDC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6" creationId="{E8BFF6BF-2119-1DAA-5AD5-15C94EC6829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08T06:03:04.417" v="3567" actId="1076"/>
          <ac:cxnSpMkLst>
            <pc:docMk/>
            <pc:sldMk cId="3503378799" sldId="287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5:35:50.059" v="3318" actId="1076"/>
          <ac:cxnSpMkLst>
            <pc:docMk/>
            <pc:sldMk cId="3503378799" sldId="287"/>
            <ac:cxnSpMk id="75" creationId="{7C9B3B9B-DD6E-5E21-DBDF-6E893F0162C5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34:43.353" v="3306" actId="21"/>
          <ac:cxnSpMkLst>
            <pc:docMk/>
            <pc:sldMk cId="3503378799" sldId="287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6:02:04.707" v="3556" actId="14100"/>
          <ac:cxnSpMkLst>
            <pc:docMk/>
            <pc:sldMk cId="3503378799" sldId="287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04:27.762" v="3584" actId="1076"/>
          <ac:cxnSpMkLst>
            <pc:docMk/>
            <pc:sldMk cId="3503378799" sldId="287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04:34.084" v="3585" actId="1076"/>
          <ac:cxnSpMkLst>
            <pc:docMk/>
            <pc:sldMk cId="3503378799" sldId="287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3:24.059" v="3572" actId="1076"/>
          <ac:cxnSpMkLst>
            <pc:docMk/>
            <pc:sldMk cId="3503378799" sldId="28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01:50.529" v="3553" actId="21"/>
          <ac:cxnSpMkLst>
            <pc:docMk/>
            <pc:sldMk cId="3503378799" sldId="287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6:04:16.846" v="3583" actId="1076"/>
          <ac:cxnSpMkLst>
            <pc:docMk/>
            <pc:sldMk cId="3503378799" sldId="287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04:11.119" v="3581" actId="1076"/>
          <ac:cxnSpMkLst>
            <pc:docMk/>
            <pc:sldMk cId="3503378799" sldId="287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4:48.537" v="3589" actId="1076"/>
          <ac:cxnSpMkLst>
            <pc:docMk/>
            <pc:sldMk cId="3503378799" sldId="287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4:40.482" v="3587" actId="14100"/>
          <ac:cxnSpMkLst>
            <pc:docMk/>
            <pc:sldMk cId="3503378799" sldId="28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08.374" v="6097" actId="20577"/>
        <pc:sldMkLst>
          <pc:docMk/>
          <pc:sldMk cId="2537613574" sldId="288"/>
        </pc:sldMkLst>
        <pc:spChg chg="add mod">
          <ac:chgData name="Toby Donaldson" userId="2e6e5431-bb17-4c41-9985-d39c50d83c73" providerId="ADAL" clId="{B9586FC7-1ADA-4368-AE13-4AF4FF7EC188}" dt="2023-07-08T05:54:49.863" v="3472" actId="1076"/>
          <ac:spMkLst>
            <pc:docMk/>
            <pc:sldMk cId="2537613574" sldId="288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2:52.202" v="6089" actId="20577"/>
          <ac:spMkLst>
            <pc:docMk/>
            <pc:sldMk cId="2537613574" sldId="288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5:07.078" v="3476" actId="164"/>
          <ac:spMkLst>
            <pc:docMk/>
            <pc:sldMk cId="2537613574" sldId="288"/>
            <ac:spMk id="22" creationId="{04BAF4D4-3A79-AAA2-D090-5EDE7CFB69C7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2:56.433" v="6091" actId="20577"/>
          <ac:spMkLst>
            <pc:docMk/>
            <pc:sldMk cId="2537613574" sldId="288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08T05:55:40.307" v="3482" actId="164"/>
          <ac:spMkLst>
            <pc:docMk/>
            <pc:sldMk cId="2537613574" sldId="288"/>
            <ac:spMk id="35" creationId="{7784A0E0-238E-4A3A-DFC2-57921C22BC4D}"/>
          </ac:spMkLst>
        </pc:spChg>
        <pc:spChg chg="mod">
          <ac:chgData name="Toby Donaldson" userId="2e6e5431-bb17-4c41-9985-d39c50d83c73" providerId="ADAL" clId="{B9586FC7-1ADA-4368-AE13-4AF4FF7EC188}" dt="2023-07-10T02:53:05.248" v="6095" actId="20577"/>
          <ac:spMkLst>
            <pc:docMk/>
            <pc:sldMk cId="2537613574" sldId="288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08.374" v="6097" actId="20577"/>
          <ac:spMkLst>
            <pc:docMk/>
            <pc:sldMk cId="2537613574" sldId="288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9" creationId="{9795389C-CEC8-9A24-F9B7-2E193825979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46" creationId="{68680A4F-92B7-43A1-A098-03A09C4A1380}"/>
          </ac:spMkLst>
        </pc:spChg>
        <pc:spChg chg="del mod">
          <ac:chgData name="Toby Donaldson" userId="2e6e5431-bb17-4c41-9985-d39c50d83c73" providerId="ADAL" clId="{B9586FC7-1ADA-4368-AE13-4AF4FF7EC188}" dt="2023-07-08T05:54:23.853" v="3469" actId="21"/>
          <ac:spMkLst>
            <pc:docMk/>
            <pc:sldMk cId="2537613574" sldId="288"/>
            <ac:spMk id="48" creationId="{6358A864-9D51-3C23-2762-EAFA299219E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59.208" v="6093" actId="20577"/>
          <ac:spMkLst>
            <pc:docMk/>
            <pc:sldMk cId="2537613574" sldId="288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5:28.725" v="3479" actId="164"/>
          <ac:spMkLst>
            <pc:docMk/>
            <pc:sldMk cId="2537613574" sldId="288"/>
            <ac:spMk id="62" creationId="{36C48BA1-7FBA-953F-E1FD-C46E08963A0A}"/>
          </ac:spMkLst>
        </pc:spChg>
        <pc:spChg chg="add mod">
          <ac:chgData name="Toby Donaldson" userId="2e6e5431-bb17-4c41-9985-d39c50d83c73" providerId="ADAL" clId="{B9586FC7-1ADA-4368-AE13-4AF4FF7EC188}" dt="2023-07-08T05:56:13.035" v="3486" actId="1076"/>
          <ac:spMkLst>
            <pc:docMk/>
            <pc:sldMk cId="2537613574" sldId="288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3" creationId="{CD90D93C-7124-D957-B984-E354B4B2D3A9}"/>
          </ac:spMkLst>
        </pc:spChg>
        <pc:spChg chg="del">
          <ac:chgData name="Toby Donaldson" userId="2e6e5431-bb17-4c41-9985-d39c50d83c73" providerId="ADAL" clId="{B9586FC7-1ADA-4368-AE13-4AF4FF7EC188}" dt="2023-07-08T05:52:54.978" v="3457" actId="21"/>
          <ac:spMkLst>
            <pc:docMk/>
            <pc:sldMk cId="2537613574" sldId="288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5:54:57.350" v="3473" actId="1076"/>
          <ac:grpSpMkLst>
            <pc:docMk/>
            <pc:sldMk cId="2537613574" sldId="288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4:07.259" v="3467" actId="1076"/>
          <ac:grpSpMkLst>
            <pc:docMk/>
            <pc:sldMk cId="2537613574" sldId="288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5:10.226" v="3477" actId="1076"/>
          <ac:grpSpMkLst>
            <pc:docMk/>
            <pc:sldMk cId="2537613574" sldId="288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0" creationId="{D0786955-6112-BA1A-FE3D-138800C0C305}"/>
          </ac:grpSpMkLst>
        </pc:grpChg>
        <pc:grpChg chg="add mod">
          <ac:chgData name="Toby Donaldson" userId="2e6e5431-bb17-4c41-9985-d39c50d83c73" providerId="ADAL" clId="{B9586FC7-1ADA-4368-AE13-4AF4FF7EC188}" dt="2023-07-08T05:55:28.725" v="3479" actId="164"/>
          <ac:grpSpMkLst>
            <pc:docMk/>
            <pc:sldMk cId="2537613574" sldId="288"/>
            <ac:grpSpMk id="63" creationId="{82D9796B-403B-647B-43D7-FC5E337D9311}"/>
          </ac:grpSpMkLst>
        </pc:grpChg>
        <pc:grpChg chg="add 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4" creationId="{E0C0D6B2-60D1-F7BB-F40B-95BFECE12FBD}"/>
          </ac:grpSpMkLst>
        </pc:grpChg>
        <pc:picChg chg="del">
          <ac:chgData name="Toby Donaldson" userId="2e6e5431-bb17-4c41-9985-d39c50d83c73" providerId="ADAL" clId="{B9586FC7-1ADA-4368-AE13-4AF4FF7EC188}" dt="2023-07-08T05:56:10.623" v="3485" actId="21"/>
          <ac:picMkLst>
            <pc:docMk/>
            <pc:sldMk cId="2537613574" sldId="288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52:54.978" v="3457" actId="21"/>
          <ac:cxnSpMkLst>
            <pc:docMk/>
            <pc:sldMk cId="2537613574" sldId="288"/>
            <ac:cxnSpMk id="3" creationId="{38973282-F82F-D1D9-9875-FFD800B62635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5:10.226" v="3477" actId="1076"/>
          <ac:cxnSpMkLst>
            <pc:docMk/>
            <pc:sldMk cId="2537613574" sldId="288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4:57.350" v="3473" actId="1076"/>
          <ac:cxnSpMkLst>
            <pc:docMk/>
            <pc:sldMk cId="2537613574" sldId="288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4:23.853" v="3469" actId="21"/>
          <ac:cxnSpMkLst>
            <pc:docMk/>
            <pc:sldMk cId="2537613574" sldId="288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56.377" v="6105" actId="20577"/>
        <pc:sldMkLst>
          <pc:docMk/>
          <pc:sldMk cId="849313580" sldId="289"/>
        </pc:sldMkLst>
        <pc:spChg chg="add 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2" creationId="{E3D7CB52-2205-EE31-7F85-B58ACE22A213}"/>
          </ac:spMkLst>
        </pc:spChg>
        <pc:spChg chg="mod">
          <ac:chgData name="Toby Donaldson" userId="2e6e5431-bb17-4c41-9985-d39c50d83c73" providerId="ADAL" clId="{B9586FC7-1ADA-4368-AE13-4AF4FF7EC188}" dt="2023-07-08T05:59:49.679" v="3511" actId="14100"/>
          <ac:spMkLst>
            <pc:docMk/>
            <pc:sldMk cId="849313580" sldId="289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3:43.322" v="6098" actId="20577"/>
          <ac:spMkLst>
            <pc:docMk/>
            <pc:sldMk cId="849313580" sldId="289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3:46.465" v="6099" actId="20577"/>
          <ac:spMkLst>
            <pc:docMk/>
            <pc:sldMk cId="849313580" sldId="289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10T02:53:53.312" v="6103" actId="20577"/>
          <ac:spMkLst>
            <pc:docMk/>
            <pc:sldMk cId="849313580" sldId="289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56.377" v="6105" actId="20577"/>
          <ac:spMkLst>
            <pc:docMk/>
            <pc:sldMk cId="849313580" sldId="289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9" creationId="{9795389C-CEC8-9A24-F9B7-2E1938259790}"/>
          </ac:spMkLst>
        </pc:spChg>
        <pc:spChg chg="del mod">
          <ac:chgData name="Toby Donaldson" userId="2e6e5431-bb17-4c41-9985-d39c50d83c73" providerId="ADAL" clId="{B9586FC7-1ADA-4368-AE13-4AF4FF7EC188}" dt="2023-07-08T05:58:07.618" v="3496" actId="21"/>
          <ac:spMkLst>
            <pc:docMk/>
            <pc:sldMk cId="849313580" sldId="289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46" creationId="{68680A4F-92B7-43A1-A098-03A09C4A1380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3:49.002" v="6101" actId="20577"/>
          <ac:spMkLst>
            <pc:docMk/>
            <pc:sldMk cId="849313580" sldId="289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6:00:15.501" v="3551" actId="1076"/>
          <ac:spMkLst>
            <pc:docMk/>
            <pc:sldMk cId="849313580" sldId="289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3" creationId="{CD90D93C-7124-D957-B984-E354B4B2D3A9}"/>
          </ac:spMkLst>
        </pc:spChg>
        <pc:grpChg chg="add mod">
          <ac:chgData name="Toby Donaldson" userId="2e6e5431-bb17-4c41-9985-d39c50d83c73" providerId="ADAL" clId="{B9586FC7-1ADA-4368-AE13-4AF4FF7EC188}" dt="2023-07-08T05:58:27.752" v="3501" actId="1076"/>
          <ac:grpSpMkLst>
            <pc:docMk/>
            <pc:sldMk cId="849313580" sldId="289"/>
            <ac:grpSpMk id="7" creationId="{9BB73423-9464-011A-B8D5-69EC399D8EB8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5" creationId="{D6F36DE5-8B74-471A-599B-7640326C940B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0" creationId="{D0786955-6112-BA1A-FE3D-138800C0C305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4" creationId="{E0C0D6B2-60D1-F7BB-F40B-95BFECE12FBD}"/>
          </ac:grpSpMkLst>
        </pc:grp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2:46.971" v="3691" actId="1076"/>
        <pc:sldMkLst>
          <pc:docMk/>
          <pc:sldMk cId="2660809865" sldId="290"/>
        </pc:sldMkLst>
        <pc:spChg chg="add mod">
          <ac:chgData name="Toby Donaldson" userId="2e6e5431-bb17-4c41-9985-d39c50d83c73" providerId="ADAL" clId="{B9586FC7-1ADA-4368-AE13-4AF4FF7EC188}" dt="2023-07-08T06:07:00.533" v="3659" actId="20577"/>
          <ac:spMkLst>
            <pc:docMk/>
            <pc:sldMk cId="2660809865" sldId="290"/>
            <ac:spMk id="3" creationId="{D777F38D-823E-C8CD-5BE2-C4923A39BA0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4" creationId="{1787DD27-F881-D414-7E3A-56B5CE08C47D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6" creationId="{BCE4075B-1788-A503-4363-DF6D6C2D47DB}"/>
          </ac:spMkLst>
        </pc:spChg>
        <pc:spChg chg="add del mod">
          <ac:chgData name="Toby Donaldson" userId="2e6e5431-bb17-4c41-9985-d39c50d83c73" providerId="ADAL" clId="{B9586FC7-1ADA-4368-AE13-4AF4FF7EC188}" dt="2023-07-08T06:11:25.284" v="3686" actId="14100"/>
          <ac:spMkLst>
            <pc:docMk/>
            <pc:sldMk cId="2660809865" sldId="290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2:46.971" v="3691" actId="1076"/>
          <ac:spMkLst>
            <pc:docMk/>
            <pc:sldMk cId="2660809865" sldId="290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8:09.318" v="3661" actId="20577"/>
          <ac:spMkLst>
            <pc:docMk/>
            <pc:sldMk cId="2660809865" sldId="290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1:33.574" v="3688" actId="1076"/>
          <ac:spMkLst>
            <pc:docMk/>
            <pc:sldMk cId="2660809865" sldId="290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6:09:40.218" v="3665" actId="21"/>
          <ac:spMkLst>
            <pc:docMk/>
            <pc:sldMk cId="2660809865" sldId="290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0:34.805" v="3679" actId="1076"/>
          <ac:grpSpMkLst>
            <pc:docMk/>
            <pc:sldMk cId="2660809865" sldId="290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12" creationId="{00121ADA-8BB0-9A1F-19F6-675636EDD046}"/>
          </ac:grpSpMkLst>
        </pc:grpChg>
        <pc:grpChg chg="del">
          <ac:chgData name="Toby Donaldson" userId="2e6e5431-bb17-4c41-9985-d39c50d83c73" providerId="ADAL" clId="{B9586FC7-1ADA-4368-AE13-4AF4FF7EC188}" dt="2023-07-08T06:06:38.995" v="3592" actId="21"/>
          <ac:grpSpMkLst>
            <pc:docMk/>
            <pc:sldMk cId="2660809865" sldId="290"/>
            <ac:grpSpMk id="21" creationId="{9388C88A-35B7-B02F-32C4-1C52F104D37E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30" creationId="{E6AA8B29-2A08-2B0D-8426-7AC692E11E90}"/>
          </ac:grpSpMkLst>
        </pc:grpChg>
        <pc:picChg chg="del">
          <ac:chgData name="Toby Donaldson" userId="2e6e5431-bb17-4c41-9985-d39c50d83c73" providerId="ADAL" clId="{B9586FC7-1ADA-4368-AE13-4AF4FF7EC188}" dt="2023-07-08T06:06:42.016" v="3593" actId="21"/>
          <ac:picMkLst>
            <pc:docMk/>
            <pc:sldMk cId="2660809865" sldId="290"/>
            <ac:picMk id="2" creationId="{0C55368E-358D-991C-BCCF-57381DCA847C}"/>
          </ac:picMkLst>
        </pc:pic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35" creationId="{B1EE7088-196A-5829-E918-A9097FF809C0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1:33.574" v="3688" actId="1076"/>
          <ac:cxnSpMkLst>
            <pc:docMk/>
            <pc:sldMk cId="2660809865" sldId="290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1:08.221" v="3684" actId="1076"/>
        <pc:sldMkLst>
          <pc:docMk/>
          <pc:sldMk cId="3795333712" sldId="291"/>
        </pc:sldMkLst>
        <pc:spChg chg="add mod">
          <ac:chgData name="Toby Donaldson" userId="2e6e5431-bb17-4c41-9985-d39c50d83c73" providerId="ADAL" clId="{B9586FC7-1ADA-4368-AE13-4AF4FF7EC188}" dt="2023-07-08T06:11:04.029" v="3683"/>
          <ac:spMkLst>
            <pc:docMk/>
            <pc:sldMk cId="3795333712" sldId="291"/>
            <ac:spMk id="3" creationId="{DD964214-E2FD-5425-CB14-7CE275F9A76F}"/>
          </ac:spMkLst>
        </pc:spChg>
        <pc:grpChg chg="del">
          <ac:chgData name="Toby Donaldson" userId="2e6e5431-bb17-4c41-9985-d39c50d83c73" providerId="ADAL" clId="{B9586FC7-1ADA-4368-AE13-4AF4FF7EC188}" dt="2023-07-08T06:10:47.241" v="3682" actId="21"/>
          <ac:grpSpMkLst>
            <pc:docMk/>
            <pc:sldMk cId="3795333712" sldId="291"/>
            <ac:grpSpMk id="21" creationId="{9388C88A-35B7-B02F-32C4-1C52F104D37E}"/>
          </ac:grpSpMkLst>
        </pc:grpChg>
        <pc:picChg chg="mod">
          <ac:chgData name="Toby Donaldson" userId="2e6e5431-bb17-4c41-9985-d39c50d83c73" providerId="ADAL" clId="{B9586FC7-1ADA-4368-AE13-4AF4FF7EC188}" dt="2023-07-08T06:11:08.221" v="3684" actId="1076"/>
          <ac:picMkLst>
            <pc:docMk/>
            <pc:sldMk cId="3795333712" sldId="291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6" creationId="{DBD7CDC0-DA20-CD83-029B-281EBC8346F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01:41.790" v="6119" actId="20577"/>
        <pc:sldMkLst>
          <pc:docMk/>
          <pc:sldMk cId="408030018" sldId="292"/>
        </pc:sldMkLst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4" creationId="{1787DD27-F881-D414-7E3A-56B5CE08C47D}"/>
          </ac:spMkLst>
        </pc:spChg>
        <pc:spChg chg="del mod">
          <ac:chgData name="Toby Donaldson" userId="2e6e5431-bb17-4c41-9985-d39c50d83c73" providerId="ADAL" clId="{B9586FC7-1ADA-4368-AE13-4AF4FF7EC188}" dt="2023-07-08T06:14:39.079" v="3715" actId="21"/>
          <ac:spMkLst>
            <pc:docMk/>
            <pc:sldMk cId="408030018" sldId="292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10T03:01:41.790" v="6119" actId="20577"/>
          <ac:spMkLst>
            <pc:docMk/>
            <pc:sldMk cId="408030018" sldId="292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15:04.525" v="3718" actId="14100"/>
          <ac:spMkLst>
            <pc:docMk/>
            <pc:sldMk cId="408030018" sldId="292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5:15.961" v="3721" actId="1076"/>
          <ac:spMkLst>
            <pc:docMk/>
            <pc:sldMk cId="408030018" sldId="292"/>
            <ac:spMk id="21" creationId="{824027B8-25C2-110C-9945-F855564B0AC6}"/>
          </ac:spMkLst>
        </pc:spChg>
        <pc:spChg chg="mod">
          <ac:chgData name="Toby Donaldson" userId="2e6e5431-bb17-4c41-9985-d39c50d83c73" providerId="ADAL" clId="{B9586FC7-1ADA-4368-AE13-4AF4FF7EC188}" dt="2023-07-08T06:15:29.884" v="3722" actId="1076"/>
          <ac:spMkLst>
            <pc:docMk/>
            <pc:sldMk cId="408030018" sldId="292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15:08.520" v="3719" actId="1076"/>
          <ac:spMkLst>
            <pc:docMk/>
            <pc:sldMk cId="408030018" sldId="292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4:57.091" v="3717" actId="1076"/>
          <ac:grpSpMkLst>
            <pc:docMk/>
            <pc:sldMk cId="408030018" sldId="292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12" creationId="{00121ADA-8BB0-9A1F-19F6-675636EDD046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30" creationId="{E6AA8B29-2A08-2B0D-8426-7AC692E11E90}"/>
          </ac:grpSpMkLst>
        </pc:grp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7" creationId="{DC4F2C5F-803E-4DE8-4D47-D850F8AE5E07}"/>
          </ac:cxnSpMkLst>
        </pc:cxnChg>
      </pc:sldChg>
      <pc:sldChg chg="modSp add mod ord">
        <pc:chgData name="Toby Donaldson" userId="2e6e5431-bb17-4c41-9985-d39c50d83c73" providerId="ADAL" clId="{B9586FC7-1ADA-4368-AE13-4AF4FF7EC188}" dt="2023-07-10T03:26:17.175" v="6487" actId="113"/>
        <pc:sldMkLst>
          <pc:docMk/>
          <pc:sldMk cId="2724005649" sldId="293"/>
        </pc:sldMkLst>
        <pc:spChg chg="mod">
          <ac:chgData name="Toby Donaldson" userId="2e6e5431-bb17-4c41-9985-d39c50d83c73" providerId="ADAL" clId="{B9586FC7-1ADA-4368-AE13-4AF4FF7EC188}" dt="2023-07-10T03:26:17.175" v="6487" actId="113"/>
          <ac:spMkLst>
            <pc:docMk/>
            <pc:sldMk cId="2724005649" sldId="29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7:43.736" v="3727" actId="20577"/>
          <ac:spMkLst>
            <pc:docMk/>
            <pc:sldMk cId="2724005649" sldId="293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20:46.021" v="3916" actId="207"/>
          <ac:spMkLst>
            <pc:docMk/>
            <pc:sldMk cId="2724005649" sldId="293"/>
            <ac:spMk id="80" creationId="{724FB864-DD5B-95EB-0321-6CE9D95B9F46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6:12.817" v="6486" actId="113"/>
        <pc:sldMkLst>
          <pc:docMk/>
          <pc:sldMk cId="687416737" sldId="294"/>
        </pc:sldMkLst>
        <pc:spChg chg="add mod">
          <ac:chgData name="Toby Donaldson" userId="2e6e5431-bb17-4c41-9985-d39c50d83c73" providerId="ADAL" clId="{B9586FC7-1ADA-4368-AE13-4AF4FF7EC188}" dt="2023-07-08T06:20:04.234" v="3895" actId="1076"/>
          <ac:spMkLst>
            <pc:docMk/>
            <pc:sldMk cId="687416737" sldId="294"/>
            <ac:spMk id="2" creationId="{EEC6BD4D-7033-201E-B9F0-B1A59B363E04}"/>
          </ac:spMkLst>
        </pc:spChg>
        <pc:spChg chg="mod">
          <ac:chgData name="Toby Donaldson" userId="2e6e5431-bb17-4c41-9985-d39c50d83c73" providerId="ADAL" clId="{B9586FC7-1ADA-4368-AE13-4AF4FF7EC188}" dt="2023-07-10T03:26:12.817" v="6486" actId="113"/>
          <ac:spMkLst>
            <pc:docMk/>
            <pc:sldMk cId="687416737" sldId="294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8:57.782" v="3844" actId="207"/>
          <ac:spMkLst>
            <pc:docMk/>
            <pc:sldMk cId="687416737" sldId="294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19:01.981" v="3845" actId="207"/>
          <ac:spMkLst>
            <pc:docMk/>
            <pc:sldMk cId="687416737" sldId="294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9:04.690" v="3846" actId="207"/>
          <ac:spMkLst>
            <pc:docMk/>
            <pc:sldMk cId="687416737" sldId="294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9:08.110" v="3847" actId="207"/>
          <ac:spMkLst>
            <pc:docMk/>
            <pc:sldMk cId="687416737" sldId="294"/>
            <ac:spMk id="80" creationId="{724FB864-DD5B-95EB-0321-6CE9D95B9F46}"/>
          </ac:spMkLst>
        </pc:spChg>
        <pc:picChg chg="del mod">
          <ac:chgData name="Toby Donaldson" userId="2e6e5431-bb17-4c41-9985-d39c50d83c73" providerId="ADAL" clId="{B9586FC7-1ADA-4368-AE13-4AF4FF7EC188}" dt="2023-07-08T06:31:59.219" v="4329" actId="21"/>
          <ac:picMkLst>
            <pc:docMk/>
            <pc:sldMk cId="687416737" sldId="294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88" creationId="{01A6BE3E-CF2E-2F43-EB93-6823B92F537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6:09.334" v="6485" actId="113"/>
        <pc:sldMkLst>
          <pc:docMk/>
          <pc:sldMk cId="2549288588" sldId="295"/>
        </pc:sldMkLst>
        <pc:spChg chg="add del mod">
          <ac:chgData name="Toby Donaldson" userId="2e6e5431-bb17-4c41-9985-d39c50d83c73" providerId="ADAL" clId="{B9586FC7-1ADA-4368-AE13-4AF4FF7EC188}" dt="2023-07-10T03:09:41.581" v="6177" actId="21"/>
          <ac:spMkLst>
            <pc:docMk/>
            <pc:sldMk cId="2549288588" sldId="295"/>
            <ac:spMk id="2" creationId="{32521869-B54D-E499-3EF4-FF2BC5469AF1}"/>
          </ac:spMkLst>
        </pc:spChg>
        <pc:spChg chg="mod">
          <ac:chgData name="Toby Donaldson" userId="2e6e5431-bb17-4c41-9985-d39c50d83c73" providerId="ADAL" clId="{B9586FC7-1ADA-4368-AE13-4AF4FF7EC188}" dt="2023-07-10T03:26:09.334" v="6485" actId="113"/>
          <ac:spMkLst>
            <pc:docMk/>
            <pc:sldMk cId="2549288588" sldId="295"/>
            <ac:spMk id="17" creationId="{A439B3A8-C0B8-A98F-103B-6DA825507E6F}"/>
          </ac:spMkLst>
        </pc:spChg>
        <pc:picChg chg="add del">
          <ac:chgData name="Toby Donaldson" userId="2e6e5431-bb17-4c41-9985-d39c50d83c73" providerId="ADAL" clId="{B9586FC7-1ADA-4368-AE13-4AF4FF7EC188}" dt="2023-07-10T03:09:37.852" v="6176" actId="21"/>
          <ac:picMkLst>
            <pc:docMk/>
            <pc:sldMk cId="2549288588" sldId="295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3:28:21.609" v="6563" actId="20577"/>
        <pc:sldMkLst>
          <pc:docMk/>
          <pc:sldMk cId="3421977979" sldId="296"/>
        </pc:sldMkLst>
        <pc:spChg chg="add mod">
          <ac:chgData name="Toby Donaldson" userId="2e6e5431-bb17-4c41-9985-d39c50d83c73" providerId="ADAL" clId="{B9586FC7-1ADA-4368-AE13-4AF4FF7EC188}" dt="2023-07-10T03:28:21.609" v="6563" actId="20577"/>
          <ac:spMkLst>
            <pc:docMk/>
            <pc:sldMk cId="3421977979" sldId="296"/>
            <ac:spMk id="2" creationId="{2201D728-F3F8-A0DC-3FD8-5C9E981EB069}"/>
          </ac:spMkLst>
        </pc:spChg>
        <pc:spChg chg="mod">
          <ac:chgData name="Toby Donaldson" userId="2e6e5431-bb17-4c41-9985-d39c50d83c73" providerId="ADAL" clId="{B9586FC7-1ADA-4368-AE13-4AF4FF7EC188}" dt="2023-07-10T03:26:20.178" v="6488" actId="113"/>
          <ac:spMkLst>
            <pc:docMk/>
            <pc:sldMk cId="3421977979" sldId="296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21:07.108" v="3917" actId="207"/>
          <ac:spMkLst>
            <pc:docMk/>
            <pc:sldMk cId="3421977979" sldId="296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21:09.649" v="3918" actId="207"/>
          <ac:spMkLst>
            <pc:docMk/>
            <pc:sldMk cId="3421977979" sldId="29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21:12.008" v="3919" actId="207"/>
          <ac:spMkLst>
            <pc:docMk/>
            <pc:sldMk cId="3421977979" sldId="29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20:40.579" v="3915" actId="207"/>
          <ac:spMkLst>
            <pc:docMk/>
            <pc:sldMk cId="3421977979" sldId="29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21:36.268" v="3921" actId="207"/>
          <ac:spMkLst>
            <pc:docMk/>
            <pc:sldMk cId="3421977979" sldId="296"/>
            <ac:spMk id="92" creationId="{232B42D9-39D0-62AB-900D-307C30EF8EB0}"/>
          </ac:spMkLst>
        </pc:spChg>
        <pc:picChg chg="del">
          <ac:chgData name="Toby Donaldson" userId="2e6e5431-bb17-4c41-9985-d39c50d83c73" providerId="ADAL" clId="{B9586FC7-1ADA-4368-AE13-4AF4FF7EC188}" dt="2023-07-08T06:31:54.009" v="4327" actId="21"/>
          <ac:picMkLst>
            <pc:docMk/>
            <pc:sldMk cId="3421977979" sldId="296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31:38.983" v="4325"/>
        <pc:sldMkLst>
          <pc:docMk/>
          <pc:sldMk cId="2141212145" sldId="297"/>
        </pc:sldMkLst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2" creationId="{2201D728-F3F8-A0DC-3FD8-5C9E981EB069}"/>
          </ac:spMkLst>
        </pc:spChg>
        <pc:spChg chg="add mod">
          <ac:chgData name="Toby Donaldson" userId="2e6e5431-bb17-4c41-9985-d39c50d83c73" providerId="ADAL" clId="{B9586FC7-1ADA-4368-AE13-4AF4FF7EC188}" dt="2023-07-08T06:23:16.572" v="4033" actId="207"/>
          <ac:spMkLst>
            <pc:docMk/>
            <pc:sldMk cId="2141212145" sldId="297"/>
            <ac:spMk id="3" creationId="{BE56B5CF-944E-92A9-6C9E-9CAAD878E29A}"/>
          </ac:spMkLst>
        </pc:spChg>
        <pc:spChg chg="del mod">
          <ac:chgData name="Toby Donaldson" userId="2e6e5431-bb17-4c41-9985-d39c50d83c73" providerId="ADAL" clId="{B9586FC7-1ADA-4368-AE13-4AF4FF7EC188}" dt="2023-07-08T06:26:27.919" v="4134" actId="21"/>
          <ac:spMkLst>
            <pc:docMk/>
            <pc:sldMk cId="2141212145" sldId="297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26:35.251" v="4135"/>
          <ac:spMkLst>
            <pc:docMk/>
            <pc:sldMk cId="2141212145" sldId="297"/>
            <ac:spMk id="28" creationId="{1C32C2CB-4BE5-6E2E-1687-55297450E473}"/>
          </ac:spMkLst>
        </pc:spChg>
        <pc:spChg chg="add mod">
          <ac:chgData name="Toby Donaldson" userId="2e6e5431-bb17-4c41-9985-d39c50d83c73" providerId="ADAL" clId="{B9586FC7-1ADA-4368-AE13-4AF4FF7EC188}" dt="2023-07-08T06:31:38.983" v="4325"/>
          <ac:spMkLst>
            <pc:docMk/>
            <pc:sldMk cId="2141212145" sldId="297"/>
            <ac:spMk id="30" creationId="{75A7B2BE-08C3-AA5A-4310-60BF4F41C64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0" creationId="{245CB644-0FB9-32F5-267E-8E41BCCD7193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18" creationId="{16198318-155F-37A0-5A07-B04A95DB2C0D}"/>
          </ac:spMkLst>
        </pc:spChg>
        <pc:picChg chg="del mod">
          <ac:chgData name="Toby Donaldson" userId="2e6e5431-bb17-4c41-9985-d39c50d83c73" providerId="ADAL" clId="{B9586FC7-1ADA-4368-AE13-4AF4FF7EC188}" dt="2023-07-08T06:26:27.919" v="4134" actId="21"/>
          <ac:picMkLst>
            <pc:docMk/>
            <pc:sldMk cId="2141212145" sldId="297"/>
            <ac:picMk id="19" creationId="{2927A5EE-7C62-6E05-175E-F08EF5CDF1BD}"/>
          </ac:picMkLst>
        </pc:picChg>
        <pc:picChg chg="add mod">
          <ac:chgData name="Toby Donaldson" userId="2e6e5431-bb17-4c41-9985-d39c50d83c73" providerId="ADAL" clId="{B9586FC7-1ADA-4368-AE13-4AF4FF7EC188}" dt="2023-07-08T06:26:35.251" v="4135"/>
          <ac:picMkLst>
            <pc:docMk/>
            <pc:sldMk cId="2141212145" sldId="297"/>
            <ac:picMk id="29" creationId="{C300BB9B-BD54-1808-EA0D-E38C967F4C89}"/>
          </ac:picMkLst>
        </pc:pic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5" creationId="{8688FBC6-6017-91BE-5C7D-48D1AFECB5E4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7" creationId="{1E3C3C7F-9D80-E5BC-E6D1-F22749820A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0" creationId="{139463F6-5E88-9521-433A-7AB7219B12B9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3" creationId="{16006015-8186-2817-87A9-47F5F73F5C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6" creationId="{5EA044A3-E838-237D-B3C1-ADA530B61FBD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2" creationId="{62D2714E-B5FA-4A1F-2946-09D72BEF60EF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5" creationId="{1F356F9A-ACEE-CD2F-761A-AA20FA1DA1D6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9" creationId="{67EBA101-6871-5B0A-7008-5EB082417D80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9:48.050" v="6567" actId="20577"/>
        <pc:sldMkLst>
          <pc:docMk/>
          <pc:sldMk cId="2427652211" sldId="298"/>
        </pc:sldMkLst>
        <pc:spChg chg="add mod">
          <ac:chgData name="Toby Donaldson" userId="2e6e5431-bb17-4c41-9985-d39c50d83c73" providerId="ADAL" clId="{B9586FC7-1ADA-4368-AE13-4AF4FF7EC188}" dt="2023-07-08T06:25:31.099" v="4063" actId="14100"/>
          <ac:spMkLst>
            <pc:docMk/>
            <pc:sldMk cId="2427652211" sldId="298"/>
            <ac:spMk id="2" creationId="{BD78F4F5-F6BB-8A82-E01A-BA338F4E1EAD}"/>
          </ac:spMkLst>
        </pc:spChg>
        <pc:spChg chg="add mod">
          <ac:chgData name="Toby Donaldson" userId="2e6e5431-bb17-4c41-9985-d39c50d83c73" providerId="ADAL" clId="{B9586FC7-1ADA-4368-AE13-4AF4FF7EC188}" dt="2023-07-10T03:29:48.050" v="6567" actId="20577"/>
          <ac:spMkLst>
            <pc:docMk/>
            <pc:sldMk cId="2427652211" sldId="298"/>
            <ac:spMk id="4" creationId="{A4B87446-AB4E-C7E7-AE0B-D3D92E3AC545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6" creationId="{022159C0-AAD8-3610-BC87-5F01F5AF2707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8" creationId="{FC5DFCC1-8C01-B205-A705-803FD943C8B4}"/>
          </ac:spMkLst>
        </pc:spChg>
        <pc:spChg chg="add mod">
          <ac:chgData name="Toby Donaldson" userId="2e6e5431-bb17-4c41-9985-d39c50d83c73" providerId="ADAL" clId="{B9586FC7-1ADA-4368-AE13-4AF4FF7EC188}" dt="2023-07-08T06:30:40.257" v="4297" actId="1076"/>
          <ac:spMkLst>
            <pc:docMk/>
            <pc:sldMk cId="2427652211" sldId="298"/>
            <ac:spMk id="9" creationId="{A670A89F-D18A-3D24-A043-49881C38D32E}"/>
          </ac:spMkLst>
        </pc:spChg>
        <pc:spChg chg="mod">
          <ac:chgData name="Toby Donaldson" userId="2e6e5431-bb17-4c41-9985-d39c50d83c73" providerId="ADAL" clId="{B9586FC7-1ADA-4368-AE13-4AF4FF7EC188}" dt="2023-07-08T06:26:23.714" v="4133" actId="1076"/>
          <ac:spMkLst>
            <pc:docMk/>
            <pc:sldMk cId="2427652211" sldId="29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6:31:13.201" v="4324" actId="1076"/>
          <ac:spMkLst>
            <pc:docMk/>
            <pc:sldMk cId="2427652211" sldId="298"/>
            <ac:spMk id="26" creationId="{3E3EBF09-B6A9-9BFA-E445-5F929ED19C3A}"/>
          </ac:spMkLst>
        </pc:spChg>
        <pc:picChg chg="del mod">
          <ac:chgData name="Toby Donaldson" userId="2e6e5431-bb17-4c41-9985-d39c50d83c73" providerId="ADAL" clId="{B9586FC7-1ADA-4368-AE13-4AF4FF7EC188}" dt="2023-07-08T06:27:28.308" v="4146" actId="21"/>
          <ac:picMkLst>
            <pc:docMk/>
            <pc:sldMk cId="2427652211" sldId="298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6:30:45.702" v="4298" actId="14100"/>
          <ac:cxnSpMkLst>
            <pc:docMk/>
            <pc:sldMk cId="2427652211" sldId="298"/>
            <ac:cxnSpMk id="12" creationId="{EF41D314-5F6D-0E21-DE3D-DF75EB10E2CC}"/>
          </ac:cxnSpMkLst>
        </pc:cxnChg>
        <pc:cxnChg chg="add mod">
          <ac:chgData name="Toby Donaldson" userId="2e6e5431-bb17-4c41-9985-d39c50d83c73" providerId="ADAL" clId="{B9586FC7-1ADA-4368-AE13-4AF4FF7EC188}" dt="2023-07-08T06:30:50.092" v="4299" actId="14100"/>
          <ac:cxnSpMkLst>
            <pc:docMk/>
            <pc:sldMk cId="2427652211" sldId="298"/>
            <ac:cxnSpMk id="15" creationId="{CB1EB7E6-24C9-BCFC-B505-1EF7072D7E63}"/>
          </ac:cxnSpMkLst>
        </pc:cxnChg>
      </pc:sldChg>
      <pc:sldChg chg="add del">
        <pc:chgData name="Toby Donaldson" userId="2e6e5431-bb17-4c41-9985-d39c50d83c73" providerId="ADAL" clId="{B9586FC7-1ADA-4368-AE13-4AF4FF7EC188}" dt="2023-07-08T06:32:37.114" v="4330" actId="2696"/>
        <pc:sldMkLst>
          <pc:docMk/>
          <pc:sldMk cId="2696833133" sldId="299"/>
        </pc:sldMkLst>
      </pc:sldChg>
      <pc:sldChg chg="addSp delSp modSp add mod ord">
        <pc:chgData name="Toby Donaldson" userId="2e6e5431-bb17-4c41-9985-d39c50d83c73" providerId="ADAL" clId="{B9586FC7-1ADA-4368-AE13-4AF4FF7EC188}" dt="2023-07-10T03:29:19.564" v="6565" actId="1076"/>
        <pc:sldMkLst>
          <pc:docMk/>
          <pc:sldMk cId="3352366248" sldId="299"/>
        </pc:sldMkLst>
        <pc:spChg chg="add del mod">
          <ac:chgData name="Toby Donaldson" userId="2e6e5431-bb17-4c41-9985-d39c50d83c73" providerId="ADAL" clId="{B9586FC7-1ADA-4368-AE13-4AF4FF7EC188}" dt="2023-07-10T03:29:16.807" v="6564" actId="21"/>
          <ac:spMkLst>
            <pc:docMk/>
            <pc:sldMk cId="3352366248" sldId="299"/>
            <ac:spMk id="2" creationId="{EE3B0025-E335-D527-F0A4-03BD38F599F9}"/>
          </ac:spMkLst>
        </pc:spChg>
        <pc:spChg chg="mod">
          <ac:chgData name="Toby Donaldson" userId="2e6e5431-bb17-4c41-9985-d39c50d83c73" providerId="ADAL" clId="{B9586FC7-1ADA-4368-AE13-4AF4FF7EC188}" dt="2023-07-08T06:37:35.890" v="4746" actId="20577"/>
          <ac:spMkLst>
            <pc:docMk/>
            <pc:sldMk cId="3352366248" sldId="29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32:48.677" v="4335" actId="20577"/>
          <ac:spMkLst>
            <pc:docMk/>
            <pc:sldMk cId="3352366248" sldId="29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37:22.384" v="4728" actId="207"/>
          <ac:spMkLst>
            <pc:docMk/>
            <pc:sldMk cId="3352366248" sldId="299"/>
            <ac:spMk id="80" creationId="{724FB864-DD5B-95EB-0321-6CE9D95B9F46}"/>
          </ac:spMkLst>
        </pc:spChg>
        <pc:picChg chg="mod">
          <ac:chgData name="Toby Donaldson" userId="2e6e5431-bb17-4c41-9985-d39c50d83c73" providerId="ADAL" clId="{B9586FC7-1ADA-4368-AE13-4AF4FF7EC188}" dt="2023-07-10T03:29:19.564" v="6565" actId="1076"/>
          <ac:picMkLst>
            <pc:docMk/>
            <pc:sldMk cId="3352366248" sldId="299"/>
            <ac:picMk id="19" creationId="{2927A5EE-7C62-6E05-175E-F08EF5CDF1BD}"/>
          </ac:picMkLst>
        </pc:picChg>
      </pc:sldChg>
      <pc:sldChg chg="delSp add mod">
        <pc:chgData name="Toby Donaldson" userId="2e6e5431-bb17-4c41-9985-d39c50d83c73" providerId="ADAL" clId="{B9586FC7-1ADA-4368-AE13-4AF4FF7EC188}" dt="2023-07-08T06:38:03.464" v="4748" actId="21"/>
        <pc:sldMkLst>
          <pc:docMk/>
          <pc:sldMk cId="3508119904" sldId="300"/>
        </pc:sldMkLst>
        <pc:picChg chg="del">
          <ac:chgData name="Toby Donaldson" userId="2e6e5431-bb17-4c41-9985-d39c50d83c73" providerId="ADAL" clId="{B9586FC7-1ADA-4368-AE13-4AF4FF7EC188}" dt="2023-07-08T06:38:03.464" v="4748" actId="21"/>
          <ac:picMkLst>
            <pc:docMk/>
            <pc:sldMk cId="3508119904" sldId="300"/>
            <ac:picMk id="19" creationId="{2927A5EE-7C62-6E05-175E-F08EF5CDF1BD}"/>
          </ac:picMkLst>
        </pc:picChg>
      </pc:sldChg>
      <pc:sldChg chg="delSp modSp add del mod ord">
        <pc:chgData name="Toby Donaldson" userId="2e6e5431-bb17-4c41-9985-d39c50d83c73" providerId="ADAL" clId="{B9586FC7-1ADA-4368-AE13-4AF4FF7EC188}" dt="2023-07-08T06:40:51.519" v="4907" actId="2696"/>
        <pc:sldMkLst>
          <pc:docMk/>
          <pc:sldMk cId="150937907" sldId="301"/>
        </pc:sldMkLst>
        <pc:spChg chg="mod">
          <ac:chgData name="Toby Donaldson" userId="2e6e5431-bb17-4c41-9985-d39c50d83c73" providerId="ADAL" clId="{B9586FC7-1ADA-4368-AE13-4AF4FF7EC188}" dt="2023-07-08T06:39:16.463" v="4892" actId="1076"/>
          <ac:spMkLst>
            <pc:docMk/>
            <pc:sldMk cId="150937907" sldId="301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38:20.678" v="4752" actId="21"/>
          <ac:spMkLst>
            <pc:docMk/>
            <pc:sldMk cId="150937907" sldId="301"/>
            <ac:spMk id="18" creationId="{E990820E-F49F-048D-064F-A206E9A9F8FB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30:05.473" v="6569" actId="20577"/>
        <pc:sldMkLst>
          <pc:docMk/>
          <pc:sldMk cId="805818086" sldId="302"/>
        </pc:sldMkLst>
        <pc:spChg chg="mod">
          <ac:chgData name="Toby Donaldson" userId="2e6e5431-bb17-4c41-9985-d39c50d83c73" providerId="ADAL" clId="{B9586FC7-1ADA-4368-AE13-4AF4FF7EC188}" dt="2023-07-10T03:30:05.473" v="6569" actId="20577"/>
          <ac:spMkLst>
            <pc:docMk/>
            <pc:sldMk cId="805818086" sldId="302"/>
            <ac:spMk id="4" creationId="{A4B87446-AB4E-C7E7-AE0B-D3D92E3AC545}"/>
          </ac:spMkLst>
        </pc:spChg>
        <pc:spChg chg="del">
          <ac:chgData name="Toby Donaldson" userId="2e6e5431-bb17-4c41-9985-d39c50d83c73" providerId="ADAL" clId="{B9586FC7-1ADA-4368-AE13-4AF4FF7EC188}" dt="2023-07-08T06:39:44.507" v="4897" actId="21"/>
          <ac:spMkLst>
            <pc:docMk/>
            <pc:sldMk cId="805818086" sldId="302"/>
            <ac:spMk id="6" creationId="{022159C0-AAD8-3610-BC87-5F01F5AF2707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8" creationId="{FC5DFCC1-8C01-B205-A705-803FD943C8B4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9" creationId="{A670A89F-D18A-3D24-A043-49881C38D32E}"/>
          </ac:spMkLst>
        </pc:spChg>
        <pc:spChg chg="add mod">
          <ac:chgData name="Toby Donaldson" userId="2e6e5431-bb17-4c41-9985-d39c50d83c73" providerId="ADAL" clId="{B9586FC7-1ADA-4368-AE13-4AF4FF7EC188}" dt="2023-07-08T06:40:24.430" v="4906" actId="1076"/>
          <ac:spMkLst>
            <pc:docMk/>
            <pc:sldMk cId="805818086" sldId="302"/>
            <ac:spMk id="11" creationId="{2747B946-D849-BF13-E7DF-D8BD9423280B}"/>
          </ac:spMkLst>
        </pc:spChg>
        <pc:spChg chg="add mod">
          <ac:chgData name="Toby Donaldson" userId="2e6e5431-bb17-4c41-9985-d39c50d83c73" providerId="ADAL" clId="{B9586FC7-1ADA-4368-AE13-4AF4FF7EC188}" dt="2023-07-08T06:40:02.808" v="4901" actId="1076"/>
          <ac:spMkLst>
            <pc:docMk/>
            <pc:sldMk cId="805818086" sldId="302"/>
            <ac:spMk id="14" creationId="{430E3226-CF22-7FB2-C1CA-462785265F49}"/>
          </ac:spMkLst>
        </pc:spChg>
        <pc:cxnChg chg="del">
          <ac:chgData name="Toby Donaldson" userId="2e6e5431-bb17-4c41-9985-d39c50d83c73" providerId="ADAL" clId="{B9586FC7-1ADA-4368-AE13-4AF4FF7EC188}" dt="2023-07-08T06:39:40.971" v="4896" actId="21"/>
          <ac:cxnSpMkLst>
            <pc:docMk/>
            <pc:sldMk cId="805818086" sldId="302"/>
            <ac:cxnSpMk id="12" creationId="{EF41D314-5F6D-0E21-DE3D-DF75EB10E2CC}"/>
          </ac:cxnSpMkLst>
        </pc:cxnChg>
        <pc:cxnChg chg="del">
          <ac:chgData name="Toby Donaldson" userId="2e6e5431-bb17-4c41-9985-d39c50d83c73" providerId="ADAL" clId="{B9586FC7-1ADA-4368-AE13-4AF4FF7EC188}" dt="2023-07-08T06:40:04.429" v="4902" actId="21"/>
          <ac:cxnSpMkLst>
            <pc:docMk/>
            <pc:sldMk cId="805818086" sldId="302"/>
            <ac:cxnSpMk id="15" creationId="{CB1EB7E6-24C9-BCFC-B505-1EF7072D7E63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7:04.662" v="6060" actId="21"/>
        <pc:sldMkLst>
          <pc:docMk/>
          <pc:sldMk cId="2171026343" sldId="303"/>
        </pc:sldMkLst>
        <pc:spChg chg="add mod">
          <ac:chgData name="Toby Donaldson" userId="2e6e5431-bb17-4c41-9985-d39c50d83c73" providerId="ADAL" clId="{B9586FC7-1ADA-4368-AE13-4AF4FF7EC188}" dt="2023-07-08T06:45:41.034" v="5048" actId="20577"/>
          <ac:spMkLst>
            <pc:docMk/>
            <pc:sldMk cId="2171026343" sldId="303"/>
            <ac:spMk id="2" creationId="{B9AC678D-F58E-6EE1-E32D-10203228D345}"/>
          </ac:spMkLst>
        </pc:spChg>
        <pc:spChg chg="add mod">
          <ac:chgData name="Toby Donaldson" userId="2e6e5431-bb17-4c41-9985-d39c50d83c73" providerId="ADAL" clId="{B9586FC7-1ADA-4368-AE13-4AF4FF7EC188}" dt="2023-07-08T06:44:44.592" v="5030" actId="164"/>
          <ac:spMkLst>
            <pc:docMk/>
            <pc:sldMk cId="2171026343" sldId="303"/>
            <ac:spMk id="3" creationId="{EB2A7BA4-903E-D328-7293-1413681ACEE9}"/>
          </ac:spMkLst>
        </pc:spChg>
        <pc:spChg chg="add mod">
          <ac:chgData name="Toby Donaldson" userId="2e6e5431-bb17-4c41-9985-d39c50d83c73" providerId="ADAL" clId="{B9586FC7-1ADA-4368-AE13-4AF4FF7EC188}" dt="2023-07-10T02:47:01.484" v="6059"/>
          <ac:spMkLst>
            <pc:docMk/>
            <pc:sldMk cId="2171026343" sldId="303"/>
            <ac:spMk id="4" creationId="{2E6A1338-2AB0-0626-FCA7-7AA575154A1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6:45:42.382" v="5049" actId="20577"/>
          <ac:spMkLst>
            <pc:docMk/>
            <pc:sldMk cId="2171026343" sldId="303"/>
            <ac:spMk id="7" creationId="{35F3EE7E-2B21-9E82-0926-54821283746D}"/>
          </ac:spMkLst>
        </pc:spChg>
        <pc:spChg chg="add mod">
          <ac:chgData name="Toby Donaldson" userId="2e6e5431-bb17-4c41-9985-d39c50d83c73" providerId="ADAL" clId="{B9586FC7-1ADA-4368-AE13-4AF4FF7EC188}" dt="2023-07-08T06:44:46.717" v="5031" actId="164"/>
          <ac:spMkLst>
            <pc:docMk/>
            <pc:sldMk cId="2171026343" sldId="303"/>
            <ac:spMk id="10" creationId="{98F684C2-D9ED-6111-C4F9-DCDCE39D647D}"/>
          </ac:spMkLst>
        </pc:spChg>
        <pc:spChg chg="add del mod">
          <ac:chgData name="Toby Donaldson" userId="2e6e5431-bb17-4c41-9985-d39c50d83c73" providerId="ADAL" clId="{B9586FC7-1ADA-4368-AE13-4AF4FF7EC188}" dt="2023-07-08T06:43:35.683" v="5007" actId="21"/>
          <ac:spMkLst>
            <pc:docMk/>
            <pc:sldMk cId="2171026343" sldId="303"/>
            <ac:spMk id="11" creationId="{6CF54770-D969-ED41-44F2-08EE3EE07204}"/>
          </ac:spMkLst>
        </pc:spChg>
        <pc:spChg chg="add del mod">
          <ac:chgData name="Toby Donaldson" userId="2e6e5431-bb17-4c41-9985-d39c50d83c73" providerId="ADAL" clId="{B9586FC7-1ADA-4368-AE13-4AF4FF7EC188}" dt="2023-07-08T06:43:31.078" v="5005" actId="21"/>
          <ac:spMkLst>
            <pc:docMk/>
            <pc:sldMk cId="2171026343" sldId="303"/>
            <ac:spMk id="14" creationId="{ABE559ED-9B94-ABE9-1421-48D211189AC6}"/>
          </ac:spMkLst>
        </pc:spChg>
        <pc:spChg chg="del">
          <ac:chgData name="Toby Donaldson" userId="2e6e5431-bb17-4c41-9985-d39c50d83c73" providerId="ADAL" clId="{B9586FC7-1ADA-4368-AE13-4AF4FF7EC188}" dt="2023-07-08T06:42:50.073" v="5001" actId="21"/>
          <ac:spMkLst>
            <pc:docMk/>
            <pc:sldMk cId="2171026343" sldId="30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42:41.225" v="5000" actId="20577"/>
          <ac:spMkLst>
            <pc:docMk/>
            <pc:sldMk cId="2171026343" sldId="30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45:44.417" v="5050" actId="20577"/>
          <ac:spMkLst>
            <pc:docMk/>
            <pc:sldMk cId="2171026343" sldId="303"/>
            <ac:spMk id="20" creationId="{C9F8CFCF-70C3-9147-BB1E-46116AA3649E}"/>
          </ac:spMkLst>
        </pc:spChg>
        <pc:spChg chg="add mod">
          <ac:chgData name="Toby Donaldson" userId="2e6e5431-bb17-4c41-9985-d39c50d83c73" providerId="ADAL" clId="{B9586FC7-1ADA-4368-AE13-4AF4FF7EC188}" dt="2023-07-08T06:44:00.395" v="5017" actId="164"/>
          <ac:spMkLst>
            <pc:docMk/>
            <pc:sldMk cId="2171026343" sldId="303"/>
            <ac:spMk id="21" creationId="{C3D7EB47-6AC6-3267-174B-0747A72F4580}"/>
          </ac:spMkLst>
        </pc:spChg>
        <pc:spChg chg="add del mod">
          <ac:chgData name="Toby Donaldson" userId="2e6e5431-bb17-4c41-9985-d39c50d83c73" providerId="ADAL" clId="{B9586FC7-1ADA-4368-AE13-4AF4FF7EC188}" dt="2023-07-08T06:43:50.901" v="5014" actId="21"/>
          <ac:spMkLst>
            <pc:docMk/>
            <pc:sldMk cId="2171026343" sldId="303"/>
            <ac:spMk id="22" creationId="{E51A2E60-5D49-9080-42BD-E7DF65D760F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24" creationId="{8CC4AB94-06B0-9122-DE2A-4D29CB17BE33}"/>
          </ac:spMkLst>
        </pc:spChg>
        <pc:spChg chg="add del mod">
          <ac:chgData name="Toby Donaldson" userId="2e6e5431-bb17-4c41-9985-d39c50d83c73" providerId="ADAL" clId="{B9586FC7-1ADA-4368-AE13-4AF4FF7EC188}" dt="2023-07-08T06:43:47.837" v="5012" actId="21"/>
          <ac:spMkLst>
            <pc:docMk/>
            <pc:sldMk cId="2171026343" sldId="303"/>
            <ac:spMk id="25" creationId="{E41B8600-9B61-A0FC-CCCA-036994288FDA}"/>
          </ac:spMkLst>
        </pc:spChg>
        <pc:spChg chg="add del mod">
          <ac:chgData name="Toby Donaldson" userId="2e6e5431-bb17-4c41-9985-d39c50d83c73" providerId="ADAL" clId="{B9586FC7-1ADA-4368-AE13-4AF4FF7EC188}" dt="2023-07-08T06:43:48.999" v="5013" actId="21"/>
          <ac:spMkLst>
            <pc:docMk/>
            <pc:sldMk cId="2171026343" sldId="303"/>
            <ac:spMk id="26" creationId="{E0F6705C-4785-9E29-0AC6-1D76452CEEA3}"/>
          </ac:spMkLst>
        </pc:spChg>
        <pc:spChg chg="add del mod">
          <ac:chgData name="Toby Donaldson" userId="2e6e5431-bb17-4c41-9985-d39c50d83c73" providerId="ADAL" clId="{B9586FC7-1ADA-4368-AE13-4AF4FF7EC188}" dt="2023-07-08T06:43:55.912" v="5016"/>
          <ac:spMkLst>
            <pc:docMk/>
            <pc:sldMk cId="2171026343" sldId="303"/>
            <ac:spMk id="30" creationId="{AE0D57C4-CFFF-80A9-D8D0-0D3D0EEC29E3}"/>
          </ac:spMkLst>
        </pc:spChg>
        <pc:spChg chg="mod">
          <ac:chgData name="Toby Donaldson" userId="2e6e5431-bb17-4c41-9985-d39c50d83c73" providerId="ADAL" clId="{B9586FC7-1ADA-4368-AE13-4AF4FF7EC188}" dt="2023-07-08T06:45:45.781" v="5051" actId="20577"/>
          <ac:spMkLst>
            <pc:docMk/>
            <pc:sldMk cId="2171026343" sldId="303"/>
            <ac:spMk id="33" creationId="{13B606AB-101D-7D91-A40A-F0B564F6963E}"/>
          </ac:spMkLst>
        </pc:spChg>
        <pc:spChg chg="mod">
          <ac:chgData name="Toby Donaldson" userId="2e6e5431-bb17-4c41-9985-d39c50d83c73" providerId="ADAL" clId="{B9586FC7-1ADA-4368-AE13-4AF4FF7EC188}" dt="2023-07-08T06:44:03.885" v="5018"/>
          <ac:spMkLst>
            <pc:docMk/>
            <pc:sldMk cId="2171026343" sldId="303"/>
            <ac:spMk id="35" creationId="{388ED787-62A3-C628-6A3F-FD386DE3B3AB}"/>
          </ac:spMkLst>
        </pc:spChg>
        <pc:spChg chg="mod">
          <ac:chgData name="Toby Donaldson" userId="2e6e5431-bb17-4c41-9985-d39c50d83c73" providerId="ADAL" clId="{B9586FC7-1ADA-4368-AE13-4AF4FF7EC188}" dt="2023-07-08T06:45:47.170" v="5052" actId="20577"/>
          <ac:spMkLst>
            <pc:docMk/>
            <pc:sldMk cId="2171026343" sldId="303"/>
            <ac:spMk id="38" creationId="{12B12957-0765-4956-7BF3-643EDA7F5BFF}"/>
          </ac:spMkLst>
        </pc:spChg>
        <pc:spChg chg="mod">
          <ac:chgData name="Toby Donaldson" userId="2e6e5431-bb17-4c41-9985-d39c50d83c73" providerId="ADAL" clId="{B9586FC7-1ADA-4368-AE13-4AF4FF7EC188}" dt="2023-07-08T06:44:14.902" v="5021"/>
          <ac:spMkLst>
            <pc:docMk/>
            <pc:sldMk cId="2171026343" sldId="303"/>
            <ac:spMk id="39" creationId="{FC082445-408B-3DB3-6A17-1ED0BC8C87E6}"/>
          </ac:spMkLst>
        </pc:spChg>
        <pc:spChg chg="mod">
          <ac:chgData name="Toby Donaldson" userId="2e6e5431-bb17-4c41-9985-d39c50d83c73" providerId="ADAL" clId="{B9586FC7-1ADA-4368-AE13-4AF4FF7EC188}" dt="2023-07-08T06:47:25.663" v="5070" actId="20577"/>
          <ac:spMkLst>
            <pc:docMk/>
            <pc:sldMk cId="2171026343" sldId="303"/>
            <ac:spMk id="46" creationId="{67CC4BD2-1636-E29E-294B-1C5563274913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47" creationId="{697C03AA-7C25-F640-8F5A-D9D7B7E5562C}"/>
          </ac:spMkLst>
        </pc:spChg>
        <pc:spChg chg="mod">
          <ac:chgData name="Toby Donaldson" userId="2e6e5431-bb17-4c41-9985-d39c50d83c73" providerId="ADAL" clId="{B9586FC7-1ADA-4368-AE13-4AF4FF7EC188}" dt="2023-07-08T06:47:31.977" v="5073" actId="20577"/>
          <ac:spMkLst>
            <pc:docMk/>
            <pc:sldMk cId="2171026343" sldId="303"/>
            <ac:spMk id="50" creationId="{5C1A1CBD-860D-75DA-14D5-C6BA506F5729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1" creationId="{9F2FC1E1-1217-D711-6AE6-C552BB075836}"/>
          </ac:spMkLst>
        </pc:spChg>
        <pc:spChg chg="mod">
          <ac:chgData name="Toby Donaldson" userId="2e6e5431-bb17-4c41-9985-d39c50d83c73" providerId="ADAL" clId="{B9586FC7-1ADA-4368-AE13-4AF4FF7EC188}" dt="2023-07-08T06:47:41.424" v="5077" actId="20577"/>
          <ac:spMkLst>
            <pc:docMk/>
            <pc:sldMk cId="2171026343" sldId="303"/>
            <ac:spMk id="55" creationId="{D668D74D-53DE-4607-2DE6-70B43230FBDE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6" creationId="{27A36F46-E240-D16D-3535-7DD8C922D153}"/>
          </ac:spMkLst>
        </pc:spChg>
        <pc:spChg chg="mod">
          <ac:chgData name="Toby Donaldson" userId="2e6e5431-bb17-4c41-9985-d39c50d83c73" providerId="ADAL" clId="{B9586FC7-1ADA-4368-AE13-4AF4FF7EC188}" dt="2023-07-08T06:47:49.776" v="5079" actId="20577"/>
          <ac:spMkLst>
            <pc:docMk/>
            <pc:sldMk cId="2171026343" sldId="303"/>
            <ac:spMk id="58" creationId="{16D751ED-924E-BD65-0D2E-18B43C3A1EF6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9" creationId="{819D6657-5F88-244E-8AB5-F7D58876D02D}"/>
          </ac:spMkLst>
        </pc:spChg>
        <pc:spChg chg="mod">
          <ac:chgData name="Toby Donaldson" userId="2e6e5431-bb17-4c41-9985-d39c50d83c73" providerId="ADAL" clId="{B9586FC7-1ADA-4368-AE13-4AF4FF7EC188}" dt="2023-07-08T06:47:24.083" v="5069" actId="20577"/>
          <ac:spMkLst>
            <pc:docMk/>
            <pc:sldMk cId="2171026343" sldId="303"/>
            <ac:spMk id="62" creationId="{BB3DD6D7-EC4A-2CC4-72B2-824E36C33F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78" creationId="{AE7E25B9-7392-C034-BBD6-95C64A8EDFF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6:47:30.420" v="5072" actId="20577"/>
          <ac:spMkLst>
            <pc:docMk/>
            <pc:sldMk cId="2171026343" sldId="303"/>
            <ac:spMk id="92" creationId="{445F5845-4D65-2027-6738-EA62E9E8493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99" creationId="{F3EF58A5-69A2-AFD7-D237-4B6B20B498A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47:45.463" v="5078" actId="20577"/>
          <ac:spMkLst>
            <pc:docMk/>
            <pc:sldMk cId="2171026343" sldId="303"/>
            <ac:spMk id="109" creationId="{FD15A6D6-A62F-4924-4980-D36F451A7110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110" creationId="{DC39EFC9-CB3F-DA30-1106-87ABD4704A8A}"/>
          </ac:spMkLst>
        </pc:spChg>
        <pc:spChg chg="mod">
          <ac:chgData name="Toby Donaldson" userId="2e6e5431-bb17-4c41-9985-d39c50d83c73" providerId="ADAL" clId="{B9586FC7-1ADA-4368-AE13-4AF4FF7EC188}" dt="2023-07-08T06:47:21.909" v="5068" actId="20577"/>
          <ac:spMkLst>
            <pc:docMk/>
            <pc:sldMk cId="2171026343" sldId="303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4" creationId="{06BEA418-2241-B83E-3E52-4CC16F6EBC4D}"/>
          </ac:spMkLst>
        </pc:spChg>
        <pc:spChg chg="mod">
          <ac:chgData name="Toby Donaldson" userId="2e6e5431-bb17-4c41-9985-d39c50d83c73" providerId="ADAL" clId="{B9586FC7-1ADA-4368-AE13-4AF4FF7EC188}" dt="2023-07-08T06:47:28.751" v="5071" actId="20577"/>
          <ac:spMkLst>
            <pc:docMk/>
            <pc:sldMk cId="2171026343" sldId="303"/>
            <ac:spMk id="116" creationId="{EB1E8A50-F221-EB09-09C6-A53EB928D587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7" creationId="{3A283294-EF4A-1869-F106-AEB9D4B47545}"/>
          </ac:spMkLst>
        </pc:spChg>
        <pc:spChg chg="del mod">
          <ac:chgData name="Toby Donaldson" userId="2e6e5431-bb17-4c41-9985-d39c50d83c73" providerId="ADAL" clId="{B9586FC7-1ADA-4368-AE13-4AF4FF7EC188}" dt="2023-07-10T02:46:56.799" v="6058" actId="21"/>
          <ac:spMkLst>
            <pc:docMk/>
            <pc:sldMk cId="2171026343" sldId="303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47:20.446" v="5067" actId="20577"/>
          <ac:spMkLst>
            <pc:docMk/>
            <pc:sldMk cId="2171026343" sldId="303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46:59.756" v="5065"/>
          <ac:spMkLst>
            <pc:docMk/>
            <pc:sldMk cId="2171026343" sldId="303"/>
            <ac:spMk id="122" creationId="{E089CBBD-A39E-7E03-44EF-BAC5F46D52A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7" creationId="{82D0379B-2E85-F24A-D8F0-441E38C8893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8" creationId="{6F7C7287-0B80-8C1B-0227-592BC6ACEAD9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9" creationId="{3DE72EE6-68AF-B7D0-F3EB-BD7936D8E3B0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30" creationId="{22EF95E8-7BD6-E580-02E4-5756296DF94D}"/>
          </ac:spMkLst>
        </pc:spChg>
        <pc:spChg chg="add mod">
          <ac:chgData name="Toby Donaldson" userId="2e6e5431-bb17-4c41-9985-d39c50d83c73" providerId="ADAL" clId="{B9586FC7-1ADA-4368-AE13-4AF4FF7EC188}" dt="2023-07-08T06:50:38.226" v="5108" actId="1076"/>
          <ac:spMkLst>
            <pc:docMk/>
            <pc:sldMk cId="2171026343" sldId="303"/>
            <ac:spMk id="131" creationId="{9704D99E-6F10-18F6-96C2-764A7FCCD498}"/>
          </ac:spMkLst>
        </pc:spChg>
        <pc:spChg chg="add mod">
          <ac:chgData name="Toby Donaldson" userId="2e6e5431-bb17-4c41-9985-d39c50d83c73" providerId="ADAL" clId="{B9586FC7-1ADA-4368-AE13-4AF4FF7EC188}" dt="2023-07-08T06:50:49.983" v="5111" actId="20577"/>
          <ac:spMkLst>
            <pc:docMk/>
            <pc:sldMk cId="2171026343" sldId="303"/>
            <ac:spMk id="132" creationId="{CA5D131F-AB98-79D7-7FDC-988AE7FB2FB4}"/>
          </ac:spMkLst>
        </pc:spChg>
        <pc:spChg chg="add mod">
          <ac:chgData name="Toby Donaldson" userId="2e6e5431-bb17-4c41-9985-d39c50d83c73" providerId="ADAL" clId="{B9586FC7-1ADA-4368-AE13-4AF4FF7EC188}" dt="2023-07-08T06:51:18.920" v="5119" actId="1076"/>
          <ac:spMkLst>
            <pc:docMk/>
            <pc:sldMk cId="2171026343" sldId="303"/>
            <ac:spMk id="133" creationId="{A4DE8791-565E-0739-8374-7EE9898ADE37}"/>
          </ac:spMkLst>
        </pc:spChg>
        <pc:spChg chg="add mod">
          <ac:chgData name="Toby Donaldson" userId="2e6e5431-bb17-4c41-9985-d39c50d83c73" providerId="ADAL" clId="{B9586FC7-1ADA-4368-AE13-4AF4FF7EC188}" dt="2023-07-08T06:51:13.951" v="5118" actId="20577"/>
          <ac:spMkLst>
            <pc:docMk/>
            <pc:sldMk cId="2171026343" sldId="303"/>
            <ac:spMk id="134" creationId="{08C8170A-6C93-0B54-5417-AA6157C69F64}"/>
          </ac:spMkLst>
        </pc:spChg>
        <pc:spChg chg="add del mod">
          <ac:chgData name="Toby Donaldson" userId="2e6e5431-bb17-4c41-9985-d39c50d83c73" providerId="ADAL" clId="{B9586FC7-1ADA-4368-AE13-4AF4FF7EC188}" dt="2023-07-10T02:47:04.662" v="6060" actId="21"/>
          <ac:spMkLst>
            <pc:docMk/>
            <pc:sldMk cId="2171026343" sldId="303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42:34.508" v="4997" actId="21"/>
          <ac:grpSpMkLst>
            <pc:docMk/>
            <pc:sldMk cId="2171026343" sldId="303"/>
            <ac:grpSpMk id="12" creationId="{5BD7523B-7FE6-A1B1-66E1-B9872FCDE3A7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1" creationId="{99C4769F-786F-C960-0FDD-3CC0812DF785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2" creationId="{122D4265-CECD-A42C-8FCE-847A6C3757C3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7" creationId="{E4C4AE8B-9BC7-E26F-BA18-92CE3813FE5D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3" creationId="{81B7881E-52F7-AFEA-BC98-9828B626F466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4" creationId="{DED803E9-8803-4AC4-BDE0-18FC5D7CDE44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5" creationId="{87350767-A8F3-8DDF-3FDD-C604C3F811ED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9" creationId="{67566A7E-EF1A-39CB-B780-AA608AEE8910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4" creationId="{58D5CE9B-606E-DF8B-C802-E08584D2AAE9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7" creationId="{2BAFFB55-D760-5824-002F-0A7026AE2E53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61" creationId="{3B499F6D-07E6-A1DB-E3B1-70B216811415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91" creationId="{7B2D82DB-1A74-738A-6C18-6E8F4B22A7B1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100" creationId="{AF5CC5A4-47E4-676F-4A69-67D995E54FD6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2" creationId="{080C340F-0CE6-7C19-5891-8E6C6144337B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5" creationId="{0D68EC3D-068D-9742-1B4F-E7F317A7DA79}"/>
          </ac:grpSpMkLst>
        </pc:grpChg>
        <pc:grpChg chg="add mod">
          <ac:chgData name="Toby Donaldson" userId="2e6e5431-bb17-4c41-9985-d39c50d83c73" providerId="ADAL" clId="{B9586FC7-1ADA-4368-AE13-4AF4FF7EC188}" dt="2023-07-08T06:48:52.852" v="5091" actId="1076"/>
          <ac:grpSpMkLst>
            <pc:docMk/>
            <pc:sldMk cId="2171026343" sldId="303"/>
            <ac:grpSpMk id="120" creationId="{0704D39D-AF02-B830-39A4-04681D0C9D5B}"/>
          </ac:grpSpMkLst>
        </pc:grpChg>
        <pc:grpChg chg="add mod">
          <ac:chgData name="Toby Donaldson" userId="2e6e5431-bb17-4c41-9985-d39c50d83c73" providerId="ADAL" clId="{B9586FC7-1ADA-4368-AE13-4AF4FF7EC188}" dt="2023-07-08T06:48:48.198" v="5090" actId="1076"/>
          <ac:grpSpMkLst>
            <pc:docMk/>
            <pc:sldMk cId="2171026343" sldId="303"/>
            <ac:grpSpMk id="123" creationId="{560C248D-ECC5-4C98-FBAC-D0D3487D0C03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4" creationId="{1C175735-44EE-B4BB-3B2C-8AC058622E76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5" creationId="{55DB4E8D-1270-2B61-3E94-7CFA490F28EE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6" creationId="{FEFD0F80-68C2-7DED-CA82-623CC4285CC9}"/>
          </ac:grpSpMkLst>
        </pc:grp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" creationId="{DFD6C6B7-53BF-874A-5CE6-61353EAB702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" creationId="{AFE37224-2E1E-76C6-1B56-1E4E6704B89C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15" creationId="{0936DA12-87C3-C4CE-4802-7E6199B03A4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6" creationId="{1D71CAC4-D3A1-166F-DE3D-0B5D9733C5DE}"/>
          </ac:cxnSpMkLst>
        </pc:cxnChg>
        <pc:cxnChg chg="add del mod">
          <ac:chgData name="Toby Donaldson" userId="2e6e5431-bb17-4c41-9985-d39c50d83c73" providerId="ADAL" clId="{B9586FC7-1ADA-4368-AE13-4AF4FF7EC188}" dt="2023-07-08T06:43:32.484" v="5006" actId="21"/>
          <ac:cxnSpMkLst>
            <pc:docMk/>
            <pc:sldMk cId="2171026343" sldId="303"/>
            <ac:cxnSpMk id="19" creationId="{2A2FD1DA-8A61-36AB-5F15-13A49E2DADC0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23" creationId="{B39A1351-BD5B-7396-A8F0-7E6B804868AC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7" creationId="{F6C60285-FE5A-D576-CE11-B8000EC16D06}"/>
          </ac:cxnSpMkLst>
        </pc:cxnChg>
        <pc:cxnChg chg="add del mod">
          <ac:chgData name="Toby Donaldson" userId="2e6e5431-bb17-4c41-9985-d39c50d83c73" providerId="ADAL" clId="{B9586FC7-1ADA-4368-AE13-4AF4FF7EC188}" dt="2023-07-08T06:43:47.837" v="5012" actId="21"/>
          <ac:cxnSpMkLst>
            <pc:docMk/>
            <pc:sldMk cId="2171026343" sldId="303"/>
            <ac:cxnSpMk id="28" creationId="{075C03D0-7149-9501-9603-F31C2C08CEB4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9" creationId="{644B202B-1F59-6A12-6333-EC2AD0DC58AA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40" creationId="{D25B96B9-A98A-DD76-FD7B-3A2D46C08410}"/>
          </ac:cxnSpMkLst>
        </pc:cxnChg>
        <pc:cxnChg chg="add del mod">
          <ac:chgData name="Toby Donaldson" userId="2e6e5431-bb17-4c41-9985-d39c50d83c73" providerId="ADAL" clId="{B9586FC7-1ADA-4368-AE13-4AF4FF7EC188}" dt="2023-07-08T06:46:23.996" v="5058" actId="21"/>
          <ac:cxnSpMkLst>
            <pc:docMk/>
            <pc:sldMk cId="2171026343" sldId="303"/>
            <ac:cxnSpMk id="48" creationId="{0D52497B-C3C8-412D-2443-0F0358E006A4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2" creationId="{3DB7569D-C596-FA82-7726-3412FD9AC8B9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3" creationId="{C9124754-6339-1238-BB65-BEA7332EFE2C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60" creationId="{2DBB0203-50D5-400A-C54D-15C9A7F77C2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79" creationId="{83D62508-6A08-BB09-566E-D8FDEFC8C30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111" creationId="{68451425-5986-5F3B-2B0D-BCF1747DB67E}"/>
          </ac:cxnSpMkLst>
        </pc:cxnChg>
        <pc:cxnChg chg="add mod">
          <ac:chgData name="Toby Donaldson" userId="2e6e5431-bb17-4c41-9985-d39c50d83c73" providerId="ADAL" clId="{B9586FC7-1ADA-4368-AE13-4AF4FF7EC188}" dt="2023-07-08T06:48:27.005" v="5086" actId="164"/>
          <ac:cxnSpMkLst>
            <pc:docMk/>
            <pc:sldMk cId="2171026343" sldId="303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6:52.605" v="6057" actId="1076"/>
        <pc:sldMkLst>
          <pc:docMk/>
          <pc:sldMk cId="4271425619" sldId="304"/>
        </pc:sldMkLst>
        <pc:spChg chg="mod">
          <ac:chgData name="Toby Donaldson" userId="2e6e5431-bb17-4c41-9985-d39c50d83c73" providerId="ADAL" clId="{B9586FC7-1ADA-4368-AE13-4AF4FF7EC188}" dt="2023-07-10T02:46:46.409" v="6056" actId="14100"/>
          <ac:spMkLst>
            <pc:docMk/>
            <pc:sldMk cId="4271425619" sldId="304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7" creationId="{82D0379B-2E85-F24A-D8F0-441E38C8893B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0" creationId="{22EF95E8-7BD6-E580-02E4-5756296DF94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1" creationId="{9704D99E-6F10-18F6-96C2-764A7FCCD498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4" creationId="{08C8170A-6C93-0B54-5417-AA6157C69F64}"/>
          </ac:spMkLst>
        </pc:spChg>
        <pc:grpChg chg="del">
          <ac:chgData name="Toby Donaldson" userId="2e6e5431-bb17-4c41-9985-d39c50d83c73" providerId="ADAL" clId="{B9586FC7-1ADA-4368-AE13-4AF4FF7EC188}" dt="2023-07-08T06:51:47.823" v="5122" actId="21"/>
          <ac:grpSpMkLst>
            <pc:docMk/>
            <pc:sldMk cId="4271425619" sldId="304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5" creationId="{55DB4E8D-1270-2B61-3E94-7CFA490F28EE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6" creationId="{FEFD0F80-68C2-7DED-CA82-623CC4285CC9}"/>
          </ac:grpSpMkLst>
        </pc:grpChg>
        <pc:picChg chg="add mod">
          <ac:chgData name="Toby Donaldson" userId="2e6e5431-bb17-4c41-9985-d39c50d83c73" providerId="ADAL" clId="{B9586FC7-1ADA-4368-AE13-4AF4FF7EC188}" dt="2023-07-10T02:46:52.605" v="6057" actId="1076"/>
          <ac:picMkLst>
            <pc:docMk/>
            <pc:sldMk cId="4271425619" sldId="304"/>
            <ac:picMk id="4" creationId="{528745F5-B5AC-54F1-7C99-0A51B5333790}"/>
          </ac:picMkLst>
        </pc:pic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15" creationId="{0936DA12-87C3-C4CE-4802-7E6199B03A4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40" creationId="{D25B96B9-A98A-DD76-FD7B-3A2D46C08410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60" creationId="{2DBB0203-50D5-400A-C54D-15C9A7F77C23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79" creationId="{83D62508-6A08-BB09-566E-D8FDEFC8C305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1" creationId="{68451425-5986-5F3B-2B0D-BCF1747DB67E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8:00.939" v="6068" actId="20577"/>
        <pc:sldMkLst>
          <pc:docMk/>
          <pc:sldMk cId="4056393340" sldId="305"/>
        </pc:sldMkLst>
        <pc:spChg chg="add mod">
          <ac:chgData name="Toby Donaldson" userId="2e6e5431-bb17-4c41-9985-d39c50d83c73" providerId="ADAL" clId="{B9586FC7-1ADA-4368-AE13-4AF4FF7EC188}" dt="2023-07-10T02:47:48.741" v="6066"/>
          <ac:spMkLst>
            <pc:docMk/>
            <pc:sldMk cId="4056393340" sldId="305"/>
            <ac:spMk id="2" creationId="{CC6B73DE-C1DC-651E-8F09-D16DD869CC32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9" creationId="{E1D0656D-A7C1-6F62-55B6-E93B392813FD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1" creationId="{2597184C-CAAF-491C-452D-1B0593551AFB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2" creationId="{BE4E2200-E9D2-8969-6441-2AED0DA1E8B0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3" creationId="{5D2902FB-DA26-B00E-DE0F-F4D5EDE4473D}"/>
          </ac:spMkLst>
        </pc:spChg>
        <pc:spChg chg="mod">
          <ac:chgData name="Toby Donaldson" userId="2e6e5431-bb17-4c41-9985-d39c50d83c73" providerId="ADAL" clId="{B9586FC7-1ADA-4368-AE13-4AF4FF7EC188}" dt="2023-07-08T06:54:48.674" v="5251" actId="20577"/>
          <ac:spMkLst>
            <pc:docMk/>
            <pc:sldMk cId="4056393340" sldId="305"/>
            <ac:spMk id="16" creationId="{0D7A59AF-B749-7820-ED87-72DDEC4489E0}"/>
          </ac:spMkLst>
        </pc:spChg>
        <pc:spChg chg="mod">
          <ac:chgData name="Toby Donaldson" userId="2e6e5431-bb17-4c41-9985-d39c50d83c73" providerId="ADAL" clId="{B9586FC7-1ADA-4368-AE13-4AF4FF7EC188}" dt="2023-07-08T06:54:22.778" v="5245"/>
          <ac:spMkLst>
            <pc:docMk/>
            <pc:sldMk cId="4056393340" sldId="305"/>
            <ac:spMk id="17" creationId="{4BC25A49-B118-4E12-6558-8DBA95656D2D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3" creationId="{36D15025-E0D9-E756-C2DC-8A26D80C3817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4" creationId="{AEE5C1CA-B791-33BA-51F1-B0DF94C87F8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6" creationId="{CD36617D-A7CE-9D13-0E0D-2D194CFE54A9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8" creationId="{E3CD9571-AD7B-F053-FF89-BC00DA60227B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36" creationId="{432F4273-AA2A-73F2-9D14-A64A89AE527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41" creationId="{13FA525D-7CF5-0063-0C4A-5DEE9937AFF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3" creationId="{4669E7FB-D033-B3AF-822A-428EB0439DB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4" creationId="{573BCAE5-B074-9DF1-7866-8F0531DED343}"/>
          </ac:spMkLst>
        </pc:spChg>
        <pc:spChg chg="mod">
          <ac:chgData name="Toby Donaldson" userId="2e6e5431-bb17-4c41-9985-d39c50d83c73" providerId="ADAL" clId="{B9586FC7-1ADA-4368-AE13-4AF4FF7EC188}" dt="2023-07-08T06:56:33.280" v="5267" actId="20577"/>
          <ac:spMkLst>
            <pc:docMk/>
            <pc:sldMk cId="4056393340" sldId="305"/>
            <ac:spMk id="67" creationId="{E2DFA4C8-DF8D-87B1-10A8-857664480D92}"/>
          </ac:spMkLst>
        </pc:spChg>
        <pc:spChg chg="mod">
          <ac:chgData name="Toby Donaldson" userId="2e6e5431-bb17-4c41-9985-d39c50d83c73" providerId="ADAL" clId="{B9586FC7-1ADA-4368-AE13-4AF4FF7EC188}" dt="2023-07-08T06:56:00.808" v="5261"/>
          <ac:spMkLst>
            <pc:docMk/>
            <pc:sldMk cId="4056393340" sldId="305"/>
            <ac:spMk id="68" creationId="{1414BB4F-AA60-04C2-582C-34D90DE2110F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2" creationId="{6C48799E-25B5-81EB-FDFC-353A40BC75CA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3" creationId="{3F3B4939-2F29-D3E6-57B7-8218231624E2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5" creationId="{5F81D068-00D8-1BC6-3C88-49EFA7F41768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6" creationId="{25CB7E53-E454-5E45-F73B-F75C6DBBFA8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0" creationId="{B757F570-3C2C-7EFC-B5B5-5ED6E34A9D2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1" creationId="{784C26C8-AD53-EC8A-468B-658BD0D4B4E7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4" creationId="{D2B26695-F8DB-6D69-D890-F5F753C4396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5" creationId="{A745EA4E-8BF1-1102-1B7C-9C7A2D5F4DF1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8" creationId="{264799BA-5576-6806-8315-DDD8C2FA3F0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9" creationId="{8DD4B5A0-C919-C405-E149-07F00B541091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4" creationId="{6C5C646B-6006-258C-6E1B-750599A944F2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5" creationId="{9E0FC0CD-FCFB-95F7-7D37-78F5ADFC961D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98" creationId="{03FBDE5E-F0CB-2218-C2A3-091343754680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101" creationId="{413DA92E-658B-938F-DF24-F80D153D37C0}"/>
          </ac:spMkLst>
        </pc:spChg>
        <pc:spChg chg="mod">
          <ac:chgData name="Toby Donaldson" userId="2e6e5431-bb17-4c41-9985-d39c50d83c73" providerId="ADAL" clId="{B9586FC7-1ADA-4368-AE13-4AF4FF7EC188}" dt="2023-07-08T06:53:45.022" v="5236" actId="20577"/>
          <ac:spMkLst>
            <pc:docMk/>
            <pc:sldMk cId="4056393340" sldId="305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53:49.492" v="5237" actId="20577"/>
          <ac:spMkLst>
            <pc:docMk/>
            <pc:sldMk cId="4056393340" sldId="305"/>
            <ac:spMk id="116" creationId="{EB1E8A50-F221-EB09-09C6-A53EB928D587}"/>
          </ac:spMkLst>
        </pc:spChg>
        <pc:spChg chg="del mod">
          <ac:chgData name="Toby Donaldson" userId="2e6e5431-bb17-4c41-9985-d39c50d83c73" providerId="ADAL" clId="{B9586FC7-1ADA-4368-AE13-4AF4FF7EC188}" dt="2023-07-10T02:47:41.480" v="6065" actId="21"/>
          <ac:spMkLst>
            <pc:docMk/>
            <pc:sldMk cId="4056393340" sldId="305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53:37.807" v="5234" actId="20577"/>
          <ac:spMkLst>
            <pc:docMk/>
            <pc:sldMk cId="4056393340" sldId="305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27" creationId="{82D0379B-2E85-F24A-D8F0-441E38C8893B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0" creationId="{22EF95E8-7BD6-E580-02E4-5756296DF94D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31" creationId="{9704D99E-6F10-18F6-96C2-764A7FCCD498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4" creationId="{08C8170A-6C93-0B54-5417-AA6157C69F64}"/>
          </ac:spMkLst>
        </pc:spChg>
        <pc:spChg chg="mod">
          <ac:chgData name="Toby Donaldson" userId="2e6e5431-bb17-4c41-9985-d39c50d83c73" providerId="ADAL" clId="{B9586FC7-1ADA-4368-AE13-4AF4FF7EC188}" dt="2023-07-10T02:48:00.939" v="6068" actId="20577"/>
          <ac:spMkLst>
            <pc:docMk/>
            <pc:sldMk cId="4056393340" sldId="305"/>
            <ac:spMk id="135" creationId="{ED6188A9-D028-8C48-2043-A5B4BC18986D}"/>
          </ac:spMkLst>
        </pc:spChg>
        <pc:grpChg chg="add del mod">
          <ac:chgData name="Toby Donaldson" userId="2e6e5431-bb17-4c41-9985-d39c50d83c73" providerId="ADAL" clId="{B9586FC7-1ADA-4368-AE13-4AF4FF7EC188}" dt="2023-07-08T06:54:16.967" v="5244" actId="165"/>
          <ac:grpSpMkLst>
            <pc:docMk/>
            <pc:sldMk cId="4056393340" sldId="305"/>
            <ac:grpSpMk id="4" creationId="{0EEADD40-4F15-30D8-ADDA-DA7B57105653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5" creationId="{A7DBB940-2646-7FB9-73A7-634A39F833B0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6" creationId="{4817A373-E017-83D8-076C-10A8889F293A}"/>
          </ac:grpSpMkLst>
        </pc:grpChg>
        <pc:grpChg chg="add mod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14" creationId="{C26EFF84-4AD4-CEB5-E584-DE0AEED9E3D0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25" creationId="{D1E8811A-FEAD-CA8A-D210-C601F676A45F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30" creationId="{B6B664C6-9FE7-3CD5-D2FB-A77B6B3F2F15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48" creationId="{E911970D-F71A-A1B6-8048-4119A19EF596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66" creationId="{93412837-366A-A944-4AEA-5B52139D4FFD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4" creationId="{D688C79E-BE0D-3B52-A2F6-7A7D19292F12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7" creationId="{E7B14394-8997-4D34-5846-8417B4FC17AE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3" creationId="{6698A5A1-A9A3-B3CE-5674-92F7701B017B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7" creationId="{9102E58D-1FD4-F022-B952-4C31B3FA8B6D}"/>
          </ac:grpSpMkLst>
        </pc:grpChg>
        <pc:grpChg chg="add del mod">
          <ac:chgData name="Toby Donaldson" userId="2e6e5431-bb17-4c41-9985-d39c50d83c73" providerId="ADAL" clId="{B9586FC7-1ADA-4368-AE13-4AF4FF7EC188}" dt="2023-07-08T06:57:19.773" v="5279"/>
          <ac:grpSpMkLst>
            <pc:docMk/>
            <pc:sldMk cId="4056393340" sldId="305"/>
            <ac:grpSpMk id="93" creationId="{F3DEBA9F-4AA9-8296-1563-2A41AA509441}"/>
          </ac:grpSpMkLst>
        </pc:grpChg>
        <pc:grpChg chg="add mod">
          <ac:chgData name="Toby Donaldson" userId="2e6e5431-bb17-4c41-9985-d39c50d83c73" providerId="ADAL" clId="{B9586FC7-1ADA-4368-AE13-4AF4FF7EC188}" dt="2023-07-08T06:57:50.234" v="5285" actId="1076"/>
          <ac:grpSpMkLst>
            <pc:docMk/>
            <pc:sldMk cId="4056393340" sldId="305"/>
            <ac:grpSpMk id="97" creationId="{087C63B9-801F-6F59-83F1-A2BD3C0551F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5" creationId="{60A53A5D-7510-047F-6DB1-D19E8D71139F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6" creationId="{CC8FDAB3-4124-351D-E74E-F9A7F01E0395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7" creationId="{7E3E08A4-5EC3-7A31-35B6-1685E92AEE0C}"/>
          </ac:grpSpMkLst>
        </pc:grpChg>
        <pc:grpChg chg="add 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08" creationId="{952032F3-0576-91A7-CEED-C1EC321F2120}"/>
          </ac:grpSpMkLst>
        </pc:grpChg>
        <pc:grpChg chg="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5" creationId="{55DB4E8D-1270-2B61-3E94-7CFA490F28EE}"/>
          </ac:grpSpMkLst>
        </pc:grpChg>
        <pc:grpChg chg="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26" creationId="{FEFD0F80-68C2-7DED-CA82-623CC4285CC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6" creationId="{AF5155D9-8D58-BE15-E543-C64AC7A6F65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7" creationId="{38B7DF50-CE3C-3598-96EA-A88EBB3AA24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8" creationId="{85848F49-9A9E-519F-4BFC-534EDB48F9D1}"/>
          </ac:grpSpMkLst>
        </pc:grpChg>
        <pc:cxnChg chg="mod topLvl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5" creationId="{0936DA12-87C3-C4CE-4802-7E6199B03A4A}"/>
          </ac:cxnSpMkLst>
        </pc:cxnChg>
        <pc:cxnChg chg="add mod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40" creationId="{D25B96B9-A98A-DD76-FD7B-3A2D46C08410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60" creationId="{2DBB0203-50D5-400A-C54D-15C9A7F77C23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5" creationId="{ABCCF08D-F0B5-6E8F-B917-430C37B2E617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79" creationId="{83D62508-6A08-BB09-566E-D8FDEFC8C305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2" creationId="{7D30CD2D-A545-3E36-AE49-3B0CA195478D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6" creationId="{6558D128-D225-B20A-B449-A8DFEF6C9271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90" creationId="{7A502650-161C-98A1-9B3C-3DD5B8010FCA}"/>
          </ac:cxnSpMkLst>
        </pc:cxnChg>
        <pc:cxnChg chg="add del mod">
          <ac:chgData name="Toby Donaldson" userId="2e6e5431-bb17-4c41-9985-d39c50d83c73" providerId="ADAL" clId="{B9586FC7-1ADA-4368-AE13-4AF4FF7EC188}" dt="2023-07-08T06:57:19.773" v="5279"/>
          <ac:cxnSpMkLst>
            <pc:docMk/>
            <pc:sldMk cId="4056393340" sldId="305"/>
            <ac:cxnSpMk id="96" creationId="{F75F721C-9B9D-66E3-F8C3-C5B725779ACF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11" creationId="{68451425-5986-5F3B-2B0D-BCF1747DB67E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10T02:46:10.792" v="6053" actId="2696"/>
        <pc:sldMkLst>
          <pc:docMk/>
          <pc:sldMk cId="2698676772" sldId="306"/>
        </pc:sldMkLst>
        <pc:spChg chg="del">
          <ac:chgData name="Toby Donaldson" userId="2e6e5431-bb17-4c41-9985-d39c50d83c73" providerId="ADAL" clId="{B9586FC7-1ADA-4368-AE13-4AF4FF7EC188}" dt="2023-07-08T06:59:56.350" v="5314" actId="21"/>
          <ac:spMkLst>
            <pc:docMk/>
            <pc:sldMk cId="2698676772" sldId="306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08T06:59:52.380" v="5313" actId="21"/>
          <ac:grpSpMkLst>
            <pc:docMk/>
            <pc:sldMk cId="2698676772" sldId="306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8" creationId="{85848F49-9A9E-519F-4BFC-534EDB48F9D1}"/>
          </ac:grpSpMkLst>
        </pc:grp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19" creationId="{11E660CC-F352-6977-13B4-76A8CAA8B415}"/>
          </ac:cxnSpMkLst>
        </pc:cxnChg>
      </pc:sldChg>
      <pc:sldChg chg="modSp new mod">
        <pc:chgData name="Toby Donaldson" userId="2e6e5431-bb17-4c41-9985-d39c50d83c73" providerId="ADAL" clId="{B9586FC7-1ADA-4368-AE13-4AF4FF7EC188}" dt="2023-07-10T03:30:29.386" v="6585" actId="113"/>
        <pc:sldMkLst>
          <pc:docMk/>
          <pc:sldMk cId="26652350" sldId="307"/>
        </pc:sldMkLst>
        <pc:spChg chg="mod">
          <ac:chgData name="Toby Donaldson" userId="2e6e5431-bb17-4c41-9985-d39c50d83c73" providerId="ADAL" clId="{B9586FC7-1ADA-4368-AE13-4AF4FF7EC188}" dt="2023-07-08T07:00:22.968" v="5338" actId="20577"/>
          <ac:spMkLst>
            <pc:docMk/>
            <pc:sldMk cId="26652350" sldId="307"/>
            <ac:spMk id="2" creationId="{04144159-B77F-D6E5-F12C-357039C15EF5}"/>
          </ac:spMkLst>
        </pc:spChg>
        <pc:spChg chg="mod">
          <ac:chgData name="Toby Donaldson" userId="2e6e5431-bb17-4c41-9985-d39c50d83c73" providerId="ADAL" clId="{B9586FC7-1ADA-4368-AE13-4AF4FF7EC188}" dt="2023-07-10T03:30:29.386" v="6585" actId="113"/>
          <ac:spMkLst>
            <pc:docMk/>
            <pc:sldMk cId="26652350" sldId="307"/>
            <ac:spMk id="3" creationId="{F01A48B4-F5F7-F130-6FE0-792A8A9BA7FF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47:34.468" v="6064" actId="21"/>
        <pc:sldMkLst>
          <pc:docMk/>
          <pc:sldMk cId="1238781561" sldId="308"/>
        </pc:sldMkLst>
        <pc:spChg chg="add mod">
          <ac:chgData name="Toby Donaldson" userId="2e6e5431-bb17-4c41-9985-d39c50d83c73" providerId="ADAL" clId="{B9586FC7-1ADA-4368-AE13-4AF4FF7EC188}" dt="2023-07-10T02:47:31.379" v="6063"/>
          <ac:spMkLst>
            <pc:docMk/>
            <pc:sldMk cId="1238781561" sldId="308"/>
            <ac:spMk id="2" creationId="{785FF728-70F5-C896-AA15-43991675C4EC}"/>
          </ac:spMkLst>
        </pc:spChg>
        <pc:spChg chg="del mod">
          <ac:chgData name="Toby Donaldson" userId="2e6e5431-bb17-4c41-9985-d39c50d83c73" providerId="ADAL" clId="{B9586FC7-1ADA-4368-AE13-4AF4FF7EC188}" dt="2023-07-10T02:47:34.468" v="6064" actId="21"/>
          <ac:spMkLst>
            <pc:docMk/>
            <pc:sldMk cId="1238781561" sldId="308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10T02:45:57.795" v="6050" actId="21"/>
          <ac:spMkLst>
            <pc:docMk/>
            <pc:sldMk cId="1238781561" sldId="308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8" creationId="{85848F49-9A9E-519F-4BFC-534EDB48F9D1}"/>
          </ac:grpSpMkLst>
        </pc:grpChg>
        <pc:picChg chg="add mod">
          <ac:chgData name="Toby Donaldson" userId="2e6e5431-bb17-4c41-9985-d39c50d83c73" providerId="ADAL" clId="{B9586FC7-1ADA-4368-AE13-4AF4FF7EC188}" dt="2023-07-10T02:47:21.274" v="6062"/>
          <ac:picMkLst>
            <pc:docMk/>
            <pc:sldMk cId="1238781561" sldId="308"/>
            <ac:picMk id="3" creationId="{8625A48F-367F-A3A7-6746-49E54DA66933}"/>
          </ac:picMkLst>
        </pc:pic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2:01.793" v="6469" actId="21"/>
        <pc:sldMkLst>
          <pc:docMk/>
          <pc:sldMk cId="4218484555" sldId="309"/>
        </pc:sldMkLst>
        <pc:spChg chg="mod">
          <ac:chgData name="Toby Donaldson" userId="2e6e5431-bb17-4c41-9985-d39c50d83c73" providerId="ADAL" clId="{B9586FC7-1ADA-4368-AE13-4AF4FF7EC188}" dt="2023-07-10T03:03:31.288" v="6139" actId="20577"/>
          <ac:spMkLst>
            <pc:docMk/>
            <pc:sldMk cId="4218484555" sldId="309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10T03:07:46.832" v="6167" actId="20577"/>
          <ac:spMkLst>
            <pc:docMk/>
            <pc:sldMk cId="4218484555" sldId="30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10T03:01:47.895" v="6121" actId="20577"/>
          <ac:spMkLst>
            <pc:docMk/>
            <pc:sldMk cId="4218484555" sldId="30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10T03:03:50.997" v="6144" actId="20577"/>
          <ac:spMkLst>
            <pc:docMk/>
            <pc:sldMk cId="4218484555" sldId="309"/>
            <ac:spMk id="25" creationId="{AC302B21-B16E-B114-9370-733D5074FEAC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7" creationId="{2132983E-37D4-F00C-E24D-16B3249378F0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10T03:03:39.642" v="6141"/>
          <ac:spMkLst>
            <pc:docMk/>
            <pc:sldMk cId="4218484555" sldId="309"/>
            <ac:spMk id="31" creationId="{6A19E5D5-441F-D277-4D2E-D7F9F70539EC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29.952" v="6374" actId="20577"/>
          <ac:spMkLst>
            <pc:docMk/>
            <pc:sldMk cId="4218484555" sldId="309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05:28.709" v="6155"/>
          <ac:spMkLst>
            <pc:docMk/>
            <pc:sldMk cId="4218484555" sldId="309"/>
            <ac:spMk id="46" creationId="{8209BC49-A3C8-13DC-0D74-578844481ECF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8" creationId="{4E9D43F1-CEE6-385F-3E89-5616EBBEC906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50" creationId="{FE500F2D-8084-D1CE-935D-F7370DB89178}"/>
          </ac:spMkLst>
        </pc:spChg>
        <pc:spChg chg="add del mod">
          <ac:chgData name="Toby Donaldson" userId="2e6e5431-bb17-4c41-9985-d39c50d83c73" providerId="ADAL" clId="{B9586FC7-1ADA-4368-AE13-4AF4FF7EC188}" dt="2023-07-10T03:22:01.793" v="6469" actId="21"/>
          <ac:spMkLst>
            <pc:docMk/>
            <pc:sldMk cId="4218484555" sldId="309"/>
            <ac:spMk id="53" creationId="{2F233787-66FE-8E40-1C68-0F6C8706431F}"/>
          </ac:spMkLst>
        </pc:spChg>
        <pc:spChg chg="mod">
          <ac:chgData name="Toby Donaldson" userId="2e6e5431-bb17-4c41-9985-d39c50d83c73" providerId="ADAL" clId="{B9586FC7-1ADA-4368-AE13-4AF4FF7EC188}" dt="2023-07-10T03:01:54.305" v="6123" actId="20577"/>
          <ac:spMkLst>
            <pc:docMk/>
            <pc:sldMk cId="4218484555" sldId="309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10T03:07:50.660" v="6168" actId="207"/>
          <ac:spMkLst>
            <pc:docMk/>
            <pc:sldMk cId="4218484555" sldId="309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10T03:01:57.384" v="6125" actId="20577"/>
          <ac:spMkLst>
            <pc:docMk/>
            <pc:sldMk cId="4218484555" sldId="309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10T03:02:22.162" v="6127" actId="12789"/>
          <ac:spMkLst>
            <pc:docMk/>
            <pc:sldMk cId="4218484555" sldId="309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10T03:02:46.845" v="6130" actId="21"/>
          <ac:spMkLst>
            <pc:docMk/>
            <pc:sldMk cId="4218484555" sldId="309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10T03:03:20.342" v="6136" actId="1076"/>
          <ac:spMkLst>
            <pc:docMk/>
            <pc:sldMk cId="4218484555" sldId="309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10T03:03:07.915" v="6133" actId="21"/>
          <ac:spMkLst>
            <pc:docMk/>
            <pc:sldMk cId="4218484555" sldId="309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10T03:03:24.472" v="6138" actId="1076"/>
          <ac:spMkLst>
            <pc:docMk/>
            <pc:sldMk cId="4218484555" sldId="309"/>
            <ac:spMk id="108" creationId="{1EE5DB89-DD23-8C1C-889B-CACD923B38F1}"/>
          </ac:spMkLst>
        </pc:spChg>
        <pc:grpChg chg="add del mod">
          <ac:chgData name="Toby Donaldson" userId="2e6e5431-bb17-4c41-9985-d39c50d83c73" providerId="ADAL" clId="{B9586FC7-1ADA-4368-AE13-4AF4FF7EC188}" dt="2023-07-10T03:03:07.915" v="6133" actId="21"/>
          <ac:grpSpMkLst>
            <pc:docMk/>
            <pc:sldMk cId="4218484555" sldId="309"/>
            <ac:grpSpMk id="3" creationId="{D99425F0-4C0A-922F-63DF-232CCFE857AC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7" creationId="{D9D58A76-2805-FEA9-316E-302957581B55}"/>
          </ac:grpSpMkLst>
        </pc:grpChg>
        <pc:grpChg chg="del mod">
          <ac:chgData name="Toby Donaldson" userId="2e6e5431-bb17-4c41-9985-d39c50d83c73" providerId="ADAL" clId="{B9586FC7-1ADA-4368-AE13-4AF4FF7EC188}" dt="2023-07-10T03:02:46.845" v="6130" actId="21"/>
          <ac:grpSpMkLst>
            <pc:docMk/>
            <pc:sldMk cId="4218484555" sldId="309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02:22.162" v="6127" actId="12789"/>
          <ac:grpSpMkLst>
            <pc:docMk/>
            <pc:sldMk cId="4218484555" sldId="309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44" creationId="{4F446927-3AD5-31E2-C7BC-A1A4FB5E4251}"/>
          </ac:grpSpMkLst>
        </pc:grp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10T03:06:10.924" v="6161" actId="14100"/>
          <ac:cxnSpMkLst>
            <pc:docMk/>
            <pc:sldMk cId="4218484555" sldId="30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05:53.195" v="6159" actId="12789"/>
          <ac:cxnSpMkLst>
            <pc:docMk/>
            <pc:sldMk cId="4218484555" sldId="309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35" creationId="{B1EE7088-196A-5829-E918-A9097FF809C0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0" creationId="{B9373725-F3AD-1375-B765-50C59B3D3A08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7" creationId="{D5BB11E4-A387-DE5A-029A-67FCFB57ABB2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10T03:03:20.342" v="6136" actId="1076"/>
          <ac:cxnSpMkLst>
            <pc:docMk/>
            <pc:sldMk cId="4218484555" sldId="309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03:24.472" v="6138" actId="1076"/>
          <ac:cxnSpMkLst>
            <pc:docMk/>
            <pc:sldMk cId="4218484555" sldId="309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19:35.634" v="6376" actId="20577"/>
        <pc:sldMkLst>
          <pc:docMk/>
          <pc:sldMk cId="1218271227" sldId="310"/>
        </pc:sldMkLst>
        <pc:spChg chg="add mod">
          <ac:chgData name="Toby Donaldson" userId="2e6e5431-bb17-4c41-9985-d39c50d83c73" providerId="ADAL" clId="{B9586FC7-1ADA-4368-AE13-4AF4FF7EC188}" dt="2023-07-10T03:11:52.448" v="6332" actId="1076"/>
          <ac:spMkLst>
            <pc:docMk/>
            <pc:sldMk cId="1218271227" sldId="310"/>
            <ac:spMk id="3" creationId="{703CAF7E-A0EA-35EB-8E51-C8F4F019A3B4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10T03:11:55.339" v="6333" actId="1076"/>
          <ac:spMkLst>
            <pc:docMk/>
            <pc:sldMk cId="1218271227" sldId="310"/>
            <ac:spMk id="11" creationId="{8E3EBAC3-7D45-B96C-1773-C77D750B61D4}"/>
          </ac:spMkLst>
        </pc:spChg>
        <pc:spChg chg="mod">
          <ac:chgData name="Toby Donaldson" userId="2e6e5431-bb17-4c41-9985-d39c50d83c73" providerId="ADAL" clId="{B9586FC7-1ADA-4368-AE13-4AF4FF7EC188}" dt="2023-07-10T03:19:35.634" v="6376" actId="20577"/>
          <ac:spMkLst>
            <pc:docMk/>
            <pc:sldMk cId="1218271227" sldId="310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10T03:08:41.637" v="6171" actId="21"/>
          <ac:spMkLst>
            <pc:docMk/>
            <pc:sldMk cId="1218271227" sldId="310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10T03:08:38.302" v="6170" actId="21"/>
          <ac:spMkLst>
            <pc:docMk/>
            <pc:sldMk cId="1218271227" sldId="31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80" creationId="{724FB864-DD5B-95EB-0321-6CE9D95B9F46}"/>
          </ac:spMkLst>
        </pc:spChg>
        <pc:picChg chg="del">
          <ac:chgData name="Toby Donaldson" userId="2e6e5431-bb17-4c41-9985-d39c50d83c73" providerId="ADAL" clId="{B9586FC7-1ADA-4368-AE13-4AF4FF7EC188}" dt="2023-07-10T03:09:52.930" v="6181" actId="21"/>
          <ac:picMkLst>
            <pc:docMk/>
            <pc:sldMk cId="1218271227" sldId="310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1:54.769" v="6468" actId="21"/>
        <pc:sldMkLst>
          <pc:docMk/>
          <pc:sldMk cId="121964150" sldId="311"/>
        </pc:sldMkLst>
        <pc:spChg chg="add mod">
          <ac:chgData name="Toby Donaldson" userId="2e6e5431-bb17-4c41-9985-d39c50d83c73" providerId="ADAL" clId="{B9586FC7-1ADA-4368-AE13-4AF4FF7EC188}" dt="2023-07-10T03:13:29.548" v="6346" actId="14100"/>
          <ac:spMkLst>
            <pc:docMk/>
            <pc:sldMk cId="121964150" sldId="311"/>
            <ac:spMk id="2" creationId="{3DCFB6BC-EAA7-1922-E4A2-C5C2DDBF9DF1}"/>
          </ac:spMkLst>
        </pc:spChg>
        <pc:spChg chg="del">
          <ac:chgData name="Toby Donaldson" userId="2e6e5431-bb17-4c41-9985-d39c50d83c73" providerId="ADAL" clId="{B9586FC7-1ADA-4368-AE13-4AF4FF7EC188}" dt="2023-07-10T03:20:22.502" v="6379" actId="21"/>
          <ac:spMkLst>
            <pc:docMk/>
            <pc:sldMk cId="121964150" sldId="311"/>
            <ac:spMk id="3" creationId="{703CAF7E-A0EA-35EB-8E51-C8F4F019A3B4}"/>
          </ac:spMkLst>
        </pc:spChg>
        <pc:spChg chg="del mod">
          <ac:chgData name="Toby Donaldson" userId="2e6e5431-bb17-4c41-9985-d39c50d83c73" providerId="ADAL" clId="{B9586FC7-1ADA-4368-AE13-4AF4FF7EC188}" dt="2023-07-10T03:21:54.769" v="6468" actId="21"/>
          <ac:spMkLst>
            <pc:docMk/>
            <pc:sldMk cId="121964150" sldId="311"/>
            <ac:spMk id="11" creationId="{8E3EBAC3-7D45-B96C-1773-C77D750B61D4}"/>
          </ac:spMkLst>
        </pc:spChg>
        <pc:spChg chg="add mod">
          <ac:chgData name="Toby Donaldson" userId="2e6e5431-bb17-4c41-9985-d39c50d83c73" providerId="ADAL" clId="{B9586FC7-1ADA-4368-AE13-4AF4FF7EC188}" dt="2023-07-10T03:14:51.337" v="6362" actId="1076"/>
          <ac:spMkLst>
            <pc:docMk/>
            <pc:sldMk cId="121964150" sldId="311"/>
            <ac:spMk id="32" creationId="{71C1BA96-C3E1-32BC-972B-99B5C0D31E6B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20:51.499" v="6402" actId="1076"/>
          <ac:spMkLst>
            <pc:docMk/>
            <pc:sldMk cId="121964150" sldId="311"/>
            <ac:spMk id="38" creationId="{8DAA1868-5940-6818-C9AF-CA12BD1AB4A4}"/>
          </ac:spMkLst>
        </pc:spChg>
        <pc:spChg chg="del mod">
          <ac:chgData name="Toby Donaldson" userId="2e6e5431-bb17-4c41-9985-d39c50d83c73" providerId="ADAL" clId="{B9586FC7-1ADA-4368-AE13-4AF4FF7EC188}" dt="2023-07-10T03:14:04.162" v="6353" actId="21"/>
          <ac:spMkLst>
            <pc:docMk/>
            <pc:sldMk cId="121964150" sldId="311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41.076" v="6378" actId="20577"/>
          <ac:spMkLst>
            <pc:docMk/>
            <pc:sldMk cId="121964150" sldId="311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12" creationId="{45F7E1D3-5653-75E1-EBFA-8387122087CE}"/>
          </ac:cxnSpMkLst>
        </pc:cxnChg>
        <pc:cxnChg chg="add mod">
          <ac:chgData name="Toby Donaldson" userId="2e6e5431-bb17-4c41-9985-d39c50d83c73" providerId="ADAL" clId="{B9586FC7-1ADA-4368-AE13-4AF4FF7EC188}" dt="2023-07-10T03:13:58.050" v="6352" actId="14100"/>
          <ac:cxnSpMkLst>
            <pc:docMk/>
            <pc:sldMk cId="121964150" sldId="311"/>
            <ac:cxnSpMk id="19" creationId="{18C57A1C-5BAB-3814-12BA-08A1EEF4E6FA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B9586FC7-1ADA-4368-AE13-4AF4FF7EC188}" dt="2023-07-10T03:13:39.788" v="6347" actId="21"/>
          <ac:cxnSpMkLst>
            <pc:docMk/>
            <pc:sldMk cId="121964150" sldId="311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7" creationId="{19DD5012-5F0B-EBA3-7D14-F0BF1E3CF87A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1:51.376" v="6467" actId="1076"/>
        <pc:sldMkLst>
          <pc:docMk/>
          <pc:sldMk cId="2314400209" sldId="312"/>
        </pc:sldMkLst>
        <pc:spChg chg="add mod">
          <ac:chgData name="Toby Donaldson" userId="2e6e5431-bb17-4c41-9985-d39c50d83c73" providerId="ADAL" clId="{B9586FC7-1ADA-4368-AE13-4AF4FF7EC188}" dt="2023-07-10T03:21:51.376" v="6467" actId="1076"/>
          <ac:spMkLst>
            <pc:docMk/>
            <pc:sldMk cId="2314400209" sldId="312"/>
            <ac:spMk id="2" creationId="{DC221DCF-8B15-28C7-1B36-0176945140DB}"/>
          </ac:spMkLst>
        </pc:spChg>
        <pc:spChg chg="del">
          <ac:chgData name="Toby Donaldson" userId="2e6e5431-bb17-4c41-9985-d39c50d83c73" providerId="ADAL" clId="{B9586FC7-1ADA-4368-AE13-4AF4FF7EC188}" dt="2023-07-10T03:21:39.935" v="6465" actId="21"/>
          <ac:spMkLst>
            <pc:docMk/>
            <pc:sldMk cId="2314400209" sldId="312"/>
            <ac:spMk id="3" creationId="{703CAF7E-A0EA-35EB-8E51-C8F4F019A3B4}"/>
          </ac:spMkLst>
        </pc:spChg>
        <pc:spChg chg="del">
          <ac:chgData name="Toby Donaldson" userId="2e6e5431-bb17-4c41-9985-d39c50d83c73" providerId="ADAL" clId="{B9586FC7-1ADA-4368-AE13-4AF4FF7EC188}" dt="2023-07-10T03:21:37.506" v="6464" actId="21"/>
          <ac:spMkLst>
            <pc:docMk/>
            <pc:sldMk cId="2314400209" sldId="312"/>
            <ac:spMk id="11" creationId="{8E3EBAC3-7D45-B96C-1773-C77D750B61D4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7:01.940" v="6538" actId="1076"/>
        <pc:sldMkLst>
          <pc:docMk/>
          <pc:sldMk cId="4110352610" sldId="313"/>
        </pc:sldMkLst>
        <pc:spChg chg="mod">
          <ac:chgData name="Toby Donaldson" userId="2e6e5431-bb17-4c41-9985-d39c50d83c73" providerId="ADAL" clId="{B9586FC7-1ADA-4368-AE13-4AF4FF7EC188}" dt="2023-07-10T03:27:01.940" v="6538" actId="1076"/>
          <ac:spMkLst>
            <pc:docMk/>
            <pc:sldMk cId="4110352610" sldId="313"/>
            <ac:spMk id="2" creationId="{DC221DCF-8B15-28C7-1B36-0176945140DB}"/>
          </ac:spMkLst>
        </pc:spChg>
        <pc:spChg chg="add mod">
          <ac:chgData name="Toby Donaldson" userId="2e6e5431-bb17-4c41-9985-d39c50d83c73" providerId="ADAL" clId="{B9586FC7-1ADA-4368-AE13-4AF4FF7EC188}" dt="2023-07-10T03:24:53.646" v="6484" actId="14100"/>
          <ac:spMkLst>
            <pc:docMk/>
            <pc:sldMk cId="4110352610" sldId="313"/>
            <ac:spMk id="3" creationId="{A73AFDFC-76C6-DC72-B5FE-D5D58A38BBCB}"/>
          </ac:spMkLst>
        </pc:spChg>
        <pc:spChg chg="add mod">
          <ac:chgData name="Toby Donaldson" userId="2e6e5431-bb17-4c41-9985-d39c50d83c73" providerId="ADAL" clId="{B9586FC7-1ADA-4368-AE13-4AF4FF7EC188}" dt="2023-07-10T03:24:46.137" v="6483" actId="14100"/>
          <ac:spMkLst>
            <pc:docMk/>
            <pc:sldMk cId="4110352610" sldId="313"/>
            <ac:spMk id="22" creationId="{2280FDAD-B256-36A4-0B09-8AAE0685210A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37" creationId="{8391B7F1-3807-4089-8F4C-C0894C8FA39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96" creationId="{B0B7DDD3-86D8-D9E4-F7BB-7AA3E47905A0}"/>
          </ac:spMkLst>
        </pc:spChg>
        <pc:spChg chg="del mod">
          <ac:chgData name="Toby Donaldson" userId="2e6e5431-bb17-4c41-9985-d39c50d83c73" providerId="ADAL" clId="{B9586FC7-1ADA-4368-AE13-4AF4FF7EC188}" dt="2023-07-10T03:23:48.167" v="6474" actId="21"/>
          <ac:spMkLst>
            <pc:docMk/>
            <pc:sldMk cId="4110352610" sldId="313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24:13.636" v="6478" actId="14100"/>
          <ac:cxnSpMkLst>
            <pc:docMk/>
            <pc:sldMk cId="4110352610" sldId="313"/>
            <ac:cxnSpMk id="12" creationId="{5ECE2116-6AAC-1447-8CAC-A8FC9BDA80FE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23:06.433" v="6471" actId="1076"/>
          <ac:cxnSpMkLst>
            <pc:docMk/>
            <pc:sldMk cId="4110352610" sldId="313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87" creationId="{19DD5012-5F0B-EBA3-7D14-F0BF1E3CF87A}"/>
          </ac:cxnSpMkLst>
        </pc:cxnChg>
      </pc:sldChg>
      <pc:sldChg chg="addSp modSp new mod">
        <pc:chgData name="Toby Donaldson" userId="2e6e5431-bb17-4c41-9985-d39c50d83c73" providerId="ADAL" clId="{B9586FC7-1ADA-4368-AE13-4AF4FF7EC188}" dt="2023-07-10T03:41:10.290" v="7113" actId="20577"/>
        <pc:sldMkLst>
          <pc:docMk/>
          <pc:sldMk cId="2096680121" sldId="314"/>
        </pc:sldMkLst>
        <pc:spChg chg="mod">
          <ac:chgData name="Toby Donaldson" userId="2e6e5431-bb17-4c41-9985-d39c50d83c73" providerId="ADAL" clId="{B9586FC7-1ADA-4368-AE13-4AF4FF7EC188}" dt="2023-07-10T03:37:06.839" v="6748" actId="14100"/>
          <ac:spMkLst>
            <pc:docMk/>
            <pc:sldMk cId="2096680121" sldId="314"/>
            <ac:spMk id="2" creationId="{CA164760-CEC6-914F-AF64-E3CA8D563907}"/>
          </ac:spMkLst>
        </pc:spChg>
        <pc:spChg chg="mod">
          <ac:chgData name="Toby Donaldson" userId="2e6e5431-bb17-4c41-9985-d39c50d83c73" providerId="ADAL" clId="{B9586FC7-1ADA-4368-AE13-4AF4FF7EC188}" dt="2023-07-10T03:40:41.339" v="7109" actId="14100"/>
          <ac:spMkLst>
            <pc:docMk/>
            <pc:sldMk cId="2096680121" sldId="314"/>
            <ac:spMk id="3" creationId="{F84C790D-A0C0-3CDE-8E32-3D5357E10699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5" creationId="{9E0C20C2-C182-8533-2DE3-53E5D179E268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6" creationId="{44FEED09-3B05-EE8B-3210-9DF50B6C3A2B}"/>
          </ac:spMkLst>
        </pc:spChg>
        <pc:spChg chg="add mod">
          <ac:chgData name="Toby Donaldson" userId="2e6e5431-bb17-4c41-9985-d39c50d83c73" providerId="ADAL" clId="{B9586FC7-1ADA-4368-AE13-4AF4FF7EC188}" dt="2023-07-10T03:39:09.302" v="7021" actId="1076"/>
          <ac:spMkLst>
            <pc:docMk/>
            <pc:sldMk cId="2096680121" sldId="314"/>
            <ac:spMk id="9" creationId="{F8E5A540-E702-1A38-546C-F57E078B18E2}"/>
          </ac:spMkLst>
        </pc:spChg>
        <pc:spChg chg="add mod">
          <ac:chgData name="Toby Donaldson" userId="2e6e5431-bb17-4c41-9985-d39c50d83c73" providerId="ADAL" clId="{B9586FC7-1ADA-4368-AE13-4AF4FF7EC188}" dt="2023-07-10T03:41:10.290" v="7113" actId="20577"/>
          <ac:spMkLst>
            <pc:docMk/>
            <pc:sldMk cId="2096680121" sldId="314"/>
            <ac:spMk id="10" creationId="{BBFF1789-F43F-8554-AB89-037D59B45104}"/>
          </ac:spMkLst>
        </pc:s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7" creationId="{86CE409C-172B-07C2-0775-9328E983A673}"/>
          </ac:grpSpMkLst>
        </pc:gr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8" creationId="{CFDCC5B6-F390-4401-A17F-F3609E2CE8FF}"/>
          </ac:grpSpMkLst>
        </pc:grp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6" creationId="{5E648BB5-AFD7-AAAC-0D27-C4DF65A1A4BE}"/>
          </ac:picMkLst>
        </pc:pic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8" creationId="{D325A1CE-DFF7-A5E8-1E51-BCDE163A0950}"/>
          </ac:picMkLst>
        </pc:picChg>
      </pc:sldChg>
      <pc:sldChg chg="addSp delSp modSp add del mod">
        <pc:chgData name="Toby Donaldson" userId="2e6e5431-bb17-4c41-9985-d39c50d83c73" providerId="ADAL" clId="{B9586FC7-1ADA-4368-AE13-4AF4FF7EC188}" dt="2023-07-10T03:53:49.029" v="7594" actId="2696"/>
        <pc:sldMkLst>
          <pc:docMk/>
          <pc:sldMk cId="2623246839" sldId="315"/>
        </pc:sldMkLst>
        <pc:spChg chg="del">
          <ac:chgData name="Toby Donaldson" userId="2e6e5431-bb17-4c41-9985-d39c50d83c73" providerId="ADAL" clId="{B9586FC7-1ADA-4368-AE13-4AF4FF7EC188}" dt="2023-07-10T03:41:49.045" v="7118" actId="21"/>
          <ac:spMkLst>
            <pc:docMk/>
            <pc:sldMk cId="2623246839" sldId="315"/>
            <ac:spMk id="2" creationId="{CA164760-CEC6-914F-AF64-E3CA8D563907}"/>
          </ac:spMkLst>
        </pc:spChg>
        <pc:spChg chg="del">
          <ac:chgData name="Toby Donaldson" userId="2e6e5431-bb17-4c41-9985-d39c50d83c73" providerId="ADAL" clId="{B9586FC7-1ADA-4368-AE13-4AF4FF7EC188}" dt="2023-07-10T03:41:43.556" v="7116" actId="21"/>
          <ac:spMkLst>
            <pc:docMk/>
            <pc:sldMk cId="2623246839" sldId="315"/>
            <ac:spMk id="3" creationId="{F84C790D-A0C0-3CDE-8E32-3D5357E10699}"/>
          </ac:spMkLst>
        </pc:spChg>
        <pc:spChg chg="del">
          <ac:chgData name="Toby Donaldson" userId="2e6e5431-bb17-4c41-9985-d39c50d83c73" providerId="ADAL" clId="{B9586FC7-1ADA-4368-AE13-4AF4FF7EC188}" dt="2023-07-10T03:41:39.901" v="7115" actId="21"/>
          <ac:spMkLst>
            <pc:docMk/>
            <pc:sldMk cId="2623246839" sldId="315"/>
            <ac:spMk id="9" creationId="{F8E5A540-E702-1A38-546C-F57E078B18E2}"/>
          </ac:spMkLst>
        </pc:spChg>
        <pc:spChg chg="del mod">
          <ac:chgData name="Toby Donaldson" userId="2e6e5431-bb17-4c41-9985-d39c50d83c73" providerId="ADAL" clId="{B9586FC7-1ADA-4368-AE13-4AF4FF7EC188}" dt="2023-07-10T03:50:40.563" v="7519" actId="21"/>
          <ac:spMkLst>
            <pc:docMk/>
            <pc:sldMk cId="2623246839" sldId="315"/>
            <ac:spMk id="10" creationId="{BBFF1789-F43F-8554-AB89-037D59B45104}"/>
          </ac:spMkLst>
        </pc:spChg>
        <pc:spChg chg="add del mod">
          <ac:chgData name="Toby Donaldson" userId="2e6e5431-bb17-4c41-9985-d39c50d83c73" providerId="ADAL" clId="{B9586FC7-1ADA-4368-AE13-4AF4FF7EC188}" dt="2023-07-10T03:41:46.116" v="7117" actId="21"/>
          <ac:spMkLst>
            <pc:docMk/>
            <pc:sldMk cId="2623246839" sldId="315"/>
            <ac:spMk id="12" creationId="{9B79762D-0F50-116A-813C-4D2D4D4BD517}"/>
          </ac:spMkLst>
        </pc:spChg>
        <pc:spChg chg="add del mod">
          <ac:chgData name="Toby Donaldson" userId="2e6e5431-bb17-4c41-9985-d39c50d83c73" providerId="ADAL" clId="{B9586FC7-1ADA-4368-AE13-4AF4FF7EC188}" dt="2023-07-10T03:41:51.141" v="7119" actId="21"/>
          <ac:spMkLst>
            <pc:docMk/>
            <pc:sldMk cId="2623246839" sldId="315"/>
            <ac:spMk id="14" creationId="{E5E74868-917D-754A-D591-32D28B672CE5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5" creationId="{1D6B9C70-1561-FC4F-91EA-8E5C8DB14DE0}"/>
          </ac:spMkLst>
        </pc:spChg>
        <pc:spChg chg="add del mod">
          <ac:chgData name="Toby Donaldson" userId="2e6e5431-bb17-4c41-9985-d39c50d83c73" providerId="ADAL" clId="{B9586FC7-1ADA-4368-AE13-4AF4FF7EC188}" dt="2023-07-10T03:45:06.450" v="7279" actId="21"/>
          <ac:spMkLst>
            <pc:docMk/>
            <pc:sldMk cId="2623246839" sldId="315"/>
            <ac:spMk id="16" creationId="{E2D049E4-1760-F0CD-6DBD-5E9F8365EBA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7" creationId="{8E7FD351-68E5-83C1-967E-3C8F878DD7EB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8" creationId="{6F2116D8-BD60-3802-B615-E0F1034E2FF0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9" creationId="{B941DF0E-D220-DE83-4B3B-7E93D491815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0" creationId="{AAAE3941-5F4A-7447-0A0C-A9EBF492E9CE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1" creationId="{D0EDD923-E8C2-F226-AC2C-0AFB3E8912E3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2" creationId="{6626BBCB-54CE-ED9E-C7B9-AB22961F0EB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3" creationId="{FB7EEF9A-6709-35F9-20BF-E844D6C0DBD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4" creationId="{010A2B2B-54F1-B006-91B1-DE2544E6615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5" creationId="{629A69DC-EB57-8678-F751-F1B7C5D4DCFA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6" creationId="{4312F671-1304-CC6A-F773-0BCEEC5F81E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2" creationId="{9A6E14D8-303D-34DD-12B2-0A89A68101E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3" creationId="{61A13DFA-69D9-56FA-C633-2C85A729970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4" creationId="{40B2B1F1-7E4C-F0DA-8710-A04A4CD8B4F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5" creationId="{713B0A9C-49D3-9302-6A87-1A2729CEBA0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6" creationId="{1EDE967E-B8C5-4B99-C961-0FE79392D5B4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7" creationId="{F545CA49-D1E8-18C9-EC8B-A1DE715783F3}"/>
          </ac:spMkLst>
        </pc:spChg>
        <pc:spChg chg="add del mod">
          <ac:chgData name="Toby Donaldson" userId="2e6e5431-bb17-4c41-9985-d39c50d83c73" providerId="ADAL" clId="{B9586FC7-1ADA-4368-AE13-4AF4FF7EC188}" dt="2023-07-10T03:48:58.413" v="7497" actId="21"/>
          <ac:spMkLst>
            <pc:docMk/>
            <pc:sldMk cId="2623246839" sldId="315"/>
            <ac:spMk id="41" creationId="{DFBF947A-693A-0961-1381-A89668F2FFD9}"/>
          </ac:spMkLst>
        </pc:spChg>
        <pc:spChg chg="add mod">
          <ac:chgData name="Toby Donaldson" userId="2e6e5431-bb17-4c41-9985-d39c50d83c73" providerId="ADAL" clId="{B9586FC7-1ADA-4368-AE13-4AF4FF7EC188}" dt="2023-07-10T03:49:10.205" v="7500" actId="1076"/>
          <ac:spMkLst>
            <pc:docMk/>
            <pc:sldMk cId="2623246839" sldId="315"/>
            <ac:spMk id="42" creationId="{1F86A881-5D43-4F06-01CC-73613D54CB45}"/>
          </ac:spMkLst>
        </pc:spChg>
        <pc:spChg chg="add del mod">
          <ac:chgData name="Toby Donaldson" userId="2e6e5431-bb17-4c41-9985-d39c50d83c73" providerId="ADAL" clId="{B9586FC7-1ADA-4368-AE13-4AF4FF7EC188}" dt="2023-07-10T03:45:07.596" v="7281"/>
          <ac:spMkLst>
            <pc:docMk/>
            <pc:sldMk cId="2623246839" sldId="315"/>
            <ac:spMk id="44" creationId="{BBA1724A-808D-4D47-AF73-62CA14A6BFE4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5" creationId="{EC636A5F-A981-6BEE-3239-CDC75C04323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6" creationId="{E7EB5590-AC16-022A-743F-F44ED6A3C301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7" creationId="{23A160AF-9824-14C1-DE80-31AB5134B90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0" creationId="{F9724FA9-5DA0-7C7E-253E-EE58E39AE88A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1" creationId="{B20154A4-C223-3DBF-371A-7321E3AA33B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4" creationId="{1729548D-AE48-7AC5-CD9E-83734E01F43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7" creationId="{5EF6BACE-6952-082E-1187-187D775780C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8" creationId="{A2876AF8-9617-1DDE-1E1E-3F0CB963592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9" creationId="{C6F89F2A-7245-2844-A1BB-4C522A3F68EF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60" creationId="{25ACECF4-C2AD-A3F8-5891-E01D264FBF8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27" creationId="{B56A0783-DE73-7CA8-9536-AB0206C706F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0" creationId="{976100A0-F75F-141F-82A0-A15EAC3CBD7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2" creationId="{4B7600D0-4249-D0FC-601A-84679A0EC198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4" creationId="{81B59314-59AF-6496-87A2-294CABD8C55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6" creationId="{7AD81369-FDE3-6C94-2357-4062FF3085FE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8" creationId="{A2F6B5ED-26C2-C1AD-CD9F-F124B9725BD3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9" creationId="{A51E7DAD-F1C6-36C5-B875-1F8A1BBFFFE3}"/>
          </ac:spMkLst>
        </pc:spChg>
        <pc:spChg chg="add del mod">
          <ac:chgData name="Toby Donaldson" userId="2e6e5431-bb17-4c41-9985-d39c50d83c73" providerId="ADAL" clId="{B9586FC7-1ADA-4368-AE13-4AF4FF7EC188}" dt="2023-07-10T03:45:34.013" v="7284" actId="21"/>
          <ac:spMkLst>
            <pc:docMk/>
            <pc:sldMk cId="2623246839" sldId="315"/>
            <ac:spMk id="1042" creationId="{D1308AF4-E00B-20D4-1C22-9658026DC6B2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4" creationId="{68B8AE51-1756-9AA2-6C1F-4A790E5E2A1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6" creationId="{B0B29462-6D1F-8626-D02A-9ED629E8F11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8" creationId="{9C5FDEFD-1A7B-AA92-0132-063E6B7A0FAF}"/>
          </ac:spMkLst>
        </pc:spChg>
        <pc:spChg chg="add mod">
          <ac:chgData name="Toby Donaldson" userId="2e6e5431-bb17-4c41-9985-d39c50d83c73" providerId="ADAL" clId="{B9586FC7-1ADA-4368-AE13-4AF4FF7EC188}" dt="2023-07-10T03:52:00.048" v="7583" actId="1076"/>
          <ac:spMkLst>
            <pc:docMk/>
            <pc:sldMk cId="2623246839" sldId="315"/>
            <ac:spMk id="1049" creationId="{A4184F60-CFD4-48CF-7136-A532626AE325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0" creationId="{4ADBB19B-C54F-2731-73B6-E27501E7615A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1" creationId="{D3156780-25E4-87BD-9288-7821277C2EB4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2" creationId="{684A2E51-6A83-9CE0-30CF-FEF9C60B407D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3" creationId="{6D1F9DBB-AC20-1152-6CA9-69A9791510DF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4" creationId="{0271A9B0-A32E-B6A1-1C1C-C6B88A88B751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5" creationId="{B0822140-247B-105A-6D1A-454D5743D173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6" creationId="{48E3A8B8-A6A9-3A84-A0DB-1F5E63588FA7}"/>
          </ac:spMkLst>
        </pc:spChg>
        <pc:spChg chg="add mod">
          <ac:chgData name="Toby Donaldson" userId="2e6e5431-bb17-4c41-9985-d39c50d83c73" providerId="ADAL" clId="{B9586FC7-1ADA-4368-AE13-4AF4FF7EC188}" dt="2023-07-10T03:49:23.048" v="7503" actId="20577"/>
          <ac:spMkLst>
            <pc:docMk/>
            <pc:sldMk cId="2623246839" sldId="315"/>
            <ac:spMk id="1057" creationId="{5FCD30D0-A338-5BB7-37C8-890666E523AA}"/>
          </ac:spMkLst>
        </pc:spChg>
        <pc:spChg chg="add mod">
          <ac:chgData name="Toby Donaldson" userId="2e6e5431-bb17-4c41-9985-d39c50d83c73" providerId="ADAL" clId="{B9586FC7-1ADA-4368-AE13-4AF4FF7EC188}" dt="2023-07-10T03:49:30.140" v="7505" actId="1076"/>
          <ac:spMkLst>
            <pc:docMk/>
            <pc:sldMk cId="2623246839" sldId="315"/>
            <ac:spMk id="1058" creationId="{6D629D09-46A6-96CF-2AF3-F989E8668934}"/>
          </ac:spMkLst>
        </pc:spChg>
        <pc:spChg chg="add mod">
          <ac:chgData name="Toby Donaldson" userId="2e6e5431-bb17-4c41-9985-d39c50d83c73" providerId="ADAL" clId="{B9586FC7-1ADA-4368-AE13-4AF4FF7EC188}" dt="2023-07-10T03:49:36.450" v="7507" actId="1076"/>
          <ac:spMkLst>
            <pc:docMk/>
            <pc:sldMk cId="2623246839" sldId="315"/>
            <ac:spMk id="1059" creationId="{05B8FCEB-CD23-57D0-F4D9-1C784C6CC757}"/>
          </ac:spMkLst>
        </pc:spChg>
        <pc:spChg chg="add mod">
          <ac:chgData name="Toby Donaldson" userId="2e6e5431-bb17-4c41-9985-d39c50d83c73" providerId="ADAL" clId="{B9586FC7-1ADA-4368-AE13-4AF4FF7EC188}" dt="2023-07-10T03:49:42.025" v="7509" actId="1076"/>
          <ac:spMkLst>
            <pc:docMk/>
            <pc:sldMk cId="2623246839" sldId="315"/>
            <ac:spMk id="1060" creationId="{DBA6619A-D9E4-7E27-9DA0-150447BBD27D}"/>
          </ac:spMkLst>
        </pc:spChg>
        <pc:spChg chg="add mod">
          <ac:chgData name="Toby Donaldson" userId="2e6e5431-bb17-4c41-9985-d39c50d83c73" providerId="ADAL" clId="{B9586FC7-1ADA-4368-AE13-4AF4FF7EC188}" dt="2023-07-10T03:49:48.316" v="7511" actId="1076"/>
          <ac:spMkLst>
            <pc:docMk/>
            <pc:sldMk cId="2623246839" sldId="315"/>
            <ac:spMk id="1061" creationId="{3DC98877-1E1A-9D72-CD79-D0B2D7758408}"/>
          </ac:spMkLst>
        </pc:spChg>
        <pc:spChg chg="add mod">
          <ac:chgData name="Toby Donaldson" userId="2e6e5431-bb17-4c41-9985-d39c50d83c73" providerId="ADAL" clId="{B9586FC7-1ADA-4368-AE13-4AF4FF7EC188}" dt="2023-07-10T03:49:56.328" v="7513" actId="1076"/>
          <ac:spMkLst>
            <pc:docMk/>
            <pc:sldMk cId="2623246839" sldId="315"/>
            <ac:spMk id="1062" creationId="{1CC107F5-D102-4B28-124F-A06DDAECF3A9}"/>
          </ac:spMkLst>
        </pc:spChg>
        <pc:spChg chg="add mod">
          <ac:chgData name="Toby Donaldson" userId="2e6e5431-bb17-4c41-9985-d39c50d83c73" providerId="ADAL" clId="{B9586FC7-1ADA-4368-AE13-4AF4FF7EC188}" dt="2023-07-10T03:50:15.189" v="7518" actId="1076"/>
          <ac:spMkLst>
            <pc:docMk/>
            <pc:sldMk cId="2623246839" sldId="315"/>
            <ac:spMk id="1063" creationId="{8E8E6547-9695-2193-A787-362A34017802}"/>
          </ac:spMkLst>
        </pc:spChg>
        <pc:spChg chg="add mod">
          <ac:chgData name="Toby Donaldson" userId="2e6e5431-bb17-4c41-9985-d39c50d83c73" providerId="ADAL" clId="{B9586FC7-1ADA-4368-AE13-4AF4FF7EC188}" dt="2023-07-10T03:50:08.514" v="7517" actId="1076"/>
          <ac:spMkLst>
            <pc:docMk/>
            <pc:sldMk cId="2623246839" sldId="31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7" creationId="{86CE409C-172B-07C2-0775-9328E983A673}"/>
          </ac:grpSpMkLst>
        </pc:gr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8" creationId="{CFDCC5B6-F390-4401-A17F-F3609E2CE8FF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49" creationId="{E1BA1087-F893-D184-A5F9-C014CAC1D9A0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56" creationId="{9A24E728-6FBC-52F8-0D3A-C24A58546C73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44:05.075" v="7277" actId="1076"/>
          <ac:picMkLst>
            <pc:docMk/>
            <pc:sldMk cId="2623246839" sldId="315"/>
            <ac:picMk id="43" creationId="{6ADEEEC5-DC9D-C961-884C-0CF34BC53D87}"/>
          </ac:picMkLst>
        </pc:pic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7" creationId="{20A1D9C9-68F0-5CEE-0C71-93AB99238DE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8" creationId="{7D5B5786-5A30-2A92-2CE0-025F164A77C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9" creationId="{30D98FB2-B800-5C35-D86A-48E7084A51D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0" creationId="{4AAE7426-DCCC-D61C-6B37-20D7987C567C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1" creationId="{BF1B3C86-7EF7-354E-27E0-E80E052E43F9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8" creationId="{E3229D25-91AC-221B-1046-8510D0BAE0E5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9" creationId="{D9B6E64F-B506-FC7E-8320-BE112C7C377B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40" creationId="{82FDC205-A8B4-764E-18D9-9FB3775B773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2" creationId="{7CD553C3-34AD-BE55-C974-90FAB07FA9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3" creationId="{690748CF-5F11-0E68-36C4-5ED9B7A9284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1" creationId="{528BAB2E-D7C3-339E-7D57-315648989A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2" creationId="{550FD897-723E-1E84-CE6F-6B9A33523C6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3" creationId="{A8880401-4314-FBCA-6F00-A74143C023A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4" creationId="{73E357D3-98CC-03CB-C739-2FE249B77D0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5" creationId="{8B1CADED-3D74-49DE-6223-0950AA67432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9" creationId="{9D68B959-724C-405B-5584-1A482E2F81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1" creationId="{E5ED8B3E-1315-51A9-97D0-ABE9F0AB45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3" creationId="{47D2E19D-B694-8EDF-5C6D-87D479DC4FF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5" creationId="{97F374E3-DB7B-636D-BEC2-551F9FDB9970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0" creationId="{A2F9415F-0118-7538-74D1-494EFCA0D4B3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1" creationId="{AE970494-CDDD-C64B-B538-0916101C1668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3" creationId="{30DFBC6F-35BC-559A-52CD-844CEB35EF22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5" creationId="{C8B5BEA0-91F3-85C0-E680-2833FB86E67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59:30.188" v="7706" actId="14100"/>
        <pc:sldMkLst>
          <pc:docMk/>
          <pc:sldMk cId="3484719159" sldId="316"/>
        </pc:sldMkLst>
        <pc:spChg chg="add mod">
          <ac:chgData name="Toby Donaldson" userId="2e6e5431-bb17-4c41-9985-d39c50d83c73" providerId="ADAL" clId="{B9586FC7-1ADA-4368-AE13-4AF4FF7EC188}" dt="2023-07-10T03:53:07.980" v="7589" actId="1076"/>
          <ac:spMkLst>
            <pc:docMk/>
            <pc:sldMk cId="3484719159" sldId="316"/>
            <ac:spMk id="2" creationId="{7F4AEB8D-B539-9E34-E290-7861D236AD63}"/>
          </ac:spMkLst>
        </pc:spChg>
        <pc:spChg chg="add mod">
          <ac:chgData name="Toby Donaldson" userId="2e6e5431-bb17-4c41-9985-d39c50d83c73" providerId="ADAL" clId="{B9586FC7-1ADA-4368-AE13-4AF4FF7EC188}" dt="2023-07-10T03:53:19.967" v="7592" actId="1076"/>
          <ac:spMkLst>
            <pc:docMk/>
            <pc:sldMk cId="3484719159" sldId="316"/>
            <ac:spMk id="5" creationId="{2F9A0681-2013-E57E-92CD-17550C23CCC1}"/>
          </ac:spMkLst>
        </pc:spChg>
        <pc:spChg chg="mod">
          <ac:chgData name="Toby Donaldson" userId="2e6e5431-bb17-4c41-9985-d39c50d83c73" providerId="ADAL" clId="{B9586FC7-1ADA-4368-AE13-4AF4FF7EC188}" dt="2023-07-10T03:54:43.748" v="7636" actId="1076"/>
          <ac:spMkLst>
            <pc:docMk/>
            <pc:sldMk cId="3484719159" sldId="316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47.416" v="7642" actId="12789"/>
          <ac:spMkLst>
            <pc:docMk/>
            <pc:sldMk cId="3484719159" sldId="316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27" creationId="{B56A0783-DE73-7CA8-9536-AB0206C706FC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30" creationId="{976100A0-F75F-141F-82A0-A15EAC3CBD79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0" creationId="{4ADBB19B-C54F-2731-73B6-E27501E7615A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1" creationId="{D3156780-25E4-87BD-9288-7821277C2EB4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2" creationId="{684A2E51-6A83-9CE0-30CF-FEF9C60B407D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3" creationId="{6D1F9DBB-AC20-1152-6CA9-69A9791510DF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4" creationId="{0271A9B0-A32E-B6A1-1C1C-C6B88A88B751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5" creationId="{B0822140-247B-105A-6D1A-454D5743D173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6" creationId="{48E3A8B8-A6A9-3A84-A0DB-1F5E63588FA7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7" creationId="{5FCD30D0-A338-5BB7-37C8-890666E523AA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8" creationId="{6D629D09-46A6-96CF-2AF3-F989E8668934}"/>
          </ac:spMkLst>
        </pc:spChg>
        <pc:grpChg chg="mod">
          <ac:chgData name="Toby Donaldson" userId="2e6e5431-bb17-4c41-9985-d39c50d83c73" providerId="ADAL" clId="{B9586FC7-1ADA-4368-AE13-4AF4FF7EC188}" dt="2023-07-10T03:55:36.104" v="7641" actId="12789"/>
          <ac:grpSpMkLst>
            <pc:docMk/>
            <pc:sldMk cId="3484719159" sldId="316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3:53:00.020" v="7587" actId="21"/>
          <ac:grpSpMkLst>
            <pc:docMk/>
            <pc:sldMk cId="3484719159" sldId="316"/>
            <ac:grpSpMk id="56" creationId="{9A24E728-6FBC-52F8-0D3A-C24A58546C73}"/>
          </ac:grpSpMkLst>
        </pc:grpChg>
        <pc:grpChg chg="mod">
          <ac:chgData name="Toby Donaldson" userId="2e6e5431-bb17-4c41-9985-d39c50d83c73" providerId="ADAL" clId="{B9586FC7-1ADA-4368-AE13-4AF4FF7EC188}" dt="2023-07-10T03:55:47.416" v="7642" actId="12789"/>
          <ac:grpSpMkLst>
            <pc:docMk/>
            <pc:sldMk cId="3484719159" sldId="316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53:44.793" v="7593"/>
          <ac:picMkLst>
            <pc:docMk/>
            <pc:sldMk cId="3484719159" sldId="316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3:52:15.122" v="7585" actId="21"/>
          <ac:picMkLst>
            <pc:docMk/>
            <pc:sldMk cId="3484719159" sldId="316"/>
            <ac:picMk id="43" creationId="{6ADEEEC5-DC9D-C961-884C-0CF34BC53D87}"/>
          </ac:picMkLst>
        </pc:pic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5" creationId="{8B1CADED-3D74-49DE-6223-0950AA67432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9" creationId="{9D68B959-724C-405B-5584-1A482E2F81FF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30.188" v="7706" actId="14100"/>
          <ac:cxnSpMkLst>
            <pc:docMk/>
            <pc:sldMk cId="3484719159" sldId="316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47" creationId="{8A4487E0-155D-9F90-F968-2F14C2B02C6B}"/>
          </ac:cxnSpMkLst>
        </pc:cxnChg>
      </pc:sldChg>
      <pc:sldChg chg="addSp delSp modSp add mod modTransition">
        <pc:chgData name="Toby Donaldson" userId="2e6e5431-bb17-4c41-9985-d39c50d83c73" providerId="ADAL" clId="{B9586FC7-1ADA-4368-AE13-4AF4FF7EC188}" dt="2023-07-10T03:59:24.376" v="7705" actId="14100"/>
        <pc:sldMkLst>
          <pc:docMk/>
          <pc:sldMk cId="1251350017" sldId="317"/>
        </pc:sldMkLst>
        <pc:spChg chg="add mod">
          <ac:chgData name="Toby Donaldson" userId="2e6e5431-bb17-4c41-9985-d39c50d83c73" providerId="ADAL" clId="{B9586FC7-1ADA-4368-AE13-4AF4FF7EC188}" dt="2023-07-10T03:54:55.212" v="7638"/>
          <ac:spMkLst>
            <pc:docMk/>
            <pc:sldMk cId="1251350017" sldId="317"/>
            <ac:spMk id="3" creationId="{95E96AEE-88D5-5299-8E72-3D525C9B7ABA}"/>
          </ac:spMkLst>
        </pc:spChg>
        <pc:spChg chg="del">
          <ac:chgData name="Toby Donaldson" userId="2e6e5431-bb17-4c41-9985-d39c50d83c73" providerId="ADAL" clId="{B9586FC7-1ADA-4368-AE13-4AF4FF7EC188}" dt="2023-07-10T03:54:51.279" v="7637" actId="21"/>
          <ac:spMkLst>
            <pc:docMk/>
            <pc:sldMk cId="1251350017" sldId="317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4" creationId="{1729548D-AE48-7AC5-CD9E-83734E01F43A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2" creationId="{684A2E51-6A83-9CE0-30CF-FEF9C60B407D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3" creationId="{6D1F9DBB-AC20-1152-6CA9-69A9791510DF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4" creationId="{0271A9B0-A32E-B6A1-1C1C-C6B88A88B751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5" creationId="{B0822140-247B-105A-6D1A-454D5743D173}"/>
          </ac:spMkLst>
        </pc:spChg>
        <pc:grpChg chg="mod">
          <ac:chgData name="Toby Donaldson" userId="2e6e5431-bb17-4c41-9985-d39c50d83c73" providerId="ADAL" clId="{B9586FC7-1ADA-4368-AE13-4AF4FF7EC188}" dt="2023-07-10T03:55:10.652" v="7639" actId="12789"/>
          <ac:grpSpMkLst>
            <pc:docMk/>
            <pc:sldMk cId="1251350017" sldId="317"/>
            <ac:grpSpMk id="49" creationId="{E1BA1087-F893-D184-A5F9-C014CAC1D9A0}"/>
          </ac:grpSpMkLst>
        </pc:grpChg>
        <pc:grpChg chg="mod">
          <ac:chgData name="Toby Donaldson" userId="2e6e5431-bb17-4c41-9985-d39c50d83c73" providerId="ADAL" clId="{B9586FC7-1ADA-4368-AE13-4AF4FF7EC188}" dt="2023-07-10T03:55:25.142" v="7640" actId="12789"/>
          <ac:grpSpMkLst>
            <pc:docMk/>
            <pc:sldMk cId="1251350017" sldId="317"/>
            <ac:grpSpMk id="1037" creationId="{779E8913-3B73-25A8-3A67-A4CD716949C2}"/>
          </ac:grpSpMkLst>
        </pc:grpChg>
        <pc:picChg chg="del">
          <ac:chgData name="Toby Donaldson" userId="2e6e5431-bb17-4c41-9985-d39c50d83c73" providerId="ADAL" clId="{B9586FC7-1ADA-4368-AE13-4AF4FF7EC188}" dt="2023-07-10T03:53:56.094" v="7596" actId="21"/>
          <ac:picMkLst>
            <pc:docMk/>
            <pc:sldMk cId="1251350017" sldId="317"/>
            <ac:picMk id="6" creationId="{B8290CD6-237D-FBA1-464E-A5411388D6DD}"/>
          </ac:picMkLst>
        </pc:pic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1024" creationId="{73E357D3-98CC-03CB-C739-2FE249B77D0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24.376" v="7705" actId="14100"/>
          <ac:cxnSpMkLst>
            <pc:docMk/>
            <pc:sldMk cId="1251350017" sldId="317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3:45.665" v="7893" actId="1076"/>
        <pc:sldMkLst>
          <pc:docMk/>
          <pc:sldMk cId="4255537815" sldId="318"/>
        </pc:sldMkLst>
        <pc:spChg chg="mod">
          <ac:chgData name="Toby Donaldson" userId="2e6e5431-bb17-4c41-9985-d39c50d83c73" providerId="ADAL" clId="{B9586FC7-1ADA-4368-AE13-4AF4FF7EC188}" dt="2023-07-10T04:01:20.059" v="7868" actId="20577"/>
          <ac:spMkLst>
            <pc:docMk/>
            <pc:sldMk cId="4255537815" sldId="318"/>
            <ac:spMk id="3" creationId="{95E96AEE-88D5-5299-8E72-3D525C9B7ABA}"/>
          </ac:spMkLst>
        </pc:spChg>
        <pc:spChg chg="add del mod">
          <ac:chgData name="Toby Donaldson" userId="2e6e5431-bb17-4c41-9985-d39c50d83c73" providerId="ADAL" clId="{B9586FC7-1ADA-4368-AE13-4AF4FF7EC188}" dt="2023-07-10T03:58:32.948" v="7647"/>
          <ac:spMkLst>
            <pc:docMk/>
            <pc:sldMk cId="4255537815" sldId="318"/>
            <ac:spMk id="6" creationId="{4620131D-8D88-3699-C9C6-FDCC7A94E274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7" creationId="{3EDA0279-A369-9350-32D3-3B12F5A1B95B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9" creationId="{FF03463B-8F52-155E-DDFA-DF46CFE34B16}"/>
          </ac:spMkLst>
        </pc:spChg>
        <pc:spChg chg="add mod">
          <ac:chgData name="Toby Donaldson" userId="2e6e5431-bb17-4c41-9985-d39c50d83c73" providerId="ADAL" clId="{B9586FC7-1ADA-4368-AE13-4AF4FF7EC188}" dt="2023-07-10T04:02:34.406" v="7881" actId="1076"/>
          <ac:spMkLst>
            <pc:docMk/>
            <pc:sldMk cId="4255537815" sldId="318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2:30.865" v="7880" actId="1076"/>
          <ac:spMkLst>
            <pc:docMk/>
            <pc:sldMk cId="4255537815" sldId="318"/>
            <ac:spMk id="12" creationId="{FDBC13B0-43D0-CABE-6DC2-AC123BED9541}"/>
          </ac:spMkLst>
        </pc:spChg>
        <pc:spChg chg="add mod">
          <ac:chgData name="Toby Donaldson" userId="2e6e5431-bb17-4c41-9985-d39c50d83c73" providerId="ADAL" clId="{B9586FC7-1ADA-4368-AE13-4AF4FF7EC188}" dt="2023-07-10T04:02:38.691" v="7882" actId="1076"/>
          <ac:spMkLst>
            <pc:docMk/>
            <pc:sldMk cId="4255537815" sldId="318"/>
            <ac:spMk id="13" creationId="{C1EEB9D2-8429-723B-0D05-D88D3C40C516}"/>
          </ac:spMkLst>
        </pc:spChg>
        <pc:spChg chg="add mod">
          <ac:chgData name="Toby Donaldson" userId="2e6e5431-bb17-4c41-9985-d39c50d83c73" providerId="ADAL" clId="{B9586FC7-1ADA-4368-AE13-4AF4FF7EC188}" dt="2023-07-10T04:03:26.469" v="7890" actId="1076"/>
          <ac:spMkLst>
            <pc:docMk/>
            <pc:sldMk cId="4255537815" sldId="318"/>
            <ac:spMk id="14" creationId="{A07893C3-FF04-E70D-68A2-7B067BDED469}"/>
          </ac:spMkLst>
        </pc:spChg>
        <pc:spChg chg="add mod">
          <ac:chgData name="Toby Donaldson" userId="2e6e5431-bb17-4c41-9985-d39c50d83c73" providerId="ADAL" clId="{B9586FC7-1ADA-4368-AE13-4AF4FF7EC188}" dt="2023-07-10T04:03:21.068" v="7889" actId="1076"/>
          <ac:spMkLst>
            <pc:docMk/>
            <pc:sldMk cId="4255537815" sldId="318"/>
            <ac:spMk id="15" creationId="{819DD8F7-471F-837A-FA01-E063B5A17D81}"/>
          </ac:spMkLst>
        </pc:spChg>
        <pc:spChg chg="add mod">
          <ac:chgData name="Toby Donaldson" userId="2e6e5431-bb17-4c41-9985-d39c50d83c73" providerId="ADAL" clId="{B9586FC7-1ADA-4368-AE13-4AF4FF7EC188}" dt="2023-07-10T04:03:37.251" v="7892" actId="1076"/>
          <ac:spMkLst>
            <pc:docMk/>
            <pc:sldMk cId="4255537815" sldId="318"/>
            <ac:spMk id="16" creationId="{EE4AFB8E-B815-6B5E-3AB3-4A4FA164F3B2}"/>
          </ac:spMkLst>
        </pc:spChg>
        <pc:spChg chg="del">
          <ac:chgData name="Toby Donaldson" userId="2e6e5431-bb17-4c41-9985-d39c50d83c73" providerId="ADAL" clId="{B9586FC7-1ADA-4368-AE13-4AF4FF7EC188}" dt="2023-07-10T03:59:08.453" v="7703" actId="21"/>
          <ac:spMkLst>
            <pc:docMk/>
            <pc:sldMk cId="4255537815" sldId="318"/>
            <ac:spMk id="1049" creationId="{A4184F60-CFD4-48CF-7136-A532626AE325}"/>
          </ac:spMkLst>
        </pc:spChg>
        <pc:picChg chg="add mod">
          <ac:chgData name="Toby Donaldson" userId="2e6e5431-bb17-4c41-9985-d39c50d83c73" providerId="ADAL" clId="{B9586FC7-1ADA-4368-AE13-4AF4FF7EC188}" dt="2023-07-10T04:01:03.910" v="7867"/>
          <ac:picMkLst>
            <pc:docMk/>
            <pc:sldMk cId="4255537815" sldId="318"/>
            <ac:picMk id="10" creationId="{A9AFF1B6-35BD-7839-4368-E4A1C2B477E5}"/>
          </ac:picMkLst>
        </pc:picChg>
        <pc:cxnChg chg="mod">
          <ac:chgData name="Toby Donaldson" userId="2e6e5431-bb17-4c41-9985-d39c50d83c73" providerId="ADAL" clId="{B9586FC7-1ADA-4368-AE13-4AF4FF7EC188}" dt="2023-07-10T03:59:17.941" v="7704" actId="14100"/>
          <ac:cxnSpMkLst>
            <pc:docMk/>
            <pc:sldMk cId="4255537815" sldId="318"/>
            <ac:cxnSpMk id="1043" creationId="{30DFBC6F-35BC-559A-52CD-844CEB35EF2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8:36.453" v="8308" actId="1076"/>
        <pc:sldMkLst>
          <pc:docMk/>
          <pc:sldMk cId="1558506726" sldId="319"/>
        </pc:sldMkLst>
        <pc:spChg chg="add mod">
          <ac:chgData name="Toby Donaldson" userId="2e6e5431-bb17-4c41-9985-d39c50d83c73" providerId="ADAL" clId="{B9586FC7-1ADA-4368-AE13-4AF4FF7EC188}" dt="2023-07-10T04:07:08.007" v="8245" actId="20577"/>
          <ac:spMkLst>
            <pc:docMk/>
            <pc:sldMk cId="1558506726" sldId="319"/>
            <ac:spMk id="6" creationId="{86222391-1701-8FF7-1176-DC954110A49C}"/>
          </ac:spMkLst>
        </pc:spChg>
        <pc:spChg chg="mod">
          <ac:chgData name="Toby Donaldson" userId="2e6e5431-bb17-4c41-9985-d39c50d83c73" providerId="ADAL" clId="{B9586FC7-1ADA-4368-AE13-4AF4FF7EC188}" dt="2023-07-10T04:06:31.385" v="8136" actId="20577"/>
          <ac:spMkLst>
            <pc:docMk/>
            <pc:sldMk cId="1558506726" sldId="319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8:36.453" v="8308" actId="1076"/>
          <ac:spMkLst>
            <pc:docMk/>
            <pc:sldMk cId="1558506726" sldId="319"/>
            <ac:spMk id="20" creationId="{75CFF942-1701-DB0B-EA5E-3E15E8B7E62B}"/>
          </ac:spMkLst>
        </pc:spChg>
        <pc:picChg chg="del">
          <ac:chgData name="Toby Donaldson" userId="2e6e5431-bb17-4c41-9985-d39c50d83c73" providerId="ADAL" clId="{B9586FC7-1ADA-4368-AE13-4AF4FF7EC188}" dt="2023-07-10T04:04:07.363" v="7897" actId="21"/>
          <ac:picMkLst>
            <pc:docMk/>
            <pc:sldMk cId="1558506726" sldId="319"/>
            <ac:picMk id="10" creationId="{A9AFF1B6-35BD-7839-4368-E4A1C2B477E5}"/>
          </ac:picMkLst>
        </pc:picChg>
        <pc:cxnChg chg="add">
          <ac:chgData name="Toby Donaldson" userId="2e6e5431-bb17-4c41-9985-d39c50d83c73" providerId="ADAL" clId="{B9586FC7-1ADA-4368-AE13-4AF4FF7EC188}" dt="2023-07-10T04:06:08.842" v="8135" actId="11529"/>
          <ac:cxnSpMkLst>
            <pc:docMk/>
            <pc:sldMk cId="1558506726" sldId="319"/>
            <ac:cxnSpMk id="17" creationId="{2A0CDD07-24A8-6E6D-829C-B54F18B1538C}"/>
          </ac:cxnSpMkLst>
        </pc:cxnChg>
        <pc:cxnChg chg="add mod">
          <ac:chgData name="Toby Donaldson" userId="2e6e5431-bb17-4c41-9985-d39c50d83c73" providerId="ADAL" clId="{B9586FC7-1ADA-4368-AE13-4AF4FF7EC188}" dt="2023-07-10T04:07:35.144" v="8248" actId="693"/>
          <ac:cxnSpMkLst>
            <pc:docMk/>
            <pc:sldMk cId="1558506726" sldId="319"/>
            <ac:cxnSpMk id="19" creationId="{40C75A6C-8D36-47C3-050C-D5B998507A64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4:13:02.199" v="8513" actId="21"/>
        <pc:sldMkLst>
          <pc:docMk/>
          <pc:sldMk cId="1772429724" sldId="320"/>
        </pc:sldMkLst>
        <pc:spChg chg="add mod">
          <ac:chgData name="Toby Donaldson" userId="2e6e5431-bb17-4c41-9985-d39c50d83c73" providerId="ADAL" clId="{B9586FC7-1ADA-4368-AE13-4AF4FF7EC188}" dt="2023-07-10T04:10:41.440" v="8479" actId="20577"/>
          <ac:spMkLst>
            <pc:docMk/>
            <pc:sldMk cId="1772429724" sldId="320"/>
            <ac:spMk id="3" creationId="{489723F2-CA25-7091-0B8F-F63C03D94942}"/>
          </ac:spMkLst>
        </pc:spChg>
        <pc:spChg chg="add mod">
          <ac:chgData name="Toby Donaldson" userId="2e6e5431-bb17-4c41-9985-d39c50d83c73" providerId="ADAL" clId="{B9586FC7-1ADA-4368-AE13-4AF4FF7EC188}" dt="2023-07-10T04:10:31.487" v="8477"/>
          <ac:spMkLst>
            <pc:docMk/>
            <pc:sldMk cId="1772429724" sldId="320"/>
            <ac:spMk id="7" creationId="{24E25841-9312-C261-F539-1FC5F74DACAE}"/>
          </ac:spMkLst>
        </pc:spChg>
        <pc:spChg chg="add mod">
          <ac:chgData name="Toby Donaldson" userId="2e6e5431-bb17-4c41-9985-d39c50d83c73" providerId="ADAL" clId="{B9586FC7-1ADA-4368-AE13-4AF4FF7EC188}" dt="2023-07-10T04:11:31.560" v="8487" actId="1076"/>
          <ac:spMkLst>
            <pc:docMk/>
            <pc:sldMk cId="1772429724" sldId="320"/>
            <ac:spMk id="10" creationId="{F3A8A642-303C-F906-FBA4-2F9BF4CAA922}"/>
          </ac:spMkLst>
        </pc:spChg>
        <pc:spChg chg="add mod">
          <ac:chgData name="Toby Donaldson" userId="2e6e5431-bb17-4c41-9985-d39c50d83c73" providerId="ADAL" clId="{B9586FC7-1ADA-4368-AE13-4AF4FF7EC188}" dt="2023-07-10T04:12:18.239" v="8503" actId="20577"/>
          <ac:spMkLst>
            <pc:docMk/>
            <pc:sldMk cId="1772429724" sldId="320"/>
            <ac:spMk id="12" creationId="{B1CE990E-1461-A412-121F-712EA3CA1522}"/>
          </ac:spMkLst>
        </pc:spChg>
        <pc:spChg chg="mod">
          <ac:chgData name="Toby Donaldson" userId="2e6e5431-bb17-4c41-9985-d39c50d83c73" providerId="ADAL" clId="{B9586FC7-1ADA-4368-AE13-4AF4FF7EC188}" dt="2023-07-10T04:10:46.826" v="8480" actId="1076"/>
          <ac:spMkLst>
            <pc:docMk/>
            <pc:sldMk cId="1772429724" sldId="320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11:13.525" v="8483" actId="21"/>
          <ac:spMkLst>
            <pc:docMk/>
            <pc:sldMk cId="1772429724" sldId="320"/>
            <ac:spMk id="59" creationId="{C6F89F2A-7245-2844-A1BB-4C522A3F68EF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60" creationId="{25ACECF4-C2AD-A3F8-5891-E01D264FBF8A}"/>
          </ac:spMkLst>
        </pc:spChg>
        <pc:spChg chg="mod">
          <ac:chgData name="Toby Donaldson" userId="2e6e5431-bb17-4c41-9985-d39c50d83c73" providerId="ADAL" clId="{B9586FC7-1ADA-4368-AE13-4AF4FF7EC188}" dt="2023-07-10T04:11:24.394" v="8485" actId="1076"/>
          <ac:spMkLst>
            <pc:docMk/>
            <pc:sldMk cId="1772429724" sldId="320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36" creationId="{7AD81369-FDE3-6C94-2357-4062FF3085FE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59" creationId="{05B8FCEB-CD23-57D0-F4D9-1C784C6CC757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60" creationId="{DBA6619A-D9E4-7E27-9DA0-150447BBD27D}"/>
          </ac:spMkLst>
        </pc:spChg>
        <pc:picChg chg="mod">
          <ac:chgData name="Toby Donaldson" userId="2e6e5431-bb17-4c41-9985-d39c50d83c73" providerId="ADAL" clId="{B9586FC7-1ADA-4368-AE13-4AF4FF7EC188}" dt="2023-07-10T04:10:48.662" v="8481" actId="1076"/>
          <ac:picMkLst>
            <pc:docMk/>
            <pc:sldMk cId="1772429724" sldId="320"/>
            <ac:picMk id="6" creationId="{B8290CD6-237D-FBA1-464E-A5411388D6DD}"/>
          </ac:picMkLst>
        </pc:picChg>
        <pc:picChg chg="add del mod">
          <ac:chgData name="Toby Donaldson" userId="2e6e5431-bb17-4c41-9985-d39c50d83c73" providerId="ADAL" clId="{B9586FC7-1ADA-4368-AE13-4AF4FF7EC188}" dt="2023-07-10T04:13:02.199" v="8513" actId="21"/>
          <ac:picMkLst>
            <pc:docMk/>
            <pc:sldMk cId="1772429724" sldId="320"/>
            <ac:picMk id="11" creationId="{917032A7-DE20-FAE3-0796-16DFBEBAE8CC}"/>
          </ac:picMkLst>
        </pc:picChg>
        <pc:cxnChg chg="mod">
          <ac:chgData name="Toby Donaldson" userId="2e6e5431-bb17-4c41-9985-d39c50d83c73" providerId="ADAL" clId="{B9586FC7-1ADA-4368-AE13-4AF4FF7EC188}" dt="2023-07-10T04:11:24.394" v="8485" actId="1076"/>
          <ac:cxnSpMkLst>
            <pc:docMk/>
            <pc:sldMk cId="1772429724" sldId="320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3" creationId="{47D2E19D-B694-8EDF-5C6D-87D479DC4FF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5" creationId="{97F374E3-DB7B-636D-BEC2-551F9FDB9970}"/>
          </ac:cxnSpMkLst>
        </pc:cxnChg>
      </pc:sldChg>
      <pc:sldChg chg="delSp add mod">
        <pc:chgData name="Toby Donaldson" userId="2e6e5431-bb17-4c41-9985-d39c50d83c73" providerId="ADAL" clId="{B9586FC7-1ADA-4368-AE13-4AF4FF7EC188}" dt="2023-07-10T04:12:43.045" v="8507" actId="21"/>
        <pc:sldMkLst>
          <pc:docMk/>
          <pc:sldMk cId="3054500176" sldId="321"/>
        </pc:sldMkLst>
        <pc:spChg chg="del">
          <ac:chgData name="Toby Donaldson" userId="2e6e5431-bb17-4c41-9985-d39c50d83c73" providerId="ADAL" clId="{B9586FC7-1ADA-4368-AE13-4AF4FF7EC188}" dt="2023-07-10T04:12:43.045" v="8507" actId="21"/>
          <ac:spMkLst>
            <pc:docMk/>
            <pc:sldMk cId="3054500176" sldId="321"/>
            <ac:spMk id="12" creationId="{B1CE990E-1461-A412-121F-712EA3CA1522}"/>
          </ac:spMkLst>
        </pc:spChg>
        <pc:picChg chg="del">
          <ac:chgData name="Toby Donaldson" userId="2e6e5431-bb17-4c41-9985-d39c50d83c73" providerId="ADAL" clId="{B9586FC7-1ADA-4368-AE13-4AF4FF7EC188}" dt="2023-07-10T04:12:40.653" v="8506" actId="21"/>
          <ac:picMkLst>
            <pc:docMk/>
            <pc:sldMk cId="3054500176" sldId="321"/>
            <ac:picMk id="11" creationId="{917032A7-DE20-FAE3-0796-16DFBEBAE8CC}"/>
          </ac:picMkLst>
        </pc:picChg>
      </pc:sldChg>
      <pc:sldChg chg="addSp modSp add mod">
        <pc:chgData name="Toby Donaldson" userId="2e6e5431-bb17-4c41-9985-d39c50d83c73" providerId="ADAL" clId="{B9586FC7-1ADA-4368-AE13-4AF4FF7EC188}" dt="2023-07-10T04:17:55.500" v="8650"/>
        <pc:sldMkLst>
          <pc:docMk/>
          <pc:sldMk cId="532713793" sldId="322"/>
        </pc:sldMkLst>
        <pc:spChg chg="add mod">
          <ac:chgData name="Toby Donaldson" userId="2e6e5431-bb17-4c41-9985-d39c50d83c73" providerId="ADAL" clId="{B9586FC7-1ADA-4368-AE13-4AF4FF7EC188}" dt="2023-07-10T04:13:25.930" v="8534" actId="1076"/>
          <ac:spMkLst>
            <pc:docMk/>
            <pc:sldMk cId="532713793" sldId="322"/>
            <ac:spMk id="8" creationId="{480913E2-2F1C-1730-B090-DDD0FED2B212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9" creationId="{E56ADBF4-1A76-7711-0D3F-87FF80F81D9F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13" creationId="{F5C6E1CE-D009-A888-DF09-1CA40537C78B}"/>
          </ac:spMkLst>
        </pc:spChg>
      </pc:sldChg>
      <pc:sldChg chg="addSp modSp add mod">
        <pc:chgData name="Toby Donaldson" userId="2e6e5431-bb17-4c41-9985-d39c50d83c73" providerId="ADAL" clId="{B9586FC7-1ADA-4368-AE13-4AF4FF7EC188}" dt="2023-07-10T04:17:18.985" v="8649" actId="20577"/>
        <pc:sldMkLst>
          <pc:docMk/>
          <pc:sldMk cId="1197814370" sldId="323"/>
        </pc:sldMkLst>
        <pc:spChg chg="add mod">
          <ac:chgData name="Toby Donaldson" userId="2e6e5431-bb17-4c41-9985-d39c50d83c73" providerId="ADAL" clId="{B9586FC7-1ADA-4368-AE13-4AF4FF7EC188}" dt="2023-07-10T04:13:44.427" v="8538" actId="20577"/>
          <ac:spMkLst>
            <pc:docMk/>
            <pc:sldMk cId="1197814370" sldId="323"/>
            <ac:spMk id="9" creationId="{A38A9EB9-7DEF-B940-8BB9-EC40CFBB67A1}"/>
          </ac:spMkLst>
        </pc:spChg>
        <pc:spChg chg="add mod">
          <ac:chgData name="Toby Donaldson" userId="2e6e5431-bb17-4c41-9985-d39c50d83c73" providerId="ADAL" clId="{B9586FC7-1ADA-4368-AE13-4AF4FF7EC188}" dt="2023-07-10T04:13:53.291" v="8541" actId="20577"/>
          <ac:spMkLst>
            <pc:docMk/>
            <pc:sldMk cId="1197814370" sldId="323"/>
            <ac:spMk id="13" creationId="{5B8C9229-4DCC-83D1-74F5-215DDD42D798}"/>
          </ac:spMkLst>
        </pc:spChg>
        <pc:spChg chg="add mod">
          <ac:chgData name="Toby Donaldson" userId="2e6e5431-bb17-4c41-9985-d39c50d83c73" providerId="ADAL" clId="{B9586FC7-1ADA-4368-AE13-4AF4FF7EC188}" dt="2023-07-10T04:14:05.288" v="8544" actId="20577"/>
          <ac:spMkLst>
            <pc:docMk/>
            <pc:sldMk cId="1197814370" sldId="323"/>
            <ac:spMk id="14" creationId="{088D4A8E-7D94-254C-8F2B-268FFB37162B}"/>
          </ac:spMkLst>
        </pc:spChg>
        <pc:spChg chg="add mod">
          <ac:chgData name="Toby Donaldson" userId="2e6e5431-bb17-4c41-9985-d39c50d83c73" providerId="ADAL" clId="{B9586FC7-1ADA-4368-AE13-4AF4FF7EC188}" dt="2023-07-10T04:14:31.794" v="8547" actId="20577"/>
          <ac:spMkLst>
            <pc:docMk/>
            <pc:sldMk cId="1197814370" sldId="323"/>
            <ac:spMk id="15" creationId="{B32EB1AF-930C-7888-96ED-521DFAADB545}"/>
          </ac:spMkLst>
        </pc:spChg>
        <pc:spChg chg="add mod">
          <ac:chgData name="Toby Donaldson" userId="2e6e5431-bb17-4c41-9985-d39c50d83c73" providerId="ADAL" clId="{B9586FC7-1ADA-4368-AE13-4AF4FF7EC188}" dt="2023-07-10T04:14:59.725" v="8550" actId="20577"/>
          <ac:spMkLst>
            <pc:docMk/>
            <pc:sldMk cId="1197814370" sldId="323"/>
            <ac:spMk id="16" creationId="{BE8762D7-0BAB-2346-6A24-4D70F6A980D9}"/>
          </ac:spMkLst>
        </pc:spChg>
        <pc:spChg chg="add mod">
          <ac:chgData name="Toby Donaldson" userId="2e6e5431-bb17-4c41-9985-d39c50d83c73" providerId="ADAL" clId="{B9586FC7-1ADA-4368-AE13-4AF4FF7EC188}" dt="2023-07-10T04:17:01.258" v="8614" actId="1076"/>
          <ac:spMkLst>
            <pc:docMk/>
            <pc:sldMk cId="1197814370" sldId="323"/>
            <ac:spMk id="17" creationId="{42BACD64-3915-676F-E8BF-1EFFA401BD97}"/>
          </ac:spMkLst>
        </pc:spChg>
        <pc:spChg chg="add mod">
          <ac:chgData name="Toby Donaldson" userId="2e6e5431-bb17-4c41-9985-d39c50d83c73" providerId="ADAL" clId="{B9586FC7-1ADA-4368-AE13-4AF4FF7EC188}" dt="2023-07-10T04:17:18.985" v="8649" actId="20577"/>
          <ac:spMkLst>
            <pc:docMk/>
            <pc:sldMk cId="1197814370" sldId="323"/>
            <ac:spMk id="18" creationId="{2D8B4915-46AD-2FE3-FA4D-E8266DAE3680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4:20:38.456" v="8702" actId="21"/>
        <pc:sldMkLst>
          <pc:docMk/>
          <pc:sldMk cId="1328000865" sldId="324"/>
        </pc:sldMkLst>
        <pc:spChg chg="add mod">
          <ac:chgData name="Toby Donaldson" userId="2e6e5431-bb17-4c41-9985-d39c50d83c73" providerId="ADAL" clId="{B9586FC7-1ADA-4368-AE13-4AF4FF7EC188}" dt="2023-07-10T04:15:26.914" v="8556" actId="1076"/>
          <ac:spMkLst>
            <pc:docMk/>
            <pc:sldMk cId="1328000865" sldId="324"/>
            <ac:spMk id="17" creationId="{48A8FACC-2EC1-F35D-DAFE-80BAFE7D857E}"/>
          </ac:spMkLst>
        </pc:spChg>
        <pc:spChg chg="add mod">
          <ac:chgData name="Toby Donaldson" userId="2e6e5431-bb17-4c41-9985-d39c50d83c73" providerId="ADAL" clId="{B9586FC7-1ADA-4368-AE13-4AF4FF7EC188}" dt="2023-07-10T04:15:32.372" v="8558" actId="1076"/>
          <ac:spMkLst>
            <pc:docMk/>
            <pc:sldMk cId="1328000865" sldId="324"/>
            <ac:spMk id="18" creationId="{3133CEC2-E448-AEBF-93E0-4432237CCB89}"/>
          </ac:spMkLst>
        </pc:spChg>
        <pc:spChg chg="add mod">
          <ac:chgData name="Toby Donaldson" userId="2e6e5431-bb17-4c41-9985-d39c50d83c73" providerId="ADAL" clId="{B9586FC7-1ADA-4368-AE13-4AF4FF7EC188}" dt="2023-07-10T04:15:43.727" v="8560" actId="1076"/>
          <ac:spMkLst>
            <pc:docMk/>
            <pc:sldMk cId="1328000865" sldId="324"/>
            <ac:spMk id="19" creationId="{E5FD8522-CDFA-4092-CEF2-B739DFAEF7CB}"/>
          </ac:spMkLst>
        </pc:spChg>
        <pc:spChg chg="add mod">
          <ac:chgData name="Toby Donaldson" userId="2e6e5431-bb17-4c41-9985-d39c50d83c73" providerId="ADAL" clId="{B9586FC7-1ADA-4368-AE13-4AF4FF7EC188}" dt="2023-07-10T04:15:54.707" v="8562" actId="1076"/>
          <ac:spMkLst>
            <pc:docMk/>
            <pc:sldMk cId="1328000865" sldId="324"/>
            <ac:spMk id="20" creationId="{CC232A31-8823-D4D1-D479-88321EE9B905}"/>
          </ac:spMkLst>
        </pc:spChg>
        <pc:spChg chg="add mod">
          <ac:chgData name="Toby Donaldson" userId="2e6e5431-bb17-4c41-9985-d39c50d83c73" providerId="ADAL" clId="{B9586FC7-1ADA-4368-AE13-4AF4FF7EC188}" dt="2023-07-10T04:16:03.005" v="8565" actId="20577"/>
          <ac:spMkLst>
            <pc:docMk/>
            <pc:sldMk cId="1328000865" sldId="324"/>
            <ac:spMk id="21" creationId="{7B42A345-83A3-B9D7-C596-FE2FAC88054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2" creationId="{E983D7CC-59C9-1D66-9B45-7415DF933A6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3" creationId="{BF0CAE5A-4EF4-C6D5-BD8F-E3A1C376F213}"/>
          </ac:spMkLst>
        </pc:spChg>
        <pc:spChg chg="add mod">
          <ac:chgData name="Toby Donaldson" userId="2e6e5431-bb17-4c41-9985-d39c50d83c73" providerId="ADAL" clId="{B9586FC7-1ADA-4368-AE13-4AF4FF7EC188}" dt="2023-07-10T04:19:35.753" v="8696" actId="1076"/>
          <ac:spMkLst>
            <pc:docMk/>
            <pc:sldMk cId="1328000865" sldId="324"/>
            <ac:spMk id="25" creationId="{B0E59872-997B-D353-0AF2-4F2C5B7EF9F4}"/>
          </ac:spMkLst>
        </pc:spChg>
        <pc:picChg chg="del">
          <ac:chgData name="Toby Donaldson" userId="2e6e5431-bb17-4c41-9985-d39c50d83c73" providerId="ADAL" clId="{B9586FC7-1ADA-4368-AE13-4AF4FF7EC188}" dt="2023-07-10T04:20:38.456" v="8702" actId="21"/>
          <ac:picMkLst>
            <pc:docMk/>
            <pc:sldMk cId="1328000865" sldId="324"/>
            <ac:picMk id="6" creationId="{B8290CD6-237D-FBA1-464E-A5411388D6DD}"/>
          </ac:picMkLst>
        </pc:picChg>
        <pc:picChg chg="add mod">
          <ac:chgData name="Toby Donaldson" userId="2e6e5431-bb17-4c41-9985-d39c50d83c73" providerId="ADAL" clId="{B9586FC7-1ADA-4368-AE13-4AF4FF7EC188}" dt="2023-07-10T04:18:25.327" v="8654" actId="1076"/>
          <ac:picMkLst>
            <pc:docMk/>
            <pc:sldMk cId="1328000865" sldId="324"/>
            <ac:picMk id="24" creationId="{293A0F7B-A41A-652A-D95C-AFC61C92950E}"/>
          </ac:picMkLst>
        </pc:picChg>
        <pc:cxnChg chg="add del mod">
          <ac:chgData name="Toby Donaldson" userId="2e6e5431-bb17-4c41-9985-d39c50d83c73" providerId="ADAL" clId="{B9586FC7-1ADA-4368-AE13-4AF4FF7EC188}" dt="2023-07-10T04:19:31.268" v="8695" actId="21"/>
          <ac:cxnSpMkLst>
            <pc:docMk/>
            <pc:sldMk cId="1328000865" sldId="324"/>
            <ac:cxnSpMk id="27" creationId="{4FC88222-3F19-C2CA-833A-6E95F0C0D21E}"/>
          </ac:cxnSpMkLst>
        </pc:cxnChg>
        <pc:cxnChg chg="add mod">
          <ac:chgData name="Toby Donaldson" userId="2e6e5431-bb17-4c41-9985-d39c50d83c73" providerId="ADAL" clId="{B9586FC7-1ADA-4368-AE13-4AF4FF7EC188}" dt="2023-07-10T04:19:35.753" v="8696" actId="1076"/>
          <ac:cxnSpMkLst>
            <pc:docMk/>
            <pc:sldMk cId="1328000865" sldId="324"/>
            <ac:cxnSpMk id="29" creationId="{B2A0957E-0505-CC8E-FF28-5D26F70031C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5:32.641" v="8968" actId="1076"/>
        <pc:sldMkLst>
          <pc:docMk/>
          <pc:sldMk cId="4266968003" sldId="325"/>
        </pc:sldMkLst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" creationId="{7F4AEB8D-B539-9E34-E290-7861D236AD63}"/>
          </ac:spMkLst>
        </pc:spChg>
        <pc:spChg chg="del">
          <ac:chgData name="Toby Donaldson" userId="2e6e5431-bb17-4c41-9985-d39c50d83c73" providerId="ADAL" clId="{B9586FC7-1ADA-4368-AE13-4AF4FF7EC188}" dt="2023-07-10T04:20:34.308" v="8701" actId="21"/>
          <ac:spMkLst>
            <pc:docMk/>
            <pc:sldMk cId="4266968003" sldId="325"/>
            <ac:spMk id="3" creationId="{489723F2-CA25-7091-0B8F-F63C03D9494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" creationId="{2F9A0681-2013-E57E-92CD-17550C23CCC1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8" creationId="{480913E2-2F1C-1730-B090-DDD0FED2B21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9" creationId="{A38A9EB9-7DEF-B940-8BB9-EC40CFBB67A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" creationId="{F3A8A642-303C-F906-FBA4-2F9BF4CAA92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2" creationId="{B1CE990E-1461-A412-121F-712EA3CA152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3" creationId="{5B8C9229-4DCC-83D1-74F5-215DDD42D7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4" creationId="{088D4A8E-7D94-254C-8F2B-268FFB37162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5" creationId="{B32EB1AF-930C-7888-96ED-521DFAADB5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6" creationId="{BE8762D7-0BAB-2346-6A24-4D70F6A980D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7" creationId="{48A8FACC-2EC1-F35D-DAFE-80BAFE7D857E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8" creationId="{3133CEC2-E448-AEBF-93E0-4432237CCB8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9" creationId="{E5FD8522-CDFA-4092-CEF2-B739DFAEF7C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0" creationId="{CC232A31-8823-D4D1-D479-88321EE9B90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1" creationId="{7B42A345-83A3-B9D7-C596-FE2FAC88054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2" creationId="{E983D7CC-59C9-1D66-9B45-7415DF933A6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3" creationId="{BF0CAE5A-4EF4-C6D5-BD8F-E3A1C376F213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5" creationId="{B0E59872-997B-D353-0AF2-4F2C5B7EF9F4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26" creationId="{8E2F9AE3-6617-5A63-040E-7A945C875B7D}"/>
          </ac:spMkLst>
        </pc:spChg>
        <pc:spChg chg="add mod">
          <ac:chgData name="Toby Donaldson" userId="2e6e5431-bb17-4c41-9985-d39c50d83c73" providerId="ADAL" clId="{B9586FC7-1ADA-4368-AE13-4AF4FF7EC188}" dt="2023-07-10T04:25:07.491" v="8965" actId="12788"/>
          <ac:spMkLst>
            <pc:docMk/>
            <pc:sldMk cId="4266968003" sldId="325"/>
            <ac:spMk id="30" creationId="{092F496D-5038-EED2-01AE-3A03CCDB61E3}"/>
          </ac:spMkLst>
        </pc:spChg>
        <pc:spChg chg="add mod">
          <ac:chgData name="Toby Donaldson" userId="2e6e5431-bb17-4c41-9985-d39c50d83c73" providerId="ADAL" clId="{B9586FC7-1ADA-4368-AE13-4AF4FF7EC188}" dt="2023-07-10T04:25:01.084" v="8964" actId="12788"/>
          <ac:spMkLst>
            <pc:docMk/>
            <pc:sldMk cId="4266968003" sldId="325"/>
            <ac:spMk id="32" creationId="{8209A662-3D65-D5C5-48FA-ED8D702E76AD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35" creationId="{77FFE45C-AB02-674F-7E9C-A59DFD8D84C6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6" creationId="{EBE2C8EF-0736-686C-DA85-B5C6A5BD351F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7" creationId="{3FCD3122-76CA-50F1-EDE9-1133936B270E}"/>
          </ac:spMkLst>
        </pc:spChg>
        <pc:spChg chg="add 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38" creationId="{1B95CEEE-225E-4110-5305-F77A0613D2B3}"/>
          </ac:spMkLst>
        </pc:spChg>
        <pc:spChg chg="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5" creationId="{EC636A5F-A981-6BEE-3239-CDC75C04323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6" creationId="{E7EB5590-AC16-022A-743F-F44ED6A3C30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7" creationId="{23A160AF-9824-14C1-DE80-31AB5134B90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8" creationId="{C16A41D4-FC33-20DB-A537-CD9599CDB6AD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4" creationId="{1729548D-AE48-7AC5-CD9E-83734E01F43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32" creationId="{4B7600D0-4249-D0FC-601A-84679A0EC1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4" creationId="{68B8AE51-1756-9AA2-6C1F-4A790E5E2A1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6" creationId="{B0B29462-6D1F-8626-D02A-9ED629E8F11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8" creationId="{9C5FDEFD-1A7B-AA92-0132-063E6B7A0FAF}"/>
          </ac:spMkLst>
        </pc:spChg>
        <pc:spChg chg="del">
          <ac:chgData name="Toby Donaldson" userId="2e6e5431-bb17-4c41-9985-d39c50d83c73" providerId="ADAL" clId="{B9586FC7-1ADA-4368-AE13-4AF4FF7EC188}" dt="2023-07-10T04:20:44.964" v="8703" actId="21"/>
          <ac:spMkLst>
            <pc:docMk/>
            <pc:sldMk cId="4266968003" sldId="325"/>
            <ac:spMk id="1049" creationId="{A4184F60-CFD4-48CF-7136-A532626AE32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1" creationId="{3DC98877-1E1A-9D72-CD79-D0B2D775840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2" creationId="{1CC107F5-D102-4B28-124F-A06DDAECF3A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3" creationId="{8E8E6547-9695-2193-A787-362A3401780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4:20:29.492" v="8699" actId="21"/>
          <ac:grpSpMkLst>
            <pc:docMk/>
            <pc:sldMk cId="4266968003" sldId="325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4:20:25.998" v="8698" actId="21"/>
          <ac:grpSpMkLst>
            <pc:docMk/>
            <pc:sldMk cId="4266968003" sldId="325"/>
            <ac:grpSpMk id="1037" creationId="{779E8913-3B73-25A8-3A67-A4CD716949C2}"/>
          </ac:grpSpMkLst>
        </pc:grpChg>
        <pc:picChg chg="mod">
          <ac:chgData name="Toby Donaldson" userId="2e6e5431-bb17-4c41-9985-d39c50d83c73" providerId="ADAL" clId="{B9586FC7-1ADA-4368-AE13-4AF4FF7EC188}" dt="2023-07-10T04:25:32.641" v="8968" actId="1076"/>
          <ac:picMkLst>
            <pc:docMk/>
            <pc:sldMk cId="4266968003" sldId="325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11" creationId="{917032A7-DE20-FAE3-0796-16DFBEBAE8CC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24" creationId="{293A0F7B-A41A-652A-D95C-AFC61C92950E}"/>
          </ac:picMkLst>
        </pc:picChg>
        <pc:cxnChg chg="add mod">
          <ac:chgData name="Toby Donaldson" userId="2e6e5431-bb17-4c41-9985-d39c50d83c73" providerId="ADAL" clId="{B9586FC7-1ADA-4368-AE13-4AF4FF7EC188}" dt="2023-07-10T04:24:51.683" v="8963" actId="12788"/>
          <ac:cxnSpMkLst>
            <pc:docMk/>
            <pc:sldMk cId="4266968003" sldId="325"/>
            <ac:cxnSpMk id="27" creationId="{471C1436-EEA1-A517-B260-EAD3DC20DBFB}"/>
          </ac:cxnSpMkLst>
        </pc:cxnChg>
        <pc:cxnChg chg="add mod">
          <ac:chgData name="Toby Donaldson" userId="2e6e5431-bb17-4c41-9985-d39c50d83c73" providerId="ADAL" clId="{B9586FC7-1ADA-4368-AE13-4AF4FF7EC188}" dt="2023-07-10T04:25:01.084" v="8964" actId="12788"/>
          <ac:cxnSpMkLst>
            <pc:docMk/>
            <pc:sldMk cId="4266968003" sldId="325"/>
            <ac:cxnSpMk id="28" creationId="{BE8B8955-D376-F96E-1DC9-9F3D20B6EFFC}"/>
          </ac:cxnSpMkLst>
        </pc:cxnChg>
        <pc:cxnChg chg="del mod">
          <ac:chgData name="Toby Donaldson" userId="2e6e5431-bb17-4c41-9985-d39c50d83c73" providerId="ADAL" clId="{B9586FC7-1ADA-4368-AE13-4AF4FF7EC188}" dt="2023-07-10T04:20:32.002" v="8700" actId="21"/>
          <ac:cxnSpMkLst>
            <pc:docMk/>
            <pc:sldMk cId="4266968003" sldId="325"/>
            <ac:cxnSpMk id="29" creationId="{B2A0957E-0505-CC8E-FF28-5D26F70031CE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52" creationId="{7CD553C3-34AD-BE55-C974-90FAB07FA96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53" creationId="{690748CF-5F11-0E68-36C4-5ED9B7A9284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1" creationId="{528BAB2E-D7C3-339E-7D57-315648989AFF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3" creationId="{A8880401-4314-FBCA-6F00-A74143C023A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1031" creationId="{E5ED8B3E-1315-51A9-97D0-ABE9F0AB456C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3" creationId="{30DFBC6F-35BC-559A-52CD-844CEB35EF22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5" creationId="{C8B5BEA0-91F3-85C0-E680-2833FB86E67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6:21.090" v="9070" actId="1076"/>
        <pc:sldMkLst>
          <pc:docMk/>
          <pc:sldMk cId="357048172" sldId="326"/>
        </pc:sldMkLst>
        <pc:spChg chg="add mod">
          <ac:chgData name="Toby Donaldson" userId="2e6e5431-bb17-4c41-9985-d39c50d83c73" providerId="ADAL" clId="{B9586FC7-1ADA-4368-AE13-4AF4FF7EC188}" dt="2023-07-10T04:26:21.090" v="9070" actId="1076"/>
          <ac:spMkLst>
            <pc:docMk/>
            <pc:sldMk cId="357048172" sldId="326"/>
            <ac:spMk id="2" creationId="{1FFD1AD0-10E9-4DEC-CD5F-5D0BCB8CEBAD}"/>
          </ac:spMkLst>
        </pc:spChg>
        <pc:picChg chg="del">
          <ac:chgData name="Toby Donaldson" userId="2e6e5431-bb17-4c41-9985-d39c50d83c73" providerId="ADAL" clId="{B9586FC7-1ADA-4368-AE13-4AF4FF7EC188}" dt="2023-07-10T04:25:39.682" v="8970" actId="21"/>
          <ac:picMkLst>
            <pc:docMk/>
            <pc:sldMk cId="357048172" sldId="326"/>
            <ac:picMk id="6" creationId="{B8290CD6-237D-FBA1-464E-A5411388D6DD}"/>
          </ac:picMkLst>
        </pc:picChg>
      </pc:sldChg>
      <pc:sldChg chg="addSp delSp modSp new mod">
        <pc:chgData name="Toby Donaldson" userId="2e6e5431-bb17-4c41-9985-d39c50d83c73" providerId="ADAL" clId="{B9586FC7-1ADA-4368-AE13-4AF4FF7EC188}" dt="2023-07-10T04:36:51.628" v="9705"/>
        <pc:sldMkLst>
          <pc:docMk/>
          <pc:sldMk cId="2800531342" sldId="327"/>
        </pc:sldMkLst>
        <pc:spChg chg="mod">
          <ac:chgData name="Toby Donaldson" userId="2e6e5431-bb17-4c41-9985-d39c50d83c73" providerId="ADAL" clId="{B9586FC7-1ADA-4368-AE13-4AF4FF7EC188}" dt="2023-07-10T04:27:57.457" v="9080" actId="20577"/>
          <ac:spMkLst>
            <pc:docMk/>
            <pc:sldMk cId="2800531342" sldId="327"/>
            <ac:spMk id="2" creationId="{282AF454-95E3-2F5C-D6ED-09B970D8DD90}"/>
          </ac:spMkLst>
        </pc:spChg>
        <pc:spChg chg="mod">
          <ac:chgData name="Toby Donaldson" userId="2e6e5431-bb17-4c41-9985-d39c50d83c73" providerId="ADAL" clId="{B9586FC7-1ADA-4368-AE13-4AF4FF7EC188}" dt="2023-07-10T04:34:02.917" v="9531" actId="20577"/>
          <ac:spMkLst>
            <pc:docMk/>
            <pc:sldMk cId="2800531342" sldId="327"/>
            <ac:spMk id="3" creationId="{FB8709AA-358A-412E-53F5-C4EE72C36171}"/>
          </ac:spMkLst>
        </pc:spChg>
        <pc:spChg chg="add mod">
          <ac:chgData name="Toby Donaldson" userId="2e6e5431-bb17-4c41-9985-d39c50d83c73" providerId="ADAL" clId="{B9586FC7-1ADA-4368-AE13-4AF4FF7EC188}" dt="2023-07-10T04:33:13.888" v="9482" actId="208"/>
          <ac:spMkLst>
            <pc:docMk/>
            <pc:sldMk cId="2800531342" sldId="327"/>
            <ac:spMk id="5" creationId="{B7F91486-5C7B-23CE-C778-37CB8FE9E00B}"/>
          </ac:spMkLst>
        </pc:spChg>
        <pc:spChg chg="add del mod">
          <ac:chgData name="Toby Donaldson" userId="2e6e5431-bb17-4c41-9985-d39c50d83c73" providerId="ADAL" clId="{B9586FC7-1ADA-4368-AE13-4AF4FF7EC188}" dt="2023-07-10T04:36:14.476" v="9699" actId="21"/>
          <ac:spMkLst>
            <pc:docMk/>
            <pc:sldMk cId="2800531342" sldId="327"/>
            <ac:spMk id="8" creationId="{1A5B3F87-09EA-B76A-D7DA-A3FA86ECB63C}"/>
          </ac:spMkLst>
        </pc:spChg>
        <pc:spChg chg="add del mod">
          <ac:chgData name="Toby Donaldson" userId="2e6e5431-bb17-4c41-9985-d39c50d83c73" providerId="ADAL" clId="{B9586FC7-1ADA-4368-AE13-4AF4FF7EC188}" dt="2023-07-10T04:36:46.146" v="9704" actId="21"/>
          <ac:spMkLst>
            <pc:docMk/>
            <pc:sldMk cId="2800531342" sldId="327"/>
            <ac:spMk id="9" creationId="{DEF681CA-22A1-D25E-5068-AD18288E0514}"/>
          </ac:spMkLst>
        </pc:spChg>
        <pc:spChg chg="add mod">
          <ac:chgData name="Toby Donaldson" userId="2e6e5431-bb17-4c41-9985-d39c50d83c73" providerId="ADAL" clId="{B9586FC7-1ADA-4368-AE13-4AF4FF7EC188}" dt="2023-07-10T04:36:51.628" v="9705"/>
          <ac:spMkLst>
            <pc:docMk/>
            <pc:sldMk cId="2800531342" sldId="327"/>
            <ac:spMk id="10" creationId="{6A8E2D31-E06F-2EFB-9521-7C112D80C0F5}"/>
          </ac:spMkLst>
        </pc:spChg>
        <pc:cxnChg chg="add">
          <ac:chgData name="Toby Donaldson" userId="2e6e5431-bb17-4c41-9985-d39c50d83c73" providerId="ADAL" clId="{B9586FC7-1ADA-4368-AE13-4AF4FF7EC188}" dt="2023-07-10T04:33:49.217" v="9509" actId="11529"/>
          <ac:cxnSpMkLst>
            <pc:docMk/>
            <pc:sldMk cId="2800531342" sldId="327"/>
            <ac:cxnSpMk id="7" creationId="{C9F75551-8EA5-5A18-E209-A32C5CD6A63E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10T04:38:44.329" v="9858" actId="20577"/>
        <pc:sldMkLst>
          <pc:docMk/>
          <pc:sldMk cId="1621724910" sldId="328"/>
        </pc:sldMkLst>
        <pc:spChg chg="add mod">
          <ac:chgData name="Toby Donaldson" userId="2e6e5431-bb17-4c41-9985-d39c50d83c73" providerId="ADAL" clId="{B9586FC7-1ADA-4368-AE13-4AF4FF7EC188}" dt="2023-07-10T04:38:44.329" v="9858" actId="20577"/>
          <ac:spMkLst>
            <pc:docMk/>
            <pc:sldMk cId="1621724910" sldId="328"/>
            <ac:spMk id="6" creationId="{BA8524E3-B973-EB2C-3907-271F753EE1A5}"/>
          </ac:spMkLst>
        </pc:spChg>
        <pc:spChg chg="add mod">
          <ac:chgData name="Toby Donaldson" userId="2e6e5431-bb17-4c41-9985-d39c50d83c73" providerId="ADAL" clId="{B9586FC7-1ADA-4368-AE13-4AF4FF7EC188}" dt="2023-07-10T04:37:31.635" v="9799" actId="1076"/>
          <ac:spMkLst>
            <pc:docMk/>
            <pc:sldMk cId="1621724910" sldId="328"/>
            <ac:spMk id="8" creationId="{7E8C8842-8B09-8939-57C4-E561F49D08FB}"/>
          </ac:spMkLst>
        </pc:spChg>
        <pc:spChg chg="add mod">
          <ac:chgData name="Toby Donaldson" userId="2e6e5431-bb17-4c41-9985-d39c50d83c73" providerId="ADAL" clId="{B9586FC7-1ADA-4368-AE13-4AF4FF7EC188}" dt="2023-07-10T04:37:37.584" v="9801" actId="1076"/>
          <ac:spMkLst>
            <pc:docMk/>
            <pc:sldMk cId="1621724910" sldId="328"/>
            <ac:spMk id="9" creationId="{D71174B4-EC08-127F-F6CB-682FB0043C6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2:34:54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27318 6468 12895 0,'-12'7'1152'0,"-1"2"-928"16,8-4-224-16,3-2 0 0,-3-1 544 0,0 5 64 16,-9 4 16-16,-7 8 0 0,-9 3-304 0,-1 8-48 0,-4-4-16 0,2 2 0 31,2-4-608-31,-2-3-128 0,1 2-32 0,1 0 0 0,1-2 128 0,2-2 0 0,2 0 16 0,0-2 0 15,0-3 368-15,-2 4 0 0,0-1 0 0,-5 2 0 16,-2 2 160-16,0 2 0 0,-1-1 0 0,-1 3 0 16,4-3 416-16,2 6 64 0,-2 0 32 0,1 2 0 15,4-4-112-15,0 5-32 0,1 1 0 0,-1-3 0 16,2 8-208-16,1-2-32 0,-4 3-16 0,2 0 0 16,0 2-272-16,-3 0 0 0,0 6 0 0,-3-1 0 15,0-2 0-15,-7 6-144 0,2-5 144 0,1 3 0 0,4-2 0 0,-2-3 0 16,2 0 0-16,5-6 0 15,-2-1 0-15,4 0 0 0,-3 3 0 0,3-1-128 0,-1 1 128 0,1-1 0 16,-2-1 0-16,1 3 128 16,0-3-128-16,-2 4 144 0,4 6-144 0,-6-1 160 0,5 4 304 0,-5-1 64 15,-1 6 16-15,1-3 0 0,-4 1-352 0,0-3-192 16,2 3 192-16,3-7-192 0,-1 4 0 0,5-5 0 16,-4 3 0-16,4-2 0 0,0 2 0 0,2-2 0 15,-1-1 0-15,1 3 0 0,1-2 0 0,-3 2 0 16,3-1-128-16,-3-5 128 15,4 3 0-15,-1-1 0 0,0-1 0 0,-3 0-144 0,2 2 144 0,1-1-128 16,-3-1 128-16,1 5-128 0,1-2 128 0,-4 6 0 16,0 1 0-16,0-2 128 0,1 3-128 0,0 1 0 0,3-2 0 0,0-5 0 15,3 4 0-15,2-6 0 0,-1 2 0 0,3-4 128 16,3-1 80-16,0 3 32 16,2 1 0-16,0 1 0 0,1-2-240 0,1-1 128 0,-1 3-128 0,-1-4 0 15,2 4 0-15,-4-2 0 0,0 4 0 0,-2-3 0 16,0 2 0-16,2-4 0 0,4-4 0 0,-2-2 0 15,5-5 0-15,2-5 0 0,3 2 0 0,2-8 0 16,2 1 0-16,3-4 0 0,2 0 144 0,5-1-144 16,-3-3 352-16,5 3-16 0,1 1 0 0,3 0 0 15,-6-1-336-15,2 3 128 0,-14-21-128 0,35 47 0 0,-20-21 0 0,3 0 0 16,1 3 0-16,0-2 0 0,0 6 0 0,1-4-160 16,-1 1 160-16,-2-1 0 0,-17-29-208 0,38 56 64 15,-38-56 16-15,44 54 0 0,-44-54-192 0,45 47-48 16,-45-47 0-16,46 51 0 0,-46-51 240 0,0 0 128 15,66 61-160-15,-66-61 160 0,0 0 0 0,68 50 0 16,-68-50-128-16,0 0 128 0,77 37 0 0,-77-37 0 16,0 0 144-16,88 22-144 0,-88-22 160 0,0 0-160 15,84 4 160-15,-84-4-160 0,0 0 176 0,96-7-176 16,-96 7 192-16,0 0-192 16,101-21 160-16,-101 21-160 0,70-23 128 0,-70 23-128 0,64-24 128 0,-64 24-128 0,58-26 128 0,-58 26-128 15,54-28 0-15,-33 16 0 0,3 0 128 0,0-2-128 16,-24 14 0-16,0 0 0 15,68-23 0-15,-68 23 0 0,0 0 0 0,0 0 0 0,80-19 0 0,-80 19 0 16,0 0 0-16,0 0 0 0,98-26 0 0,-98 26 0 16,0 0 0-16,92-28 0 0,-92 28 0 0,74-28 0 15,-74 28 0-15,76-40 0 0,-76 40 0 0,73-45 0 16,-36 19 0-16,1-2 0 0,-3 0-144 0,4-4 144 16,1-2-384-16,-2-1 48 0,-1 2 0 0,-1-2 0 15,3-2 64-15,-1-3 16 0,4-5 0 0,1 3 0 0,1 0 256 16,3-5 0-16,-2 4-128 0,-1 1 128 0,-6 0 0 15,-1-1 0-15,-1 1 0 0,1 0 144 0,-1 0-144 16,-1-1 0-16,2 3 144 0,-1 0-144 0,-2 1 0 0,2-4 128 16,6-3-128-1,-2 3 0-15,0-1 0 0,2-3 0 0,2 6 0 0,-1 0 0 0,-1 3 0 0,-4 0 0 32,-3 3 0-32,0 0 0 0,-4-1 0 0,1-1 0 0,1 0 0 0,-5-1 0 0,3 2 128 0,2-1-128 15,-5 4 160-15,2-5-160 0,-2-6 768 0,3 4 64 16,4-2 16-16,1-5 0 15,-1 4-208-15,2-1-64 0,5-3 0 0,-7 2 0 0,5-2-256 0,-9 1-64 16,2-2-16-16,-3 2 0 0,-6-4-240 0,-1 1 0 16,-1-1 0-16,-2-3 0 15,-1 8 0-15,0-5 0 0,-2 2 0 0,-1 0 0 0,3 1 0 0,-1 0 0 0,1 0 0 0,0-2 0 16,2-5 0-16,0 2 0 0,3 3 0 0,-3-2 0 31,3-4 0-31,1 1 0 0,1 3 0 0,-3 1 0 0,-1 1 0 0,-1 4 0 0,0 1 0 0,-5 6 0 16,-2 1 0-16,0 4 0 15,-9 0 0-15,0-2 0 0,-3 5 256 0,-4-1-32 0,-1 0-16 0,-4 1 0 16,-6-1 144-16,0 1 32 0,-3-3 0 0,-3 0 0 16,1 0 256-16,-3 3 64 0,-1-1 16 0,-4-2 0 15,-1 2-400-15,-2-6-64 0,1-1-32 0,-3-4 0 16,-3 0-96-16,0 2 0 0,0-2-128 0,-2 0 192 0,-1 4-192 16,-3 3 0-16,0 2 128 0,-10 3-128 0,-3 6 0 0,-8 3 0 15,-8 6-144-15,-3 8 144 31,2 12-688-31,-10 10-32 0,-9 13-16 0,-8 11 0 0,-6 11-544 0,-14-1-128 0,4-4 0 0,-5 2-16 32,3-1 128-32,6-10 16 0,7-5 16 0,-1-8-5296 0,0-5-1056 0</inkml:trace>
  <inkml:trace contextRef="#ctx0" brushRef="#br0" timeOffset="1540.55">23228 4361 6447 0,'-9'1'576'0,"7"1"-576"0,1 0 0 0,2-2 0 16,1 0 416-16,2 2-32 0,-1 3 0 0,1 3 0 16,3 5-48-16,0-1-16 0,0 7 0 0,-2 2 0 15,-2 5 736-15,-3-2 144 0,-2 10 16 0,-1-1 16 0,-4 3 1216 0,-3 4 240 16,1 6 64-16,-2 2 0 0,4 1-352 0,0 2-64 15,7-3-16-15,2 1 0 0,3-2-1440 0,4-3-304 16,2-2-48-16,-1-4-16 0,1 2-512 0,1 2 0 16,-2-4-160-16,2-3 160 15,1 0-496-15,2 0 32 0,3-2 0 0,-18-33 0 0,36 61 320 0,-36-61 144 16,47 67-128-16,-47-67 128 0,56 70 0 0,-56-70 0 16,66 75 0-16,-66-75 0 0,72 78 0 0,-72-78 0 15,80 72 0-15,-80-72 0 0,80 76 0 0,-80-76 0 16,82 81 0-16,-82-81 0 0,91 80 0 0,-91-80-160 15,94 78 160-15,-94-78 0 0,90 84-416 0,-90-84 32 0,84 80 0 16,-84-80 0-16,82 85 0 0,-82-85 16 16,77 82 0-16,-77-82 0 0,80 82 368 0,-80-82 0 0,89 85 0 0,-89-85 0 15,101 84 0-15,-101-84 0 0,106 85 0 0,-106-85 0 16,99 87 0-16,-99-87 128 0,91 91-128 0,-91-91 128 16,94 96-128-16,-94-96 0 0,98 95 144 0,-98-95-144 15,102 96 0-15,-48-44 0 0,2 1 0 16,-56-53 0-16,112 97 0 0,-64-46 0 0,0 1 0 0,-3 2 0 15,-2 4 0-15,-1 2 0 0,-2-2 0 0,-1-6 0 16,-39-52 0-16,75 101 0 0,-35-47 0 0,-40-54 0 16,87 96 0-16,-87-96 128 0,94 87-128 0,-94-87 0 0,92 85 0 0,-92-85 0 15,89 79 0-15,-89-79-128 0,84 75 128 0,-84-75 0 16,85 68 0-16,-85-68 0 0,84 62-272 0,-84-62 16 16,90 60 16-16,-90-60 0 0,100 62 80 0,-100-62 16 15,106 65 0-15,-106-65 0 0,103 52 144 0,-103-52 0 16,94 52 0-16,-94-52 128 0,103 61 112 0,-103-61 16 15,104 61 16-15,-104-61 0 0,114 54-128 0,-114-54-16 16,128 51-128-16,-128-51 192 0,131 50-192 0,-131-50 0 16,120 37 0-16,-120-37 0 0,126 21 0 0,-126-21 0 15,138 14 0-15,-138-14 0 0,144 3-144 0,-144-3 144 16,138 0 0-16,-138 0-144 0,118-5 144 0,-118 5 0 16,107-12 128-16,-107 12-128 0,101-20 352 0,-101 20 0 0,94-20 0 15,-94 20 0-15,96-34-176 0,-96 34-48 0,87-40 0 0,-45 20 0 16,-9-3-128-16,-2-5-256 15,0 0 64-15,-4-7 16 16,2-1-256-16,-6-1-48 0,5-6-16 0,-2-6 0 0,0 4 0 16,-2-6 0-16,1 2 0 0,-4 0 0 0,-4 1 64 15,1-3 16-15,-8-5 0 0,0-1 0 0,-3 1 416 0,-1 1-160 0,-1 2 160 0,-3-1 0 16,-1-1 0-16,-2 1 256 0,-1-2-32 0,-3 0 0 16,-1 0 288-16,-1 2 48 0,-1-1 16 0,-3-3 0 0,-4 6-128 0,-3-2 0 15,-1 2-16-15,-5-2 0 0,-4 7 0 0,0-4 0 16,2 6 0-16,-4-4 0 0,1 4 32 0,-1-4 16 15,-3 2 0-15,-2-4 0 16,-3-1 16-16,-4-2 0 0,-2 7 0 0,-3-2 0 0,4 6-144 0,-6-4-32 16,0 2 0-16,2-4 0 15,0 5-112-15,0-1-16 0,0-2-16 0,0 3 0 0,3 1-176 0,-6-2 0 16,-1-4 0-16,-5-3 128 0,-1 1-128 0,-2 4 0 16,-1 0 0-16,5 7-176 0,2-2-80 0,-2-1 0 15,-1-1-16-15,2 2 0 0,1 0 48 0,3-1 16 16,-1 1 0-16,-3 2 0 0,0-4-16 0,-7-3 0 15,2 2 0-15,3 0 0 0,4 5-96 0,0 0 0 0,1-4-16 16,1-1 0 0,1 1 144-16,2 4 16 0,3 2 16 0,1 0 0 0,-3-2-64 0,1 0-16 0,-4-4 0 0,1 2 0 31,-1 4-192-31,0-2-32 0,2 0-16 0,0 0 0 16,2 1 16-16,-2 1 0 0,-6 0 0 0,1-1 0 0,1 5 208 0,-3-1 64 0,-5 2 0 0,-2 0 0 15,5 8 192-15,-8-6 0 16,-6 3 0-16,1-3 0 0,2 5 0 0,-2-2 0 0,-1 7 0 0,0 0 0 15,-3 3 0-15,-5 1 0 0,-3 0 0 0,1 1 0 16,9 0-464-16,-4 2-48 16,0 0-16-16,4 2 0 0,-4 0-80 0,0-4-16 0,-9-1 0 0,-1 5 0 15,-1 1-48-15,4-1-16 0,4 7 0 0,-2 0 0 32,1 6 176-32,-3 5 16 0,-5 11 16 0,-9 7 0 0,-1 9-544 0,-4 21-128 0,-5 18 0 0,-9 29-5760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2:53:21.0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1-10T22:53:47.305"/>
    </inkml:context>
  </inkml:definitions>
  <inkml:trace contextRef="#ctx0" brushRef="#br0">527 10485 5519 0,'-5'5'496'0,"3"-2"-496"16,0 1 0-16,2-3 0 0,0 1 640 0,0-2 48 16,2-2 0-16,0 2 0 0,1 0 416 0,3-1 96 15,1-1 16-15,0 2 0 0,-6 0-352 0,3 0-64 16,-4 2-16-16,0-1 0 16,0 5 384-16,-4-3 80 0,1 4 16 0,-4 2 0 0,0-4 128 0,3 4 16 15,-4-4 16-15,3-2 0 0,1 1-656 0,2-2-144 16,2-1-32-16,2-1 0 0,0 0-464 0,3-1-128 15,5 1 0-15,-1 0 0 0,5-2 0 0,4 4 0 0,-18-2-176 16,0 0 176-16,0 0-192 0,99 8 48 0,-99-8 16 0,0 0 0 16,90 0 128-16,-90 0 0 15,0 0 0-15,0 0 0 0,100-15-240 0,-81 8 48 0,-2-4 0 0,-4 3 0 32,1-5-464-32,-4 5-96 0,2-4-16 0,-5-4 0 0,4 4-128 15,-8-4-16-15,2 2-16 0,-1-3 0 0,-2-4-224 0,-2-4-32 16,-2-1-16-16,-2 0 0 0,-1-5 224 0,-2 5 32 15,-2-4 16-15,-1 4 0 0,0 0 704 0,-1 1 224 0,1 4 0 0,-6 2-160 16,2 4 160-16,4 4 144 16,-6 1-16-16,0 8-128 0,0 2 240 0,-3 3-64 0,2 11-16 0,-4 4 0 15,-2 4 224-15,1 10 32 0,-4 4 16 0,1 10 0 0,2 6 176 16,3 4 32-16,0 5 16 0,3 5 0 0,5 2 384 0,3 3 80 16,4-3 16-16,3-5 0 0,6-7-608 0,1-8-112 15,5-2-32-15,4-10 0 0,4-8-384 0,3-4-320 16,-21-24 48-16,0 0 16 15,88 30-1024-15,-88-30-208 0,0 0-48 0,107-37 0 16,-107 37 64-16,76-55 0 0,-34 18 0 0,-3-5 0 0,1 1 848 0,0-13 176 16,3-6 48-16,3-6 0 0,-3 2 400 0,-1-6 144 15,3 2 0-15,-5 0 0 0,0 4 32 0,-5 3 0 16,-2 8 0-16,-5 5 0 0,0 8-176 0,-3 5 0 16,-6 12 144-16,-2 6-144 0,1 3 0 0,-8 12 0 0,0 2 0 0,-4 11 128 15,-1 2 16-15,-2 10 16 0,3 5 0 0,-5 3 0 16,3 4 880-16,-1 3 176 0,1 4 48 0,3 2 0 15,-2 6-688-15,0 3-128 0,2 2-16 0,-2 3-16 16,-1-1-416-16,-1-3 0 0,-1-7 0 0,0-5-176 16,1-5 176-16,-3-4 0 0,0-7-144 0,2 0 144 15,-2-5 0-15,0-5 0 0,0-6 0 0,-2-1 0 16,-1-2 0-16,1-7 0 16,0 0 0-16,2 0 0 0,-1-5 0 0,-1-4-176 0,2 2 176 0,0-9-128 15,2-3-16-15,-1-5 0 0,3-8 0 0,3-1 0 16,2 0 144-16,3-5 0 0,2-4 0 0,0 0 0 15,1 2 0-15,1-5 0 0,5-6 0 0,-2-3 0 0,2-1 192 0,0-3 0 16,3 2 16-16,1 1 0 0,1 9 32 0,-2 5 0 16,1 7 0-16,-4 7 0 0,-2 13-240 15,-5 3 0-15,0 9 0 0,-7 6 0 0,1 6 128 0,-2 4 48 16,-6 5 0-16,0 8 0 0,0 2 1152 16,-2 8 224-16,-5 12 48 0,-2 1 16 0,0 6-528 0,-1 3-128 15,-1 2 0-15,1-2-16 0,-2 0-640 0,5-5-128 31,-4-1-32-31,6-10 0 0,3-4-144 0,2-5 0 0,6-11 0 0,1-4 0 32,3-3-624-32,4-7-48 0,-4-4-16 0,6-5 0 0,2-2-208 0,-1-7-32 0,2 1-16 0,2-8 0 0,2-1 560 0,-1-4 128 0,1-4 0 0,-2-4 16 15,2 1 240-15,-1-5 0 0,-1 0 0 0,0-6 0 16,2-1 0-16,-2-2 0 0,-2-5 0 0,2 2 0 47,0-5-752-47,0-4-48 0,-2 7-16 0,0-6 0 0,0-1 48 0,-1 2 0 0,-1 2 0 0,0 3 0 0,-1 6 768 0,3 7 0 15,-5 9 192-15,2 6-48 0,-4 7 432 0,0 10 96 0,-7 4 16 0,1 8 0 16,-5 4-368-16,-2 7-64 0,-3 5 0 0,-1 9-16 16,-4 5 48-16,1 5 16 0,-1 9 0 0,-2 6 0 15,1 6-304-15,-1 2 0 0,1-2 128 0,3 5-128 0,0 8 336 16,0 1 16-16,4 4 0 0,-1-4 0 0,1-2 160 0,1 0 16 16,0-1 16-16,4-7 0 0,3-9-544 0,-3-6 0 31,5-6 0-31,0-9 0 15,0-7-816-15,1-10-272 0,3-7-48 0,-2-11-16 16,1-9-752-16,2-10-144 0,1-5-48 0,0-5 0 16,3-9 1072-16,-5-7 224 0,3-9 32 0,-1-2 16 0,-2-10 752 0,-1-1 208 15,-1-10 16-15,-2-3 0 0,-2-3 528 0,-3-4 96 16,0-7 32-16,0-1 0 0,-2-4-400 0,0 0-80 16,0 5-16-16,1 4 0 0,4 8-384 0,1 12 0 15,2 11 128-15,3 18-128 0,5 13 192 0,-8 13 16 16,3 8 0-16,-3 7 0 0,1 13 1040 0,-2 3 208 0,0 12 32 0,-2 7 16 15,1 7 192-15,-3 10 32 0,1 9 16 0,-3 9 0 16,3 5-976-16,-4 11-192 0,0 12-32 0,0 1-16 16,-4 6-528-16,4 3 0 0,-1 6 0 0,-1 6 0 15,0 2-160-15,-1-7 160 0,-3-8-160 0,-1-13 160 16,0-8 0-16,2-13 0 0,-2-5 0 0,0-5 0 16,4-7 0-16,-2-10-144 0,-1-11 144 0,3-16 0 15,1-6-256-15,0-17 16 0,4-11 16 0,3-15 0 16,1-11-96-16,0-20 0 0,5-10-16 0,1-19 0 15,0-4 128-15,1-12 16 0,-3-2 16 0,0-14 0 16,1-10 176-16,-2-5-128 0,-1-1 128 0,-1 6-128 16,4 2 128-16,3 6 0 0,-2 6 0 0,4 14 0 0,1 15-288 0,-1 20 32 15,1 10 0-15,1 9 0 0,-5 8 256 0,5 7 0 16,-2 10-128-16,-2 2 128 0,1 9 0 0,-3 4 0 16,1 5 176-16,-1 7-176 0,-2 0 448 0,1 7-32 15,1 7 0-15,-2 3 0 0,3 11-16 0,-6 2 0 16,0-1 0-16,-2 4 0 0,-5 0-400 0,0 6 0 15,-7-1 0-15,-2 2 0 0,0 2-128 0,-3 5 128 16,-5 3 0-16,-1 1 0 0,-1 10 192 0,-2-6 128 16,0-2 0-16,-1-6 16 0,2-11-144 0,1-10-48 15,0-3 0-15,5-14-8576 16,-3-10-1712-16</inkml:trace>
  <inkml:trace contextRef="#ctx0" brushRef="#br0" timeOffset="244.47">3455 8771 10127 0,'-4'8'896'0,"1"1"-704"0,3-4-192 0,0 4 0 16,0-2 2368-16,-2 10 448 0,-5 15 96 0,2 15 16 16,0 24-672-16,-1 6-128 0,3 3-16 0,3 2-16 15,3 0-1392-15,3-2-256 0,2 7-64 0,3 0-16 16,1 2 144-16,2 5 48 0,0 0 0 0,2-2 0 15,-4-6-224-15,0-5-32 0,2-4-16 0,-7 0 0 0,0-1-496 0,-4-3-112 16,-6 1 0-16,-4-12-16 16,0 1-1872-16,-4-7-368 15,-3-6-80-15,-1-4-8624 0</inkml:trace>
  <inkml:trace contextRef="#ctx0" brushRef="#br0" timeOffset="911.04">3239 10051 14735 0,'8'3'640'0,"-1"4"160"0,2-1-640 0,-2-1-160 16,0 3 0-16,-2-1 0 0,7 0 1536 0,4 13 256 0,12 11 64 0,9 5 16 15,3 3-896-15,-2-4-176 0,-1-9-32 0,-37-26-16 16,71 35-752-16,-71-35 0 0,0 0-192 0,120 1 32 31,-120-1-256-31,87-22-48 0,-87 22-16 0,88-40 0 16,-88 40-32-16,81-56 0 0,-40 21 0 0,-3-2 0 0,-3 3 384 0,-6-3 128 0,-3 0 0 0,-6 4-144 15,-1-1 144-15,-7 0 224 0,-5 1-48 16,-4 9-16-16,-3 3 32 0,-3 4 16 0,-4 1 0 0,0 7 0 16,0 1 192-16,-3 6 48 0,3 0 0 0,-2 6 0 15,2 6 192-15,3 6 32 0,-2 6 16 0,0 6 0 16,3 11 192-16,-1 8 32 0,1 1 16 0,1 12 0 16,4 2 96-16,1 8 32 0,-1 7 0 0,3 4 0 0,1 3-608 15,2 5-128-15,3-2-32 0,1-9 0 16,2-8-288-16,3-18 0 0,-1-10-128 0,1-14 128 0,3-9-352 0,2-7 32 15,-1-5 0-15,0-5 0 16,-21-2-448-16,0 0-96 0,0 0-16 0,96-56 0 0,-72 27 416 0,-3-8 80 16,0-1 0-16,2-11 16 0,-1-9 240 0,-1-4 128 15,2-4-160-15,-4 3 160 16,0-5-976-16,0 5-112 0,2-1 0 0,0-1-16 16,-2 8 96-16,4 1 32 0,-2 4 0 0,0 10 0 0,2 4 576 0,-6 12 112 15,-1 6 32-15,-4 12 0 0,-2 10 256 0,-4 11 128 16,1 8-128-16,-7 11 192 0,0 8 288 0,-7 5 48 15,0 11 16-15,1 12 0 0,-4 7 224 0,1 8 32 0,-3 13 16 0,5 3 0 16,-3-1-544-16,3 5-96 0,-6 6-32 0,1-1 0 16,0-1-144-16,-2-3 0 0,0 2 0 0,-2-12 128 15,1-12 496-15,-3-9 80 0,3-13 32 0,-5-5 0 16,1-8 368-16,0-12 80 0,2-3 16 0,-1-13 0 16,4-4-384-16,0-11-80 0,4-4-16 0,1-9 0 15,2-7-144-15,4-11-16 0,-1-10-16 0,4-7 0 16,0-3-304-16,0-14-64 0,4-5-16 0,1-10 0 15,4-3-160-15,-2-11 0 0,7-4 0 0,3 1 0 16,2 5 0-16,2 13 0 0,2 17 0 0,3 13 0 16,0 10 0-16,0 7 0 0,-1 7 0 0,-25 21 0 0,0 0-128 15,0 0 128-15,90-24 0 0,-90 24 0 16,0 0-672-16,0 0-64 0,96 12-16 16,-96-12-14800-16</inkml:trace>
  <inkml:trace contextRef="#ctx0" brushRef="#br0" timeOffset="1931.53">5631 10009 4607 0,'0'2'400'0,"0"-2"-400"0,2 0 0 0,-2-2 0 31,2 0 768-31,1-1 64 0,4-2 0 0,4 1 16 0,4-3 176 0,3-2 16 0,-4 6 16 0,0-2 0 16,1 3 112-16,1 2 32 0,1 2 0 0,-4 1 0 15,1 1-240-15,-1 3-32 0,3-2-16 0,-2 0 0 16,0 0-336-16,2 4-64 0,1-2 0 0,1 2-16 15,3-2-240-15,1-4-64 0,-22-3 0 0,0 0 0 16,93 16-192-16,-93-16 0 0,0 0 0 0,132 0 0 16,-132 0 0-16,99-4 0 0,-99 4-128 0,100-5 128 15,-100 5 0-15,95-7 0 0,-95 7-128 0,102-2 128 16,-102 2 0-16,116 4-160 0,-116-4 160 0,131 10-128 16,-131-10-336-16,125 9-64 15,-125-9-16-15,110 11-5344 0,-110-11-1056 0</inkml:trace>
  <inkml:trace contextRef="#ctx0" brushRef="#br0" timeOffset="2308.12">7329 9490 8287 0,'-6'2'368'0,"3"1"80"0,3 1-448 0,0-1 0 0,2 1 0 0,-2-3 0 15,1 6 1472-15,5 2 192 0,-3 5 64 0,4 5 0 16,3 6 32-16,1 2 16 0,-1 0 0 0,6-5 0 16,-2 4-656-16,5-1-128 0,4-3-32 0,3 1 0 15,0 1-144-15,7-1-48 0,4 1 0 0,1-1 0 16,0 1 32-16,-38-24 0 0,81 42 0 0,-81-42 0 15,80 42-160-15,-80-42-16 0,75 38-16 0,-75-38 0 16,75 40-400-16,-75-40-80 0,68 39 0 0,-41-20-128 16,-4-2 0-16,-7 2 0 0,-6-3 0 0,-5 0-144 15,-5 3 144-15,-6-2-192 16,-3 4 192-16,-5 2-192 0,-4 0-336 0,-6 1-80 16,3 0-16-16,-10 1 0 0,-4 6 288 0,-9-1 48 0,-8 6 16 0,-7 8 0 15,-2 1-544-15,-12 2-96 0,-4 0-32 0,0-5-10896 16</inkml:trace>
  <inkml:trace contextRef="#ctx0" brushRef="#br0" timeOffset="11603.78">10235 9295 13823 0,'2'-2'1216'0,"1"0"-960"0,1 1-256 0,1-1 0 0,-3-2 896 0,1 1 144 15,6 0 32-15,1-4 0 16,1 0-464-16,1 3-96 0,-1 1 0 0,-8 4-16 0,1 1-80 0,-3 3-16 31,3 2 0-31,1 0 0 0,0-3 608 0,6 3 112 0,3-4 32 0,0-3 0 0,3-2-224 0,-17 2-32 16,0 0-16-16,0 0 0 0,103-41-432 0,-103 41-64 15,70-33-32-15,-70 33 0 0,73-32-352 0,-73 32 144 16,80-21-144-16,-80 21 0 0,0 0 0 16,104-7 0-16,-104 7 0 0,0 0 0 0,70 39 0 0,-58-18 0 15,1 5-160-15,-12 3 160 0,1 3 0 0,-4 1-176 16,1 2 176-16,-6-2-128 0,1-4 128 0,1 4-160 15,-2 0 160-15,-2-5-160 0,6 4 160 0,-8-3 0 0,5 1-144 16,-3-1 144-16,0-2 0 0,4-5 0 0,-4 3 0 0,2-4 0 16,0-2 0-16,0 2 0 0,0-2 0 0,-3 0 0 15,3-2 0-15,-2 1 0 16,2-1 0-16,4 2 0 0,-4 0 0 0,5 1 0 0,0-3 0 0,4 2 0 16,5-5 0-16,2 0 0 0,6 0 0 0,-15-14 0 15,0 0 0-15,0 0 0 0,108 19 0 0,-108-19 0 16,87 4 0-16,-87-4 0 0,102-4 0 0,-102 4 0 15,94-3 0-15,-94 3 0 0,0 0 0 0,122 10 0 16,-122-10 0-16,73 30 0 0,-73-30 0 0,52 38 0 16,-33-14 0-16,-10 4 0 0,-7 0 128 0,-7 7-128 15,-6 2 0-15,-5 3 128 0,-6 1-128 0,-6 5 128 0,-4-4 560 0,-6-1 96 16,-4 1 32-16,-1 2 0 0,-3-2 192 0,-1-2 32 16,-1-2 16-16,-10 0 0 0,-5 1-656 0,-3-3-128 15,0-1-16-15,5-4-16 0,5-3-240 0,0-5-192 16,1-4 48-16,6-7 0 31,5-7-928-31,9-6-176 0,9-8-32 0,9-10-13504 0</inkml:trace>
  <inkml:trace contextRef="#ctx0" brushRef="#br0" timeOffset="18394.88">10131 11089 4607 0,'0'3'400'0,"0"1"-400"0,1-2 0 0,5-2 0 0,-6 0 2176 0,1 0 336 16,3 0 80-16,3 0 16 0,3-2-1776 0,4 2-368 16,-5 2-64-16,1-2-16 0,-4 3-544 0,-3 2-112 15,-1 1-32-15,-4 2 0 0,0 1 304 16,-3 3 256-16,0 0-64 0,-6 1 0 0,-1 2 960 0,-3-1 192 16,2 4 48-16,-1-3 0 0,0 3-352 0,-1-3-64 15,1 8-16-15,-5-2 0 0,1 0-704 0,1 3-128 16,-2 1-128-16,-2 6 144 0,0 0-144 0,-7 4 0 15,2 0 0-15,-2 7 0 0,0 1 0 0,0 3 0 16,0 4 128-16,-3 2-128 0,3 4 448 0,-7 2 0 0,2 4 0 16,-5-3 0-16,-1 1-224 0,-2-5-32 0,0 5-16 0,-2-8 0 31,-1 2-720-31,4-2-144 0,5-7-16 0,4-1-16 16,5-11-1584-16,7-5-304 0</inkml:trace>
  <inkml:trace contextRef="#ctx0" brushRef="#br0" timeOffset="19039.41">8168 13189 21183 0,'-24'18'1888'0,"10"-9"-1504"0,4-1-384 0,-1-3 0 16,6-1 0-16,3-2 0 0,0-2 0 0,-4 3-128 16,0 2 1024-16,1-3 224 0,3-5 32 0,4-6 16 15,3-7-976-15,11-1-192 0,5-6 0 0,7-3 0 16,-28 26 0-16,75-68 0 0,-75 68 224 0,89-71-64 16,-89 71 240-16,90-68 48 0,-90 68 16 15,89-59 0-15,-89 59-208 0,89-47-32 16,-89 47-16-16,82-28 0 0,-82 28-208 0,0 0 0 0,97-4 128 0,-97 4-128 15,47 32 240-15,-27-11 0 0,-5 8 0 0,-2 6 0 16,-5 5 272-16,-1 5 64 0,-5 9 16 0,-2 4 0 16,0 3-400-16,-2 3-64 0,-7 2-128 0,1-1 176 0,-4-6-176 15,-4 4-272-15,-3-2 64 0,-4-4 16 0,-1 6-176 0,-8-4-16 16,6-1-16-16,-5-6 0 16,1-5 400-16,1-2 0 0,-1-5 0 0,0-8-128 0,2-3 128 0,2-10 0 15,4-5 0-15,-1-7 0 16,4-7-352-16,3-2-96 0,-1-6 0 0,3-6-16 15,2-5-560-15,3-4-96 0,0-3-32 0,7 0 0 16,1-6 432 0,4 3 80-16,8-3 0 0,3 6 16 0,5 4 928 0,-19 22 176 0,0 0 32 0,96-32 16 0,-96 32 1248 0,0 0 240 15,130 9 48-15,-130-9 16 0,103 28 32 0,-103-28 0 16,117 40 0-16,-117-40 0 0,115 50-1040 0,-115-50-208 0,101 49-32 0,-101-49-18608 16</inkml:trace>
  <inkml:trace contextRef="#ctx1" brushRef="#br0">23538 17352 0,'0'0'0,"0"0"16,0 0-1,-70-85 1,56 60 0,7-1-16,7 4 15,4 6 1,6-7-1,1-1 1,-2 3 0</inkml:trace>
  <inkml:trace contextRef="#ctx0" brushRef="#br0" timeOffset="26912.95">11410 10977 6447 0,'-6'6'576'0,"3"-3"-576"0,-2-1 0 0,1-2 0 31,2 2 976-31,-3-1 96 0,-3 3 16 0,-6 3 0 0,-4 0 240 0,1 0 48 16,6 1 16-16,3-4 0 0,4-1-256 0,1-3-48 0,3 0-16 0,5 0 0 16,-2-1-192-16,4-3-48 0,0-5 0 0,2 4 0 15,1 0-448-15,1-4-80 0,-2 4-32 0,-1-2 0 16,3 0-144-16,-8 2-128 0,2 1 192 0,-3 1-192 15,0 1 0-15,0 1 0 0,-4 2 0 0,-2 1 0 16,-1 1 0-16,0 3 0 0,-4 2 0 0,1 1 0 16,-3 0 384-16,2 1 0 15,-3 4 16-15,2 2 0 16,-1 0 144-16,6-3 32 0,-2 3 0 0,4 3 0 16,1-3-320-16,2 3-48 0,3 2-16 0,3 2 0 15,1 6-48-15,1-4-16 0,3 3 0 0,3-1 0 0,0 7 128 0,7-3 32 16,3 0 0-16,2 4 0 0,5 0-288 0,6-2 0 15,0-2 0-15,4 4 0 16,3 2-576-16,3-1-80 0,-5 3-16 0,-2 1 0 16,-2 3-464-16,-6 3-80 0,-4 4-32 0,-2-1 0 15,-5 5 464-15,-2-2 80 0,-2 2 32 0,-1-3 0 0,1 4 672 0,1 1 0 16,3 0 0-16,-2-2 0 0,0-4 208 0,-2-6 128 16,3 1 32-16,-1-10 0 0,0-4-368 0,-3-12 0 15</inkml:trace>
  <inkml:trace contextRef="#ctx0" brushRef="#br0" timeOffset="27642.97">12406 13371 11967 0,'-7'14'1072'0,"2"-13"-864"0,2 3-208 0,1 1 0 16,2-5 1040-16,-2 0 176 0,4-2 16 0,-2-1 16 15,-2 1 368-15,1 0 80 0,-5 1 16 0,1 2 0 16,0 6-944-16,-4 0-176 0,2 2-32 0,0 5-16 15,2 2 352-15,-4-3 80 0,2 3 16 0,6-4 0 0,-1 6 192 0,2-6 32 16,2-2 16-16,-2 3 0 0,5-3-256 0,0 0-48 16,2 1-16-16,-2-2 0 0,7 6-512 15,-8-1-96-15,1 5-32 0,0 1 0 0,1 0-272 0,-5 3 0 16,-1 0 128-16,0 3-128 16,2-2 0-16,-4-1 0 0,2-4 0 0,0 0 0 0,2-5-144 0,0-5 144 15,1 0-128-15,2-6 128 0,2-3-272 0,-1-2 16 16,6-3 16-16,-3-4 0 15,3 2-208-15,2-5-32 0,1 2-16 0,1-4 0 16,2 0-64-16,-1 3-16 0,0 1 0 0,3-2 0 16,-1 5-208-16,0 0-48 0,4 0-16 0,-1 7 0 15,3 0-160-15,-3 2-16 0,1-1-16 0,0 5 0 16,-1-5-416-16,1-1-80 0,-1 0 0 0,3-1-4960 0,-1-1-992 0</inkml:trace>
  <inkml:trace contextRef="#ctx0" brushRef="#br0" timeOffset="27915.76">12846 13202 6447 0,'1'14'576'0,"3"-6"-576"0,-2-1 0 0,1-3 0 0,0-1 1552 0,1 2 208 16,3 1 32-16,3 6 16 0,8 4 1056 0,4 10 208 15,3 3 32-15,-9 4 16 0,-3 0-1104 0,-2 2-224 16,-2 2-32-16,-1 1-16 0,-1 4-640 0,0 0-128 16,2 8-16-16,0 6-16 0,-1 3-144 0,1 4-32 15,2 7 0-15,-3-2 0 0,-1-1-128 0,2 1-16 16,1-8-16-16,-4-3 0 0,2-1-400 0,-1-9-80 16,-1-2 0-16,-1-12-11712 15,0-7-2320-15</inkml:trace>
  <inkml:trace contextRef="#ctx0" brushRef="#br0" timeOffset="38476.32">8517 13893 11055 0,'0'4'976'0,"0"1"-784"0,0-3-192 0,0-4 0 15,0 2 640-15,0 0 96 0,0 2 16 0,0-2 0 16,0 1-176-16,-2-1-48 0,-3-1 0 0,2-1 0 15,-4-2 480-15,0 4 80 0,-2 4 32 0,-3-2 0 16,1 3 304-16,-4 0 64 0,1 5 16 0,-2-3 0 16,-2 7-608-16,3 2-128 0,-6 0-32 0,-2 3 0 15,-1 0-512-15,-6 4-96 0,-1 1-128 0,-2-1 176 16,-2 5-176-16,2-4 0 0,1 4 0 0,-2-2 0 16,0 0 0-16,3 4 128 0,3-4-128 0,4 3 128 15,-2-2 160-15,1 4 32 0,1-3 0 0,-2 3 0 0,0 0-160 16,1-1-32-16,-1 5 0 0,2 0 0 15,1 1-448-15,4 3-112 0,-2 1-16 0,-2-2 0 16,4 2-960-16,2-5-192 0,1-2-32 0,0-9-5776 16,2 3-1152-16</inkml:trace>
  <inkml:trace contextRef="#ctx0" brushRef="#br0" timeOffset="39057.3">6351 15283 11967 0,'-2'3'1072'0,"2"-1"-864"15,0 0-208-15,0 0 0 0,0 3 1216 0,-2 2 208 0,-3 5 48 0,2 11 0 32,-6 5 224-32,-1 8 48 0,1 2 16 0,-3 4 0 0,-1 0-336 0,1 0-64 0,4 0-16 0,-1 3 0 15,2 2-80-15,2 0-32 0,-1 2 0 0,5 5 0 16,1 2-432-16,0 1-96 0,0 9 0 0,1 0-16 16,-1-1-512-16,0 1-176 0,0 5 0 0,0-6 144 15,-1 5-992 1,-1-8-208-16,-3 1-32 0,1-7-13616 0</inkml:trace>
  <inkml:trace contextRef="#ctx0" brushRef="#br0" timeOffset="48998.21">13492 14524 10127 0,'-5'3'896'0,"3"-1"-704"16,2 0-192-16,0-2 0 0,0 1 1328 0,0-1 224 15,0 2 48-15,2 2 16 0,1 1-240 0,1-2-48 0,1 2-16 0,-2-1 0 16,4 5-768-16,-5-1-160 0,0 6-16 0,0 2-16 16,-1 5 160-16,-1 0 48 15,-1 0 0-15,-1 1 0 16,4 4 400-16,1-3 64 0,2 0 32 0,4-2 0 16,7 0 48-16,-2-1 16 0,8 1 0 0,-1-1 0 15,2-1-688-15,3-4-144 0,2 8-32 0,0 0 0 16,1-2-256-16,-1 3 0 0,2 6 0 0,-2 3 0 15,0 0 0-15,-2 5 0 0,0 0 0 0,-3 6 0 16,1-4 0-16,0 0 0 0,1 0 0 0,-4-3-144 16,1-3 144-16,-2-4-208 0,-5 1 80 0,1-3 128 15,-2-2-1648-15,0-3-208 16</inkml:trace>
  <inkml:trace contextRef="#ctx0" brushRef="#br0" timeOffset="49548.55">14722 15684 15663 0,'-12'19'688'0,"5"-9"144"0,2-3-656 0,-4 2-176 0,6-6 0 0,1-1 0 15,-2 2 960-15,-2-3 176 0,-3 6 16 0,-3 0 16 16,1-2-592-16,2 2-128 0,2 2-32 0,2-2 0 16,-2 4-272-16,2 1-144 0,0-2 160 0,0 8-160 15,1-3 880-15,-1 4 80 0,0 2 0 0,-2 0 16 16,0 5 48-16,3-1 0 0,-4-1 0 0,2 6 0 15,1-4-512-15,3-3-80 0,-3 3-32 0,5-4 0 16,0 1-400-16,2-4 0 0,1 0 0 0,-1 0 0 16,3 1-480-16,1-3-32 15,2 2 0-15,3 0 0 0,1 0 16 0,2-1 0 0,3-1 0 0,-1-1 0 0,3-2 128 0,4-2 32 16,-1 2 0-16,5-7 0 16,0 5-80-16,5-8-16 0,-32-4 0 0,0 0 0 0,94 12 432 0,-94-12 0 15,0 0 0-15,94 2-128 0,-94-2 448 0,0 0 112 16,84 12 16-16,-62-3 0 0,-1 1-96 0,-5 2-16 15,-2 6 0-15,-9 1 0 0,-3 2 336 0,-6 3 64 16,-1 4 16-16,-11-2 0 0,1 7 352 0,-8 4 80 16,-1-2 16-16,-4-1 0 0,-4-1-336 0,3-1-64 0,-8 3-16 15,2-4 0-15,-3-3-464 0,-2 3-80 0,2 1-32 0,-8-5 0 16,-3 0-208-16,-1-1-208 0,1-4 32 0,2-8 16 31,0-5-1040-31,2-6-208 0,3-6-32 0,4-7-13344 0</inkml:trace>
  <inkml:trace contextRef="#ctx0" brushRef="#br0" timeOffset="49801.3">14782 15508 16575 0,'-6'0'736'0,"5"0"160"15,-5 1-720-15,6-1-176 0,0 0 0 0,0-1 0 0,0-1 1344 0,0 2 256 16,4-2 32-16,-2 2 16 0,3-2-96 0,2 2-16 16,1 0 0-16,3-5 0 0,1 3-64 0,4-1 0 15,5-4-16-15,-21 7 0 0,0 0-816 0,90-40-176 16,-90 40-16-16,0 0-16 0,136-47-432 0,-136 47 0 16,107-28 0-16,-107 28 0 15,108-30-1264-15,-108 30-176 0,118-34-32 0,-118 34-12464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2:56:04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7431 4005 22111 0,'-36'6'1968'0,"-1"0"-1584"0,8-2-384 0,-5-4 0 0,12-2-1104 0,3-1-304 0,6-4-64 0,8 3-16 32,5-3 208-32,-5-3 32 0,0-8 16 0,-4-6 0 0,-10-11 944 0,0-3 288 0,-9 1-128 0,0 4 128 15,-3 9-2384-15,-1 3-448 16,1 5-96-16,-1 2 16 0,5 11 4448 0,-3-1 880 0,6 4 176 0,-4 0 64 0,5 2-816 0,4 0-176 15,0 1-16-15,1 4 16 0,6-1-1136 0,0-3-208 16,3 2-64-16,4 4 32 0,3-2-288 0,2 2 0 16,4-1-176-16,1 6 176 0,2 0-160 0,5 5 160 15,4 4-192-15,-1 3 192 0,-15-26-128 0,40 63 128 16,-20-32-128-16,6 8 128 0,-2 4 0 0,2 2 0 16,2 8 0-16,2 2 0 0,-1 5 0 0,5 0 0 0,2-2-144 0,-3-1 144 15,4-3 0-15,-1 0 0 16,3 2 0-16,6 2 0 0,0 1 0 0,4 2 0 0,2 3 0 0,1-1 128 15,2 1 528-15,-2-3 112 0,-3-3 32 0,0-2 32 16,-2-2-208-16,2-2-48 0,1 2 0 0,1 0 0 16,3 3-128-16,2 1-16 0,-2 1-16 0,0 0 0 15,1 0-416-15,-2-1 128 0,-6-1-128 0,-5 1 0 16,-4-2 0-16,-7-4-272 0,-1-3 32 0,-4-1-10128 16</inkml:trace>
  <inkml:trace contextRef="#ctx0" brushRef="#br0" timeOffset="385.31">7264 6055 12895 0,'-28'18'576'0,"9"-11"112"0,5 1-560 0,9-4-128 0,3-2 0 0,4-4 0 15,-2 0 144-15,2-5 0 0,3 2 0 0,5-9 0 16,1-3-144-16,4-4 0 0,1-4-192 0,1-8 192 31,1 2 0-31,-4-7 128 0,3-4 32 0,1-2 0 0,1-8 864 0,5-2 192 0,-3-7 16 0,5-3 16 16,6-4 160-16,4-4 48 0,6 3 0 0,3-6 0 15,1 3-800-15,1-6-144 0,2-4-48 0,-1 0 0 16,5-8-464-16,1 4-320 0,0 1 64 0,3-4 0 16,4 7-1536-1,5-5-288-15,2 3-64 0,-1-8-16 16,-1-2-592-16,-9 4-128 0</inkml:trace>
  <inkml:trace contextRef="#ctx0" brushRef="#br0" timeOffset="1131.74">5117 5331 23951 0,'-12'-5'2128'0,"2"3"-1696"16,6 0-432-16,6 2 0 0,3-2 512 0,-2 1 0 16,3-1 16-16,2-3 0 0,6 5-528 0,6 3-144 15,-20-3-16-15,0 0 0 16,81 49-384-16,-81-49-80 0,63 75-16 0,-35-23 0 0,2 4 432 0,-4 6 80 16,3 12 128-16,-4 2-208 0,3-1 352 0,-2 0 80 15,-2-4 16-15,-3-10 0 0,2-5 208 0,-6-16 64 16,1-10 0-16,-6-16 0 0,2-13-336 0,-7-9-176 15,3-10 192-15,-3-10-192 0,0-8 0 0,0-18 0 16,-2-11 0-16,2-13 0 16,0-4-800-16,-1-10-112 0,-1-2-32 0,3 8 0 15,-4 10-768-15,1 4-144 0,4 5-48 0,-2 7 0 16,5 5 320-16,-1 1 64 0,2 1 16 0,3 12 0 16,2 0 400-16,1 5 80 0,0 10 0 0,-2 5 16 0,3 7 848 0,-3 3 160 0,-1 8 0 0,3 5 0 15,-19-2 1584-15,0 0 224 0,0 0 48 0,87 78 16 16,-57-33 128-16,-4 8 32 0,5 6 0 0,-1 4 0 15,1 3-880-15,2 0-192 0,-3 0-16 0,-1 2-16 0,1 5 96 0,-2-5 0 16,-2-5 16-16,0-9 0 0,0-11-432 16,0-6-96-16,-26-37 0 0,56 54-16 0,-56-54-368 0,0 0-128 15,87 45 0-15,-87-45 0 0,0 0 0 0,96 25 0 16,-96-25 0-16,0 0 0 0,100 7 0 0,-100-7 0 16,0 0 0-16,94 1 0 0,-94-1 0 0,0 0 0 15,83-10-192-15,-58-1-12752 16</inkml:trace>
  <inkml:trace contextRef="#ctx0" brushRef="#br0" timeOffset="1933.37">9521 5123 23039 0,'-2'-5'2048'0,"2"5"-1648"15,2 0-400-15,1 2 0 0,-1 5 656 0,1 2 48 16,3 5 16-16,-1 10 0 0,2 18-448 0,0 15-80 15,-7 15-32-15,2 3 0 0,-1 1-160 0,1 1 0 16,0-4 0-16,1-12 0 0,4-9 0 0,-2-15 0 0,4-8-128 0,2-11 128 16,3-9 0-16,-4-8 0 0,4-2 0 0,0-8 0 15,5-2 784-15,-2-4 80 0,3-4 16 0,2-1 0 16,1 1 496-16,3-3 96 0,2-1 32 0,0 2 0 16,3 0-816-16,1 4-176 0,2 3-16 0,-2 0-16 15,1 5-480-15,-33 9 0 0,0 0 0 0,101-10 0 16,-101 10-304-16,0 0-48 0,110 1-16 0,-110-1 0 31,0 0-368-31,111-1-80 0,-111 1-16 0,0 0 0 0,98-2 224 16,-98 2 32-16,0 0 16 0,0 0 0 0,92 12 304 0,-73-5 64 0,-1 4 16 0,-2-1 0 0,-1 2 176 0,1-1 0 15,-2 1 0-15,0 0 0 0,0-3 0 0,1 3 0 16,-2-5 160-16,2-2-160 0,4 2 272 0,-19-7-32 16,0 0-16-16,0 0 0 0,105 21 432 0,-105-21 96 15,0 0 16-15,115 23 0 0,-115-23-288 0,92 24-48 16,-92-24-16-16,0 0 0 0,122 47-416 0,-122-47 0 15,0 0 0-15,87 31 0 16,-87-31 0-16,0 0-176 0,0 0 48 0,84-10 0 16,-65-7-320-16,-1-6-48 0,-3-8-16 0,-1-4 0 0,4-5 320 15,-1-4 192-15,2-8-208 0,1 3 80 0,4-1 256 0,2-1 48 16,4 11 16-16,3 3 0 0,0 4 48 0,2 11 16 16,0 3 0-16,-4 10 0 0,-31 9-256 0,0 0 128 0,85 3-128 15,-85-3 0-15,0 0 0 0,0 0 0 0,110 56 0 16,-110-56 0-16,0 0 176 0,108 52-176 0,-108-52 192 0,98 39-192 15,-98-39 240-15,129 40-64 0,-129-40-16 0,167 45-10352 16,-167-45-2080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01:48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7572 3946 11967 0,'-20'7'1072'0,"6"2"-864"15,8-6-208-15,6-3 0 0,0 0 464 0,-3 2 48 16,-4 0 16-16,-7-1 0 0,-2 3-352 0,4-6-176 15,-2-1 160-15,4-6-160 0,1 0-176 0,0-1-128 0,-1-1-16 0,-2 4-16 16,-1-1 720-16,-2 4 128 0,1 2 48 0,-2 4 0 16,0 0 528-16,3 1 128 0,-5 8 0 0,1-2 16 15,-1 5-464-15,-1-1-112 0,-2 7-16 0,0 1 0 16,-3 1-400-16,-2 3-96 0,-2 4-16 0,0 3 0 16,2-3 128-16,-6 6 32 0,5 2 0 15,-3 3 0-15,0 0-32 0,1 5-16 16,-3-2 0-16,-1-2 0 0,2 2-240 0,1 2 0 0,2-1 128 0,-1 3-128 15,4-2 0-15,1 2 0 0,5 0 128 0,5 4-128 16,0 5 336-16,5-1 32 0,6 4 0 0,1-1 0 16,4-1 16-16,5 4 0 0,0-1 0 0,5-1 0 15,2-3-384-15,1-2 0 0,6 0 0 0,4-6 0 0,1-2 0 0,5-5 0 16,-31-41 0-16,75 75-128 0,-75-75 128 16,82 68 0-16,-82-68 0 0,82 51 0 0,-82-51 0 0,0 0 0 15,136 42 0-15,-136-42 0 0,97 15 0 0,-97-15 0 16,112 9 0-16,-112-9 128 0,122-2 0 0,-122 2 0 15,124-17 0-15,-124 17 0 0,115-28-128 0,-115 28 0 16,106-37 0-16,-55 13 0 0,-3 1 0 0,1-5 0 16,5-3 0-16,-2-5 0 0,4-1 0 0,-2-3 0 15,0 0 0-15,-7 0-128 16,-3-2 128-16,-2-2 0 0,0 3 0 0,-1-5 0 0,-1-1 0 0,0 0 0 16,4-3 0-16,-4-2 0 0,0 4 0 0,0-6 0 0,0 0 0 15,-1 1 0-15,-1-3 0 0,-5 5 0 0,-1 4 0 16,-10 4 0-16,-3 1 0 0,-5 2 0 0,-3 0 0 15,-8-2 0-15,-3 0 0 0,-5-5 0 0,-2 5 0 0,-3-8 0 16,-4-1 272-16,-2-3-16 16,-3 4 0-16,-6-2 0 0,1 6 320 0,-2-4 48 0,-6 4 16 0,-1-4 0 15,4 5-448-15,-8-4-192 0,1 5 160 0,-3-1-160 16,1 5 0-16,-4 3 0 0,-3 8 0 0,-1-3 0 16,-2 8 0-16,-5 1-208 0,-2 6 32 0,-8 3 16 15,-3 4 160-15,-6 4 0 0,-3 8 0 0,-1 9 128 16,-1 4-656-1,-10 15-128-15,-4 19-32 0,-12 15-12144 0</inkml:trace>
  <inkml:trace contextRef="#ctx0" brushRef="#br0" timeOffset="10275.82">8874 4582 11055 0,'4'2'976'0,"-1"-1"-784"0,2 1-192 0,2-2 0 16,-1 0 2256-16,1 0 416 0,1 0 80 0,-8 0 0 15,0 0-1536-15,0 0-304 0,93-3-64 0,-93 3-16 16,0 0-2048-16,0 0-400 0,0 0-96 0,87 0-16 16,-77 1 176-16,-1 3 16 0,0-1 16 0,1 1 0 0,1 1 1968 15,2-3 384-15,-13-2 64 0,0 0 32 0,0 0 928 0,0 0 176 16,0 0 32-16,96 7 16 0,-96-7-768 0,0 0-160 15,0 0-16-15,0 0-16 0,94 19-736 0,-94-19-160 16,0 0-32-16,0 0 0 0,0 0-192 0,88 40-160 16,-88-40 32-16,0 0 0 15,0 0-768-15,62 56-160 0,-62-56-32 16,0 0 0-16,39 54 288 0,-39-54 48 0,29 43 16 0,-29-43 0 0,39 45 880 0,-39-45 176 16,47 44 48-16,-47-44 0 0,54 52 272 0,-54-52 64 0,50 54 16 15,-50-54 0-15,51 49-368 0,-51-49-80 0,49 52-16 0,-49-52 0 16,47 52 96-16,-47-52 16 0,50 53 0 0,-50-53 0 15,56 55 80-15,-56-55 0 0,57 58 16 0,-57-58 0 16,65 61-16-16,-65-61 0 0,64 59 0 0,-64-59 0 16,63 61-208-16,-63-61-48 0,61 66-16 0,-61-66 0 15,58 66 80-15,-32-29 32 0,0-2 0 0,-26-35 0 16,50 66 32-16,-50-66 16 0,47 59 0 0,-47-59 0 16,49 54-16-16,-49-54-16 0,54 49 0 0,-54-49 0 15,58 52-112-15,-58-52-32 0,55 46 0 0,-55-46 0 16,67 47 112-16,-67-47 32 0,73 41 0 0,-73-41 0 15,78 40 0-15,-78-40 0 0,77 39 0 0,-77-39 0 16,71 36-176-16,-71-36-128 0,0 0 192 0,98 49-192 0,-98-49 0 0,0 0 0 16,92 44 0-16,-92-44 0 0,0 0 0 15,89 45 0-15,-89-45 0 0,0 0 0 0,84 45 0 0,-84-45 0 16,0 0 0-16,92 39 0 0,-92-39 0 0,0 0 0 16,103 33 0-16,-103-33 0 0,0 0 0 0,108 22 0 15,-108-22 0-15,0 0 0 0,99 14 0 0,-99-14-224 16,0 0 32-16,0 0 16 0,100 21-96 0,-100-21-32 15,0 0 0-15,0 0 0 16,0 0-816-16,52 52-160 0,-57-39-48 0,0 4-13168 16</inkml:trace>
  <inkml:trace contextRef="#ctx0" brushRef="#br0" timeOffset="10951.95">11427 5214 23039 0,'-12'10'2048'0,"3"-3"-1648"0,6-3-400 0,4 1 0 0,1-1 384 0,-2 1 0 0,-2 5 0 0,-1 8 0 31,1 4-704-31,-1 5-128 0,3-3-48 0,-2 2 0 16,2-2-1088-16,0-3-208 0,0 0-64 0,2 2 0 0,3-7 1856 0,-2 1 304 0,4-1 80 0,0-1 32 16,4-1 1136-16,-11-14 240 0,0 0 32 0,0 0 16 15,64 47-144-15,-64-47-32 0,0 0 0 0,61 49 0 16,-61-49-624-16,46 44-128 0,-46-44-16 0,50 48-16 15,-50-48-480-15,52 47-80 0,-52-47-32 0,49 51 0 16,-49-51-288-16,46 50 0 0,-46-50-128 0,31 51 128 16,-15-20-640-1,-3-5-16-15,0 4-16 0,-6-2 0 0,-2 5-128 0,-3-2-32 0,-1-1 0 0,3 1 0 16,-2 1 320-16,-2-5 48 0,3 3 16 0,-1-4 0 0,1-1 160 0,-1 1 32 16,0-2 16-16,-4-3 0 0,0 0 240 0,-1-2 0 15,-2 0-160-15,-8-3 160 0,1 1 272 0,-3 1 128 16,-3-1 32-16,-6 1 0 0,-2-1 560 0,-6 2 112 15,-3 0 32-15,-8-1 0 0,-4 1-368 0,-7 2-80 16,-2 0-16-16,-3 0 0 0,-2 3-448 0,-7 6-96 16,-7 1 0-16,-4 2-128 0,-8 4 288 0,-5 4-48 15,-4 3-16-15,4 1 0 16,3 4-352-16,7 2-80 0,9-3-16 0,10-6-10080 16,14-5-2000-16</inkml:trace>
  <inkml:trace contextRef="#ctx0" brushRef="#br0" timeOffset="14419.65">12154 6505 11055 0,'-14'10'976'0,"3"-3"-784"0,4-2-192 0,2-1 0 15,5-4 496-15,0 0 48 0,0 0 16 0,-2 0 0 16,-3 0-560-16,0 0 0 0,0-4 0 0,-2-1 0 31,-2-4-1120-31,-3 6-224 0,-6-4-64 0,-3 2 0 16,-5 3 96-16,-2 2 16 0,-3 2 0 0,0 3 0 0,-1-2 1296 0,3 1 224 0,-1-2 64 0,1 1 16 15,1-3 544-15,0 0 112 0,2-2 32 0,-1 1 0 16,1 1-32-16,-2 0-16 16,2 0 0-16,0 0 0 0,0 0-320 0,2 0-64 0,-4 3-16 0,0 6 0 0,0 0 96 15,-2 6 0-15,-3 3 16 0,-2 3 0 0,-3 3-192 0,-5 7-32 16,-1 4-16-16,-3 2 0 0,-2 1-640 0,-1 4-128 15,-6 0-32-15,-5 3 0 16,0 0-96-16,2-3-32 0,6 3 0 0,6-3 0 0,7-2 768 0,4-2 160 16,2-3 32-16,7 0 0 0,4 2 768 0,4-2 144 15,3 1 48-15,4-1 0 0,5 1 0 0,2 3 0 16,3 3 0-16,5-2 0 0,6 3-544 0,2-1-96 16,1 3-32-16,3 1 0 0,6 8-544 0,4-6-192 15,3 1 0-15,-4-2 144 0,4 0-144 0,0 0 0 16,1 0 0-16,3 4 0 0,1-4-160 0,2 2 160 0,3-2 0 0,-1 1-144 15,1-2 272-15,0 2 64 0,-1 1 16 0,3-2 0 16,0 0 48-16,-40-47 0 0,84 84 0 0,-84-84 0 16,99 71-32-16,-99-71 0 0,110 58 0 0,-110-58 0 15,136 40 144-15,-136-40 16 0,155 10 16 0,-155-10 0 16,151-21 240-16,-76 0 32 0,0-3 16 0,-1-9 0 16,-1-2-96-16,5-5-16 0,4 0 0 0,-2-5 0 15,-5-6-64-15,-7-5-32 0,-3 1 0 0,-4-5 0 16,-4 1-192-16,-3-3-32 15,-5-1-16-15,0-2 0 0,-4-3-240 0,-3 2 0 0,0-2 128 0,-9-5-128 0,-2-2 0 16,-1-1-160-16,-9 1 32 0,-2 3 0 0,-2 4 128 0,-6-1-128 16,-3-4 128-16,-4 1-128 0,-2 4 128 0,-8-5 0 15,-2 0-144 1,-3 2 144-16,-6 6 0 0,-4 4 0 0,-7 7 0 0,-5-3 0 0,-5 3 0 0,-6-4 0 16,-5 3 0-16,-3 1 0 0,0 1 128 0,-6-1 0 15,-1 4 0-15,-2-1 0 0,-4 1-128 0,-3 6 0 16,-3 4 144-16,-9 5-144 0,-6 2 0 0,-2 9 0 15,2 5-192-15,-4 3 64 16,1 4-352-16,-5 8-64 0,-6 4-16 0,-6 11 0 16,1-1-1616-16,-6 18-320 0,1 10-64 0,7 15 0 15,8 11-1168-15,0 9-240 0</inkml:trace>
  <inkml:trace contextRef="#ctx0" brushRef="#br0" timeOffset="21274.63">10913 7586 17503 0,'0'0'1552'0,"0"-1"-1232"0,3 1-320 0,-1 0 0 16,2-2 512-16,3-2 64 0,0 1 0 0,5-6 0 0,5 0-256 0,-1-5-64 16,0-1 0-16,-4 1 0 15,-2 3-256-15,-1-3 0 0,-4-3-176 0,2 5 176 0,-5-2-368 0,0 2 48 16,-1 1 0-16,-1 1 0 0,-3 5 320 0,-2 1 0 15,-2 4 160-15,-4 0-160 0,1 2 752 0,-6 3 32 16,2 2 16-16,-5 5 0 0,0 0-160 0,-4 2-48 16,2 4 0-16,-3 6 0 0,-4 1-384 0,2-1-80 15,3 6 0-15,-3-4-128 0,5 5 0 16,-1-1 0-16,2 3 0 0,1 3-144 16,0-1-384-16,-2 2-80 0,0 1-16 0,-1 2 0 15,-3 2-544-15,1 3-112 0,-1-1-32 0,-2-4 0 16,0-2 384-16,-1 0 80 0,2 1 16 0,-2-3 0 0,2 3 656 0,-3-5 176 0,3 1 0 0,1-2 0 15,1-1 960-15,1 3 240 0,4-4 32 0,2-3 16 16,4 1 304-16,-2-6 64 0,4-2 16 0,1 0 0 16,1 3-768-16,0-3-160 15,2 2-16-15,-1-1-16 0,1 1-464 0,-4 5-80 0,4 0-128 0,-5 5 176 16,0 2-176-16,0 1 0 0,-2 3 0 0,0 2 0 16,-2 1 0-16,-1 5-256 0,1-3 64 0,-3 3 16 15,-6 0 176-15,3 0 0 0,-3-5 0 0,3-2 0 16,-3-4 496-16,1-6 80 0,1 0 0 0,2-10 16 15,2 0-144-15,3-5-48 0,3-6 0 0,-1-4 0 16,1-3-1360 0,6-9-288-16</inkml:trace>
  <inkml:trace contextRef="#ctx0" brushRef="#br0" timeOffset="21698.85">9928 8685 4319 0,'-15'46'384'0,"3"-13"-384"0,-1-2 0 0,3-5 0 16,6-8 0-16,-4-3 0 0,-3 8 0 0,-6 20 0 16,-11 25 0-16,-3 14 0 0,-6 0 0 0,6-9 128 15,4-10-128-15,3-14 0 0,5-4 0 0,5-14 0 16,0 1 1296-16,5-10 336 0,6 1 64 0,1-7 16 16,6-1 464-16,3-9 80 0,0 1 32 0,5-7 32 15,5-6-1024-15,2-1-208 0,2-8-32 0,2-4 32 16,5-4-672-16,1-10-128 0,3-6-32 0,4-2 0 15,3-10-256-15,-1 2 160 0,4-3-160 0,1-4 176 16,3-3-176-16,-3-4 0 0,4 1 0 0,2-1-176 31,5-1-1232-31,2 3-256 0,1 3-64 0,-3 2-4160 0,-3 1-864 0</inkml:trace>
  <inkml:trace contextRef="#ctx0" brushRef="#br0" timeOffset="22531.76">10017 8603 18431 0,'-28'18'816'0,"9"-8"160"0,2-1-784 0,5-5-192 15,6-3 0-15,1 3 0 0,0-1 464 0,-7 2 48 16,-7 1 16-16,-8 8 0 16,-2 0-1920-16,1 1-384 0,0-1-80 0,-2 4 0 0,1 4 1536 0,-6 4 320 15,-3 0 0-15,-1 9 128 0,1 2-128 32,-20 22-7104-32,-8 13 5824 0,19-15 1280 0,11-5 0 0,6-10 192 0,9-4-192 0,4-1 0 15,3-4 0-15,2 2 0 0,3-2 1344 0,-2 7 224 16,3-2 48-16,-1 4 16 0,5 0-1184 0,-4 1-256 0,4 6-32 15,-1-2-16-15,5 4 0 0,0 3 0 0,0 2 0 0,0-2 0 16,2-2 128-16,-1 0 32 0,3 2 0 0,-2 0 0 16,1-2 176-16,4 2 32 15,0 0 16-15,4-3 0 0,-4-2 288 0,7-6 48 0,3-1 16 0,0 1 0 16,4-3-48-16,0-5-16 0,5 0 0 0,2-5 0 16,0 3-96-16,5-5-16 0,2 1 0 0,-35-29 0 15,80 42-368-15,-80-42-80 0,87 28 0 0,-87-28-16 16,0 0-240-16,133 10 128 0,-133-10-128 0,94-7 0 15,-94 7 0-15,101-15 0 0,-101 15 0 0,110-19 0 16,-110 19 0-16,120-21 0 0,-120 21 0 0,124-23 0 0,-124 23 0 0,113-30 0 16,-113 30 0-16,103-31 0 15,-103 31-480-15,103-31 16 16,-103 31 0-16,111-39 0 0,-111 39-128 0,115-50-32 0,-115 50 0 0,115-63 0 16,-115 63-144-16,98-64-16 0,-98 64-16 0,83-61 0 0,-41 26 560 0,-3-3 240 15,-1-1-192-15,-2-4 192 0,-2-2 880 0,0-4 288 31,1-7 64-31,-3-1 16 0,-1-4-272 0,-5-4-48 0,-3-3-16 0,-6 2 0 0,-1-2-560 16,-9 4-112-16,-4 1-32 0,-4-1 0 0,-3 4-208 0,-3-4 0 16,-7-4 128-16,-1-3-128 0,-1-4 0 0,-3-2 0 15,-2 0 0-15,-2 1 0 0,0-1 496 0,-4 2 0 16,0 0 0-16,-4 6 0 0,0 11-160 0,-11 13-16 0,-3 7-16 16,-6 6 0-1,0 13-64-15,-15 14-16 0,-7 8 0 0,-11 15 0 0,-6 6-224 0,-4 11-128 0,-2 3 128 0,0 13-208 16,-2 3-144-16,-10 3-32 0,-5 2 0 0,5 1 0 31,5 1-736-31,-5 10-160 0,7 4-16 0,-5 2-10416 0</inkml:trace>
  <inkml:trace contextRef="#ctx0" brushRef="#br0" timeOffset="26979.59">8052 11779 7359 0,'-21'5'656'0,"3"-3"-528"0,6-1-128 0,5-1 0 0,2 0 1024 0,-7 0 160 15,-11 2 32-15,-13 2 16 0,-8-3 112 0,-3 1 32 16,5 0 0-16,5 0 0 0,10-1-800 0,-1 1-144 16,3 3-48-16,-1 6 0 15,0 1-160-15,-4 0-32 0,-4 4-16 0,-7 1 0 0,-2 2 112 0,-1 0 32 16,1 2 0-16,1 2 0 0,0 3-112 0,-1 0-16 15,1 6 0-15,-2-3 0 0,1 4-192 0,1 2 0 16,0-2 128-16,2-1-128 0,2 1 0 0,1 0 0 16,-1-2 0-16,6-1 0 0,-1 1 0 0,5-3 0 15,4 2 0-15,5-6 0 0,3 4 0 0,2-2 0 16,2-2 0-16,3 4 0 0,2-3 0 0,2-3 0 16,5 4 0-16,0-1 0 0,0-3 464 0,2 6 0 15,1-2 0-15,2 2 0 0,4 0-176 0,-4-2-32 16,4 6-16-16,0-5 0 0,1 1-112 0,1-2 0 0,1 6-128 0,0-3 192 15,2-1 0-15,3 4-16 0,3-4 0 0,1 1 0 16,-21-29 272-16,48 54 64 16,-48-54 16-16,49 54 0 0,-23-24-32 0,-26-30-16 0,47 55 0 0,-24-23 0 15,-23-32-288-15,47 56-48 0,-47-56-16 0,44 54 0 16,-44-54-128-16,47 47 0 0,-47-47 0 0,0 0-176 16,76 57 176-16,-76-57 0 0,0 0 0 0,101 33 0 15,-101-33 0-15,89 12 0 0,-89-12 0 0,101 6 0 16,-101-6 0-16,103 0-192 0,-103 0 192 0,98-13-192 15,-98 13 16-15,96-12 0 0,-96 12 0 0,94-17 0 16,-94 17 320-16,101-25 64 0,-101 25 16 0,108-17 0 16,-108 17 224-16,110-11 32 0,-110 11 16 0,99-13 0 0,-99 13 80 0,87-18 32 15,-87 18 0-15,77-21 0 0,-77 21-336 0,82-33-64 16,-82 33-16-16,80-43 0 0,-38 16-48 0,-2-4-16 16,0-4 0-16,0-3 0 0,2-6 192 0,-4-3 48 15,-1 4 0-15,-3-2 0 0,-2-1 0 0,-3-1 0 16,1 0 0-16,-2 2 0 0,2-2-240 0,-3 2-128 15,1-4 160-15,0 2-160 0,0-5 0 0,-2-2-128 16,-3 1-16-16,1 1 0 16,-5-4-480-16,1-1-80 0,1 1-32 0,-2-1 0 0,2 4 384 0,0-2 80 15,-1-3 16-15,5 1 0 0,-3-1 256 0,-2-4 0 16,-1 1 0-16,-7-4 0 0,0 4 0 0,-5 2 0 16,-5 3 128-16,-4 6-128 0,-3-1 0 0,-4 1 128 0,-8 4-128 0,-2-1 0 15,-8 6 320-15,-2-1-16 0,-8 3-16 0,-1 3 0 16,-2 1 288-16,-9 2 64 0,-5 5 16 0,-3 0 0 15,-3 9-160-15,-2 7-48 0,-8 1 0 0,-7 11 0 16,-8 4-448-16,1 8 128 0,1 2-128 0,1 2 0 16,0 3-224-16,0 5-96 0,3 4 0 0,-6 3-16 15,-2 3-16-15,1-7 0 0,-2 7 0 0,7-3 0 16,3 2-32-16,1 4 0 0,2 4 0 0,-1-2 0 16,-3-3-128-1,-1 4-16-15,-2 6-16 0,4 1-9104 16,8 1-1808-16</inkml:trace>
  <inkml:trace contextRef="#ctx0" brushRef="#br0" timeOffset="28176.43">7285 4472 35007 0,'-12'23'3120'0,"1"-4"-2496"16,10-5-496-16,2-7-128 0,3-4 448 0,3 9 80 16,-6 9 16-16,6 14 0 15,7 7-1856-15,4-5-368 0,-18-37-80 0,45 55-16 0</inkml:trace>
  <inkml:trace contextRef="#ctx0" brushRef="#br0" timeOffset="28535.39">12098 7025 34095 0,'-21'20'3024'0,"5"-6"-2416"16,13-6-480-16,3-6-128 0,2 0 768 0,-2 1 128 15,-7 9 16-15,-4 2 16 0,-1 4-368 0,5-3-80 0,-2-2-16 0,2-8 0 32,4-3-1232-32,-6-6-240 0,0-1-48 0,-1-6-16 0</inkml:trace>
  <inkml:trace contextRef="#ctx0" brushRef="#br0" timeOffset="28787.34">10312 10054 35935 0,'-56'54'1600'0,"25"-19"320"0,8-5-1536 0,14-15-384 15,6-4 0-15,6-8 0 0,3 1 0 0,2 10-192 16,6 3 32-16,-14-17 0 16,0 0-2848-16,68 37-576 0,-59-32-128 0</inkml:trace>
  <inkml:trace contextRef="#ctx0" brushRef="#br0" timeOffset="29164.18">7980 12407 25791 0,'-10'11'2304'0,"1"-4"-1856"16,7-4-448-16,2-3 0 0,2 2 1344 0,0 2 192 15,-2 1 16-15,0 2 16 0,3 5-864 0,6-9-160 16,7-3-32-16,-16 0-10128 16,64-52-2032-16</inkml:trace>
  <inkml:trace contextRef="#ctx0" brushRef="#br0" timeOffset="31211.46">9618 9960 22111 0,'0'-1'1968'0,"2"1"-1584"0,0 0-384 0,0 0 0 0,1 0 640 0,-1 1 64 15,-1-1 0-15,3 5 0 0,1-1-288 0,-1 3-48 16,-4 2-16-16,-4 1 0 15,-1 8-1344-15,-7 1-272 0,0 2-48 0,-4 6-16 16,-3 1-640-16,-2 0-128 0,0 2-16 0,-7 1-16 16,2-3 1328-16,5 3 272 0,-5-1 48 0,5 0 16 0,0 4 1104 0,0 0 240 15,0-3 32-15,2 2 16 0,3 0-320 0,-3 0-64 16,2-2-16-16,-2 4 0 0,-1 2-528 0,1-1 0 16,-2 3 0-16,2 3 0 0,-2 1 0 0,2 2 0 15,-5 4-128-15,1-2 128 0,-1 7 192 0,-4 4 64 16,0 1 32-16,-5 5 0 0,0 3 544 0,-6-7 128 0,3 5 0 0,-4-2 16 15,-2 1-128-15,2 2-16 0,0 0-16 0,1 1 0 16,3-5-208-16,-1 8-32 0,1-2-16 0,-1-4 0 16,2-4 64-16,0-3 16 0,4 1 0 0,-4-8 0 15,5 1-256-15,1-6-64 0,1 2 0 0,0-5 0 16,0-1-496-16,-2 0-96 0,3-5-32 0,0 1-8320 16,7-2-1664-16</inkml:trace>
  <inkml:trace contextRef="#ctx0" brushRef="#br0" timeOffset="31619.02">8351 11246 20271 0,'-3'-16'896'0,"-2"6"192"0,1 1-880 0,2 0-208 16,4 7 0-16,-2-1 0 0,2 1 256 0,-2-3 16 15,0-2 0-15,-2 5 0 16,0 6-544-16,-6 10-112 0,-1 5-32 0,-7 3 0 16,-3 12-736-16,-5 0-160 0,-2 5-32 0,-4 2 0 0,2 1 976 0,-1 7 192 0,2-4 48 0,1 6 0 15,4-2 1264-15,2-2 256 0,5 1 48 0,4-4 16 16,4-4 336-16,4-2 80 0,5 1 16 0,5-5 0 15,1-4-368-15,8-2-80 0,-16-28-16 0,44 52 0 16,-44-52-688-16,0 0-144 0,102 63-16 0,-102-63-16 16,0 0-272-16,114 45-48 0,-114-45-16 0,0 0 0 15,102 28-352-15,-102-28-80 0,0 0-16 0,95 5 0 32,-95-5-256-32,0 0-48 0,92-21-16 0,-92 21 0 15,70-34 96-15,-29 7 0 0,10-7 16 0,5-5 0 0,6-8 240 0,10-10 32 0,1-11 16 0,-2-7 0 16,3-2-448-16,-3 2-96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04:47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7747 3951 11055 0,'-7'2'976'0,"3"-2"-784"16,3 0-192-16,1 0 0 0,1 0-176 0,1-2-80 0,3 2 0 0,-3-3-16 31,5-2-128-31,3-6-32 0,-3 4 0 0,0-3 0 16,-1 3-336-16,-8-2-64 0,-3 4 0 0,-2 1-16 0,-2 1 1552 0,-3-1 320 0,1-1 64 0,-1 2 16 16,0 1 480-16,0-2 80 0,1 1 32 0,1-4 0 15,-1 3-688-15,-1-1-144 0,0-3-32 0,-2 2 0 16,-3-1-704-16,-8-1-128 0,-1 4 0 0,-5 1-128 15,-6 1 128-15,-1 2-160 0,-4 3 160 0,0 3-160 16,0 6 288-16,-3 5 64 0,0 4 16 0,1 2 0 16,-1 5 480-16,1 1 80 0,4 1 32 0,4-2 0 15,1 1-160-15,2-1-48 0,3 4 0 0,2-1 0 16,0-1-288-16,0 4-64 16,2-1-16-16,5 2 0 0,0 4-224 0,2-6 0 0,2 3 0 0,3-1-160 0,2 0 160 0,3 0 0 15,2 1 160-15,3 3-160 0,3 1 832 0,1 0 64 16,3 2 0-16,4 1 16 0,0 2-352 0,4-1-80 15,-1 7-16-15,4-3 0 0,0-1-336 0,0 0-128 16,3 0 0-16,-1-7 0 0,0 4 0 0,-2-4 0 16,3-2 0-16,0 2 0 0,-3-1 384 15,4-3 48-15,-4 1 0 0,1-2 0 0,1-2 64 0,-2 2 16 16,2-1 0-16,1 1 0 0,2-2-240 0,2-5-32 16,0 5-16-16,-21-33 0 0,0 0-224 0,82 72 128 15,-82-72-128-15,0 0 0 0,112 38 0 0,-112-38 0 16,0 0 0-16,123 11 0 0,-123-11-192 0,96 0 192 15,-96 0-192-15,96-6 192 0,-96 6-160 0,85-8 160 0,-85 8-128 16,75-14 128 0,-75 14 0-16,75-18 0 0,-75 18 0 0,79-21-128 15,-79 21 128-15,78-31 0 0,-40 12 0 0,-1-4 0 16,1-3 0-16,1-5 0 0,-1-4 0 0,0-2 0 16,-1 1 0-16,-2-3 192 0,-2 3-64 0,-5-4 0 15,-2 0 16-15,-7 0 16 0,0 0 0 0,-3-2 0 16,-2 2-160-16,-2 0 128 0,2 0-128 0,-4-6 128 15,4-4-128-15,0-4 128 0,4 2-128 0,-4-4 128 16,3 0 80-16,1 4 16 0,-4 3 0 0,-2-1 0 16,-2 6-224-16,-6-3 0 0,-1 2 0 0,-8-1 0 15,-2 1 0-15,-7 3 0 0,-7 2 0 0,-2 0 0 0,-1 4 0 0,-7-1 0 16,-1 2 176-16,-3 0-176 0,-1 8 560 0,-4-5 0 16,-6 8 0-16,-2-4 0 0,-3 5-192 0,-5 2-48 15,-1-1 0-15,-8 3 0 0,3 5-96 0,-8 8-32 16,-7 8 0-16,-8 10 0 0,-9 8-432 0,-11 6-80 15,-3 2-32-15,2 8 0 16,-2 9-1088-16,7-1-224 0,0 8-32 0,-2-1-16 16,2-1-464-16,12 4-112 0,14-3-16 0,7 1-5824 15,11-3-1184-15</inkml:trace>
  <inkml:trace contextRef="#ctx0" brushRef="#br0" timeOffset="3387.68">9329 3512 6447 0,'-12'-1'576'0,"5"-1"-576"0,3 2 0 0,-1 0 0 16,5 0 1136-16,0 0 112 0,2 2 32 0,-2-2 0 15,3 1-720-15,-1 1-144 0,0 0-32 0,1-2 0 16,1 0-384-16,-1 0-224 0,4 0 32 0,-5 0 0 16,3-2 48-16,0 2 16 0,2 0 0 0,0 0 0 15,0 0 128-15,2 2 192 0,-2-2-32 0,2 2-16 16,-2 1 816-16,3 4 144 0,1-3 48 0,1 1 0 0,2 0-160 0,-4 4-32 15,2-2 0-15,1 3 0 0,-3-1-496 0,-1 3-96 16,-2 0-32-16,-2-1 0 0,-3 4-336 0,-4-1 0 16,-1 0-192-16,-6 0 64 31,-2 4-352-31,-1-5-64 0,2 3-16 0,-8 2 0 0,1-4 336 0,1 3 64 0,-3 0 16 0,2 1 0 0,-1 1 512 0,2 0 96 16,3 0 32-16,-3-1 0 0,2 1-48 0,3-4 0 15,1 1 0-15,5-4 0 0,-2 2-320 0,5 0-128 16,0-2 0-16,4-1 0 0,0-2 0 0,1 1 0 15,3-1 0-15,0-1 0 0,5-1 0 0,-4 2 0 16,5-2 0-16,-3 4-160 0,1-5 160 0,-1 3 0 16,1-2 0-16,-3-2 0 0,0 4 0 0,0-4 144 0,-1-1-144 0,-1 5 0 15,0-3 160-15,-3-2-160 0,0 5 128 16,-1-2-128-16,-1-2 0 0,-1 5 0 0,-3-3 128 0,1 4-128 16,-1-4 0-16,-3 5 0 0,2-5 0 0,-6 3 0 15,4-3 144-15,-1 2-144 0,-1-2 160 0,0-2-160 16,2 2 576-16,2-2 0 0,-4 1 16 0,4-5 0 15,0 8-80-15,-4-7 0 16,2 1-16-16,0-1 0 16,-1 0-496-16,2-2 0 0,-1 2 0 0,2-4-7584 0,2 0-1536 0</inkml:trace>
  <inkml:trace contextRef="#ctx0" brushRef="#br0" timeOffset="3622.41">9935 3565 25791 0,'-5'0'2304'0,"3"1"-1856"16,2 1-448-16,2 2 0 0,-2-3 448 0,2 5 0 16,0 4 0-16,-2 4 0 0,-2 9-448 0,0 3-320 15,-7 7 64-15,-1 3 0 16,-9 4-1584-16,1 2-304 0,-6 5-64 0,1-1-16 15,1 4 1056-15,1-3 208 0,2 5 32 0,1-1 16 0,6 1 592 0</inkml:trace>
  <inkml:trace contextRef="#ctx0" brushRef="#br0" timeOffset="11811.37">11697 6130 11967 0,'-21'4'1072'0,"9"-3"-864"16,3-1-208-16,8 0 0 0,1 0 176 0,-6 0-16 15,-8 0 0-15,-6 2 0 16,-5 0-736-16,-4 0-128 0,4-2-48 0,-5 0 0 16,3 3-672-16,-3-1-144 0,0-2-32 0,-3 0 0 0,-3 3 1776 0,-3 3 336 15,-2 2 80-15,-3 1 16 0,0 7 1328 0,-1-1 272 16,-4 5 48-16,-3 2 16 0,-6 4-480 0,1 6-112 16,-2 2-16-16,3 0 0 0,4-1-1136 0,5 1-224 15,5 3-48-15,-3 0-16 16,3 1-1008-16,2 0-192 0,7 1-32 0,1-3-16 15,4 1 192-15,4 1 48 0,5-1 0 0,1 3 0 0,1 3 768 0,3 1 0 0,2-1 0 0,0 8 144 16,1-2 592-16,1 1 112 16,3 4 32-16,0 0 0 0,3 2 352 0,2 0 80 0,-1 1 16 0,3 1 0 15,5 1 176-15,-1 0 32 0,6-2 16 0,2 6 0 16,4-4-912-16,1-3-176 0,6-5-32 0,0-1-16 16,3-5-416-16,-26-45 0 0,59 89 0 0,-59-89 0 15,73 80 0-15,-73-80 0 0,89 84 0 0,-89-84 0 16,89 80 304-16,-89-80 128 15,105 77 16-15,-105-77 16 0,120 69 80 0,-120-69 16 0,125 58 0 0,-125-58 0 0,119 36 192 16,-119-36 32-16,125 18 16 0,-125-18 0 0,141 2-192 0,-60-6-32 16,6-5-16-16,0-3 0 0,-4-5-368 0,-2-4-192 15,-5-5 192-15,-1 0-192 0,-2-2 0 0,6 2 0 16,3-7 0-16,0-2 0 0,-2 3 0 0,-7-2 0 16,-9-1 0-16,-3 0 0 0,-3-2 0 0,-1 1 0 15,1-1 0-15,-1 1 0 16,4-1 0-16,-5 0 0 0,2 3 0 0,-4-3 0 0,-5 0 272 15,-6-3 0-15,-1-1 0 0,-5-1 0 16,-4 2-48-16,-2 0-16 16,-7 1 0-16,-1 1 0 0,-6 3-208 0,-1-3 0 0,-2-2 128 0,-10 0-128 0,1 3 0 0,-5-3 0 15,-2-2 0-15,-3 0 0 0,-2 2 0 0,-2-3 0 0,-3-2 0 0,0-1 0 16,-6-4 0-16,-1-2 0 16,0 3 128-16,-7-3-128 0,0-1 0 0,-6 6 128 0,1-2-128 0,-6 4 0 15,1 0 0-15,-13 1 0 0,-2 4 0 0,-3 0 0 31,-5 4 0-31,0 1 0 0,1 0 0 0,1 5 0 0,-1-3 128 0,4 0-128 0,0 2 0 0,4 3 0 16,-6-5 0-16,-1 3 0 0,-1 2 0 0,1 2 0 16,1 0-144-16,-2 2 144 0,-3 1-208 0,2 4 80 15,0 5-16-15,-6 11 0 0,-1 6 0 0,-9 14 0 32,-7 13-320-32,-14 17-64 0,-10 19-16 0,-5 18 0 0,1 12-416 0,4 15-64 0,-1 2-32 0,1 11-14864 15</inkml:trace>
  <inkml:trace contextRef="#ctx0" brushRef="#br0" timeOffset="12865.86">13675 5082 8287 0,'-24'-2'736'0,"6"0"-592"0,1 2-144 0,8 0 0 15,7 0 3680-15,1 0 704 0,-5 2 144 0,1 0 16 16,-2 1-4400-16,-5 4-880 0,1 0-176 0,6-3-48 16,2 3-2272-16,5-6-464 0,1 3-80 0,6-4-32 15,6 0 2336-15,5-2 480 0,0 0 96 0,-20 2 0 0,63-10 1536 0,-63 10 320 16,75-11 48-16,-75 11 16 0,80-14 960 0,-80 14 208 16,82-13 48-16,-82 13 0 0,70-6-784 0,-70 6-160 15,66 0-16-15,-66 0-16 0,0 0-864 16,0 0-160-16,92 14-48 0,-78-9 0 0,-1 1-192 0,-3 4 0 15,-3-3 0-15,-3 4 0 0,-1-3 0 0,-3 4 0 16,-2-3 0-16,-3 5 0 0,-2 2 128 0,-9-2 128 16,1 5 16-16,-4-3 16 0,-4 3 16 0,-5 5 0 15,-2-1 0-15,1-1 0 0,-1-1-48 0,-1 2-16 16,3 0 0-16,3-4 0 0,6 0 368 0,2-5 80 0,6 0 16 16,3-6 0-16,4 1-400 0,4-4-80 0,0 4-16 0,2-4 0 15,1 4-208-15,4-4 0 0,-1 0 0 0,1-3-160 16,3 5 160-16,-1-3 0 0,3 1 0 0,2-3 0 15,0 3 0-15,5 4 144 0,0-2 0 0,-19-7 0 16,0 0-144-16,0 0 0 0,91 33 0 0,-91-33 0 16,0 0 0-16,0 0-144 0,92 34 144 0,-92-34-208 15,0 0 48-15,0 0 16 0,0 0 0 0,66 61 0 16,-64-47 144-16,-4-3 0 0,-3 3 0 0,-5 1 128 16,-4 3 416-16,-2-3 96 0,-5 5 0 0,-1-1 16 15,-3 2 624-15,-1-2 128 0,-4 2 32 0,1 0 0 16,-1-2-672-16,-3 0-144 0,0 2-32 0,0-2 0 0,1-2-464 0,-2-1-128 15,2-4 0-15,4-5 0 16,-1-5-1312-16,6-2-336 16,6-2-64-16,11-5-12864 0</inkml:trace>
  <inkml:trace contextRef="#ctx0" brushRef="#br0" timeOffset="13067.97">14947 5063 20271 0,'-9'17'1792'0,"4"2"-1424"15,3 0-368-15,2-1 0 0,2-6 2128 0,2 0 368 0,3 11 64 0,-2 12 0 16,7 29-1600-16,-2 18-320 0,4 14-64 0,-3 1 0 31,-4-3-1472-31,2-5-304 0,-1-9-48 0,8-5-11520 0</inkml:trace>
  <inkml:trace contextRef="#ctx0" brushRef="#br0" timeOffset="20158.06">10219 8595 5519 0,'4'-7'496'0,"-2"2"-496"15,-1 3 0-15,3-2 0 0,-2 3 672 0,-2-6 32 16,3 0 16-16,2-7 0 15,4-2 16-15,-7 2 0 16,-2 2 0-16,-9 3 0 0,0 2-80 0,-5 5-16 16,-1 2 0-16,-6 6 0 0,-2 2 128 0,-5 3 32 15,-5 3 0-15,2 1 0 0,-1 3-16 0,1 1 0 16,2 2 0-16,-5 0 0 0,3 3-144 0,-2 2-48 16,-2-1 0-16,2 4 0 0,-2-2-592 0,-3 4 0 15,-2 4 0-15,-7 1 0 0,-2 4 0 0,-3 4-160 0,-1 1 16 0,1 7 0 16,5 1 464-16,2-1 112 0,1 2 16 0,6-4 0 15,-6 6 480-15,6 0 96 0,0 0 32 0,1 1 0 16,2 2-640-16,2 2-128 0,-4 0-32 0,3 2 0 16,-1 7-256-16,0-8 0 0,2-1 0 0,3-2 0 15,7-5 640-15,6-3 32 0,3 0 0 0,7-8 0 16,2 6 176-16,5-4 48 0,5 6 0 0,2-6 0 16,5 2-320-16,6-2-48 0,1 2-16 0,2-3 0 15,3-4-336-15,8-2-176 0,-32-38 160 0,62 72-160 0,-62-72 0 16,65 62 0-16,-65-62 0 0,66 65 0 0,-66-65 0 0,70 59 0 15,-70-59 0-15,76 50 0 0,-76-50 0 16,79 46 0-16,-79-46-160 0,96 38 160 0,-96-38 0 0,111 26 0 16,-111-26 0-16,129 18 176 0,-129-18-176 0,124 10 160 15,-124-10-160-15,129 2 160 0,-129-2-160 0,130-11 0 16,-130 11 0-16,147-12 0 0,-147 12-192 0,151-19 16 16,-151 19 16-16,136-24 0 0,-136 24-80 0,112-39-16 15,-112 39 0-15,92-47 0 0,-50 19 256 0,-2 1 0 16,-2-5 0-16,3-1 0 0,2-5 176 0,-5-2 128 15,1-4 16-15,-3-6 16 0,-4-1 112 0,-6-10 32 16,-5-2 0-16,-4-6 0 0,-1 4-224 0,-2-4-32 16,-2-3-16-16,0 3 0 0,-1-5-32 0,1-4-16 0,2-4 0 0,-5 0 0 15,1-3-160-15,-3 3 0 0,-2 2 0 0,-5 2 0 16,-3 6 0-16,-6 4 0 0,-8 7 0 0,-8 0 0 16,-4 4-144-16,-12 1 144 0,-4 0 0 0,-9 4 0 15,-5 7-384-15,-6 7 16 0,-1 6 16 0,2 1 0 16,3 6 352-16,-4-4 0 0,1 5 0 0,-1-4 128 15,3 0 64-15,-3 0 0 0,-6 0 0 0,-3 2 0 16,1-2-192-16,7 4 0 0,2 1 0 0,4 4 0 16,5 1-320-16,-1 3 0 0,4 1 0 0,-1 7 0 15,-3 0-416 1,-4 3-80-16,-3 11-16 0,2 4-14080 0</inkml:trace>
  <inkml:trace contextRef="#ctx0" brushRef="#br0" timeOffset="21210.47">7555 8828 22111 0,'-10'4'1968'0,"3"-3"-1584"0,7-1-384 0,0 0 0 16,0 0 1024-16,0 4 112 0,-6-2 16 0,3-1 16 15,-2 1-1168-15,1 0 0 0,4 0-304 0,2-2 64 16,1 0-720-16,1 0-128 0,3 1-48 0,-2-1 0 15,4 0 368-15,0 2 80 0,1 0 16 0,2 1 0 16,0 1 672-16,2-3 0 0,2 1 176 0,1 0-48 0,1 0 704 0,-1-1 144 16,2 3 32-16,-1 5 0 0,-1-4-80 0,-1 5-16 15,1 1 0-15,-4 1 0 0,1-2-672 0,-2 4-240 16,-5 0 144-16,0-2-144 0,-2 1 0 16,-2 1 0-16,1 1-192 0,-6-3 192 0,0 6-288 0,1-2 64 15,-1 1 16-15,-3 2 0 0,-1 0 208 0,1 2 0 16,2 0 0-16,-6 3 0 0,0 1 0 0,-1-2 0 15,-1 4 0-15,-3 0 0 0,2-1 0 0,0 1 0 16,-2-4 0-16,2-4 0 0,1 0 240 0,3-3-64 16,3-4-16-16,1-3 0 0,6-4-160 0,0 0 160 15,3-1-160-15,2-2 160 0,0-1-160 0,5-2 0 0,-3 1 0 16,3-2 0-16,-2 0 384 0,1-3-16 0,1 2 0 16,0 1 0-16,2 2 48 0,0-2 16 0,-4 2 0 0,3-3 0 15,4 1-176-15,-5-2-48 0,2 1 0 0,-2 1 0 16,1 2-208-16,-3-2 0 0,-1 4 128 0,-2 3-128 15,0-1 0-15,-6-1 0 0,-1 3 128 0,-3 2-128 16,0 1 240-16,-8 7 0 0,-1 1 0 0,-7 2 0 16,-4 4 336-16,-3 3 64 0,0 2 0 0,-4 3 16 15,2-1-48-15,-5 3-16 0,2 0 0 0,-4-2 0 16,-3 4-368-16,1 0-80 0,0-5-16 0,4-6 0 16,5-3-128-16,6-5 0 0,3-3 0 0,6-4 0 15,3-5-144-15,8-3-16 0,2-2 0 16,5-3 0-16,4-5-2064 0,5-3-400 15,5-5-96-15,2-2-10368 0</inkml:trace>
  <inkml:trace contextRef="#ctx0" brushRef="#br0" timeOffset="21555.85">8623 8663 2127 0,'-5'-2'0'0,"0"0"0"0,3 0 0 0,2 2 192 0,0 0-192 0,0 0 0 0,-5 0 0 0,-4 2 0 16,-1 5 0-16,-4 2 128 0,-2 7-128 0,0 1 128 15,1 4 576-15,-1 2 128 0,4 4 0 0,0 3 16 16,5 1 1264-16,-2 2 240 16,4 6 48-16,1 1 16 0,2 0-128 0,-1 3-32 0,1 10 0 0,-3 6 0 15,2 7-1024-15,-6 5-208 0,0 10-32 0,-1 4-16 16,-1 4-592-16,1 3-128 0,-1 7-32 0,1-3 0 16,3-2-512-16,3-7-96 0</inkml:trace>
  <inkml:trace contextRef="#ctx0" brushRef="#br0" timeOffset="27438.19">11140 11145 10127 0,'-41'38'896'0,"10"-10"-704"16,3-4-192-16,6-8 0 0,9-9 800 0,3 2 128 15,-4-1 32-15,-12 11 0 0,-14 13 672 0,-9 4 144 0,0 4 16 0,6-5 16 16,9-5-1072-16,1 1-224 0,6-3-32 0,2 3-16 31,1 1-16-31,3-4 0 0,2 3 0 0,-1-3 0 0,1 7 304 0,0 1 48 0,2 1 16 0,-2 3 0 16,1 5 16-16,1-3 16 0,1 0 0 0,0-2 0 31,2 7-432-31,-1-4-96 0,-1-1 0 0,4-2-16 0,3 2-304 0,-1-4 0 0,1 1 0 0,4-3 0 16,1 3 0-16,4-1 0 0,0 0 128 0,4 4-128 15,1 0 240-15,-2-2-16 16,4 5 0-16,0-5 0 16,-1 0-64-16,2-1-16 0,4-1 0 0,1-3 0 15,2-2-144-15,3-5 128 0,-1 0-128 0,4-4 128 0,2-1-128 16,-1-4 0-16,-22-19 0 0,0 0 0 0,86 49 0 0,-86-49 0 16,0 0 0-16,99 29 0 0,-99-29-128 0,0 0 128 15,120 19 0-15,-120-19 0 0,96 9 0 0,-96-9 0 16,100 5 0-16,-100-5 0 0,92 0 0 0,-92 0 0 15,0 0 0-15,115-8 0 0,-115 8 0 0,0 0 128 16,106-35-128-16,-106 35 192 0,70-35-32 0,-70 35 0 16,77-51 0-16,-77 51 0 0,92-64 224 0,-43 26 64 15,1-6 0-15,1-3 0 0,-8-5-64 0,-4-4-16 16,-4 2 0-16,-2-2 0 0,-4-1-192 0,-1 3-48 16,-5 3 0-16,-4 1 0 0,-2-1 160 0,-1 4 32 15,-5-3 0-15,-1 1 0 0,-5-1 96 0,-3-3 32 0,-2 1 0 0,-5 0 0 16,-2-4-192-16,-4 0-48 0,-4-1 0 15,-8-1 0-15,0-3-208 0,-10 0 0 0,-3 2 0 16,-4-7 0-16,0 3 0 0,-13 2-128 0,-4-1-16 0,-4 1 0 31,-5 10-240-31,3 8-32 0,4 13-16 0,1 9 0 0,2 9 432 0,1 5-128 0,-1 7 128 0,-2 3 0 16,2 6 0-16,-3 7 0 0,-4 1 144 0,1 4-144 16,-1 2 0-16,7 6 0 0,7-1-240 0,6 9-16528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06:33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29076 8377 8287 0,'-5'2'736'0,"1"-2"-592"0,3 2-144 0,1-2 0 0,0 0 672 0,0 0 96 16,-4 0 32-16,1-2 0 0,-4 2-464 0,0-2-80 15,1 2-32-15,-1 0 0 0,0-2-224 0,4 2 0 16,-4 0 0-16,4 0 0 0,-3-1 0 0,3 1 0 16,-2 0 0-16,1 1 144 0,-1-1 672 0,1 4 128 31,1 1 16-31,-4 2 16 0,2-2-96 0,-4 7-32 0,2-3 0 0,0 5 0 0,-2 0-400 0,1 2-96 31,-5-2-16-31,3 3 0 0,-6 0-336 0,1 3 144 16,1 4-144-16,-4 0 0 0,3 1 512 0,-1 3-16 15,-2-2 0-15,3-4 0 0,-1 6-144 0,2-2-32 16,-2-3 0-16,2 5 0 0,-1-2-320 0,1 2 144 0,0 0-144 0,2-4 0 0,0 6 0 0,3-6 0 16,-2 4 0-1,4-5 0-15,0-2 0 0,2-2 0 0,2-2 0 0,1-3 0 16,2 2 0-16,0-6 0 0,2 4 0 0,-1-3 0 16,3 1 0-16,-1-7 0 0,4 5 176 0,0-4-48 15,0 1 192-15,4-2 32 0,1 0 16 0,-2 0 0 16,4 4-112-16,2-4 0 0,1 4-16 0,3-2 0 15,-20-7-240-15,0 0 0 0,0 0 0 0,87 38 0 16,-87-38 0-16,0 0 0 0,0 0 0 0,85 54 0 16,-85-54 0-16,0 0 0 0,0 0 0 0,77 61 0 15,-60-42 0-15,1 0 0 0,-18-19 0 0,0 0 0 16,55 58 0-16,-55-58-128 0,0 0 128 0,0 0 0 16,70 61-288-16,-58-51 0 0,-1-1 0 0,-1 0-10656 15</inkml:trace>
  <inkml:trace contextRef="#ctx0" brushRef="#br0" timeOffset="298.1">28820 8999 17503 0,'-12'-2'1552'0,"6"2"-1232"15,6 0-320-15,4 0 0 0,5-2 1312 0,-6-1 208 0,6-1 32 0,5-4 16 16,5 1-1072-16,9-4-224 0,-2 4-32 0,5-3-16 31,-3 6-1440-31,-28 4-304 0,0 0-48 0,89 0-16 16,-89 0 240-16,0 0 64 0,96 18 0 0,-96-18 0 0,0 0 1792 0,122 21 352 0,-122-21 80 0,122 15 16 16,-122-15 592-16,151 13 128 0,-151-13 32 0,161 8 0 15,-161-8-352-15,165 0-64 0,-71-3-16 16,11-4 0-16,6-4-608 0,-2-1-128 0,-5 5-32 0,-3-7 0 15,2 2-512-15,3-7-256 0,11 1 32 0,-4-1-12768 16</inkml:trace>
  <inkml:trace contextRef="#ctx0" brushRef="#br0" timeOffset="11549.86">28839 11561 8287 0,'-17'-4'736'0,"4"-1"-592"15,5 2-144-15,2 1 0 0,5-2 320 0,-3 3 48 0,2 1 0 0,-1-2 0 16,-4-1 496-16,-2-3 96 0,1 1 32 0,-1 2 0 15,0 1-720-15,0 2-144 0,1-2-128 0,-3 0 192 32,4 2-496-32,-1 0-80 0,-6 2-32 0,1 0 0 0,1-2 80 0,-3 3 16 0,1 4 0 0,-2-1 0 15,2-3 464-15,0 6 112 0,-2-4 0 0,2 0 16 16,2 2 320-16,2 0 64 0,-1 0 16 0,3 2 0 16,-1-2-288-16,-2 3-64 0,3-1-16 0,-3 5 0 15,3 2-304-15,-3 3 0 0,1 3 0 0,-3 1 0 16,1 7-400-16,-2 1 16 0,4 4 0 0,-6 1 0 15,2 4-16-15,4-1 0 0,-4-1 0 0,3-5 0 16,1 2 400-16,3-5 0 0,2-3 0 0,3-2 0 0,2-1 928 16,2-1 112-16,1-4 32 0,4-2 0 0,-2 3 144 0,6-5 16 15,1 3 16-15,2-4 0 0,3 0-272 0,1-4-48 16,-18-10-16-16,0 0 0 0,0 0-592 0,101 24-128 16,-101-24-32-16,0 0 0 15,104-1-608-15,-104 1-112 16,0 0-16-16,124-13-16 0,-124 13-480 0,89-10-80 0,-89 10-32 0,0 0 0 15,119-14-256-15,-119 14-48 0</inkml:trace>
  <inkml:trace contextRef="#ctx0" brushRef="#br0" timeOffset="11817.06">28388 12171 22111 0,'-7'0'976'0,"5"-2"208"0,4-2-944 0,3 3-240 0,4-3 0 0,-1 2 0 15,8-3 1024-15,8-4 144 0,-24 9 48 0,101-24 0 16,-101 24-448-16,166-35-96 0,-75 18-16 0,-2 1 0 16,-1 4-656-16,3 0 0 0,0-4 0 0,3 4-176 15,5 0-496-15,2-1-96 0,-2 5-32 0,-6-3 0 16,-93 11 128-1,157-10 32-15,-157 10 0 0,144 2 0 0,-144-2 288 0,140 14 64 0,-140-14 16 0,151 24 0 0,-151-24 272 0,133 21-128 16,-133-21 128-16,127 12-9952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08:14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10200 5002 17503 0,'-10'5'1552'0,"3"-2"-1232"15,3 2-320-15,4-5 0 0,0 2 384 0,-1 0 32 16,-1 3 0-16,-10 4 0 16,3 1-1184-16,-7 8-256 0,1-4-32 0,-3 1-16 15,-1-1 0-15,0 4 0 0,-2 1 0 0,-2 2 0 0,1 3 1264 0,-3 1 240 16,-1 1 48-16,-2 3 16 0,0 3 768 0,2-3 144 16,2 4 48-16,1-1 0 0,1-1-368 0,1 4-64 15,-4 1 0-15,4 1-16 16,2 1-528-16,-2 2-96 0,2 7-32 0,-2-1 0 0,2 2-352 0,2 0 0 15,1-1 0-15,2-2 0 16,3-5 0-16,3 5 0 0,3-3 0 16,-1 0 0-16,6-2 0 0,0-2 0 0,6 0 0 0,2-3 0 15,-3 2 0-15,6-2 0 0,3-2 144 0,2-4-144 16,-1 3 288-16,4-6-48 0,-1 0-16 0,3-7 0 16,0-1-96-16,-21-18-128 0,0 0 176 0,0 0-176 15,106 43 0-15,-106-43 0 0,0 0 0 0,101 0 0 16,-101 0 0-16,78-16 0 0,-78 16 128 0,88-33-128 15,-40 14 160-15,5-3-32 0,6-5 0 0,-2-6 0 0,6-5-128 16,-7-4 128-16,-4 2-128 0,-1-5 128 0,-1 3-128 0,-4-7-224 16,1 6 48-16,-7-8 16 15,0 4-416-15,-5-5-96 0,-1 1-16 16,-7 3 0-16,-1-3-64 0,-4-3-16 16,-2-2 0-16,-8 1 0 0,-2-1 576 0,-3 5 192 0,-3 3-144 0,-6-1 144 0,-5 4 608 0,-5-1 208 15,-4 1 32-15,-5 3 16 0,-3 0-224 0,-4 1-32 16,-5-3-16-16,-4 8 0 0,-1 8-592 0,-7-2 0 15,-8 7-192-15,-3 8 64 16,-1 6-464-16,-8 6-96 0,3 6-16 0,-8 2 0 0,-1 9 304 0,1 0 48 16,7 0 16-16,11 4 0 0,7-1 1152 0,8 0 224 15,9 3 48-15,7-3 16 0,6 2-800 0,4-1-176 16</inkml:trace>
  <inkml:trace contextRef="#ctx0" brushRef="#br0" timeOffset="433.23">11753 4460 13823 0,'-19'3'608'0,"5"-1"128"0,3 5-592 0,4-3-144 15,2-3 0-15,3 1 0 16,-1 2-800-16,-6 2-192 0,-6 1-32 0,-6 7-16 0,-5-3 880 0,-4 1 160 16,-1 0 0-16,-1-1 128 15,-1 3-1984-15,0-2-416 0,0 0-80 0,3 4 32 0,-3-2 3296 0,0 0 672 16,0 5 128-16,0 0 16 0,-2 3 432 0,0 1 80 15,0-2 0-15,-1 7 16 0,-1 0-688 0,-5 5-144 16,0 2-16-16,-3 5-16 0,0 3-688 0,1-1-144 16,-1 7-32-16,1 1 0 0,2 1-352 0,4 1-80 0,3 4-16 0,-1 3 0 15,-3 13-144-15,1 2 0 0,1 7 0 0,1 4 0 16,3 0 0-16,5 2 0 0,-2-8-128 0,9-3 128 16,6-6 0-16,6-6 0 0,0 4 0 0,9-3 0 15,7 4 0-15,2-4 0 0,3 6 0 0,7-4-10928 16</inkml:trace>
  <inkml:trace contextRef="#ctx0" brushRef="#br0" timeOffset="1556.02">11817 5475 9215 0,'-8'4'816'0,"2"3"-656"15,5-2-160-15,1-2 0 0,1-1 416 0,1 5 48 16,-4 4 16-16,1 4 0 0,-1 8-480 0,0 3-192 16,1 2 16-16,-1-2 0 15,-2 4-1104-15,-1-6-240 0,-2 4-32 0,-2-4-16 0,-1 1 1184 0,-2 4 256 16,-4 3 128-16,-1-3-160 15,-1 4 1744-15,-1 2 336 0,0 2 80 0,3-1 16 0,-5 3 480 0,2-5 80 16,5 0 32-16,-2 0 0 0,4-4-1216 0,4-4-240 16,1-5-64-16,1-4 0 0,6-6-960 0,-1-6-128 15,4-3-144-15,-1-4 144 16,3-3-1072-16,0-6-80 0,2-4-32 0,2-8 0 16,0-6 384-16,3-13 80 0,5-2 16 0,1-6 0 0,1 3 704 0,4-4 0 15,1 2 0-15,0-3 160 0,1 2 128 0,1-1 32 0,4 2 0 0,-6-1 0 16,6 5-320-16,-4-1 0 0,5 6 0 0,-3 9 0 15,2 1 0-15,-1 6 0 0,1 5 0 16,-4 3 0-16,2 4 0 0,-6 5-144 0,3 0 144 0,-2 5 0 16,-23 2 0-16,0 0 176 0,0 0-16 0,0 0 0 15,88 52 224-15,-77-31 32 0,-4 7 16 0,-2 4 0 16,-3 6 80-16,-6 7 0 0,-3 2 16 0,-3 5 0 0,-2 6-176 0,-6-2-32 16,1 5-16-16,-4 3 0 0,3-3-16 0,-1-2 0 15,2-1 0-15,1-3 0 0,2-2 16 0,4-12 0 16,-1 0 0-16,6-7-7920 15,2-4-1600-15</inkml:trace>
  <inkml:trace contextRef="#ctx0" brushRef="#br0" timeOffset="1896.38">13248 4479 21135 0,'-10'-2'448'0,"4"1"112"0,3-1 16 0,3 0 32 0,2 2-480 0,-1 0-128 0,3 2 0 0,3 0 0 15,3-1 1424-15,4 8 272 0,4 1 48 0,1 8 16 16,-19-18-1312-16,0 0-272 0,45 70-48 0,-31-41-128 16,2 8 0-16,-6 3 0 0,6 7 0 0,-2 3 0 15,2 4-176-15,-3 7 176 0,3 2-192 0,3-2 192 16,2 5 0-16,5-1-128 15,-1 6 128-15,1-3 0 0,4-2 0 0,-4-3 0 0,0 5 0 0,-9-6 0 16,-5 5 0-16,-12-6 0 0,-12-2 0 0,-7-2 0 16,-5-1 0-16,-8-4 0 0,-3-1 0 0,-3-4 0 0,-2 2 0 0,-4-6 176 15,3-3-176-15,-3-3 160 0,4-2-320 16,2-6-64-16,1-1-16 0,2-5-11808 16</inkml:trace>
  <inkml:trace contextRef="#ctx0" brushRef="#br0" timeOffset="3723.63">8975 7395 11055 0,'0'0'976'0,"0"0"-784"16,0 0-192-16,0 0 0 0,2 0 352 0,-2 1 32 15,0-1 0-15,-2 4 0 0,1 3-384 0,-3 2-208 16,-3 1 16-16,0 0 16 0,-3 6-176 0,-1 0-32 16,1 0-16-16,-2-1 0 0,-1 4 400 0,5-3-128 15,-5 7 128-15,8-4 0 0,-4 3 416 0,4 1 160 16,2 2 48-16,3 8 0 0,-2 1 160 0,2 5 48 15,2 3 0-15,-2 6 0 0,2-1-496 0,1 7-80 16,0-1-32-16,-1-1 0 0,5-2-480 0,-5 3-112 0,3-5-16 16,2-1-4208-16,0 0-848 15</inkml:trace>
  <inkml:trace contextRef="#ctx0" brushRef="#br0" timeOffset="4031.35">9294 7440 12639 0,'2'9'1120'0,"0"-4"-896"15,-2 4-224-15,0-2 0 0,0 0 0 0,0 6 0 16,0 10 0-16,0 21 0 0,0 13 864 0,-4 11 144 15,1 9 16-15,-4 3 64 0,0 0-256 0,-4 0-64 16,1 7 0-16,-4-3 48 0,3 1-288 0,-4-7-48 16,3-4-16-16,-1-10 48 0,3-3-512 15,-1-7-128-15,3-5-16 0,-3-7 144 16,4-4-992-16,0-7-96 0,0-6 0 0,2-6 16 16,2-4-944-16,1-9-192 0,5-3-32 0,-1-8 16 0,2-4 1680 0</inkml:trace>
  <inkml:trace contextRef="#ctx0" brushRef="#br0" timeOffset="4289.5">8770 7720 23039 0,'-21'2'1024'0,"9"2"192"0,5-1-960 0,5-1-256 0,4-2 0 0,1 2 0 15,6-1 432-15,-1 1 32 0,12 3 16 0,-20-5 0 16,0 0-480-16,95 30-336 0,-95-30 48 0,0 0 16 16,110 23-2256-16,-110-23-448 0,0 0-96 0,103 22 0 15,-103-22 368-15,0 0 80 0,92 19 0 0,-92-19 16 16,0 0 1728-16,102 18 352 0,-102-18 64 0,0 0 16 0,118 15 768 16,-118-15 144-16,0 0 48 0,127 14 0 0,-127-14-192 0,0 0-48 15,100 7 0-15,-76-5 0 0,-5 2-272 0,-8-3 0 16,-8 6 0-16</inkml:trace>
  <inkml:trace contextRef="#ctx0" brushRef="#br0" timeOffset="4541.09">8743 8142 23951 0,'-36'10'1056'0,"15"1"224"0,5-2-1024 0,9-3-256 0,7-4 0 0,4 0 0 15,1 0 736-15,4-1 96 0,8 1 0 0,-17-2 16 16,0 0-848-16,122-5-256 0,-122 5-16 0,113-23 0 31,-113 23-1840-31,115-28-384 0,-115 28-64 0,110-27 0 16,-110 27 1008-16,103-27 208 0,-103 27 32 0,99-13 16 0,-99 13 896 0,103-13 176 16,-103 13 32-16,112-10 16 0,-112 10 176 0,104-4 0 0,-104 4 0 0,0 0-5088 15</inkml:trace>
  <inkml:trace contextRef="#ctx0" brushRef="#br0" timeOffset="5326.88">10556 7856 8287 0,'-4'2'736'0,"4"-2"-592"16,0 2-144-16,0-2 0 0,2 0 1184 0,-2 0 208 16,2 1 32-16,1-1 16 0,1 2-736 0,-1 0-160 15,2 0-32-15,-3-2 0 32,2 3-1088-32,-4-1-208 0,0 3-48 0,-2-1-16 0,0 1-160 0,0-3-16 0,2 1-16 0,-5 4 0 0,0-2 528 0,2-1 96 0,-3 6 32 0,-1-1 0 15,2 7 384-15,-2-2 0 0,-3 5 0 0,1 0 128 16,-1 5 496-16,-3 4 96 15,1 0 32-15,-2 7 0 0,0-2 256 0,0 3 48 16,0 1 16-16,2-2 0 0,2 0-560 0,-3 0-128 0,3-2 0 0,1-5-16 16,4 3-368-16,-4-8 0 15,4 1 0-15,2-8-192 16,1-3 0-16,2 0-16 0,-2-6 0 0,4-6 0 0,-2 1 208 0,3-4 0 0,3 1 0 0,2-5 0 16,1-6 224-16,3 2 32 0,2-8 16 0,2-6 0 15,1 0 192-15,4-9 48 0,-2 3 0 0,6-5 0 16,-4 0-512-16,1-3 0 0,1 0-208 0,1-4 64 15,3 0-288 1,-3-3-48 0,-1 6-16-16,1 1 0 0,-3-2 80 0,3 0 16 0,-1 3 0 0,0 4 0 0,1 11 240 0,-7 4 160 0,3 4-192 0,-6 11 192 0,-1 1 0 0,-2 4 0 15,-8 3 0-15,1 5 0 0,-2 3 560 0,-2 1 112 16,-4 3 32-16,1 4 0 0,1 5 256 0,-7 2 64 16,1 7 16-16,-5 3 0 0,3 9-16 0,-8 0-16 15,3 11 0-15,-3-3 0 0,1 3-320 0,-1-1-64 16,3-1-16-16,4-7 0 31,-1-6-832-31,5-8-160 0,-2-7-48 0,6-4-10384 0</inkml:trace>
  <inkml:trace contextRef="#ctx0" brushRef="#br0" timeOffset="5735.49">11410 7924 5919 0,'12'-9'128'0,"-5"1"16"0,2 3 16 0,-6-1 32 0,1 1-192 0,-3 3 0 0,3-1 0 0,1-1 0 15,0-3 1840-15,2-1 336 0,2-1 64 0,-9 0 0 16,0 8-528-16,-2-3-112 0,-5 6-32 0,-2-2 0 16,-1 3-352-16,0 4-80 0,-3 2-16 0,-1 1 0 15,2 1-576-15,-3 6-112 0,1 2-32 0,-2 1 0 16,0 0-400-16,2 8 0 0,0 0 0 0,2 2 0 15,2-1-192-15,-1 8 192 0,3 3-192 0,1 4 192 0,1 3-208 16,1-6 80-16,3 3 128 0,2-6-208 16,2 1-272-16,2-8-48 15,4-1-16-15,3-10 0 0,1-2-48 0,0-4-16 0,4-7 0 0,1-2 0 0,-17-5 288 0,0 0 48 16,0 0 16-16,96-10 0 0,-73-3 256 0,-2 1 0 16,1-5 0-16,-6-4 0 0,1-3 640 0,-1 1 128 15,0-5 16-15,-4 0 16 0,-3-3-160 0,-1 1-48 16,-6-5 0-16,-2-1 0 0,-5-3-592 0,-4-1 0 15,-3 0 0-15,-5 2 0 16,-6 3-352-16,-3 2-144 0,0 5-16 0,-4 2-16 0,2 7 224 0,-1 7 48 16,-3 5 16-16,4 5 0 0,-5 7 400 0,5 6 80 15,2 4 16-15,3 3 0 16,4 4-672-16,4 1-128 0,4 1-32 0,6 3-8752 0</inkml:trace>
  <inkml:trace contextRef="#ctx0" brushRef="#br0" timeOffset="6426.95">11730 8180 2751 0,'0'0'128'0,"0"0"16"0,91-10-144 0,-75 8 0 0,-6 0 0 0,-3-1 0 16,3-2 1440-16,8-4 256 0,12-7 48 0,4-3 16 15,-2-2-224-15,-3-3-64 0,-6-2 0 0,-7 3 0 16,-8 2-1168-16,-2 0-304 0,-8 2 0 0,-7 3 0 16,0 1 176-16,-6 6-32 0,-1 0 0 0,-5 6 0 15,0 3 1264-15,0 7 240 0,-1 3 48 0,1 2 16 0,0 6 208 0,2 3 64 16,1 3 0-16,1 4 0 0,3 0-816 0,-2 7-144 15,2-1-48-15,2 1 0 16,2 2-640-16,1-2-128 0,4 1-16 0,-1-3-16 0,8 2-176 0,0-9-176 16,5 0 48-16,0-6 0 15,3-5-928-15,3-4-176 0,2-6-48 0,4-5 0 16,1-2 64-16,2-3 0 0,3-9 0 0,3-3 0 0,3-4 928 0,0-4 288 16,2-8-128-16,0-7 128 0,6-10 128 0,-1-8 80 15,0-3 32-15,4 0 0 0,2 0-96 0,1-5-16 16,-5 2 0-16,0-9 0 0,-1-4-128 0,-4-1 0 15,-1-1 0-15,-6 6 0 0,2 3-384 0,-6-1-16 16,1-2 0-16,-1 5 0 16,-5 2-576-16,-5 6-112 0,0 8-32 0,-3 10 0 0,-4 9 688 0,-4 14 144 0,-3 5 32 0,-5 12 0 15,0 9 1328-15,-11 7 272 0,0 13 48 0,-1 7 16 16,-4 12-80-16,-4 9-16 0,-1 6 0 0,0 7 0 16,4 2-800-16,-5 1-176 0,1 2-16 0,4 6-16 15,1 4-304-15,-4 3 0 0,4 8 128 0,0-5-128 16,4-7 0-16,3-9 0 0,4-5 0 0,4-11 0 15,1-3 0-15,3-9-176 0,6 4 176 0,3-11-160 16,2-4 160-16,5-8-160 0,3-5 160 0,4-7-160 16,3-6 160-16,2-3 0 0,-3-5 0 0,5-8 0 0,0-8 0 0,0-7 0 15,1-10 0-15,4-7 0 0,-3-2-256 0,3-8-80 16,2-1-16-16,0-3 0 16,-2 2-608-16,2-5-112 0,1-2-16 0,-1-2-16 15,2 0-512-15,-4 1-112 0,2 3 0 0,-11 8-16 16,-1 2 976-16,-4 7 208 0,-7 3 48 0,-6 8 0 0,-5 8 704 0,-4 11 160 15,-2 1 32-15,-6 7 0 0,2 4 1056 0,-8 8 224 16,1 6 32-16,-3 8 16 0,-4 11-128 0,-3 5-32 16,0 4 0-16,-3 8 0 0,4 2-720 0,-1 2-128 15,-2 1-48-15,4 1 0 0,1-4-144 0,2 3-48 16,-3 4 0-16,3-3 0 0,3-3-112 0,8-1-32 16,0-5 0-16,4-5 0 0,6-6-320 0,4-3 0 0,3-6 0 15,3-2 128 1,6-8-1104-16,-16-19-224 0,0 0-32 0,82 35-7792 0,-82-35-1536 0</inkml:trace>
  <inkml:trace contextRef="#ctx0" brushRef="#br0" timeOffset="6733.29">13733 7438 4607 0,'-4'-21'192'0,"-1"9"64"0,0 2-256 0,-1 1 0 0,1 5 0 0,-2 4 0 16,-2-1 1312-16,-8-1 224 0,-9 2 32 0,-11 2 16 15,-6 5 48-15,-3 3 16 0,5 9 0 0,-1 2 0 16,2 7 80-16,3-2 0 0,4 6 16 16,7-6 0-16,0 7-128 0,5-7-16 0,5 5-16 0,4 1 0 15,0-1-624-15,5 2-128 0,5 4-32 0,2-1 0 16,2-1-384-16,5 0-80 0,0 3-16 0,3 2 0 16,4-1-320-16,-3 1 0 0,4-4 0 15,-3 3-128-15,4-5-144 0,-4 3-32 0,0 0 0 0,-5-3 0 31,0 3-96-31,-10-2-32 0,-9 0 0 0,-7 3 0 0,-4-1 432 0,-10-1 0 0,-7 1 0 0,-4-1 0 16,-3-1 192-16,-7-2 128 0,-7-3 32 0,-2-1 0 16,1-4-208-16,1-6-144 0,3 2 192 0,2-5-13888 15</inkml:trace>
  <inkml:trace contextRef="#ctx0" brushRef="#br0" timeOffset="7588.82">7353 7431 8287 0,'-16'4'736'0,"8"-1"-592"15,-1 2-144-15,4-3 0 0,5 0 0 0,0-2 0 16,0 2 0-16,-2-1 0 0,0 3 0 0,-3 3-144 16,1 2 0-16,-3-4 0 15,4 5-688-15,-2-3-128 0,-2 5-16 0,1-3-16 0,0 7 992 0,-1-2 0 16,0 3 144-16,0 2 0 0,0 2 848 0,3-2 160 15,-1 1 48-15,0 0 0 0,3 5 192 0,-2 3 32 0,4-2 16 0,-1 3 0 0,2-1-688 0,-1 5-144 16,0 0-32-16,2 4 0 0,-2 1-576 0,0 1 0 16,-2-1-144-16,2-3 144 15,-1-4-768-15,-1 2-48 0,2-5 0 0,-2-3 0 16,-3-5 224-16,2 1 32 0,1-2 16 0,-2-1 0 16,1-6 96-16,1-3 32 0,-1 0 0 0,1-6 0 0,2-1 272 0,0-4 144 15,0 0-160-15,5-5 160 16,-3 2-144-16,5-4 144 0,5-6-128 0,-2-6 128 0,4-5-288 0,4 0 32 0,1-8 0 15,0-2 0-15,2 1 0 0,0-3 16 0,2 1 0 0,1-1 0 16,2 1 704-16,4 2 144 0,-2 1 32 0,3 0 0 16,0 1 320-16,1 4 80 0,-1-1 16 0,-1 2 0 15,-2 4-608-15,-2 3-128 0,2 2-32 0,-7 5 0 16,-1 5-160-16,1-1-128 0,-3 6 144 0,-3 4-144 16,1 7 576-16,-7 4 0 0,3 1 16 0,-8 11 0 15,1 8 144-15,-5 5 32 0,-4 8 0 0,-1 8 0 16,-5 6-192-16,-4 4-48 0,-2 1 0 0,-3 3 0 15,-4-5-528-15,4 0-304 0,0 2 48 0,5-9 0 16,0-5-240-16,10-2-32 0</inkml:trace>
  <inkml:trace contextRef="#ctx0" brushRef="#br0" timeOffset="32480.32">7405 10587 11055 0,'-2'-3'976'0,"-3"1"-784"0,5 2-192 0,0-2 0 15,-2 2 304-15,1 0 16 0,-3-1 0 0,-1 1 0 16,-9-2-320-16,-2 2 0 0,-1 2 0 0,-4 1 0 16,0 4 0-16,0 0 160 0,-1-2-32 0,-1 6 0 15,2-3 768-15,2 6 160 0,1-1 32 0,4-3 0 16,-1 4-64-16,3 0 0 0,1-4 0 0,-1 6 0 15,5 0-656-15,-3-1-144 0,3 4-32 0,-6 2 0 0,5 0-192 16,-3 4 176 0,1 6-176-16,-1 0 160 0,-1 6-32 0,2 3 0 0,-3 2 0 0,6 1 0 15,-3 4 208-15,5-1 48 0,5 2 0 0,2-6 0 0,4-2 320 0,7-5 64 16,2-4 0-16,-15-31 16 0,46 53-192 0,-46-53-32 16,0 0-16-16,94 52 0 15,-94-52-32-15,0 0-16 0,120 28 0 0,-120-28 0 0,96-5-112 0,-96 5-32 16,108-21 0-16,-108 21 0 0,113-40 32 0,-59 15 16 15,-5-8 0-15,-4-2 0 0,-1-3 32 0,-9 0 0 16,0-1 0-16,-4-1 0 0,-5 0-48 0,-2 0-16 0,-3-3 0 16,-3-1 0-16,-1 1-368 0,-5-4 0 0,-1 3 0 0,-4-1 128 15,-2-2-128-15,-5 5 0 0,-2-5 0 0,-6 5 0 16,-3 4 0-16,-6-1 0 0,-4 12 0 0,-9 0 0 31,-5 8-384-31,-6 12-112 0,-14 6-16 0,-2 8 0 16,-11 12-304-16,-9 3-64 0,-6 10-16 0,-3 1 0 15,3 2 288-15,8 1 48 0,2 2 16 0,13-3 0 0,6 0 544 0,11-3 0 0,8-8 128 0,7-3-128 16,7 1 0-16,5-6 128 0,6 2-128 0,1-3-12672 31</inkml:trace>
  <inkml:trace contextRef="#ctx0" brushRef="#br0" timeOffset="32857.74">7281 11350 16575 0,'-13'4'1472'0,"2"3"-1168"16,8-4-304-16,-1-3 0 0,2 0 1360 0,-3 4 224 15,-7-1 32-15,-7 8 16 0,-4-1-1072 0,-3 6-224 0,-2-1-32 0,0 3-16 32,-1 3-1456-32,-1 0-304 0,0 1-48 0,-3 6-16 31,0 2 880-31,-2 3 160 0,-3 5 48 0,0-1 0 0,1 4 1808 0,-1 3 368 0,1 0 80 0,2-3 16 0,2-1 96 0,3 0 0 0,-3 2 16 0,0 0 0 16,0 0-640-16,0 1-128 15,-4 4-16-15,-1-1-16 0,0 2-480 0,-1-2-80 0,-1 4-32 0,-1-1 0 16,-3 0-336-16,0 5-64 0,-4 2-16 0,2-6 0 15,-1-3-128-15,7-9 0 0,5-1 0 0,4-4 0 0,7-7-144 16,4-5 144-16,3-2-192 0,5-5 192 16,0-2-1664-16,5-6-240 15,3-3-32-15,4-5-12080 0</inkml:trace>
  <inkml:trace contextRef="#ctx0" brushRef="#br0" timeOffset="33298">6006 12697 4607 0,'-7'8'192'0,"2"-3"64"0,1 4-256 0,-3-4 0 16,4-1 0-16,-1-1 0 0,1 6 960 0,-4-2 128 16,-5 9 48-16,-6 3 0 0,-1 4-608 0,0-3-112 15,0 3-32-15,0-9 0 0,-1 2-384 0,1-2-320 16,0-2 48-16,-4-2 16 0,4 1 688 0,4-3 144 16,-6 3 16-16,5-2 16 0,-3 3 1712 0,-4-4 352 15,4 6 64-15,0 2 16 0,0 0-320 0,1 1-64 0,-1 2-16 0,3 2 0 16,-1-2-1120-16,-2 2-208 15,3 2-64-15,0 1 0 0,1 4-960 0,-3 0 0 0,6 5 0 16,-5 2-208 0,1-2-672-16,2-2-128 0,0 3-16 0,4 2-16 0,1 1 560 0,2 1 112 0,2 0 32 0,5-3 0 15,3-4 656-15,4-1 128 0,5-2 16 0,6-2 16 16,-18-26 80-16,52 42 16 0,-52-42 0 0,0 0 0 16,106 40-256-16,-106-40-32 0,0 0-16 0,108-5 0 15,-108 5-144-15,67-32-128 0,-36 11 192 0,-1-5-192 16,-1-5 224-16,1 0-64 0,-2-6-16 0,3-6 0 15,0-5 128-15,-1-4 32 0,1 0 0 0,-3 1 0 0,-3 1-80 0,-3-6-16 16,-4-1 0-16,-6 1 0 0,-5 0-208 16,-9 4-256-16,-5 5 48 0,-5 2 16 15,-7 5-256-15,-11 1-32 0,-1 3-16 0,-7 4 0 16,-1 3-384-16,-4 6-80 0,-3 6 0 0,-1 12-16 16,2 6 144-16,-2 8 48 0,2 10 0 0,3 0 0 15,0 4 288-15,7 1 64 0,0-1 16 0,9 0 0 16,3-4-960-16,8 0-192 0</inkml:trace>
  <inkml:trace contextRef="#ctx0" brushRef="#br0" timeOffset="34129.26">5368 13667 2751 0,'-12'3'256'0,"7"-1"-256"0,-4 3 0 0,5-3 0 0,3 0 2672 0,1-2 480 16,-2 1 112-16,0 1 0 0,1 2-960 0,-5 3-192 15,3 0-32-15,1-2-16 0,0 3-1072 0,1-1-224 16,-1 0-32-16,0 2-16 0,0 0-544 0,-3 3-176 16,-2 0 0-16,0 0 0 0,-7 4 0 0,-3 0 0 15,-1 3 0-15,-3 0 0 0,-1 2 0 0,-4 3 192 16,-2 4-64-16,-4-2-128 0,3 4 640 0,-6-4 32 16,5 4 0-16,1-2 0 0,-1 3 96 0,2-5 32 15,-3 4 0-15,3-6 0 0,0 6-272 0,-2-4-48 16,1 2-16-16,-1-1 0 0,2 1-208 0,2 0-64 15,0 0 0-15,2 0 0 0,-1-2-32 0,3 5-16 0,-1-1 0 0,4-2 0 16,0-5 128-16,1 3 32 0,-1 0 0 0,0 2 0 16,-2 0 48-16,-2-4 16 0,4 0 0 0,-5-1 0 15,5-4-112-15,-1-1-32 0,3-1 0 0,3-7 0 16,-2 3-80-16,6-10-16 0,3 1 0 0,2-4 0 16,1-2 192-16,4-3 16 0,4-1 16 0,-1-4 0 15,2-8-192-15,6 1-32 0,-4-4-128 0,5 0 192 16,-3-1-368-16,1-3-80 0,2-1 0 0,1 2-16 15,-5 1-128 1,1 2-32-16,0 4 0 0,-4 1 0 0,0 4-240 0,-3 5-48 0,0 0-16 0,-6 3 0 16,1 3 224-16,-3 1 32 0,-2 3 16 0,-3 6 0 0,1-2 176 0,-4 9 32 15,0-1 16-15,-2 6 0 0,-1 2 240 0,-2 5 208 16,1 3-32-16,-1 4-16 0,-2 3 448 0,2-1 96 16,-2 1 0-16,2-1 16 0,5 3 112 0,-5-2 0 15,5 2 16-15,2-2 0 0,3 2-240 0,4-1-48 16,1 3-16-16,3-2 0 0,6 0-224 0,-2-2-32 15,8 4-16-15,3-2 0 0,1-4-144 0,6-2-128 16,4-1 144-16,1-11-144 0,-26-22 0 0,0 0 0 16,94 40 0-16,-94-40 0 15,0 0-352-15,103-12-112 0,-103 12-32 0,68-42 0 16,-68 42-480-16,55-57-112 0,-32 20 0 0,0-3-16 0,-2-3 560 0,1-6 112 16,3 4 32-16,-4-6 0 0,-1 6 400 0,1-4 224 15,2 2-32-15,-6-2 0 0,-3-3 272 0,-3 5 48 16,-6-5 16-16,-3 1 0 0,-2 6-336 0,-7-6-192 0,-5 4 192 15,-4 6-192-15,-3 6 0 0,-6 5-320 0,-2 9 32 0,-7 4 16 32,1 10-432-32,-3 3-96 0,-3 10-16 0,-4 4 0 15,1 7-384-15,0 8-80 0,0 1 0 0,4 4-16 16,0-1 672-16,1 4 144 0,2 0 32 0,2-1 0 16,0 1-384-16,2-2-80 0</inkml:trace>
  <inkml:trace contextRef="#ctx0" brushRef="#br0" timeOffset="34600.32">3824 15687 34095 0,'-9'11'3024'0,"4"-6"-2416"0,3-2-480 0,2-3-128 16,4 0 1008-16,-2 0 176 0,-1 5 32 0,1-1 16 0,3-2-1040 0,-1-2-192 15,6-6 0-15,6-13-11424 16,3-2-2224 0</inkml:trace>
  <inkml:trace contextRef="#ctx0" brushRef="#br0" timeOffset="34757.62">3835 15835 16575 0,'-35'38'736'0,"10"-8"160"0,4-6-720 0,8-4-176 16,6-8 0-16,3-7 0 0,-5 7 1648 0,-3 7 288 16,-10 7 64-16,-3 9 16 0,2-3-272 0,4-10-48 0,5-6-16 15,6-7 0-15,1-1-1440 0,1-6-240 0,5-4-160 0,-3-3-13008 32</inkml:trace>
  <inkml:trace contextRef="#ctx0" brushRef="#br0" timeOffset="34946.16">3192 16696 13823 0,'-16'26'1216'0,"7"-9"-960"16,6-1-256-16,-1-6 0 0,4-6 1936 0,4-4 352 0,-4 1 64 0,3-1 16 0,4 2-1344 0,4-4-272 15,-1-3-48-15,2-9-16 16,2-5-4016-16,-2-9-816 0,1-3-144 0,2 0-48 0</inkml:trace>
  <inkml:trace contextRef="#ctx0" brushRef="#br0" timeOffset="35087.65">3267 16769 35935 0,'-46'43'1600'0,"18"-13"320"0,7-6-1536 0,9-10-384 15,9-10 0-15,3-4 0 0,2 0 576 0,-1 0 32 0,3-2 16 0,15-21-11648 32,5-12-2336-32</inkml:trace>
  <inkml:trace contextRef="#ctx0" brushRef="#br0" timeOffset="35621.33">2874 17194 27647 0,'7'-4'2448'0,"-3"1"-1952"0,3-4-496 0,2-2 0 0,-4 4 336 0,7-7-16 16,-12 12-16-16,49-47 0 15,-13 8-1856-15,6-6-368 0,-3 3-80 0,-5-3-16 0</inkml:trace>
  <inkml:trace contextRef="#ctx0" brushRef="#br0" timeOffset="35935.18">3108 16816 12895 0,'-10'7'1152'0,"4"-4"-928"16,6-1-224-16,-1 0 0 15,-8 1 2944-15,-16 16 528 0,-13 16 112 0,-12 7 32 0,-4 10-992 0,1 4-192 16,3 0-32-16,6-2-16 0,6-2-1808 0,3-3-384 16,5 5-64-16,4-6 0 15,5 3-992-15,0-1-192 0,2 1-32 0,2-2-16 16,1 3-176-16,2-2-48 0,2-2 0 0,3-1 0 0,4-4 784 0,3-3 160 0,4 4 16 0,2-6 16 16,4-7 768-16,3 2 160 0,4-8 16 15,3-1 16-15,3-6 256 0,5-6 48 0,-26-12 16 0,0 0 0 16,117 17-16-16,-117-17 0 0,101-17 0 0,-101 17 0 15,102-47-208-15,-102 47-32 0,109-72-16 0,-57 29 0 16,-2-4-320-16,3-9-64 0,-3-5-16 0,2-7 0 16,-6 4-256-16,-4-6-144 0,-9 2 16 15,-9-2 0 1,-10 1-896-16,-9 4-160 0,-8 6-32 0,-9 5-16 16,-2 5 528-16,-13 8 96 0,-4 2 32 0,-5 4 0 0,-3 2 1152 0,-3 9 256 0,2 3 32 0,0 5 16 15,0 9-16-15,0 6 0 0,0 8 0 0,2 8 0 0,1 6-864 16,7 2-416-16</inkml:trace>
  <inkml:trace contextRef="#ctx0" brushRef="#br0" timeOffset="39421.97">11023 10937 12895 0,'-7'4'1152'0,"2"1"-928"0,1-3-224 0,2-2 0 0,2 2 464 0,-5-1 48 15,-2 3 16-15,-5 5 0 16,-4 1-864-16,-1 2-176 0,-2-1-48 0,0 1 0 15,1 0-400-15,-1-2-64 0,0 4-32 0,-2 0 0 0,-4 0 880 0,1 2 176 16,0 1 0-16,-2 2 0 16,3-1 1200-16,4 3 144 15,0-2 48-15,1 2 0 0,2 3-32 0,2-1 0 16,-1 1 0-16,3 1 0 0,3 4-592 0,-5 3-112 16,2-1-16-16,1 4-16 0,-1 0-496 0,3-1-128 15,-5 7 0-15,4-1 0 0,3-2 256 0,2 2-32 0,0 7 0 16,3-2 0-16,2 4 400 0,3-4 80 0,3 2 0 0,1-3 16 15,3-4-80-15,2-5-32 0,2 0 0 0,0-2 0 16,3-2-352-16,3 0-80 0,-3-4-16 0,-17-27 0 16,51 50 0-16,-51-50 0 0,0 0 0 0,90 56 0 15,-90-56 32-15,0 0 16 0,105 26 0 0,-105-26 0 16,0 0-48-16,113 0-16 0,-113 0 0 0,0 0 0 16,99-31 176-16,-67 10 16 0,-8-5 16 0,4-2 0 15,0-4-64-15,2-3-16 0,-3-3 0 0,1-2 0 16,0-2-128-16,-3-6-16 0,-5 2-128 0,-2-4 192 15,-4-1-192-15,-2 4 0 0,-7-3 128 0,-3 4-128 0,-2-1 0 16,-3 6 0-16,1-3 0 0,-7 2 0 0,0 6 160 0,-3-3-16 16,2 5 0-16,-8-1 0 0,-1 2 16 0,-5-2 0 15,1 9 0-15,-1-4 0 0,1 7-32 0,-3 2-128 16,0 1 192-16,-2 2-64 0,2 2-128 0,-4 6 0 16,0 1-192-16,1 6 192 15,1-2-672-15,2 3-16 16,5 2 0-16,3 0 0 0,6 5-928 0,5 0-192 0,4 6-48 0,3 1-9984 0</inkml:trace>
  <inkml:trace contextRef="#ctx0" brushRef="#br0" timeOffset="40239.26">11343 12171 12895 0,'0'-9'1152'0,"4"4"-928"16,-2-1-224-16,1 1 0 0,-1 2 960 0,5-3 160 15,-2-6 32-15,6-7 0 0,1-2-752 0,2-1-144 16,-4 2-16-16,-1 5-16 15,-4 6-1360-15,-3 0-272 0,-4 9-48 0,-1 2-16 16,-3 7 400-16,-1-1 80 0,0 6 16 0,2 0 0 0,-4 4 1600 0,4-3 320 16,2 5 64-16,3 2 16 0,0-3 672 0,3 2 144 15,2-2 16-15,6 1 16 0,-4 0-496 0,7 3-96 16,2-2-32-16,1 5 0 0,2-1-464 0,2-3-80 16,-21-22-32-16,51 54 0 0,-51-54-224 0,62 59-32 15,-27-20-16-15,-3-1 0 0,2 2-400 0,-1-2 0 16,1-1 0-16,-7-2 0 0,3 0 0 0,1-2-144 0,1-4 144 0,-1 6 0 15,-31-35 0-15,65 65 0 16,-65-65 0-16,62 62 0 0,-62-62 0 0,56 58-192 0,-56-58 192 0,47 56-160 31,-26-32-608-31,-3-1-112 0,-1 1-16 0,0-5-10304 0</inkml:trace>
  <inkml:trace contextRef="#ctx0" brushRef="#br0" timeOffset="40742.14">12568 13074 11967 0,'-19'13'1072'0,"5"-1"-864"16,4-5-208-16,1 0 0 0,6-4 1360 0,1-1 240 15,-3 0 32-15,-4 1 16 0,-5 8-560 0,-5-4-96 16,-2 5-32-16,-2-3 0 16,2 3-1344-16,-3 0-288 0,0 0-48 0,-1 6-16 0,4-3 528 0,2 3 208 15,0 1-176-15,2 0 176 0,3 0 1344 0,3 2 352 16,1-2 80-16,6 0 16 0,-3 2-176 0,6 0-16 0,2 4-16 15,4-5 0-15,-1 3-672 0,5 0-128 0,1 1-16 0,6 2-16 16,-2-3-496-16,5-2-80 0,0 1-32 0,-19-22 0 16,47 39-144-16,-47-39 0 0,0 0-192 0,86 47 192 31,-86-47-576-31,0 0 0 0,90 29 0 0,-90-29 0 16,0 0 64-16,93 13 32 0,-93-13 0 0,0 0 0 0,102-6 640 0,-102 6 128 0,0 0 32 0,86-45 0 15,-86 45 336-15,49-47 80 0,-30 16 16 0,-2 1 0 0,-5-1-528 16,-5-4-96-16,-7-3-128 0,-5-1 176 0,-5-3-416 0,-8 2-80 15,-1 0 0-15,-4-1-16 16,-6 2-320-16,1 6-64 0,-2 2-16 0,-1 1 0 16,-1 8-80-16,-1 4-16 0,4 8 0 0,-1-1 0 15,6 9 320-15,-2 1 64 0,5 4 16 0,3-1-7312 16,4 5-1456-16</inkml:trace>
  <inkml:trace contextRef="#ctx0" brushRef="#br0" timeOffset="41071.94">12609 13818 5519 0,'3'11'496'0,"-1"-6"-496"0,5-2 0 0,-2-1 0 16,-3 0 576-16,1-2 32 0,1 0 0 0,4 3 0 16,5-1 144-16,2 2 16 0,-15-4 16 0,0 0 0 15,0 0-464-15,0 0-80 0,86 19-32 0,-86-19 0 16,0 0 768-16,0 0 160 0,85 22 16 0,-85-22 16 15,0 0 32-15,78 25 0 0,-78-25 0 0,0 0 0 16,75 47 256-16,-54-28 48 0,2 2 16 0,-4 1 0 16,-1 1-384-16,-3 7-80 0,-1 3-16 0,0 2 0 15,0-1 16-15,-7 3 0 16,5 0 0-16,-3-1 0 0,3 3 0 0,0-3 0 0,2 1 0 0,2-1 0 0,0-1-384 16,1-4-80-16,1-1-16 0,1 3 0 0,-2-5-352 0,2 3-80 15,-3-6-16-15,0-1 0 0,1-5-320 0,-1 0-80 16,-2 1-16-16,3-5 0 15,-6-1-640-15,3 2-128 0,-2-2-32 16,0-5-14768-16</inkml:trace>
  <inkml:trace contextRef="#ctx0" brushRef="#br0" timeOffset="41511.93">13651 14720 16463 0,'-25'11'352'0,"8"-6"80"0,3-1 16 0,5-1 32 0,2-1-480 0,2 1 0 0,0 1 0 0,-6-1 0 15,-6 2 2288-15,-4 8 352 0,-2 1 80 0,4-2 16 16,3 5-1968-16,1 1-384 0,4 1-64 0,-3 2-32 16,7 5-288-16,-1 2 0 0,2 1-176 0,3 1 176 15,3 6-320-15,2 1 32 0,3 1 16 0,5 2 0 16,-1 0 128-16,7 6 144 0,3-1-208 0,4 4 80 15,1 0 128-15,4-4 192 0,5-3-32 0,-5-11-16 16,-28-31 112-16,66 42 0 0,-66-42 16 0,0 0 0 16,108 22 432-16,-108-22 64 0,0 0 32 0,108-13 0 0,-108 13 224 15,0 0 32-15,106-60 16 0,-106 60 0 0,74-59-496 0,-41 23-112 16,0-5-16-16,-2 0 0 0,-3-5-448 0,-2 5 0 16,-7-1 0-16,1-2 0 15,-8-1-496-15,-5 3-80 0,-6-3-32 0,-4-2 0 16,-7 3-224-16,-6-3-32 0,-5 5-16 0,-3 1 0 15,-6 1 112-15,-1 3 32 0,-6 6 0 0,-5 10 0 0,2 5 464 0,-5 7 80 16,1 9 32-16,-6 9 0 0,-1 5 336 0,-1 7 64 16,0 0 16-16,-1 7 0 0,6 0 80 0,4-4 32 15,6 6 0-15,4-4 0 16,5 3-640-16,4-6-128 0,5 1-32 0,1 1-12048 0</inkml:trace>
  <inkml:trace contextRef="#ctx0" brushRef="#br0" timeOffset="41889.72">13907 15342 11055 0,'2'-3'480'0,"-1"-4"112"0,4 0-464 0,-1 5-128 0,-2 0 0 0,1 1 0 0,-1-1 880 0,3 0 144 16,2-3 48-16,0 3 0 0,0 4-624 0,-3 7-128 15,-3 5-32-15,-1-1 0 0,-1 10 304 0,-1 0 64 16,-2 3 16-16,3 2 0 0,1 1 1568 0,0 1 320 16,3-2 64-16,2 0 16 0,4-4-320 0,3-3-64 15,6-4-16-15,4-1 0 16,-1 1-1312-16,-21-17-272 0,54 30-48 0,-54-30-16 0,58 31-464 0,-58-31-128 15,57 34 0-15,-57-34 0 0,61 36-128 0,-61-36-64 16,65 44 0-16,-30-20 0 0,-1 6-64 0,0 3 0 16,0 3-16-16,-7 4 0 15,2 0-224-15,-6 2-32 0,3-2-16 0,-5 0 0 16,0 2-592-16,1 2-112 0,-1 1-32 0,-2 2 0 31,4-3-880-31,-2 1-176 0</inkml:trace>
  <inkml:trace contextRef="#ctx0" brushRef="#br0" timeOffset="42500.63">15001 16250 8287 0,'-14'8'736'0,"4"-4"-592"15,1-1-144-15,4-3 0 0,0 2 1728 0,1 0 304 16,-1 0 64-16,0 3 16 0,-11 3-64 0,-1 3-16 15,-3 3 0-15,-2 3 0 0,3 8-1376 0,-1-3-272 16,3 3-48-16,1 4-16 0,2 1 320 0,4 3 64 16,-1 2 16-16,4 0 0 0,2 1 352 0,3 3 64 15,4 1 16-15,3 0 0 0,1 0-320 0,1 0-64 0,3 5-16 16,4-1 0-16,0-4-272 0,0 0-48 0,3-2-16 0,2 0 0 16,2 6-176-16,7-1-48 0,0 3 0 0,7 3 0 15,3 3-192-15,6-2 128 0,3 6-128 0,-2-5 0 16,1-13 0-16,-5-9 0 0,1-4 0 0,-42-25 0 15,80 28 0-15,-80-28 0 0,82 26 0 0,-82-26 0 16,82 12 0-16,-82-12-128 0,0 0 128 0,126-7 0 16,-126 7-128-16,0 0 128 0,118-36 0 0,-118 36 0 15,0 0 0-15,89-74 0 0,-89 74 0 0,40-64 0 16,-24 27 0-16,-2-3 0 0,-4 0 0 0,-5-5 0 0,-5 3 224 16,-3 0 48-16,-4-5 16 0,-4 4 0 0,-1 1 96 15,-3-7 0-15,-5 2 16 0,-7-5 0 0,0-2-128 0,-6 0-16 16,-2 0-16-16,-3 3 0 0,-2 4-240 0,-2 7 0 15,2 5 0-15,-5 11 0 0,0 1-128 0,-8 8-32 16,-3 3 0-16,-3 10 0 16,-2 4-336-16,-7 6-64 0,-1 6-16 0,-3 11 0 0,-1-1 192 0,14-3 48 15,3-2 0-15,2 0 0 0,3 0 208 0,6-3 128 16,7-2-160-16,5-7-15456 0</inkml:trace>
  <inkml:trace contextRef="#ctx0" brushRef="#br0" timeOffset="71950.52">30285 1029 14735 0,'-7'-2'1312'0,"2"2"-1056"0,2 0-256 0,1 0 0 15,2 0-256-15,2 0-128 0,-2 2 0 0,0-1-16 31,1 1-848-31,-1-2-160 0,2 2-48 0,-4 0 0 16,2-1 624-16,-1-1 112 0,-1 0 16 0,0 0 16 0,2 4 1472 0,-5-4 304 0,3 2 48 0,-1-1 16 16,-3 3 832-16,1-1 192 0,-3 3 16 0,-1 2 16 15,0-1-832-15,-1 4-160 0,-1-1-48 0,-3 4 0 16,2 0-768-16,-2 0-144 0,2 2-48 0,0 1 0 16,0 0-208-16,3 3 0 0,-3-1 0 0,5 5 0 15,-4 0 240-15,6 3 0 0,3 0 0 0,-1 1 0 16,6 5 48-16,-3-3 16 0,0-30 0 0,11 61 0 0,-11-61-128 0,17 63-32 15,-17-63 0-15,0 0 0 0,47 76 48 0,-47-76 0 16,0 0 0-16,59 56 0 0,-59-56 160 0,0 0 32 16,0 0 16-16,91 51 0 0,-91-51 80 0,0 0 16 15,68 15 0-15,-68-15 0 0,0 0-32 0,78 0 0 16,-50-1 0-16,2-6 0 0,-2 3-272 0,1-5-64 31,3-1-128-31,1-4 192 0,0 2-192 0,-2-4 0 0,1-1 0 0,1-2 0 0,3-1 0 0,-4-4 0 16,-1-2 0-16,-3-4 0 0,-2 1 464 0,-3-4 0 15,-2 5 0-15,-2-4 0 0,-3 4 160 0,-4-3 16 16,-2-2 16-16,-3 5 0 0,-3 0-144 0,-3 2-48 0,-1-3 0 16,-3 2 0-1,-2-2-80-15,-4 4 0 0,-3 1-16 0,-6 3 0 0,-1-1-224 0,-5 2-144 16,-4 6 192-16,-9-1-192 0,-1 1 0 0,-6 5 0 0,-1-1 0 0,2 6 0 16,-3 4 0-16,6 5-304 0,4 2 48 0,1 4 0 15,5 4 48-15,1-1 16 0,4 0 0 0,6 0 0 31,3 2-720-31,4-4-144 0,2-3-32 0,3 1 0 16,1-1-1968-16,5 0-400 0</inkml:trace>
  <inkml:trace contextRef="#ctx0" brushRef="#br0" timeOffset="73003.06">30264 1645 12895 0,'2'-8'1152'0,"2"4"-928"0,1 1-224 0,0-1 0 0,0 2 816 0,1-1 112 0,1 1 32 0,1 0 0 15,8 1-1152-15,1-3-208 0,-3 1-48 0,-2-1-16 16,-5 4-1232-16,-1 0-240 0,-6 2-48 0,-4 1-16 16,1 3 1808-16,-4-3 384 0,-2 4 64 0,-1 2 0 15,-1-4 1296-15,-1 7 256 0,-4-1 48 0,1-1 16 0,-3 4-208 0,1 0-32 16,-2-2-16-16,-2 4 0 0,0 0-208 0,-2-1-64 16,-1 1 0-16,-1-2 0 0,-1 1-560 0,-2 5-112 15,0-1-32-15,-3 0 0 0,3 2-304 16,-5 3-64-16,0 2-16 0,-5 0 0 0,-1 6-256 0,-1 1 0 15,0 0 0-15,0 0 0 0,-4 2-128 0,-3 3-48 16,-1 6 0-16,-8-2 0 0,0-2-16 0,4-4 0 16,-2 1 0-16,3-2 0 0,6-4 192 0,3 4 0 15,0 0 0-15,4-2 0 0,1-4 208 0,1 4-16 16,4-3-16-16,1-2 0 0,5-5 112 0,-4 1 32 16,6-1 0-16,3-2 0 0,-3-1 96 0,1-2 32 0,2-2 0 0,4-3 0 15,1-2-112-15,5-6-16 0,-3 4 0 0,8-6 0 16,-3-1 176-16,4 0 16 0,1-2 16 0,4-2 0 15,0 0-208-15,0-1-32 0,2-6-16 0,1 4 0 16,3-6-128-16,2-1-16 0,-1-2-128 0,5-1 192 16,-1-3-192-16,3 3 0 0,0-1-144 0,-2-2 144 15,2 5 0-15,-2-1-144 0,-1 3 144 0,-1-1 0 16,-1 2 0-16,-1-3 0 0,-1 3 0 0,-1 1 0 16,-1 2 0-16,-2-2 0 0,-1 6 0 0,0-2 0 15,0 0 0-15,-1 1 0 0,-1 2 0 0,-1 1 0 16,1-1 0-16,-4 2 0 0,2-2 0 0,-1 2 0 15,-2 2 0-15,-2-2 0 0,0 3 0 0,-2-1 0 0,0 5 240 0,-3-2-32 16,-2 0 0-16,0 6 0 0,-3-2-208 0,-2-1 0 16,-2 3 128-16,-5 1-128 15,1-2 0-15,2 4 0 0,-6 0 0 0,3 0-160 0,0 2 160 0,-1 3 0 16,3 0 0-16,-2 0 0 0,5 4 0 0,-2 0 128 16,1 1 0-16,-1 4 0 0,-3 0-128 0,2 5 192 15,1 0-64-15,2 0 0 0,2 4-128 0,-2-1 0 16,7 1 0-16,0-1 0 0,9 1 0 0,3-6 0 15,4-3 0-15,3 2 0 0,4-4 0 0,-9-26 0 16,0 0 0-16,50 71 0 0,-50-71 0 0,0 0 0 16,86 51 0-16,-86-51-128 0,0 0 128 0,102 24 176 0,-102-24-48 15,89 0 0-15,-40-7 64 0,-2-1 16 0,5-6 0 16,-10 0 0-16,0-2-208 0,-7-1 144 0,-4-1-144 0,-6-1 128 16,-3-2-128-16,-2 0 0 0,-5 0 0 0,-1-3 0 15,-3 1 0-15,-4-3 0 0,-2 0-128 0,-5-2 128 16,-2-3 0-16,-1-1-176 0,-8-2 176 0,2-1-128 15,-5-2 128-15,-1 1-208 0,-1-3 80 0,-1 4 128 16,-1 1-128-16,-1 8 128 0,0-1 0 0,-2 8 0 31,-2 7-672-31,-3 2-64 0,0 8-16 0,0 2 0 0,-2 2-992 16,2 6-208-16,1 3-32 0,5 3-16 0,0 1-544 0,3 1-96 0</inkml:trace>
  <inkml:trace contextRef="#ctx0" brushRef="#br0" timeOffset="73850.84">28663 3255 18431 0,'-7'0'816'0,"4"1"160"0,1 1-784 0,2 0-192 15,3 1 0-15,1-3 0 0,3 2 0 0,1 0 176 16,-8-2-176-16,0 0 160 15,0 0-640-15,96 8-128 0,-96-8-32 0,0 0 0 16,82 7-256-16,-82-7-48 0,0 0-16 0,0 0 0 0,89 9 960 0,-89-9 304 0,0 0 0 0,0 0 0 16,84 28 944-16,-84-28 192 0,0 0 32 0,0 0 16 15,96 59-432-15,-96-59-96 0,0 0 0 0,95 63-16 16,-95-63-720-16,74 44-224 0,-74-44 128 16,92 52-128-16,-92-52 0 0,111 55 0 0,-111-55 0 0,114 63 0 15,-114-63 192-15,103 63 16 0,-103-63 16 0,95 61 0 16,-95-61 864-16,93 61 192 0,-93-61 16 0,96 68 16 15,-96-68-736-15,94 64-160 0,-94-64-32 0,101 63 0 16,-101-63-384-16,96 50 0 0,-96-50 0 0,88 53 0 16,-88-53 0-16,81 38-144 0,-81-38 144 0,0 0 0 0,101 44-240 15,-101-44 64-15,0 0 16 0,83 29 0 0,-83-29 160 0,0 0 0 16,0 0 0-16,87 30 0 0,-87-30 0 0,0 0 0 16,0 0 0-16,0 0 0 15,0 0-368-15,74 31-32 0,-69-29-16 16,2-2 0-16,-5 2-416 0,1-4-64 0,1 0-32 0,-3 0 0 0,1-3 656 0,0 0 128 15,3-4 144-15,-3 2-208 0,1-3 624 0,2 3 128 16,-1-4 32-16,-2 4 0 0,1-1-336 0,-3 2-64 16,-3-1-16-16,3-1 0 15,-2 1-160-15,0 0 0 0,-1-2 0 0,-1 4 128 0,1-4-128 0,-6 2 0 16,2 2 0-16,-2-4 0 0,1 6 0 0,-1-4 0 16,-2 2 0-16,1-1 0 0,-2 6 0 0,1-1 256 15,1-1-32-15,-4 2-16 0,2-2 160 0,1 4 16 0,-4 0 16 0,2-1 0 16,-2 3-128-16,3 3-16 15,-2 2-16-15,0-1 0 0,1 3 976 0,-4 3 208 0,1 3 48 0,-1 2 0 32,0 6-1632-32,-1 4-320 0,1-1-64 0,-1 5-16 0,3 0 560 0,2 4 320 0,-2 5-32 0,1-1-16 15,0 3-144-15,3 7-128 0,6 1 144 0,0 0-144 16,5-1 0-16,5 1 0 0,4 2 0 0,3-4 0 16,2-3 0-16,-14-47 0 0,42 77 0 0,-42-77 0 15,0 0 0-15,85 71 128 0,-85-71-128 0,87 25 144 16,-87-25 528-16,103 10 96 0,-103-10 32 0,115-14 0 15,-59-3-288-15,-6-4-64 0,-4 0-16 0,-8-2 0 0,-3-8-432 16,-5 1 0-16,-4-3-224 0,-5-2 80 0,-2-1-128 0,-5-4-32 16,0-4 0-16,1-1 0 0,-4 5 304 0,3-5 0 15,1-4 0-15,-2-3 0 0,1 6 304 0,-6-4 112 16,-3 5 32-16,-5-4 0 0,-1 5-128 0,-6 1-32 16,-2 3 0-16,-7 0 0 15,-5 3-144-15,-6 6-16 0,-8 5-128 0,-4 8 192 0,-1 11-192 0,-5 4 144 16,0 6-144-16,-6 4 128 0,-1 7-128 0,3 3 0 15,-3-1 0-15,10 0-176 16,4-2-432-16,3 1-96 0,7 1 0 0,7 2-16384 0</inkml:trace>
  <inkml:trace contextRef="#ctx0" brushRef="#br0" timeOffset="74715.38">30602 5096 23951 0,'-17'0'2128'0,"3"0"-1696"0,11 0-432 0,3 0 0 15,0 0 1056-15,-6-2 128 0,-4 2 32 0,-7-2 0 0,-8 0-912 16,-3 2-176-16,0 2-128 0,-1 0 176 0,1 0-176 0,3-2-176 15,5 1 48-15,0 1 128 16,3-2-272-16,5 2 32 0,-4 0 16 0,6 3 16 0,-1 0 1760 16,2 0 368-16,1 0 64 0,-1 2 16 0,-1 0-400 0,1 2-64 15,0 0-32-15,-1-2 16 16,-1 5-1296-16,1 0-224 0,-4 0 0 0,-2 2-160 16,-1 0-352-16,-4 0-64 0,-2 0 0 0,2 0 0 0,-1 5 128 0,-3 0 48 15,3 1 0-15,-6-1 16 0,5 3 384 0,0 4 0 16,-6 1 0-16,3 2 0 0,1 3 0 0,-1 2-336 15,0 3 48-15,0 0 32 16,-2 1-224-16,-2 4-32 0,1 3-16 0,-8-2 16 16,2-1-32-16,-5 4 0 0,-7-5 0 0,0 1 16 15,0-2-16-15,-2 0 0 0,-1 4 0 0,-1-2 32 0,4-2 512 0,-2-2 176 0,0 4 0 0,-1-6 16 16,6 1 256-16,1-4 64 0,4 0 16 0,5-7 16 16,2 2 288-16,3-9 64 15,6 0 16-15,4-8 48 0,3-1-496 0,7-3-80 0,-1-3-32 0,5 1 0 16,3-3-160-16,2-4-16 0,2 2-16 0,1-5 0 15,4 1 96-15,2 1 32 0,5-4 0 0,-2-2 0 16,-12 9-288-16,31-19 128 0,-11 5-128 0,-3 4 0 16,0-3 0-16,1-1 0 0,-1 4-160 0,-1-4 160 15,-2 5-128-15,-4-3 128 0,1 2 0 0,-2 5 0 0,-4-2 0 16,0 0 192-16,0 1-32 0,-3 6 0 0,-2 0 160 16,0 0 48-16,-2 0 0 0,-5 2 0 0,0 5-176 15,-1 0-48-15,-6 2 0 0,-2 5 0 0,-1 0-144 0,-6 1 0 16,-3 3 144-16,-6-1-144 0,-1 2 0 0,-3 2 0 15,-3 0 0-15,1 2 0 0,-2 1 128 0,0 4-128 32,-2 2 128-32,4 3-128 0,-1 3 0 0,-1 3 144 0,0 1-144 0,4 7 0 15,2-2 144-15,3 2-144 0,3 0 0 0,4 5 144 0,3 1-144 0,5-5 0 16,4 5 0-16,3-6 0 0,8-2 0 0,1-3 0 16,3-2 0-16,6-2 0 15,1-3-496-15,-10-35 32 0,35 56 0 0,-35-56 0 0,0 0 256 0,70 55 48 0,-70-55 16 16,0 0 0-16,87 35 144 0,-87-35 176 0,0 0-48 0,108 4 0 15,-108-4 64-15,94-20 0 16,-94 20 0-16,113-36 0 0,-53 15-192 0,-1-5 128 0,-3-4-128 0,-6 2 128 16,-3-5-128-16,-5-5 0 0,-9-2 0 0,-5-4 0 31,-7 3-448-31,-12-1-32 0,-6-7 0 0,-10 0 0 0,-7-3 96 0,-5-4 0 0,-4-1 16 0,-5 1 0 16,1 2 608-16,-5 2 112 0,-3 8 32 0,-1 4 0 15,-3 5-240-15,-2 8-144 0,-10 9 192 0,1 2-192 16,-3 6 0-16,4 6 0 15,2 4 0-15,6 2-144 0,2 10-432 16,6 2-96-16,4 0-16 0,4 5 0 0,4 4-1248 0,4 0-256 0</inkml:trace>
  <inkml:trace contextRef="#ctx0" brushRef="#br0" timeOffset="75186.75">29025 7226 19343 0,'2'0'848'0,"0"-2"192"0,1 0-832 0,1 1-208 16,1-3 0-16,-1 1 0 0,1-1 880 0,4 1 128 16,4-4 16-16,3-4 16 0,-16 11-304 0,0 0-64 0,0 0-16 0,54-22 0 15,-43 20-656-15,-4 4 0 16,0 1 0-16,1-1 0 0,-8-2 224 0,0 0 64 0,0 0 16 0,0 0 0 15,84 47 544-15,-84-47 112 0,0 0 32 0,103 42 0 16,-103-42-128-16,96 38-32 0,-96-38 0 0,109 45 0 31,-109-45 0-31,108 52-16 0,-108-52 0 0,110 67 0 0,-110-67-128 0,113 71-32 0,-48-24 0 0,6-2 0 16,8 6-400-16,-3 1-64 0,1 4-32 0,-4-7 0 16,-6-6-160-16,1-10 0 0,-68-33 0 0,132 51 0 15,-132-51 0-15,139 38 0 0,-67-17 0 0,-72-21 0 0,132 35 0 0,-132-35 240 16,110 21-64-16,-110-21-16 0,96 22-160 0,-96-22 0 15,85 26 0-15,-85-26 0 16,80 27 0-16,-80-27 0 16,68 29 0-16,-68-29 0 0,0 0 0 0,88 40 0 15,-88-40 0-15,0 0 0 0,69 39 0 0,-69-39 0 16,0 0 0-16,0 0 0 0,66 41-128 0,-66-41 128 16,0 0 0-16,0 0 0 15,0 0-432-15,35 51-16 0,-33-42 0 0,-4 5 0 16,1-2-496-16,-3-2-96 0,-3 8-32 0,2-6 0 15,0 0-944-15,3 2-192 0,2-2-32 0,0-3-16 16,2 0-1136-16,-2-9-208 0</inkml:trace>
  <inkml:trace contextRef="#ctx0" brushRef="#br0" timeOffset="75610.35">31791 8450 223 0,'0'0'0'0,"75"-19"0"0,-73 19 0 0,-2 0 0 0,1-2 0 0,-1 2 0 0,0 0 0 0,0 0 0 16,0 0 640-16,103-10 128 0,-103 10 0 0,0 0 16 15,79-5 592-15,-79 5 112 0,0 0 32 0,0 0 0 16,0 0-1072-16,0 0-224 0,0 0-32 0,0 0-16 15,0 0 928-15,8-14 192 0,-20 12 48 0,-4 2 0 16,-1-2 432-16,3 2 80 0,-5 0 32 0,1 0 0 16,-1 2-848-16,0 5-160 0,-2-2-48 0,-1 0 0 15,1 6 0-15,-2-2-16 0,4 4 0 0,-2 1 0 16,2 2 416-16,1 0 96 0,3 3 16 0,-1 4 0 16,2 1-112-16,4 2-16 0,1 7 0 0,-2-3 0 0,8 1-560 15,1 2-112-15,6-3-32 0,-1-1 0 0,8 3-384 0,-11-32-128 16,26 59 0-16,-26-59 0 0,36 57 0 0,-36-57 0 15,49 56 0-15,-49-56 0 0,58 56 0 0,-58-56 0 16,59 43 0-16,-59-43 0 0,0 0 336 0,103 27 16 16,-103-27 0-16,82-11 0 0,-82 11 224 0,97-23 64 15,-97 23 0-15,105-47 0 0,-105 47-448 0,96-54-192 16,-51 23 160-16,-2-5-160 0,3-3 0 0,-6-1 0 16,-2-5 0-16,-1 1 0 0,-4-1 0 0,-5-4 0 15,-6-1 0-15,-8 3 0 0,-3 3 0 0,-8-3 0 16,-10-5 0-16,-3 8 0 0,-9 6 0 0,-9 3-160 15,0 2 160-15,-10 10-128 0,-8 4-160 0,-3 5-32 0,-5 9 0 16,-3 5 0-16,-1 2-16 0,-4 10-16 0,-3 2 0 0,4-2 0 31,2 4-544-31,5 0-96 0,3-1-32 0,8-4-9872 0,6 1-1984 0</inkml:trace>
  <inkml:trace contextRef="#ctx0" brushRef="#br0" timeOffset="76019.1">32101 9129 30399 0,'4'2'1344'0,"3"-4"288"0,-7 2-1312 0,0 0-320 15,0 0 0-15,0 0 0 16,0 0-304-16,0 0-128 0,50-36-16 0,-50 36-16 0,16-28 464 0,-20 16 0 16,-3 8 0-16,-10 4 0 0,-4 4 0 0,-7 5-144 15,-3 4 16-15,-1 7 128 0,-1 4-256 0,-3 2 64 16,-3 4 16-16,-2 1 48 0,0 6 2304 0,-6 3 448 16,0 5 112-16,-5 0 16 0,-5 4-608 0,-4-2-128 15,-11 9-32-15,-1 0 32 0,0 5-1568 0,-2 1-304 16,0 1-144-16,2-4 144 0,1 2-400 0,-3 2-64 0,-3 0-32 15,-2-4 32-15,0-2 32 0,1 2 16 0,2 8 0 0,4-6 16 16,2-4 256-16,8 4 0 0,-1 2 0 0,3-6 0 16,0-3 0-16,0-5 0 0,3-2 0 0,6-3 0 15,3-6-256-15,7-2-64 0,2-2-32 0,7-7 16 32,2 3-320-32,5-7-64 0,5-4-16 0,3-4 32 15,4-6-944-15,6 2-176 0,1-8-32 0,3-3-8640 0,2 0-1744 0</inkml:trace>
  <inkml:trace contextRef="#ctx0" brushRef="#br0" timeOffset="76411.6">29883 10791 7823 0,'-9'7'336'0,"0"-2"96"0,2-1-432 0,0 3 0 0,2 0 0 0,0-4 0 0,-2 8 1296 0,-7 1 176 16,-7 14 48-16,-3 4 0 0,-9 8 416 0,1 4 96 15,3-2 16-15,-4-2 0 0,3 2-400 0,0 0-80 16,-3 0-16-16,2-1 0 0,-1-5-464 0,3-1-112 15,-3-1-16-15,3-1 0 0,4 6-448 0,-2-2-112 16,0 3-16-16,3-2 0 0,1-1-144 0,1 4-48 16,3 2 0-16,1-2 0 0,2-1 256 0,6 0 32 15,-4-1 16-15,9 1 0 0,0-1-240 0,8-1-32 16,-1-1-16-16,8-2 0 0,8-1 0 0,1-3 0 0,-19-29 0 0,52 44 0 16,-52-44-208-16,72 23 0 15,-72-23 128-15,94 8-128 0,-94-8 512 0,115-12 64 0,-115 12 16 0,129-26 0 16,-129 26-128-16,132-52-16 0,-62 19-16 0,1-6 0 15,1 1-432-15,1-9 0 0,4-5 0 0,-8-1 0 16,-11 1 0-16,-8 2 0 0,-6-1 0 0,-11-1 0 16,-3 0 0-16,-9 1 0 0,-8-5 0 0,-9 1 0 15,-6-3 128-15,-7-1 32 0,-6-2 16 0,-10 2 0 16,-4 1 48-16,-8 4 16 0,-3 6 0 0,-3 4 0 16,-6 13-240-16,-7 3 0 0,-3 7 0 0,-6 5 0 15,3 11-1168 1,1 5-240-16</inkml:trace>
  <inkml:trace contextRef="#ctx0" brushRef="#br0" timeOffset="102509.76">24071 2142 15663 0,'0'1'1392'0,"2"3"-1120"0,2 1-272 0,1-3 0 31,-4 0-320-31,5-1-128 0,2 5-32 0,6-1 0 16,6 5-448-16,-20-10-96 0,0 0 0 0,80 25-16 0,-51-17 720 0,4-2 160 0,4-5 32 0,1 3 0 15,2-3 768-15,2-1 176 0,4 4 16 0,1-4 16 16,3-4 176-16,8 4 16 0,1 4 16 0,2-4 0 16,0-4-480-16,-2 4-112 0,2-1-16 0,-3 1 0 15,1-2-192-15,0 0-64 0,-1 4 0 0,1 0 0 0,5 5-192 0,1 0 144 16,3-2-144-16,-5 4 128 0,-2-2-128 0,1-4 0 15,-3 4 0-15,-1-3-176 0,-2-1 176 0,-2-1 0 16,3 5 0-16,-1-2 0 0,2 0-176 0,-6 0 176 16,-52-5-208-16,99 7 80 15,-99-7-640-15,75 2-112 0,-49-2-16 0,-3-2-16 16,-4 2 528-16,-5-1 96 0,-2-1 32 0,-5-2-6224 0</inkml:trace>
  <inkml:trace contextRef="#ctx0" brushRef="#br0" timeOffset="103215.58">25481 2502 21183 0,'-3'7'1888'0,"-1"2"-1504"0,8-2-384 0,-1 2 0 16,2-3 320-16,0 7 0 0,4 8 0 0,-9-21 0 15,33 80-1088-15,-33-80-240 0,40 122-32 0,-40-122-16 16,35 122-592-16,-35-122-112 0,21 121-32 0,-16-63 0 16,1-1 1216-16,1 1 256 0,-6 3 32 0,3 0 16 15,1 8 1408-15,4 3 272 0,-2 1 64 0,5 2 16 16,-3-2 208-16,3-3 32 16,0 3 16-16,0-5 0 0,0-2-832 0,2 11-160 0,0 8-48 0,-2 0 0 0,-1 2-528 0,-2-5-176 15,1 4 0-15,-1-6 0 0,0-5 288 0,-1 5-48 16,3 5-16-16,1 0 0 0,2 1 224 0,-4-8 32 15,4-3 16-15,2-2 0 0,0-3-240 0,-6-4-64 16,1 2 0-16,-3 0 0 16,1 3-192-16,-9 4 128 0,0 4-128 0,-5-3 0 15,-1 3 176-15,-2-4-176 0,-1-1 192 0,-1 3-192 0,-1 1 368 0,2 3-48 16,1-1 0-16,1 0 0 0,5-7 704 0,0-2 128 16,6-1 16-16,1-6 16 0,4 4-928 0,-2-3-256 15,1 6 0-15,1-3 0 16,0 0-768-16,1 2-256 0,-3-2-32 0,2-4-16 0,-6 4 768 0,3-2 160 0,-3 6 144 15,2-3-208-15,-3 1 208 0,0 3 0 0,3 2 0 0,-1 0 0 16,3-2 336-16,-4 2 16 0,6-2 0 0,-1-1 0 16,3-1 32-16,-1-3 0 0,6 5 0 0,-2-3 0 15,0 3-192-15,2-5-48 0,-4-2 0 0,-2-5 0 16,-1-2 0-16,-2 0 0 0,0 2 0 0,-4-1 0 16,-1-1-144-16,-2 2 0 0,0 1 0 0,-5 5 0 15,1-3 192-15,-4 4-64 0,-1-7 0 0,-3 7 0 16,-2-4 160-16,0 8 32 15,-2 1 0-15,2 0 0 0,-1 4-128 0,1-2-32 0,0-4 0 0,3-7 0 16,-1-6 96-16,3-1 32 0,1-3 0 0,-1 0 0 16,0 0-48-16,1 4-16 0,1 1 0 0,0 0 0 0,3-1-224 15,1-2 176-15,3-4-176 0,-2-7 160 0,-2 2-160 0,1-3 0 16,-1-8-160-16,1-3 160 0,1-5 0 0,0 0 0 16,-5-4-128-16,4-3 128 15,0-2 0-15,-1 1 0 0,2-3 0 0,-3-1-144 0,3-4-144 0,-1-2-32 16,1 1 0-16,-1-4 0 15,1 2-1168-15,-3-4-240 0,1 0-64 0,-1-2-12848 16</inkml:trace>
  <inkml:trace contextRef="#ctx0" brushRef="#br0" timeOffset="103560.97">25497 11232 911 0,'-18'7'0'0,"8"-6"0"0,1 6 0 0,2-5 0 16,2 0 352-16,1-2-16 15,-1 0 0-15,-7 0 0 0,-5 0-336 0,-6 0 0 0,-5-4 0 0,2-1 0 16,0 2 624-16,0-1 80 0,3-1 0 0,2 0 32 16,2 1 864-16,3 3 192 0,4-1 16 0,0 0 32 15,5 2-432-15,0-2-64 0,5 2-32 0,2-1 32 16,2 1-624-16,5-4-112 0,5-3-32 0,0 2 16 15,-12 5-384-15,0 0-80 0,59-24 0 0,-59 24 0 16,58-28-128-16,-58 28 0 0,71-23 0 0,-71 23 0 16,72-14 320-16,-72 14 0 0,0 0 16 0,101 14 16 0,-101-14 624 0,0 0 128 15,92 23 32-15,-92-23 16 0,0 0 416 0,101 29 96 16,-101-29 0-16,75 16 32 0,-75-16-544 0,107 19-96 16,-107-19-32-16,132 19 32 0,-132-19-832 0,141 7-224 15,-141-7 0-15,140-19 0 31,-72 2-704-31,1-3-256 0</inkml:trace>
  <inkml:trace contextRef="#ctx0" brushRef="#br0" timeOffset="104693.48">24219 4629 6447 0,'-1'-2'576'0,"1"-1"-576"16,1 1 0-16,3 0 0 0,-1-3 1088 0,-1 1 128 0,5 3 0 0,-2-6 16 15,8-4-272-15,-5 6-48 0,3 0-16 0,-4 0 0 16,3 1-144-16,-6 6-48 0,1 3 0 0,-2 2 0 16,4 0 144-16,-5 5 32 0,-2 0 0 0,0 4 0 15,0 3-320-15,0 6-64 0,0 1-16 0,2 3 0 16,-1 1 32-16,1 5 16 0,2 3 0 0,-1 0 0 16,4 8 80-16,-3-1 16 0,-3 4 0 0,-1 0 0 15,-1 6-160-15,-3-1-16 0,2 4-16 0,-6-1 0 16,1 6-112-16,0 3-32 0,0 2 0 0,0 2 0 15,-2 3-48-15,2-2-16 0,-2-1 0 0,1-6 0 0,3-3 160 16,-4-1 16-16,2-1 16 0,3-9 0 16,-1 3-160-16,2-6-48 0,1 0 0 0,2-7 0 0,0-2-208 0,0-1 0 15,3-6 0-15,-1-7 0 0,3-1 0 0,-3-7 0 16,3-1 0-16,1-8 0 0,1 2 0 0,-2-4 176 16,3-3-176-16,5-2 160 0,-1-4-160 0,2-1 0 15,1-5 0-15,5-4 0 0,-1 2 0 0,7-11 0 16,-2-10 0-16,9-7 0 0,-1-9-144 0,3-3 144 15,5-4 0-15,3-1 0 0,-1 3 0 0,2 3 0 16,3 2 0-16,-7 8 0 0,0 2 0 0,0 6 0 16,-7 3 0-16,0 4 0 0,-5 5 0 0,-2 4-128 15,2 1 128-15,-3 6 0 0,1-1 0 0,-5 8 0 0,5 1 128 16,-5 4-128-16,-21-2 640 0,0 0 48 0,0 0 0 0,0 0 0 16,83 71-48-16,-83-71 0 0,18 68 0 0,-17-22 0 15,-1 2-144-15,-5 12-48 0,-2 2 0 0,0 3 0 16,-1 4-448-16,2-1 128 0,3-3-128 0,5-8 0 31,6-3-720-31,-8-54-192 0</inkml:trace>
  <inkml:trace contextRef="#ctx0" brushRef="#br0" timeOffset="106394.91">19642 5111 12895 0,'-6'0'1152'0,"-1"0"-928"0,4-1-224 0,3 1 0 16,-2 0-144-16,-1 0-80 0,-1 0-16 0,-8 0 0 31,-4 1-1664-31,-1-1-336 0,-4 4-64 0,2-2 0 0,0 1 1808 0,-2 4 496 0,2-2-144 0,-2 0 144 16,-2 6 0-16,2-2 240 0,-5 4-64 0,2 1 16 16,1 0 1232-16,-5 4 240 0,2 1 64 0,0 0 16 15,0 5-320-15,1-1-64 0,4 2-16 0,-3 2 0 0,3 3-240 0,-2 5-48 16,4 1-16-16,0 4 0 0,3 4-448 15,1 3-80-15,2 0-32 0,0 4 0 0,2-4-160 0,2 1-16 16,2 8-16-16,-1-4 0 0,2 4 80 0,3-2 16 16,3 0 0-16,2-3 0 0,3 3-16 0,5-2 0 15,-1 0 0-15,7-3 0 0,3 3-128 0,0-3-32 16,-19-49 0-16,45 87 0 0,-45-87 112 0,63 80 0 16,-63-80 16-16,77 63 0 0,-77-63 160 0,85 43 16 15,-85-43 16-15,89 18 0 0,-89-18 0 0,98 0 0 16,-46-7 0-16,4-5 0 0,5-6-176 0,5-3-32 15,2-3-16-15,2-7 0 0,1-4-304 0,-10-4 0 0,-3-1 0 0,-8-1 0 16,-5-3-224-16,-5-1 48 0,-3 3 16 0,-6-7 0 16,3 2 160-16,-10-3-160 0,0 1 160 0,-1-3-160 15,1 1 160-15,-4-1 0 0,-1 5 128 0,-2-4-128 16,-1-3 448-16,-2 5 0 0,-2 1 16 0,-2-6 0 16,-3 0-288-16,-5 3-176 0,-4 2 192 0,-5-1-192 15,-3 6 0-15,-4 1 0 0,-2 1 0 0,-3 0 0 16,-2 0-128-16,-3 4 128 0,-2 2-208 0,0 1 80 15,1 7 128-15,-3 0 0 0,0 4 0 0,-5 3 0 16,-2 3 0-16,-3 4 0 0,-2 9 128 0,-5 5-128 16,-1 2 0-16,-6 10-160 0,-5 4 16 0,-6 3 0 15,0 2-784 1,4 0-160-16,0 3-16 0,1 0-16 0,8 8-1360 0,3-3-272 0,7-1-48 0,6-5-6688 16</inkml:trace>
  <inkml:trace contextRef="#ctx0" brushRef="#br0" timeOffset="106818.99">21341 5063 16575 0,'-16'3'736'0,"6"0"160"0,3-1-720 0,1-2-176 0,5 2 0 0,-1 0 0 15,0-1 320-15,-1 1 16 0,-6 2 16 0,0 3 0 16,-7 1-928-16,1-1-176 0,-3 6-32 0,1-3-16 15,-2 2 416-15,0 2 96 0,-1 3 16 0,3 1 0 16,0 1 1296-16,1 4 272 0,2-1 48 0,-2 8 16 16,2-2 176-16,0 7 16 0,0 1 16 0,1 4 0 15,2 7-688-15,-1-1-144 0,1 6-32 0,1 2 0 0,-2 5-432 0,1 0-80 16,1 2-32-16,1-2 0 16,0 2-160-16,4-5 0 0,3 0 0 0,4 0 0 0,0-4 0 0,5 0 0 15,3-1 0-15,8-6 0 0,-3 4 176 0,-15-49 48 16,51 82 16-16,-51-82 0 0,70 71-368 0,-70-71-80 15,92 56-16-15,-92-56-8080 16,106 35-1616-16</inkml:trace>
  <inkml:trace contextRef="#ctx0" brushRef="#br0" timeOffset="107305.91">21815 4975 34095 0,'-32'9'1504'0,"13"-2"320"0,5 5-1456 0,9-1-368 0,5-3 0 0,0-1 0 16,2 7 0-16,-2 12 0 0,-2 15 0 0,-3 16 0 15,-1 7-2496-15,0 10-432 0,-8-3-80 0,0 0 0 16,-2-3-720-1,-1 6-144-15,-3-1-32 0,1-4 0 0,0 1 2624 0,0-2 528 0,1-4 112 0,3-1 0 0,-3-4 2016 0,4-1 400 16,4-2 80-16,-1-4 0 0,3-7 176 0,3-1 16 16,-1-3 16-16,5-9 0 0,2-1-784 0,1-8-144 15,5-4-48-15,0-9 0 0,-2-3-704 0,2-3-160 16,0-4-32-16,2-4 0 16,1-1-544-16,1-7-112 0,3-2-32 0,1-2 0 15,3-6-144-15,1-4-16 0,2-9-16 0,2-2 0 16,-1-1 128-16,4-7 32 0,0-6 0 0,6-1 0 0,-3-1 352 0,3 3 160 15,3-1-128-15,1 6 128 0,1 0 0 0,-1 5 0 16,-1 3 192-16,-3 8-64 0,-3 3 0 0,-4 8 16 16,-3 8 0-16,-1 1 0 0,0 5 416 0,-2 4 80 15,1 2 0-15,-20-2 16 0,0 0 512 0,0 0 112 0,83 47 0 0,-83-47 16 16,0 0-528-16,0 0-96 0,58 93-32 0,-46-59 0 16,-5 5 512-16,2 1 112 0,-4 5 16 0,3-1 0 15,1 4-960-15,-2-4-192 0,2 6-128 0,1-6 144 31,-10-44-1936-31,26 85-384 0,-26-85-64 0,32 79-6592 0,-32-79-1296 0</inkml:trace>
  <inkml:trace contextRef="#ctx0" brushRef="#br0" timeOffset="107808.29">22963 4765 37775 0,'-35'-4'1664'0,"12"4"368"0,6 0-1632 0,8 4-400 15,8 1 0-15,2 0 0 0,1 2 480 0,0 9 16 16,1 8 0-16,1 11 0 16,3 10-1072-16,-4 2-224 0,-1 4-32 0,-4 3-16 15,1 2-1840-15,-1 1-384 0,-7 4-64 0,6-2 0 16,1 9 2080-16,2 0 416 0,5 7 96 0,4-2 16 0,1 4 1808 0,4-4 352 15,2-3 80-15,1-4 16 0,1 0-128 0,-1-3-32 0,-5-4 0 0,1-3 0 16,-5-2-880-16,-1 1-176 0,-3-4-48 0,-3-6 0 16,-1 0-96-16,-1-12-32 0,-1 1 0 0,-2-7 0 15,-4 0 160-15,1-7 16 0,-2 5 16 0,0-2 0 16,-1-1-176-16,-1-3-32 0,3 0-16 0,-1-3 0 16,0-4-304-16,1 4 0 0,-3-4 128 0,2-3-128 15,1 3 0-15,1-7 0 16,0 6 0-16,-2-6 0 0,0 0 192 0,6 2-64 0,-2-3 0 0,1-1-128 15,2-1 272-15,1-2-48 0,-1 2-16 0,2-2 0 16,0 1-208-16,0-1 128 0,0 0-128 0,-2-1 0 16,2 1 0-16,0-2 0 0,-2 2 0 0,1 0 0 15,-5-2 0-15,3 2 0 0,-2-2 0 0,1 2 0 0,-4-1 0 16,-1 1 0-16,-2-2 0 0,3 0 0 16,-3 0 0-16,3-1 0 0,-5 1 0 0,1 2 0 0,0-2-192 0,0 2-16 15,0 0-16-15,-2 0 0 16,0 2-1472-16,0 3-288 0</inkml:trace>
  <inkml:trace contextRef="#ctx0" brushRef="#br0" timeOffset="110617.38">20295 2408 5519 0,'-7'-2'496'0,"4"2"-496"0,1 0 0 0,0 0 0 16,2 0-176-16,-3 0-128 0,-4 2-16 0,-4-2-16 16,-3 2 336-16,-3 0 0 0,-1-2-144 0,5 0 144 15,0 0 0-15,1-2 0 0,3-2 0 0,-1 3 0 0,1-5-144 0,-1-2 144 16,3 4 0-16,0-3 0 0,-2-1 0 0,4 2-144 15,-6-1 144-15,4 0 0 0,0 6 928 0,2-5 256 16,0 5 48-16,2-3 48 0,-3 1-336 0,3 1-80 16,-1 0-16-16,1 0 32 0,1 2-752 0,0 0-128 15,-5-1 0-15,2-1 0 0,2 0 0 0,1 2 0 16,-3 2 0-16,0 1 0 0,-1-1 1104 0,3 9 144 16,-2-4 32-16,-1 7 32 0,5-2 0 0,-3 2 0 15,1 1 0-15,3 5 32 0,-4-1-656 0,2 0-144 16,1 2-32-16,-1 0 32 0,2 1-352 0,-2-3-192 15,0-5 192-15,2 2-48 0,0 1-144 0,0-3 0 16,0 0 0-16,0-3 0 0,0-2 0 0,0-3 208 0,2 0-32 16,0 1 16-16,0 0 944 0,1-4 176 0,2 4 32 15,2-2 48-15,4 1-432 0,-6-3-64 0,4 2-32 0,-2-1 32 16,0-1-688-16,-2-1-208 0,0 0 0 0,-3-2 128 16,0 0-128-16,-2 0 0 0,0 0 0 0,-2 0 0 15,0-2 0-15,0 0 0 0,-3 0 0 0,0 1 0 16,-2-1 0-16,0 2 192 0,0 0-32 0,0 0-16 15,-3 2 128-15,3-1 32 0,-6 1 0 0,1 0 0 16,0 0-304-16,0 1 0 0,-4 2 0 0,0-1 0 16,3 3 0-16,-7-4 0 0,3 8 0 0,-4-4 0 15,-2 7 0-15,2 0 0 0,2-4 0 0,0 6 0 0,2-1 464 16,-1-1-16-16,3 0 0 0,-1 2 0 0,2 1 32 0,2 1 0 16,1-3 0-16,1 1 0 0,1 0-272 0,0-2-48 15,2 1-16-15,2 3 0 0,-2-1-144 0,4 1 0 16,-2 1 0-16,-1-2 0 0,1 2 0 0,2 1 0 15,-1 0 0-15,1 1 0 0,1-1 0 0,-3-1 0 16,1 7 0-16,1-4 0 0,-1 1 0 0,2 0 0 16,1 3 0-16,1-2 0 0,0 1 0 0,0 1 128 15,1 0-128-15,-1-2 0 0,4 6 0 0,-4-6 128 16,2 4-128-16,-2-2 0 0,1 0 0 0,-1 1 128 16,0-3-128-16,2-1 0 0,-2-3 0 0,0 5 0 15,-2-3 0-15,-1 1 0 0,-1-2 0 0,3 0 0 16,-6 0 0-16,3 1 0 0,-1-1 128 0,-2 0-128 0,2 0 128 0,-2-2-128 15,0 0 272-15,-2 1-16 0,2-1-16 0,-5 2 0 16,2-2-32-16,-3 0 0 0,-1 0 0 0,0 0 0 16,-1 0-32-16,-1 1-16 0,-1 1 0 0,-2-2 0 15,-1 0-32-15,1 0-128 0,2-2 192 0,-4 3-64 16,-2-1-128-16,2 2 0 0,0 3 0 0,-1-3 128 16,-1-2-128-16,2-1 0 0,-5 1 0 0,2 0 0 15,-1 0 0-15,1-2 0 0,-2 4 0 0,1 0 0 16,-1 0 0-16,-2 0 0 0,6 2 0 0,-5 1 0 15,3-1 0-15,0-1 0 0,-1-1 128 0,-1 2-128 16,2 6 0-16,-6-2 0 0,4 0 0 0,-2 0 0 16,4 0 0-16,-1 0 0 0,-1 2 0 0,-2-1 0 0,0 5 0 0,1-1 0 15,-3 1 128-15,0 0-128 0,1-2 0 0,-3-3 0 16,4 3 144-16,-1 1-144 0,1-1 0 0,-2 4 128 16,2 0-128-16,2-2 0 0,2 0 0 0,-1 2 0 15,1 1 0-15,-2 1 128 0,3-1-128 0,1 1 0 16,1-2 0-16,2 0 0 0,-1-1 0 0,-2 3 0 15,3-2 0-15,-1 3 0 0,-1-1 0 0,2-1 0 16,-2 3 0-16,-1-4 0 0,-1 3 0 0,2-2 0 16,-3 1 0-16,1 0 0 0,0-1 0 0,3 1 0 15,-1 1 0-15,1 2 0 0,3-2 0 0,0 1 0 16,3-1 0-16,-2 2 0 0,4 4 0 0,-2-6 0 16,2 0 0-16,1-1 128 0,1-1-128 0,1 1 0 0,-1-2 0 15,1 1 0-15,4 1 0 0,-2 0 0 0,1-3 0 0,5 3 0 16,-5-2 0-16,6-2 0 0,4-3 0 0,-2 3 0 15,1-2 0-15,2-3 0 0,1 3 0 0,2-3 128 16,1 5-128-16,0-7 0 0,-9-26 0 0,0 0 0 16,35 84 0-16,-35-84 0 0,0 0 0 0,45 75 0 15,-45-75 0-15,0 0 0 0,59 71 0 0,-59-71 0 16,0 0 0-16,79 61 0 0,-79-61 0 0,0 0 0 16,92 54 0-16,-92-54 0 15,0 0 0-15,101 45 0 0,-101-45 0 0,0 0 0 0,96 49 0 0,-96-49 128 16,0 0-128-16,103 45 0 0,-103-45 128 0,0 0-128 15,118 48 0-15,-118-48 0 0,87 27 0 0,-87-27 0 0,98 23 0 16,-98-23 0-16,101 21 0 0,-101-21 0 0,91 24 0 0,-91-24 144 16,92 23-144-16,-92-23 0 0,91 21 192 0,-91-21-64 15,104 21 0-15,-104-21-128 0,113 19 160 0,-113-19-160 16,114 23 128-16,-114-23-128 0,102 27 0 0,-102-27 128 16,88 28-128-16,-88-28 0 0,0 0 0 0,115 54 0 15,-115-54 128-15,0 0-128 0,109 61 0 0,-109-61 0 16,75 47 0-16,-75-47 0 0,72 47 0 0,-72-47 0 15,0 0 0-15,106 73 0 0,-106-73 0 0,0 0 0 16,94 74 0-16,-94-74 0 0,0 0 0 0,73 71 0 16,-73-71 0-16,0 0 0 0,60 73 0 0,-60-73 0 15,0 0 0-15,48 80 0 0,-35-52 0 0,-3 0 0 16,-1 0 0-16,-2-2 0 0,0-2 0 0,-4 6 0 0,-1-6 0 0,-4 1 0 16,-1 3 0-16,-3-4 0 0,0-1 0 0,-3 3 0 15,-3-4 0-15,-1-1 0 0,-1-1 0 0,-3-1 0 16,-2 0 0-16,0-2 0 0,-2 1 0 0,-2-3 0 15,-1 1 0-15,-4-2 0 0,0 2 0 16,-5-1 0-16,-2 1 0 0,-3-2 0 0,-2 0 0 0,-4 0 0 16,4 1 0-16,-4-2 0 0,1-3 0 0,-6 2 0 15,4-3 0-15,-8 3 0 0,1 2 0 0,-2-2 0 16,-2 4 0-16,-3 3 0 0,-4 0 0 0,-3-3 0 16,2 1 0-16,-1-1 0 0,4 1 0 0,-1 4 0 15,1 0 0-15,-2 2 0 0,4-2 0 0,-1 0 0 0,1 5 0 0,0-4 0 16,-6-1 0-16,1 0 0 0,3 0 0 0,5-2 0 15,4 2 0-15,0 4 0 0,-1 1 0 0,3-4 0 16,1 5 0-16,4-3 0 0,-1-1 0 0,-1 4 0 16,0 1 0-16,-2 0 0 0,2 0 0 0,0-2 0 15,4 6 0-15,1-5 0 0,7 0 0 0,2-3 0 16,0 6 0-16,2-6 0 0,1 7 0 0,-1-3 0 16,1 3 0-16,4-3 0 15,3 2 0-15,2-6 0 0,4 4 0 0,3-5 0 0,2-2-128 0,1 0 128 16,4 0 0-16,0-1 0 0,4 3 0 0,-1-2 0 15,3 0 0-15,-3 2 0 0,2-3 0 0,2 1 0 16,2 0 0-16,-2 4 0 0,5-1 0 0,-5-1 0 16,4 4 0-16,-1 0 0 0,1-3 0 0,-1 6 0 0,2-6 0 0,-3 4 0 15,5 0 0-15,-3-4 0 0,3 6 0 0,-6-4 0 16,5 7 0-16,-1-3 0 0,2-4 0 0,-2-4 0 16,7 4 0-16,-3-1 0 0,3-4 0 0,0 0 0 15,4 0 0-15,-16-21 0 0,0 0 0 0,56 62 0 16,-56-62-128-16,0 0 128 0,64 65 0 0,-64-65 0 15,0 0-160-15,65 57 160 0,-65-57-208 0,0 0 80 16,68 56 128-16,-68-56 0 0,0 0 0 0,76 47-128 16,-76-47 128-16,0 0 0 0,94 31 0 0,-94-31 0 15,0 0 0-15,98 26-128 0,-98-26 128 0,0 0 0 16,0 0 0-16,103 30 0 0,-103-30 0 0,0 0-128 0,0 0 128 16,83 51 0-16,-83-51 0 0,0 0 0 0,0 0 0 0,74 57 0 15,-74-57 0-15,0 0 0 0,0 0 0 0,76 56 0 16,-76-56 0-16,0 0 0 0,0 0 0 0,70 45 0 15,-70-45 0-15,0 0 0 16,0 0 0-16,0 0 0 0,91 31 0 0,-76-27 0 0,-1-1 0 0,-2-1-160 16,1 2 160-16,-3-3 0 15,1-1-640-15,-3-5 0 0,3 2-16 0,-3-1-17152 16</inkml:trace>
  <inkml:trace contextRef="#ctx0" brushRef="#br0" timeOffset="111419.85">18551 11361 8287 0,'-16'5'736'0,"6"-2"-592"16,4-3-144-16,5 2 0 0,-1 0 528 0,-3 0 80 0,-6 5 16 0,-4-1 0 31,-6 10-848-31,1-4-160 0,7-1-48 0,-1 1 0 16,8-2-128-16,-1 3-16 0,6-3-16 0,-1-1 0 0,2 1 1136 0,0-3 224 0,3 0 64 0,-1 2 0 15,3 0 960-15,-3 3 192 16,3 2 32-16,2-2 16 0,2 4-176 0,0-4-16 0,3-4-16 0,0 3 0 16,-1-4-960-16,3-4-192 0,-1 4-32 0,1-7-16 31,2-1-288-31,-2-6-48 0,0 3-16 0,2-3 0 0,-4-3 144 0,0 1 32 0,2-1 0 0,-5-4 0 16,3 3 128-16,-5-1 48 0,3-2 0 0,-6 4 0 15,1-1-208-15,-1 2-32 0,-1-3-16 0,0 4 0 16,-3-5-368-16,0 5 0 0,0-5 0 0,0-2 128 0,-3 1-128 0,0-2 0 15,-1-1 0-15,-1-1-128 16,1 3 128-16,-3-1 0 0,0 0 0 0,2 6 0 0,-5-1 0 0,1 3 128 16,-3-1-128-16,-2 7 176 0,2 2 208 0,-6 0 64 15,3 2 0-15,-3 7 0 0,2-1-128 0,-4 3 0 16,0 1-16-16,1 5 0 0,0 1-64 0,2 1-16 16,-1 0 0-16,4 4 0 15,2 1-64-15,0-1-16 0,5 0 0 0,3-4 0 0,4-4-144 0,4-1 160 16,5-2-160-16,3 1 160 0,5-6-160 0,-17-7 0 15,0 0 0-15,0 0 0 0,0 0 0 0,105 19 0 16,-105-19 0-16,0 0 0 0,71-16 256 0,-50 7 80 0,-2-5 16 16,0 2 0-16,1-2 0 0,-1-1 0 0,-2-1 0 0,-1-1 0 15,-2 3-352-15,-5 0 144 16,1 0-144-16,-7 0 0 0,-1 5 0 0,-2-1 0 0,-5 4 0 0,-4 3 0 16,-1 3 0-16,-6 3 0 0,-1 8 0 0,-4 1 0 15,-2 7 0-15,-8 4-192 0,-1 1 0 0,1 1-17104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10:44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6961 14306 11391 0,'2'-24'0'16,"-2"10"0"0,0 7 0-16,0 5 0 0,-2-2 0 0,2-1 0 15,0-12 0-15,2-6 0 0,-1-8 0 0,1 3 0 0,2 2 0 0,-3 7-128 16,3 5 128-16,-2 0-160 0,-1 2 464 0,1 5 80 15,0-4 32-15,-2 2 32 0,-2-1 688 0,0 1 128 16,1-1 16-16,-5 3 16 0,5 0 432 0,-6 2 96 16,1 1 16-16,1 4 32 0,-2 0-208 0,2 0-64 15,1 0 0-15,1 4 48 0,-4 3-640 0,0 0-128 16,2 3-32-16,-2 0 48 0,2 4-384 0,-1 2-64 16,6 0 0-16,-5 3 16 0,3 0-192 0,2 5-32 15,2 1-16-15,-2 6 32 0,5-3-128 0,-3 5-128 0,0 5 144 0,0 1-16 16,-1 6-128-16,1 0 0 0,-2 4 0 0,-2 3 176 15,1 11-176-15,-3 0 0 0,2-1 0 0,-8 3 128 16,1 1-128-16,-5 0 0 0,4-3 0 0,-4 1 0 16,2 3 0-16,-2-1-208 0,3-2 80 0,-1-6 128 15,0-3-128-15,1-9 128 0,3-8-128 0,-1-7 128 16,4-1 0-16,1-11 0 0,3-1 0 0,1-8 0 16,1-1-256-16,4-4 64 0,1-3 16 0,4-4 0 15,-1-1 176-15,3-6-208 0,0 0 80 0,2-7 128 16,4-3 0-16,-1-7 0 0,1-3 0 0,-1-6 0 15,2-2 240-15,0-3-48 0,-1-3 0 0,1-5 0 0,-2 3-48 16,2-4-16-16,-1 8 0 0,-4-1 0 0,3 5-128 0,1-1 0 16,3 3 0-16,-4 4 0 0,0 8 0 0,1 4 0 15,1 3 0-15,0 4 0 0,0 2-272 0,-1 4 64 16,-18 6 16-16,0 0 0 16,0 0-192-16,0 0-48 0,0 0 0 0,85 46 0 0,-76-25 80 0,-2 8 16 15,2-1 0-15,-4 5 0 0,-2 0 336 0,-1 4 0 16,-2 5 0-16,-2 1 0 0,-1 6 192 0,-2 5-64 15,1 2 0-15,-6 1 0 0,3 2 0 0,0-5-128 16,0 0 192-16,0-5-64 16,5 0-576-16,-3-7-128 0</inkml:trace>
  <inkml:trace contextRef="#ctx0" brushRef="#br0" timeOffset="423.93">7752 15128 9215 0,'-16'24'816'0,"6"-6"-656"0,1 1-160 0,6-5 0 16,3-5 2576-16,0-4 496 0,1 7 80 0,1 7 32 15,2 13-1456-15,1 4-272 0,5 2-64 0,1-6-16 0,1-1-1072 0,0-7-304 16,2-1 0-16,2-4 128 0,-2-5-320 0,-14-14-64 15,0 0 0-15,0 0-16 16,78 39-192-16,-78-39-48 0,0 0 0 0,0 0 0 0,94 7 352 0,-94-7 160 16,0 0-160-16,84-34 160 0,-84 34 0 0,57-38 160 15,-30 15 0-15,-3-4 0 0,-3 0 112 0,-4-4 32 16,1 3 0-16,-11-5 0 0,3-2-176 0,-8-3-128 16,-2 3 144-16,-5 4-144 0,1-1 0 0,-5-1 0 15,-3 6 0-15,-2 0 0 0,2 6 0 0,-4 2-128 16,-3 5 128-16,0 9-208 0,-2 3-48 0,0 4 0 15,-3 10 0-15,-1 4 0 0,1 7 496 0,1 3 80 16,1 7 32-16,1 2 0 0,3 1 928 0,1 1 192 0,3 3 48 16,2 3 0-16,5 3-128 0,-4 1-32 15,6-2 0-15,2 6 0 0,3-1-784 0,0 2-176 0,0 6-16 0,3-8-16 16,4 3-368-16,2-12 0 0,0-2 0 0,3-4 0 31,5-2-1472-31,-17-33-192 0,42 50-64 0,-42-50-12544 0</inkml:trace>
  <inkml:trace contextRef="#ctx0" brushRef="#br0" timeOffset="1194.05">8944 15241 2751 0,'5'-10'256'0,"-3"5"-256"0,-2-1 0 0,0 3 0 0,0 1 1984 0,0-1 368 16,0-4 64-16,0-6 16 0,-2-4-64 0,-3 5 0 15,-2 0 0-15,-5 5 0 0,0 0-944 0,-8 5-192 16,1 4-32-16,-5 1-16 0,-1 2-240 0,-1 2-48 15,2 0-16-15,-2 6 0 0,3-3-112 0,0 2-32 16,1 6 0-16,1-1 0 0,2 2 64 0,0 9 16 16,-1 0 0-16,3 3 0 0,-1-1-48 0,6 5 0 15,-3 3 0-15,2 0 0 16,5-1-336-16,1-1-80 0,2-1-16 0,1-3 0 0,4-4-336 0,4 1-128 16,4-3 0-16,-3-5 0 15,6-2-528-15,1 0-112 0,2-1 0 0,-14-18-16 16,0 0 160-16,0 0 48 0,73 36 0 0,-73-36 0 0,0 0 576 0,0 0 0 15,103-17 0-15,-103 17 0 0,65-24 256 0,-65 24 192 0,64-37 16 0,-64 37 16 16,64-52-64-16,-34 26-16 0,-2-4 0 0,-4-5 0 16,-1 4-400-16,-4-6 0 0,-1 1 0 0,-8-1 0 15,1 1 0-15,-5 3 0 0,1-1 0 0,-3 10 0 16,-2-2 0-16,-1 0 0 0,1 5 0 0,0 3 0 16,0 3 0-16,-2 6 256 0,3-1-32 0,-3 4-16 15,0 6 80-15,0 0 16 0,0 0 0 0,0 4 0 16,-3 3-144-16,1 2-32 0,-2 6 0 0,3 1 0 15,-3 5 96-15,1 0 16 0,-3 0 0 0,1 1 0 0,2 1-240 16,-1-4 176-16,3-3-176 0,1-1 160 0,0 1-160 0,3-4 0 16,1-3 0-16,1 0 0 15,0-1 0-15,-2-4 0 0,3 1 128 0,-5 0-128 0,3-1 0 0,-4-2 0 16,2 1 0-16,-4 2 0 0,0 1 0 0,0-1 128 16,-1 0-128-16,-1 4 192 0,3-2 96 0,-5 5 32 15,1-3 0-15,0 6 0 0,-2 3-320 0,-3 1 0 16,-1 2 128-16,-1 7-128 0,-5 1 0 0,-1 8 0 15,-1 6 0-15,0 3 0 0,-2 6 0 0,-4 4 0 16,5 1 0-16,-1-1 0 0,3-6 0 0,3 3 160 16,2-1-160-16,1-7 128 0,3 0 16 0,-1-3 0 15,1-4 0-15,-3 1 0 0,2-1-144 0,-3-1 128 0,1 1-128 16,-2-3 128-16,0-4-128 0,0-5 0 0,4-3 0 16,-2-6 0-16,1 1 0 0,3-6 0 0,-1-3 144 0,4-4-144 15,3 0 128-15,-2-5-128 0,4-2 128 0,0-6-128 16,2 2 0-16,-2-7 0 0,0-1 0 0,0-6 0 15,0 1-400-15,-2-3 0 0,1-3 0 0,-5-4 0 32,3 1-176-32,-1-4-48 0,1-1 0 0,1-3 0 0,2-4 288 0,0-2 48 0,5-9 16 0,2 1 0 15,2-2 272-15,3-2 0 0,6 0 0 0,-1 7 0 16,8 1 0-16,-3 8 0 0,4 8 0 0,4 1 0 16,-30 29 0-16,64-47 128 0,-64 47-128 0,74-37 0 15,-74 37-272-15,80-29-112 0,-80 29 0 0,76-18-15488 16</inkml:trace>
  <inkml:trace contextRef="#ctx0" brushRef="#br0" timeOffset="1982.72">8567 14837 911 0,'-24'16'0'0,"7"-2"0"0,1 0 0 0,6-4 0 0,3-5 2592 0,3 2 432 16,-3 0 96-16,-5 11 16 0,-6 4-896 0,-4 11-160 15,1 2-32-15,2 0-16 0,1-4-1504 0,3 3-288 16,4 0-64-16,-6-1-16 16,3 6-720-16,-4 1-144 0,-1 2-16 0,-2 3-16 0,0 0 544 0,0-5 192 15,1 2-144-15,-1 2 144 0,5 1 1120 0,-1-2 304 16,4 4 64-16,5-1 16 0,2 3 96 0,3-6 0 15,3-3 16-15,2-5 0 0,5 0-1200 0,-2-11-240 16,5 2-48-16,4-5-12896 0</inkml:trace>
  <inkml:trace contextRef="#ctx0" brushRef="#br0" timeOffset="2517.77">9765 14294 29487 0,'-16'17'1296'0,"7"-3"288"0,1-2-1264 0,4-3-320 16,4 1 0-16,0-3 0 0,0 7 768 0,0 11 112 15,0 11 16-15,-2 20 0 16,-1 7-1168-16,-2 5-240 0,-4 0-32 0,-2-2-16 16,-1 2-1488-16,-7 0-288 0,-2 5-64 0,-7 9-16 15,0 3 1136-15,-1 2 240 0,3 2 32 0,-6-4 16 0,8-6 1792 0,-4-5 352 16,2 3 80-16,5-2 16 0,0-2 608 0,4-7 112 0,1-5 16 0,4-12 16 15,1-4-1024-15,4-8-208 0,2-11-32 0,2-3-16 16,1-8-720-16,4-4-208 0,-1-6-16 0,5-7 0 31,2-6-800-31,-1-5-144 0,5-4-48 0,-1-11 0 16,6-1 320-16,2-10 64 0,8-8 16 0,-5-3 0 0,4-4 560 0,2-2 96 0,5-3 32 0,1-6 0 16,0 3 128-16,1-3 0 0,0 2 128 0,-2 1-128 15,-3 6 320-15,-4 5-16 0,-2 6 0 0,-1 12 0 16,-4 7-80-16,-3 9-16 0,1 6 0 0,-3 4 0 0,2 5 384 15,-2 4 80-15,-2 5 16 0,2 2 0 0,0 3-16 0,-2 9 0 16,0 9 0-16,2 6 0 0,-2 8-672 0,4 6 0 16,-5-3 0-16,3 5-176 15,-1 4-1872-15,0-5-368 0</inkml:trace>
  <inkml:trace contextRef="#ctx0" brushRef="#br0" timeOffset="2753.58">11056 14337 16575 0,'-9'4'736'0,"4"-1"160"0,-2 6-720 0,2 0-176 0,1 1 0 0,1 1 0 16,-2 8 2352-16,-6 16 432 0,-5 22 96 0,-6 20 0 15,-8 15-752-15,1 4-144 0,-5 0-48 0,3 8 0 16,1 2-880-16,1 2-176 0,3 2-48 0,1-9 0 15,4 0-384-15,2-7-96 0,4 0-16 0,1-9 0 16,0 1-560-16,3-10-112 0,6-4-32 0,-2-9 0 31,5-8-2192-31,-5-8-448 0</inkml:trace>
  <inkml:trace contextRef="#ctx0" brushRef="#br0" timeOffset="2989.24">10528 15405 30399 0,'-11'-5'1344'0,"4"3"288"0,2 2-1312 0,4 0-320 0,1 0 0 0,3 0 0 16,0 0 1888-16,4 2 304 0,7-1 64 0,-14-1 16 0,0 0-1248 0,0 0-240 16,103 18-48-16,-103-18-16 0,0 0-720 0,100 19 0 15,-100-19 0-15,0 0 0 16,120 17-896-16,-120-17-192 0,92 4-16 0,-92-4-16 15,96-4-1408-15,-96 4-288 0,92-8-48 0,-92 8-6352 16,89-23-1280-16</inkml:trace>
  <inkml:trace contextRef="#ctx0" brushRef="#br0" timeOffset="3209.54">9212 14255 33167 0,'-83'28'2944'0,"30"-9"-2352"0,10 1-464 0,17-8-128 0,17-7 1584 0,7-5 288 16,-1 3 64-16,-1 3 16 0,2 6-1536 0,6-3-416 15,12-1 128-15,-16-8-128 16,0 0 0-16</inkml:trace>
  <inkml:trace contextRef="#ctx0" brushRef="#br0" timeOffset="3822.61">12497 14480 33167 0,'2'0'2944'0,"3"-2"-2352"15,4 1-464-15,-6-3-128 0,4 2 512 0,2-1 64 16,8-4 32-16,-17 7 0 15,0 0-608-15,77-23-320 0,-77 23 48 0,0 0 0 16,0 0-2464-16,0 0-480 0,0 0-112 0,31 44 0 16,-45-18 832-16,-5 4 160 0,-7 4 32 0,0 3 16 0,-4 5 2288 0,1 0 512 15,-4-2 80-15,1 0 16 0,1 0 1952 0,-2-4 384 0,5 3 64 16,0-6 32-16,4-2-720 0,-3 0-144 0,8 1-16 0,2-6-16 16,5 4-1216-16,-4-4-240 15,6-4-48-15,1 3-16 0,2-4-624 0,2-2 0 0,1 0 0 0,4-2-192 31,0-3-768-31,4 0-176 0,-1 0-16 0,4-3-16 0,4 2 400 0,1-2 96 16,-12-11 16-16,0 0 0 0,0 0 656 0,92 38 0 0,-92-38 0 0,0 0 0 16,105 32 224-16,-105-32-32 0,0 0 0 0,113 27 0 15,-113-27-192-15,0 0-128 0,118 18 128 0,-118-18-208 32,0 0-1184-32,108 10-224 0</inkml:trace>
  <inkml:trace contextRef="#ctx0" brushRef="#br0" timeOffset="4058.98">12142 15758 4607 0,'-35'11'400'0,"12"-4"-400"16,2-4 0-16,9 3 0 0,7-5 4336 0,3-1 784 15,-2 2 144-15,-1 2 48 0,-3-1-1952 0,-1-1-384 16,4 1-80-16,5 3-16 0,1-5-2128 0,8 1-432 15,-2 1-96-15,3-1-16 0,4 2-208 0,-14-4-256 16,0 0 48-16,0 0 16 16,89 26-256-16,-89-26-32 0,0 0-16 0,108 21 0 0,-108-21 496 0,100 19 0 0,-100-19-128 0,104 24 128 15,-104-24 0-15,105 26 0 0,-105-26 0 0,96 28 0 47,-96-28-336-47,94 21-80 0,-94-21-16 0,101 23-13520 0</inkml:trace>
  <inkml:trace contextRef="#ctx0" brushRef="#br0" timeOffset="4529.78">13672 14952 23039 0,'-11'12'1024'0,"4"-7"192"0,2 6-960 0,3-6-256 15,2 0 0-15,2 2 0 0,0 0 896 0,-1 7 128 16,3 9 16-16,1 12 16 0,-3 7-1056 0,-2 3-384 16,-2 4 16-16,-1 3 0 15,-3-2-1296-15,-2-3-256 0,-1 4-48 0,-2-6-16 16,-2 2 1168-16,-1-2 240 0,-2 3 32 0,2-1 16 0,-2 1 1408 0,4-2 272 15,3-6 64-15,2-4 16 0,2-4 272 0,3-10 48 16,2-6 16-16,2-11 0 0,2-3-800 0,4-4-144 0,-1-5-48 0,6-7 0 16,-1-3-576-16,5-8 0 0,4-6 0 0,5-7-192 31,2-1-384-31,3-6-96 0,4-4-16 0,2-6 0 0,-2-1 112 16,-2-2 32-16,0-3 0 0,0-6 0 0,0-3 544 0,-5 0 0 0,3 4 0 0,-1 3 0 15,0 2 480-15,3 4 0 0,-2 6 0 0,-1 13 0 16,-2 8 272-16,-28 30 48 0,0 0 16 0,0 0 0 15,82-19 208-15,-82 19 32 0,24 32 16 0,-12-8 0 0,-3 9 384 0,1 2 80 16,-3 7 0-16,0 10 16 0,0 9-592 0,-3 12-112 16,1 5-16-16,2 4-16 0,-2-3-576 0,2-4-112 15,4-7-128-15,-1-2 176 0,2-7-368 0,2-5-80 16,-2-4-16-16,4-4-17856 16</inkml:trace>
  <inkml:trace contextRef="#ctx0" brushRef="#br0" timeOffset="7438.51">1548 14388 11967 0,'-12'3'1072'0,"3"-3"-864"0,8 0-208 0,1-3 0 16,0 1 320-16,-2-1 32 0,-7 1 0 0,1-3 0 16,-8-6 16-16,2 4 0 0,-2-2 0 0,-1 4 0 15,-2 5-1152-15,-2 0-240 0,-2 4-32 0,-1 8-16 16,-4 4 16-16,-2 4 0 0,-3 5 0 0,0 4 0 0,0 3 1056 0,1 1 320 16,5 5 16-16,-3 1 0 0,2 6 1424 0,0 0 288 15,2 6 48-15,0 3 16 0,2 3-144 0,-3 4-32 16,8 5 0-16,0 7 0 0,3 4-768 0,2 5-144 15,0 5-48-15,4-2 0 0,1-5-496 0,4-5-96 16,3-2-32-16,2-10 0 0,6 0-80 0,4-6-16 16,6 1 0-16,1-8 0 0,4-1-64 0,2-7 0 15,1-6-16-15,4-4 0 0,-28-32-176 0,59 45-272 16,-59-45 64-16,0 0 16 0,112 47-96 0,-112-47-16 16,0 0 0-16,129-2 0 0,-129 2 304 0,85-29 128 0,-45 4-128 15,-3-6 192-15,-2-2 144 0,-7-9 32 0,1-5 0 0,-4-5 0 16,1 0 64-16,-2-8 16 0,-5-2 0 0,-5-6 0 15,0-4-448-15,-3-3 0 0,-6-1 0 0,-5-1-176 32,-4 1-464-32,-4 1-112 0,-5 2-16 0,-4 1 0 15,-2 11-336-15,-2-2-80 0,-3 4-16 0,1 4 0 16,0 2-496-16,2 11-96 0,0 8-32 0,-3 6 0 0,3 14 416 16,0 3 96-16,2 6 16 0,2 2 0 0,4 4 784 0,1 1 176 0,7 2 16 0,5-1-4704 15</inkml:trace>
  <inkml:trace contextRef="#ctx0" brushRef="#br0" timeOffset="7816.47">2287 14093 1839 0,'0'2'0'0,"-2"0"0"0,2 1 0 0,-1-3 160 0,1 4-160 0,-2-2 0 0,0 3 0 0,1 2 0 16,-6 3 896-16,-2 4 160 0,-2 4 32 16,1 1 0-16,-2 2 720 0,-2-2 160 0,2 3 16 15,-6-1 16-15,2 0 176 0,1 2 16 16,-3-2 16-16,3 0 0 0,2 3-784 0,-4-1-144 0,0 1-48 0,-1-1 0 15,1 6-608-15,-2-1-128 0,1 5-32 0,1 7 0 16,-1 2-64-16,1 5-16 0,-1 0 0 0,5 5 0 16,-5 8 352-16,6 2 64 0,0 3 16 0,1 6 0 15,6 2-176-15,-2 2-48 0,4 4 0 0,3-1 0 16,1-1-304-16,5-4-64 0,2-3-16 0,6-6 0 16,-2-7-592-16,8-1-128 15,2-2-32-15,4-3 0 0,2-6-2000 0,2 4-400 0,3-4-64 0,0-1-4736 16,5-1-928-16</inkml:trace>
  <inkml:trace contextRef="#ctx0" brushRef="#br0" timeOffset="8132.01">2782 14245 12895 0,'-24'-19'576'0,"6"7"112"0,4 1-560 0,6 2-128 0,2 6 0 0,5 1 0 16,-6 0 1808-16,-2-1 336 0,-5-2 64 0,-3 5 16 15,1 5-384-15,0 5-80 0,2 10-16 0,2 2 0 16,0 10-1104-16,3 4-240 0,-1 4-32 0,1 11-16 16,-1 6-224-16,1 6-128 0,-2 1 128 0,1 4-128 15,-2 9 208-15,1 1-16 0,-3 8-16 0,2-5 0 16,2 5 128-16,1-3 16 0,0 6 16 0,1-5 0 15,1 3-16-15,1-2-16 0,-1 1 0 0,4-8 0 0,1-1-304 16,2-6-272 0,4-12 48-16,1-1-9024 15,4-6-1808-15</inkml:trace>
  <inkml:trace contextRef="#ctx0" brushRef="#br0" timeOffset="8461.73">2969 15123 17503 0,'-9'0'1552'0,"5"0"-1232"16,1 0-320-16,6 0 0 0,-3 0 1840 0,0 0 304 0,0 3 64 0,0 1 16 15,-3 1-832-15,3 5-176 16,0 4-16-16,0 5-16 16,-4 9-2016-16,-1 5-416 0,0 8-80 0,-4 2-16 15,2 8-976-15,-1-3-208 0,-1 5-32 0,2 1-16 16,-2-4 1104-16,2-3 240 0,5 0 32 0,2-3 16 0,4-4 1184 0,1 0 384 0,4-5 0 0,-2-4 0 15,5-5 672-15,-3-5 144 0,3-4 16 0,2-1 16 16,2-2 96-16,-1-9 16 0,3-5 0 0,-1-7 0 16,2-5-384-16,-1-7-64 0,-1-2 0 0,1-7-16 15,-1 2-432-15,-3-9-64 16,2-7-32-16,-2-8 0 0,-2 1-352 0,-2-3-192 0,-1-4 32 0,-4 2 0 16,-1-2-464-1,-3 6-80-15,-1 5-32 0,-1 3 0 0,-1 7-656 0,-2 4-128 0,1 8-16 0,-4 4-16 16,2 3 48-16,-1 7 16 0,1 1 0 0,2 4-4896 15</inkml:trace>
  <inkml:trace contextRef="#ctx0" brushRef="#br0" timeOffset="8948.53">3575 15358 5295 0,'0'-4'0'0,"-2"-3"224"0,2 2-64 0,-1 2 0 0,-1-2-160 0,0-2 0 15,0 1 0-15,-1-8 0 0,-4-1 1568 0,-4-6 288 0,-3-2 48 0,-5 7 16 16,-2 8-1168-16,-1 4-240 0,-1 8-32 0,-5 6-16 16,0 13-208-16,-1 1-64 0,1 4 0 0,-4 7 0 15,5 3 176-15,0 4 16 0,1 7 16 0,2 1 0 16,3 1 752-16,2 1 160 0,1 0 32 0,6-6 0 16,0-3 368-16,5-4 80 0,7-5 0 0,0-6 16 15,5-5-1008-15,4-6-208 16,1-1-32-16,4-11-16 15,4 2-928-15,1-7-176 0,2-5-32 0,0-4-16 0,3-5-768 0,-1-3-160 16,1-4-16-16,-1-3-16 0,1-8 880 0,-1-3 176 0,1-1 48 0,-1-3 0 16,0 1 464-16,-1 2 0 0,-3 3 0 0,1 1 0 15,-3 1 0-15,-3 8 0 0,0 2 0 0,-7 6 0 0,3 8 0 0,-6 3 0 16,-1 8 0-16,-3 4 0 0,-1 10 0 0,-3 4 128 16,2 11-128-16,-5 6 160 0,0 8 368 15,-1 9 80-15,-3 6 16 0,-1 10 0 0,2 8-48 0,-10 7 0 16,3 0 0-16,-2 7 0 0,-2 2 32 0,2 3 0 15,1 2 0-15,-1-9 0 0,5-10-96 0,0-7 0 16,0-16-16-16,0-6 0 0,0-6-304 0,0-7-64 31,-1-4-128-31,3-8 192 0,-4-7-192 0,4-7 0 0,3-9 128 0,2-6-128 16,2-6 0-16,3-7 0 0,0-7 0 0,4-11 0 0,3-6-384 0,2-6 0 16,2-8-16-16,5-5 0 15,2-6-624-15,1-3-128 0,4-2-32 0,3-3-6240 0,6 1-1264 16</inkml:trace>
  <inkml:trace contextRef="#ctx0" brushRef="#br0" timeOffset="9391.62">3847 15340 17503 0,'-9'20'768'0,"4"-6"176"0,1-2-752 0,3 0-192 0,1-7 0 0,0 4 0 0,1 0 1120 0,1 8 192 0,0 13 32 0,-2 8 16 0,3 7-1104 0,-4 7-256 31,-1 1 0-31,-2-3 0 0,-1 4-160 0,0 0-48 16,-2-2-16-16,0-4 0 0,0 0 224 0,0-8 0 15,4-5 0-15,-3-10-144 0,5-5 352 0,-1-6 80 16,2-5 16-16,0-7 0 0,2-4 16 0,-1-7 16 15,3-5 0-15,-1-5 0 0,4-3 64 0,0-8 16 16,0-7 0-16,0-6 0 0,4-1-416 0,-3-6-192 16,3-2 0-16,-1-4 16 15,2 0-208-15,1 0-32 0,-1 1-16 0,4-5 0 0,1-2 288 0,2 3 144 16,4-2-160-16,1 0 160 0,1 3 0 0,-1 4 0 0,4 5 0 16,-5 11 0-16,-3 14 0 0,0 6 0 0,-3 6 128 0,-3 10-128 15,-2 4 480-15,-1 9 32 0,-1-1 16 0,-3 4 0 16,0 5 1056-16,2 4 208 0,-6 5 32 0,4 1 16 15,0 6-544-15,-5 10-96 0,1 2-32 0,-1 7 0 16,0-1-720-16,-2 2-160 0,-4 1-32 0,4-2 0 31,-1-3-528-31,2 3-112 0,1-6-32 0,3-2 0 0,4-5-1952 16,0-2-384-16</inkml:trace>
  <inkml:trace contextRef="#ctx0" brushRef="#br0" timeOffset="9703.46">4849 13926 17503 0,'-14'-17'768'0,"3"5"176"0,3 8-752 0,1 2-192 16,3 4 0-16,3 0 0 0,-3 5 2688 0,-1 3 496 15,-2 9 96-15,0 13 32 0,0 6-1072 0,2 7-192 16,5 9-64-16,0 2 0 0,3 10-1536 0,2 0-304 15,4 8-144-15,-4 4 128 0,2 9-368 0,-1 0-80 16,0 7 0-16,-2-1-16 16,-2 1-672-16,-2 1-128 0,-2 8-16 0,-3 2-16 0,0 4 704 0,-6 3 144 0,-1-4 16 0,-4-7 16 15,-3-5 464-15,-9-1 80 0,0 0 32 0,-3-5 0 16,-2 1 592-16,0-11 112 0,0 2 32 0,-1-13 0 16,5 1-464-16,-1-11-96 0,4-3-16 0,2-4 0 15,3-12-448-15,5-10-240 0,6-4 32 0,1-9-15904 16</inkml:trace>
  <inkml:trace contextRef="#ctx0" brushRef="#br0" timeOffset="10241.37">5962 14496 11967 0,'0'-4'1072'0,"0"3"-864"0,-1-1-208 0,1 2 0 16,1 0 1424-16,-1 0 240 0,-1-2 64 0,-1 2 0 15,-2 2-464-15,1 3-96 0,-8 0-16 0,4 7 0 16,-6 4-976-16,0 2-176 0,-2 4 0 0,1 1-160 15,-5 5 160-15,-1 0 0 0,1 1 0 0,-5-1 128 16,3 5 64-16,0 2 32 0,2 0 0 0,-2-4 0 16,2 4 320-16,1 0 64 0,6-6 16 0,0 1 0 15,1 1 256-15,4-5 48 0,4-3 16 0,-4 0 0 16,5-2-368-16,2-4-80 0,4 2-16 0,1-5 0 0,-2 2-480 0,6 0 128 16,2-4-128-16,-1-4 0 0,4 5 0 0,2-6-208 15,1 3 32-15,1-3 16 16,1 3-272-16,2-1-48 0,-21-9-16 0,0 0 0 15,0 0-80-15,87 25-32 0,-87-25 0 0,0 0 0 16,0 0-896-16,94 27-176 0,-94-27-48 0,0 0-8064 0</inkml:trace>
  <inkml:trace contextRef="#ctx0" brushRef="#br0" timeOffset="10425.64">5741 15529 14735 0,'-30'19'1312'0,"11"-7"-1056"0,4-3-256 0,4-1 0 16,8-2 2160-16,1-5 368 0,2 1 80 0,-4 3 16 15,3 6-208-15,1-3-48 16,5 3 0-16,9-6 0 0,5-3-1840 0,-19-2-368 0,0 0-160 0,99-7 128 31,-99 7-880-31,93-9-176 0,-93 9-32 0,104 4-12720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27:35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12063 13944 1839 0,'4'0'160'0,"-1"-2"-160"0,1 0 0 0,-1 0 0 15,-1-1 240-15,0 1 16 0,-2 2 0 0,0 0 0 16,0 0-432-16,0 0-80 0,0 0 0 0,0 0-16 15,0 0 272-15,54-43 0 0,-54 41 0 0,-4 0 0 16,2 0 192-16,-3 1 64 0,2-3 0 0,-1 2 0 16,-1 1-256-16,0-1 0 0,-1 2 0 0,-2 0 0 15,1 3-208-15,0 3-48 0,-2-3 0 0,2 1 0 0,2 1 816 0,-6 4 144 16,4-2 48-16,0-1 0 0,1 7 928 0,0-3 192 16,-2-1 48-16,-1 3 0 0,2-2-48 0,-2 4 0 15,-1 0 0-15,1 2 0 0,0-2-656 0,1 3-128 16,-3 3-16-16,2-1-16 0,-1 5-416 0,1-3-64 15,1 2-32-15,-1-1 0 0,2 3-16 0,-2-1 0 16,2 0 0-16,5-3 0 0,-3 7 400 0,3-5 80 16,4-2 16-16,-2-4 0 0,5 1-128 0,-3-3 0 15,5-1-16-15,-2 2 0 0,2 0-528 0,-1-4-96 16,1-2-32-16,0 4 0 0,-2-2-496 0,0-1-112 16,0 4 0-16,-5-1-16 15,2-1-480-15,-4 4-80 0,-1 2-32 0,-4 7 0 16,2 2-80-16,-4 3-16 0,-2 4 0 0,1 2 0 15,-1 3-352-15,-1-3-80 0,0-1-16 0,2-8-7824 0</inkml:trace>
  <inkml:trace contextRef="#ctx0" brushRef="#br0" timeOffset="44746.97">14309 11824 1839 0,'-5'-9'160'0,"3"-1"-160"0,-3 5 0 0,3-1 0 16,2 1 576-16,-1 2 96 0,1-1 16 0,-2-3 0 0,-2-5-176 0,1-4-48 15,1 1 0-15,-3 4 0 16,1 1-464-16,1 4 128 0,1 1-128 0,-1-2 0 0,-2 6-192 0,1-1-96 16,-1 0-16-16,0-1 0 0,-2 1 304 0,1 0-128 15,1 2 128-15,2 0 0 0,-3 0 208 0,1 0 160 16,-2 2 16-16,2 0 16 0,0-1 608 0,0 1 112 16,-2 0 32-16,5-2 0 0,0 2 176 0,2-2 32 15,2 0 16-15,3-2 0 0,0 2-320 0,2-4-64 16,4 1-16-16,-3-4 0 0,1 2-480 0,0 1-112 15,0-1 0-15,-4 0-16 16,0 1-368-16,2 2-160 0,-5 2 16 0,-2 2 0 16,0 2-240-16,-5 3-64 0,-1 1 0 0,-2 8 0 0,-1-2 672 0,-2 3 128 15,1 3 32-15,1 0 0 0,-1 3 544 0,1 0 112 0,0 10 32 16,2 0 0-16,4 4 96 0,-6 3 32 0,6 3 0 0,-1 1 0 16,2 6-400-16,2 1-80 0,0 6-16 0,0-1 0 15,2 1-496-15,0-4-208 0,1-5 176 0,1-4-176 16,-1-9 0-16,4-2-160 0,-1-10 0 0,4-6-13200 15</inkml:trace>
  <inkml:trace contextRef="#ctx0" brushRef="#br0" timeOffset="66002.17">19074 8536 13823 0,'-4'1'1216'0,"-1"1"-960"0,3 0-256 0,2-2 0 16,0 0 256-16,-2 1 0 0,-1 1 0 0,-2 2 0 15,-4 3-256-15,0 1 0 0,-3 3 0 0,3-1 0 16,-3 4-160-16,3-2 32 0,-3 2 0 0,3 2 0 16,1 1 368-16,1 3 80 0,0-1 0 0,2-2 16 15,3 2 368-15,0-3 64 0,4-2 0 0,1 0 16 16,1 3-528-16,3-1-96 0,-2 3-32 0,0 2 0 0,4 3-128 0,-6 4 0 16,1 5 0-16,-1 7 0 0,1 4 0 0,-6 12 160 15,2 10-16-15,-3 7 0 0,-3 5-144 0,-1 8 0 16,-1 10 0-16,-3 3 128 15,1-3-1120-15,-1 5-224 0,-1 7-64 0,2-4-5952 0</inkml:trace>
  <inkml:trace contextRef="#ctx0" brushRef="#br0" timeOffset="86028.56">9244 12169 6447 0,'-4'10'576'0,"4"-6"-576"0,0 1 0 0,2-5 0 0,0 0 672 0,-1 0 32 16,1 2 0-16,3 1 0 0,1 1-384 0,1-3-64 16,1-2 0-16,-1-5-16 0,2-1-240 0,-6 0 0 15,3 1 0-15,-3-1 0 0,-1 3 0 0,-4 2 128 16,0 2-128-16,-3 0 144 0,0 2 1392 0,-2 2 256 16,0 1 64-16,2 0 16 0,-2 0 176 0,2-1 16 15,1 4 16-15,2-4 0 0,2-1-800 0,2-3-176 16,3 0-16-16,6 0-16 0,-3-1-784 0,5-5-160 15,4-1-128-15,2 2 192 0,0-2-192 0,2-3 0 16,-21 10 0-16,0 0 0 0,0 0-144 0,114-39 144 16,-114 39 0-16,0 0 0 0,109-26-160 0,-109 26 160 15,0 0-128-15,0 0 128 0,115-12 0 0,-95 14-128 0,-5 7 128 16,-6-1 0-16,-2 6 0 0,-2 4 0 16,-3 3 0-16,-4 1 0 0,-5 10 0 0,0 2-128 0,-3 5 128 0,-2 6 0 15,-4 6 0-15,-5 3 0 16,0 6 0-16,-5 3-128 0,-2 7 128 0,0 0-160 0,-3-3 160 0,-1 5-160 31,1-1-672-31,1-6-144 0,3 1-32 0,2-9 0 0,3-8 480 16,1-2 80-16,1-7 32 0,3-7 0 0,3-8 32 0,2-8 0 0,1-3 0 0,3-5 0 15,1-7 384-15,2-4 0 0,3-2 0 0,-2-10 0 16,4 2 0-16,0-10 0 0,6-5 0 0,-5-7 128 0,6-5-128 0,2-1 128 16,1-5-128-16,3-4 128 0,2-1-128 0,-1 4 0 15,9 3 0-15,-2 1 0 0,1 11 0 0,3 1 0 16,-25 30 0-16,0 0-128 15,0 0-1120-15,96-38-224 0,-70 39-32 0,0 10-16 16,5 1 304-16,4 11 48 0,-5 3 16 0,3 0 0 16,-2 4 960-16,-1-4 192 0</inkml:trace>
  <inkml:trace contextRef="#ctx0" brushRef="#br0" timeOffset="98856.88">11164 8811 11055 0,'-9'14'976'0,"-1"-7"-784"16,6 0-192-16,4-6 0 0,0 1 1216 0,-3 2 208 16,-1 6 48-16,-6 2 0 0,3 7-320 0,-5-1-64 15,6-1-16-15,5-3 0 0,-4-5-896 0,5 0-176 16,5-4 0-16,-4-2 0 0,6 2-128 0,4-3 128 15,-1-2-128-15,6-2 128 0,-16 2-144 0,0 0 144 16,0 0-160-16,89-10 160 0,-89 10 288 0,0 0 160 16,92-14 16-16,-92 14 16 0,0 0 832 0,94-5 160 0,-94 5 48 15,0 0 0-15,105-5-720 0,-105 5-144 16,0 0-16-16,106 0-16 0,-106 0-496 0,0 0-128 0,86 12 0 0,-86-12 0 16,0 0 0-16,0 0 0 0,62 36-176 0,-56-22 176 15,-1-1-144-15,-5 0 144 0,0 3-128 0,-7 2 128 16,2 2 0-16,-11 5 0 0,-2 1 0 0,-4 0 0 15,-4 5 0-15,-4-1 0 0,-7 0 0 0,1-1 0 16,-1-1-208-16,1 3 32 0,-1-3 16 0,1 4 0 16,4-6-32-16,1 2-16 0,5-6 0 0,3-2 0 15,4-1 208-15,3 0 0 0,6-5 144 0,1-6-144 16,4 5 128-16,3-6-128 0,2 1 0 0,2-2 144 0,-1-1-144 16,3 3 0-16,5-2 0 0,-6-5 0 0,6 6 0 0,0-3 0 15,1-1 0-15,2-1 0 0,2 0 0 0,2 0 0 16,-16-2 0-16,0 0 0 0,0 0 0 0,0 0 0 15,0 0 128-15,0 0-128 0,77 29 0 0,-72-22 0 16,-2 7 0-16,1-5 0 0,1 5 0 0,-3 0 0 16,1 0 0-16,1 0 128 0,-1 1 624 0,-1 3 112 15,3-3 32-15,-5 3 0 0,0 1-192 0,-5-2-48 16,1 4 0-16,-4 0 0 0,-1 0-240 0,-5 0-48 16,-5 5-16-16,-4-2 0 0,-5-1-112 0,-8 0-32 15,-4-2 0-15,-11 1 0 0,1-4-208 0,-8-8 128 0,-3-1-128 16,-3-6 0-1,-6-1-1808-15,2-4-464 0</inkml:trace>
  <inkml:trace contextRef="#ctx0" brushRef="#br0" timeOffset="122498.83">13642 6151 4607 0,'2'2'400'0,"-2"0"-400"16,0-2 0-16,1 0 0 0,1 0 192 0,-2 1-64 16,4 5 0-16,-1-3 0 0,1 4-128 0,-1-2-192 15,-1 6 32-15,-2-6 16 0,0 4-208 0,-2-1-32 0,2-2-16 16,-5 4 0-16,1-5 400 0,-3 6 144 0,4-4 0 0,-6 1 0 16,0 1 896-16,3-4 176 0,0 4 48 0,1-4 0 15,3-1 528-15,2-3 96 0,0 3 32 0,0-2 0 16,2-2-752-16,0-2-144 0,0 2-16 0,-1-4-16 15,1 4-736-15,0-1-128 0,-2-1-128 0,-2 2 144 16,0 2-144-16,1-1 0 0,-3 5 0 0,1-1 0 16,-4 0 0-16,0 2-144 0,3 2 144 0,-5 1 0 15,2 1-128-15,0 1 128 0,2-2 0 0,0 4 0 16,3-2 0-16,1-3 304 0,2 5-48 0,3-5 0 16,-1 1 384-16,2-1 64 0,4 3 0 0,0-1 16 15,1-3-368-15,4 3-80 0,-14-11-16 0,0 0 0 0,0 0-256 0,63 38 0 16,-63-38 0-16,0 0 0 15,0 0-128-15,0 0 128 0,78 30 0 0,-64-27-144 0,0 2 144 0,-1-3 0 16,-1 0 0-16,0 0 128 0,-5-1 0 0,2-1 16 16,1 0 0-16,-1 2 0 0,-1-2 112 0,1 0 0 15,-2 2 16-15,2-2 0 0,0 0-272 0,-2 0 128 16,0 0-128-16,3 0 0 0,2-2 0 0,-3 0 0 16,3 1 0-16,2-1 0 0,-2-2 0 0,2-1-176 15,0 3 176-15,-3-1-160 16,3-1-560-16,-1-1-112 0,-2 0-32 0,-1 0 0 15,-1 3-608-15,0-3-112 0</inkml:trace>
  <inkml:trace contextRef="#ctx0" brushRef="#br0" timeOffset="122733.9">14215 6226 11967 0,'-7'16'1072'0,"6"-8"-864"0,-3 5-208 0,2-8 0 16,4 2 1792-16,2-4 304 15,-3 4 64-15,4 5 16 0,2 9-448 0,0 5-64 0,2 9-32 0,-5 4 0 0,-4 1-1264 0,-6 8-368 16,-1 6 144-16,-8 6-144 0,-3 2 0 0,-6 10 0 16,-2 4 0-16,-4 3-128 0,-1 3-224 0,-2-4-32 15,1-3-16-15,-3-12 0 16,6-9-816-16,4-14-144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31:34.9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1-10T23:32:14.809"/>
    </inkml:context>
  </inkml:definitions>
  <inkml:trace contextRef="#ctx0" brushRef="#br0">13191 14856 10463 0,'0'-3'0'0,"-2"1"0"32,-2 0 0-32,4 1 0 0,0 1 0 0,0 0 0 0,-1-2 0 0,-1-2 0 0,-2-1 0 0,3 2-160 15,-3 3 544-15,2-2 96 0,2 2 32 0,-3 0 0 16,-1 2-304-16,3-2-64 0,-3 3-16 0,2-1 0 16,-1-2 48-16,1 0 0 0,-3 0 0 0,3 0 16 15,1-2-16-15,-3-1 0 0,2 1 0 0,1-2 16 16,-1 3 0-16,2-5 16 0,0 5 0 0,-2-3 16 15,-1 2-32-15,1 1 0 0,0-1 0 0,0 2 16 16,1 0-32-16,-3 2-16 0,1-1 0 0,3 1 0 16,-6 2 144-16,3 3 16 0,1-4 16 0,0 1 16 15,-1 4-144-15,1-1-16 0,4 0-16 0,-4 4 16 16,0-4-16-16,2 5 0 0,-1-5 0 0,-3 5 16 0,3-3-192 0,-1 3 192 16,0-2-192-16,0 1 192 0,2 1-192 0,0-3-208 15,0 1 32-15,-1-3 16 0,2 7 160 0,-1-5 0 16,0 6-144-16,0-2 144 0,0 1 0 0,-1 0-128 15,-1 1 128-15,2 4 0 0,-2-1 320 0,2 1 160 16,0-2 32-16,2 1 16 0,-2-1 208 0,2-1 32 16,-2-2 16-16,1 1 0 0,-1 1-512 0,2 0-96 15,-2-2-32-15,0-2 0 0,2 4-144 0,-2-2 0 0,3 0 0 16,1-6 0-16,-4 6 0 0,1-7 0 16,1 5 128-16,3-6-128 0,1-1 480 0,1 0 16 0,-2-2 0 0,4-3 0 15,-1-1-368-15,1 1-128 0,0-2 0 0,-1-3 0 16,1 0 0-16,0 3 0 0,1-3 0 0,-1-4 0 15,1 2 0-15,-1-4 0 0,2 4 0 0,-3-5 0 16,3 4 0-16,-1-5 0 0,-1 6 0 0,0-5 0 16,-2 5 0-16,1-3 0 0,1 5 0 0,-5-2 0 15,3 0 0-15,-2 3 0 0,0 1 0 0,-2-1 0 16,3 2 0-16,-1 1 0 0,0-3 0 0,0 1 0 16,1 1 0-16,1-3 0 0,-2 1 0 0,0-1 0 15,2 2 0-15,-5-3 0 0,3 1 0 0,-2-2 0 16,3 4 0-16,-3-3 0 0,-1-1 0 0,0 2 0 0,-1 0 0 0,-1-4 128 15,0 4-128-15,0-4 0 0,0 1 448 0,-1 1 32 16,-1-5 16-16,0 3 0 16,-5-2-208-16,4 1-32 0,-2-2-16 0,1-4 0 0,-5-1 16 0,2-3 16 15,0 1 0-15,0 0 0 0,2 2-272 0,-2-1 0 16,2 4 128-16,0-1-128 0,1 3 0 0,-1-2 0 16,2 7 0-16,-1-4 0 0,2 4 0 0,-1 0 0 15,3-1 0-15,-2 1 0 0,2 1 0 0,-3-2 0 16,1 2 0-16,-2-2 0 0,3 2 0 0,-1 1 0 15,-2-2 0-15,1 4 0 0,-2 1-160 0,-2 4 160 16,2 1-160-16,-4 4 160 0,0 0 0 0,-3 2 0 16,0 0-128-16,-2-1 128 15,0-1-768-15,0-3-128 0,3 1 0 0,-3-1-10416 0</inkml:trace>
  <inkml:trace contextRef="#ctx0" brushRef="#br0" timeOffset="1839.66">15522 12721 1839 0,'4'-2'160'0,"-4"0"-160"16,1 1 0-16,-1 1 0 0,0-4 368 0,2 2 32 0,0-1 16 0,3-4 0 15,0-5-272-15,2 1-144 16,0-1 160-16,-2-2-160 0,2 6 0 0,-1-3 0 0,-1 2 0 0,0-1 0 16,-1 5 0-16,-1-1 0 0,-1 0 0 0,0 4 0 15,-1 0 928-15,1-1 144 0,-2-1 16 0,0-1 16 16,0 1-176-16,0 1-32 0,-2-1-16 0,-1-1 0 15,1-2-560-15,-1 4-96 0,1-3-32 0,0 0 0 16,-3 2-192-16,3-3 0 0,0 0-192 0,2 2 192 16,0 3 0-16,0 0-128 0,2 2 128 0,-2 0 0 15,0 4 0-15,0-1 192 0,-2 6-16 0,1 0-16 0,-1 3 800 0,-2 2 176 16,3 0 16-16,-1 5 16 0,-3 0-352 0,1 4-80 16,-1-4-16-16,2 4 0 0,-4-1-432 0,3 1-96 15,-1 5 0-15,1-2-16 16,3 2-176-16,-5 0 0 0,5 1-160 0,-1-1 160 0,2 2-128 0,0-2 128 15,0 1 0-15,2-1-144 0,-1 2 144 0,5-4 0 16,-5 5 0-16,5-5 0 0,-1 4 0 0,2-6 0 16,-4 4 0-16,6-4 0 0,0-3 0 15,-4-1 0-15,7-5 0 0,-3-6 0 0,3 1 0 0,0-4 0 16,2-6 0-16,2-2 0 0,1-5 0 0,-1-4 0 16,3-2 0-16,0-3 0 0,0-3 0 0,2-4 0 0,-1 0 0 0,-1 3 0 15,0-5 320-15,-2-1 32 0,1 2 16 0,-3-3 0 16,-2 0-64-16,-1 0-16 0,2 0 0 0,-7 0 0 15,1 1-128-15,-2 0-32 0,-3 5 0 0,1-3 0 16,-3 1-128-16,-1-3 0 0,0 5 0 0,-1-3 0 16,-1 1 0-16,-2-3 0 0,1 3 144 0,-4-1-144 15,-2 0 0-15,-3 3 0 16,2 0 0-16,-6 2 0 0,2 3 0 0,-3 4 0 0,-4 0 0 0,0 5-128 16,-2-2 128-16,2 7 0 0,-3-1 0 0,-1 3 0 15,3 0 0-15,1 2 0 0,-4 3 128 0,5 7-128 16,-1 2 0-16,0 3 0 0,-2 4 0 0,2-2-128 0,4 1-48 15,-1-3 0-15,1 2 0 0,1-7 0 16,6 0-720-16,-1-8-160 16,4-4-32-16,6-7-7040 0</inkml:trace>
  <inkml:trace contextRef="#ctx0" brushRef="#br0" timeOffset="2926.75">17702 9788 4607 0,'0'2'400'0,"0"-1"-400"0,2 1 0 0,-2 2 0 0,0-3 720 0,0 1 64 15,0 3 16-15,0 2 0 0,2 7 96 0,-2-3 0 16,0 1 16-16,0 2 0 0,0-2-16 0,0-2 0 16,0 3 0-16,1-5 0 0,-1 4-128 0,2-1-16 15,-2-1-16-15,0 3 0 0,0-3 112 0,0 4 32 16,-3 3 0-16,1-1 0 16,2 1-144-16,-2-1-32 0,0 3 0 0,1 0 0 0,-1 2-352 0,2 0-80 15,-2 4-16-15,2-4 0 0,-2 5-256 0,-1 0 0 0,1 2 0 16,0-2 0-16,1 0 0 0,1 2 0 0,0-4 0 15,1-3 0-15,1 0 0 0,0-5 0 0,3-1 0 16,0-6 0-16,2 1 0 0,0-6 0 0,4-2 0 0,-1-2 0 16,1-4 0-16,1-1-144 0,2-7 144 0,2-2-128 15,-3 0 128-15,1-5 0 16,2-6 0-16,0 3 0 0,-1-3 0 0,-2 1 0 0,1-4 0 0,0 4 0 16,-6-6 0-16,4 6 0 0,-1-2 160 0,-2-1-160 15,-1 3 528-15,1 0 16 0,-2-2 0 0,2 3 0 16,-4-1-16-16,0-4 0 0,0 7 0 0,1-4 0 15,-6 4-384-15,0 1-144 0,0 0 0 16,-7 3 144-16,0 3-144 0,0 0 0 16,-7 4 0-16,-2-2 0 0,-1-1 0 0,-4 8 0 0,0 0 0 0,-2 3 0 15,-6 0 400-15,2 4 48 0,3 0 16 0,-2 1 0 16,1 1 16-16,5 5 0 0,0-2 0 0,1-1 0 0,2 3-480 0,3-2 128 16,3 5-128-16,3-5 0 0,2 2-144 0,0-4-80 15,4-1-16-15,0 1-13168 0</inkml:trace>
  <inkml:trace contextRef="#ctx0" brushRef="#br0" timeOffset="16540.09">11373 12794 8623 0,'-2'0'0'16,"1"0"0"-1,-1 2 0-15,2-4 0 0,0 2 0 0,-2 0-128 16,0 0 128-16,-1 2 128 0,-2 0-128 0,-1-2 192 16,3 0-192-16,1 0-240 0,0-2 48 0,1 0 48 15,-3 2-48-15,4-2 0 0,0 1 0 0,0-3 32 16,0 2 160-16,0 2 0 0,0 2 0 0,0-2 0 0,0 0 448 0,4-2 32 16,-4 2 16-16,0 0 16 15,0-1-192-15,0 1-32 0,-4-2-16 0,4 2 32 0,0 0-144 0,0 0-32 16,-2-2 0-16,2 2 32 15,0-2 16-15,0 2 0 0,0-1 0 0,0-1 16 0,0-2-192 0,2 1 0 16,-2-1 0-16,0 3 0 0,4-1 0 0,-3-2 0 16,1 1-192-16,0-4 192 0,0 4 0 0,-1-1 320 15,1-5-32-15,0 4 16 0,1-2-48 0,1-3 0 16,-2 4 0-16,1-4 32 0,1 3-288 0,-3-2 0 16,3 1 0-16,1 2 0 0,-3 1 0 0,0-2 0 15,-1 6 0-15,1-1 0 0,0 0 0 0,-2 2 0 16,1 2 192-16,-1-2-48 0,0 2 432 0,0-2 96 0,2 1 16 0,-2 3 0 15,0 3-96-15,0-4-16 16,0 1 0-16,2-1 0 0,-2 4-384 0,2-2-192 0,-2 1 160 0,0 4-160 16,0-3 0-16,0 3 0 0,0-1 0 0,-2 3 0 15,0-3 0-15,-1 7 0 0,1-2 0 0,0 0 0 16,-1-2 0-16,1 3 128 0,-1-1-128 0,1-3 0 16,0 6 416-16,0-1-16 0,1 0 0 0,1-2 0 15,0-2-160-15,0 2-48 0,0-2 0 0,0-2 0 16,0 2-192-16,0 1 0 0,0-3 0 0,1 1 0 15,-1-3 0-15,2 1 0 0,-2 1 0 0,2-1 0 16,-2 0 0-16,0 3 0 0,0-3 0 0,0 5 0 0,0 0 0 16,-4 0 0-16,3 3 0 0,-1-1 0 15,0 1 0-15,-1 1 0 0,-3-1 0 0,3-1 0 0,-1-4 0 0,3 0 256 16,-1-7-64-16,2 4 0 0,-2-6-32 0,2-1-16 16,2-4 0-16,0-1-6256 15,-1-2-1248-15</inkml:trace>
  <inkml:trace contextRef="#ctx0" brushRef="#br0" timeOffset="29108.29">12682 8689 911 0,'-5'2'0'0,"-1"-1"0"0,3 1 0 0,1 0 0 15,0 0 640-15,1 1 64 0,-10 6 0 0,-1 1 0 16,-2 6-144-16,-3 0-32 0,1 1 0 0,4-3 0 16,1-2-32-16,1 2-16 0,3-4 0 0,0-1 0 15,0 3 16-15,2-1 0 0,1 1 0 0,-3 0 0 16,4 0-96-16,-1 4-16 0,1 0 0 0,3-1 0 16,-2 1-96-16,-2 1-32 0,3-3 0 0,-3 2 0 15,3 2-64-15,-3-3 0 0,2 3-16 0,1-1 0 16,1 4-176-16,0-2 0 0,0 2 0 0,0 0 0 15,0 0 0-15,1 0-192 0,3 0 64 0,-2 1 128 0,3-1 0 16,2-2 0-16,-4 2 0 0,4-2 0 16,2-1 0-16,-2-1 0 0,3 2 0 0,1-1 0 0,-1 1 0 0,1 0 0 15,3 2 0-15,-2-2 0 0,2-1-160 0,0-1 160 16,3 0 0-16,-1-1-144 0,-2 0 144 0,5-1 0 16,-2 1 0-16,3-2 128 0,-1-4-128 0,0 3 0 15,0-5 0-15,0 1 0 0,0-2 0 0,2-5 0 16,-2 1 0-16,1 2 0 0,1 1 0 0,-1-3 0 15,3 1 0-15,-2 1-128 0,3-5 128 0,1-2 0 16,-25 2 0-16,0 0 0 0,0 0 0 0,106-24-128 16,-83 15 128-16,-23 9 0 0,0 0 0 0,73-45 0 15,-73 45 0-15,0 0 0 0,66-52 288 0,-48 34 96 0,-1 2 0 16,-1-1 16-16,-2 1 176 0,0 1 48 0,-2 2 0 0,0-4 0 16,-2 0-96-16,1-1-16 0,-1 1 0 0,-3-1 0 15,0 1-304-15,-2-2-64 0,1 1-16 0,-5-1 0 16,1 0-128-16,-2 2 0 0,0-1 0 0,-3 3 0 15,-1-1 0-15,-1-3 320 0,0-4-48 0,-4 2 0 16,2 0 608-16,0-5 112 0,-3-2 32 0,1 0 0 16,0-3-432-16,2 3-80 0,-1-5 0 0,-1 2-16 15,-2 3-496-15,-1-2 128 0,-2 6-128 0,0 0 0 16,-1 1 0-16,-1 4 0 0,-1 1 0 0,-6 6 0 16,2-2 160-16,0 0 144 0,-2 6 16 0,1-3 16 15,-1 4 400-15,-1 2 80 0,1-2 16 0,0 3 0 0,1 4-432 0,-4 0-80 16,1 2 0-16,3 2-16 0,-1 3-304 0,0 0 0 15,2 5 0-15,4-5 0 0,3 5-368 0,-2-5 32 16,4 2 0-16,2-4 0 16,-3-2-304-16,3-1-48 0,1-2-16 0,2 0-6912 15,0-2-1376-15</inkml:trace>
  <inkml:trace contextRef="#ctx1" brushRef="#br0">24805 13418 0,'0'0'0,"-30"102"16,-1 27-16,5 4 15,3-3 1,4-4-16,2-15 16,3-24-1,1-22-15,6-27 16,4-15 0,-4-6-16,-10 0 15,-8-3 1,-4-1-16,4 2 15,8 3-15,13-1 16,6 6 0,-2-23-16,10 99 31,50-83-15,-1-8-1,-10-13 1,-7 0-1,-8-4 1,-18-8 0,-18-1-1,-12-4 1,-5-6 0,0-5-1,0 7 1,0 7-1,8 1-15,-4 6 16,6 7 0,2 3-1,2 4 1,-4 3 0,0 9-1,-1 2 1,5-4-1,-1-4 1,6-2 0,0 1-1,-5-4 1,2-5 0,-1 4-1,2-2 1,-1-2-1,1 4 1,-5 2 0,2 4-1,-2 4 1,-5 2 0,1-1-16,1-1 15,5-2 1,-8-1-1,8 0 1,-2-2 0,2-6-1,2 1 1,1-2 0,0 0-1,-1-2 1,3-1-1,0-1 1,0 3 0,3-1-1,-3-3 1,2 1 0,0 8-1,1-6 1,2 7-1,0 0 1,-3 1 0,-2 4-1,4-8-15,1 1 16,-5-3 0,0 0 15,0 0-31,0 0 15,0 0 1,0 0 0,0 0-1,0 0 1,0 0 0,0 0-1,0 0 1,-26 98-1,19-82 1,2-11 0,5-5-1,5 0 1,10-42 0,13-12-1,11-7 1,20-16-1,26-32 1,37-59 0,33 27-16</inkml:trace>
  <inkml:trace contextRef="#ctx0" brushRef="#br0" timeOffset="40837.41">13079 9830 1839 0,'0'0'160'0,"0"0"-160"16,0 0 0-16,-2 0 0 0,2-2 528 0,0 2 80 16,0 0 16-16,-1 0 0 0,-3 0-176 0,-1 7-16 15,1-2-16-15,-1 0 0 0,0 8 672 0,0-7 128 0,-2 8 16 0,0-5 16 16,2 3 576-16,-2-5 112 16,5 2 32-16,-5-4 0 0,3-3-624 0,1 1-128 0,-1 3-32 0,4-5 0 15,0 1-800-15,0 2-176 0,0-3-16 0,0-1-16 16,4 2 48-16,-1 2 16 0,-1 3 0 0,2-4 0 15,1 2 224-15,-2 4 48 0,3-2 16 0,-3 3 0 16,0 1-144-16,3 6-16 0,-5-1-16 0,3 1 0 16,1 3 112-16,-3-3 32 0,3 2 0 0,-5 0 0 15,4 2-96-15,-3 0-16 0,3-2 0 0,-2 0 0 16,-1 1-384-16,-1-1 0 0,2 2 0 0,-2-1 0 16,0 3 0-16,-2-4 0 0,1 0 0 0,-3-1 0 0,1-4 0 15,-1 0 0-15,4-2-176 0,-3-3 176 0,1-1-224 0,2-2 32 16,0-3 16-16,0-1 0 15,0-2-912-15,2-4-176 0,1 3-32 0,-3-1-9968 16</inkml:trace>
  <inkml:trace contextRef="#ctx0" brushRef="#br0" timeOffset="44533.72">11141 12505 3679 0,'0'0'320'0,"0"0"-320"0,0 0 0 0,0 0 0 15,0 0 896-15,0 0 96 0,2 0 32 0,-2 3 0 16,0 3 0-16,-2-1 16 0,-1 7 0 0,1-1 0 16,0 4-560-16,-5 3-112 0,2 3-32 0,0-2 0 15,0 2 32-15,-2 1 0 0,1-1 0 0,5-2 0 16,-4 2 144-16,1 0 16 0,1 0 16 0,1 0 0 15,0-2 80-15,2 0 16 0,-2 2 0 0,4 0 0 16,0 5-192-16,0 0-16 0,1 2-16 0,1 0 0 0,1 7-416 0,-4-2 0 16,1 2 0-16,2 0 0 0,-3 1 0 0,-1 2-192 15,0 4 32-15,0-2 16 16,-1 2-640-16,-1-4-128 0,0 1-32 0,0-4 0 16,-3-8 416-16,0 3 80 0,2-6 0 0,1-1 16 0,2 0 432 0,-2-9 0 15,4 0 0-15,0-6 0 0,1 1 0 0,1-7 0 16,2 1 0-16,0-3-128 0,1 2 128 0,0-2 0 15,3 0 0-15,-1-2 0 0,0 1 0 0,1-1-128 16,2 0 128-16,2 0-128 0,2-3 128 0,1-2 0 0,1 4 0 0,1-1 0 16,0 2 0-16,4 1 144 0,-2-1-144 0,1 2 160 15,3 0-160-15,-3 0 0 0,1 3 0 0,3-1 128 16,-2 0-128-16,3 0 0 0,-3-1 0 0,4 1 128 16,0 3-128-16,1-3 0 15,3-2 0-15,-1-2 128 0,0-3 128 0,1 2 0 0,-4-1 16 0,0-6 0 16,-6 1-144-16,-1-3-128 0,0 1 144 0,-4-3-144 15,1-1 0-15,-2 1 0 0,-6 2 0 0,-1-4 0 16,-1 0 0-16,1-1 224 0,-5 1-32 0,-1 2-16 16,1-1 368-16,-3-1 80 0,-1 0 16 0,-1-1 0 15,1-2-80-15,-4-1-16 0,1 1 0 0,-1-2 0 16,1 2-320-16,-3-2-64 0,3 2-16 0,-2-2 0 0,3 0-144 0,-3-1 0 16,3 3-160-16,-1-2 160 0,3 0-144 0,-2 0 144 15,0 3-128-15,0-2 128 0,2-1 0 0,-1-2-128 16,-1 0 128-16,-2-3 0 0,3 5 0 0,-1-7 0 15,2-3 0-15,-2-2 0 0,0 0 0 0,1 0 128 16,-1 0-128-16,-2 0 0 0,4 0 0 0,-1 5 0 31,-3-4 0-31,1 6-192 0,1-2 192 0,2 6 0 0,0 1 0 0,2 0 0 0,-1 0 0 0,6 2 0 32,-3 1 0-32,1-1 128 0,0 2-128 0,2 1 0 0,-1 1 0 0,1 6-128 0,-2 0 128 0,-2 4 0 15,1 1 0-15,-3 3 0 0,-1 2 0 0,-3 1 0 16,1 2 0-16,-1-3 0 0,-6 8 0 0,0 0 144 0,-3 3-16 0,-2 2-128 15,-1 0 832 1,-8 3 48-16,-2 4 16 0,-2-2 0 0,-10 4-16 0,0-2 0 0,-3 0 0 0,-3-2 0 16,1-2-64-16,0-1-16 0,2-4 0 0,2 0 0 15,-1-6-432-15,3-5-96 0,-1-1-16 0,2-3 0 16,4-4-400-16,1-5-96 0,6-2-16 0,5-4-13152 16</inkml:trace>
  <inkml:trace contextRef="#ctx0" brushRef="#br0" timeOffset="45820.75">12870 14877 6447 0,'-2'9'576'0,"-3"-4"-576"0,3 0 0 0,2 1 0 16,0-3 560-16,-2 4 0 0,-3 10 0 0,2 11 0 15,-4 4-240-15,3 6-64 0,-1 0 0 0,3-1 0 0,1-2 160 0,-3 0 32 16,4-2 0-16,0-4 0 15,0 4 16-15,4 0 16 0,-3 1 0 0,1-5 0 0,0 4-32 0,0-1-16 16,-2-5 0-16,1 5 0 0,-1-6-304 0,0 0-128 16,0-2 0-16,-1-1 128 15,1-2-128-15,-2-4 0 0,4-4 0 0,-1-5-176 0,1 1 176 0,2-6 0 16,1 1-144-16,0-2 144 0,2-2 0 16,0-2-176-16,2 2 176 0,1-4-128 0,-1 3 128 0,1-6-192 15,2 3 192-15,1 1-192 0,2-1 192 0,3 1 0 16,-1-2 0-16,2 1 128 0,1 1-128 0,-1-3 0 15,2-1 0-15,0 2 0 0,-1-2 0 0,1-3 0 16,2 3 0-16,-2-4 0 0,0 6 0 0,0 0 128 16,0 0-128-16,1 3 128 0,-1 2-128 0,-2 2 128 0,2 3-128 0,2-2 128 15,0 4 208-15,-2 4 48 0,-1-1 16 0,0 4 0 16,1-2 272-16,-2 1 48 0,2 1 16 0,-2-4 0 16,3-1-528-16,-1-1-208 0,-2-1 176 0,2 0-176 15,-5 2 0-15,2-4 0 0,-5 0 0 0,0 2 0 16,-1-1 0-16,-3-3 0 0,-1 1 0 0,-1-1 0 15,-3-1 0-15,-1-4 0 0,-1-1 0 0,0-1 144 16,-2 1 192-16,0-4 48 0,0-2 0 0,-2-1 0 16,2-3-384-16,-4-2 0 0,3-3 0 0,-3-1 0 15,1-5-176-15,-1-6 0 0,-1 1 0 0,0-6 0 16,0-5-256 0,-1-7-48-16,1 1-16 0,0-6 0 0,-4-4 336 0,2 1 160 0,4 1-160 0,-6-4 160 0,2-1 0 0,0 3 0 15,2-1 0-15,0 1 0 0,1 0 0 0,4-1 0 16,0 4 0-16,2 6 0 0,0 0 0 0,1 9 0 15,1 9 128-15,-3 1-128 0,1 8 0 0,2 10 0 16,-4 1 128-16,-6 8-128 0,3 1 0 0,-2 5 0 16,1 5 128-16,-5-1-128 0,1 5 656 0,-3 3 80 15,3-1 16-15,-8 3 0 0,4-3 384 0,-4 5 80 16,-3 3 0-16,-6 6 16 0,1-2-336 0,-6 3-80 16,-1 0-16-16,-4-1 0 0,2-6-368 0,-2 6-80 15,-1-6-16-15,-4 1 0 0,-1-4-336 0,0-4 0 16,-5-5 0-16,1 0 0 0,3-6 0 0,-3-5 0 0,3-4-192 15,4-8-12544-15</inkml:trace>
  <inkml:trace contextRef="#ctx0" brushRef="#br0" timeOffset="47107.67">15466 12352 6447 0,'0'8'576'0,"0"-2"-576"15,-1-3 0-15,1 1 0 0,-2 1 544 0,0 2 0 16,-1 5 0-16,-3 7 0 0,-1 7-96 0,-3 4-32 16,0-2 0-16,-1-6 0 0,2 4 368 0,1-3 80 15,1 0 16-15,0-4 0 0,2 4 320 0,3-4 64 16,-3 5 16-16,1-3 0 0,2 2-304 0,1-1-48 16,-1 1-16-16,0 3 0 0,2-2-400 0,-2 1-96 0,2 6-16 0,0 1 0 15,0-1-400-15,0 5 0 0,0 8 0 0,-1 0 0 16,-3-3 0-1,1 6 0-15,-3 0-160 0,1-1 160 0,-2-1 0 0,2-5 0 0,0-3-128 0,1-4 128 16,-3-4 0-16,2-1 0 0,2-7 0 0,1 0 0 16,2-4 0-16,0-1 0 0,0-2 0 0,2-4 0 15,1 3 0-15,2-6 0 0,2 5 0 0,0-5 0 16,2-4-240-16,3 2 48 0,0-5 16 0,2 0 0 31,0-3-224-31,4-2-48 0,3 0-16 0,-1-8 0 0,7 5 48 0,-5-8 16 0,3 0 0 0,-25 16 0 16,0 0 144-16,0 0 48 0,111-62 0 0,-111 62 0 0,0 0 208 0,0 0 0 31,119-44 0-31,-91 39 0 0,-1 5 0 0,0 0 0 0,-5 3 128 0,-1 4-128 0,-2 0 128 0,-1 4-128 16,-1-3 144-16,-1 3-144 0,1-1 128 0,-3 2-128 15,2-1 0-15,0 3 0 0,1 0 128 0,-1 0-128 16,1-4 0-16,1 2 0 0,1-5 0 0,-2 2 0 16,2-2 0-16,0-5 0 0,-1-2 0 0,-6-5 0 15,0-1 0-15,-3-2 0 0,0 1 0 0,-4-6 0 16,-2 0 0-16,-1-1 0 0,3-4 128 0,-5-1 48 15,-3-2 0-15,1-2 0 0,0 1 144 0,-1-4 48 16,-1-6 0-16,3-1 0 0,-1 0-160 0,0-9-16 16,-1 1-16-16,3-3 0 0,0 2-176 0,0-5 0 15,0-7 0-15,0-2 0 0,3 2 0 0,-3 0 0 0,0-6 0 0,-3 0 0 16,1 3 0-16,-1-1 0 0,1 3 0 0,-2 8 0 16,3 5 0-16,-1 7 0 0,-3 2 0 0,3 1 0 15,-3 8 0-15,1-2 0 0,2 5 0 0,1 4 128 16,1 3-128-16,0-2 0 0,0 2 0 0,0 0 0 15,1 2 0-15,1-2 0 0,2 0 0 0,-3 5 0 16,3 1 0-16,-2 4 0 0,1 1 128 0,-3 3-128 16,0 3 0-16,-3 1 0 0,-1 6 144 0,-1-1-144 15,0 5 1248-15,-8 1 176 0,5 1 48 0,-10 0 0 16,3 3-448-16,-5-3-96 0,0 1-16 0,-7-1 0 16,3 1-384-16,-2-5-80 0,-5-1 0 0,1 1-16 15,-3-3-112-15,-2-1-32 0,-2-2 0 0,-3 2 0 0,-3-1-288 0,-1-1 0 16,1 4 128-16,2-3-128 15,3 2 0-15,2-2 0 0,1-4 0 0,2-1 0 0,1-2-224 0,3-2 48 16,-1-1 16-16,4-4-9280 16,5-4-1856-16</inkml:trace>
  <inkml:trace contextRef="#ctx0" brushRef="#br0" timeOffset="48355.19">12760 9802 7359 0,'0'-2'656'0,"-2"0"-528"0,2 1-128 0,0 1 0 0,0 0 672 0,0-4 96 16,-1 4 32-16,1 0 0 0,0 5-224 0,0 1-64 15,0 0 0-15,0 7 0 0,0 1 224 0,1-2 32 32,3 5 16-32,-2-1 0 0,1 3 112 0,-1 0 32 0,3 2 0 0,-3 3 0 0,-2-1-208 0,0 0-32 15,0 1-16-15,0 4 0 0,0 0-480 0,-2 5-192 16,-3-2 128-16,1 2-128 0,-1 9 176 0,2 0-48 15,-4 2-128-15,1-4 192 0,1 5 272 0,-3 0 48 16,-1 2 16-16,0-1 0 0,2-5-304 0,2-2-64 16,-2-3-16-16,3-3 0 15,3-8-144-15,-1-4 0 0,2-2 0 0,2-5 0 0,-1 0 0 0,3-7 0 0,3 0 0 16,0-4 0-16,5-3-192 0,-3-2 192 0,3-3-160 16,4 0 160-16,1 1 0 0,-1-6-144 0,6 3 144 0,-1-2 0 15,2 1-192-15,1-1 64 0,4 2 0 0,-3 3 0 16,1-1 128-16,2-2-128 0,0 4 128 0,-2 1-128 15,0 2 128-15,-3-2 0 0,3 4 0 0,-7-2 0 16,2 2 0-16,-2-2 0 0,0 1 0 0,2-1 128 16,0-1-128-16,0-1 0 0,1-2 0 0,5-1 0 15,-3-3 0-15,2 1 0 0,2-2 0 0,0 2 0 16,2 0-368-16,-30 7-80 0,0 0-32 0,0 0 0 16,116-37 240-16,-90 29 48 0,-5 1 16 0,-2-2 0 15,-1 4 176-15,-4 0 0 0,-2-4 0 0,-3 4 128 16,-1 1-128-16,-2-3 192 15,-3-2-64-15,1 4 0 0,-3-5 80 0,-2 3 32 0,-5-5 0 0,1 3 0 0,0-3-112 0,-2-4-128 16,-2 6 176-16,1-4-176 0,-1-4 0 0,-2 3 0 16,-1-1 0-16,4 2 0 0,-1-2 0 0,4-3-176 15,-6 0 176-15,4-2-208 0,2 0 208 0,-2-3-144 16,3 1 144-16,1-1-128 0,-2-2-80 0,3 1-16 16,-1 1 0-16,1-8 0 15,0 5 32-15,0-5 0 16,1-3 0-16,1 2 0 0,0 2 192 0,-2-2-192 15,-2 0 192-15,3 3-192 0,1-3 16 0,0 0 16 16,1 7 0-16,5-5 0 0,-5 6 160 0,5-4 0 16,-1 1 0-16,2-2 0 0,0 4 0 0,-2-2 0 15,0 5 0-15,-3 6 0 0,0-2 0 0,-2 8 0 0,0 3 0 0,-4 1 128 16,2 3-128-16,-6 1 0 0,-1 3 128 0,-1 0-128 16,1 5 992-16,-5 2 128 0,-2-2 32 0,0 7 0 15,1 1-64-15,-4-1-16 0,1 3 0 0,-3 5 0 16,-1-3-656-16,-3 2-128 0,-3 2-32 0,-1 0 0 15,-3 0 176-15,5-4 16 0,-5 1 16 0,3-4 0 16,1-6-16-16,-2 1 0 0,2-4 0 0,-1-3 0 16,1 0-448-16,-2-7-240 0,2-2 32 0,0-7-13568 15</inkml:trace>
  <inkml:trace contextRef="#ctx0" brushRef="#br0" timeOffset="51745.77">17659 9605 2751 0,'-2'7'256'0,"2"-4"-256"0,0 1 0 0,0-4 0 15,0 2 464-15,0-2 48 0,0 0 16 0,0 3 0 16,0 6 144-16,0-2 32 0,0 5 0 0,-2-3 0 0,-3 5-176 0,1-2-16 16,-1 0-16-16,2 2 0 0,-3-2 288 0,1 0 64 15,0 2 16-15,-2 0 0 0,2-2-160 0,0 1-16 16,1 4-16-16,4-3 0 0,0 2-16 0,-2-4 0 15,2 3 0-15,0 3 0 0,2-1-256 0,-2 1-48 16,0 1-16-16,0 2 0 0,0 0-208 0,0 7-128 16,-2-4 128-16,2 0-128 0,0 2 0 15,2 1 0-15,-2-1 0 0,0 0 0 0,2-4 0 0,0 1-128 16,-1 3 128-16,1 0 0 0,-2-1-128 0,2 1 128 16,-2 0-128-16,0-3 128 0,0 5-176 0,-2-4 176 15,4-3-208-15,-4 5 80 0,4-2-128 0,1-1-32 16,-1-2 0-16,3 0 0 15,-5 0-560-15,4-4-112 0,-1-1-32 0,1-1 0 16,3-6 336-16,-6 0 64 0,6-6 16 0,-1-1 0 0,1 0 448 0,-2-4 128 0,5 0 0 0,-3-5 0 16,5-1 0-16,-3 2 0 0,3-6 192 0,1 5-64 15,2-5 112-15,-1 3 16 0,0-3 0 0,-2 5 0 16,2-3-112-16,-2 5-16 0,2-1 0 0,2-2 0 16,-2 4 144-16,0 1 32 0,3 1 0 0,1 2 0 15,-3 2-112-15,3 1 0 0,-1 1-16 0,1 4 0 16,-1-2 96-16,2-1 32 0,-1 3 0 0,-1-2 0 15,1-1 16-15,-4 0 0 0,3-1 0 0,-5-3 0 16,6 1-320-16,-3-2 128 0,3 0-128 0,-1-2 0 16,-1 1 0-16,1-3 0 0,-3-1 0 0,2 1 0 0,-2 1 0 15,0-1 0-15,-2 3 0 0,0-1 0 16,2-2 128-16,-2 3-128 0,0-1 0 0,1 0 0 0,-5 1 0 0,3-1 0 16,-6-2 0-16,0-1 0 0,2 2 0 0,-5 1 0 15,-2-2 0-15,0-1 0 0,0 0 0 0,-2 0 0 16,-3 3 0-16,0-3 0 0,0-2 0 0,-2 0-144 15,0-2 144-15,1-1 0 0,-2-3 0 0,2 3 0 16,1-6 0-16,-3 1 0 0,2-3 0 0,1-3 0 16,0 2 0-16,-2-5 0 0,3-2 224 0,1 0-32 15,-2-2 0-15,-1-2 0 0,3-3-48 0,-2-2-16 16,5 2 0-16,-5-2 0 0,3 0-128 0,2-3 0 16,0-2 144-16,0-5-144 0,2 3 0 0,-1-2 0 0,3-1 0 15,-1 5 0-15,-1 3 352 0,0 8 0 0,-1-3 0 0,1 10 0 16,0 1 96-16,-2 2 32 0,0 5 0 0,-2-2 0 15,4 7-160-15,-2-1-48 0,0 1 0 0,0 1 0 16,0 2-80-16,0 1-32 0,0 0 0 0,0 1 0 16,0 3-160-16,-2 1 0 0,0 0 0 0,1 0 128 15,-3 0-128-15,1 3 0 0,-1 2 0 0,1-1 128 16,-2-1 288-16,-1 1 48 0,-1-1 16 0,-1 3 0 16,2-3-144-16,-2-1-16 0,-1-2-16 0,-1 0 0 15,1-2-176-15,-7-1-128 0,2-4 192 0,-1 3-192 16,-1 1 128-16,0-3-128 0,-1 1 0 0,-2 2 0 15,-6 3 192-15,3 0-64 0,-3 3 0 0,1 4-128 0,-8 2 464 0,-1 1-16 16,-3 1 0-16,-4 4 0 0,-2 1-224 0,0-2-48 16,-5-2-16-16,5 2 0 0,5-7-160 0,3 0-144 15,0-7 144-15,3-9-12672 16</inkml:trace>
  <inkml:trace contextRef="#ctx0" brushRef="#br0" timeOffset="60585.95">11467 9924 16575 0,'0'7'1472'0,"2"-4"-1168"0,0-1-304 0,3-4 0 16,-2 2 0-16,3-2 160 0,2 4-160 0,3-2 128 16,-11 0-320-16,0 0-80 0,0 0-16 0,0 0 0 31,90-14-448-31,-90 14-96 0,0 0 0 0,0 0-16 0,0 0 528 0,89-28 96 0,-70 18 32 0,-1 1 0 16,-4-1 192-16,3 1 0 0,-1-1 0 0,-2-4 0 15,2 3 0-15,1-1 0 0,-3-2 0 0,3 4 0 16,1-4-160-16,-1-4-32 0,2 4-16 0,2 2 0 15,-21 12 208-15,0 0 0 0,72-42 0 0,-72 42 0 16</inkml:trace>
  <inkml:trace contextRef="#ctx0" brushRef="#br0" timeOffset="60838.15">11518 10141 7359 0,'1'2'656'0,"3"-4"-528"0,1 1-128 0,2-1 0 0,0 0 560 0,2-3 80 16,1 1 0-16,-10 4 16 0,0 0 0 0,93-41 0 0,-93 41 0 0,94-47 0 15,-94 47-528-15,89-44-128 0,-89 44 0 0,83-42 0 16,-83 42 0-16,87-48 0 0</inkml:trace>
  <inkml:trace contextRef="#ctx0" brushRef="#br0" timeOffset="61748.17">16582 9467 5519 0,'-9'14'496'0,"2"-5"-496"0,5 1 0 0,0-4 0 0,-1-3 1856 0,0 8 256 15,-3 8 64-15,-6 7 16 0,0 9 224 0,-2 1 32 16,2-6 16-16,5-7 0 0,2-4-1312 0,-1-4-272 16,3-2-48-16,3-1-16 0,0-7-816 0,0 2 0 15,2-2 0-15,1-1 0 0,4-4 0 0,0 0 0 16,3 0-160-16,3-6 160 0,1 1-144 0,1-3 144 15,4 1-192-15,1-6 192 16,-20 13-272-16,0 0 48 0,69-36 16 0,-69 36 0 16,0 0-560-16,80-46-96 0,-80 46-32 0,0 0 0 15,91-54-704-15,-91 54-160 0,0 0-32 0,82-48-5520 0</inkml:trace>
  <inkml:trace contextRef="#ctx0" brushRef="#br0" timeOffset="62031.01">16320 10131 22111 0,'7'9'976'0,"4"-9"208"0,6-2-944 0,-3-7-240 0,0 4 0 0,2-7 0 0,-16 12 0 0,0 0-240 16,122-79 48-16,-42 25 16 0,0-5 176 0,-2 3 0 31</inkml:trace>
  <inkml:trace contextRef="#ctx1" brushRef="#br0" timeOffset="25843.08">26009 14139 0,'0'0'0,"0"0"16,0 0-1,0 0 1,0 0 0,0 0-1,0 0 1,0 0-1</inkml:trace>
  <inkml:trace contextRef="#ctx0" brushRef="#br0" timeOffset="66348.72">15465 7529 6447 0,'-4'5'576'0,"1"0"-576"0,1-1 0 0,0-3 0 16,0 1 512-16,1 0-16 0,-8 8 0 0,0 3 0 16,-6 2-32-16,1 3 0 0,1-3 0 0,3-2 0 15,7-5 256-15,-4-4 48 0,5-1 16 0,2 1 0 16,3-4 96-16,3 0 16 0,0 0 0 0,5-4 0 16,-4 1 0-16,3-2 16 0,-1-2 0 0,2-2 0 15,-4 0-144-15,6-3-16 0,-2-4-16 0,3-1 0 16,2-2-592-16,-1 1-144 0,3 1 0 0,-4 3 0 15,-14 14 0-15,0 0 0 0,0 0-192 0,68-49 192 16,-68 49-224-16,0 0 80 0,0 0 16 0,0 0 0 16,0 0 128-16,0 0 0 0,83 4 0 0,-76 10-128 0,-2-2 128 0,1 2-128 15,-5 3 128-15,-1 4-128 0,0 3 128 0,-1 3-160 16,-5 2 160-16,-1 3-160 0,-3 1 16 0,1 3 0 16,-5 4 0-16,0-3 0 0,-1 3 144 0,-3-2 0 15,1 1 0-15,-2-3 0 0,3-1 128 0,-3-2-128 16,1 0 128-16,-1-5-128 0,4-4 0 0,-1 2 0 15,0-5 0-15,2-3 0 0,4-3 0 0,1-6 0 16,2-5 0-16,2-3 0 0,3-2 0 0,4-3 0 16,0-5 0-16,3-3-192 0,0-3-96 0,4-3-32 15,1 1 0-15,1-2 0 0,3-1 320 0,0 1 0 16,0-2-128-16,1 2 128 0,-15 19 288 0,0 0 112 0,56-57 32 16,-56 57 0-16,0 0-112 0,0 0-32 0,0 0 0 0,84-46 0 15,-72 48-288-15,0 2 0 0,-5 1 0 0,0 7-144 16,0-1 144-16,-2 1 0 0,2 0 0 0,0-2 0 15,4 4 0-15,-1-7 144 0,4 4-16 0,-2-6-128 16,6 4 0-16,-1-6 0 0,4 1 0 0,-2-4 0 31,0 0-1280-31,2-2-272 0,-2-2-48 0,4-6-6288 0</inkml:trace>
  <inkml:trace contextRef="#ctx0" brushRef="#br0" timeOffset="67275">15357 7334 10127 0,'0'12'448'0,"0"-3"96"0,0-4-544 0,0 2 0 0,-4-4 0 0,4 1 0 16,0-1 640-16,-2 8 32 0,1-1 0 0,-3 9 0 16,1 2-176-16,-1 2-48 0,-1-2 0 0,0 0 0 15,-1 0 656-15,3-1 128 0,-4 1 32 0,0 4 0 16,2 3-16-16,-6-4 0 0,4 4 0 0,0 0 0 15,-1 7-416-15,-1-2-96 0,0 3-16 0,-1 1 0 16,1-4-208-16,2 4-32 0,-3 1-16 0,3-2 0 16,-4-1-160-16,4-3-48 0,-1-3 0 0,1 4 0 15,1 2-256-15,-2 0 0 0,1 0 0 0,5 1 0 16,-7 4 0-16,1-3 0 0,-1 0 0 0,0-6 0 0,4 4 0 0,-2-6 0 16,3-3 0-16,1-6 0 0,5-3-128 15,1-6 128-15,2-3-208 0,4-6 80 0,5-2-208 0,-2-4-48 16,4-6 0-16,1 0 0 0,-17 10 128 0,0 0 0 15,0 0 16-15,81-68 0 0,-81 68 240 0,0 0 0 16,0 0 0-16,90-60 0 0,-90 60 0 0,0 0 0 16,0 0 0-16,99-41 0 0,-99 41 0 0,0 0 128 15,0 0 16-15,100-23 0 0,-100 23-16 0,0 0-128 16,0 0 192-16,96-12-64 0,-96 12-128 0,0 0 0 16,80-2 0-16,-80 2 0 0,0 0 0 0,85 4 0 15,-85-4 0-15,0 0 0 0,80 10 0 0,-57-7 0 16,1 1 0-16,-1-2 0 0,1-2 0 0,-4 0 0 0,1-2-128 15,-2-2 128-15,0 1 0 0,-3-6 0 0,-4 2 0 0,-2-5 0 16,-1 3 0-16,0-3 0 0,-2 2 0 0,0-2 0 16,-6-2 0-16,1 3 0 0,0-3 0 0,-2 0 128 15,0-1 224-15,0 1 32 0,0-4 16 0,-2-1 0 16,0-3-144-16,2-1-48 16,-5 2 0-16,3-3 0 0,1-4-208 0,1 0 0 0,0-5 0 0,0-2 0 15,3-2 160-15,1 1-160 0,-3 3 160 0,1-6-160 16,2-6 208-16,1 3-48 0,-2 2-16 0,2 2 0 15,-5 1-144-15,2 1 0 0,-2-1 0 0,2 2 128 16,-4 7-128-16,2 1 0 0,-2 6 0 0,2 0 0 16,-1 3 0-16,1 3 0 0,-4-1 0 0,4 4 0 15,0 0 320-15,0-4 48 0,4 6 0 0,-3-3 0 0,1-1-240 0,0 4-128 16,1-2 160-16,-1 0-160 0,0 1 0 0,1-3 0 16,1 7 0-16,-2-5 0 0,-2 3 416 0,1 1-16 15,-1 1 0-15,-1-2 0 0,-1 5 128 0,-7 1 32 16,2 1 0-16,-3 0 0 0,-1 2 16 0,-8 2 16 15,-4 2 0-15,-1 1 0 0,-4 9-16 0,-3-2-16 16,-4 4 0-16,-2-2 0 0,-1 3-208 0,-4-1-32 16,0-2-16-16,2-6 0 0,-3 1-112 0,4-5 0 15,1-3-16-15,7-4 0 0,-2-1-176 0,3-3 0 16,2 2 0-16,0-5 0 16,4 1-368-16,-1-1-144 0,5-1-48 0,-3-3-16960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34:27.5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10113 11552 4815 0,'-2'2'432'0,"1"0"-432"0,-1-1 0 0,0-1 0 16,2 0 0-16,-2 2 0 0,-1 5 0 0,-4 2 0 16,-2 3 576-16,-1 2 128 0,1 2 0 0,0 1 32 15,1-5 608-15,2-1 128 0,1 1 32 0,2-7 16 16,3 0-352-16,0-3-64 0,3-4-16 0,2-5 16 16,-1 0-752-16,1-5-160 15,4 5-16-15,-4-3 0 0,0 5-320 0,-1-2-64 0,3 1-16 0,-7 5 16 16,2-1 208-16,-4 2 0 0,2 2 192 0,-2 1-64 15,-3 2 640-15,-2 1 144 16,2-1 32-16,-1 4 16 0,1-3-96 0,0-2-16 16,1 5 0-16,4-4 16 0,0-3-576 0,0 1-112 15,2 2-32-15,3-5 16 0,1 2-160 0,1-2 0 16,3 0 0-16,-1 2 0 0,1 0-160 0,-1-1 32 16,1 3 0-16,-1 5 128 0,2 1-128 0,-3 2 128 15,1 6 0-15,0 1 0 0,-6 3 384 0,1 3 144 16,-3 8 32-16,-1 3 32 0,0 6-368 0,-5 7-80 0,0 5-16 15,-5-3 0 1,3 2-896-16,-4 3-176 0,2-5-32 0,2-9-9504 0</inkml:trace>
  <inkml:trace contextRef="#ctx0" brushRef="#br0" timeOffset="1573.54">14227 11620 7359 0,'0'5'656'0,"0"-1"-528"0,0-1-128 0,0-1 0 15,0-2 176-15,0 4 0 0,4 4 0 0,-2 1 0 16,1 7 784-16,1-1 176 0,1 3 16 0,-3-1 16 15,-2-5-528-15,0 6-128 0,0 1 0 0,0-2-16 0,0 4 32 0,-2-2 16 16,2 6 0-16,0-1 0 0,0 1 0 0,0 2 0 31,0-2 0-31,0 6 0 0,0-5 464 0,2 6 80 0,-2-3 32 0,0 4 0 0,0 4-192 0,0-1-32 16,-2 3-16-16,2-4 0 0,0-2-496 0,0-7-80 16,0-7-32-16,2-5-11712 0</inkml:trace>
  <inkml:trace contextRef="#ctx0" brushRef="#br0" timeOffset="2721.98">16888 8504 911 0,'2'2'0'0,"0"0"0"16,0-2 0-16,-2 0 0 0,-2 1 704 0,2 1 64 16,-2 5 16-16,0 2 0 0,-1 3 496 0,-2-2 112 15,-1 4 16-15,-2 0 0 0,1-3 304 0,-2 1 64 16,4-2 16-16,-4-3 0 0,6-1-336 0,-1 1-64 15,2 0-16-15,2-4 0 0,-3 1-656 0,3 2-128 16,0 0-16-16,0-3-16 0,3 6-80 0,-3 0-16 16,0 1 0-16,0 1 0 0,2 4 144 0,2 1 32 15,-3 3 0-15,1 2 0 0,2 0-128 0,-3-2 0 16,5 4-16-16,-6 4 0 0,3 3-336 0,-1 3-160 16,-1 6 160-16,1 1-160 0,-2 5 0 0,0-2 0 0,-3 3 0 0,-2-1 0 15,3-1 0-15,-7-4 0 0,0 5 0 0,2-7 0 31,0-6-464-31,4-3-144 0,-2-6-32 0,5-9-11264 0</inkml:trace>
  <inkml:trace contextRef="#ctx0" brushRef="#br0" timeOffset="8444.29">11338 8818 5519 0,'5'0'496'0,"1"-4"-496"0,-1 2 0 0,-2 1 0 15,3-1 320-15,-3 0-48 0,11-3 0 0,2-5 0 16,6 1-48-16,1-3-16 0,-2 5 0 0,-4-2 0 15,-1 6 880-15,-4-1 160 0,2 2 32 0,-2 1 16 16,-1-1 320-16,1 4 64 0,0-1 16 0,-3 1 0 16,5 0-288-16,3 0-64 0,-4-1-16 0,2 3 0 0,1 1-832 0,0-3-176 15,-1 1-16-15,3-1-16 0,-4 0-288 0,0 1 0 16,-2-1 0-16,0 3 0 0,0 2 0 0,0-2 0 16,-6 7 0-16,-3 1 0 0,1 1 0 0,-6 3 0 15,0 4 0-15,-3 7 0 0,-4 1 240 0,-3 5-16 16,0 4 0-16,-6 4 0 0,1 6 32 0,-2-2 16 15,-2 4 0-15,0-6 0 0,-2 1-272 0,2-5 0 16,2-2 0-16,0 1 0 16,0-1-560-16,0-7-64 0,1-3-16 0,1-5 0 15,1-4-448-15,0-3-112 0,2-1-16 0,2-6 0 16,2-2 640-16,-1-3 112 0,3-4 16 0,-1 0 16 0,2-6 432 0,0-2 0 0,2-3 0 0,0-3 128 16,1-5 400-16,1-2 96 0,1-1 16 0,2-6 0 15,3 2-160-15,3-6-32 0,1 4 0 0,5-1 0 16,0 1-304-16,4-2-144 0,3 4 128 0,3 0-128 15,3 9 0-15,3 4 0 0,5 3 0 0,-33 10 0 16,0 0 384-16,0 0 32 0,132-5 16 0,-100 8 0 16,-1 1 208-16,0 4 64 0,-3-1 0 0,4 2 0 15,2 2-160-15,0 1-32 0,0-4 0 0,0 6 0 16,-34-14-192-16,0 0-32 0,115 23-16 0,-115-23 0 16,0 0-272-16,127-19-176 0</inkml:trace>
  <inkml:trace contextRef="#ctx0" brushRef="#br0" timeOffset="15957.84">13970 6433 7359 0,'-2'4'656'0,"0"-3"-528"0,0 3-128 0,1-1 0 16,1-1 1040-16,-6 0 176 0,1 3 48 0,-4 6 0 16,-5-3-96-16,0 6-16 0,-1-5 0 0,3 0 0 15,-2-2-320-15,1-6-80 0,3 1-16 0,1 0 0 16,2-4-176-16,4 0-48 0,-4 1 0 0,3-1 0 16,3-3-224-16,2-2-48 0,1 1-16 0,2 1 0 0,1 0 128 0,-3 0 32 15,1 1 0-15,4-1 0 0,0-4 160 0,2 6 32 16,1-4 16-16,2-4 0 0,1 6-304 0,2-7-64 15,3 5-16-15,-1-5 0 0,2 3-208 0,2-1 0 16,0 3 128-16,0 2-128 0,0-4 0 16,0 7 0-16,3-1 0 0,-3 1 0 0,-2 2 0 15,0 0 0 1,1 2 0-16,-3 1 0 0,2-1 0 0,-7 5 0 0,2 0 0 0,-1 0 0 0,-5 3 0 0,1 1 0 16,-6 3 0-16,1 1 0 0,-6-1 0 0,-1 4 0 15,-2 1 0-15,-2 2 0 0,-2 1 0 0,-7 1 192 16,2 5-16-16,-3-4-16 0,1-1 64 0,-1 5 16 0,-2 1 0 15,-4 3 0-15,0-3-240 0,-1 3 128 0,1 1-128 0,0-5 0 16,6-1 0-16,5-4 0 16,0-7 0-16,6-8 0 0,5-1 0 0,2-3 0 0,5-6 0 0,1-1-160 31,3-4-512-31,4 0-96 0,-2-4-32 0,4 4 0 16,-2 2-64-1,2-4-16-15,3 4 0 0,-2 2 0 0,2 1 688 0,-1 0 192 0,1 4 0 0,0 3 0 0,0 0 0 0,-5 8 0 0,-2 1 0 0,1-2 0 16,-6 5 0-16,-4 2 0 0,1 2 176 0,-6 4-176 31,2-3 256-31,-2 3-64 0,-1-4 0 0,-3 1 0 16,5 1 320-16,-6-4 48 0,3 0 16 0,-3-1 0 15,0 1-256-15,-2-5-32 0,-3 3-16 0,-3 0 0 0,-1 3 400 16,-8-3 80-16,-1 0 16 0,-3 1 0 0,-7-1 1088 0,-1-3 208 16,1-3 48-16,0-6 16 0,4-2-1824 0,-1-11-304 15</inkml:trace>
  <inkml:trace contextRef="#ctx0" brushRef="#br1" timeOffset="30741.86">11143 12879 5519 0,'-2'2'496'0,"2"2"-496"0,0-4 0 0,0-4 0 15,0 1 896-15,0 1 64 0,0 2 32 0,0-4 0 16,-1 1-272-16,-1-1-48 0,0 1-16 0,0 1 0 15,-3 2-240-15,2 5-48 0,-1 1-16 0,-1-1 0 16,1 4 352-16,1-1 80 0,1-1 16 0,-1 6 0 0,-1-7-64 0,2 7-16 16,1-5 0-16,-3 1 0 15,3-2-16-15,-1 3 0 0,4-4 0 0,-4 4 0 0,0-1-272 0,0 3-64 16,-1-3-16-16,-1 6 0 0,-3 1-208 0,4 0-144 16,-1 3 192-16,1-2-192 0,-1 3 320 0,1-1-32 15,1 0-16-15,2-2 0 0,-2 2 144 0,4-1 32 16,0 1 0-16,1-2 0 0,1 1-48 0,1-4 0 15,2 1 0-15,0-1 0 0,4-5-176 0,-1 3-32 16,4-6-16-16,-2 0 0 0,2 0-176 0,2-3 0 16,1 2 0-16,1 1 0 0,-1-3 0 0,-3 1 0 15,5-3-128-15,-1-1 128 0,1 0 0 0,-2 0 0 0,1 0 0 16,-1-3 0-16,-1-2 256 0,-1-4 0 0,3 4 16 0,-8-2 0 16,2-2-32-16,-1 0-16 0,-2-3 0 0,-1-2 0 15,1 2 80-15,-4-4 16 0,0-1 0 0,1-1 0 16,-5 1-64-16,1-2-16 0,-2 0 0 0,-2-4 0 15,1-5-80-15,-1 2-16 0,-2-7 0 0,3 0 0 16,-1 2-16-16,2-3 0 0,0-2 0 0,0 1 0 16,0 9-128-16,-2-2 0 0,1 5 0 0,-5 4 0 15,5 4 0-15,-10 6 0 0,4 2 0 0,-3 5 0 16,1 4 0-16,-7 3 128 0,1 4 32 0,-3 1 0 16,-1-1 496-16,0 5 112 0,-2-4 0 0,0 3 16 15,2-5-400-15,0-1-96 0,1-1-16 0,-1-5 0 16,3 4-1296-16,2-10-272 15,4 2-48-15,3-13-13248 0</inkml:trace>
  <inkml:trace contextRef="#ctx0" brushRef="#br1" timeOffset="37753.4">15444 12869 7359 0,'0'5'656'0,"0"-3"-528"15,0 0-128-15,0-1 0 0,0-1 1328 0,0 2 224 16,-2 5 48-16,0 0 16 0,1 4-352 0,-5-3-80 16,1 1-16-16,-2 0 0 0,0-4-640 0,-3 2-128 15,1-2-16-15,0-1-16 0,1 3 400 0,1-2 96 16,1 0 16-16,1-3 0 0,3 5 144 0,1-6 16 15,1 1 16-15,0 0 0 0,1 0-368 0,-1-1-80 16,4 1-16-16,-2-2 0 0,1 4-448 0,-1 3-144 16,1 0 0-16,3-2 0 0,-3 7 144 0,2 0-144 15,-1 6 0-15,1 1 144 0,-2 2 48 0,3 1 16 16,-1 1 0-16,2 1 0 0,3 1-80 0,-1-4-128 16,1-2 176-16,3-2-176 0,2-1 0 0,3-4 0 15,-1 2 0-15,2-7 0 0,-1 0 0 0,3-4 0 0,1-1 0 0,3-4 0 16,3-1-224-16,-2-8 0 0,3 3 0 0,-1-4 0 15,0-6 224-15,-5 1 0 0,-1-2 0 0,-2-2-144 16,-1 0 352-16,-3-4 80 0,-1 1 16 0,-6 1 0 16,1 1 208-16,-3-1 64 0,-3 2 0 0,-2-1 0 15,-2 1-128-15,-6 0-32 0,1 0 0 0,-4 2 0 16,-3 0-80-16,-2-1-16 0,-1-1 0 0,-5 2 0 16,-2 0 192-16,1 3 48 0,0-1 0 0,-3 1 0 15,3 8 96-15,-2-6 32 0,0 7 0 0,1-2 0 0,-3 6-352 16,3-1-64-16,-1 6-16 0,2 0 0 0,2-1-256 0,0 3 0 15,1 4 0-15,1-4 0 0,3-2-224 0,3-1-96 16,-1-2-32-16,5-5-16784 16</inkml:trace>
  <inkml:trace contextRef="#ctx0" brushRef="#br1" timeOffset="38931.49">17876 10042 4607 0,'-5'5'400'0,"2"-1"-400"0,1-2 0 0,0-1 0 16,2 1 448-16,-5 2 16 0,0 3 0 0,-4 1 0 15,-1 6-112-15,1 0-32 16,-2 0 0-16,4-4 0 0,0-4 672 0,4 2 128 0,-1-2 32 0,1 2 0 16,1-1-80-16,-3-1-16 0,2 2 0 0,-3-1 0 15,3 4-320-15,-1-3-64 0,-1 6-16 0,0-3 0 16,0 3 96-16,-1 1 16 0,1 1 0 0,3 0 0 16,1-2-224-16,-1 1-32 0,4 1-16 0,-1-2 0 15,3 2-272-15,3-4-48 0,0 3-16 0,3 5 0 16,1-1-160-16,1-2 192 0,5 4-192 0,1 0 192 0,1 0-192 0,0 2 0 15,2-6 144-15,0-3-144 0,0 2 0 0,0-6 0 16,1-3 0-16,3-4 0 0,-4-1 0 0,-2-4 0 16,-2 1 0-16,1-6-128 0,-3-2 128 0,-1 0 0 15,-1-3 0-15,-1 2 128 0,0-4 496 0,-2-4 96 16,3 1 32-16,-3-2 0 0,1 0-80 0,1-4-16 16,0-3 0-16,2 0 0 15,-2 0-480-15,0-2-176 0,-1 3 0 0,-1-3 144 0,-3 6-144 0,2 1 0 16,-7-2 0-16,-1 4 0 0,-1 0 224 0,-3 2 64 15,-4 1 16-15,-2-2 0 0,-1 3 272 0,-2 3 64 16,-6-1 16-16,-1 1 0 0,-5 4-192 0,-4-5-32 16,-2 5-16-16,2-3 0 0,0 4-128 0,2-7-32 0,2 0 0 15,-1-1 0-15,3-5-256 0,1-2 0 16,3 1 0-16,1 2 0 16,1 0-896-16,2 6-144 0,0 1-32 0,4 0-13088 0</inkml:trace>
  <inkml:trace contextRef="#ctx0" brushRef="#br1" timeOffset="43283.65">13168 8875 7359 0,'0'0'656'0,"0"-2"-528"16,3 2-128-16,-3-3 0 15,0 1 608-15,0 0 96 16,2 1 0-16,0-5 16 0,-2-2-96 0,-4 3-32 15,-1-2 0-15,-2 0 0 0,0 1-48 0,-7 1-16 16,2-4 0-16,-4 2 0 0,2 2-16 0,-1-3-16 16,-3 1 0-16,-1 1 0 0,0-1-240 0,-2 2-64 15,0-2 0-15,-1-1 0 0,1 2 208 0,-2-2 48 16,-1 4 0-16,-1 4 0 0,-3 0 320 0,4 4 64 16,1 3 0-16,-3-2 16 0,3 0 112 0,-1 4 0 15,-2-4 16-15,0 2 0 0,1 3-208 0,1-3-32 0,0 7-16 0,3 2 0 16,2 0-384-16,-1 3-80 0,5 0 0 0,-3 7-16 15,1 4-240-15,1 1 0 0,2 4 0 0,-5 5 0 16,5 5 0-16,0 0 0 0,5 4 0 0,-3-3 0 16,7 2 0-16,3-4 0 0,2-4 0 0,2 0 0 15,5 3 464-15,3-4 112 0,1-3 0 0,3-4 16 16,2 3-96-16,1-1-32 0,4 1 0 0,-2-2 0 16,0-3-464-16,2 5 128 0,2-2-128 0,-1-5 0 15,3 1 144-15,1-4-16 0,4-4 0 0,-3-2 0 16,1-2 416-16,-2-5 80 0,6-1 16 0,-32-11 0 15,0 0-128-15,87 22-32 0,-87-22 0 0,0 0 0 16,96 0-256-16,-96 0-48 0,0 0-16 0,0 0 0 0,118-43-16 16,-93 26 0-16,-4-3 0 0,-2-2 0 0,0-1-144 0,-5-7 128 15,2 4-128-15,-6-3 128 0,2 3-128 0,-3-4 0 16,-2 4 0-16,-4-5 128 0,1 4-128 0,-4-2 0 16,-2 3 144-16,-1-6-144 0,-1 6 128 0,-5-3-128 15,1 4 160-15,-3 1-160 0,3-2 128 0,-5 1-128 16,1 1 0-16,-2-2 144 0,0 1-16 0,0-1-128 15,4-3 192-15,-4 3-64 0,4-6-128 0,-3-4 192 16,3-3-192-16,1 1 192 0,-3-2-192 0,5 3 0 16,0 1-160-16,0 8 160 15,4 0-1408-15,-8 5-192 0,4 1-48 0,0-4-14016 0</inkml:trace>
  <inkml:trace contextRef="#ctx0" brushRef="#br1" timeOffset="51108.96">12955 10213 2751 0,'-1'2'256'0,"-1"-2"-256"16,2 1 0-16,0-1 0 0,0 0 512 0,-2 0 64 15,2 0 16-15,-2-1 0 0,1-1-224 0,-5 2-48 16,3-2-16-16,-2 4 0 0,-1 0-304 0,1-1-304 16,-2 5 64-16,2-5 16 15,2 6 672-15,-4-3 144 0,0 1 32 0,1-2 0 0,-1 3 432 0,4-5 96 16,-1 3 0-16,1-2 16 0,1-1-32 0,-3 1-16 16,3 0 0-16,-1-2 0 0,1 3-480 0,-1 1-80 15,1-1-32-15,-2 1 0 0,-1 1-128 0,0 4-16 16,-4-1-16-16,2 3 0 0,0-1 32 0,0 4 16 15,2 2 0-15,-2-2 0 0,0 0 16 0,2 1 0 16,1 1 0-16,1-4 0 0,1 1-112 0,-1 2-32 0,1-1 0 0,2 0 0 16,0-2-288-16,2 4 160 0,1-4-160 0,-1-1 128 15,1 3-128-15,4-1 0 0,0 0 0 0,-2 1 0 16,2 0 128-16,2-1 64 0,-2 0 0 0,4 1 0 16,-4 0 64-16,1-2 32 0,1 2 0 0,3-2 0 15,-5-3-96-15,2 1 0 0,1-3-16 0,3-2 0 16,-5 4-48-16,4-6 0 15,-1-1 0-15,-1 0 0 0,3 0 16 0,-1-1 0 0,3-2 0 0,-1-1 0 16,4 2 0-16,-4-4 0 0,3-3 0 0,-1-3 0 0,0-4-144 0,-3 0 0 16,1-3 0-16,-1-1 0 0,-1-1 0 0,-3 0 0 15,-1 0 144-15,-3 0-144 0,1 1 320 0,-3-1-16 16,2 0 0-16,-5 0 0 0,0 1 352 0,0 1 80 16,-3-1 16-16,1 1 0 15,0 0-64-15,1 3-16 0,-1 0 0 0,0 0 0 0,-1-2-320 0,1 0-64 16,0 4-16-16,-1-2 0 0,1 0-144 0,-1 0-128 15,-1 2 144-15,1-2-144 0,1 0 304 0,2 4-48 16,-5 0 0-16,1 1 0 0,-1-2 32 0,0 8 0 16,-1 1 0-16,1 0 0 0,0 4-96 0,0 0-32 15,-4 1 0-15,0-1 0 0,-1 5-32 0,1-2-128 16,-1-1 192-16,1-2-64 0,-3-1-128 0,1-1 0 0,-1 2 0 0,2 0 128 16,-1-2-128-16,2-4 0 0,-1 3 0 0,0-5 0 15,1-4-144-15,2-1 144 0,2-3-192 0,-1-3-16448 16</inkml:trace>
  <inkml:trace contextRef="#ctx0" brushRef="#br1" timeOffset="58712.94">15496 7541 911 0,'4'-7'0'0,"-1"2"0"16,-1 3 0-16,1 0 0 0,-3 1 144 0,2-5-144 15,3-2 160-15,6-3-160 0,-4-1 496 0,0-2 0 16,0 7 0-16,-6 2 0 0,1 0 720 0,-4 3 128 15,1 4 48-15,-5-2 0 0,1 5-48 0,-2-2 0 16,-2 1 0-16,2-2 0 0,4-1-512 0,1 1-128 0,-1 2 0 0,1-1-16 16,2-1-352-16,0 0-64 0,2-1-16 0,1 1 0 15,-3 1-256-15,0-1 0 0,2 2 128 0,0 1-128 16,-2 0 448-16,1 0 16 0,-1 2 16 0,2-1 0 16,-2-1 256-16,2 0 48 15,-2 2 16-15,2-2 0 0,-2-1-288 0,0 3-64 0,0-4-16 0,0 2 0 16,1-3-432-16,1 2 0 0,3 3 0 0,-3-4 0 15,2 1 0-15,-1 1 128 0,1 3-128 0,3-1 0 16,-2 4 288-16,0-1-32 0,4 6 0 0,-4 1 0 16,0 3 0-16,2-1 0 0,-3 5 0 0,-3 6 0 15,1 1-256-15,-2-3 0 0,2 5 128 0,-4-7-128 0,0 4 0 16,1-6 0-16,-1 4 0 0,2-7 0 0,-5-2 0 0,3-3-144 16,0-4 16-16,0 0 0 15,2-7-960-15,2-5-176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2:35:31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7348 4996 6447 0,'0'2'576'0,"1"-2"-576"15,3 0 0-15,-2-2 0 0,1 1 0 0,1-3-144 16,3 2-16-16,1-1 0 0,5-2 160 0,-3-1-208 15,-1 1 80-15,-2 2 128 0,-6 1 0 0,-1 0 0 16,-3 4 0-16,-4 0 0 0,-2-1 928 0,-3 6 208 16,-4 2 32-16,1-4 16 0,-1 6 352 0,-1-4 64 15,1 3 0-15,2-3 16 0,0-2-848 0,0 2-192 16,4-1-16-16,-4-3-16 0,0 1-544 0,0-1 0 0,0 1-160 16,-4-1 160-1,1 1-464-15,-2-4 16 0,1 3 16 0,-1 2 0 0,0-1 256 0,-2 1 176 0,0 4-208 0,-3 1 80 16,-1 4 128-16,-1 2 128 0,-5-2-128 0,-2 5 176 15,-2 2 208-15,2-2 64 0,-4 2 0 0,6-2 0 16,1 0-128-16,4 0-32 0,3-1 0 0,3-6 0 16,4 2-64-16,2-4-16 0,5 1 0 0,2 1 0 15,4-3 48-15,-1-1 16 0,6-2 0 0,2-5 0 16,4 3-80-16,3-6 0 0,6 0-16 0,2 1 0 0,7-8-176 16,2-3 0-16,7-2-160 0,2-5 160 0,3 1 0 0,0-3 0 15,2-1 0-15,-4-1 160 16,-1-3 496-16,-1 3 112 0,-1-1 0 0,0-4 16 0,-2 5-16 0,-2 1-16 15,-3 2 0-15,2 0 0 0,-2 0-480 0,-4 1-80 16,-1 2-32-16,-4 1 0 0,-3 2-160 0,-4 5 0 16,0-1 0-16,-10 5 0 0,0 1-192 0,-4 3 192 15,-5-1-192-15,-4 2 192 0,-3 2-160 0,-3 3 160 16,-4 0 0-16,-3 7-144 0,-2 0 144 0,-4 2 0 16,-5 7 0-16,-1 4 128 0,-1-1 64 0,-3 2 32 0,-2 7 0 15,-7 4 0-15,0-1-32 0,-8 1-16 0,1 0 0 0,2-4 0 16,2-4-176-16,5 1 0 0,3-4 0 15,9-5 0-15,8-4-144 0,4-3 144 0,9-9 0 0,5-3 0 16,6-2 0-16,5-3 0 0,6-3 0 0,3-7 0 16,8-3-160-16,7-7 160 15,0-3-128-15,5-7 128 0,8-2-240 0,3-5 48 16,5-2 0-16,3-1 0 0,1-1 192 0,-1 1-144 0,-4-4 144 0,-5 3-128 16,-4-1 128-16,-2 1 0 0,-2 6 0 0,-7 3 0 15,-3 7 0-15,-4 4 0 0,-3 1 0 0,-6 11 0 0,-8 2 0 16,-7 8 0-16,-6 2 0 0,-6 3-128 0,-6 10 128 15,-7 6 0-15,-4 7 128 0,-6 9-128 0,-4 10 0 16,-7 4 0-16,-4 8 0 0,-1-3-128 16,7-9 128-16,4-6 0 0,10-8 0 0,12-8 0 0,11-2 0 0,7-11-256 15</inkml:trace>
  <inkml:trace contextRef="#ctx0" brushRef="#br0" timeOffset="660.82">8545 3606 14735 0,'-4'4'1312'0,"3"-2"-1056"0,2-2-256 0,1 1 0 15,2 3 544-15,-1 1 48 0,2 2 16 0,4 5 0 16,1 6-608-16,3 1 0 0,-1 2 0 0,0-2 0 31,-3 4-464-31,1-3-64 0,-3 3-16 0,-2 3 0 0,2 0-128 16,-7-1-32-16,2 8 0 0,-4 0 0 0,1 3 880 0,-6 3 160 0,-2 4 48 0,-1 6 0 15,-1-2 592-15,-1 9 128 0,-6 5 32 0,-1 2 0 16,-3-3-384-16,-1 0-80 0,-1-3-16 0,1-1 0 16,0-4-400-16,1-7-96 0,1 2-16 0,3-3 0 0,4-6-144 0,2-1 0 15,3-2 0-15,4-11 0 16,0 1-576-16,3-12-192 0</inkml:trace>
  <inkml:trace contextRef="#ctx0" brushRef="#br0" timeOffset="1188.83">9183 4007 3679 0,'-13'0'320'0,"6"0"-320"16,2 0 0-16,3-2 0 0,2 2 3600 0,0 0 656 0,0 0 128 0,2 0 32 15,-2 2-2560-15,2-2-496 0,3 0-96 0,0 2-32 16,1 0-1024-16,-6-1-208 0,0 4 0 0,-6-1 0 16,1 1-416-1,-4 4-16-15,-3 1 0 0,-2 1 0 0,-1 4-192 0,-1 1-32 0,-5 2-16 0,2 2 0 16,-2 3 672-16,0-2 320 0,2 0-16 0,1 0-16 0,1 1 768 0,3 1 160 16,0 1 16-16,4-1 16 0,1 0-272 15,4-2-48 1,-2 0-16-16,3-1 0 0,3 7-624 0,-1-1-128 15,2-2-32-15,2 7 0 0,3-1-128 0,4-2 0 0,-3 3 0 0,7-5 0 0,6 4-128 0,-2-4 128 32,2 4 0-32,1-6 0 0,-1-3-128 0,-19-21 128 0,0 0-160 0,68 56 160 0,-68-56-304 0,0 0 48 31,0 0 0-31,97 38 0 0,-97-38-64 0,0 0-16 16,0 0 0-16,108-16 0 0,-108 16 336 0,65-26 240 15,-30 5-48-15,0-1 0 0,-1-4 336 0,3-2 64 0,-2-4 16 0,0-4 0 16,0 3-112-16,-8-4-32 0,-2 2 0 0,-3-6 0 15,-2 0-320-15,-8-2-144 0,-2-4 128 0,-6 2-128 32,-2-6-256-32,-6 6-128 0,-1 1-16 0,-6 1-16 15,-3 3-592-15,-3 1-112 0,-6 5-32 0,-5 2 0 16,-3 3 304-16,-2 2 48 0,-4 0 16 0,1 6 0 0,1-2 624 0,-2 2 160 0,3 2 0 0,4 2 0 16,4 1 0-16,3 0 224 0,4 7-48 0,3-1-16 15,8 7-448-15,2 1-96 0,5 5 0 0,-1 8-9616 16</inkml:trace>
  <inkml:trace contextRef="#ctx0" brushRef="#br0" timeOffset="2238.88">10030 7304 16575 0,'-2'9'1472'0,"2"-4"-1168"0,2-1-304 0,-1-3 0 15,1 1 736-15,1 0 96 0,4 6 0 0,-1-1 16 16,6 6-720-16,-5-5-128 0,0 3 0 0,-2-6 0 31,-3 4-864-31,-7-4-96 0,-2-2 0 0,-2 1-16 16,-7 3 208-16,1 0 32 0,-3-4 16 0,-1 6 0 0,-2-2 512 0,-2-4 208 0,2 6-176 0,-3-2 176 16,3-2 768-16,2 4 240 0,0-4 48 0,1 6 16 15,3-3 272-15,1 1 48 0,-4 0 16 0,4 1 0 16,4 1-480-16,-1 1-96 0,6-2 0 0,-2 3-16 15,6-1-464-15,1-3-96 0,3-1 0 0,4 1-16 0,0-4-240 0,5 2 0 16,2-2 0-16,2-3 0 16,5 0-128-16,3-4 128 0,-24 2 0 0,0 0 0 0,0 0 0 0,103-28 0 15,-103 28 0-15,0 0 0 0,75-35 144 0,-75 35 48 16,0 0 0-16,68-38 0 0,-47 26 272 0,-4 3 64 16,1 0 16-16,-8 3 0 0,0-1-96 0,-4 3-32 15,-3 2 0-15,-3 2 0 0,-2 0-240 0,-6 2-48 16,-4 2-128-16,-4 3 192 0,-5-1-192 0,-5 7 0 15,-4-1 0-15,-3 5 0 0,0 4 0 0,-9 4-192 16,-5-1 192-16,-2 0-208 16,2 2-272-16,-2-1-48 15,1-4-16-15,1 1 0 0,1 3 400 0,6-6 144 0,2-2 0 0,5-3-144 0,7-2 144 0,5-5 0 16,9 4 0-16,-1-6 0 0,8-1 176 0,3 1-48 0,2-2 0 0,6-1 0 16,1-2 128-16,3 2 0 0,6-2 16 0,3 0 0 15,-19 0-272-15,0 0 0 16,0 0 0-16,131 3 0 0,-131-3 128 0,0 0-128 0,127-1 144 0,-127 1-144 15,0 0 128-15,111-23-128 0,-111 23 0 0,0 0 0 16,82-31 0-16,-64 24 0 0,-8-4 0 0,1 6 0 16,-8-4 0-16,-3 0 0 0,-3 3 0 0,-6-3 0 15,-2 4 0-15,-4-1 272 0,-3 5-16 0,-3-3-16 16,0 8 240-16,-5-1 48 0,2 4 16 0,-2 2 0 0,-4 1-416 16,2 2-128-16,-3 2 0 0,0-3 0 0,-1 4 0 0,-4-2 0 15,1-3-192 1,0 4 48-16,2-5-320 0,5 5-64 0,0-2-16 0,5-3 0 31,6 5 48-31,3-6 16 0,4 3 0 0,3-6 0 0,3 4-144 0,6-6-16 0,7 1-16 0,6-6-11184 0</inkml:trace>
  <inkml:trace contextRef="#ctx0" brushRef="#br0" timeOffset="2881.13">11166 6174 15663 0,'-11'12'1392'0,"4"-5"-1120"0,6 0-272 0,2-4 0 15,4 1 992-15,-3 1 144 0,-2 12 16 0,0 6 16 0,2 10-960 0,0 6-208 16,1-1 0-16,1 0 0 16,-3-1-672-16,1-1-96 0,-4 1-32 0,-1-2 0 0,-1 1 464 0,-3 1 80 15,-3 1 32-15,1 1 0 0,-6-1 224 0,1 4 0 16,-2 1 0-16,-1 4 0 0,-3-3 480 0,0 8 96 15,-3 0 0-15,0 2 16 0,4 2 496 0,-5-7 112 16,4-2 16-16,3-7 0 0,3-4-608 0,2-6-112 16,5 0-32-16,-2-8 0 15,6-1-1136-15,1-2-224 0</inkml:trace>
  <inkml:trace contextRef="#ctx0" brushRef="#br0" timeOffset="3393.4">11385 6742 22111 0,'-31'13'976'0,"10"-4"208"0,4-2-944 0,8-3-240 0,9-4 0 0,0 0 0 16,0 0 1376-16,3 0 224 0,3-2 64 0,6-3 0 0,5-6-1296 0,-17 11-368 15,0 0 144-15,77-43-144 16,-77 43-1344-16,61-40-320 0,-61 40-80 0,61-39-16 16,-61 39 96-16,0 0 0 0,83-45 16 0,-83 45 0 15,0 0 1200-15,77-30 224 0,-77 30 48 0,0 0 16 0,0 0 1392 0,101-26 288 16,-101 26 48-16,0 0 16 16,0 0-64-16,0 0-16 0,100 7 0 0,-87 4 0 15,-2 4-1056-15,-2 6-224 0,-4 9-32 0,0 1-16 0,-5 6-176 0,-2 6 0 16,-3 3 0-16,-2 6 0 15,-3 0-656-15,-4-3-16 0,-4 5 0 0,-3 0 0 16,2 2 0-16,-9-4 0 0,2-2 0 0,-2-1 0 0,-1-7 672 0,-3-2 0 0,-2-3 0 0,-1-3 0 16,2-4 240-16,-4-4 80 0,4-1 0 0,3-6 16 15,4-2 80-15,3-3 16 0,3-3 0 0,0-5 0 16,3-2-224-16,5-4-32 0,3 0-16 0,0-4 0 16,2-1-160-16,6-5 160 0,-1-4-160 0,4-2 160 15,3-3-160-15,4-7-192 0,3 2 32 0,3-8 16 16,6 8 144-16,5-6 0 0,-26 30 0 0,65-42-128 15,-65 42 128-15,0 0 0 0,124-26 128 0,-124 26-128 16,92-3 688-16,-92 3 64 16,0 0 16-16,132-4 0 0,-132 4 304 0,102 4 64 0,-102-4 16 0,113 3 0 0,-113-3-752 0,125 2-144 15,-125-2-16-15,161-3-14880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37:49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12267 290 911 0,'-26'7'0'0,"8"-5"0"16,6 1 0-16,-2 3 0 0,9-5 432 0,-2 1 0 16,0 0 0-16,-7 1 0 0,-7 3-176 0,-5 2-16 15,-2-3-16-15,0 6 0 0,4-4-224 0,3-4 0 16,2 4 0-16,0-3 0 0,5-1 272 0,-2-1 176 16,4-2 16-16,3 2 16 0,-1-2 288 0,5-2 64 15,3 4 16-15,-5-2 0 0,0 0 32 0,2 0 0 16,-1-2 0-16,-1 2 0 0,0 0-432 0,-1 0-96 15,-3 0-16-15,-1 2 0 0,0 0-48 0,0 1-16 16,-6 2 0-16,1 0 0 0,-1-1 48 0,-3 5 0 0,-1-2 0 16,-3 0 0-16,-1 3 208 0,2-3 48 0,-6 5 16 0,4-5 0 15,0 5 48-15,2 1 16 0,1-5 0 0,2 4 0 16,2-1-64-16,-6 5-16 0,5-3 0 0,-3 3 0 16,2 2-320-16,-2 1-64 0,2 0 0 0,-5 2-16 15,2 0 64-15,0 0 16 0,-1 0 0 0,1-1 0 16,-1 1 48-16,3-2 16 0,-4 2 0 0,-1 4 0 15,5-1 160-15,-6-3 32 0,2 3 16 0,-2 1 0 16,0-1-96-16,2-3-32 0,0 0 0 0,0 0 0 16,3 5-144-16,0-3-16 0,4-1-16 0,2-3 0 0,4 1-224 0,-1-3 0 15,6 2 0-15,1-3 0 0,0 0 0 0,5-4 0 16,-3 2 0-16,3 0 0 0,2-6-160 0,-2 5 160 16,2 0-128-16,-1-2 128 0,-1 5 0 0,-2 1-128 15,3-1 128-15,-1-1 0 0,-3 3 0 0,1-1 0 16,1 2 0-16,-1-3 0 0,2 5 0 0,1-2 128 15,1 0-128-15,0-3 0 0,0 0 0 0,1-1 0 16,1 4 0-16,3-5 0 0,1 2 0 0,1-4 0 16,1 6 0-16,3-3 0 0,-1-1 0 0,1 0 0 15,1-2 0-15,2 4 0 0,0 0 304 0,0-1-16 16,-14-15 0-16,0 0 0 0,45 54-48 0,-31-34-16 16,2 0 0-16,-4 0 0 0,2-3-32 0,0 0 0 15,1-1 0-15,-4 2 0 0,1-3 0 0,0 3 0 16,2-3 0-16,0-1 0 0,0 0-192 0,-3 0 176 0,3 2-176 0,1-2 160 15,1-4-160-15,-16-10 128 0,0 0-128 0,0 0 128 16,0 0 48-16,96 47 0 0,-96-47 0 0,0 0 0 16,0 0-176-16,85 19 160 0,-85-19-160 0,0 0 160 15,0 0-160-15,0 0 0 0,103 20 0 0,-103-20 128 16,0 0-128-16,0 0 0 0,0 0 0 0,92 29 0 16,-92-29 0-16,0 0 0 0,0 0 0 0,77 37 0 15,-77-37 0-15,0 0 0 0,0 0 0 0,92 43 0 16,-92-43 0-16,0 0 0 0,82 28 0 0,-82-28 0 15,0 0 0-15,89 30 0 0,-89-30 0 0,0 0 0 16,89 28 0-16,-89-28 0 0,0 0 0 0,94 27 0 0,-94-27 0 16,0 0 0-16,103 28 0 0,-103-28 0 15,0 0 0-15,115 23 0 0,-115-23-128 0,91 10 128 0,-91-10 0 0,92 6 0 16,-92-6 0-16,84 0 0 0,-84 0 0 0,0 0 0 16,120-6-144-16,-120 6 144 0,83-1 0 0,-83 1 0 15,86 7 0-15,-86-7 0 0,87 8 0 0,-87-8 0 16,99 14-128-16,-99-14 128 0,105 14 0 0,-105-14 0 15,99 14 0-15,-99-14 0 0,92 5 0 0,-92-5-160 16,89 11 160-16,-89-11-128 0,100 7 848 0,-100-7 176 16,111 14 48-16,-111-14 0 15,127 8-1584-15,-127-8-304 0,128 7-64 0,-128-7-16 0,116-8 1632 0,-116 8 320 0,115-9 64 16,-115 9 16 0,119-10-1760-16,-119 10-336 0,125-7-80 0,-125 7-16 0,126-2 800 0,-126 2 144 0,118 0 48 0,-118 0 0 15,98-5 192-15,-98 5-144 0,92 0 144 0,-92 0-128 16,89 8 128-16,-89-8 0 0,98 11 0 0,-98-11 0 15,103 12 0-15,-103-12 0 0,116 10 0 0,-116-10-128 16,114 7-64-16,-114-7 0 0,109 0 0 0,-109 0 0 31,110-1-416-31,-110 1-96 0,112 1 0 0,-112-1-16 0,115 7 64 16,-115-7 16-16,116 14 0 0,-116-14 0 0,105 18 640 0,-105-18 0 0,98 12 0 0,-98-12 0 16,99 12 0-16,-99-12 176 0,108 14-16 0,-108-14 0 15,127 12-160-15,-127-12 128 0,138 11-128 0,-138-11 128 16,130 7-128-16,-130-7 0 0,128 1 0 0,-128-1 0 0,120 0 0 0,-120 0 0 15,134 4 0-15,-134-4 0 0,145 3 0 0,-145-3 0 16,141 0 0-16,-141 0 0 0,120 0 0 0,-120 0 0 16,119 0 0-16,-119 0 0 0,134-3 0 0,-134 3 0 15,148-5 0-15,-73-2 0 0,0 3 0 0,-75 4 0 16,137-17 0-16,-137 17 0 0,142-16 0 0,-142 16 0 16,144-9 0-16,-69 6 0 0,2 1 0 0,-4-3 0 15,-73 5 0-15,131-4 0 0,-131 4 256 0,118-1-16 16,-118 1-16-16,122 0 0 0,-122 0-16 0,133 3 0 15,-133-3 0-15,139 2 0 0,-139-2-208 0,132-2 0 16,-132 2 0-16,121-3 0 0,-121 3 0 0,120-2 128 16,-120 2-128-16,125 0 0 0,-125 0 0 0,131 3 176 15,-131-3-176-15,131 0 160 0,-131 0 256 0,117 0 48 0,-117 0 16 0,115 0 0 16,-115 0-16-16,109 4 0 0,-109-4 0 0,121 12 0 16,-121-12-464-16,123 9 0 0,-123-9 0 0,119 9 0 15,-119-9 0-15,111 1 0 0,-111-1 0 0,114 4 0 16,-114-4 0-16,115 1 0 0,-115-1 0 0,129 7 0 15,-129-7 0-15,139 6 0 0,-139-6 0 0,129 1 0 16,-129-1 0-16,124-3 0 0,-124 3 0 0,137-7 0 16,-65 5 0-16,4 0 0 0,3 1 0 0,-4 1 0 15,-4-4 0-15,-71 4 0 0,129-10 0 0,-129 10 0 16,119-5 0-16,-119 5 0 0,125 0 0 0,-125 0 0 0,129-2 224 0,-129 2-48 16,136-4-16-16,-68-1 0 0,-68 5 112 0,127-10 32 15,-127 10 0-15,133-16 0 0,-64 11-304 0,1-4 0 16,8 4 0-16,-4 0 0 0,1-4 0 0,-4 2 0 15,-71 7 0-15,136-17 0 0,-66 10 0 0,-1-2 0 16,3 5 0-16,3-1 0 0,1 0 128 0,-1-2-128 16,-5 2 0-16,-4-2 0 0,-66 7 0 0,120-16 0 15,-120 16 0-15,112-10 0 0,-112 10 0 0,115-9 0 16,-115 9 0-16,125-5 0 0,-58 1 192 0,-67 4-192 16,125-8 192-16,-125 8-192 0,115-14 208 0,-115 14-64 15,113-18-16-15,-113 18 0 0,121-9-128 0,-121 9 0 16,125-10 0-16,-125 10 0 0,134-12 0 0,-134 12 0 15,121-12 0-15,-121 12 0 0,111-13 0 0,-111 13 0 0,105-7 0 0,-105 7 0 16,115-3 128-16,-115 3-128 0,120 2 192 0,-120-2-64 16,111 5 128-16,-111-5 32 0,101 3 0 0,-101-3 0 15,98 2 16-15,-98-2 0 0,99 4 0 0,-99-4 0 16,103 3-176-16,-103-3-128 0,110 4 144 0,-110-4-144 16,108-2 0-16,-108 2 0 0,101-2 0 0,-101 2 0 15,96-3 0-15,-96 3 0 0,91-4 0 0,-91 4 0 16,88-2 0-16,-88 2 0 0,100-5 0 0,-100 5 0 15,113-3 0-15,-113 3 0 0,125-6 0 0,-125 6 0 16,121-1 0-16,-121 1 0 0,115-2 128 0,-115 2-128 16,115-2 0-16,-115 2 0 0,125-5 0 0,-125 5 0 15,127-5-144-15,-62 0 144 0,-65 5 0 0,124-4-144 0,-124 4 144 0,120-7 0 16,-120 7-144-16,118-10 144 0,-118 10 0 0,119-9 0 16,-51 0 0-16,2 4 0 0,1-2 0 0,-3-2 128 15,0 4-128-15,-7-4 0 0,-61 9 128 0,120-12-128 16,-59 2 128-16,0-1-128 0,0-1 0 0,0-4 0 15,0 3 0-15,0-1 0 0,-3 0 0 0,-10-2 0 16,-48 16 0-16,87-30 0 0,-87 30-208 0,82-31 80 16,-40 12 128-16,0 0-208 0,-42 19 208 0,77-37 0 15,-35 16 0-15,-1 0 0 0,5 2 128 0,-6-5 0 16,3 3 16-16,1-2 0 0,-1-1-16 0,-2-6 0 16,-3 4 0-16,-2-5 0 0,1 5-128 0,-9-4 0 0,0 6-192 15,-2-6 192-15,0 4-352 0,-2-2 48 0,-3 4 16 0,-1 1 0 31,-1 0 288-31,-2-1-192 0,1 5 192 0,-8-2-160 0,4 2 160 0,-2-2 0 0,-5 2 0 0,0 0 128 16,-2 1-128-16,-1 1 0 0,-1-1 0 0,-3-1 0 16,-1 0 0-16,-1 0 0 0,-2-2 0 0,-3 0 0 15,0-2 0-15,-1 1 0 0,-1 1-192 0,-3-2 64 16,0 2-64-16,-1 2-16 0,-1 0 0 0,0 2 0 16,-3-1 208-16,0 4 128 0,1 0 0 0,-3-1-128 15,1 1 368-15,1 3-48 0,-2-1 0 0,-2 2 0 16,0-1-48-16,0 2-16 0,0-1 0 0,-3-4 0 0,-1 5-256 0,1-3 0 15,-4 3 0-15,0-1 0 0,-1 1-320 0,-1-5 16 16,-5 2 16-16,2 2 0 16,0-4-160-16,0-2-48 15,0 0 0-15,-4 2 0 0,2-3 256 0,0 0 48 0,0-3 16 0,2 3 0 0,0-2 176 0,-3 0 0 16,-1 0 0-16,-1-1 0 0,-2 3 0 0,-6 0 0 16,-2-1 0-16,-8 3 0 15,-2-3-640-15,-4 2-112 0,-1 4-16 16,-2-2 0-16,-4 4-368 0,-1 5-80 0,2 3 0 0,-10 0-16 15,-3 4 208-15,-2-2 64 0,-6 0 0 0,2 2 0 16,5-2 400-16,0 0 96 0,0 5 16 0,-3 2 0 0,1 0 448 0,-5-4 0 16,-7 4 208-16,2-3-64 15,2-1-144-15,3 6 0 0,2 0-160 0,0-2 160 0,-6 5-288 0,-4-7 32 0,-3 4 16 0,3-2 0 16,1-2-48-16,2 5-16 0,2-1 0 0,-4-2 0 31,-2-2-80-31,2-1-32 0,2 1 0 0,2-2 0 0,1-1 176 0,1 2 48 0,1-3 0 0,-5-1 0 16,-4 0-112-16,2 0-16 0,6 0 0 0,1-1 0 15,2-1 80-15,-1 0 16 0,0 2 0 0,-6-3 0 16,-2 1 368-16,3-2 80 0,4 3 16 0,4-1 0 16,0 0-512-16,-1 2-112 0,-1-2 0 0,-3-1-16 15,1 0 400-15,3-4 0 0,6 5 0 0,-2-2 0 16,6 1-256-16,-3 1-32 0,1-3 0 0,-2 0 0 16,-6-1 288-16,4-2 0 0,4 1 0 0,3 0 0 0,2-2 0 15,3 6 144-15,0-4 16 0,1-4 0 0,-8-1 544 0,-1 0 96 31,4-2 32-31,-1 0 0 0,2 3 224 0,2 1 48 0,-1 5 16 0,-1-6 0 0,0 6-64 0,-5-4-16 16,-4 1 0-16,3-3 0 0,-1 1-656 0,3 1-144 16,6 0-32-16,-2 2 0 0,1-3-208 0,-3 1 0 15,-3-3 0-15,1-4 0 0,2 6-256 0,0-6 48 16,2-1 16-16,2 1 0 0,5-1-32 0,-6 1 0 16,1 2 0-16,-8-2 0 15,-4 4 736-15,-3 2 128 0,6-1 48 0,0 3 0 0,8-3 64 0,-2 3 16 16,-1-1 0-16,-9 4 0 0,-1 1-64 0,-4 2 0 15,2 4 0-15,1 0 0 0,1 1-704 0,1 1 0 16,6-4 0-16,-8 2 0 0,1 1-224 0,-2 2-32 0,0 0-16 0,1-1 0 16,8-1 32-16,-2-1 16 0,5-2 0 0,-2 4 0 15,-1-8 224-15,-4 4 0 0,2 4 0 0,-1-8-144 16,8 2 480-16,2 1 112 0,3-1 0 0,0 0 16 16,5-1 128-16,-6-1 32 0,-3 3 0 0,-3 1 0 15,0 1-352-15,4-1-64 0,5 2-16 0,-1-4 0 16,3 2-352-16,-1 0-80 0,1-1-16 0,-6-3 0 31,-3 4-576-31,0 0-128 0,1 0-32 0,3-2 0 0,2 1 144 0,3-1 16 0,-2 0 16 16,5-1 0-16,0-1 432 0,2-1 64 15,-8 1 32-15,3 1 0 0,-6 1 448 0,4 0 96 0,0 4 0 0,-1 0 16 16,3 0-144-16,1-1-128 0,1-1 144 0,-3 2-144 0,-5 0 0 0,-3 1-160 16,-4 1 0-16,6-2 0 15,1-2-800-15,2 0-144 0,2 0-48 16,-2-4 0-16,5 2 128 0,-5-3 32 15,2 3 0-15,-7 1 0 0,0-3 576 0,1 1 112 0,4-3 32 0,4 3 0 0,1-1 848 0,6 1 160 16,-4-2 32-16,2 0 16 0,-2 1-144 0,-2 4-16 16,-7 0-16-16,4 0 0 0,0 2-368 0,-1 0-80 15,6-1-16-15,0 3 0 16,2-2-1024-16,0-1-208 0,-5 1-32 0,-3 1-16 16,-6-1-592-16,2 2-112 0,1-3-16 0,4 3-16 0,6-4 1360 0,3-4 256 15,1 4 64-15,-1-1 16 0,1 1 1376 0,0 0 272 16,-1 5 48-16,-8-2 16 15,1 3-512-15,-1-1-112 0,1 5-16 0,1-3 0 0,7 4-368 0,-3-3-80 0,5 3 0 0,-2-4-16 16,6 2-624-16,-4-2-112 0,0-2-16 0,-2 3-16 16,-2-1 16-16,1 4 0 0,1-4 0 0,0-2 0 15,6 2 320-15,1-2 0 0,4-1 0 0,-6 4 0 16,8-2 640-16,-6-1 112 0,4 4 16 0,-4-2 0 16,-2 0-112-16,-1 3-16 15,-4 2 0-15,2-3 0 0,4 5 0 0,3 0-16 0,0 0 0 0,1 1 0 16,1 5-192-16,0 0-48 0,-2 10 0 0,-2-4 0 15,-2 7-384-15,-1-7 0 0,1 4 0 0,-3-6 0 16,2 3-256-16,-2-3 64 0,5-1 0 0,1 4 16 16,4 1 176-16,0-3 0 0,6 1 0 0,0 0 128 0,-1-3 96 15,8 3 32-15,-4-2 0 0,4-3 0 0,3-2-256 16,0 0 128-16,4 2-128 0,1-2 0 0,4-1 0 0,0-3-240 16,1-2 32-16,6-6-12160 15</inkml:trace>
  <inkml:trace contextRef="#ctx0" brushRef="#br0" timeOffset="26742.03">10833 3051 11055 0,'-9'10'976'0,"6"-3"-784"0,3 2-192 0,0-6 0 0,1 1 496 0,1 1 48 0,0 9 16 0,0 5 0 16,5 6-128-16,-6 2-32 0,5-2 0 0,-5-4 0 0,-1-2-400 0,-3 0 0 15,-2 0 0-15,-4 0-176 0,-2 1 176 0,-3-3-208 16,1 0 80-16,-5 1 128 0,-1 1-224 0,0-2 80 16,1 3 16-16,-1-5 0 0,2 3 432 0,-1-1 80 31,4 0 32-31,-3-1 0 0,1 0 624 0,2-1 128 16,4 3 32-16,-2-2 0 0,6-1-320 0,-1 1-64 15,4-2-16-15,3 0 0 0,0 3-480 0,0-5-112 16,3 1-16-16,4-1 0 0,-1-2-192 0,1-1-128 15,3-4 128-15,4 2-208 16,-3-2-544-16,1-1-96 0,2-2-32 0,-6-1 0 16,5 1-16-16,-3 2 0 0,0-3 0 0,-3 1 0 0,2 0 640 0,-4 1 256 15,2-1-192-15,0-2 192 0,0 2 128 0,0 0 128 0,0 3 48 0,0-2 0 16,2 1 112-16,-4-3 32 0,0 3 0 16,1 5 0-16,-1-2-192 0,-3 1-16 0,1 3-16 0,1-1 0 15,-1-1 256-15,4 3 48 0,-4-3 16 0,4 1 0 16,0-1-272-16,0 1-48 0,4-1-16 0,-6 2 0 15,0-3-208-15,1 3 0 0,-1-3 0 0,-2 5 0 16,-1-6 0-16,0 3 0 0,-2-3 0 0,0 3 0 16,0-1 448-16,0 2 64 0,1-3 0 0,1 5 0 15,5-5-48-15,-3 4 0 0,1-5 0 0,2 2 0 16,2-2-272-16,-1 2-64 0,1-2-128 0,3-2 192 16,4 4-192-16,0-2 0 0,-1 1 128 0,4-1-128 0,1-3 0 15,1 5 144-15,-1-4-144 0,1-2 128 0,0 6 112 0,-2-4 16 16,4 0 0-16,-4 4 0 0,0 0 0 0,1-4 0 15,-20-5 0-15,0 0 0 0,0 0 64 0,92 30 32 16,-92-30 0-16,0 0 0 0,0 0-208 0,115 14-144 16,-115-14 192-16,0 0-192 0,106-6 0 0,-106 6 0 15,82-7 0-15,-82 7 0 0,84-8 192 0,-84 8-32 16,0 0 0-16,117-9 0 0,-117 9 304 0,0 0 64 16,104 2 16-16,-104-2 0 0,0 0-192 0,99 8-32 15,-99-8-16-15,0 0 0 0,93 13-304 0,-93-13 0 16,0 0 0-16,96 17 0 0,-96-17 0 0,0 0 0 15,97 17 0-15,-97-17 0 0,0 0 0 0,103 18 0 0,-103-18 0 16,0 0 0-16,91 14 128 0,-91-14-128 0,0 0 0 16,0 0 0-16,101 7 240 0,-101-7-16 0,0 0 0 0,0 0 0 15,103 3-80-15,-103-3-16 0,0 0 0 0,0 0 0 16,99 11-128-16,-80-8 0 0,0-1 0 0,2 1 0 16,-21-3 0-16,0 0 0 0,0 0 128 0,92 14-128 15,-92-14 0-15,0 0 0 0,0 0 0 0,112-1 0 16,-112 1 0-16,0 0 0 0,84-9 0 0,-58 4 0 15,0 3 0-15,0 0 0 0,-3 0 0 0,1 2 0 16,-1 0 224-16,1 0-32 0,-24 0-16 0,0 0 0 16,0 0 0-16,92 6 0 0,-71-1 0 0,-21-5 0 0,0 0-176 15,0 0 0-15,94 7 0 0,-94-7 0 0,0 0 0 0,0 0 0 16,114 2 0-16,-114-2 0 0,0 0 0 0,92-6 0 16,-92 6 0-16,0 0 0 0,92-10 0 0,-60 5 0 15,-6-1 0-15,4-2 0 0,-3 3 128 0,3-6 0 16,0 2 0-16,1-5 0 0,2 4-128 0,-3-2 0 15,-2-2 0-15,0 2 0 0,-1-2 0 0,-2 0 0 16,-1-2 0-16,1-1 0 0,-3 3-224 0,1-2 80 16,0 2 16-16,-2-2 0 0,-1 3 128 0,0 2-128 15,-1-3 128-15,-2 4-128 0,-1-2 128 0,1-1 0 16,-1 5 0-16,0-3 0 0,-1 6 0 0,-1-5 0 16,2 4 0-16,0 3 0 0,-2-2 0 0,1 3 0 15,-1 2-144-15,0 2 144 16,-2-2-512-16,1 0-48 0,1 1 0 0,-4-1 0 15,2 0 112-15,0 0 0 0,1 2 16 0,-3-2 0 0,2 2 432 0,4-2 0 16,-4 0 0-16,4 0-128 0,1 0 128 0,-1-4 0 0,1-3 0 0,-1 0 0 16,-2-1 0-16,0-3 0 0,-2-3 0 0,-1 4 0 15,-3-4-160-15,-3-2 0 0,1 1 0 0,-1 1 0 16,-3-4-16-16,-2 1 0 0,0 1 0 0,1-1 0 16,-1 1 176-16,0-3 0 0,0 3 0 0,0-1 128 15,4 3 160-15,-1-4 32 0,3-1 16 0,1-2 0 16,3-5-112-16,2 2-32 0,4-4 0 0,1 2 0 15,1 0-192-15,1-2 0 0,-2 5 0 0,-3 1 0 16,4-1 0-16,-6 0 0 0,2 6 0 0,-7 1 0 0,0 2 0 16,-2-3 0-16,-5 1 0 0,0-1 0 0,0 6 272 0,-5-1-32 15,-2-4-16-15,-2 6 0 0,-3-4 32 0,-2 0 16 16,-2 5 0-16,2-1 0 0,-1-2-80 0,-3 5 0 16,3-2-16-16,-3 0 0 0,2 1 16 0,-1-3 0 15,3 6 0-15,-2-5 0 0,2 4 0 0,2-1 0 16,0-1 0-16,2 1 0 0,1-2-192 0,2 2 0 15,-2-3 144-15,1 3-144 0,1-6 0 0,0 5 0 16,-2-3 0-16,-2 3 0 0,3-3 0 0,-3 4 0 16,-4-2 0-16,1 1-128 0,0 1 128 0,-4-4 0 15,3 6 0-15,-8-4 0 0,2 4 0 0,0 0 0 0,-2-4 0 16,-1 2 0-16,-2 0 0 0,-4-3 0 0,-1 6 0 0,-6-3 0 16,1 0 0-16,-4 4 0 0,0-1 0 0,-2 1 0 15,-2-1 0-15,1 4 0 0,-1 4 0 0,-1-2 0 16,-1 1-160-16,1 1 0 0,-5-1 0 0,-1 2 0 15,-1 2-96-15,-2-3 0 0,-5 1-16 0,-1 0 0 16,3 0 128-16,1-1 144 0,2 5-208 0,3-4 80 16,8 0 128-16,-2 0 0 0,1 4 0 0,0-4 0 15,3 4 0-15,1-4 128 0,-2 0-128 0,2-1 128 16,-6 3-128-16,-1-4 0 16,-2 1 128-16,2-4-128 0,0 2 0 0,2 1 0 0,0 2 0 0,1-1 0 15,1-1 0-15,-3 1-192 0,1 4 192 0,0-1-192 16,-2-3-240-16,1 3-48 15,-2-4-16-15,-5 1 0 0,-2-2 496 0,-3-2-144 0,2 1 144 0,4-1 0 0,0 2 0 0,1 0 0 16,6 3 0-16,-6 0 0 0,1 0 0 0,-1 2 0 16,-3 0 0-16,-5-3 128 0,-2 5 48 0,-7-4 16 15,0 2 0-15,0 2 0 0,2-1-32 0,0 4 0 16,-2 1 0-16,2 1 0 0,5-2-160 0,-2-5 0 16,-2 3-192-16,1-6 192 15,-1-1-992-15,1-3-80 0,12 2-16 0,3 0 0 16,4-1-1456-16,4-1-288 0</inkml:trace>
  <inkml:trace contextRef="#ctx0" brushRef="#br0" timeOffset="28250.81">16960 2877 15663 0,'-7'0'1392'0,"2"0"-1120"16,3 0-272-16,4 0 0 0,-1 0 784 0,-1 0 112 16,2 0 0-16,-2 0 16 0,0 1-544 0,4 3-112 15,1 3-32-15,-3 0 0 16,1 2-864-16,-1 1-192 0,-1 4-16 0,-2 2-16 16,-3 3-32-16,1 0 0 0,-4 0 0 0,0 0 0 0,2 4 736 0,-4-2 160 0,0 0 0 0,0 1 0 15,3 4 704-15,-5 1 128 0,2 0 16 0,-1 1 16 16,-2 5 288-16,-2 2 48 0,-2 5 16 15,-1 4 0-15,-1 5-224 0,-1-2-32 16,0 3-16-16,0 1 0 0,0 1-656 0,1-2-128 0,2-6-32 0,2-6 0 16,2-1-128-16,5-4 0 0,-1-5 0 0,2-4 0 15,5-1-176-15,-1-4 48 0,4-2 0 0,-2-4 0 32,5-5-384-32,4-2-64 0,-1 2 0 0,4-4-16 15,2-4-32-15,6 0 0 0,2-6 0 0,-1 0 0 0,-21 6 304 0,0 0 48 0,91-27 16 0,-60 12 0 16,-31 15 256-16,75-25 0 0,-75 25 0 0,84-22 0 15,-84 22 0-15,101-16 0 0,-101 16 0 0,103-12 144 0,-103 12-144 0,97-2 0 16,-97 2 0-16,87 4 0 0,-87-4 0 0,0 0 0 16,124 27 0-16,-124-27 0 0,87 27 0 0,-87-27 0 15,94 34-160-15,-94-34 160 0,100 30 0 0,-100-30 0 16,95 28 0-16,-95-28 160 0,95 33-160 0,-95-33 0 16,94 30 144-16,-94-30-144 15,101 27 192-15,-101-27-48 0,106 21 0 0,-106-21 0 0,120 14 144 0,-120-14 32 16,131 7 0-16,-131-7 0 0,124 14-320 0,-124-14 0 15,106 11 0-15,-106-11 0 0,96 12 0 0,-96-12 0 16,97 7 0-16,-97-7 0 0,103 8 0 0,-103-8 0 16,113 7 0-16,-113-7 0 0,109 11 0 0,-109-11 0 0,101 7 0 15,-101-7 0-15,95 10 128 0,-95-10 64 16,89 4 0-16,-89-4 16 0,84-2-80 0,-84 2-128 0,0 0 176 0,118-9-176 16,-118 9 0-16,0 0 0 0,107-8 0 0,-107 8 0 15,0 0 0-15,87-11 0 0,-87 11 0 0,0 0 0 16,0 0 0-16,103-17 0 0,-103 17-160 0,64-25 160 15,-64 25 176-15,73-34 96 0,-34 11 32 0,-3 0 0 16,3-6-144-16,-1 1-32 0,4-4 0 0,-2 5 0 16,-2-3-128-16,-1 2-224 15,-2-2 48-15,-2-1 16 0,-5 0 160 0,-4-4 0 0,0 0 0 0,-3-3 0 16,0 1 0-16,-3-1 0 0,1-2 0 0,-3-2 0 16,3 4 0-16,0-4-192 15,2 0 192-15,0 0-192 0,0 1 192 0,1-5-128 0,4 1 128 0,-1-6-128 0,-1 4 128 0,-3-1 0 16,-4 6 0-16,-4 2 0 0,-5 1 0 15,-4 5 0-15,-9-1 0 0,-2 7 0 16,-6 4 0-16,-2 3 0 0,-4 3 0 0,-2 4-128 0,-2-1 128 0,-3 2 0 16,0 1 0-16,-4 4 0 0,2-3 0 0,-1 6 0 15,-1 3 128-15,0 0-128 0,-4 2 256 0,-3 0-32 16,-1 4 0-16,-6-1 0 0,-3 8 288 0,-2-4 64 16,-1 5 16-16,-3-3 0 0,5 5 0 0,-6 0 0 15,-4-1 0-15,-3 1 0 0,-2 2-16 0,-3 1-16 16,-4 3 0-16,-6-1 0 0,-10 0-240 0,4-3-64 15,-3-1 0-15,1-3 0 0,1 2-128 0,1-5-128 0,2-5 144 0,-6-6-144 16,-4-2 256-16,4-3-32 0,3 0-16 0,-1-5 0 16,4 5 368-16,-7-5 80 0,5-4 16 0,-7 3 0 15,-5-3-448-15,5-3-96 0,11 1 0 0,-3 1-128 32,7-2-224-17,-1 0-160-15,1 1-16 0,1 2-16 16,-3 1-1328-16,1 4-272 0,1 1-48 0,12-1-10320 0</inkml:trace>
  <inkml:trace contextRef="#ctx0" brushRef="#br0" timeOffset="29570.22">25187 2426 9215 0,'-6'3'816'0,"3"2"-656"16,1-3-160-16,2 0 0 0,-3-1 0 0,-1 3 160 15,-1-1-160-15,-6 8 160 16,-3-1-512-16,-3 4-96 0,0 0-32 0,-3 0 0 15,1-3 0-15,2 1 0 0,-1-4 0 0,-1 5 0 0,4-6 1056 0,-3 3 192 0,1-5 64 0,1 1 0 16,2 2 672-16,-3-3 144 0,-1 6 16 0,-1-4 16 16,2-2-208-16,-2 6-64 0,-4-3 0 0,4 3 0 15,-4-4-704-15,-1 3-128 0,-1-1-48 0,1 1 0 16,-4-1-400-16,2 3-128 0,0-3 0 16,0 5 0-16,1 2-144 0,-1-1-96 0,3 3-16 0,2-3 0 15,2 1 96-15,0 1 16 0,3 3 0 0,1-1 0 16,-1 3 144-16,4-1 0 0,0 4-144 0,3-3 144 15,0-1 0-15,2 0 0 0,4 3-144 0,-1-1 144 16,3-2 0-16,1 0 0 0,1-2 0 0,3 0 0 16,1-1 0-16,0-3 0 0,6 1 0 0,1 0 0 15,-12-16 0-15,0 0 0 0,0 0 0 0,80 57 0 0,-80-57 0 16,0 0 0-16,94 23 0 0,-94-23 0 0,0 0 160 0,101 5 96 16,-101-5 0-16,0 0 16 0,98-5 64 0,-98 5 16 15,0 0 0-15,89-12 0 0,-89 12 32 0,0 0 16 16,83-25 0-16,-83 25 0 0,0 0-400 0,75-31 0 15,-50 22 0-15,-4-3 0 0,-21 12 0 0,47-21 0 16,-26 7 0-16,3 2 128 0,-3-2 128 0,3-2 0 16,2-1 16-16,2-1 0 0,0 1-32 0,2 0-16 15,1-1 0-15,-5 3 0 0,4-5-224 0,-7-2 0 16,-4 1 0-16,-2 0 0 0,-3 2 0 0,-3 0 0 16,-3 1 0-16,-3-1 0 0,-1 2 0 0,-4-1 0 15,0 4 176-15,-5-3-176 0,-1 1 512 0,-2-3 0 0,-1 2 0 16,-5-3 0-16,-3 3-192 0,-4-2-64 0,-5 0 0 0,-2 0 0 15,-2 3-256-15,-5-2 160 0,-3 1-160 0,-2 0 128 16,2-1-368-16,-1-3-80 0,4 0 0 16,4 1-16-1,0-5-784-15,6-3-160 0,4 4-16 0,6-6-16 16,6 8-96-16,5-4-32 0,3 3 0 0,4 0-4576 0,2 6-896 0</inkml:trace>
  <inkml:trace contextRef="#ctx0" brushRef="#br0" timeOffset="30685.32">28388 2217 14735 0,'-6'1'1312'0,"5"-1"-1056"0,-1 0-256 0,2 0 0 16,0 0 272-16,0 2 0 0,-5 0 0 0,-1 3 0 15,0-2-480-15,-3 4-112 0,-2-1 0 0,3 2-16 31,-1-1-176-31,-3 4-16 0,5-4-16 0,-5 3 0 0,5-1 1312 0,-6 1 272 0,6-3 48 0,-3 4 16 16,1-3 464-16,1-2 96 0,1 4 0 0,3-3 16 16,-5 2-512-16,4-2-96 0,0 2-32 0,-4-3 0 15,2-2-624-15,0 5-128 0,-1-2-32 0,1-2 0 16,-6 2-256-16,1 0 0 0,0-2 0 0,-2 4 0 16,0-2 0-16,0 1 0 0,0-1 0 0,-3 0 0 15,3 4 0-15,-2-4 0 0,7 3 128 0,-6-1-128 16,3 5 128-16,1-2-128 0,-1-2 144 0,3 4-144 0,-1-1 0 0,3-3 0 15,0 6 0-15,0-2 0 0,2 3 0 0,1-3 0 16,2 3 0-16,2 3 0 0,2-1 0 0,2 0 0 16,-1 5 0-16,2-3 0 15,4 2-128-15,-2-2 128 0,-7-21 0 0,24 47 0 0,-24-47-192 0,0 0 192 16,53 66-192-16,-53-66 192 0,0 0-224 0,75 52 64 16,-75-52 16-16,0 0 0 0,88 23-16 0,-88-23 0 15,0 0 0-15,0 0 0 0,95-7 384 0,-76-2 80 16,3 0 16-16,-1-3 0 0,0-2 80 0,2 0 32 15,1-3 0-15,-3-2 0 0,0 0-224 0,0-2-32 0,-4 3-16 16,-1-3 0-16,2-3-160 0,-8 3 0 0,2 0 0 0,-3 0 0 16,0 2 0-16,-1-2 0 0,1 0 0 0,-2-3 0 15,-2 1 0-15,0 1 0 0,-3-1 0 0,-2 0 0 16,0-3 0-16,0 5 0 0,-5-3 0 0,0-2 0 16,0 2 272-16,-1-1-16 0,-4 1-16 15,3-1 0-15,-2 4-64 16,-1 2-16-16,-1 0 0 0,-3 5 0 0,2 4-160 0,-5-2-256 15,-2 3 64-15,-2 0 16 0,-2 7-1200 16,-3 1-240-16,0 2-48 0,0 3-16 0,-2 5-832 16,2-2-176-16,-2 3-16 0,3-1-16 0,-1 3 752 0,5-3 160 0</inkml:trace>
  <inkml:trace contextRef="#ctx0" brushRef="#br0" timeOffset="31171.47">28238 2708 9215 0,'0'8'816'0,"2"-2"-656"0,-1-1-160 0,3-3 0 15,1-1 336-15,0 1 48 0,2 3 0 0,5 1 0 16,-12-6-384-16,0 0 0 0,0 0 0 0,107 40 0 15,-107-40 0-15,0 0-160 0,87 38 16 0,-87-38 0 16,0 0 144-16,82 49 0 0,-82-49 0 0,0 0 0 0,83 69 576 0,-83-69 128 16,53 54 48-16,-53-54 0 15,48 56 304-15,-48-56 64 0,49 56 16 0,-49-56 0 0,49 56-624 0,-49-56-112 16,0 0-16-16,61 71-16 0,-61-71-192 0,0 0-48 16,52 57 0-16,-52-57 0 0,0 0-128 15,37 54 0-15,-30-36 0 0,0-2 0 0,0-4 176 0,-4 3 0 16,1 1 0-16,-4-2 0 15,0-4-16-15,-2 4 0 0,-1-1 0 0,-1-5 0 16,-3 1-464-16,2-6-80 0,0 1-32 0,-4-2-8000 0</inkml:trace>
  <inkml:trace contextRef="#ctx0" brushRef="#br0" timeOffset="31690.31">29147 3237 22111 0,'-12'-2'976'0,"2"2"208"0,5 0-944 0,1 0-240 0,4 0 0 0,0 0 0 15,2 0 608-15,-2 0 80 0,0 0 16 0,0 2 0 16,0 0-2336-16,-2 0-464 0,0 5-80 0,-5-4-32 0,0 1 1872 0,2 1 336 15,-5 4 128-15,1-3 32 16,-3 7-3440-16,0-1-688 0,1-2-144 0,-1 6 16 0,0 0 5360 0,1-4 1072 16,1 5 224-16,-1 1 64 0,3 1 0 0,-1 5-16 15,2-1 0-15,-2 1 0 0,2 1-1728 16,-3 3-352-16,3-1-64 0,-4 5-16 0,4-3-448 0,4 1 0 16,-1 3-128-16,3-9 128 0,2 6-368 0,5-6 48 15,1-1 0-15,-7-23 0 0,22 44 176 0,-22-44 144 16,0 0-192-16,49 47 192 0,-49-47-176 0,0 0 176 15,73 36-160-15,-73-36 160 0,0 0 0 0,86 16 320 16,-86-16-64-16,0 0 0 0,102-4 288 0,-102 4 48 16,70-14 16-16,-70 14 0 0,68-29-160 0,-68 29-16 15,58-33-16-15,-58 33 0 0,54-44 160 0,-28 23 48 0,-2 0 0 16,-5-3 0-16,-1 3-496 0,-6 0-128 0,-2-3 0 0,-3 3 0 16,-3-5 0-16,-2-2 0 0,-2 2-160 0,-2-2 160 15,-2 4 0-15,-1-3 0 0,2 1 0 0,-6 4 0 16,-1-3 144-16,-4 3 96 0,-4 4 16 0,-1 1 0 15,-2 5 32-15,-2 1 16 0,-10 4 0 0,-2 5 0 16,-5 4-304-16,0 7 0 0,-1 0 0 0,-5 1-144 31,4-1-896-31,-1 3-176 0,-1-3-48 0,4-1 0 16,4-1-1360-16,6-5-256 0</inkml:trace>
  <inkml:trace contextRef="#ctx0" brushRef="#br0" timeOffset="43334.79">32112 2016 911 0,'-16'9'0'0,"4"-4"0"15,3-1 0-15,-1 1 0 0,4-3 176 0,3-2-48 16,-2 0-128-16,-6 1 192 0,-6 5 32 0,-6-5 0 16,2 5 0-16,-5-3 0 0,7 1-224 0,3-1 0 0,2 0 0 0,0-1 0 15,2 5 0-15,0-2 0 0,-2-3 0 16,5 0 0-16,0 1 496 0,3 3 48 0,-3-5 16 15,4 3 32-15,1-1 1152 0,-1-1 240 0,0 2 32 0,-1 1 32 16,3-2-1520-16,-6 1-288 0,1 1-64 0,-1 4-16 31,-2-2-608-31,1 0-128 0,-1 5-32 0,-1 0 0 0,2 0 416 0,-1 4 192 16,1 1-160-16,-1 2 160 0,1 1 448 0,1-1 192 0,2 3 48 0,2 1 0 16,2-2 336-16,1 0 80 0,2 1 16 0,3-1 0 15,3-1-288-15,2-1-64 0,1 2-16 0,-9-21 0 16,0 0-416-16,42 66-80 0,-42-66 0 0,0 0-16 0,54 64-240 15,-54-64 0-15,0 0 0 0,66 65 0 0,-66-65 0 0,0 0 0 16,80 48 0-16,-80-48 0 0,0 0 0 0,103 40 0 16,-103-40 0-16,0 0 0 0,112 9 0 0,-112-9 0 15,64-12 0-15,-64 12 0 0,56-17 464 0,-56 17 0 16,47-21 0-16,-26 7 0 0,-2 0 752 0,0-4 160 16,0-1 32-16,-3-5 0 0,1-1-576 0,-3-1-96 15,0-3-32-15,-3-6 0 0,-3 4-560 0,-4-4-144 16,-4 2 0-16,-2-2 0 0,-5 2-192 0,-3 1-80 15,-6 1-16-15,0-2 0 0,-5 3 144 0,-1-1 144 16,-1 3-208-16,-5 0 80 0,2 2 256 0,-4 0 64 16,3 5 16-16,-1 4 0 0,2 3 16 0,3 0 0 15,-3 0 0-15,5 5 0 16,0 0-976-16,2 2-192 0,3 0-32 0,0 6-10992 0</inkml:trace>
  <inkml:trace contextRef="#ctx0" brushRef="#br0" timeOffset="44089.17">31950 2751 24879 0,'0'4'1088'0,"0"-4"256"0,1 0-1088 0,4-4-256 0,1 2 0 0,-1-1 0 0,4 1 336 0,3-3 16 16,4-7 0-16,6-2 0 31,1-2-1680-31,-4-6-336 0,-5 1-64 0,-7 2 0 0,-2 3-2224 16,-10 4-432-16,-2 3-96 0,-2 5 0 0,-6 4 3168 0,-1 4 640 0,2 6 128 0,-4-1 32 0,3 5 2304 0,3 0 448 16,-1 2 112-16,3 1 16 0,1-1 672 0,2 3 144 15,4 4 16-15,-4-3 16 0,3 1-1344 0,1 2-272 16,-1 1-48-16,-1 6-16 0,2 1-1040 0,-4-1-224 15,0 3-32-15,-4 0-16 0,1-2-400 0,-4 4-80 16,-4 2 0-16,-1-1-16 16,0 1-640-16,-7-2-128 0,3-2-32 0,-3-2 0 15,-2 4 464-15,0-3 96 0,-5 2 0 0,0-2 16 0,-2 3 496 0,-1-1 0 0,-1 1 0 0,2-7 0 16,-1 3 704-16,3-6 64 0,3 3 32 0,2-6 0 16,5-1-352-16,-1-5-80 0,5-2-16 0,5-5 0 15,-2-1-576-15,6-3-112 0,1 1-32 0,2-6 0 31,2 0-912-31,3 0-176 0,0-4-32 0,4 1-16 0,2-4-160 0,3 2-48 16,-6-1 0-16,5-2 0 16,-1 1 736-16,4 0 144 0,-6-2 16 0,-1 5 16 0,1 1 800 0,-3 1 320 0,0 2 0 0,-2 2-16 15,-1 1 336-15,-2 1 64 0,-4 6 0 0,0 1 16 16,-3 5-80-16,-2 3-32 0,-1 0 0 0,1 5 0 0,-4 6-144 16,2-1-16-16,-1 3-16 0,1 3 0 0,6-4 80 0,-4 0 0 15,2 2 16-15,3 1 0 16,6 0 160-16,-3-1 16 0,6-3 16 0,7 0 0 0,-1-2-448 0,7-6-80 15,1 6-32-15,-14-28 0 0,0 0-160 0,74 54 128 16,-74-54-128-16,0 0 128 0,109 16 64 0,-109-16 16 16,94-21 0-16,-41 0 0 0,3-3 400 0,-1-10 80 15,-1 0 16-15,-8-1 0 0,-8-2-352 0,-8 2-64 16,-4 1-16-16,-7-1 0 0,-3 0-16 0,-2 0-16 16,-8-2 0-16,0 3 0 0,1-5-48 0,-7 4-16 15,0 2 0-15,-2 0 0 0,-5 4-176 0,-2 1 0 0,-1 0 0 0,-2 0 0 16,-4 4 0-16,-3 3 0 0,-2 0 0 0,-5 3 0 31,-4 5-416-31,-5 0-64 0,-5 10-16 0,-5 1 0 16,-4 7-768-16,-1 8-144 0,-1 2-48 0,2 3 0 15,6-1-352-15,-3 2-80 0,1 2-16 0,3-2 0 16,9-1 464-16,3-8 96 0,10 1 0 0,9-8-3888 0</inkml:trace>
  <inkml:trace contextRef="#ctx0" brushRef="#br0" timeOffset="45046.81">32347 2500 4607 0,'2'0'400'0,"-1"0"-400"0,1 0 0 0,2 0 0 16,-3 0 304-16,3 0-32 0,1 0 0 0,4 4 0 15,-1 3 80-15,3 0 16 0,-2 3 0 0,1 1 0 16,-3 3 528-16,0-4 96 0,-2 4 32 0,-1 2 0 0,1-1 128 15,-2 3 16-15,3 1 16 0,-5-2 0 0,1 3-160 16,0 0-48-16,1 1 0 0,-1 0 0 0,2 2-480 0,3 1-112 16,-4 1 0-16,2-3-16 0,6 1 16 0,-3 3 16 15,3-3 0-15,-1-1 0 16,4 1 0-16,0-2 0 0,-14-21 0 0,30 47 0 0,-30-47-208 0,0 0-64 16,45 63 0-16,-45-63 0 0,0 0-128 0,54 69 0 15,-54-69 0-15,0 0 0 0,49 65 0 0,-49-65 0 16,0 0 0-16,45 57 0 15,-45-57-416-15,0 0-16 0,33 63 0 0,-24-42 0 16,0 0-80-16,0-4-32 0,-3 2 0 0,3 0 0 0,-4-1 544 0,2-2 0 16,2-2 0-16,-4-1 0 0,1 1 400 0,1-7 144 0,-4 2 32 0,1-2 0 15,-1-5 16-15,0-1 16 0,-1-1 0 16,-2 0 0-16,4-1-224 0,-8-1-32 0,4-3-16 16,-3-2 0 15,-1 2-656-31,1-2-144 0,-2-4-32 0,-4 4 0 0,0-3-320 0,0 1-64 0,-1-1-16 0,-2 3 0 0,-2 1 544 0,2 1 96 0,-4 2 32 0,0 4 0 31,2 3 656-31,-1 3 128 0,1 0 16 0,0 2 16 0,0-1-32 0,3 6-16 0,-1 2 0 0,0-2 0 16,3 5-400-16,1 5-144 0,-3-1 0 0,6 1 144 15,-2 4-144-15,2 0-256 0,1 2 64 0,2-2 16 16,-1 6 48-16,3-2 0 0,3-1 0 0,-1 2 0 0,5-3-16 16,4-4 0-16,-11-26 0 0,29 52 0 0,-29-52 144 0,0 0 0 15,84 65 0-15,-84-65 0 16,0 0 480-16,113 34 32 0,-113-34 0 0,82 0 0 0,-82 0-160 0,75-8-32 15,-75 8 0-15,63-21 0 0,-63 21 32 0,50-31 0 16,-27 11 0-16,-2-1 0 0,-4 1-96 0,-1-8 0 16,-2 2-16-16,-4-6 0 0,-1 3-240 0,-4-3 0 15,-1-1 0-15,-4 4 0 0,0-3 0 0,-4 1 272 16,-1 1-48-16,-2-1-16 0,-2 0 288 0,-1 4 48 16,-2-2 16-16,-1 4 0 0,-2 3-144 0,-4 1-32 15,-6 2 0-15,-1 5 0 16,-9 5-960-16,-5 9-208 0,-14 11-48 0,-5 6 0 15,-9 9-2160-15,0 5-432 0,0 3-96 0,-2 2 0 16,4 4 832-16,2-2 192 0</inkml:trace>
  <inkml:trace contextRef="#ctx0" brushRef="#br0" timeOffset="45468.93">31406 4331 11055 0,'9'5'976'0,"-2"-3"-784"0,-1 0-192 0,0-2 0 31,-5 0-768-31,6 0-208 0,7 0-48 0,-14 0 0 0,0 0 784 0,0 0 240 0,84 10 0 0,-74-5 0 16</inkml:trace>
  <inkml:trace contextRef="#ctx0" brushRef="#br0" timeOffset="45942.11">31493 4392 10127 0,'0'0'896'0,"-2"0"-704"0,2 2-192 0,-5-1 0 16,-2 3 1888-16,-9 3 352 0,-6 9 64 0,-4 1 0 15,-9 4-880-15,0 5-176 0,3-2-32 0,3 1-16 16,-3-1-1744-16,5 2-352 16,-5-1-64-16,3 4 0 0,-3 1-640 0,-1 3-128 0,2 2-32 0,-4 0 0 0,2 3 1312 0,-4 0 272 15,-1 2 176-15,0 0-208 0,1 0 1168 0,4-1 224 16,5-3 48-16,4-1 16 0,3-5-560 0,5-6-112 16,5 1-32-16,5-6 0 0,2 0-544 0,4-2-304 15,2-5 48-15,6-5 0 16,-1 2-832-16,6-4-144 0,-3-1-48 0,-10-4 0 15,0 0 592-15,0 0 112 0,79-18 32 0,-79 18 0 0,0 0 544 0,83-38 0 16,-83 38 160-16,56-31-32 0,-56 31 32 0,54-32 16 16,-30 17 0-16,-1-1 0 0,-2 0-176 0,-2 4 0 15,-1 2 144-15,-5-2-144 0,1 6 0 0,-5-2 0 0,2-1 0 16,-8 7 0-16,-1-1 0 0,-4 3 0 0,0 0 0 0,-5 3 0 16,0 1 128-16,-7 6-128 15,0 1 128-15,-5 3-128 0,-2 3 736 0,-3 4 80 0,0 5 16 0,-1 0 0 16,-3 0 224-16,2 7 48 0,-5 0 16 0,5 2 0 15,-4-3-256-15,4 4-48 0,-5 6-16 0,4 0 0 16,5 0-384-16,3-2-80 0,3 3-16 0,2 1 0 16,4-4-320-16,3-2 0 0,5-3 0 0,2-5 0 15,7-3-224-15,5-6-16 0,-12-21 0 0,0 0 0 16,66 39 240-16,-66-39-176 0,0 0 176 0,100-4-160 16,-100 4 384-16,0 0 80 0,88-42 16 0,-61 20 0 15,-3-1 432-15,-1-1 80 0,-1-8 32 0,-3-1 0 16,-1 0 880-16,-2 0 176 0,-4-2 48 0,-2-1 0 15,1-3-1968-15,1-1-576 16,0-2-32-16,2-3 0 0,2 3 608 0,-1 2 320 0,3-2-48 0,-4-3 0 0,3 3-272 0,-5 4 0 16,-3 2 0-16,-4-1 0 0,-5 6 0 0,-7-3 0 15,-5 0-208-15,-18-1-14320 16</inkml:trace>
  <inkml:trace contextRef="#ctx0" brushRef="#br0" timeOffset="67884.23">14491 5247 2751 0,'-11'9'256'0,"4"-2"-256"0,0-2 0 0,4-3 0 15,3 5 1024-15,0-6 144 0,0 1 48 0,1 2 0 16,1 1-544-16,0 5-96 0,3-3-32 0,0 2 0 16,-5-9-544-16,0 0 0 0,0 0 0 0,0 0 0 15,0 0 624-15,0 0 64 0,0 0 16 0,0 0 0 16,0 0 432-16,39 49 80 0,-43-39 32 0,1 1 0 16,-3 3 48-16,0-2 16 0,-1 2 0 0,-2 1 0 15,2 5-576-15,-2-1-112 0,0 2-32 0,4-2 0 16,-5 5-96-16,3-3-32 0,5 4 0 0,-1-3 0 15,3 8-208-15,0-4-64 0,3 5 0 0,-1-5 0 0,1 2-192 0,2-3 0 16,6-4 0-16,-11-21 0 0,17 47 0 0,-17-47 0 16,20 40 0-16,-20-40 0 0,0 0-144 0,31 52 144 15,-31-52 0-15,0 0-144 0,31 43 144 0,-31-43 0 16,0 0-144-16,21 42 144 0,-16-28 0 16,1 0 0-16,-5 0-144 0,1 2 144 0,-2 1-256 0,2-1 0 15,-2-1 0-15,-2 1 0 0,2-2-64 0,0 2 0 16,2-1 0-16,0-2 0 0,1-1 320 0,4 0 0 15,-2 0 0-15,-5-12 0 0,0 0 256 0,0 0 128 16,0 0 0-16,80 28 16 0,-80-28-80 0,0 0-32 16,88-5 0-16,-88 5 0 15,0 0-48-15,99-19-16 0,-99 19 0 0,75-14 0 0,-75 14-16 0,78-14 0 16,-78 14 0-16,79-7 0 0,-79 7 96 0,75-7 16 0,-75 7 0 0,73-7 0 16,-73 7-32-16,0 0 0 0,104-5 0 0,-104 5 0 15,0 0-48-15,114-7-16 0,-114 7 0 0,87-6 0 16,-87 6 96-16,94 0 0 0,-94 0 16 0,99 6 0 15,-99-6 32-15,94 10 0 0,-94-10 0 0,82 18 0 16,-82-18 112-16,75 20 32 0,-75-20 0 0,75 25 0 16,-75-25-288-16,73 26-48 0,-73-26-16 0,0 0 0 15,112 38-160-15,-112-38 0 0,78 28 0 0,-78-28 128 16,91 32-128-16,-91-32 160 0,94 24-160 0,-94-24 160 16,89 17 128-16,-89-17 32 0,89 13 0 0,-89-13 0 15,90 5-48-15,-90-5 0 0,93 1 0 0,-93-1 0 0,95 4-80 16,-95-4 0-1,108 5-16-15,-108-5 0 0,110-2-176 0,-110 2 192 0,107-5-192 0,-107 5 192 0,104-5-192 0,-104 5 0 16,98-3 0-16,-98 3 0 0,97-2 0 0,-97 2 0 16,101 0 0-16,-101 0 0 0,107 2 0 0,-107-2 0 15,111-2 0-15,-111 2 0 0,101-7 160 0,-101 7-160 16,101-5 192-16,-101 5-192 0,100-6 224 0,-100 6-64 16,113-5-16-16,-113 5 0 15,117-5-144-15,-117 5 0 0,122 0 0 0,-122 0 0 0,104 2 0 0,-104-2 0 16,98 5 0-16,-98-5 0 0,94 5 0 0,-94-5 0 15,96 4 0-15,-96-4 0 0,106 3 0 0,-106-3 0 16,115 9 0-16,-115-9 0 0,112 2 0 0,-112-2 0 0,108-2 0 0,-108 2 0 16,106-2 0-16,-106 2 0 0,106 0 0 0,-106 0 0 15,112 7 176-15,-112-7-48 0,113 12-128 0,-113-12 192 16,117 12-192-16,-117-12 128 0,110 13-128 0,-110-13 0 16,106 7 0-16,-106-7 0 0,108 12 0 0,-108-12 0 15,120 7 0-15,-120-7 0 16,134 7 0-16,-134-7 0 0,136 3 0 0,-136-3 0 0,131-3 0 0,-131 3 0 15,120 0 0-15,-120 0 0 0,126 1 0 0,-126-1 0 16,136 6 128-16,-136-6-128 0,134 5 0 0,-134-5 0 16,123 3 128-16,-123-3-128 15,119-5 0-15,-119 5 144 0,120 0-144 0,-120 0 0 0,119 2 0 0,-119-2 0 0,129 7 0 0,-129-7 0 16,129 2 0-16,-129-2 0 0,109-2 0 16,-109 2 0-16,108-4 0 0,-108 4 0 0,108-3 0 0,-108 3 0 15,110 3 0-15,-110-3 0 0,108 4 0 0,-108-4 0 16,107 3 0-16,-107-3 0 0,99 0 0 0,-99 0 0 31,101 0 144-31,-101 0-144 0,94 2 128 0,-94-2-128 0,101 2 160 0,-101-2-160 0,110 0 144 0,-110 0-144 16,117 0 128-16,-117 0-128 0,116-2 0 0,-116 2 0 15,110-12 128-15,-110 12-128 0,105-7 0 0,-105 7 0 32,106-9 0-32,-106 9 0 0,115-5 0 0,-115 5 0 15,122-2 0-15,-122 2 0 0,113-2 0 0,-113 2 0 0,105-6 0 0,-105 6 0 0,101-7 0 0,-101 7 0 16,98-6 0-16,-98 6 0 15,102 0 0-15,-102 0 0 0,114-1 0 0,-114 1 0 0,120-6 0 0,-120 6 0 0,113-14 0 0,-113 14 0 16,115-17 0-16,-115 17 0 0,113-17 0 0,-113 17 0 16,114-9 0-16,-114 9 0 0,118-11 0 0,-118 11 0 15,115-8 0-15,-115 8 0 0,99-6 0 0,-99 6 0 16,91-3 0-16,-91 3 0 0,85-2 0 0,-85 2 0 16,79-1 0-16,-79 1 0 15,85-2 0-15,-85 2 0 16,86-2 0-16,-86 2 0 0,89-3 0 0,-89 3 0 15,85-2 0-15,-85 2 0 0,78 0 0 0,-78 0 0 16,68-4 0-16,-68 4 0 0,0 0 0 0,89 6 0 16,-89-6 0-16,0 0 0 0,86 8 0 0,-86-8 0 15,0 0 0-15,83 12 0 0,-83-12 0 0,0 0 0 0,89 13 0 16,-89-13 0-16,0 0 0 0,87 8 0 0,-87-8 0 0,0 0 0 16,84 4 128-16,-84-4-128 0,0 0 0 0,71 0 0 15,-71 0 0-15,0 0 0 0,67 2 0 0,-67-2 128 16,0 0-128-16,66-2 0 0,-66 2 0 0,0 0 0 15,69 0 0-15,-69 0 0 0,0 0 0 0,70 0 0 16,-70 0 0-16,0 0 0 0,77-5 0 0,-77 5 0 16,0 0 0-16,85-11 0 0,-85 11 0 0,0 0 0 15,91-10 0-15,-91 10 0 0,59-12 0 0,-59 12 0 16,0 0 0-16,78-25 0 0,-78 25 0 0,0 0 0 16,77-21 0-16,-77 21 0 0,58-15 0 0,-58 15 0 15,61-14 0-15,-61 14 0 0,71-16-192 0,-71 16 192 0,66-12-160 0,-66 12 160 16,74-16-288-16,-74 16 32 0,69-16 16 0,-69 16 0 15,65-15 48-15,-65 15 16 0,0 0 0 0,75-18 0 16,-75 18 176-16,0 0 0 0,0 0 0 0,0 0 0 16,59-1 0-16,-59 1 128 0,0 0 0 0,0 0 0 15,0 0 64-15,0 0 0 0,0 0 16 0,0 0 0 16,0 0-208-16,0 0 0 0,0 0 128 0,0 0-128 16,0 0 0-16,0 0 0 0,0 0 0 0,0 0-160 15,26 45 160-15,-26-45 0 0,0 0 0 0,0 0 128 16,0 0-128-16,0 0 0 0,0 0 0 0,0 0 128 15,0 0-128-15,0 0 0 0,0 0 0 0,0 0 0 16,0 0 0-16,0 0 0 0,0 0 0 0,0 0 0 0,0 0 0 0,10-26 0 16,-10 26 0-16,-1-18 0 0,1 18 0 15,0-21 0-15,0 21 0 0,0-24 0 16,0 24 0-16,1-30 0 0,-2 15-176 0,-1-4 176 0,0-1-192 0,0 0 48 16,1 0 16-16,1-2 0 0,-2 3 128 0,2-4 0 15,2-1 0-15,-1-1 0 0,3 1 0 0,-1-4 0 16,4 4 0-16,-3-4 0 0,1 3-128 0,-1 3 128 15,3-3-128-15,-6 3 128 0,6-5-208 0,-3 5 32 16,3-3 16-16,-4-1 0 0,1 4 160 0,-1 1 0 16,1 2 0-16,-1 1-128 0,-1 1 128 0,-2-2 0 15,2 3 0-15,-2 2 0 0,0 14 0 0,1-28 0 16,-1 28 0-16,4-24 0 0,-4 24 0 0,3-26 0 0,-3 26 0 0,7-25 0 16,-7 25-256-16,6-21 0 0,-6 21-16 0,3-21 0 15,-3 21 112-15,0-15 32 0,0 15 0 0,-3-18 0 16,3 18 128-16,-6-15 176 0,6 15-48 0,-10-13 0 15,10 13 0-15,-9-12-128 0,0 7 192 0,3-4-64 16,-3 6-288-16,2-2-64 0,0 1-16 0,-4-3 0 16,4 4-128-16,-3-3-16 0,1 3-16 0,-3-4 0 15,2 5 80-15,-3-1 32 0,-1-1 0 0,-1 1 0 16,-1-1 64-16,0 1 16 0,-4 1 0 0,-3 2 0 16,0-2-112-16,-3 1 0 0,2 1-16 0,-4 0 0 0,3 0 96 15,-4-2 32-15,4 4 0 0,-1 1 0 0,0-3 208 0,2 4 0 16,-1-3 0-16,1 5 0 0,1-3 0 0,1 1 0 15,-5-1 0-15,5 1 0 0,-3 2-192 0,4-2 0 16,-5-1 0-16,0 1 0 0,2 5 32 0,-6-6 16 16,4 1 0-16,-5-3 0 0,-1 3 144 0,1-4-192 15,-6 3 192-15,4-3-192 0,-2 0 192 0,-1-3 0 16,-3 1 0-16,-1 0 0 0,-1 1 128 0,0 1 48 16,-4 0 16-16,-2 0 0 0,2 0 240 0,-4 1 48 15,-2 1 16-15,-3 0 0 0,-1 1-48 0,-5-1-16 16,-2 0 0-16,2-2 0 0,-1 2-432 0,-1-1 0 15,-4 1 0-15,-4 2 0 16,2 1-416-16,-4-2-16 0,-1-1 0 0,-5 0 0 0,-2-2 64 0,1 0 16 0,1 0 0 0,1 0 0 16,0 1 192-16,1 1 160 0,-4 0-208 0,-1 0 80 15,3-1 128-15,-2 3 0 0,-5-2 0 0,4 1 0 16,3 2 208-16,1-1-16 0,1 5-16 0,-5-6 0 16,0 1 128-16,-1-3 16 0,0 3 16 0,0 1 0 15,3 0-208-15,1-1-128 0,3-3 160 0,-5 3-160 16,0 1 0-16,-2-1-240 0,-4-1 32 0,3-1 0 15,4 1 208-15,-2 3 0 0,2-5-160 0,1 3 160 16,1-2 0-16,-3-2 0 0,-2 0 192 0,0 0-64 16,2-4 0-16,1 2 0 0,-1-1 0 0,4-2 0 15,-1 1-128-15,-1-3 0 0,-1-2 144 0,-1 4-144 0,3-2 0 0,-5 0 128 16,6 4-128-16,-3-4 0 16,6 0 0-16,-2 3 0 0,-5 1 0 0,-4-2 0 0,2-2 0 0,2 3 0 15,0 2 0-15,-3-1 0 0,1 1 0 0,3 0-160 16,-4 2 16-16,-1-5 0 0,-1 2-176 0,1 1-16 15,5-1-16-15,5-1 0 0,-1 4 224 0,-2-2 128 16,2 2-160-16,0-3 160 0,-2 1 0 0,-3 0 0 16,5 1-128-16,0-1 128 0,6 0 192 0,-6 2 64 15,7 0 32-15,-2 2 0 0,2 0-16 0,-3-2 0 16,-4 0 0-16,5-4 0 0,6-3 16 0,-4 2 0 16,-2 3 0-16,0 4 0 0,2 0-288 0,0 1 0 15,-3-3-176-15,-1-5 176 16,-3 3-640-16,4-1 0 0,1-4-16 0,2-2 0 0,6 2 928 0,4-2 192 0,1 4 48 0,-1 0 0 15,2-4-192-15,-6 4-16 0,-1 0-16 0,0-6 0 16,0 6-288-16,1-5 0 0,1 3 128 0,1 1-128 16,5-1 0-16,-1 4 0 0,-2 1 0 0,1-1 0 15,1-1 0-15,0-3-304 0,-1 2 64 0,1-4 16 32,0-1-464-32,8 1-80 0,2 1-32 0,1-1 0 15,3 0 0-15,0 4 0 0,4-2 0 0,1 0 0 0,-1 5 800 0,1-1 176 0,1 1 16 0,-1 2 16 16,-1-2 304-16,-2 2 48 0,-2 2 16 0,-2 0 0 15,3 1-576-15,-5-1-176 0,1 5 0 0,0-2 0 16,1 2-704-16,-5 4-144 0,4-1-16 0,-6 4-16 16,4-2 464-16,-3 0 80 0,-1 6 32 0,-1-3 0 0,-5 3 480 0,-3-4 0 15,1 3 176-15,2-1-48 0,3 0 112 0,0 3 16 16,5-2 16-16,-2 1 0 0,8-1-272 0,-6 0 0 16,5-1 0-16,-1-2-144 15,0 0-336-15,-4 0-64 0,0 3-16 0,0-1 0 16,4-4 32-16,-4 0 0 0,4 2 0 0,-2 0 0 0,3-2 352 0,2 2 176 15,2-2-160-15,-1-3 160 0,-1 3-224 0,3-3 48 16,1 2 16-16,0-4 0 0,-1 3 160 0,-1-3 0 16,0 2-144-16,0-1 144 0,-5 1 0 0,3-2-176 15,0-2 176-15,6 4-128 0,2-4 128 0,0-1-160 16,-5 1 160-16,3 2-160 0,-1-2 16 0,1-3 0 16,2 0 0-16,-2 1 0 15,-1 1-640-15,1-1-128 0,-3-1-32 0,1 0 0 16,-7-1-640-16,1-1-128 0,1 0-16 0,1 0-3888 0</inkml:trace>
  <inkml:trace contextRef="#ctx0" brushRef="#br0" timeOffset="73098.53">20022 6073 13823 0,'-7'5'1216'0,"0"0"-960"0,3 0-256 0,2-5 0 16,1 2 176-16,-3 0-16 0,-5 3 0 0,-5 6 0 15,-1-1-384-15,-3 2-80 0,4-3-16 0,4 0 0 16,-1-4-432-16,5-3-80 16,4 1-32-16,-3-3 0 0,3 4 720 0,2-3 144 0,2-2 0 0,-1 1 0 0,5 0 848 0,-5-4 128 15,4 4 32-15,1 0 0 0,1-2 48 0,1 2 16 16,1 0 0-16,-4 2 0 0,2-2-496 0,2 0-80 15,1 4-32-15,-1-3 0 0,2 3-464 0,-1-1 0 16,4 1 0-16,-3 3 0 0,1-2-240 0,3 0 16 16,-15-5 0-16,0 0 0 0,0 0 224 0,0 0 0 15,82 38 0-15,-82-38-144 0,0 0 304 0,0 0 64 16,77 34 16-16,-77-34 0 0,0 0 16 0,0 0 0 16,89 26 0-16,-89-26 0 15,0 0-112-15,0 0-16 0,96 21 0 0,-96-21 0 0,0 0 320 0,96 8 48 16,-96-8 16-16,0 0 0 0,120 2 176 0,-120-2 32 0,0 0 16 0,120-3 0 15,-120 3-128-15,0 0-32 0,108-2 0 0,-108 2 0 16,0 0-176-16,105 2-32 0,-105-2-16 0,0 0 0 16,95 0-192-16,-95 0-32 0,0 0-128 0,98 1 192 15,-98-1-192-15,0 0 0 0,110-1 0 0,-110 1 0 16,0 0 0-16,104 1 0 0,-104-1 0 0,0 0 0 16,96 2 128-16,-96-2 16 0,0 0 16 0,94 0 0 15,-94 0 32-15,0 0 0 0,108-12 0 0,-108 12 0 16,81-9-192-16,-81 9 0 0,83-14 0 0,-83 14 0 15,91-9 0-15,-91 9-144 0,92-8 144 0,-92 8-160 0,82-2 160 16,-82 2 0-16,0 0 128 0,106 4-128 0,-106-4 256 0,0 0-32 16,103 6 0-16,-103-6 0 0,0 0-224 0,106 4 144 15,-106-4-144-15,0 0 128 0,119-2-128 0,-119 2 0 16,87-2 0-16,-87 2 0 0,91-5 0 0,-91 5 0 16,82-3 0-16,-82 3 0 0,0 0 0 0,108 0 0 15,-108 0 0-15,0 0 0 0,94 0 0 0,-94 0 0 16,0 0 0-16,0 0 0 0,97 2 0 0,-97-2 0 15,0 0 0-15,0 0 0 0,84-4 0 0,-84 4 0 16,0 0 0-16,0 0 128 0,73-14-128 0,-73 14 0 16,0 0 0-16,0 0 0 0,0 0 0 0,0 0 0 15,0 0 0-15,0 0 0 16,0 0 0-16,0 0 0 0,28-21 0 0,-37 19 192 0,-1 2 96 0,-6 0 32 0,-1-1 0 16,-2 1 0-16,-1-2-320 0,-1 2-256 0,1-2 64 15,-7 2 0-15,3 0 16 0,0 0 16 0,-6-1 0 0,-1-1 0 31,-1 2 320-31,1 0 64 0,-2 0 16 0,0 0 0 16,-2 0-32-16,-3-2 0 0,-1 2 0 0,-3 0 0 16,-1 0-208-16,-3 0-128 0,1 0 128 0,2 0-208 0,-1 0-368 15,2 0-80-15,0-3-16 0,-1 3 0 0,3-2 432 0,0-2 96 0,1 4 16 0,1-3 0 16,-4 1 128-16,0 2 256 16,1 0-64-16,-3 0-16 0,-8 4 80 0,1-3 32 0,-1 3 0 0,0 5 0 0,3-4-288 0,0-2 0 15,0 4-208-15,2-2 80 16,0 1-320-16,4-5-48 0,-1 3-16 15,2 1 0 1,2 0 336-16,-2-3 176 0,4 2-192 0,-7 2 192 0,3 0 448 0,0-3 192 0,2 6 32 0,2-4 16 0,-4 0 0 0,7 1 0 16,-2 1 0-16,2-2 0 0,2-3-512 15,-3-2-176-15,3 1 0 0,1-1 144 16,-1 2-688-16,2-4-144 0,3 1-16 0,-2-1-16 16,1-2 240-16,-1-1 48 0,2 0 16 0,-5 1 0 0,2 1 720 0,1-1 144 15,-1 1 16-15,-1-1 16 16,3 4 208-16,-1-1 32 15,2 1 16-15,-5 0 0 0,3 0-480 0,1 0-112 16,-1 1-16-16,2 3 0 16,-3-4-656-16,5 2-144 0,-4-2-32 0,4 1 0 15,0 1 112-15,0-2 16 0,3 2 0 0,-1 0 0 0,1-1 576 0,2-1 288 0,-1 4-32 0,1-2 0 16,1 3 512-16,0 0 80 0,2-1 32 0,2-3 0 16,1 6-368-16,1-2-80 0,2 1-16 0,-2-1 0 15,3 4-416-15,1-2 0 0,1 1 0 0,0-1 0 16,4-2 0-16,-2 2 0 0,4-1 0 0,1-3 0 15,4 1-304-15,-2 1 64 0,0-2 16 0,3 3 0 16,1-5 64-16,1 3 16 0,2 3 0 0,3-4 0 16,-10-3 144-16,0 0 0 0,0 0 0 0,0 0 128 15,84 23 112-15,-84-23 16 0,0 0 16 0,87 9 0 16,-87-9-272-16,0 0 128 0,103 3-128 0,-103-3 0 0,0 0 0 0,117-2 0 16,-117 2 0-16,85-3 0 0,-85 3 0 0,92-7 0 15,-92 7 0-15,110-4 0 0,-110 4-128 0,117-5 128 16,-117 5 0-16,120-10-144 0,-120 10 144 0,112-16 0 15,-112 16 0-15,116-14 0 0,-116 14 0 0,121-16 128 16,-121 16-128-16,125-15 128 0,-125 15-128 0,134-19 144 16,-134 19-144-16,126-20 160 0,-126 20-160 0,113-17 0 15,-113 17 0-15,112-16 0 0,-112 16 0 0,108-14 0 16,-108 14 0-16,116-10 0 0,-116 10 0 0,119-9 0 16,-119 9 0-16,103-3 0 0,-103 3 0 0,92 2 0 15,-92-2 0-15,85 5 0 0,-85-5 0 0,91 3 0 0,-91-3 0 0,99 5 0 16,-99-5 0-16,110 4 0 0,-110-4 176 0,117 9-176 15,-117-9 416-15,110 7-16 0,-110-7 0 0,101 7 0 16,-101-7-144-16,94 8-48 0,-94-8 0 0,94 4 0 16,-94-4-208-16,91 0 0 0,-91 0 0 0,81-2 0 15,-81 2 0-15,0 0 0 0,101-7 0 0,-101 7 0 16,0 0 0-16,0 0 0 0,84-10 0 0,-73 6 0 16,-3 2 176-16,-1 1-16 0,-3 1 0 0,-2-2 0 15,-2 2 112-15,0-4 32 0,-4 3 0 0,-1-1 0 16,-7 0-48-16,-1 2-16 0,-2 0 0 0,-1-2 0 15,-7 2-240-15,1-1 0 0,-3 1 0 0,-3-4 0 0,1 2-256 16,-5-3-80-16,3 2-32 0,-3-1 0 16,1 1-432-16,-2-4-96 15,-4 3 0-15,-1 3-16 0,1-5 32 0,-6 3 16 0,4-2 0 0,-1 1 0 0,0 2 608 0,0-1 112 16,0-2 144-16,-2 0-208 0,-1 3-16 0,-3 0 0 16,3 0 0-16,-6 2 0 15,4 0-656-15,-4 2-128 0,4 0-16 0,-1 3-16 16,4-1 96-16,-1-1 32 0,-1 0 0 0,1 1 0 0,3 1 656 0,-2-1 128 15,-2 3 128-15,1-4-192 0,-4 8 352 0,0-6 64 16,1 5 16-16,1-5 0 0,3 1 0 0,2 1 0 16,2-4 0-16,1-1 0 0,4 0-480 0,3-2-80 15,-3 0-32-15,4-2 0 16,1-2-112-16,0 1-32 0,2-2 0 0,0 1 0 0,-4-1 496 0,4 0 0 0,-2-2-128 0,0 5 128 16,-2-1 0-16,4-1 0 0,-9 2 0 0,6-1-144 15,-1 3 144-15,1 0 0 0,1 0-144 0,2 0 144 16,1 3 0-16,1 1-144 0,-1 1 144 0,3-1 0 15,-1 4 0-15,2-1 0 0,-1 4 0 0,-3-3 0 16,1 6 320-16,-1 0 80 0,4-2 16 0,1 4 0 16,0 0-64-16,-1-1-16 0,6 1 0 0,-3-4 0 15,3 4-336-15,-1-4 0 0,4-1 0 0,1 1 0 16,3-7-832-16,-1 2-64 0,4-3-32 0,1-3-9152 16</inkml:trace>
  <inkml:trace contextRef="#ctx0" brushRef="#br0" timeOffset="74762.61">24751 6135 14735 0,'-16'0'1312'0,"6"0"-1056"0,3 0-256 0,3 0 0 16,6 0 1216-16,0 0 192 0,0-1 48 0,3-3 0 31,-4 1-2064-31,-1 3-416 0,0 0-64 0,0 0-32 0,32-26 864 0,-32 26 256 0,0 0-128 0,0 0 128 16,0 0-128-16,0 0 128 0,0 0-192 0,80-7 192 15,-80 7-192-15,0 0 192 0,0 0-208 0,0 0 208 16,85 22 1392-16,-85-22 368 0,0 0 80 0,0 0 48 0,96 28-400 0,-96-28-80 16,0 0 0-16,86 19 0 15,-86-19-1120-15,0 0-288 0,104 18 0 0,-104-18 0 16,80 8-320-16,-80-8-176 0,87 4-16 0,-87-4 0 0,95 7 304 0,-95-7 48 15,87 5 16-15,-87-5 144 0,80 4 128 0,-80-4 128 16,84 1 16-16,-84-1 48 0,78 0 240 0,-78 0 32 16,85 0 16-16,-85 0 32 0,91-1-336 0,-91 1-64 15,99-4-16-15,-99 4 32 0,101-3-256 0,-101 3-192 16,94-6 16-16,-94 6 48 0,93-3-112 0,-93 3-16 16,90-2 0-16,-90 2 48 0,100-5 0 0,-100 5 0 0,101-5 0 0,-101 5 16 15,106-7 192-15,-106 7-160 0,101-2 160 0,-101 2 0 16,93 0 144-16,-93 0 160 0,83-2 16 0,-83 2 16 15,86-5 48-15,-86 5 0 0,88-10 0 0,-88 10 0 16,91-9-384-16,-91 9 144 0,91-11-144 0,-91 11 0 16,85-10 208-16,-85 10-64 0,73-9-16 0,-73 9 0 15,0 0 144-15,86-8 32 0,-86 8 0 0,0 0 0 16,69-7-16-16,-69 7 0 0,0 0 0 0,0 0 0 16,75-13-288-16,-75 13 0 0,0 0 128 0,0 0-128 15,61-19-128-15,-61 19-96 0,0 0-16 0,0 0 0 16,39-28-352-16,-34 25-80 15,0-2-16-15,-1-1 0 0,-4 3 464 0,0 1 96 0,-4 0 128 0,-1 2-208 16,-2 0 464-16,0 0 80 0,-4 2 32 0,1 2 0 0,-4 3 64 0,0 0 16 16,-2-4 0-16,1 6 0 0,-1 0-448 0,-3-1 0 15,1 1 0-15,-4 0-176 0,3-1 176 0,-4-1-208 16,0 2 80-16,-1-2 128 0,-1 2 0 0,-2-2 192 16,2-4 0-16,-6 4 0 0,-2-2-64 0,-2-1 0 15,-2-1 0-15,-3-1 0 0,4 3-352 0,-4-5-80 16,1 2-16-16,1-2 0 0,1-2 128 0,-1-3 0 15,0 2 16-15,-2-1 0 0,-1-1 32 0,0-2 0 16,-3 3 0-16,-1 1 0 0,-1 1-48 0,-6 2-16 16,-4 0 0-16,-1 2 0 15,1 1-176-15,-1 3-48 0,1 1 0 0,0-2 0 16,2 0-320-16,-2 6-64 0,2-5-16 0,2 3 0 16,0-2 64-16,-2 4 0 0,0-3 0 0,1 1 0 0,6 0 384 0,-3-2 64 15,6 3 32-15,1-3 0 0,4 2 288 0,3-4 0 0,-1-1 0 0,4 1 0 16,-2-2 0-16,2-3 0 0,2 2 0 0,1-2 0 31,-1-2-576-31,3 0 0 0,-3-3 0 0,1 0 0 16,-1 2-384-16,1-3-96 0,0-2-16 0,-3 4 0 0,4-1 352 0,-1 0 64 15,0 1 16-15,2 2 0 0,1-1 480 0,0 0 160 0,5 1 0 0,-3 0 0 16,3 2 176-16,3 0 144 0,-1 0 16 0,1 0 16 16,5 2-32-16,2 1-16 0,-4 1 0 0,6-1 0 0,-1 1-304 15,4 3 160-15,1 0-160 0,0-4 128 0,5 6-128 0,-5-4 0 16,6 0 0-16,0 6 0 0,2-8 416 0,2 6 0 15,-3-2 0-15,5-4 0 0,-1 6 288 0,-2-4 64 16,-3-5 16-16,0 0 0 0,0 0 80 0,0 0 16 16,0 0 0-1,79 16 0-15,-79-16-256 0,0 0-48 0,75-16-16 0,-75 16 0 0,64-19-400 0,-64 19-160 16,78-23 128-16,-78 23-128 0,89-26 0 0,-89 26 0 16,94-21 0-16,-94 21 0 0,93-19 320 0,-93 19-32 15,92-17 0-15,-92 17 0 0,93-12-160 0,-93 12-128 16,97-12 192-16,-97 12-192 0,113-13 0 0,-113 13 0 15,126-5 0-15,-126 5 0 0,124-2 0 0,-124 2 0 16,118 0 0-16,-118 0 0 0,113 4 0 0,-113-4 128 16,119 0-128-16,-119 0 160 0,125-5-160 0,-59-2 128 0,4 1-128 0,-70 6 128 31,124-8-464-31,-124 8-112 0,111-14 0 0,-111 14-16 16,102-16-480-16,-102 16-80 0,95-16-32 0,-95 16 0 0,93-17 816 0,-93 17 240 0,92-17 0 0,-92 17 0 15,85-13 0-15,-85 13 0 0,77-12 144 0,-77 12-16 31,63-10-816-31,-63 10-144 0</inkml:trace>
  <inkml:trace contextRef="#ctx0" brushRef="#br0" timeOffset="160097.54">23918 6320 11967 0,'3'0'1072'0,"1"0"-864"16,-2 0-208-16,-1 0 0 0,3 0 224 0,-4-2 0 16,2 2 0-16,-1 0 0 15,1-1-784-15,-2-1-144 0,-3 2-48 0,-8-5 0 0,1 3 752 0,-4-2 0 16,2-1 0-16,1-4 128 15,-1 4-128-15,1-2 0 0,1-1 0 0,5 1 0 0,0-2-160 0,3 2 160 16,2 0-160-16,3-4 160 0,3 6 1280 0,-5-3 304 16,3 2 64-16,1 1 48 0,2-4-192 0,0 4-32 15,3 0-16-15,-4 0 32 16,1-1-1216-16,0 6-272 0,-6-1 0 0,1 1 0 0,0 1-176 0,-2 1-48 16,-2 3-16-16,2-1 48 0,-2-1 192 0,1 3 0 15,-3 1 0-15,2 0 0 0,1-4 336 0,1 4 32 0,-2-2 0 0,0 0 32 16,0 1 112-16,-1 1 0 0,1 0 16 0,-3-2 32 15,0 5 480-15,-1 1 112 16,3-1 0-16,-8 2 64 0,5 1-288 0,-5 2-48 0,1 3-16 0,-6-1 32 16,2 2-544-16,0 0-112 0,-2 1-32 0,2-5 48 15,-3 3-256-15,0-3-288 0,-4 5 64 0,1-3 48 16,0 2-16-16,0 2-16 0,3-2 0 0,-2 2 32 16,3-2 176-16,4-1 0 0,1 1-144 0,-2-2 144 15,4 1 128-15,2-6 80 0,0 3 16 0,2 3 0 16,-2-2-80-16,1-1-16 0,-1 3 0 0,1-1 0 0,-1 1-128 0,-4-3 0 31,2 3 0-31,-3 1-176 0,0-2 176 0,0 2 0 0,1 2 0 0,3-3 0 0,-3-1 0 0,4-1 0 16,4 3 0-16,-4-3 0 0,3-1 576 0,1 3 32 15,-1-1 16-15,4-3 0 0,-1 3-176 0,-5-1-16 16,3 3-16-16,-1 0 0 0,-1 1-240 0,-2-1-48 16,-2 7-128-16,-1 0 192 0,0-2-64 0,-3 4-128 15,-1 0 176-15,2 2-176 0,-2-6 176 0,2 6-176 16,2-4 160-16,-1-2-160 0,2 2 224 0,-1-3-48 15,5 0-16-15,1-4 0 0,2 2 128 0,-1-2 32 16,3 0 0-16,5-3 0 0,-1-1-176 0,3-2-16 0,1-5-128 0,-1-2 192 16,-7-6-192-16,0 0 0 0,0 0 0 0,0 0-160 15,0 0-48-15,88 13-16 0,-88-13 0 0,0 0 0 16,0 0 16-16,0 0 0 0,88 6 0 0,-88-6 0 16,0 0 16-16,0 0 16 15,0 0 0-15,0 0 0 0,94 19-32 16,-94-19-16-16,0 0 0 0,0 0 0 0,0 0 224 0,86 9 0 0,-86-9 0 0,0 0-144 15,0 0 144-15,89 5 0 0,-89-5 0 0,0 0 0 16,0 0 0-16,101 10 0 0,-101-10 0 0,0 0 0 16,90 0 0-16,-90 0 0 0,0 0 0 0,100-9 0 15,-100 9 0-15,0 0 0 16,104-8-128-16,-104 8 128 0,0 0-192 0,87-11 32 0,-87 11 16 0,0 0 0 0,82-5 144 0,-82 5 0 16,0 0 0-16,84-14 0 0,-84 14 0 0,0 0 0 15,99-19 128-15,-99 19-128 0,72-16 0 0,-72 16 0 16,80-19 0-16,-80 19 0 0,91-19 0 0,-91 19 0 15,88-14 0-15,-88 14 0 0,81-10 0 0,-81 10 0 16,0 0 0-16,106-6-128 16,-106 6 128-16,0 0 0 0,103-1 0 0,-103 1 0 0,0 0 0 0,111 1 0 15,-111-1 0-15,86-1 0 0,-86 1 0 0,83 1 0 16,-83-1 0-16,93 0 0 0,-93 0 0 0,90 4 0 16,-90-4 0-16,82 2 0 0,-82-2 0 0,84 0 0 15,-84 0 0-15,85-4 0 0,-85 4 0 0,86-9 0 16,-86 9 0-16,94-7 0 0,-94 7 0 0,94-6 0 0,-94 6 0 0,89-6 0 31,-89 6 0-31,80-1 0 0,-80 1 0 0,0 0 0 0,104-2 0 0,-104 2 0 0,0 0 0 0,112-2 0 16,-112 2 0-16,75-5 0 0,-75 5 0 0,87-11 0 15,-87 11 0-15,94-7 0 0,-94 7 0 0,96-12 0 16,-96 12 0-16,94-3 0 0,-94 3 0 0,77-2 0 16,-77 2 0-16,0 0 0 0,101 7 0 0,-101-7 0 15,0 0 0-15,92 16 0 16,-92-16 0-16,0 0 128 15,78 15-128-15,-78-15 0 0,0 0 0 0,84 14 0 16,-84-14 0-16,0 0 128 0,92 9-128 0,-92-9 128 0,0 0 192 0,100 5 32 16,-100-5 16-16,0 0 0 0,94 12 80 0,-94-12 0 15,0 0 16-15,90 14 0 16,-90-14-128-16,0 0-16 0,89 19-16 0,-89-19 0 0,0 0-176 0,89 20-128 16,-89-20 192-16,0 0-192 0,87 15 0 0,-87-15 0 15,0 0 0-15,96 11 0 0,-96-11 0 0,0 0 0 16,107 7 0-16,-107-7 0 0,73 0 0 0,-73 0 128 15,0 0-128-15,101-5 160 0,-101 5 80 0,0 0 16 16,104-6 0-16,-104 6 0 0,70-8-256 0,-70 8 176 16,71-9-176-16,-71 9 160 0,74-9-160 0,-74 9 0 15,75-9 0-15,-75 9 0 0,71-5 0 0,-71 5 0 16,70-5 0-16,-70 5 0 0,0 0 0 0,97-7 0 0,-97 7 0 16,0 0 0-16,93-3 0 0,-93 3 0 0,0 0 0 0,102-7 0 15,-102 7 0-15,0 0 0 0,103-11 0 0,-103 11 0 16,79-3 0-16,-79 3 0 0,78-7 0 0,-78 7 0 15,80-7 128-15,-80 7-128 0,79-2 128 0,-79 2-128 16,0 0 0-16,103-4 0 0,-103 4 128 0,0 0-128 16,94-3 0-16,-94 3 0 0,0 0 0 0,102-10 0 15,-102 10 0-15,79-6 0 0,-79 6 0 0,82-14 0 16,-82 14 0-16,94-15 0 0,-94 15 0 0,94-14 0 16,-94 14 0-16,89-11 0 0,-89 11 0 0,78-8 0 15,-78 8 0-15,0 0 0 0,105-7 0 0,-105 7 0 16,0 0 0-16,103-2 0 0,-103 2 0 0,73 0 0 15,-73 0 0-15,75 0 0 0,-75 0 0 0,76 0 0 0,-76 0 0 0,82 3 0 16,-82-3 0-16,75 6 0 0,-75-6 0 0,0 0 128 16,101 10-128-16,-101-10 0 0,0 0 144 0,93 16-144 15,-93-16 160-15,0 0-160 0,83 15 0 0,-83-15 128 16,0 0-128-16,86 18 0 0,-86-18 0 0,0 0 0 16,78 16 0-16,-78-16 0 0,0 0 0 0,84 12 0 15,-84-12 0-15,0 0 0 0,83 14 0 0,-83-14 144 16,0 0-144-16,77 14 128 0,-77-14 0 0,0 0-128 15,75 10 192-15,-75-10-64 0,0 0-128 0,71 10 0 16,-71-10 0-16,0 0 0 0,0 0 0 0,95 7 0 16,-95-7 0-16,0 0 0 0,0 0 0 0,94 2 0 15,-94-2 0-15,0 0 0 0,73 0 0 0,-73 0 0 16,0 0 0-16,80 0 0 0,-80 0 0 0,0 0 0 0,78-3 0 0,-78 3 0 16,0 0 0-16,77-6 0 0,-77 6 0 0,0 0 0 15,73-8 0-15,-73 8 0 0,0 0 0 0,66-9 0 16,-66 9 0-16,0 0 0 0,74-10 0 0,-74 10 0 15,0 0 0-15,82-13 0 0,-82 13 0 0,0 0 0 16,90-17 0-16,-90 17 0 0,0 0 0 0,82-19 0 16,-82 19 0-16,0 0 0 0,65-18 0 0,-65 18 0 15,0 0 0-15,0 0 0 0,0 0 0 0,55-22 0 16,-55 22 0-16,0 0 0 0,0 0 0 0,0 0 0 0,0 0 0 0,0 0 0 16,0 0 0-16,2-7 0 15,-7 7 0-15,-2-2 0 0,0 2 0 0,0-2 0 0,-2 1 0 0,1-3 0 16,-3 1 0-16,2-3 0 0,-1 3-128 0,1-4 128 15,2-4 0-15,0 3 0 0,4-4 0 0,-1-2 0 16,-1 1-144-16,3-4 144 0,-1-2 0 0,1-4 0 16,2-3 0-16,-2 2 0 0,1-8 0 0,2 1 0 15,1-6 0-15,2-4 0 0,-1-1 0 0,4-2 0 16,-2-6 0-16,0 3 0 0,4-5 0 0,-4-1 0 16,2 6 0-16,0 0 0 0,0 4 0 0,-1-1 0 15,-1 4 0-15,-2 2 0 0,-1 1 0 0,0 4 0 0,-2 2 0 16,0-2 0-16,0 8 0 0,-2-1 0 0,2-2 0 15,0 6 0-15,2-6 0 0,-2 3 0 16,0 6 0-16,1 0 0 0,3 0 0 0,-4 1 0 0,2 5 0 0,-2 2 0 16,0-1 0-16,-2 5 0 0,0-2 0 0,0 4 0 15,-1 0 0-15,-2 0 0 0,0-1 0 0,-1 5 0 16,-1-1 0-16,0 2 0 0,-1 0 0 0,-3 0 0 16,-1 2 0-16,0-2 0 0,-2 7 0 0,-4-4 0 15,1 1 0-15,1-1 0 0,-6-1 0 0,-1 1 0 16,0 1-128-16,-3-1 128 0,-5 1 0 0,-1-3 0 15,1 1-192-15,-5 0 192 0,-3 1-192 0,-4 3 192 16,-3-1-176-16,3-2 176 0,-10 1-160 0,3 5 160 0,1-4 0 0,0-4-144 16,6 3 144-16,-4-2 0 0,5 3 0 0,0-5 0 15,2 2 0-15,-4-4-128 0,3 0 128 0,-1-1 0 16,2 1 0-16,-6 0 0 0,1 0 0 0,-2 2 0 16,-2 0 0-16,-1-1 0 15,1 1 0-15,-2-2 0 0,1 2 0 0,-2-2-128 0,3 1-32 0,-2-3 0 16,4 1 0-16,-3-1 0 0,1 1-32 0,-2-3 0 15,1 3 0-15,-1-2 0 0,1 1 192 0,-1 2 0 16,2-1 0-16,1-2-128 0,2-2 128 0,-1 5 0 16,4-1 0-16,-4-1 0 0,3 1 0 0,2-1 128 15,-5 2-128-15,2 2 128 0,-2 0-128 0,-2 2 144 16,-7 2-144-16,1-1 160 0,-1 2-160 0,0-1 0 0,2 3 0 16,-3-4 0-16,-3 4 0 0,3-5-144 0,1 5 144 15,-2-4-160-15,1-1 160 0,-7 2 0 0,-1-1-144 0,6 1 144 16,-4 1 0-16,2-2 0 0,4 1 0 0,-1-3 0 15,2 1 0-15,1 0 0 0,1-2 0 0,-2 0 0 16,-2 2 0-16,-3 1 0 0,0 1 0 0,0-1 0 16,0 1 0-16,6-1 0 0,0 2 0 0,0-1 0 15,-3-2 0-15,-1-1 0 0,1 1 0 0,-1-2 0 16,2 0 0-16,-6 0-176 0,0 2 176 0,2-2-128 16,0-2-96-16,4 2-16 0,3-3 0 0,0-1 0 15,0-1 240-15,0 1 0 0,0 3-160 0,-4-1 160 16,2 0 0-16,-3 2 0 0,-4 0 0 0,6 2 0 0,-1 0 0 15,3-2 0-15,2 1 0 0,-1 1 0 16,4 0 0-16,-4-2 0 0,3 0 0 0,1 0 0 0,-1 0-272 0,1 0 64 16,-3 3 16-16,1-3 0 0,3 0 192 0,2 2-192 15,4-2 192-15,3 0-192 0,1-2 192 0,3 2 0 16,-3 0 0-16,1 0 0 0,0 0 0 0,-1 0 0 16,3 0 0-16,-3 2 0 0,3 2 0 0,-4-3 0 15,0 1 0-15,-6 0 0 0,5 1 0 0,-3 2 0 16,6 1 0-16,-1-5 0 0,3 1-256 0,-3-2 32 15,6 0 16-15,-2 0 0 0,1 0 208 0,0 0 0 16,3 0-160-16,-2 0 160 0,2 0 0 0,-1 0 0 16,1 0 0-16,-4 2 128 0,2 1-128 0,-5 1 0 0,-1 1 144 15,-1-1-144-15,4 1 0 0,-1 2 0 0,6-2 0 0,-6-1 0 16,6-1 0-16,-1 2 0 0,6-1 0 0,0-3 0 16,-2 3 0-16,0-4 0 15,0 2 0-15,4-2-128 0,1 0 128 0,-1 0 0 0,-1 0 0 0,3 0 0 16,-1 1 0-16,-5 1 128 15,2 5-128-15,-3-2 0 0,-1 1 0 0,-1 2 0 16,-3-1 0-16,3-2 0 0,-2 4-256 0,0-4-32 16,1 1 0-16,-1 1 0 15,2 0-368-15,-2-2-80 0,3 2-16 0,-3 0 0 0,-2-2 304 0,-1 5 64 0,-4 1 16 0,-2-2 0 32,-3 1-240-32,-4 0-48 0,-5 1-16 0,-6-2-12576 0</inkml:trace>
  <inkml:trace contextRef="#ctx0" brushRef="#br0" timeOffset="166527.38">13752 11854 5471 0</inkml:trace>
  <inkml:trace contextRef="#ctx0" brushRef="#br0" timeOffset="168365.39">13738 11902 8287 0,'-11'14'736'0,"6"-5"-592"16,2 0-144-16,1-8 0 0,2 3 480 0,2-4 64 16,-2 5 16-16,1-1 0 0,3 1 48 0,1-2 16 15,2 4 0-15,-4-3 0 0,3-3-400 0,-3 1-80 16,1-4-16-16,-1 2 0 0,-3-1 368 0,0-1 64 16,-3 0 16-16,-3 1 0 0,1 1 304 0,0 0 64 15,-5 1 16-15,1 1 0 0,-5 3 176 0,2-1 32 0,1 4 16 16,-4 1 0-16,2 2-320 0,-1-1-64 0,2 4-16 0,0 0 0 15,2-2-240-15,-4 6-48 0,1-1-16 0,3 2 0 16,-2 2-48-16,1-2-16 16,3 6 0-16,-3-5 0 0,4 0-16 0,0 0 0 15,0 1 0-15,0 0 0 0,2-2 48 0,0 4 0 0,1 1 0 0,1-1 0 16,-1 0-128-16,1-2-32 0,-2 1 0 0,1 3 0 16,1-4-80-16,-4 1-16 0,1 1 0 0,1 0 0 15,-2 1-64-15,-1-1-128 0,1-1 176 0,-2-1-176 16,0 7 144-16,2 0-144 0,-3 1 0 0,3-1 144 15,-2 2-144-15,2-4 192 0,4-2-192 0,-4 4 192 0,5-5-32 0,2 1 0 16,0 4 0-16,2-5 0 0,1 5-160 0,1-4 192 16,-1 2-192-16,1 0 192 0,-1 0-192 0,-1-3 0 15,3 3 144-15,-3-3-144 0,-2 1 0 0,0 1 0 16,0 4 0-16,-2-4 0 0,-3 6 0 0,0-3 0 16,1 1 0-16,1-2 0 0,-4 0 0 0,0 1 0 31,3 2 0-31,-5-4 0 0,6 2 0 0,-2-4 0 0,3-3 0 0,-3-2 0 0,3 2 304 0,0-2-16 15,2 4 0-15,2-7 0 0,0 1-16 0,3-1 0 16,-3 0 0-16,5-4 0 0,1-2-272 0,-1 1 0 16,2-4 0-16,2 1 0 0,1-2 0 0,-2-1 0 0,-10-5 0 15,0 0 0-15,0 0 0 0,0 0 0 0,84 28 0 16,-84-28 0-16,0 0 0 0,0 0 0 16,87 27 0-16,-87-27 0 0,0 0 0 0,82 25 0 0,-82-25 0 0,0 0 0 15,87 33 0-15,-87-33 0 0,0 0 0 0,87 33 0 16,-87-33 0-16,0 0 0 0,80 28 128 0,-80-28-128 15,0 0 240-15,91 17-16 0,-91-17 0 0,0 0 0 16,117 7-48-16,-117-7-16 0,0 0 0 0,125 2 0 16,-125-2-160-16,91 4 0 0,-91-4 0 0,87 6 128 31,-87-6-128-31,0 0 0 0,120 18 0 0,-120-18 0 16,0 0 0-16,96 23 0 0,-96-23 144 0,0 0-144 15,105 26 224-15,-105-26-32 0,78 22 0 0,-78-22 0 0,89 21-64 0,-89-21-128 16,94 30 176-16,-94-30-176 0,101 26 192 0,-101-26-64 15,98 24 0-15,-98-24-128 0,0 0 192 0,116 28-192 16,-116-28 192-16,0 0-192 0,114 21 176 0,-114-21-176 16,0 0 160-16,116 4-160 0,-116-4 128 0,86 0-128 15,-86 0 0-15,92-14 0 0,-92 14 0 0,99-20 0 16,-99 20 0-16,95-22 0 0,-95 22 0 0,85-26 0 16,-85 26 0-16,85-32 0 0,-85 32 0 0,80-28 0 15,-80 28 0-15,88-29 0 0,-88 29 0 0,87-23 0 16,-87 23 0-16,90-24 0 0,-90 24 0 0,87-28 0 15,-87 28 0-15,79-23 0 0,-79 23 0 0,0 0 0 16,99-31 0-16,-99 31 0 0,0 0 0 0,89-10 0 0,-89 10 0 0,0 0 0 16,89 1 0-16,-89-1 0 0,0 0 0 0,96 9 0 15,-96-9 0-15,0 0 0 0,111 17 0 0,-111-17 0 16,80 9 0-16,-80-9 0 0,86 9 0 0,-86-9 0 16,0 0 0-16,118 3 0 0,-118-3 0 0,0 0 0 15,114 0 0-15,-114 0 0 0,0 0 0 0,113-1 0 16,-113 1 0-16,0 0 0 0,113 1 0 0,-113-1 0 15,0 0 208-15,113 0-48 0,-113 0-16 0,0 0 0 16,105-1-144-16,-105 1 0 0,0 0 0 0,89-6 0 16,-89 6 0-16,0 0 0 0,94-7 0 0,-94 7 0 15,0 0 0-15,111-21 0 0,-111 21 0 0,0 0 0 16,112-26 0-16,-112 26 0 0,80-22 0 0,-80 22 0 0,79-28 0 16,-79 28 0-16,78-23 0 0,-78 23 0 0,0 0 0 0,99-36 0 15,-99 36 0-15,0 0 0 16,80-32 0-16,-80 32 0 0,0 0 0 0,72-35 0 0,-72 35 0 0,0 0 0 15,0 0 0-15,75-40 0 0,-75 40 0 0,0 0 0 16,0 0 0-16,0 0 0 0,0 0 0 0,49-38 0 16,-48 33 0-16,-2 1 0 0,-1 1 0 0,-3-1 0 15,1-3 0-15,-5 2 0 0,1-2 0 0,-3-3 0 16,3 3 0-16,-3-5 0 0,1 8 0 0,-1-8 0 16,3 3 0-16,-3-5 0 0,2-1 0 0,-3 2 0 15,5-4 0-15,-3-4 0 0,3-2 0 0,-5 1 0 0,5-3 0 16,-4-4 0-16,4 4 0 0,-2-6 0 0,2 3 0 0,4-5 0 15,-4-3 0-15,4 1 0 0,1 2 0 0,-2-4 0 16,3 0 0-16,-1-1 0 0,2 0 0 0,0-4 0 16,0 4 0-16,-2 1 0 0,2 6 0 0,0-1 0 15,0 5 0-15,-3-3 0 0,3 0 0 0,0 4 0 16,-2 0 0-16,-2-2 0 0,3 6 0 0,-3-3 0 16,2 4 0-16,1-3 0 0,-5 3 0 0,3 2 0 15,-1 0 0-15,1 1 0 0,-1 3 0 0,1 2 0 16,0 1 0-16,-1-2 0 0,1 6 144 0,-1-5-144 15,2 5 0-15,2-5 128 0,-3 5-128 0,1-4 0 16,2-1 0-16,-3 3 0 0,1-2 0 0,-2-2 0 0,1 3 0 16,-2-1 0-16,1 3 0 0,1-3 0 0,-1-2 0 0,1 0 0 15,1 0 0-15,-1-1 0 0,1-1 0 0,0 4 0 16,0-4 0-16,2 2 0 0,-1-3 0 0,-1 1 0 16,-2 4 0-16,3-2 0 0,-5 0 0 0,-1 0 0 15,0 4 0-15,-3-4 0 0,1 0 0 0,-1 2 0 16,-2 1 0-16,-2-3 0 0,0 4 0 0,-2-4 0 15,0 5 0-15,1-3 0 0,-1-2 0 0,-1 4 0 16,1-1 0-16,-2-3 0 0,1 6 0 0,-2-5 0 16,0 6 0-16,-1 0 0 0,1-1 0 0,0 1 0 15,0-2 0-15,-2 2 0 0,2-2 0 0,0 2 0 16,-2-1 0-16,0-3 0 0,-3 3 0 0,-3-3 0 0,5 2 0 16,-4 1-128-16,-1-1 128 0,3 0 0 0,-6 4 0 0,1-4-128 15,-1 4 128-15,1 0 0 0,-3-4 0 0,1 4 0 16,-1-2 0-16,1-3 0 0,0 3 0 0,-1-4 0 15,3 4 0-15,-3-3 0 0,1 3 0 0,0-2 0 16,3 2 0-16,-4-2 0 0,-2 1 0 0,-1 4-128 16,-2-1 0-16,-1 1 0 0,-2 1 0 0,0 1 0 15,-4 4 128-15,-5 1 0 0,-3 1 0 16,-4 1-128-16,0 2 128 0,-1 2 0 0,1-2 0 0,-1 3 0 16,3-1 0-16,-2 1 0 0,0-4 0 0,0 4 0 15,1-1 0-15,-6 0 0 0,-4 1 0 0,-5 2 0 0,2-1 0 16,4-1 0-16,-2-1 0 0,3 1 0 0,-1-5 0 15,-1 2 0-15,1-3 0 0,-8 3 0 0,-1-2 0 0,-5 6 0 16,-1-5 0-16,1 5 0 0,5-4 0 0,-1 2 0 16,-1-1 0-16,0 3 0 0,-1-1 0 0,-4 2 0 15,-7-5 0-15,5 6 0 0,7-5-176 0,-2 4 176 16,0-1-208-16,2-1 80 0,6 1 128 0,-1-4-208 16,2 3 80-16,-3-6 128 15,-1-4-800-15,8-2-32 0,1-1-16 0,5-6-16304 0</inkml:trace>
  <inkml:trace contextRef="#ctx0" brushRef="#br0" timeOffset="169919.79">10573 6606 12895 0,'-22'14'1152'0,"4"-7"-928"16,4 1-224-16,5-2 0 0,6-3 464 0,1-3 48 16,1 3 16-16,-5 6 0 0,-2 2-48 0,-3 3-16 15,1 5 0-15,1-2 0 16,0-1-1360-16,1 0-288 0,2-4-48 0,-2 2-16 16,1 0 448-16,1 0 96 0,3-4 0 0,-4 4 16 0,2-4 864 0,-1 4 160 15,3-2 48-15,-4-1 0 0,-2 3 832 0,1 0 192 0,-1 0 16 16,-2-2 16-16,1 5-112 0,-2-1-32 0,-2 1 0 0,-4 3 0 15,3 2-528-15,-6-1-96 0,0 5-32 16,-2-1 0-16,-1-1-304 0,-2 6-64 0,0-1-16 0,-1 4 0 16,1 2-48-16,2 0-16 0,-2 2 0 0,3 1 0 15,2 2 64-15,0 2 0 16,2 0 0-16,-2 6 0 0,4-2 0 0,-1 2 0 0,1 3 0 0,-1-2 0 16,1 3-256-16,-2 0 0 0,0 0 128 0,-4-1-128 15,2-1 208-15,2-3 0 0,-2 2 0 0,0-5 0 16,5 1 304-16,-1 0 48 0,0-1 16 0,3 1 0 15,0-3-48-15,3 0 0 0,3 3 0 0,1-3 0 0,1-4-16 0,-1-1 0 16,4-1 0-16,-1-1 0 16,4-3-128-16,2 1-16 0,2 1-16 0,4-6 0 0,-1 4-208 0,6-8-144 15,-3 6 192-15,-10-30-192 0,0 0 0 0,56 64 0 16,-56-64 0-16,0 0 0 0,69 56 0 0,-69-56 0 16,0 0 128-16,81 47-128 0,-81-47 192 0,0 0-32 15,92 38 0-15,-92-38 0 0,0 0 64 0,91 42 16 16,-91-42 0-16,0 0 0 0,90 59-240 0,-90-59 144 15,0 0-144-15,79 73 128 0,-79-73-128 0,43 56 0 16,-43-56 0-16,39 58 0 0,-39-58 0 0,34 64 0 16,-34-64 0-16,25 68 0 0,-15-30 0 0,-1 1 0 15,-2 1 128-15,-5 1-128 0,-1 3 0 0,-2-2 192 16,-1 0-192-16,-5 3 192 0,0-3-64 0,0-4-128 0,-5-1 192 16,0-4-64-16,1-4-128 0,-6 3 0 0,1-1 0 0,-3-1 0 15,0 4 144-15,-4 0 0 16,4-1 0-16,-5-2 0 0,1 2 96 0,0-2 16 0,1-1 0 0,1 1 0 15,-4-5-256-15,3-1 0 0,1-4 0 0,0-7 0 16,3 0 0-16,1-4 0 0,-1-1-176 0,3-6 176 31,1 4-624-31,0-7 0 0,2 2 0 0,1-4 0 0,1 2 176 16,1-2 16-16,0-1 16 0,2 1 0 0,-1 1 416 0,2-1 0 0,3 2 0 0,0-2 128 16,1 2 64-16,2 0 32 0,-4 2 0 0,8-2 0 15,-4 5-224-15,5 2 144 0,0-2-144 0,4 0 128 16,-4 6-128-16,2-6 0 0,2 6 0 0,0-4 0 15,1 5-256-15,0-4 64 0,1 6 0 0,3-1 16 0,-7 0-64 0,5 3-16 16,-5 2 0-16,0 1 0 0,2-2 256 0,-4 4 0 16,4 0 0-16,-8 5 0 0,1 2 240 0,0 0-64 15,-2 1-16-15,-2 5 0 16,0-7 16-16,2 5 0 0,-1 1 0 0,-3 0 0 0,1 5-176 0,-3-1 192 16,3-2-192-16,-1 5 192 0,-1 0-192 0,-2 0 0 15,2 0 0-15,-2 2 0 0,0-2 0 0,2 0 0 16,-2 0 0-16,2-2 0 0,1 2 0 0,2-8 0 15,1 1 0-15,2 0 0 0,1-5 0 0,2 0 0 16,3-4-144-16,0-1 144 0,1 3 0 0,3-4 0 16,1 1 0-16,0-4 0 0,0-1 0 0,2 1 0 0,-14-19 0 0,0 0 0 15,46 50 0-15,-46-50 0 0,0 0 0 0,45 54 0 16,-45-54 0-16,0 0 0 0,49 56 0 0,-49-56 0 16,0 0 0-16,52 63 0 0,-52-63 0 0,0 0 0 15,61 59 0-15,-61-59 128 0,0 0-128 0,75 52 0 16,-75-52 256-16,0 0 16 0,82 33 0 0,-82-33 0 31,0 0-272-31,0 0 128 0,97 5-128 0,-97-5-10928 0,0 0-2256 0</inkml:trace>
  <inkml:trace contextRef="#ctx0" brushRef="#br0" timeOffset="194112.82">14227 5193 11055 0,'4'5'976'0,"-2"1"-784"0,-1-3-192 0,1-1 0 15,0 0 704-15,0-1 80 0,5 8 32 0,-2 1 0 16,2 4-432-16,0 2-96 0,-4 0-16 0,-1-2 0 15,0 1-272-15,-4-2 0 0,-3-3-176 0,3 4 176 16,-5-2 0-16,0-1 0 0,2 3 128 0,-4-2-128 16,2-2 960-16,4 2 80 0,-3-1 32 0,1-1 0 15,2-1-80-15,1 1-16 0,2 1 0 0,0-1 0 16,2 1-656-16,-1-3-144 0,1 6-32 0,0-5 0 16,0 5-144-16,-2 0-144 0,-2 2 144 0,0-2-208 15,0 1 208-15,-1 4 0 0,1 1-160 0,-5 0 160 0,2 0 0 16,0-1 0-16,3 0 0 0,-5 0 0 0,4-1 0 0,-1 1 0 15,1 3 0-15,1 1 0 0,-5 0 0 0,3-1 0 16,1-1 0-16,-1 4 0 0,-4 1 0 0,3-4 0 16,-1 4 0-16,1-3 0 0,2-2 0 0,1-2 0 15,2-3 0-15,2-4 0 0,1 2 176 0,2-4 48 16,4-1 16-16,1-4 0 0,-1 2 80 0,3-1 32 16,4-5 0-16,-4 3 0 0,2-3 0 0,2 3 0 15,0-2 0-15,1-2 0 0,-3 0-16 0,0 0 0 0,0 0 0 16,2 0 0-16,-6 1-192 0,2-1-144 0,2 0 192 0,-3 2-192 15,-1 2 0-15,2-3 0 0,-1 1 0 0,1 0 0 16,-3 3 0-16,3-3 0 0,5 1 0 0,-3-1 0 16,2 2 0-16,-2-4 0 0,5 3 0 0,-2 1 0 15,3-1 144-15,-3 1-16 0,0-1-128 0,3-1 192 16,-20-2-192-16,0 0 128 0,0 0-128 0,0 0 0 16,101 17 0-16,-101-17 0 0,0 0 0 0,0 0 0 15,108-7 0-15,-108 7 0 0,0 0 0 0,99-17 0 16,-99 17 0-16,73-12 0 0,-73 12 176 0,0 0-176 15,113-14 336-15,-113 14-32 0,0 0-16 0,96-6 0 16,-96 6 16-16,0 0 0 0,0 0 0 0,107 2 0 0,-107-2-304 16,0 0 160-16,0 0-160 0,99 11 128 0,-99-11-128 0,0 0 0 15,0 0 0-15,96 15 0 0,-96-15 208 16,0 0-32-16,0 0-16 0,94 11 0 0,-94-11 416 16,0 0 64-16,0 0 32 0,110 8 0 0,-110-8-288 15,0 0-64-15,90 4-16 0,-90-4 0 0,0 0-160 0,0 0-16 16,101 2-128-16,-101-2 192 0,0 0-192 0,0 0 0 15,0 0 0-15,100-2 0 0,-81 0 0 0,0-1 0 16,0-1-128-16,0 1 128 0,-19 3 0 0,0 0 0 16,0 0 0-16,80-4 0 0,-80 4 0 0,0 0 0 15,0 0 144-15,88-3-144 0,-88 3 320 0,0 0 0 16,0 0-16-16,101-5 0 0,-101 5-304 0,0 0 0 16,0 0 0-16,106 1 0 0,-106-1 0 0,0 0 0 15,0 0 0-15,94 18 0 0,-94-18 0 0,0 0 0 0,0 0 0 0,0 0 0 16,82 35 0-16,-65-25 0 0,-3-5 0 0,2 4 0 15,-16-9 0-15,0 0 0 0,0 0 0 0,91 23 0 16,-91-23 0-16,0 0 0 0,89 3 128 0,-89-3-128 16,0 0 320-16,99-2 16 0,-99 2 0 0,0 0 0 15,122-7-80-15,-122 7-32 0,90-8 0 0,-90 8 0 16,88-4-224-16,-88 4 128 0,0 0-128 0,115-10 0 16,-115 10 0-16,0 0 0 0,109-4 0 0,-109 4 0 15,0 0 0-15,100-2 0 0,-100 2 0 0,0 0 0 16,101 6 0-16,-101-6 0 0,0 0 0 0,110 12 0 0,-110-12 272 15,0 0-32-15,109 19-16 0,-109-19 0 0,0 0-96 0,93 28-128 16,-93-28 176-16,0 0-176 0,80 38 0 0,-80-38 0 16,0 0 0-16,78 42 0 0,-78-42 0 0,0 0 0 15,86 37 0-15,-86-37 0 0,0 0 0 0,99 22 0 16,-99-22 0-16,0 0 0 0,118 18 208 0,-118-18-64 16,84 8-16-16,-84-8 0 0,0 0 48 0,113 13 0 15,-113-13 0-15,0 0 0 0,101 1-48 0,-101-1-128 16,0 0 192-16,96 0-64 0,-96 0-128 0,0 0 0 15,103-10 0-15,-103 10 0 0,80-11 0 0,-80 11 0 16,87-14 0-16,-87 14 0 0,86-15 0 0,-86 15 0 16,83-16 0-16,-83 16 0 0,75-17 0 0,-75 17 0 15,0 0 0-15,89-26 0 0,-89 26 0 0,0 0 0 0,91-13 0 0,-91 13 0 16,0 0 0-16,87-10 0 0,-87 10 128 0,0 0-128 16,105-7 0-16,-105 7 0 0,0 0 0 0,118-2 0 15,-118 2 0-15,0 0 0 0,115 7 0 0,-115-7 0 16,0 0 0-16,94 19 0 0,-94-19 0 15,0 0 0-15,82 32 0 0,-82-32 0 0,0 0 0 0,87 31 0 16,-87-31 0-16,0 0 0 0,87 33 0 0,-87-33 0 16,0 0 0-16,101 35 0 0,-101-35 0 0,0 0 0 15,112 28 0-15,-112-28 0 0,0 0 0 0,110 24 0 16,-110-24 0-16,0 0 0 0,99 14 0 0,-99-14 0 16,0 0 0-16,96 5 0 0,-96-5 0 0,0 0 0 15,103-10 0-15,-103 10 0 0,76-9 0 0,-76 9 0 0,84-12 0 0,-84 12 0 16,89-9 0-16,-89 9 0 0,90-8 0 15,-90 8 0-15,84-6 0 0,-84 6 0 0,0 0 0 0,108-12 0 16,-108 12 0-16,0 0 0 0,103-10 0 0,-103 10 0 16,0 0 0-16,101-7 0 0,-101 7 0 0,0 0 0 15,108-4 0-15,-108 4 0 0,78 0 0 0,-78 0 0 16,86 0 0-16,-86 0 0 0,85 2 0 0,-85-2 0 16,84 0 0-16,-84 0 0 0,0 0 0 0,113 0 0 15,-113 0 0-15,0 0 0 0,117 4 0 0,-117-4 0 16,80 7 0-16,-80-7 0 0,87 5 0 0,-87-5 0 15,94 3 0-15,-94-3 0 0,101 2 0 0,-101-2 0 0,93-2 0 0,-93 2 0 16,89-3 0-16,-89 3 0 0,92-7 0 0,-92 7 0 16,82 0 0-1,-82 0 0-15,84 8 0 0,-84-8 0 0,81 16 0 0,-81-16 0 0,82 21 0 0,-82-21 0 16,80 19 0-16,-80-19 0 0,0 0 0 0,107 23 0 16,-107-23 0-16,0 0 0 0,108 16 0 0,-108-16 0 15,0 0 0-15,113 5 0 0,-113-5 0 0,92 3 0 16,-92-3 0-16,96 0 0 0,-96 0 0 0,98-5 0 15,-98 5 0-15,96-7 0 0,-96 7 0 0,78-12 0 16,-78 12 0-16,0 0 0 0,105-18 0 0,-105 18 0 16,75-10 0-16,-75 10 0 0,0 0 0 0,101-14 0 15,-101 14 0-15,76-9 0 0,-76 9 0 0,87-8 0 0,-87 8 0 16,86-11 0-16,-86 11 0 0,87-12 0 0,-87 12 0 0,75-14 0 16,-75 14 0-16,73-12 0 0,-73 12-128 0,68-14 128 15,-68 14 0-15,0 0 0 0,105-16 0 0,-105 16 0 16,75-10 0-16,-75 10 0 0,74-5 0 0,-74 5 0 15,79 0 0-15,-79 0 0 0,82-2 0 0,-82 2 0 16,78-2 0-16,-78 2 0 0,79-7 0 0,-79 7 0 16,78-12 0-16,-78 12 0 0,80-14 0 0,-80 14 0 15,91-19 0-15,-91 19 0 0,99-25 0 0,-99 25 0 16,113-29 0-16,-113 29 0 0,112-26 0 0,-112 26 0 16,105-23 0-16,-105 23 0 0,95-19 0 0,-95 19 0 15,96-17 0-15,-96 17 0 0,96-16 0 0,-96 16 0 0,99-16 0 0,-99 16 0 16,103-16 0-16,-103 16 0 0,89-8 0 0,-89 8 0 15,82-5 0-15,-82 5 0 0,0 0 0 16,106-4 0-16,-106 4 0 0,0 0 0 0,101 0 0 0,-101 0 0 16,0 0 0-16,114-2 0 0,-114 2 0 0,83-3 0 15,-83 3 0-15,91-5 0 0,-91 5 0 0,89-4 0 16,-89 4 0-16,78-3 0 0,-78 3 0 0,0 0 0 16,98-2 0-1,-98 2 0-15,0 0 0 0,97-11 0 0,-97 11 0 0,67-15 0 0,-67 15 0 0,62-23 0 16,-62 23 0-16,60-28 0 0,-60 28 144 0,54-29-144 15,-54 29 128-15,50-30-128 16,-50 30 160-16,45-28-160 0,-45 28 128 0,47-31-128 0,-27 15 0 0,-6 0 0 0,1 4 0 0,-1-2 0 31,0 0 0-31,-3 4 0 0,-1 0 0 0,0-3 0 0,1 6 0 0,-2-5 0 0,-1 3 0 0,1-1 0 16,0 3 0-16,-2-5 0 0,0 5 0 0,-2-2 0 16,-2-1 0-16,-1-2 0 0,0 3 0 0,0-5 0 15,-2 0 0-15,-2 2 0 0,2-6 0 0,-2 3-192 16,2-3 192-16,-2 1-160 0,2-2-160 0,0 0-16 15,0 1-16-15,2-1 0 16,0 2-160-16,0-1-16 0,1 1-16 0,2 1 0 0,-3-1 224 0,3-1 32 16,1 1 16-16,-1-1 0 0,-3 1 144 0,3 0 128 0,0-1-192 15,-2 1 192-15,3 1 0 0,-1 2 0 0,2-2 0 0,0-1 0 16,2 0-368-16,-1-1 48 0,-1 1 0 0,2-1 0 16,0 3 320-16,-1 1-144 0,-1-2 144 0,-1 2 0 31,-3 2-1152-31,-1 1-128 0,0 1-32 0,-2 5 0 0,-2-2 2064 0,-2-2 400 0,-1 6 96 0,-2-3 16 31,0 1-1488-31,-5 3-288 0,0 1-64 0,-6 1-16 0,1 1 592 0,-4 1 256 0,0 5 0 0,0-3-16 16,-3-1-96-16,-1 2-16 0,1 1 0 0,-2-3 0 15,0 2 128-15,0-3 32 0,-4 1 0 0,0 1 0 16,1-1 96-16,-1-1 0 0,0 0 16 0,-3-2 0 16,0 2-144-16,4-2-48 15,-6 0 0-15,-2 0 0 0,1 0-208 0,-5-2 0 0,3 0 0 0,-2-1 0 0,3 1 0 0,-4-5 0 16,-1 2 0-16,-5-2 0 0,-2-2 0 0,-5 0 0 15,0-1 128-15,-4 1-128 0,1 1 272 0,-2-1 16 16,1 2 0 0,-3 3 0-16,2 1-144 0,-6-1-16 0,1 3-128 0,-7-1 192 0,-6-3-192 0,-2 1 0 15,5 1-192-15,-5-1 192 16,4 2-544-16,0 1 0 0,2-4 0 0,0 3 0 0,-2 0 160 0,0 0 48 16,0-5 0-16,4-3 0 0,3 5 336 0,1-9 0 15,5 7 0-15,2-4 0 0,1 6 160 0,-3-4-160 31,-1 4 192-31,-5 0-192 0,-2 1 144 0,-3-3-144 0,-2 6 0 0,4-1 144 0,3 0-144 0,0 0 0 0,5-1 0 16,-3 0 0 0,-1-3 0-16,-2 3 0 0,-6 3 0 0,2-2 0 15,3 0-288-15,0-1 64 0,1-4 16 0,1 2 0 16,3-1 64-16,-1-2 16 0,0 3 0 0,-6-1 0 16,1 3 128-16,1-2 0 0,2 1 0 0,-2 4 128 15,6-3-128-15,-4 1 128 0,3-3-128 0,1 1 128 16,-2 2-128-16,-6 2 0 0,-4 0-176 0,-1 2 176 31,6 5-832-31,-3-3-64 0,5-3 0 0,1 1-16 0,0 2 272 0,2 1 64 0,-8-2 16 0,-1 4 0 16,0 2 560-16,1 0 0 0,0-1 0 0,3 1 144 0,5-4 96 15,-1 4 16-15,1-4 0 0,-2 0 0 0,0 6-64 0,-3-4-16 16,-4 5 0-16,3-5 0 0,8 5-176 0,-4-3 0 16,-2 5 0-16,4-4 0 0,0-1 656 0,0 3 256 15,-7-5 48-15,-1 2 16 16,5-7-1568-16,-1 1-320 0,4-3-64 0,3 2-16 0,2-2 1760 0,2 0 336 15,-1 0 80-15,1 0 16 16,0-2-1536-16,-5 0-304 0,-3-1-64 0,1-4-16 0,3 5 576 0,2-3 144 16,2 0 0-16,3-4 0 0,-1 4 0 0,3-4 0 15,2 2 0-15,-2-5 0 0,-1 1 0 0,0-1 0 16,-6-2 0-16,1 4-128 0,6-1 128 0,-1 3-192 16,1-4 192-16,0 5-192 0,1-4 192 0,-1 4-160 15,4-5 160-15,-1 3-160 0,1-1 160 0,-6 5 0 0,-2-2 0 0,-2 0 0 16,2 5 0-16,0 0 0 0,3 0 0 0,2 4 0 15,-2 0 0-15,1 0 0 0,1 5 0 0,-1-4 0 16,2 4 0-16,-5-3 0 0,-1 4 0 0,-1-1 0 16,0 2 0-16,1-2 0 0,4-4 0 0,2 1 0 15,3 3 0-15,-2-5 0 0,6-1 0 0,-5-1 0 16,-1 2 256-16,-1-2 0 0,0-2-16 0,-6 2 0 16,2 0 240-16,0 0 48 0,-1-1 16 0,5-1 0 15,3-2-320-15,0-3-64 0,-1 4-16 0,1-2 0 16,-2-2-144-16,2 3 0 0,2-1 0 0,-8 2 0 15,-1-3 0-15,-2 5 0 0,-1 1 0 0,0 0 0 16,3 1 0-16,-1 5 0 0,-1-3 0 0,-1 2 0 0,-2 0 0 16,-2 6 0-16,-1 3 0 0,-11 2 0 0,-7 4-224 0,0 5 32 15,-2-1 0-15,1 4 0 16,1 0-192-16,2 2-48 16,3-4 0-16,-3-4 0 0,-2 4-208 0,-2-5-32 0,6 0-16 0,3 2 0 15,3 5-784-15,3-2-144 0,1 3-48 0,0-2-10384 16</inkml:trace>
  <inkml:trace contextRef="#ctx0" brushRef="#br0" timeOffset="-175168.32">23632 13275 9215 0,'-12'7'816'0,"5"-6"-656"0,5-1-160 0,2-1 0 15,0-4 0-15,-5 1 128 0,0 1-128 16,-2-4 128 0,-5-6-1376-16,-1-2-288 0,1-4-48 0,2-1-16 0,1 3 1264 0,-1 5 336 0,1 0 0 0,-5 1 0 15,2 6 0-15,0 1-128 0,-2 3 128 0,1 1 0 16,1 1 0-16,0-1 0 0,0 4 0 0,1-4 0 15,4 2 0-15,2-1 0 0,-2 1 128 0,0 2-128 16,0-3 1296-16,4 3 176 0,-1 1 16 0,-4 4 32 16,-1 1 16-16,2 2 0 0,-2 1 0 0,4 2 0 15,-6 3-160-15,5 1-32 0,-3 2 0 0,2 0 0 16,3 1 32-16,3-3 0 0,-3 2 0 0,8 2 0 16,-3-4-160-16,3 2-48 0,3-2 0 0,2 2 0 0,-3-2-576 0,1 2-112 15,2 0-32-15,-2 0 0 0,0 0-208 0,-2-2-48 16,1 4-16-16,1-1 0 15,-2-1 112-15,0 2 32 0,4 1 0 0,-6-1 0 0,2 0 176 0,1-3 32 16,1 3 16-16,0 1 0 0,0-1-64 0,0 2-16 16,1 2 0-16,1 1 0 0,0 0-128 0,-1 0-16 15,1 2-16-15,2-4 0 0,-4-2-112 0,-1 4-32 16,1-4 0-16,0 1 0 0,4 3-160 0,-8-6 0 16,3-1 0-16,-1 0 0 0,0 2 0 0,-3-4 0 15,0 0 0-15,-2 2 0 16,1 0 160-16,-2 0-160 0,-1 0 192 0,0-2-192 0,0 2 288 0,-3-2-48 0,2 0-16 15,-3 0 0-15,3 2-96 0,-2 0 0 0,-2 2-128 0,0-1 192 16,0 3-192-16,-2 2 0 0,-1 1 128 0,-1 2-128 16,1-2 0-16,-1 5 0 0,-3-2 0 0,2-1 0 15,2 1 0-15,-1-5 0 0,4 2 0 0,4-7 0 16,-1 0 0-16,4-5 0 0,5-4 0 0,2 0 0 16,4-5 0-16,-1 2 0 0,6-4 0 0,-16-5 0 15,0 0 0-15,0 0 0 0,82 17 0 0,-82-17 0 16,0 0 0-16,0 0 0 0,99 6 0 0,-99-6 0 15,0 0 0-15,82 8-128 0,-82-8 128 0,0 0 0 16,0 0 0-16,103 25 0 0,-103-25 0 0,0 0 0 0,82 29 0 16,-82-29 0-16,0 0 0 0,96 30 0 0,-96-30 240 15,78 19 0-15,-78-19 0 0,87 14 0 0,-87-14-32 0,86 7 0 16,-86-7 0-16,95 5 0 0,-95-5-208 0,107-3 144 16,-107 3-144-16,120-5 128 0,-120 5-128 0,131-6 0 15,-131 6 0-15,129 6 0 0,-129-6 0 0,113 15 0 16,-113-15 0-16,106 21 0 0,-106-21 0 0,105 24 0 15,-105-24 0-15,108 25 0 0,-108-25 0 0,113 23 0 16,-113-23 0-16,119 20 0 16,-119-20 0-16,109 21 0 0,-109-21 0 0,107 21 0 0,-107-21 0 0,106 28 0 15,-106-28 0-15,111 31 0 0,-111-31 0 0,119 37 0 16,-119-37 0-16,117 38 0 0,-117-38 0 0,103 37 0 16,-103-37 0-16,101 38 128 0,-101-38-128 0,94 33 0 15,-94-33 0-15,99 32 0 0,-99-32 0 0,110 26 0 0,-110-26 0 0,111 21 0 16,-111-21 0-16,108 17 0 0,-108-17 0 0,100 11 0 15,-100-11 0-15,97 12 0 0,-97-12 0 0,100 12 0 16,-100-12 0-16,108 3 0 0,-108-3 0 0,120-1 0 16,-120 1 0-16,125-9 0 0,-125 9 128 0,121-16-128 15,-121 16 0-15,122-19 0 0,-122 19 0 0,132-33 0 16,-59 12 0-16,0 2 0 0,8-2 0 0,-7 0 0 16,-74 21 0-16,143-38 0 0,-143 38 0 0,140-35 0 15,-140 35 0-15,141-28 0 16,-64 25 0-16,-2-3 0 0,3 3 0 0,-78 3 0 0,138-7 0 0,-138 7 0 0,125-2 0 0,-125 2 0 15,120 2 0-15,-120-2 0 0,115 12 0 0,-115-12 0 16,121 14 0-16,-121-14 0 0,120 12 0 0,-120-12 0 16,110 9 0-16,-110-9 0 0,108 4 0 0,-108-4 0 15,104 1 144-15,-104-1-144 0,105 0 0 0,-105 0 144 16,104-1-144-16,-104 1 0 16,101-2 128-16,-101 2-128 0,86-9 0 0,-86 9 0 0,0 0 160 0,113-14-160 15,-113 14 128-15,0 0-128 0,105-24 128 0,-105 24-128 16,0 0 0-16,97-32 128 0,-97 32-128 0,0 0 0 15,89-40 0-15,-89 40 0 0,0 0 0 0,63-34 0 16,-63 34 0-16,0 0 0 0,0 0 0 0,0 0 0 16,0 0 0-16,0 0 0 0,0 0 0 0,0 0 0 15,0 0 0-15,7-18 0 0,-18 23 0 0,1-1 0 0,-4 5 0 16,2-6 0-16,-1 0 0 0,-4 1 0 0,3-2 0 0,-2-2 0 16,6-4 0-16,-4 1 0 0,2-6 0 0,1-3 0 15,3-4 0-15,1-1 0 0,3-6 0 0,-3-8 0 16,2-2 0-16,3-9 0 0,2-2 0 0,0-6 0 15,4 1 0-15,-1-8 0 0,4-10 0 0,0-4 0 16,4 1 0-16,-3-5 0 16,5-1 0-16,1-6 0 0,3 0 0 0,0-3 0 0,1-1 0 0,-1-2 0 15,2-3 0-15,1 2 0 0,-5-1 0 0,3-1 0 16,-3 7 0-16,3 3 0 0,-6 9-176 0,0 4 176 16,0 2-192-16,-3 7 32 0,2 1 16 0,-5 6 0 15,1 9 16-15,-1 2 0 0,-5 10 0 0,-2 7 0 0,-1 3 128 0,-7 3 0 16,1 4-144-16,-8 4 144 15,2 1 0-15,-5 4 0 0,-4 2 0 0,0 1 0 0,-3 2 0 0,-3 2 208 16,-4 1-48 0,-4 2-16-16,2 1 0 0,-5 2 0 0,-4 1 0 0,-1 1 0 0,-2-3-144 0,-3 0 160 15,-1-1-160-15,-3-3 160 0,-9 1-160 0,-1 1 0 16,-2-2 0-16,-1 1 0 0,-2-3 0 0,-5-1 0 16,-4-1 0-16,0-1 0 0,-1 0 0 0,-8 0 0 15,-10 4 0-15,-1-2-176 16,2 2 16-16,-3-2 0 0,3-4 0 0,0-1 0 0,-2 2 160 0,-1-1-208 15,-2 3 80-15,2-1 128 0,3-2-288 0,4-3 64 16,1 2 16-16,-1 0 0 16,-4 3-208-16,-4 2-32 0,6 4-16 0,-2-3 0 0,2 3 64 0,0-2 16 0,4 5 0 0,-8-4 0 15,1 2 112-15,-1 1 16 0,-1 2 16 0,1-1 0 16,0 2 48-16,-1 0 0 16,-4 3 0-16,0-3 0 15,-1 6 64-15,3-3 128 0,3-3-208 0,2 2 80 16,1-4 128-16,-6-4 0 0,1 6 0 0,6-6 0 15,3-3 0-15,3-3 0 0,-3-4 0 0,-3 3 128 16,-2-1-128-16,-7 0 0 0,0 0 128 0,-1 1-128 16,3-1 208-16,0 0-16 0,-2-1-16 0,-10 6 0 15,-6 7-176-15,-3 0 0 0,2 4 0 0,-4 1 0 16,-5 5-400-16,-10 3-176 0,-8 2-16 0,-8 10-9728 16,-1 2-1952-16</inkml:trace>
  <inkml:trace contextRef="#ctx0" brushRef="#br0" timeOffset="-168882.64">16810 15178 2751 0,'-2'0'256'0,"-1"-1"-256"0,3-1 0 0,-2 0 0 15,2 2 704-15,2 0 112 0,-2 0 16 0,3-1 0 16,-3-3 464-16,0 2 112 0,2 1 0 0,-4-1 16 15,-1-2-704-15,-1 4-144 0,-1 4-16 0,0-1-16 16,-6 3 128-16,3-3 32 0,-5 7 0 0,5-3 0 16,-5 6 64-16,3-3 32 0,-2 4 0 0,0-2 0 15,-1 4 48-15,3-4 16 0,1 4 0 0,2-4 0 16,4-2 16-16,1 4 0 0,2-3 0 0,4-3 0 16,1 3-80-16,3-2-16 0,-2-2 0 0,2 3 0 15,3-3-416-15,1 3-96 0,-1-3-16 0,-1 4 0 16,0-2-112-16,1 3-16 0,-1-4-128 0,-1 6 192 15,-2-1-192-15,2-1 0 0,-6 3 0 0,-1 3 0 16,0 1 128-16,-2 2-128 0,-2 5 176 0,-2-3-176 0,3 1 416 0,-4 2-32 16,-2 4 0-16,0 5 0 0,-4 0 112 0,2 3 16 15,1 0 0-15,-3 2 0 0,1 0-128 0,-2 2-32 16,1 2 0-16,-1-4 0 0,1 0-96 0,-2-2 0 16,0 0-16-16,1 1 0 0,-5-1-240 0,1 0 0 31,0-1 0-31,1-2 0 0,2 0 0 0,-4-4 0 0,5 2-128 0,0-2 128 0,3-6 0 0,4-3 0 15,-1 1 128-15,6-11-128 0,0 2 416 0,2-7-16 16,3 0 0-16,-1-2 0 0,3-1-144 0,0-4-48 0,2 2 0 16,1-1 0-16,-3-1-208 0,3-1-208 0,-1 1 32 15,3-2 16-15,-3 2 160 0,2 0-208 0,-3 0 80 0,4 2 128 16,-1-1-176-16,-1 1 176 0,4 5-128 0,-3-2 128 31,3-1 0-31,0 4 0 0,-14-8 0 0,0 0 0 0,0 0 0 0,75 28 176 0,-75-28-176 0,0 0 192 16,75 28-192-16,-75-28 160 0,0 0-160 0,87 26 160 15,-87-26-160-15,0 0 0 0,101 25 0 0,-101-25 0 16,0 0 0-16,111 26 0 0,-111-26 0 0,0 0 0 16,114 17 0-16,-114-17 0 0,0 0 0 0,102 7 0 15,-102-7 0-15,0 0 0 0,110 5 0 0,-110-5 0 16,0 0 144-16,115 9 0 0,-115-9 0 0,82 5 0 16,-82-5 16-16,87 2 0 0,-87-2 0 0,91 4 0 15,-91-4-160-15,85 7 0 0,-85-7 0 0,84 0 128 16,-84 0-128-16,0 0 0 0,118 1 0 0,-118-1 0 0,84 5 0 0,-84-5 0 15,85 7 144-15,-85-7-144 0,94 18 288 0,-94-18-16 16,98 19 0-16,-98-19 0 0,98 14 16 0,-98-14 0 31,99 12 0-31,-99-12 0 0,99-2-144 0,-99 2-16 0,108-8-128 0,-108 8 192 0,115-11-192 0,-115 11 0 16,128-15 128-16,-128 15-128 0,137-18 0 0,-137 18 0 16,124-17 0-16,-124 17 0 0,115-18 0 0,-115 18 128 15,118-8-128-15,-118 8 0 0,114 3 0 0,-114-3 0 16,122 7 0-16,-122-7 0 0,122 5 0 0,-122-5 128 31,111 11-128-31,-111-11 0 0,106 5 160 0,-106-5-160 0,115 14 160 0,-115-14-160 0,124 14 192 0,-124-14-48 0,133 17-16 0,-133-17 0 16,127 19 0-16,-127-19 0 0,113 20 0 0,-113-20 0 15,105 19 0-15,-105-19 0 0,113 19 0 0,-113-19 0 32,117 16-128-32,-117-16 128 0,123 10-128 0,-123-10 128 0,121 4-128 0,-121-4 0 0,118-4 0 0,-118 4 0 15,119-9 0-15,-119 9 0 0,120-12 0 0,-120 12 0 31,124-12 0-31,-124 12 0 0,122-5 0 0,-122 5 0 16,106-7 0-16,-106 7 0 0,96-5 0 0,-96 5 0 16,92 0 0-16,-92 0 0 0,99 3 0 0,-99-3 0 15,112 5 0-15,-112-5 0 0,122 5 0 0,-122-5 0 16,122 0 0-16,-122 0 0 0,118-1 0 0,-118 1 0 16,112-2 0-16,-112 2 0 0,118-2 0 0,-118 2 0 0,122-2 0 0,-122 2 0 15,129-1 0-15,-129 1 0 0,115-9 0 0,-115 9 0 16,107-9 0-16,-107 9 0 0,101-12 0 0,-101 12 0 15,109-17 0-15,-109 17 0 0,117-16 0 0,-117 16 0 16,119-14 0-16,-119 14 0 0,115-14 0 0,-115 14 0 16,103-14 0-16,-103 14 0 0,97-8 0 0,-97 8 0 15,91-7 0-15,-91 7 0 0,90-2 0 0,-90 2 0 16,86 2 0-16,-86-2 0 0,83 7 0 0,-83-7 0 16,72 6 0-16,-72-6 0 0,0 0 0 0,80 14 0 15,-80-14 0-15,0 0 0 0,0 0 0 0,63 35 0 16,-63-35 0-16,0 0 0 0,31 39 0 0,-24-29 0 15,0 6 0-15,0-2 0 0,0-4 0 0,-2 4 0 0,-5-14 0 16,0 0 0-16,18 24 0 0,-17-17 0 0,3-3 0 0,-4-1 0 16,0-3 0-16,0-1 0 0,-5-1 0 0,-1-5 0 15,-1-2 0-15,0-1 0 0,-1-2 0 0,-1-6 0 16,0-3 0-16,2-1 0 0,-3-8 128 0,3-3-128 16,0 0 0-16,0-9 0 0,2 0 0 0,-2-5 0 15,0-3 0-15,2-4 0 0,-4 0 0 0,2-2 0 16,0 0 0-16,0-1 0 0,0-1 0 0,2-1 0 15,0 0 0-15,-2-2 0 0,3-5 0 0,-6 1 0 16,3-1-160-16,0 7 160 0,0-2 0 0,2 3-144 16,-4 4 144-16,5 0 0 0,1 2 0 0,1 7 0 0,2-2 0 15,0 5 0-15,2 4 0 0,-2 1 0 0,0 6 0 0,-2-2 0 16,2 0 0-16,-2-1 0 0,-1 7 0 0,-1-1 0 16,1 5 0-16,-2 2 0 0,1 2 0 0,-5 0 0 15,1 1 0-15,-3 3 0 0,3 3 0 0,-8-1 0 16,2 6 0-16,0 0 0 0,2 2 0 0,-7 0 0 15,3 2 0-15,0-1 0 0,1 2 0 0,-1 2 0 16,-2 0 0-16,5-1 128 0,-7-1-128 0,3 0 0 16,-2 0 0-16,-2 1 0 0,3-1 0 0,-8 2 0 15,2 0 0-15,-2 0 0 0,-4 2 0 0,-1-1-128 16,-2 3 128-16,-4-1-128 0,-3 1 128 0,-5 3 0 16,-1 1 0-16,-4-1 0 0,-2 2 0 0,-2-2 0 15,-4 5 0-15,6-6 0 0,-4 4 0 0,0-5 0 0,-1-3 0 0,-4 1 0 16,2 1 0-16,-1-2 0 0,-1-1-128 0,-5 1 128 15,-2 2-224-15,-3-1 32 0,-1 6 16 0,1-6 0 16,1 3-16-16,2-6 0 0,2 1 0 0,-6-2 0 16,4-1 192-16,-5 2-128 0,0-2 128 0,-2 0-128 15,4 1-16-15,-1-3 0 0,1-3 0 0,-1 4 0 16,4-4 144-16,-3-2 0 0,-2 5 0 0,-4-1-128 16,0 4 128-16,1-1 0 0,1-2 0 0,2 3 0 15,3-3 0-15,2 2 0 0,-3-3 0 0,-1-2 0 16,-3 5 0-16,0-1 0 0,-1 1 0 0,6-1 0 0,2-1 0 15,0-1 0-15,-4 1 0 0,5-2 0 0,-3-1 0 0,-3 1 0 16,-2 3 0-16,0-1 0 0,-2 1 192 0,2-2 32 16,0 1 0-16,2-1 0 0,5 0-16 0,-7-4 0 15,2 6 0-15,-4-4 0 0,2 0-208 0,-3 1 128 16,-4 3-128-16,4-4 0 0,1 2 0 0,2-1 0 16,0 3 0-16,-2-4 0 0,-1 5 0 0,0 1-160 15,-4-3 32-15,2 2 0 0,1 2-64 0,1-1-16 16,3 4 0-16,-2-3 0 0,2 2 48 0,-2 0 16 15,-4-2 0-15,0 0 0 0,5 0 144 0,3 0 0 16,1 1 0-16,2-1 0 0,1 0 0 0,-3 0 0 16,-1 2 0-16,0-2-128 0,-2 3 128 0,0 4 0 15,0-1 0-15,2-1 0 0,0 7 0 0,-2-1 144 0,2 4-144 16,-6 4 0-16,-4 8 128 0,-3-3-128 0,2 6 0 0,-1-1 0 31,3 6-256-31,-5 3-144 0,-4-1-48 0,-6 1-11088 0,-8 6-2224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44:26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21037 8208 911 0,'2'4'0'0,"0"-1"0"16,0 1 0-16,-2-3 0 0,1-1 2176 0,-1 0 368 0,0 2 64 0,0 0 16 15,0-1-2272-15,-3 1-352 0,-2 5-256 0,-2 0 32 32,-7-3-1152-32,-2 4-224 0,0-2-64 0,-3-3 0 15,-2 8 880-15,0-5 160 0,2 5 48 0,-2-1 0 0,2 1 1712 0,0-2 336 0,2 3 80 0,-1-4 16 31,2 6 512-31,-1-1 96 0,3-1 32 0,-2 3 0 16,-1 3-736-16,3-2-160 0,-2 1-32 0,2-1 0 16,0 1-768-16,-1-1-144 0,-4 3-48 0,-1 0 0 15,1 4-320-15,-2-1 0 0,-3 1 0 0,1-2 0 0,1 2 0 16,1 1-128-16,0-1 128 0,2 1-128 0,0-3 128 0,-2 0 0 16,0 1 0-16,2-2 0 0,5-1 320 0,-6-5 32 15,6 3 16-15,1-1 0 0,2-2 0 0,-5 0 0 16,2-4 0-16,2 6 0 0,0-2-96 0,0-2-16 15,3 2 0-15,-5 0 0 0,6-4 0 0,-1 4-16 16,4-2 0-16,-1 0 0 0,5 2 208 0,-1 4 32 16,0-1 16-16,4 2 0 0,1 1 128 0,3 0 16 15,-3 0 16-15,4-3 0 0,0 0-96 0,2-1-32 16,3 0 0-16,-12-16 0 0,0 0-128 0,0 0-16 16,73 50-16-16,-73-50 0 0,0 0-96 0,77 33-16 15,-77-33 0-15,0 0 0 0,99 37-128 0,-99-37-128 0,0 0 192 16,108 31-192-16,-108-31 176 0,0 0-176 0,94 26 160 15,-94-26-160-15,0 0 0 0,0 0 0 0,103 30 0 0,-103-30 0 16,0 0 0-16,0 0-256 0,91 17 16 0,-91-17 16 31,0 0-832-31,0 0-160 0,99-5-48 0,-99 5 0 16,0 0-464-16,78-14-80 0,-78 14-32 0,0 0-9040 0</inkml:trace>
  <inkml:trace contextRef="#ctx0" brushRef="#br0" timeOffset="424.28">20309 9053 9215 0,'4'5'816'0,"-3"0"-656"0,4-1-160 0,1-3 0 16,1-1 608-16,-4 0 96 0,6-1 0 0,-9 1 16 15,0 0 0-15,82-18 0 0,-82 18 0 0,99-33 0 16,-99 33-320-16,113-42-64 0,-55 18-16 0,-1-4 0 15,3 6-16-15,2-3-16 0,5-1 0 0,4 3 0 16,6-1 976-16,5 3 192 0,5 0 32 0,0-1 16 16,-2 2 576-16,1 1 112 0,-1 2 32 0,4 1 0 15,5 2-816-15,5 2-144 0,8 2-48 0,-6-4 0 16,-4 0-704-16,-1-4-128 0,5 3-48 0,2 1 0 16,10 1-336-16,-1-2 0 0,-4 1 0 0,-9-2 128 0,-5 1-128 15,4-3 0-15,-2 1-176 0,0-2 176 16,-1-2-1088-16,-7-5-128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45:00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9864 6209 4607 0,'-5'1'400'0,"1"-1"-400"0,4 0 0 0,0-1 0 0,0 1 576 0,0-2 16 16,-1 0 16-16,-6 0 0 0,0 1-416 0,-2-5-192 16,0 5 160-16,-1-1-160 0,-1 0 0 0,-1 2 0 15,-2 2 0-15,0 0 0 0,0 3 416 0,0-2-16 16,4 1 0-16,-6-1 0 0,0 3 416 0,-4-1 80 15,0 2 0-15,-2-4 16 0,1 6 304 0,-7-4 48 16,2 0 16-16,-2 4 0 0,0-2-512 0,0 2-80 16,0-2-32-16,0 0 0 0,1 5-656 0,-1-3-144 15,3 5-32-15,1-1 0 16,3 5-592-16,-3 3-112 0,1 3-16 0,4 6-16 16,0 3 96-16,1 0 32 0,2 5 0 0,4 4 0 15,-3-2-160-15,1 2-16 0,5 0-16 0,-5-2 0 16,7 3 272-16,-2 3 48 0,4 2 16 0,-2 1 0 0,2 3 640 0,0 4 304 0,3 5-32 0,2-2 0 15,2 4 816-15,-1 0 176 0,5-1 16 0,2 8 16 16,4 3 256-16,4 0 48 0,5 4 16 0,0 0 0 16,3-4-464-16,1-2-80 0,4-3-32 0,-1-3 0 15,4-11-336-15,4-4-64 0,4-1 0 0,6-9-16 16,4-7-304-16,-50-33-48 0,112 47-16 0,-112-47 0 16,115 19-32-16,-115-19-16 0,101-2 0 0,-101 2 0 15,96-17 240-15,-96 17 32 0,95-35 16 0,-95 35 0 16,100-50 208-16,-100 50 32 0,97-70 16 0,-50 28 0 0,2-5-240 0,0 0-32 15,-11-3-16-15,-3-4 0 0,-2-4-256 0,-5-1-48 16,-3-7-16-16,-4 3 0 0,-2 0-144 0,-5-5 0 16,-4-3 0-16,1 5 0 0,-5 0 0 0,1 1 0 15,-5-4-192-15,-2 2 192 0,-2-1-144 0,-6-3 144 16,-3 3 0-16,-3-3 0 0,0 1 0 0,-3-5 0 16,-2-1 0-16,-4-6 0 0,-3-5-176 0,-7 3 176 15,-2 0-160-15,-7 11 160 16,0 12-672-16,-8 4-32 0,-2 3-16 0,-4 0 0 15,-2-2-48-15,-3 4 0 0,0-2 0 0,0 9 0 16,0 13-256-16,-1 15-64 0,2 13-16 0,-4 15-9328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45:18.1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1-10T23:48:09.695"/>
    </inkml:context>
  </inkml:definitions>
  <inkml:trace contextRef="#ctx0" brushRef="#br0">27644 1610 2751 0,'1'6'256'0,"1"-3"-256"0,3-1 0 0,1-4 0 16,0 2 288-16,5-2 16 0,-11 2 0 0,0 0 0 15,78-26-304-15</inkml:trace>
  <inkml:trace contextRef="#ctx0" brushRef="#br0" timeOffset="1160.75">27912 863 12895 0,'-16'19'1152'0,"9"-5"-928"0,-1-2-224 0,6-3 0 16,4-4 656-16,-1 1 96 0,3-3 16 0,1 4 0 31,2 7-1824-31,5 0-352 0,-3 0-80 0,0 2-16 0,-2-3-288 0,-6-4-64 0,1 3-16 0,-4-5 0 16,-1 4 2720-16,-1-4 560 0,-1 5 96 0,-4-3 32 15,2 5 624-15,-5 3 128 0,2 0 16 0,-2 1 16 16,-1 5-976-16,-2-3-192 0,-3 8-32 0,1-2-16 15,-2 7-528-15,0 2-128 0,-1 2 0 0,3 1-16 16,-2 2 128-16,3 4 16 0,-1 1 16 0,-3 2 0 0,5 2-272 16,-1-2-48-16,4 0-16 0,0 0 0 0,-4-2-256 0,2 1 0 15,4-5 0-15,-8 6 0 0,6 0-224 0,-2 4 0 16,4 3 0-16,-8-4 0 0,3 6 64 0,-5 2 16 16,3 3 0-16,-6-4 0 0,2-6 144 0,-8 1 0 15,1 4 0-15,-2-1 0 0,2 1 0 0,-7 2 192 16,1 9-32-16,-1-2-16 0,3 1 368 0,-1-1 80 15,2 1 16-15,-2 0 0 0,3-5 400 0,2 0 80 16,2-7 0-16,5-2 16 0,2 2-336 0,2-3-80 16,-1-1-16-16,3 1 0 0,-1 3-496 0,0-4-176 15,4-1 0-15,-5 0 144 0,4-6-144 0,5-3 0 0,-3-3 0 16,3-1 0-16,-3-1 0 0,4-3 240 0,0-5-48 0,2 1 0 16,0-3 224-16,3-3 32 0,0-3 16 0,-3 1 0 15,3-1 16-15,2-2 0 0,0-3 0 0,2-3 0 16,3 3-176-16,-1-6-48 0,3-1 0 0,3-2 0 15,-1 1-256-15,3-3 0 0,5-1 0 0,-17-2 0 16,0 0-384-16,0 0 32 0,88-2 0 0,-88 2 0 16,0 0 128-16,88-16 32 0,-88 16 0 0,0 0 0 15,119-22 192-15,-119 22 0 0,89-12 0 0,-89 12 0 16,106-14 0-16,-106 14 0 0,126-2 0 0,-126 2 0 16,127 12 0-16,-127-12 0 0,125 21 0 0,-125-21 0 0,129 24 0 0,-129-24 0 15,138 30 0-15,-138-30 0 16,165 21 0-16,-81-12 0 0,1 5 0 0,-85-14 0 0,159 17 0 0,-74-7 0 15,-3-1 0-15,11-5 0 0,6 4 384 0,-3-4-16 16,-4-1-16-16,-6 1 0 0,-1 1-144 0,0 0-16 16,1 0-16-16,1 1 0 0,2 6-176 0,-9-5 0 15,-80-7 144-15,139 12-144 0,-139-12 128 0,122 9-128 16,-122-9 128-16,114 8-128 0,-114-8 192 0,106 7-16 16,-106-7-16-16,104 9 0 0,-104-9-160 0,89 5 0 15,-89-5 0-15,0 0 0 0,87-1 0 0,-87 1 0 16,0 0 0-16,0 0 0 0,0 0 0 0,0 0 0 15,0 0 0-15,65-28 0 0,-67 21 0 0,-8-2 0 16,-1-3-128-16,-3-2 128 0,-1 4 0 0,-6-6 0 0,0-2 0 16,-11 1 0-16,-1-2 0 0,-5 0 0 0,-4-2 0 0,-1 0 0 15,-8 2-144-15,2-4 144 0,0-1 0 0,1 1 0 16,-1-1 0-16,2-6 0 0,0 0 0 0,0-1 0 16,1-4 0-16,3-3 0 0,-1 0 0 0,1-6 0 15,3-3-208-15,-6 2 64 0,4-2 16 0,1 0 0 16,2-4-32-16,1 6 0 0,3-2 0 0,0 3 0 15,2-1 160-15,2 0 0 0,-4-2 128 0,0-2-128 16,0 7 304-16,-1 0-16 0,-3 1 0 0,-1 1 0 16,-2-1-128-16,-3 3-32 0,-4-4 0 0,-1 2 0 0,3-1-128 15,-4-1 192-15,4 3-192 0,4 1 192 0,3-2-192 16,-1 0 160-16,3 0-160 0,2 0 160 0,1 2-32 16,0-1 0-16,7 1 0 0,-5 0 0 0,7-1 0 0,-6 1 0 15,8-2 0-15,-6 0 0 0,4 0-128 0,0-4 160 16,3 1-160-16,1-3 160 0,1 5-160 0,2 1 0 15,1-1 0-15,1-2 0 0,1 1-176 0,0 0-16 16,1 0 0-16,1-3 0 16,0 5-640-16,0 0-128 0,3 0-16 15,-4 2-16-15,1 1-512 0,0 1-96 0,0-3-32 0,-2 1-13376 0</inkml:trace>
  <inkml:trace contextRef="#ctx0" brushRef="#br0" timeOffset="2700.73">29428 4469 8287 0,'-2'5'736'0,"0"-2"-592"15,2-3-144-15,0 0 0 0,2 0 1088 0,-2 2 192 0,0 0 48 0,2 3 0 16,-2-2-336-16,2 3-64 0,3-5-16 0,-3-1 0 16,-1 0-368-16,3-1-80 0,-1-1-16 0,1-2 0 15,1 3 0-15,-3-4 0 0,0 3 0 0,-1 0 0 16,1 0-80-16,0 2-32 0,-2 0 0 16,0-1 0-16,2 1 96 0,-2 0 16 15,0-2 0-15,0 0 0 0,1 2-192 0,-1-2-16 0,2 2-16 0,-2-1 0 16,2-3-16-16,-2 4 0 0,0 0 0 0,0-2 0 15,0 2 400-15,0 0 80 0,-2 0 16 0,2 0 0 16,-2 0-256-16,1 2-64 0,-3 2 0 0,1-3 0 16,-1 3-384-16,-5-2 0 0,1 1 0 0,-1-1 0 15,2 3 0-15,-2-2-320 0,1 3 48 0,1-3 16 0,-4 4 256 0,4 0-128 16,-3 0 128-16,1 4 0 0,2-3 256 0,-3 4 144 16,-1 2 48-16,2 2 0 0,-5 0 64 0,2 1 0 31,2 2 16-31,-2 2 0 0,3 5-336 0,-3-1-64 0,6 3 0 0,-2-4-128 0,3 2 160 0,3 0-160 15,2-1 128-15,0-3-128 0,3-3 224 0,1 1-32 16,4-1-16-16,3-2 0 0,1-3 16 0,2-5 16 16,-14-9 0-16,0 0 0 15,0 0 64-15,87 31 16 0,-87-31 0 0,0 0 0 0,101-12-32 0,-101 12-16 16,72-26 0-16,-72 26 0 0,69-39-96 0,-69 39-16 0,54-43 0 16,-33 17 0-16,-1 3 0 0,-1-3 0 0,-4-2 0 0,-1 2 0 15,-5 0 128-15,0 0 0 0,-4-6 16 0,0 5 0 16,-1-6-272-16,1-1 128 0,-3 3-128 0,-1-4 0 15,5 0 0-15,-3 1 0 16,4-1 0-16,-5 0 0 0,3 2 0 0,0-2 0 0,1-2 0 0,-5 4 0 16,1 5 0-16,-4 4 0 0,2 12 0 0,-5 1 0 15,-4 10 0-15,-5 2 0 0,-3 15 0 0,-6 5 0 32,-3 10-480-32,-9 15-48 0,-5 15-16 0,-5 8-14960 0</inkml:trace>
  <inkml:trace contextRef="#ctx0" brushRef="#br0" timeOffset="13463.39">27917 1476 2751 0,'-2'6'256'0,"1"-3"-256"0,1 0 0 0,0 1 0 15,1-2 576-15,-1 1 64 0,0 2 0 0,2 6 16 16,-2-1-656-16,0 6 0 0,2-6 0 0,-2-3 0 16,2-1 0-16,-4-5 0 0,-2 1-144 0,1-4 144 15,-1-1 0-15</inkml:trace>
  <inkml:trace contextRef="#ctx0" brushRef="#br0" timeOffset="15332.85">27854 1532 5519 0,'-12'-2'240'0,"9"2"64"0,3 0-304 0,0 0 0 0,-2 0 0 0,2 0 0 16,-2 2 304-16,1 2 0 0,-6 1 0 0,-2 3 0 15,0 3-304-15,0 1 0 0,1 2-128 0,-3-2 128 0,6 4-256 16,-5-4 32-16,3 0 16 0,0 2 0 0,3 0 208 0,-1-3 240 16,3 3-48-16,0-4-16 0,2-1 464 0,-3 1 112 15,6-1 16-15,-3-4 0 0,4 4 272 0,-2-4 64 16,1-2 16-16,1 4 0 0,1-3 224 0,-2 1 32 15,1-3 16-15,1 1 0 0,2 4-496 0,-2-3-80 16,0-2-32-16,1-1 0 0,-1 3-560 0,0-1-224 16,0-1 176-16,-1 0-176 15,1 0 0-15,-1-1-128 0,-3 3-16 0,1-4 0 0,-2 1 144 0,-2 3 0 16,-1 1 0-16,-1 2-128 16,-3-2 336-16,2 4 80 0,0 0 16 0,-2 5 0 0,2 0 208 0,-2-6 64 15,5 6 0-15,-5-5 0 0,4 5-320 0,-3 2-64 0,3 1-16 16,-2-1 0-16,1-1-176 0,1 1 0 0,-1 1 0 0,-1 1 0 15,0 1 128-15,-1-2-128 0,1 4 128 0,-3-1-128 16,1-3 256-16,0 0-48 0,1 3 0 0,1-5 0 16,2 3 176-16,1-3 16 0,-3-3 16 0,1 4 0 15,2 0 192-15,-1-2 32 0,-1 0 16 0,-1-2 0 16,0 4-208-16,-2-6-64 0,-2 0 0 0,1 4 0 16,-3-3-384-16,1 3 0 0,-4-2 0 0,2-2 0 15,-1 4 128-15,3-1-128 0,1-5 0 0,-1 6 128 16,1-7 256-16,4 4 64 15,0-4 0-15,-1 3 0 0,5-5 0 0,1 4 0 0,-2 0 0 0,2-4 0 16,0 2-272-16,0 0-48 0,2-4-128 0,-4 6 192 0,2-2-192 0,0-2 0 16,-4 4 0-16,4-2 0 15,-1 2 128-15,-1-2-128 0,-2-2 0 0,1 2 0 0,-1 0 208 0,3-2-48 16,-6 5-16-16,3-3 0 0,-1 4 64 0,2-1 16 16,-4 2 0-16,1 1 0 15,1-3-224-15,-5 2 144 0,3-3-144 0,-2 3 128 16,0 0-128-16,1-1 0 0,-3-1 144 0,1-1-144 0,-1 1 0 0,2-1 0 15,1 3 0-15,1-5 128 0,2 2-128 0,1 0 0 16,1-6 0-16,3 6 128 0,0-2-128 0,1-4 0 16,3 4 0-16,-1-1 0 15,4-3 0-15,-3-3 128 0,4 4-128 0,1-3 0 0,-2 5 128 0,4-5-128 16,-4 1 160-16,0-2-160 0,1 2 176 0,-1-1-176 0,2 1 192 16,-6-2-192-16,3 2 144 0,-3 0-144 0,2 3 0 0,-3-3 144 15,0 1-144-15,0-1 0 0,1 1 144 0,1 1-144 16,-1 1 128-16,2-3-128 0,-1 1 160 15,1 1-160-15,4-2 352 0,-4-1-32 0,2 5 0 0,2-5 0 16,-2 3-64-16,3-3-32 0,-3 3 0 0,3-2 0 16,-4-1-224-16,1 5 176 15,1-3-176-15,-2 1 160 0,-1-1-160 0,2-1 0 0,-5 5 144 0,-1-4-144 16,3 1 128-16,-1-1-128 0,2-1 160 0,1 1-160 16,-3 3 128-16,1-3-128 0,1 1 0 0,0-3 144 15,-1 1-144-15,-1 3 192 0,4-1-192 0,0-1 192 16,0 1-192-16,3-4 128 0,-1 3-128 0,2 3 128 0,-3-1-128 15,5-2 0-15,-3 1 144 0,2-1-144 16,0 2 0-16,-1-1 0 16,-11-4 0-16,0 0 128 0,0 0-128 0,0 0 0 0,0 0 0 0,89 24 0 0,-89-24 0 0,0 0 0 15,0 0 0-15,0 0 0 0,96 26 0 0,-96-26 0 16,0 0 0-16,0 0 0 0,90 20 0 0,-90-20 0 16,0 0 0-16,0 0 0 0,84 19 0 0,-84-19 0 15,0 0 0-15,0 0 0 0,0 0 0 0,89 14 0 16,-89-14 0-16,0 0 128 15,0 0-128-15,0 0 0 0,0 0 0 0,0 0 0 0,94 7 0 0,-80-9 0 16,-6-2 0-16,3 4 0 0,-1-1 0 0,-1 1 0 16,2-2 0-16,-4 2 0 0,1 0 0 0,3 0 0 15,-6 0 0-15,2 2 0 0,0-1 0 0,-5 5 0 0,1-5 0 0,-1 1 0 16,-2 0 0-16,0 1 0 0,0-1 0 0,-4 2 0 16,1 3 0-16,-2-2 0 15,-1 2 0-15,1 1 0 0,0-2 0 0,-2 2 0 0,0-1 0 0,4-1 0 16,-3 2 0-16,1-1 0 0,2-2 0 0,-1 2 0 15,2 0 0-15,-3-1 0 0,3 2 0 0,-1-2 0 16,1-1 0-16,0 2 0 0,1-2 0 0,-1-2 0 16,0 6 0-16,-3-4 0 0,1-1 0 0,1 3 0 15,-2-2 0-15,3 0 0 0,-5 1 0 0,4 1 0 16,-3-1 0 0,3 3 0-16,-4-2 0 0,3 0 0 0,-1 4 0 0,-2-4 0 15,2 3 0-15,-2-5 0 0,2 6 0 0,0-4 0 16,-1 0 0-16,3 3 0 0,-4-3 0 0,0 2 0 15,2-2 0-15,-1 3 0 0,3-3 0 0,-1-2 0 16,3 4 0-16,-3-4 0 0,4 1 0 0,-2 0 0 16,1 0 0-16,-3-3 128 0,3 4-128 0,-1-2 0 15,0 1 0-15,-1-5 0 0,1 6 0 0,-2-3 0 16,-1-1 0-16,0 1 0 0,-2-1 0 0,0 4 0 16,0-2 0-16,2-1 0 0,-2 1 0 0,0 2 0 15,3-2 0-15,1 1 0 0,-4 2 0 0,3-3 0 16,1 1 0-16,1 2 0 0,0-1 0 0,2 4 0 15,0-4 0-15,0 3 0 0,0-1 0 0,2 3 0 16,0-3 0-16,-2 1 0 0,2-3 0 0,1 4 0 0,-1-4 0 16,1 1 0-16,3-1 0 0,-3-1 0 0,4 2 0 15,2-2 0-15,1-3 0 0,1 1 0 0,-1 1 0 0,1-2 0 16,1 1 0-16,-2-3 0 0,2 1 0 0,-1 0 0 16,1 3 0-16,0-3 0 0,-1 1 0 0,-1-1 0 15,1 0 0-15,-3 0 0 0,3-1 0 0,-4 1 0 16,1 3 0-16,-2-3 0 0,1 2 0 0,0-1 0 15,1-1 0-15,-1-1 0 0,0 6 0 0,2-3 0 16,1 1 0-16,1-1 0 0,1-1 0 0,-1 4 0 16,-11-7 0-16,0 0 0 0,0 0 0 0,0 0 0 15,0 0 0-15,95 26 0 0,-95-26 0 0,0 0 0 0,0 0 0 0,0 0 128 16,93 30-128-16,-93-30 0 0,0 0 0 0,0 0 0 16,80 26 0-16,-80-26 0 0,0 0 0 0,0 0 0 15,80 21 0-15,-80-21 0 0,0 0 128 0,0 0-128 16,89 23 128-16,-89-23-128 0,0 0 144 0,0 0-144 15,91 26 192-15,-91-26-192 0,0 0 176 0,0 0-176 16,85 33 160-16,-85-33-160 0,0 0 0 0,0 0 128 16,0 0-128-16,94 40 0 0,-94-40 0 0,0 0 0 15,0 0 0-15,0 0 0 0,89 42 0 0,-89-42 0 16,0 0 0-16,0 0 0 0,80 33 0 0,-80-33 128 16,0 0-128-16,0 0 0 0,77 28 0 0,-77-28 176 15,0 0-176-15,0 0 160 0,0 0-160 0,87 36 128 0,-87-36-128 0,0 0 128 16,0 0-128-16,0 0 0 0,68 38 0 0,-56-27 0 15,-1-2 0-15,-1-1 0 0,2 1 0 0,-1 0 0 16,1-1 0-16,-3-1 0 0,3 4 0 0,-2-4 0 16,2 3 0-16,-1-5 0 0,-1 4 0 0,2-2 0 15,-3-3 0-15,3 4 0 0,-1-2 128 0,-1-1-128 16,1-2 0-16,-1 4 0 0,-1-2 0 0,0-1 0 16,-2 3 0-16,1-2 0 0,-4 0 128 0,1-1-128 15,-1 5 0-15,1-4 0 0,-3 0 0 0,-1 4 0 16,3-4 0-16,-4 0 0 0,1 4 0 0,-1-4 0 15,2-1 0-15,-2 3 0 0,0-2 128 0,0-2-128 16,0-1 0-16,-2 2 0 0,1 1 0 0,-1-2 0 0,0 1 0 0,-1-3 0 16,-2-1 0-16,-1 2 0 0,1 2 0 0,-2-1 0 15,0-3 0-15,0 2 0 0,-2-2 0 0,1 0 0 16,-1-5 0-16,0 1 0 0,4 1-144 0,-2-4-16 16,4-4 0-16,4-4 0 15,5-6-720-15,4-5-144 0</inkml:trace>
  <inkml:trace contextRef="#ctx0" brushRef="#br0" timeOffset="42115.04">28759 2598 911 0,'-2'10'0'0,"-3"-4"0"0,3-1 0 0,0 0 0 0,2-1 1472 0,0-3 192 16,2 3 64-16,-2-1 0 0,0 8-1200 0,-2-3-224 16,1 6-48-16,-1-1-16 0,-3-3 400 0,3 4 64 15,-5-7 32-15,2 3 0 0,1-3 704 16,1 2 144-16,-2-2 16 0,-1-2 16 0,1 4-432 0,-2-4-96 31,-2 0 0-31,2 2-16 0,-3-1-624 0,1-1-112 0,-3 4-16 0,2-4-16 0,-1 0 80 0,1 2 32 16,-1-4 0-16,1 1 0 0,1-2 0 0,-1-1 0 15,1 1 0-15,-3 3 0 0,1-5-224 0,1 2-64 16,-1 0 0-16,-1 0 0 0,-2-1-128 0,2 1 0 16,-2-2 0-16,-2 4 0 0,2-3 0 0,0 3 0 15,4 1 0-15,-4-2 0 0,2 1 0 0,3 5 0 16,-1-2 0-16,1-2 0 0,4 7 128 0,-4-1-128 0,4-1 128 0,-2 2-128 15,2 0 192-15,-1 2-32 0,3 2-16 0,-2 0 0 16,1-1 160-16,1-1 16 0,1 4 16 0,0-1 0 16,4 0 0-16,-2-1 0 0,3 0 0 0,1 0 0 15,1-3-192-15,-1 1-144 0,3 2 192 0,-2-2-192 16,2-2 256-16,0 2-48 0,0-2-16 0,-4-1 0 16,2 4 288-16,1-2 48 15,1-1 16-15,-4 0 0 0,2 0-96 0,1-1 0 0,-1 4-16 0,2-2 0 16,0-5-432-16,2 4 128 0,-1-3-128 0,1 2 0 15,1-6 0-15,1 4 0 0,1-3 0 0,-1-2 0 0,1 3 0 16,3-4 0-16,-2-1 0 0,2-2 0 16,1 0 0-16,-16 0 0 0,0 0 0 15,0 0 0-15,0 0 0 0,96-35 208 0,-96 35-48 0,0 0-16 16,63-43-144-16,-63 43 192 0,0 0-192 0,73-61 192 0,-73 61-192 0,47-44 0 16,-47 44 0-16,42-47 0 0,-23 23 0 0,-4 1 0 15,3 2 0-15,-8-1 0 0,3-1 0 0,-3 0 0 16,-3 2 0-16,-2 2 0 0,-1 0 0 0,-4 0 0 15,-2 2 0-15,-3-1 0 0,-1 4 0 0,-2-1 240 16,-3 1-64-16,-4-2-16 0,-1 7-160 0,-7-3 192 16,1 3-192-16,-10-1 192 0,1 6-192 0,-6 1 0 15,1 3 0-15,-1 2 0 0,2 1 0 0,0-1 0 0,1 0 0 0,2 1 0 16,4 2 0-16,-1-3 0 0,3 2 176 0,1-1-176 16,2 1 208-16,4 1-48 0,4 2-16 0,1-4 0 31,1 6-720-31,5-2-160 0,-1-2-32 0,6 4-14080 0</inkml:trace>
  <inkml:trace contextRef="#ctx0" brushRef="#br0" timeOffset="42940.93">29236 2218 5519 0,'-5'5'496'0,"2"2"-496"0,-3-3 0 0,5-2 0 16,-3-1 800-16,1-1 64 0,-6 9 16 0,-5 2 0 16,-5 4 640-16,0 3 128 0,1-3 16 0,1-4 16 0,6 3 352 0,3-7 64 15,4 3 16-15,1-5 0 0,1 4-736 0,4-4-144 16,3 1-16-16,0 2-16 0,2-3-480 0,4-1-80 15,-1-1-32-15,2 1 0 0,-1-1 32 0,1-1 16 16,4 0 0-16,-3 0 0 0,5-2-208 0,-1 0-32 16,-17 0-16-16,0 0 0 0,0 0-160 0,87-9-48 15,-87 9 0-15,0 0 0 0,88-14-192 0,-88 14 176 16,0 0-176-16,92-21 160 0,-92 21-160 0,0 0 0 16,0 0 0-16,98-31 0 0,-81 22 0 0,-1 0 0 15,-1 4 0-15,-4-4 0 0,-1 4 0 0,-1 3 0 16,0 1 0-16,-6-1 0 0,1 4-128 0,-3-1 128 15,-1 1 0-15,0 3 0 0,-1 4 0 0,-1 0 0 0,-2 5 0 16,1 0 0-16,-4-2 0 0,2 4 0 0,-1 1 0 0,-2 0 0 16,-1 3 0-16,-1-1 0 0,1 2 0 0,-5-1 0 15,0 3 0-15,-2-2 0 0,2 0 0 0,-5 2 0 16,-3-1 0-16,1 4 160 0,-2-1-160 0,0-1 160 16,1 7-32-16,-4-4-128 0,1 4 192 0,4-3-64 15,2 1-128-15,2-4 0 0,1 1 144 0,7-3-144 16,-3-3 0-16,9-2 128 0,1-4-128 0,4-4 0 15,5-1 224-15,5-6-32 0,3 1 0 0,-15-4 0 16,0 0-192-16,0 0 0 0,107-7 0 0,-107 7 0 16,0 0 0-16,106-14 0 0,-106 14 0 0,0 0 0 15,98-9 0-15,-98 9 0 0,0 0 0 0,0 0 0 16,102 4 0-16,-102-4-128 0,0 0 128 0,0 0 0 16,88 12-656-16,-88-12-80 15,0 0-16-15,0 0-14032 0</inkml:trace>
  <inkml:trace contextRef="#ctx1" brushRef="#br0">23184 9760 0,'0'0'0,"0"0"16,0 0 0,0 0-16,7 103 15,0-84 1,-2-5 0,-1-9-1,-4-3 1,-2-2-1,0 0 1,2 0 0,-1 0-1</inkml:trace>
  <inkml:trace contextRef="#ctx0" brushRef="#br0" timeOffset="172647.54">14407 379 5519 0,'7'0'496'0,"-5"0"-496"15,-1 3 0-15,-1-3 0 0,0 0 480 0,0 2 0 16,0 0 0-16,2 0 0 0,0 1-144 0,-2-1-16 15,0 1-16-15,-2 1 0 0,0-2-16 0,2-2 0 16,0 0 0-16,0 0 0 0,2-6 400 0,3 5 80 16,1-3 0-16,1 4 16 15,-1-5 112-15,5 1 0 0,-2-1 16 0,-1 2 0 0,-4 1-176 0,1 0-32 0,-1 1-16 0,-3 1 0 16,-1 0-336-16,0 0-64 0,-1 0-16 0,1 1 0 16,-2-1-272-16,2 0 0 0,0 2 128 0,0-2-128 15,2-2 0-15,-1 2 0 0,1 0 0 0,3 0 0 16,4-1 256-16,0-1 0 0,3 2 0 0,0-4 0 31,4 1 192-31,1 1 48 0,1 0 0 0,-1 1 0 0,-1-1-144 0,1 0-32 0,2 0 0 0,-1 2 0 16,-18 0-128-16,0 0-48 0,0 0 0 0,0 0 0 15,96-1-16-15,-96 1-128 0,0 0 192 0,0 0-64 16,0 0 144-16,95 7 32 0,-95-7 0 0,0 0 0 16,0 0 192-16,0 0 32 0,107 17 16 0,-107-17 0 15,0 0-48-15,0 0-16 0,0 0 0 0,106 19 0 0,-89-14-288 0,-3 1-64 31,0-1-128-31,0-2 192 0,0 3-192 0,-5-1 0 0,1 0 0 0,-4-1 0 0,1 1 0 0,0 0 0 16,-6 2 0-16,1-4 0 0,0 4 0 0,-2 0 0 16,-2-1 0-16,0 2 144 0,1-1 240 0,-3 4 32 15,1-3 16-15,-1-2 0 0,-1 6-240 0,1-5-64 16,-4 7 0-16,-1-4 0 0,2 1-128 0,-2 1 0 16,4 0 0-16,-7-2 0 0,5 4 0 0,-7-5 0 15,4 5 0-15,-6-2 0 0,2-1 160 0,-7 4-160 16,-2 3 192-16,1-3-192 0,-4 3 240 0,-2 1-64 0,0-2-16 31,2 3 0-31,-1-3 80 0,1 0 16 0,5-1 0 0,1 2 0 16,6-1-256-16,0-1 0 0,8-2 0 0,5-7 0 15,2 3 0-15,5-3 0 0,8-5 0 0,-14-2 0 16,0 0 0-16,0 0-128 0,94 1 128 0,-94-1-208 16,0 0 48-16,108-10 16 0,-108 10 0 0,0 0 0 15,116-12 144-15,-116 12 0 0,0 0 0 0,100-7 0 16,-100 7 0-16,0 0 0 0,0 0 0 0,0 0 0 15,101-4 0-15,-87 4 0 0,-2 0 0 0,-2 2 0 32,3 2-384-32,-3-1-80 0,1-1-32 0,-3 0 0 0,4 1-656 0,-1 0-128 15,3 1-16-15,2-2-10912 0</inkml:trace>
  <inkml:trace contextRef="#ctx0" brushRef="#br0" timeOffset="173503.8">14707 1259 1839 0,'1'1'160'0,"1"1"-160"0,0 0 0 0,1 1 0 16,-1-1 384-16,-2-2 64 0,0 0 0 0,4 0 0 16,1 2 128-16,4 1 16 0,-3-1 16 0,1 0 0 15,2 1-32-15,-2 1-16 0,-2-1 0 0,1-1 0 16,-3 0 352-16,1-2 80 0,-1 1 16 0,-1 1 0 16,-2-2-464-16,2 0-96 0,1 0 0 0,-3 0-16 15,0 0-432-15,2-2 0 0,-4 2 0 0,2-1 0 16,0 1 0-16,0 0 0 0,-3 1 128 0,1 1-128 15,0-2 432-15,-1 2 48 0,-1 1 16 0,1 3 0 16,-4-1 192-16,0-2 32 0,1 8 16 0,-6-3 0 0,5 3-464 0,-7-2-80 16,2 5-32-16,0-4 0 0,1 2 0 15,-2 4 0-15,0 0 0 0,-1-1 0 0,0-1 240 0,2 2 48 16,-2 0 16-16,0-1 0 0,0 3 48 16,2 1 0-16,-7 0 0 0,3 0 0 0,-1 2 0 0,0-4 16 15,-1 1 0-15,1-6 0 0,3 2-304 0,0-2-64 16,3-5-16-16,3 4 0 15,-1-4-656-15,4-4-144 0,1 4-32 0,4-4 0 16,0 1-720-16,2-2-128 0,1-1-48 0,1 1-3968 16,3 0-784-16</inkml:trace>
  <inkml:trace contextRef="#ctx0" brushRef="#br0" timeOffset="174226.68">14186 1772 3679 0,'-6'9'320'0,"1"-5"-320"16,2 1 0-16,1 0 0 0,2-3 384 0,0 0 16 16,0 1 0-16,-4 0 0 0,1 8 272 0,-1 1 48 15,-1 4 16-15,2 1 0 0,-2 1 544 0,1-3 96 16,1 3 32-16,1-1 0 0,-2 2-64 0,4 0-16 15,-1 1 0-15,1-1 0 0,0 2-784 0,0 1-160 16,0-1-16-16,0 5-16 0,0-1-352 0,1-3 0 16,1-1 0-16,2-2 0 0,3-3 0 0,1 0-288 0,3-8 48 0,4-2 16 15,3-5 224-15,-18-1 208 0,0 0-32 0,0 0-16 16,97-45-32-16,-97 45 0 0,60-42 0 16,-29 14 0-16,2-1-128 0,2 1 160 0,-9-2-160 0,2 3 160 15,-5-3-160-15,-2 0-144 0,-2 6 144 0,-4 1-208 31,1 1-256-31,-7 1-48 0,1 3-16 0,-5 3 0 0,2 1 528 0,-3 5-128 0,1 0 128 0,-5 8 0 16,0 1 0-16,0 0 272 0,-2 5-48 0,-3 5-16 16,2 4 272-16,-1 4 48 0,-1 4 16 0,0 3 0 15,0 8-256-15,-2 3-48 0,3 1-16 0,-5 1 0 16,4 2-224-16,-2 2-288 0,0-2 64 0,0 5 16 16,-7 1 80-16,-1-5 128 0,-3 5-208 0,-1-4 80 0,2-8 256 0,-3 1 48 15,-2-2 16-15,1-1 0 0,2-6 512 0,1-2 96 16,1-3 32-16,3-5 0 0,2-6-576 0,-6 1-96 15,4-4-32-15,6-2 0 16,-5 0-608-16,5-5-128 0,2-2-32 0,3-5 0 31,1 2 96-31,4-7 16 0,3 2 0 0,2-4 0 0,2-4 400 0,3 1 128 0,-1-2 0 0,2-1 0 0,5 3 0 0,1-2 0 16,2 1 192-16,0 1-48 0,2 0 272 0,1 4 48 16,-3-1 16-16,-2-1 0 0,2 6-192 0,0-1-32 15,0 1-16-15,0-2 0 0,-21 11-240 0,0 0 0 0,0 0 0 16,83-29-6560-16,-65 20-1360 15</inkml:trace>
  <inkml:trace contextRef="#ctx0" brushRef="#br0" timeOffset="174729.32">14388 2561 2751 0,'0'6'256'0,"-2"-5"-256"16,2 3 0-16,-2-2 0 0,2-1 448 0,-1-1 32 16,-1 2 16-16,-2 2 0 0,-3 4-96 0,-1 1-16 0,-5 7 0 15,-1-1 0-15,1 3 624 0,-1-1 112 0,-2 2 32 0,0 2 0 16,1 0 624-16,1 2 128 0,-4 5 16 0,-1-2 16 15,2 3-240-15,-1-1-48 0,1 0-16 0,-1 0 0 16,-1 5-496-16,2-7-112 0,-2 4 0 0,-1-6-16 16,1 4-592-16,0-4-112 0,0-1-32 0,-2 1 0 15,4 1-80-15,-1-4-32 0,1 1 0 0,1-2 0 16,2-1 192-16,-3-2 32 0,3 1 16 0,-2 1 0 16,2-2-144-16,2-1-16 0,-4-2-16 0,4 0 0 15,0 1-592 1,-2-1-112-16,3-5-32 0,1 3 0 15,1-7-1376-15,0 4-288 0,6-4-48 0,-4-1-8208 0</inkml:trace>
  <inkml:trace contextRef="#ctx0" brushRef="#br0" timeOffset="175201.14">13607 3624 4319 0,'-3'-2'384'0,"-3"2"-384"0,5 0 0 0,-3 0 0 16,2 2 0-16,-1 0 0 0,-6-1 0 0,-3 3 0 16,-5 1 800-16,-1 4 144 0,1-2 16 0,1 5 48 15,4-5 288-15,1 3 64 0,3-1 16 0,4 0 32 16,2-2-384-16,4-6-96 15,7 6-16-15,-2-5 32 0,5 2-288 0,2-3-48 0,3 1-16 0,-17-2 32 16,0 0 112-16,0 0 32 0,0 0 0 0,103-2 16 16,-103 2 240-16,0 0 32 0,0 0 16 0,93-12 32 15,-93 12-32-15,0 0-16 0,0 0 0 0,0 0 32 16,92-19-272-16,-82 17-48 0,3 2-16 0,-3 0 16 16,0 0-288-16,-3 2-64 0,0 5-16 0,-1-2 32 0,-3 2-272 0,-1 5-160 15,0 2 192-15,-4 4-64 0,2 1-128 0,-4 4 0 16,1 1 0-16,-1-1-128 0,4 1 128 0,-5 0 0 15,2-1-144-15,1 1 144 0,2 2 0 0,-2-1 0 16,0-2 0-16,2 3-128 0,-1 0 128 0,-1-7 0 16,2 2 0-16,-5-4 0 0,3 2 0 0,-1-5 0 15,1-5 0-15,-3 1 0 16,3-4-992-16,-3 2-224 0,1-4-32 0,1-4-16 16,-1-2-1920-16,1 0-384 0,1-5-80 0,-3 4-5328 0</inkml:trace>
  <inkml:trace contextRef="#ctx0" brushRef="#br0" timeOffset="175421.27">13551 3998 9215 0,'-8'9'400'0,"2"-4"96"0,3 2-496 0,1-3 0 0,0-1 0 0,4-3 0 16,0 2 1376-16,0 1 176 0,1 4 48 0,2-1 0 15,4-1-144-15,1 2-32 0,4-4 0 0,2-3 0 16,-16 0 32-16,0 0 0 0,0 0 0 0,106-31 0 15,-106 31-816-15,0 0-176 0,96-40-16 0,-96 40-16 16,0 0-272-16,84-52-160 0,-84 52 192 0,0 0-192 16,71-60 0-16,-71 60 0 0,0 0 0 0,68-62 0 15,-68 62-960-15,47-49-240 0,-47 49-48 0,51-47-9568 16</inkml:trace>
  <inkml:trace contextRef="#ctx0" brushRef="#br0" timeOffset="183649.92">16416 485 4111 0,'-3'4'368'0,"-3"1"-368"0,5-3 0 0,-1-1 0 16,4 1 432-16,-4 0 16 0,-2 1 0 0,-1 3 0 15,-4 2-144-15,1-1-32 0,-1 5 0 0,2-5 0 16,2 2-272-16,-6-2 0 0,4-3 0 0,4 3 0 16,-6-2 0-16,4-2-160 0,2-1 160 0,-6 0-160 15,5 0 368-15,1 1 80 0,1-1 16 0,-3-2 0 16,3 0 224-16,0 0 48 0,-1 0 16 0,-1 0 16 16,1 0-208-16,-2 0-32 0,1 0-16 0,1-2 0 15,-1 2-352-15,1-3 144 0,3 1-144 0,-5 2 0 16,1-2 128-16,2 2-128 0,1-2 0 0,1 2 0 15,0-1 576-15,1 1 0 0,3-2 0 0,1 0 0 16,0 0 48-16,4-3 0 0,3 0 0 0,2 3 0 16,0-3-64-16,3-4-16 0,3 6 0 0,-20 3 0 15,0 0-544-15,0 0 0 0,0 0 0 0,102-14 0 0,-102 14 128 16,0 0-128-16,0 0 0 0,93 10 144 0,-93-10 144 16,0 0 32-16,0 0 0 0,0 0 0 0,85 23-320 0,-71-18 0 15,2 6 128-15,-1-6-128 0,-2 3 192 0,1-1 0 16,3-1-16-16,-1 2 0 0,-16-8 272 0,0 0 64 15,0 0 16-15,0 0 0 0,96 28-112 0,-79-23-32 16,-17-5 0-16,0 0 0 0,0 0-256 0,0 0-128 16,0 0 0-16,84 28 128 0,-76-22-128 0,-2 2 0 15,-1-1 0-15,0 4 0 0,-3-4 0 16,-2 5 0-16,0-5-144 0,0 3 144 0,0-1 0 0,-5-4 0 0,3 2 0 0,-3 0 0 16,1-3 0-16,1 3 0 0,-6-4 0 0,0 1 0 15,0 1 240-15,-1 3-48 0,-4-2-16 0,-2 2 0 16,1 1 176-16,-4 3 32 15,-2-1 16-15,-4 4 0 0,3-1-272 0,-5 2-128 0,5-2 0 0,-3 2 128 16,6-1-128-16,4-2 0 0,2-3 0 0,3-1 128 16,6-2-128-16,1-6 0 0,3 1 0 0,0 0 0 15,3 3 0-15,-1-3 0 0,3 0 0 0,-1-1 0 16,1 3 0-16,2-2 0 0,0 5 0 0,-2-2 0 16,4 0 0-16,0 0 0 0,-1 4 0 0,3-4 0 15,-1 4 0-15,4-2 0 0,0 0 128 0,4 0-128 0,-18-7 0 16,0 0 0-16,0 0 0 0,101 19 0 0,-101-19 0 0,0 0 0 15,94-7 0-15,-94 7 128 16,0 0-448-16,113-21-80 0,-113 21-32 16,84-17 0-16,-84 17-1744 0,76-18-336 0</inkml:trace>
  <inkml:trace contextRef="#ctx0" brushRef="#br0" timeOffset="184215.95">16728 1358 2751 0,'-7'7'256'0,"2"-4"-256"0,3-1 0 0,-1-2 0 16,3 2 752-16,-2-2 96 0,-3 2 32 0,-2 4 0 0,0 1 96 0,-2-1 32 16,4 2 0-16,0-1 0 0,3-3 144 0,0 3 16 15,0-2 16-15,1-1 0 0,2 1-192 0,-1 2-32 16,0-4-16-16,0 1 0 0,0-1-464 0,-3 2-96 16,-1-1 0-16,3 1-16 0,-6-3-176 0,0 3-48 15,-2 4 0-15,0-4 0 0,-1 5 64 0,-2-1 16 16,-2 3 0-16,-2 2 0 0,0 0 96 0,-1 4 0 15,-2-1 16-15,-2 2 0 0,2 0 96 0,-2-1 16 0,0 3 0 16,-2-2 0-16,2 0-144 0,0 2-32 0,2 2 0 0,0-3 0 16,2-2-96-16,-1 3-32 0,2-2 0 0,1 2 0 15,1-2-144-15,2-2 0 0,1-1 0 0,2-4 0 16,2 4 0-16,-1 0 0 16,1-2 0-16,0-4 0 15,2 6-640-15,1-8-64 0,-3 3-16 0,2-6-5984 0,1 4-1184 0</inkml:trace>
  <inkml:trace contextRef="#ctx0" brushRef="#br0" timeOffset="185001.11">15848 2347 7359 0,'-2'2'320'0,"-1"-2"80"0,3 0-400 0,3 0 0 0,-1 0 0 0,-2 0 0 15,4-2 224-15,1 0-32 0,5 1-16 0,1-1 0 16,3 0 160-16,-2-1 48 0,-4 1 0 0,3 4 0 16,-6 1 336-16,-1-1 80 0,-3 3 16 0,1-1 0 15,-4 4-128-15,-1 1-32 0,-1 0 0 0,1 1 0 16,-4 4 32-16,2 0 0 0,-2-2 0 0,0 6 0 15,0-3-32-15,2 1 0 0,-4 3 0 0,4-1 0 0,1-6 16 0,4 2 0 16,2-2 0-16,0-5 0 16,5 5-448-16,1-7-96 0,-1 1 0 0,4-1-128 0,-1-3 128 15,1-1-128-15,1-1 0 0,0 0 0 0,2 0 0 0,3-1 0 16,-3-6 0 0,4 1 0-16,-2-2 0 0,1-3 0 0,2-5 0 0,0 4 0 0,0-2-192 0,-3-1 48 15,3-3 16-15,-1 1 0 0,-1-1 128 0,-1 1 0 16,-2 3 0-16,-2-2-128 0,-2 2 128 0,-3 2 0 15,0 5 0-15,-1-3 0 0,-3 6 0 0,-3 3-192 16,-2 2 192-16,1 3-192 16,-1 5 48-16,-5-2 0 15,3 5 0-15,-3 0 0 0,2 0 144 0,0 6 0 0,-2 1 0 0,-2 2 128 16,2 6 96-16,-3 0 32 0,-1 4 0 0,-1-1 0 16,2 3 48-16,-6 3 16 0,0 1 0 0,-1-2 0 15,1 1 224-15,-3-1 48 0,0 2 16 0,-2-4 0 16,2 0-336-16,0 0-64 0,3-5-16 0,0 0 0 15,4-7-192-15,2-2 0 0,1-5 0 0,4-6 0 16,1 1 0-16,2-5 0 0,6-1 0 0,-1-5 0 16,4 1-224-16,0-6 16 0,2 1 0 0,0-2 0 15,1-5-32-15,2-4 0 0,1-2 0 0,1-4 0 16,0 1 240-16,0-6 0 0,1 3 144 0,1 1-144 16,0 0 144-16,1 3-144 0,-1 3 128 0,-2 4-128 15,0 2 0-15,-2-2 0 0,-2 9 0 0,1-4 0 16,-1 7-416-16,-1 1-112 0,1 1-32 0,-1 0 0 15,3 1-1024-15,-1 1-208 0,3 2-32 0,-2-3-6400 16</inkml:trace>
  <inkml:trace contextRef="#ctx0" brushRef="#br0" timeOffset="185410.23">16195 3002 5519 0,'-2'5'496'0,"2"-1"-496"0,2-1 0 0,0 1 0 16,-1-4 256-16,1 3-32 0,3 2-16 0,-1 2 0 16,3 7-208-16,1-1 0 0,3-3-144 0,-1 2 144 0,3-5 0 15,-3 2 256-15,4-4-16 0,-5 0-16 0,3 4 608 16,-3-4 112-16,1 4 16 0,-1 0 16 0,-2-2-208 0,0 3-32 16,0-3-16-16,0 3 0 0,-2-1-224 0,0 3-48 15,4 1-16-15,-1-5 0 0,3 6 144 0,-1-5 16 16,1 5 16-16,3-4 0 0,0-1-368 0,1 5-80 15,3 0-16-15,-1-2 0 0,1 5-144 0,-1-1 0 16,2 0 0-16,-3 3-176 0,1 0 176 16,3 2 0-16,-3 2 0 0,-5-1 0 0,4 6-272 0,-6-3 16 15,1 2 16-15,-3 1 0 16,-4 0-1072-16,-1 2-224 0</inkml:trace>
  <inkml:trace contextRef="#ctx0" brushRef="#br0" timeOffset="186022.35">16803 3784 911 0,'2'5'0'0,"1"-5"0"0,-1 2 0 0,0-2 0 16,1-2 560-16,-1 2 16 0,1-3 16 0,4 1 0 16,0-1-592-16,6-1 0 0,-1-3 0 0,2 0 0 15,-2-2 0-15,2-1 256 0,-2 1-64 0,2-1-16 16,2-1 592-16,-6-1 128 0,4 0 32 0,0 2 0 15,-2-3-240-15,-1 1-48 0,-1 3-16 0,-1 3 0 16,-1-1 272-16,-2 5 48 0,1-2 16 0,-4 3 0 16,1 2-592-16,-1 3-112 0,-1-2-32 0,-2 5 0 15,2-1-32-15,-1 0-16 0,1 6 0 0,2-5 0 16,-1 7 624-16,4-4 128 0,-3 2 32 0,1 4 0 16,3 0-560-16,-2 1-96 0,1 2-32 0,1 2 0 15,-2 0-272-15,2 0 0 0,-1 2 0 0,0 3 0 0,2-4 0 16,-6 1 0-16,3-2 0 0,-1 3-144 0,2 1 144 0,-2-1-192 15,0 8 192-15,2-6-192 0,-5 3-96 0,2-3-32 16,1-1 0-16,-2 1 0 16,2-2-160-16,-1-5-32 0,1 2-16 0,0-5-6384 15</inkml:trace>
  <inkml:trace contextRef="#ctx0" brushRef="#br0" timeOffset="186336.4">17350 3753 11055 0,'-10'21'976'0,"1"-6"-784"0,2-3-192 0,2 1 0 16,3-6 1152-16,-3 1 176 0,0 1 32 0,-2 7 16 15,-11 8-288-15,-3 9-48 0,-3 4-16 0,-2-4 0 16,1-3-784-16,1-3-240 0,1-2 0 0,1-6 128 16,1 2-128-16,2-4 0 0,-1 2 0 0,1-1-128 15,2-3 128-15,-2 1 0 0,-1 0-144 0,1-2 144 16,2 1 0-16,-2 5 0 0,0-3 0 0,1 2 128 16,4-1-128-16,-2-3 0 0,3 1 0 0,0-4-8704 15</inkml:trace>
  <inkml:trace contextRef="#ctx0" brushRef="#br0" timeOffset="195038.8">19718 295 5023 0,'-1'-3'448'0,"-1"1"-448"16,0 0 0-16,2 1 0 0,2-3 320 0,-2 2-32 16,-2-1 0-16,0-4 0 0,-3-3-16 0,0 4 0 15,0 3 0-15,1-4 16 0,-5 5 592 0,2 2 112 16,1 2 32-16,-3 0 0 0,2 1 80 0,-4-1 16 15,4-2 0-15,-1 0 16 0,4 2-400 0,1-2-80 16,1 0-16-16,2 1 0 0,0-1 32 0,0 2 0 16,3 0 0-16,-1 0 16 0,3-2 64 0,1 1 16 0,-3 3 0 0,2 1 0 15,2-2 128-15,2 1 0 0,0-2 16 0,1 1 0 16,4 1-400-16,0-1-64 0,4 1-32 0,2-4 16 16,3 0-192-16,0-2-48 0,3 0 0 15,2-1 16-15,1-4-208 0,-1 5 0 0,0-3 0 0,0-2 0 16,-4 3 0-16,-1 1 0 0,0 1 0 0,-4 0 0 15,4 2 0-15,-4 0 0 0,0 0 0 16,0-1 0-16,4 1 160 0,-2-2-160 0,1 2 160 0,-1 0-160 16,-2-2 256-16,2-1-64 0,-2 1 0 0,-1 2 0 15,-2 0 128-15,-4 0 0 0,2 0 16 0,-9 2 0 0,0 1-192 0,-1 1-144 16,-3 1 192-16,-1-2-192 0,-3 4 176 0,-2 2-176 16,-1 0 160-16,-6 1-160 0,0 4 384 0,-2 2-32 15,-2-2 0-15,1 1 0 0,-3 5-144 0,1-3-16 16,-1 2-16-16,1 0 0 0,0 2-48 0,-3-2-128 15,3 0 192-15,-2 4-64 0,-2-2-128 0,-2 2 192 16,2-4-192-16,0 2 192 0,2-2-192 0,0-2 0 16,0 1 0-16,-2-3 0 0,2 3 0 0,0-4 0 15,0 1 0-15,-1 1 0 0,3 0 0 0,-2-1 0 16,1-1 0-16,3 2 0 0,-1 0 0 0,2 3 0 16,2-2 0-16,-2 1 0 0,3-1 0 0,3-1 0 15,2-1 0-15,1-4 0 0,5 3 0 0,0-5 0 0,5 3 0 16,-1-5 0-16,5 1 0 0,-1-2 0 0,3-1-144 0,3 2 144 15,3-2 0-15,2-3-128 0,-19-2 128 0,0 0 0 32,0 0-496-32,101 2 16 0,-101-2 0 0,0 0 0 15,91-4-224-15,-91 4-32 0,0 0-16 0,87-12 0 16,-57 8-496-16,-4-1-96 0,0 0-32 0,2-4-9920 0</inkml:trace>
  <inkml:trace contextRef="#ctx0" brushRef="#br0" timeOffset="195597.5">20243 1163 4607 0,'-5'5'400'0,"-1"2"-400"0,3-4 0 0,1 1 0 16,2-4 256-16,0 2-16 0,0-1-16 0,-2 1 0 15,2 3 256-15,-1-1 48 0,-1-1 16 0,0-1 0 16,2 2 912-16,0-3 176 0,2 5 32 0,0-5 16 16,1-1-128-16,1 2-16 0,3-2-16 0,-6 2 0 15,5 0-592-15,1-1-112 0,-1 1-32 0,-2 1 0 16,1 4-112-16,-1-1-32 0,3-1 0 0,-4 4 0 15,4-2-128-15,0 3-48 0,2-1 0 0,1 3 0 0,2-3-224 0,4 3-48 16,2 0-16-16,-18-12 0 0,0 0 64 0,0 0 16 16,95 49 0-16,-95-49 0 0,0 0-96 15,96 42-16-15,-96-42 0 0,0 0 0 0,93 48-144 0,-93-48 0 16,0 0 0-16,69 60 0 0,-48-38 0 0,-5-1 0 16,1 2 0-16,-4-2 0 15,2 0-544-15,-1-2-32 0,2 0-16 0,0-3 0 16,-4-1-944-16,2-4-192 0</inkml:trace>
  <inkml:trace contextRef="#ctx0" brushRef="#br0" timeOffset="196421.71">21281 1685 10127 0,'-1'2'896'0,"-1"-2"-704"0,0 2-192 0,2 0 0 15,0-2 720-15,-2 0 112 0,-1 1 32 0,-1 3 0 16,-3 4-32-16,-3-1-16 0,1 7 0 0,-5-1 0 16,6-3 448-16,-5 4 80 0,6 0 32 0,2-2 0 15,0 4 64-15,2-1 16 0,3 3 0 0,0-3 0 16,1 3-880-16,3-4-160 0,1 3-32 0,2-1-16 16,0 3-176-16,2-3-16 0,1-2-16 0,2-6 0 15,4 5-160-15,-4-8 0 16,4 0 0-16,0-1 0 0,1-3-320 0,2-2 64 15,2-5 16-15,0 3 0 0,0-2 80 0,3-4 16 0,-1 0 0 0,1-5 0 16,2-1 0-16,-3 1 0 0,-2-4 0 0,-2-1 0 16,-1 0-480-16,-4-4-80 0,1 2-32 0,-3 4 0 15,-3 3 448-15,0 0 96 0,-2 0 0 0,2 4 16 0,-4-1 176 0,0 3 256 16,2 1-64-16,-4 5-16 0,-1 0-176 0,-2 4 160 16,-2 0-160-16,1 8 160 15,-8 0-32-15,2 6-128 0,-3 3 192 0,1 4-64 0,-3 3 256 0,1 2 64 16,-3 5 0-16,2 4 0 0,2 1-32 0,-3 2 0 15,6 7 0-15,-1 0 0 0,3 0-112 0,-1-2-32 16,5 4 0-16,-6-5 0 0,3-3 48 0,-1-2 0 16,-2-3 0-16,-5 1 0 0,-4-6 112 0,-3-3 16 15,-2 4 16-15,0-8 0 0,-5-3-256 0,-2 3-48 0,-3-3-16 16,-1-2 0 0,-1-1-656-16,4-8-144 0,4 1-32 0,2-10 0 15,1-2-640-15,6-6-128 0,-1-2-16 0,6-5-16 0,6-5 1264 0,7-2 224 0,5-2 0 0,5-5 192 16,9 1 128-16,3-7 48 0,6-2 0 0,3 1 0 15,5-2-96-15,-3 6-16 0,-2 0 0 0,-1 3 0 16,-3 3-256-16,-3 5 0 0,-1 6 0 0,1 1 0 16,-5 1 0-16,0 7 0 15,0-4 0-15,0 6-144 16,-2 1-624-16,-4 2-112 0,1 0-16 0,2 0-9856 0</inkml:trace>
  <inkml:trace contextRef="#ctx0" brushRef="#br0" timeOffset="196970.91">21213 2932 6447 0,'-14'20'576'0,"4"-7"-576"0,1 1 0 0,-1-3 0 0,3-1 0 0,2-3-256 16,-4 0 32-16,-7 11 0 0,-6 11 224 0,-11 8 240 15,-4 5-48-15,-1-2-16 0,1 1 944 0,2 1 192 16,2 0 32-16,-2-2 16 0,4 0 368 0,3-1 64 16,-2-1 0-16,4 0 16 0,-3 0-640 0,1 6-128 15,-2 1-16-15,-1-3-16 0,1-5-256 0,0-2-48 16,3-6-16-16,0-3 0 0,5 0-256 0,-1-1-48 16,6-4-16-16,-1-4 0 0,3 1-240 0,2-6-128 15,3 0 160-15,1-7-160 16,4 0-384-16,1-1-192 0,4-8-16 0,2-1-6576 15,2-2-1296-15</inkml:trace>
  <inkml:trace contextRef="#ctx0" brushRef="#br0" timeOffset="197411.49">19948 4280 5519 0,'-3'4'496'0,"1"-2"-496"0,4 1 0 0,0-3 0 0,-1 0 784 0,1 0 64 16,0 2 16-16,3 0 0 0,4 3-224 0,3-3-64 15,5 1 0-15,1-5 0 0,1 1 384 0,0-6 80 16,-19 7 16-16,0 0 0 0,0 0-144 0,94-35-16 16,-94 35-16-16,0 0 0 0,75-33-304 0,-54 22-48 15,0 1-16-15,-2-1 0 0,-3 3-144 0,-4-1-48 16,0 4 0-16,-1-2 0 0,-6 3 112 0,2 4 16 16,-4 2 0-16,1 3 0 0,-2 2-48 0,-4 4 0 15,-2 1 0-15,3 5 0 0,-1 1 0 0,0 3 0 16,0 1 0-16,1 6 0 0,-1-2-208 0,2 6-64 15,2-5 0-15,-1 5 0 0,3-3 64 0,3 1 0 0,-2 5 0 0,2-6 0 16,0-4-192-16,-2 3 0 0,6 5 144 0,-1 2-144 31,1 3-448-31,-4 2-144 0,-2 2-48 0,-2-4-10496 0</inkml:trace>
  <inkml:trace contextRef="#ctx0" brushRef="#br0" timeOffset="197662.62">20191 4622 15663 0,'-2'2'1392'0,"4"-1"-1120"0,1 1-272 0,4-2 0 0,-2-2 960 0,-1 2 144 16,1-1 32-16,5-1 0 0,6-2 528 0,-16 4 128 16,0 0 0-16,78-27 16 0,-78 27-912 0,0 0-176 15,98-46-32-15,-98 46-16 0,78-45 128 0,-78 45 32 16,86-49 0-16,-86 49 0 0,85-50-320 0,-85 50-64 15,75-53-16-15,-75 53 0 0,68-48-432 0,-68 48 128 16,66-47-128-16,-66 47 0 0,65-40 592 0,-65 40 48 16,63-39 0-16,-63 39 0 15,68-43-3120-15,-68 43-608 0,80-49-128 0,-80 49-9392 0</inkml:trace>
  <inkml:trace contextRef="#ctx0" brushRef="#br0" timeOffset="198703.8">23198 269 4607 0,'5'5'400'15,"-1"-1"-400"-15,-1-2 0 0,3-2 0 0,-3 0 256 0,2 1-48 0,8 5 0 0,4-1 0 16,-17-5 512-16,0 0 112 0,94 14 0 0,-94-14 16 16,0 0 320-16,96-5 64 0,-96 5 16 0,0 0 0 15,84-11-512-15,-60 8-96 0,-1-3-32 0,-4 5 0 16,-2 1-384-16,-5 0-80 0,1 0-16 0,-5 0 0 15,-1 3 32-15,-3 2 0 0,-1 1 0 0,-4-3 0 16,-1 2-160-16,-3 4 160 16,-2-2-160-16,-4 3 160 0,1-1 80 0,-1 3 16 0,-3-1 0 0,0 3 0 15,4 0 64-15,-6 0 0 0,4 0 16 0,-2 1 0 16,2 3-16-16,-4 1 0 0,2-2 0 0,-1 1 0 16,-1-1 0-16,-3-1 0 0,0 3 0 0,-1-3 0 0,1-2-192 0,-3 1-128 15,-3 3 160-15,3-3-160 0,-5-1 352 0,6-2-32 16,1 4 0-16,6-4 0 0,1-1 176 0,6-1 16 15,4-3 16-15,3 0 0 0,3 0-144 0,4-5-16 16,4 1-16-16,3-1 0 0,3 3-352 0,4-1 144 16,4-1-144-16,-25-3 0 0,0 0 0 0,0 0 0 15,118 35 0-15,-118-35-192 0,0 0-80 0,94 35-16 16,-94-35 0-16,0 0 0 16,101 36-496-16,-101-36-112 0,0 0 0 0,96 28-5744 0,-96-28-1136 15</inkml:trace>
  <inkml:trace contextRef="#ctx0" brushRef="#br0" timeOffset="199406.13">23623 1138 8287 0,'-7'4'736'0,"4"-2"-592"0,-2-1-144 0,3-1 0 0,0 2 320 0,-1 0 16 16,-2 3 16-16,-2 0 0 0,-4 2 688 0,2 5 144 16,4-3 32-16,3 2 0 0,4-4 64 0,3 1 0 15,4-1 16-15,2 4 0 0,3-3-816 0,-1 5-160 16,5-3-48-16,1 4 0 16,0-2-272-16,-19-12 0 0,0 0 0 0,65 45 0 0,-65-45 192 0,0 0 0 15,78 68-16-15,-78-68 0 0,0 0 80 0,86 68 0 16,-86-68 16-16,62 51 0 0,-62-51 144 0,65 52 32 15,-65-52 0-15,55 52 0 0,-55-52-16 0,0 0 0 0,68 67 0 0,-48-47 0 16,-3 3-432-16,-1-4-144 0,-2-1 0 0,-2-1 0 31,0-1-800-31,0-2-144 0,0 0-48 0,-1-4-8336 0</inkml:trace>
  <inkml:trace contextRef="#ctx0" brushRef="#br0" timeOffset="200080.91">24530 1931 1839 0,'0'10'0'0,"0"1"160"0,0-3-160 0,0 3 0 15,0-6 0-15,0 2 0 0,0 2 368 0,-2 5 32 16,0 10 16-16,0 8 0 0,-1 4 512 0,1 2 96 0,2-1 32 0,-2-2 0 15,2-2-240-15,0 0-48 0,2-2-16 0,0-5 0 16,1-1-752-16,3-1 0 0,1-3 0 0,3-2-208 16,2-3 208-16,4-4 160 0,-16-12-32 0,0 0 0 15,0 0 64-15,94 16 16 0,-94-16 0 0,0 0 0 32,70-26-528-32,-53 12-96 0,-3-4-32 0,-2-1 0 15,-1-2-128-15,-1-3-16 0,-1-6-16 0,1 2 0 0,-1-1 608 0,0-6 0 0,-2 5 144 0,3 1-16 16,-5 3 240-16,2 1 48 0,-1 10 16 0,-1-1 0 15,-3 4 144-15,-1 5 16 0,1 2 16 0,0 3 0 16,-2 7 288-16,0 2 48 0,0 2 16 0,-2 5 0 16,2 5-16-16,-2 3 0 0,-1 6 0 0,-1 5 0 0,3 6-32 0,-8 6 0 15,2 4 0-15,-4 7 0 0,1 3 112 0,-4 2 0 16,-2 0 16-16,2 3 0 0,1-1-272 0,-3 1-64 16,-2 4-16-16,-1-7 0 0,-3 4 16 0,-6-11 16 15,0-7 0-15,-5-7 0 16,0 0-1136-16,-1-5-224 0,3-2-64 0,1-9 0 15,6-3 192-15,1-5 48 0,6-2 0 0,3-9 0 0,2-4 48 0,3-4 16 16,4 0 0-16,3-11 0 16,2-7-720-16,4-5-144 0,6-8-16 0,4-4-16 0,5-9 784 0,7 0 176 15,6-9 16-15,6-6 16 0,9-5 304 0,0-4 256 16,5 8-64-16,1 1 0 0,-8 6-192 0,-3 5 0 16,-6 8 0-16,-6 6 0 15,-4 8-1312-15,-7 4-208 0</inkml:trace>
  <inkml:trace contextRef="#ctx0" brushRef="#br0" timeOffset="200630.4">24777 3037 6447 0,'-5'3'576'0,"1"-1"-576"0,4 0 0 0,2 0 0 15,0-1 480-15,1-1-16 0,3 0 0 0,-1 4 0 16,3 3 640-16,8 1 128 0,-2 1 32 0,0 2 0 16,0 3-112-16,0-2-32 0,0-2 0 0,0 4 0 15,-2 0-528-15,2-2-96 0,0 4-32 0,3 1 0 16,-3 3 48-16,4 0 16 0,-1 1 0 0,1 5 0 16,-3 1 112-16,4 4 0 0,2 0 16 0,0 6 0 15,4-1-336-15,-5-1-64 0,5-2 0 0,-1-3-16 16,2 3-240-16,-3 2 144 0,1-2-144 0,4-3 128 0,-28-30-128 0,51 61 0 15,-25-32 0-15,-5 8-176 0,0 1 0 0,-2 4 0 16,-3 0 0-16,-1-13-6672 16,-4-3-1344-16</inkml:trace>
  <inkml:trace contextRef="#ctx0" brushRef="#br0" timeOffset="201211.43">25349 4282 12895 0,'1'4'1152'0,"3"-3"-928"16,-1-1-224-16,1 0 0 0,1-1 528 0,-1 1 64 15,2 0 16-15,7-2 0 0,2 0-480 0,3-5-128 16,-4 2 0-16,1 0 0 0,-1-6 624 0,0 3 96 15,4-3 32-15,-8 2 0 0,2-1-48 0,-1 3-16 16,-2-3 0-16,-1 4 0 0,1-1-688 0,-2-1 0 16,2 2 0-16,-4-2 0 0,4 3 416 0,-1-2 48 15,3-2 16-15,-1 4 0 0,4-2 128 0,-3-4 32 16,3 6 0-16,-1-4 0 0,0 4-496 0,2-2-144 16,-1 0 0-16,-1 2 0 0,-3 1 0 0,0 1 0 15,1-1 0-15,-2 1 0 0,-2 3 0 0,-2 0-192 0,2 5 48 16,-7 0 16-16,1-1-192 0,1 6-48 0,-2-1 0 15,0 5 0-15,0-4 192 0,0 4 48 0,0 6 0 0,-2-3 0 16,4 0 128-16,-2 4 176 0,2 0-48 0,-2 5 0 16,5-1 336-16,2-3 64 0,4 3 16 0,3 1 0 15,6-4 224-15,1-1 32 0,-21-21 16 0,47 39 0 16,-47-39-448-16,53 42-96 0,-53-42-16 0,59 41 0 31,-59-41-736-31,52 44-160 0,-52-44-16 0,49 42-16 16,-30-23-32-16,0 2-16 0,-1 5 0 0,-3-4-6496 0,3 3-1296 0</inkml:trace>
  <inkml:trace contextRef="#ctx0" brushRef="#br0" timeOffset="201525.43">25521 4712 20271 0,'-2'-3'1792'0,"2"-1"-1424"16,4 3-368-16,-1-5 0 0,4 1 1184 0,-3-3 160 16,6-3 48-16,4-10 0 0,9-5-1136 0,5-10-256 0,3-1 0 0,6-1 0 15,1-1 576-15,6 1 160 0,-1 1 32 0,9 1 0 16,-52 36 800-16,107-66 160 0,-107 66 48 0,103-65 0 15,-103 65-1104-15,90-50-224 0,-90 50-32 0,73-47-16 32,-73 47-848-32,67-53-192 0,-67 53-16 0,69-48-9536 0,-69 48-1904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49:48.7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1-10T23:50:41.229"/>
    </inkml:context>
  </inkml:definitions>
  <inkml:trace contextRef="#ctx0" brushRef="#br0">4399 8736 14735 0,'12'-2'1312'0,"4"2"-1056"0,-5-2-256 0,-3 1 0 16,1 1 544-16,7-2 48 0,15 0 16 0,13 0 0 15,15-3-1760 1,7 5-368-16,-5 0-64 0,-2 0-16 0,-6 4 1248 0,-8-4 352 0,-5 0-144 0,-16-6 144 0</inkml:trace>
  <inkml:trace contextRef="#ctx0" brushRef="#br0" timeOffset="1071.49">8215 9671 11967 0,'-1'0'1072'0,"1"2"-864"0,1-2-208 0,1 0 0 16,3 2 880-16,2-2 128 0,4 0 16 0,5 1 16 0,10 3-368 0,3-1-80 16,8-1-16-16,-2 0 0 0,-4-2-576 0,2-2 0 15,4-3-224-15,-2 1 64 16,1 3-416-16,1-5-96 0,1 3-16 0,-6-4 0 16,4 3-272-16,-1 3-48 0,0 1-16 0,0 1-4528 15</inkml:trace>
  <inkml:trace contextRef="#ctx0" brushRef="#br0" timeOffset="1979.21">12190 10276 16575 0,'-12'1'1472'0,"7"-1"-1168"0,3 2-304 0,2 0 0 15,2-1 1344-15,-2 5 224 0,0 1 32 0,-2 0 16 16,-1 7-800-16,1 5-176 0,2-2-16 0,0 1-16 31,0-1-944-31,2-1-192 0,3-1-48 0,-3-2 0 16,1 0 16-16,4-2 0 0,4-1 0 0,2-4 0 0,1 2 368 0,4-2 192 0,3-1-192 0,-21-5 192 16,0 0-384-16,80 15 48 0,-47-11 0 0,9-1 0 31,0-1-880-31,6-2-160 0,5-2-32 0,4 2-5600 0</inkml:trace>
  <inkml:trace contextRef="#ctx1" brushRef="#br0">24066 18223 0,'0'0'0,"0"0"0,0 0 16,0 0 0,-77 5-1,63 23 17,13 2-32,1 6 15,3-3 1,-1-10-1,1 1 1,6-3 0,9-3 15,2-8-31</inkml:trace>
  <inkml:trace contextRef="#ctx0" brushRef="#br0" timeOffset="52958.39">15358 9612 6447 0,'-7'7'576'0,"4"-5"-576"15,1 1 0-15,2-3 0 16,0 4 464-16,0-3-16 0,-2 5 0 0,-3 1 0 0,3 5-640 0,-5-2-128 16,4 1-16-16,-2-1-16 0,3-1 32 0,-3-1 16 15,3-2 0-15,-1-1 0 16,1 0 1024-16,0 2 208 0,0 0 32 0,1-3 16 0,1 4 624 0,-2-2 128 0,2-3 32 0,0 6 0 16,2-4-736-16,-1 0-128 0,3 4-48 0,-1-2 0 31,1 2-608-31,-1 1-240 0,-3 4 176 0,-3 0-176 15,3 3 0-15,-4 2 0 0,-1 2 0 0,0 4 0 16,-2 1-176-16,-2 2-128 0,0-4-16 0,1 6-16 16,-1-2 208-16,0 1 128 0,-1-3-160 0,3-7 160 15,0 1-208-15,2-5 48 0,1-1 16 0,1-5 0 32,1 0-384-32,0-4-80 0,0-2-16 0,1-3 0 0,1 0 80 0,-4-1 16 15,3-3 0-15,-3-1 0 0,2-4 48 0,1 0 16 0,1-3 0 0,0-3 0 0,0-1 192 0,3-1 32 16,1-4 16-16,1-2 0 0,2 0 384 0,0-1 80 15,1-4 16-15,3 0 0 0,1-1 448 0,0-4 112 16,6 1 16-16,-4-1 0 0,5 0 80 0,3 3 32 16,-2 3 0-16,1 4 0 0,-2 2-304 0,0 4-64 15,-2 3-16-15,1 5 0 0,-3-2-176 0,-1 8-16 16,0 1-16-16,0 0 0 0,-7 2-176 0,4 0-48 16,-4 2 0-16,0 0 0 0,1-2-304 0,3 0-64 15,1 0-16-15,2 0-8960 0</inkml:trace>
  <inkml:trace contextRef="#ctx0" brushRef="#br0" timeOffset="53366.82">15756 9777 6447 0,'-7'11'272'0,"3"-2"80"0,4-4-352 0,0-2 0 0,4-1 0 0,-1-2 0 16,-1 2 672-16,3 1 64 0,4 4 16 0,1 0 0 16,4 2-544-16,-5 0-208 0,1-4 176 0,1 4-176 15,-2-4 896-15,-2-2 96 0,3 2 16 0,-5-1 0 16,4-2 48-16,0-2 16 0,-2 0 0 0,0-4 0 16,-4 2-416-16,1-3-80 0,-1 2 0 0,-1 1-16 15,-2-3-224-15,-2-2-32 0,2 0-16 0,0-5 0 0,0 3-288 0,0-3 160 16,0 1-160-16,0-3 128 0,-2-1-128 0,2-1-176 15,-1 4 48-15,-3-4 0 16,2 0-288-16,1 1-48 0,-6-3-16 16,1 3 0-16,1 4 288 0,0-1 192 0,-2 5-208 0,0 0 80 0,-2 5 128 0,1 4 0 15,-1 3 128-15,0 2-128 0,-1 4 432 0,-1-1 16 16,-1 8 0-16,0-1 0 0,0 4 272 0,-2 3 64 16,2 8 16-16,-2 3 0 0,-4 3-80 0,1 0-16 15,1 2 0-15,2-3 0 0,4-1 128 0,-1-1 0 0,4-2 16 16,5-5 0-16,2-3-416 0,6-1-96 0,2-3-16 0,6-4 0 31,4-1-1280-31,-1-4-272 0,6 0-48 0,-23-12-10368 0</inkml:trace>
  <inkml:trace contextRef="#ctx0" brushRef="#br0" timeOffset="53601.48">16068 9932 11055 0,'-2'7'976'16,"2"-3"-784"-16,3-2-192 0,3-4 0 0,-5 2 800 15,3 0 112-15,1 5 32 0,4 0 0 0,-1-1-560 0,5-1-96 16,1 2-32-16,-6-3 0 0,4-4-256 0,-1-3 0 16,3 2 0-16,0-2-144 15,3-4-528-15,2 2-96 0,1-4-32 0,-1 4 0 16,3-1-688-16,1-1-144 0</inkml:trace>
  <inkml:trace contextRef="#ctx0" brushRef="#br0" timeOffset="53948.47">16817 9676 18431 0,'-5'4'1632'0,"3"-1"-1312"0,0-1-320 0,2-2 0 16,-3 0 1040-16,-1 2 144 0,-3 1 32 0,-5 3 0 15,-5 6-624-15,-6-2-112 0,-1 6-32 0,1 3 0 16,-5 0-448-16,4 2 0 0,3 3-128 0,2-3 128 16,1 0 0-16,6-2 0 0,5-1 0 0,5-4 0 15,2-4 320-15,2 2 112 0,5-3 16 0,3 2 16 16,1-6 0-16,3 5 0 0,-2-1 0 0,2 0 0 16,0-1-144-16,2 3-48 0,-1-1 0 0,-3 1 0 15,-1-1-272-15,1 4 0 0,-1 2 0 0,-3-1 0 16,-1-1-320-16,-3 2-32 0,-3 0 0 0,-4-2 0 15,-2-4 224-15,-4 4 128 0,-1 0-160 0,-1 2 160 16,1-6 0-16,-4 6 0 0,0-2 0 0,2-4 0 0,-4 4 0 0,0 0 0 16,1-4 0-16,-5 4 0 0,3-1 0 0,-4-6-144 15,2 5 144-15,-2-5-128 16,2-4-1312-16,1-1-256 0,4-4-48 0,4-1-8320 16</inkml:trace>
  <inkml:trace contextRef="#ctx0" brushRef="#br0" timeOffset="54168.72">17253 9401 10127 0,'3'0'448'0,"1"0"96"0,-3 0-544 0,3 0 0 0,-1 2 0 0,-1 0 0 16,1 1 1296-16,3 1 160 0,-1 6 16 0,2 2 16 15,0 7-448-15,-7 6-80 0,-5 3-32 0,-2 3 0 16,-4 2 64-16,-3 2 16 0,-1 3 0 0,-1 4 0 15,0 0-176-15,1 0-48 16,2 5 0-16,-2-7 0 0,1-2-480 0,5-3-112 0,0-4 0 0,4 1-16 16,2-5-176-16,1 0 0 0,-3-5 0 0,1-3 0 15,2-3-848 1,-3-7-208-16,3 1-32 0,-3-5-9344 0</inkml:trace>
  <inkml:trace contextRef="#ctx0" brushRef="#br0" timeOffset="54670.96">17056 9692 11055 0,'-4'4'480'0,"1"-1"112"0,3 2-464 0,3-3-128 15,-1 1 0-15,0-1 0 0,3 0 1392 0,5 3 256 16,1 4 48-16,6 0 16 0,4 1-880 0,0-3-192 16,0 2-16-16,2-6-16 0,-3-1-800 0,-2-2-144 15,3 2-48-15,-2-2 0 0,0-2 160 0,-1 0 32 16,1 0 0-16,-7 2 0 0,2-1 672 0,-4 1 144 15,1 0 16-15,-2 1 16 0,-3 1 0 0,-2 2 0 0,-1 1 0 0,1 4 0 16,-8-2-464-16,1 8-192 0,-1 1 128 0,-2 5-128 31,-3 0-336-31,0 0-160 0,2 5-16 0,0-2-16 16,0-1-560-16,2 1-96 0,0 6-32 0,1-8 0 16,1 5 576-16,3-5 128 0,-5-1 0 0,3-2 16 0,0 0 272 0,0-1 48 0,2-1 16 0,-1 1 0 15,1-1 160-15,-2-3 0 0,2 2 0 0,-2-1-128 16,0 1 320-16,1-7 80 0,-5 5 16 0,1-7 0 15,0 3 96-15,0-6 0 0,-4 1 16 0,2-2 0 16,0-1-400-16,0-2 0 0,2 0 0 0,0-7 0 16,1 4-320-16,2-6 64 0,4-3 16 0,0-4 0 0,3-1 384 15,0-3 80-15,4 0 16 0,0-1 0 0,1-6 496 0,4 0 96 16,0-3 32-16,2-1 0 0,1-2-32 0,-3-1-16 16,4 5 0-16,-1-2 0 0,2 4-304 0,-3 1-48 15,0 5-16-15,-1 7 0 0,1 2-256 0,-6 0-64 16,3 9-128-16,-3-3 192 0,-1 5-64 0,1-1-128 15,-1 2 176-15,0 0-176 16,-1 2 272-16,1 1-48 0,0 2-16 0,-2-1 0 0,0 6-208 0,1-5 0 16,-1 6 0-16,4-4 0 15,-2 2-1312-15,1-2-208 0,2-2-32 0,-1 2-7920 0</inkml:trace>
  <inkml:trace contextRef="#ctx0" brushRef="#br0" timeOffset="54906.21">17732 9920 7327 0,'14'-5'640'0,"-13"3"-512"0,-1 2-128 0,0 0 0 15,0 0 0-15,0 0 0 16,0-2 0-16,0 4 0 0,0 0 848 0,-3 1 288 0,-1 1 48 0,-1 5 48 15,3-1-464-15,-4 5-112 0,-1 0-16 0,1 1 48 16,1 6 400-16,0-1 64 0,1 0 32 0,1 4 32 16,1-1-256-16,0-1-64 0,2 0-16 0,0-2 16 15,0 2-224-15,0-4-48 0,2-3-16 0,2-3 32 16,3 1-448-16,1-7-192 0,-1 4 176 0,4-6-48 16,-3-1 32-16,3 0 0 15,-1-2 0-15,3-4 32 0,1 3 512 0,-6-6 80 0,3 2 32 0,-3 1 32 16,3-3-480-16,-4-2-112 0,0 2 0 0,2-3 0 15,-1-1-256-15,1-1 128 0,1 0-128 0,-1 0 144 0,3-2-288 0,0-2-64 16,1 1-16-16,1 1 32 16,1-4-848-16,1-1-176 0,0 2-48 15,-1-1-6224-15,1 1-1280 0</inkml:trace>
  <inkml:trace contextRef="#ctx0" brushRef="#br0" timeOffset="55126.45">18204 9838 5519 0,'9'0'240'0,"-4"0"64"0,0 0-304 0,-5 2 0 15,0 0 0-15,0 0 0 0,-2-1 944 0,-3 6 128 16,0 2 16-16,-4 5 16 0,-6 3 288 0,-3 2 48 16,-1 2 16-16,0 0 0 0,0 0-176 0,-1 0-16 15,5 0-16-15,-3 5 0 0,3-3 192 0,1 1 32 16,0 1 16-16,5 1 0 0,2-2-464 0,4-5-80 16,-3 4-32-16,5-2 0 0,2-4-352 0,5-1-80 0,-3 0-16 0,6-6 0 15,1-1-336-15,1-4-128 0,3 0 0 0,0-3 0 31,1-2-832-31,3-5-256 0,-1 1-48 0,-1 1-16 16,3-4-1312-16,4-2-272 0,-23 9-48 0,0 0-5760 0</inkml:trace>
  <inkml:trace contextRef="#ctx0" brushRef="#br0" timeOffset="55362.09">18788 9457 12895 0,'-7'10'1152'0,"2"3"-928"16,3-6-224-16,0 1 0 0,0-1 1248 0,-3 5 208 16,-2 13 32-16,-7 15 16 0,0 10-800 0,-5 10-176 15,0 1-16-15,1-2-16 0,3-4-352 0,1 1-144 16,7-5 128-16,-4-3-128 0,4 0 384 0,6-7-16 31,-1 1 0-31,2-5 0 0,2-2-368 0,-1-2 0 0,6-6-192 0,2 0-6176 16,-2-6-1232-16</inkml:trace>
  <inkml:trace contextRef="#ctx0" brushRef="#br0" timeOffset="56256.69">18490 9750 18431 0,'7'-7'816'0,"1"0"160"0,-2 3-784 0,1 4-192 0,0 0 0 0,-4 0 0 16,4 0 720-16,5 2 112 0,9 1 0 0,-21-3 16 15,0 0-640-15,82 23-208 0,-82-23 128 0,0 0-128 16,84 17 0-16,-84-17 0 0,0 0 0 0,94 6 0 31,-94-6 224-31,0 0 32 0,113 5 16 0,-113-5 0 16,0 0 176-16,120-4 16 0,-120 4 16 0,0 0 0 16,89-7-352-16,-89 7-128 0,0 0 0 0,0 0 144 15,0 0-768-15,0 0-144 0,0 0-48 0,25 23 0 0,-36-13 368 0,-5 4 64 16,-1 2 0-16,-2 2 16 15,-2-1-336-15,0 6-80 0,-2 3-16 0,2 3 0 16,2-1 64-16,0 4 16 0,3-1 0 0,4-3 0 16,4 0 592-16,1-4 128 0,1-1 0 0,6-4 0 0,0-2 320 0,2-1 48 15,2-4 16-15,3-3 0 0,3-4-176 0,0 0-16 16,6-3-16-16,0-4 0 0,1-6-32 0,-17 8 0 16,0 0 0-16,68-39 0 0,-68 39-144 0,49-42 0 15,-49 42 0-15,49-48 0 0,-27 22-160 0,1-4 160 0,-4 2-208 16,-1-5 80-1,-3 2-560-15,-2 1-96 0,-3-3-32 0,-1 5 0 16,-1 0-80-16,-2 4 0 0,1 1-16 0,-2 4 0 0,0 3 672 0,0 4 240 0,-3 3-144 0,2 1 144 16,-3 6 128-16,1 0 96 0,0 4 32 0,-2-2 0 15,0 5-256-15,0 6 0 0,-2-4 128 0,0 7-128 16,1 1 448-16,-3 3 64 0,-1 1 0 0,0 3 0 16,1-1-352-16,-1 5-160 0,-4-3 160 0,2 3-160 31,-1-1-576-31,-3 4-224 0,1-3-32 0,-1 4-16 0,1-4-192 0,1 5-48 15,-3-1 0-15,3 0 0 0,0 1 928 0,4-5 160 0,2 4 0 0,1-6 144 16,-3-3-144-16,1 0 0 0,-1-2 0 0,0-3 0 16,-2-1 0-16,0-4 0 0,0-1 0 0,0-6 0 15,0 1-128-15,0-5 128 0,3-3 0 0,1-3 0 16,1 3 0-16,0-9-144 0,1 1 144 0,1-3 0 0,3-5 0 0,1 0 192 16,1-4 0-16,4 1 16 0,1-3 576 0,1 1 112 15,2-2 32-15,5 0 0 0,1 0 592 0,2-4 112 16,0 2 32-16,3 0 0 0,-1 4-656 0,1-1-144 15,-1-1-32-15,-2 5 16 0,-2 2-640 0,0 2-208 16,-1 1 128-16,-4 6-128 0,0-1 0 0,-2 6 0 16,0 0-192-16,-5 1 192 0,3 1 272 0,-4 3 176 15,1 3 48-15,0 1 0 0,-2 1-208 0,0-3-32 16,0 6-16-16,0-1 16 0,2-1-256 0,4 4 144 16,-1-3-144-16,4 5 144 0,0-5-144 0,0 2-192 15,4-2 32-15,-3-4 32 0,1 1-32 0,0-2 0 0,-1 1 0 16,-2-6 16-16,-3 1 144 0,-3-2-192 0,0 1 192 0,-5-2-192 15,-2-2 192-15,0 1 0 0,-7-1 0 0,0-3 0 16,1 0 0-16,-6-3-224 0,4-1 80 0,-5 4 16 31,1-4-672-31,0 0-128 0,0 0-32 0,1 6 0 0,3 1 480 0,-3-2 96 0,2 7 0 0,2 0 16 16,-1 4 368-16,3 0 208 0,1 3-16 0,-1 6-16 16,3-5 816-16,2 8 160 0,0 2 48 0,0 0 0 15,0 3 768-15,-2 5 144 0,1 2 48 0,-3 8 0 16,1 0-496-16,-3 5-80 0,1 2-32 0,0 7 0 15,3-7-912-15,2-1-192 0,4 2-48 0,3-4 0 16,5-1-848-16,4-4-192 0,3-5-16 0,-19-28-14368 16</inkml:trace>
  <inkml:trace contextRef="#ctx0" brushRef="#br0" timeOffset="62295.29">2944 15354 12895 0,'-7'6'1152'0,"0"-3"-928"16,7-1-224-16,2-2 0 0,3 2 1088 0,-3-2 192 15,0 5 16-15,3-2 16 0,5-1-352 0,4-2-80 16,5-2-16-16,4-1 0 0,-2-6-864 0,2 6 0 15,-23 3-176-15,0 0 32 16,0 0-304-16,96-32-64 0,-96 32-16 0,0 0 0 0,0 0 336 0,108-29 192 0,-108 29-192 0,0 0 192 16,104-32 0-16,-104 32 0 0,0 0 192 0,134-40-48 15,-134 40 240-15,94-22 32 0,-94 22 16 0,100-23 0 16,-100 23-272-16,103-26-160 0,-103 26 192 0,137-28-192 16,-137 28 0-16,161-30 0 0,-161 30 0 0,163-19 0 15,-163 19 0-15,152-14-144 0,-152 14 144 0,152-5-192 16,-152 5 64-16,169 0 0 0,-169 0 0 0,174 5 0 15,-174-5 128-15,164 9-208 0,-164-9 80 0,169 5 128 16,-75-5 0-16,5-3 0 0,9-1 0 0,-3-4 0 0,-2 4 0 16,-2-5 0-16,5-1 0 0,4-6 0 0,8 6 0 15,-5-2 0-15,-8 3 0 0,1-2 0 16,4-1 0-16,2 4 256 0,3 1 0 0,-4-2-16 0,-5 7 400 16,-1 0 64-16,-2 4 32 0,3 0 0 0,4 0-320 0,0 5-64 15,-9 0-16-15,-4-1 0 0,1 5-144 0,3-4-16 16,-3 2-16-16,3-4 0 0,3-2-160 0,-5-1 160 15,-6 2-160-15,3-4 160 0,3-2-160 0,4-2 0 16,8-1 0-16,-8 2 0 0,-7 1 0 0,-5 2 0 16,-91 0 0-16,172 2 0 0,-172-2-128 0,167 3 128 0,-167-3 0 15,166 2 0-15,-166-2 0 0,138 0 0 16,-138 0-144-16,118-4 144 16,-118 4-448-16,120-8-16 0,-120 8-16 0,117-9 0 15,-117 9 16-15,110-11 0 0,-110 11 0 0,0 0 0 0,124-5 48 0,-124 5 16 0,0 0 0 0,0 0 0 16,0 0 144-16,92 2 48 0,-89-2 0 0,-4 2 0 15,-3-1 208-15,-3 1 0 0,-5-2 0 0,-5 0 0 32,-3-2-480-32,-4 1 0 0,-4-1 0 0,-5 0 0 0,-7-3-640 0,-12 2-128 0,-1-1-32 0,-6 2 0 15,-2 1-64-15,-7-1 0 0,-3 0-16 0,-6 2 0 16,-5 0 464-16,-10 0 80 0,-6 2 32 16,-6 1 0-16,-4 4 144 0,-9 2 16 0,-2 3 16 0,-6-1 0 0,0 4 608 0,-3-1 0 15,5 2 144-15,2-4 0 0,6 0-144 0,-1-1 0 16,-6-1 0-16,3 2 160 0,9 1-160 0,8-1 0 15,0-5 0-15,7 3 0 0,-1-3 0 0,0 7 0 16,4-2 0-16,10 0 0 0,10 2 0 0,9 0 0 16,2-3 0-16,4 3 0 0,-1 3 0 0,-8 4 0 15</inkml:trace>
  <inkml:trace contextRef="#ctx0" brushRef="#br0" timeOffset="73061.74">6368 8715 19343 0,'-15'3'1728'0,"6"3"-1392"16,5-5-336-16,6-2 0 0,0-3 0 0,1 2 0 15,-6 2 0-15,3-3-192 0,3-1-80 0,1-6-32 16,5 1 0-16,1-3 0 15,6 7-1360-15,-2 0-256 0,5-2-64 0,-2 5-16 32,4 2 672-32,2-2 144 0,-23 2 32 0,0 0 0 0,0 0 1152 0,0 0 0 0,96-5 0 0,-82 3 224 0,1 0 992 0,-2 2 208 0,0 4 48 0,-6-1 0 15,0 1-112-15,0 5-16 0,0-2 0 0,-3 3 0 16,1-1-752-16,-3 5-144 0,-2 1-48 0,-2 3 0 16,2-1-144-16,0-1-16 0,-3 3-16 0,6-2 0 31,-1-1-96-31,0 0-128 0,3-4 176 0,2-3-176 0,3-6 0 0,4-1 0 0,4-2 0 0,1-5 0 31,0-2-128-31,2-5 128 0,5-6 0 0,2-1-144 0,-4 0 144 0,1-4 0 0,3 2 0 0,-9-5-128 16,2 4 128-16,-2-5 0 0,-2 0 0 0,-1 0 0 15,-6-2 0-15,1 3 0 0,-1 0-144 0,-3-2 144 16,-3 5 0-16,-1 0 0 0,1-3 160 0,-3 5-160 16,5 4 384-16,-5 3-16 0,1 2-16 0,2 0 0 0,-1 6-224 0,2 1-128 15,2 3 160-15,0 2-160 0,2 4 0 0,-4 1 0 16,2 4 0-16,2 1 0 0,-4 6 512 0,0 3 16 15,2 4 0-15,-3 3 0 0,-1 0 128 0,1 0 32 16,-2 5 0-16,1-1 0 0,0 0 16 0,-3 1 0 16,0-1 0-16,0 3 0 0,2 0 144 0,0-5 48 31,1 1 0-31,1-6 0 0,-1 0-320 0,3-1-48 0,-3-6-16 0,1 0 0 0,3 1-512 0,-2-5 0 16,-3-3 0-16,1 1 0 15,-1-3-320-15,0-5-192 0,-2 0-16 0,0-2-16 16,0-2-480-16,-2-1-112 0,0-6-16 0,2-5 0 15,-2-2 336-15,2-5 64 0,0 0 16 0,2 1 0 16,0-7 192-16,3 1 32 0,2-5 16 0,-2 0 0 0,2-6 272 0,2-1 48 16,0-6 16-16,-1 2 0 15,1 1 160-15,1-6 0 0,-1 5 0 0,2-4 0 16,-3 3 0-16,1 3 0 0,2 7 128 0,-3 1-128 16,-1 8 0-16,0 7 0 0,0 4 0 0,-2 5 128 15,1 3-128-15,-1 5 0 0,-5 1 0 0,2 4 0 16,-1 2 256-16,1 0 128 0,0 6 16 0,1 1 16 15,1 3 480-15,1 4 112 0,-1 1 16 0,-1 3 0 16,2 6-368-16,2 4-64 0,-3 5-16 0,-1 2 0 16,1 3-336-16,-3 2-80 0,1 5-16 0,-2 2 0 0,4-3-144 15,-4 0 0-15,1-1 0 0,1-5 0 0,3 1-288 0,2-6 16 16,2-2 0-16,1-8 0 16,-1-3-432-16,-2-4-64 0,0-7-32 15,-5-6 0-15,0-1 352 0,-2-6 64 0,-2-1 0 0,0-2 16 0,-5-2 368 0,0-3 160 16,2-5-16-16,-2-2 0 0,0-6 608 0,2-8 112 15,-4 0 32-15,0-9 0 0,-1-3-512 0,1-4-80 16,-5 2-32-16,4-7 0 16,-4 3-624-16,2-3-128 0,-2 4-32 0,3-1 0 15,-4 1-176-15,2 3-32 0,1 5-16 0,-4 3 0 0,4 5 448 0,4 6 96 16,-5 1 0-16,3 3 16 0,1 8 304 0,2-1 64 16,0 6 16-16,2 4 0 0,0 2 240 0,0 3 32 15,1 8 16-15,-1 2 0 0,1 4-240 0,1 6-32 0,-4 4-16 16,0-1 0-16,3 4-400 0,-4-1-96 0,3 0-16 0,-1 6 0 15,-1-4 96-15,2 2 16 0,0-4 0 0,-4 2 0 16,2 4 192-16,-2-4-144 0,-1 0 144 0,0-2-128 16,-1 4 128-16,1-2 0 0,-1-5 0 0,3 5 0 15,1-3 0-15,3-4 192 0,-3 7-64 0,4-5 0 16,1 2 48-16,0-8 16 0,4 1 0 0,-2-6 0 16,2 1-192-16,1-4 0 0,-1-7 0 0,0 1-176 15,1-4-352 1,-1-4-80-16,-2-2-16 0,0 0 0 0,0-1-224 15,0-4-48-15,0 2-16 0,-5-6 0 16,1 2 176-16,-3-4 32 0,2-1 16 0,-4-2 0 0,2 0 688 0,-2-5 0 0,1-1 0 0,-3-1 176 0,4 0 464 0,-1-1 80 16,-1-6 32-16,2 6 0 0,-4 0-208 0,5-2-32 15,-1 3-16-15,0-2 0 0,1 1-496 0,-6 1 0 16,5 4 0-16,-5 0 0 16,3 0-672-16,-8 3-224 0,-1 4-64 15,-2-2 0-15,0 2 48 0,-4 3 0 0,1 1 0 0,1 2 0 0,1 1 912 0,0-2 128 16,-2 4 48-16,2 1 16 0,4 0 640 0,1 2 144 15,0 0 32-15,1 0 0 0,1 2-368 0,-2 0-80 16,2 5-16-16,-3-2 0 0,-2 2-544 0,-2 2 0 16,0-2 0-16,-2 5 0 15,2-2-496-15,-1 4-96 0,1 0-32 0,-2-4 0 16,0 4-144-16,1-3-16 0,3-2-16 0,-1-1 0 16,3-1 208-16,5-2 32 0,-6 2 16 0,6-3 0 0,5 1 544 0,-3-3 0 0,3-2 0 0,0 0 0 15,2-2 0-15,-1 0 128 0,3-3-128 0,-6-2 192 16,4 4-192-16,0-4 176 0,-2 0-176 0,0 3 160 15,1-1-160-15,0 2 128 0,0 1-128 0,3 2 128 16,1 3-128-16,-5 3 128 0,4-1-128 0,-1 9 128 16,2 3-128-16,-1 8 0 0,3 9 0 0,-2 13 0 15,2 13 480-15,-3 4 112 0,3 7 32 0,3-3 0 16,-1-5-256-16,7-12-48 0</inkml:trace>
  <inkml:trace contextRef="#ctx0" brushRef="#br0" timeOffset="74774.52">6077 9163 9215 0,'-10'3'816'0,"1"2"-656"0,4 2-160 0,1-5 0 16,4 0 1072-16,0-1 176 0,0 1 32 0,0 2 16 15,0 6-128-15,-1-3-16 0,1 7-16 0,-2-5 0 0,-2 1-816 16,1-5-144-16,1 2-48 0,-1-1 0 0,-1-5-128 15,3 1 192-15,-3-2-192 0,1 0 192 0,1-2 256 0,-2-1 48 16,3-2 16-16,-3-2 0 0,-1 1 384 0,0-4 64 16,-1 1 32-16,-2-3 0 0,-3 5-64 0,-1-3-16 15,2 1 0-15,-4-1 0 0,3 3-288 0,-3-6-64 16,0 6-16-16,0-3 0 0,0 3-304 0,1 0-64 16,-7-3-16-16,1 1 0 0,0 0-160 0,0 0 0 15,0-1 0-15,0 1 0 0,-2-1 0 0,1-4 0 16,5 3 0-16,-4-1 0 0,1-3-128 0,-1 2 128 15,2-2 0-15,-3-1 0 0,1 0 0 0,0-3 0 16,0 2 0-16,-4-1 0 0,2-1 0 0,0 2 0 16,-1-2 0-16,-1-4 0 0,4 4 0 0,-2-2 0 0,2 0 0 0,0-3 0 15,0-2 0-15,3 1 208 0,0-3-48 0,0 2-16 16,3-2-16-16,-1-1 0 0,0 3 0 0,0-2 0 16,0 2-128-16,0-2 192 0,0 2-192 0,0-4 192 15,-2 4-192-15,2 1 128 0,-5 1-128 0,2 1 128 16,-2 4-128-16,-1 0 0 0,3 0 0 0,-4 1 0 15,2 1 0-15,-6 1 0 0,5 4 0 0,-3-2 0 16,0-1 0-16,1 4 0 0,-1-1 0 0,-3-2 0 16,3 5 0-16,-3-3 0 0,2 2 0 0,-1-1 0 15,3 4 272-15,-3-1 32 0,1 4 0 0,1-3 0 16,0 0-128-16,-3 4-32 0,4-3 0 0,-1 3 0 0,0-4-144 0,4 3 0 16,0-1 0-16,-4-2 128 0,4 2-128 0,0 0 0 15,0-4 0-15,1 4 0 0,3 1 0 0,-3-1 0 16,4-2 0-16,0 4 0 0,4-1 0 0,-4 3 0 15,4-1 0-15,-1 0 0 0,2-1 0 0,1 1-176 16,3 0 176-16,-4 0-128 16,5-1-816-16,4-4-144 0,4-5-48 0,6-6-12304 15</inkml:trace>
  <inkml:trace contextRef="#ctx0" brushRef="#br0" timeOffset="75447.05">4502 7680 3679 0,'0'-1'320'0,"0"-3"-320"0,2-1 0 0,0 0 0 15,1 1 0-15,-1 2 128 0,1-3-128 0,2-5 0 16,1-1 0-16,1-6 0 0,1-4-160 0,-6 2 160 15,-2 1-400-15,-2 3 16 0,-5 1 16 0,-3 5 0 16,-2 0 496-16,-4 4 80 0,-1 2 32 0,-4-1 0 16,2 1 912-16,-4 3 192 0,4 0 48 0,0 0 0 0,1 3 80 0,2-6 32 15,1 3 0-15,3-4 0 0,3 2-688 0,4 1-144 16,1-3-32-16,6-6-4992 16,-13 5-1024-16</inkml:trace>
  <inkml:trace contextRef="#ctx0" brushRef="#br0" timeOffset="83774.97">3566 6630 8287 0,'-12'14'736'0,"2"-2"-592"0,3-5-144 0,1 0 0 15,1-2 672-15,-5 4 96 0,-11 12 32 0,-9 12 0 16,-12 5-240-16,-1 4-48 0,-2 2-16 0,1-4 0 16,2-4 160-16,0 3 48 0,2 1 0 0,-2 0 0 15,-5 0-48-15,2-2 0 0,5 0 0 0,0-3 0 16,5-3-16-16,2-10-16 0,7-4 0 0,7-11 0 15,8-2-96-15,8-12-16 0,10 0 0 0,8-9 0 16,10-5 64-16,6-8 16 0,13-8 0 0,4-3 0 0,6-2-464 16,9-12-128-16,14-3 0 0,10-9 0 15,9-2 0-15,-4 3 0 0,-5 6 0 0,-3 5 0 0,-11 5 0 0,-8 4 0 16,-4 5-128-16,-4 9 128 0,-5 3 0 0,-6 7 0 16,-4 3 0-16,-9 8 128 0,-5 1-128 0,-9 8 192 15,-7 4-64-15,-10 8 0 0,-9-1 544 0,-11 7 112 16,-6 10 32-16,-11-1 0 0,-7 10-176 0,-8 3-48 15,-6 4 0-15,-7 8 0 0,-5 6-592 0,-3-3-256 16,-2 2 0-16,-2-6 16 0,-4-1 16 0,-4 2 0 16,2-8 0-16,8 1 0 0,9-11 224 0,-1 2 0 15,6-1 192-15,5-4-192 0,9-4 464 0,5-7-16 16,6-1 0-16,10-10 0 0,1-1 96 0,10-5 16 0,4-2 0 0,5-5 0 16,4-4-48-16,7 1 0 0,4-6 0 0,4-7 0 15,5 0-304-15,0-9-64 0,8-6-16 0,4-3 0 16,1-6-128-16,3-6-256 0,3-4 64 0,-3 1 16 15,1 0-64-15,1-2-16 0,-1-3 0 0,1 3 0 16,-1 6 32-16,-11 3 0 0,-3 6 0 0,-13 7 0 16,-5 9-96-16,-10 6 0 0,-11 3-16 0,-8 4 0 31,-7 9-528-31,-9 3-96 0,-6 8-32 0,-11 10 0 0,-9 10-96 0,-13 8-32 0,-6 4 0 0,-13 7 0 16,-6-3 720-16,1 3 144 0,2 5 16 0,0 6 16 0,5 1 864 0,-2 4 192 15,-1-2 16-15,3-2 16 0,2-5 544 0,12-5 128 16,12-4 0-16,6-3 16 0,10-4-480 0,10-5-112 15,13-10 0-15,8-9-16 0,13-9-464 0,3-5-96 16,10-4 0-16,6-10-16 0,7-3-368 0,5-6 144 16,5-4-144-16,5-10 0 0,6-8-192 0,5-4-128 15,3-2-48-15,-2-3 0 0,3-1 192 0,1 1 48 16,-4 3 0-16,3-1 0 0,-1 1 128 0,-3 8 0 16,-2-1 0-16,-7 2 0 0,0 1 0 0,-9 2 0 15,-1 3 0-15,-5 1 0 0,-5 5 0 0,-4 1 0 16,-5 8-176-16,-6 2 176 15,-3 3-576-15,-7 7 0 0,-2 1-16 0,-7 4 0 16,-5 2-544-16,-2 1-96 0,-7 2-32 0,-2 1 0 16,-3 3-16-16,2 2 0 0,-2 0 0 0,1-2 0 15,3 4 656-15,-1-4 128 0,1 1 32 0,1 1 0 0,-4 0 464 0,1-4 0 0,0 6 0 0,-2-4 0 16,1-2 400-16,-8 1-16 0,-2-1-16 0,-10-6 0 16,-5 1-112-16,-1-1-32 0,-3 1 0 0,6 0 0 15,-3 1-96-15,1 1 0 0,3 0-128 0,-2 0 192 16,5 0 448-16,3-4 96 0,2-5 16 0,3 2 0 15,3-5-112-15,8 3 0 0,8-3-16 0,1 5 0 16,10-1-832-16,4 2-176 0,4 3-16 0</inkml:trace>
  <inkml:trace contextRef="#ctx0" brushRef="#br0" timeOffset="85047.02">2033 4509 16575 0,'-28'-4'1472'0,"10"1"-1168"0,12 1-304 16,4 2 0-16,4 0 720 0,-6-2 96 0,-6 0 16 0,-8 1 0 15,-1-3-176-15,0 1-16 0,1-2-16 0,1 5 0 16,3 0-880-16,-3 3-192 0,-1 0-16 0,1 3-16 15,1-1 480-15,0 5-144 0,1-4 144 0,3 4 0 0,-1-3 576 0,6-2 192 16,0 4 32-16,6-4 16 0,4 0 80 0,4 2 0 16,0 0 16-16,7-3 0 0,2 3-656 0,3 0-256 15,3-4 176-15,3 4-176 0,-25-7 0 16,0 0 0-16,0 0 0 0,113 30 0 0,-113-30 0 0,0 0 0 16,0 0 0-16,113 47 0 0,-113-47 0 0,0 0 0 15,0 0 0-15,89 63 0 0,-68-44 0 0,-2-2 0 16,1 6 0-16,-1-4 0 0,-19-19 0 0,0 0 0 15,69 66 0-15,-69-66 0 0,0 0 240 0,79 52-48 16,-79-52-16-16,0 0 0 0,92 51 112 0,-92-51 32 16,0 0 0-16,103 47 0 0,-103-47-16 0,0 0 0 15,115 52 0-15,-115-52 0 0,0 0-16 0,119 54 0 16,-119-54 0-16,0 0 0 0,99 52 96 0,-99-52 0 0,0 0 16 16,92 40 0-16,-92-40-16 0,0 0 0 0,94 37 0 0,-94-37 0 15,0 0-144-15,110 33-48 0,-110-33 0 0,0 0 0 16,120 26-192-16,-120-26 144 0,0 0-144 0,128 30 128 15,-128-30-128-15,0 0 160 0,113 28-160 0,-113-28 160 16,0 0-16-16,96 31 0 0,-96-31 0 0,0 0 0 16,101 31 16-16,-101-31 0 0,0 0 0 0,89 28 0 15,-89-28 32-15,0 0 16 0,94 39 0 0,-94-39 0 16,0 0 16-16,87 41 0 0,-87-41 0 0,0 0 0 16,80 53-64-16,-80-53-16 0,0 0 0 0,71 59 0 0,-71-59-144 15,0 0 0-15,0 0 0 0,79 73 128 16,-60-57-128-16,-2-2 0 0,3-2 0 0,-20-12 0 0,0 0 0 0,0 0 0 15,85 49 0-15,-85-49 0 16,0 0 0-16,0 0 0 0,94 36 0 0,-94-36 0 0,0 0 224 0,0 0-32 16,103 42-16-16,-103-42 0 0,0 0-176 0,0 0 192 15,108 56-192-15,-108-56 192 0,0 0-192 0,0 0 0 16,99 71 0-16,-99-71 0 0,0 0 0 0,0 0 0 16,93 80 128-16,-93-80-128 0,0 0 0 0,0 0 0 15,94 79 0-15,-94-79 0 0,0 0 0 0,82 54 0 16,-82-54 144-16,0 0-144 0,88 45 224 0,-88-45-32 15,0 0 0-15,96 43 0 0,-96-43-64 0,0 0-128 0,93 44 176 16,-93-44-176-16,0 0 128 0,97 45-128 0,-97-45 0 0,0 0 0 16,100 46 0-16,-100-46 0 0,0 0 0 0,0 0 0 15,111 54 0-15,-111-54 0 0,0 0 0 0,0 0 0 16,101 54 0-16,-101-54 0 0,0 0 0 0,0 0 0 16,98 57 0-16,-98-57 0 0,0 0 0 0,0 0 0 15,97 64 0-15,-97-64 0 0,0 0 0 0,86 54 0 16,-86-54 128-16,0 0-128 0,101 53 0 0,-101-53 0 15,0 0 0-15,96 55 0 0,-96-55 128 0,0 0-128 16,80 47 176-16,-80-47-32 0,0 0 0 0,0 0 0 16,87 56-144-16,-87-56 128 0,0 0-128 0,0 0 128 15,84 51-128-15,-84-51 0 0,0 0 0 0,0 0 0 16,87 40 0-16,-87-40 0 0,0 0 0 0,0 0 0 0,0 0 0 16,94 50 0-16,-94-50 0 0,0 0 0 0,0 0 0 0,0 0 0 15,82 63 0-15,-67-49 0 0,1 0 0 16,2-4 0-16,-6 8 0 0,2-4 0 0,0-2 0 0,1 4 0 15,-3-1 0-15,1 3 0 0,-3-1 0 0,4-1 0 16,-3 1 0-16,1-6 0 0,0 4 0 0,0-3 0 16,0-1 0-16,1 5 0 0,0-4 0 0,-4-2 0 15,3 4 0-15,-1-3 0 0,1-1 0 0,0 2 0 16,0 2 0-16,-1-3 0 0,-1 3 0 0,-1-4 0 16,1 4 0-16,1 2 0 0,3-1 0 0,-4 1 0 15,3-4 0-15,0 4 0 0,5 1-192 0,-4-3 192 16,0 4-160-16,1-3 160 0,-15-15-224 0,0 0 48 15,0 0 16-15,72 75 0 16,-72-75 160-16,0 0 0 0,66 59-144 0,-66-59 144 0,0 0-128 0,70 65 128 0,-70-65-160 0,0 0 160 31,61 57-512-31,-61-57-16 0,0 0 0 0,0 0-10896 0,0 0-2176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52:19.7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9847 8624 6447 0,'-7'7'576'0,"3"-1"-576"16,-1-3 0-16,5-3 0 0,-2 2 320 0,0 5-32 15,-5 3-16-15,-3 6 0 0,-6 5-272 0,1 1 0 32,-8 8 0-32,0-2 0 0,1 5 0 0,-8 2 0 0,-3 3 0 0,-5 2-144 0,-6 7 400 0,0 0 64 15,-1 4 32-15,-2-8 0 16,5 3 672-16,2-13 144 0,7-2 32 0,3-7 0 0,4-4 352 0,5-3 80 0,2-3 16 0,5-5 0 16,4 1-96-16,3-5-16 0,3-3 0 0,6-2 0 15,3-2-976-15,4-1-208 0,5-4-32 0,0-5-16 31,9-4-944-31,-2-1-192 0,-1-3-48 0,5 0 0 16,-1 0-304-16,1-1-64 0,1 1-16 0,2-5 0 31,0 1 656-31,-2 1 128 0,2-1 32 0,-1 3 0 0,0 0 448 0,-3 4 0 0,0 1 0 0,1 2 0 16,-6 3 0-16,0 1 0 0,-2 0 0 0,-6 4 0 16,-1 1 160-16,-3 5 32 0,-5 2 0 0,0 1 0 15,-6 3 144-15,-3 6 48 0,-3 3 0 0,-7 5 0 0,-4 4 192 0,-7 7 32 16,-9 6 16-16,-1-1 0 0,-2 1-48 0,-9 1 0 15,4-1 0-15,-4 1 0 0,5-1 160 0,-5-1 32 16,2 3 0-16,0-8 0 0,7-3 224 0,7-7 48 16,5-4 16-16,9-6 0 0,0-1-192 0,7-8-32 15,5 0-16-15,7-6 0 0,-2 1-512 0,4-8-112 16,3-1 0-16,4-7-16 0,3-4-304 0,2-1-64 16,2-4-16-16,1-5 0 15,-1 0-176-15,3-4-48 0,3 1 0 16,-2-3 0-16,1 1 192 0,1-2 48 0,3 2 0 0,-3 1 0 0,-3 4 192 0,2 3 0 15,-1 1 0-15,-5 6 0 0,-1 2 0 0,-2 6 0 0,-5 2 0 16,-5 8 0 0,-2 3-432-16,-5 4 16 0,-2 0 0 0,-9 7 0 0,2-1 32 0,-7 6 0 0,-7 7 0 0,-3 2 0 15,-6 8 256-15,-4 0 128 0,-8 11-128 0,-3 2 128 16,-6 1 320-16,-6 6 128 0,-8-4 48 0,1-2 0 16,3-3 464-16,2 3 80 0,6-5 32 0,8-5 0 15,7-5-288-15,6-8-48 0,11-4-16 0,6-6 0 16,8-7-272-16,5-3-64 0,6-4-16 0,4 0 0 15,3-5-368-15,3-3 0 0,3-6 0 0,6-3 0 16,1-4-208-16,3-8-112 0,1 3-32 0,3-7 0 16,6-1 32-16,-4-3 0 0,3 1 0 0,-1 0 0 15,2-2 320-15,1-2-144 0,1-2 144 0,-1 3 0 0,-1 1 0 16,-3-2 0-16,0 2 0 0,-5 3 0 0,-3 2-144 0,-5 2 144 16,-3 9-208-16,-8-1 80 15,-3 3-592-15,-7 3-112 16,-3 5-32-16,-6 0 0 0,-5 2-160 0,-3 6-16 0,-8 5-16 0,-2 2 0 0,-6 6 688 0,-1 5 144 15,1 4 32-15,-5 3 0 0,-5 2 336 0,-1 2 80 16,2-1 16-16,0 5 0 0,2-7 320 0,0 3 64 16,-3-2 16-16,4-2 0 0,-1 0-256 0,7-1-64 15,6-3 0-15,6-8 0 0,10 2-320 0,4-7 0 16,9 0 0-16,3-6 0 0,6 1 144 0,4-6-144 16,8-5 192-16,7-3-192 0,3-4 256 0,11-4-64 15,4-6-16-15,6 0 0 0,2-3-176 0,2 0 160 0,-1-5-160 16,3 1 160-16,-1-2-160 0,0 0 0 0,-5 0 0 0,0 2 128 15,-1 1 704-15,-5 2 144 0,-1 4 32 0,-6 1 0 32,-7 2-1648-32,-6 7-320 0,-3 2-64 0,-11 4 0 0,-6 8 800 0,-6-2 224 0,-3 5 0 0,-6 3 0 15,-6-3 0-15,-4 4-160 0,-4 2 160 0,-3 1 0 32,-6 3-800-32,-1 4-48 0,-2 4-16 0,-4 5 0 0,-1 7-816 0,-2 4-176 0,0 6-16 15,0 6-8576-15</inkml:trace>
  <inkml:trace contextRef="#ctx0" brushRef="#br0" timeOffset="1146.53">9641 9565 4607 0,'-9'7'400'0,"1"-4"-400"0,2-1 0 0,5-2 0 15,-1 0 0-15,-2 2 0 16,-4 0 0-16,-5-1 0 0,-6 3-576 0,0-1 0 16,2-3 0-16,-1-3 0 0,3 1 160 0,1-1 32 0,0 1 16 0,1-3 0 15,3 1 368-15,1-3 0 0,-1 5-144 0,3-5 144 16,2-1 496-16,1 1 144 0,2-5 48 0,2 1 0 16,7-1 176-16,-1-5 32 0,6-3 16 0,0 3 0 0,5-2 112 0,4-2 0 15,5-2 16-15,4-1 0 16,3-4-208-16,6-3-32 0,1 3-16 0,-2-5 0 0,4-4-336 15,0 1-64-15,-4-3 0 0,0-1-16 0,2-2-192 0,0-1-48 16,4-2 0-16,0 3 0 0,-4-2 320 0,1-1 48 16,7 3 16-16,0 0 0 0,3 0 192 0,-2-3 64 15,1 5 0-15,-3-7 0 0,-1-2-16 0,-5-5 0 16,3 4 0-16,-1-1 0 0,-1 1-240 0,0-1-64 16,0 6 0-16,0 1 0 15,-4 3-448-15,0 1 128 0,1 0-128 0,1 1 0 16,2-1-656-16,-1-2-176 0</inkml:trace>
  <inkml:trace contextRef="#ctx0" brushRef="#br0" timeOffset="9087.31">10798 7623 5519 0,'0'-9'496'0,"2"-1"-496"0,3 6 0 0,-2 1 0 15,4 1 0-15,-1-5-288 0,6-3 32 0,4-10 16 16,8-4 240-16,-3 1 0 0,0 2 0 0,-6 6 0 16,-2 6-144-16,-6-1 144 0,-4 6 0 0,-1 1 0 15,-4 1-160-15,0-2 160 0,-1 1 0 0,-4 1-144 16,3 2 880-16,3 0 176 16,-3 5 48-16,1-1 0 0,-1 3-64 0,1 0-32 0,-3 3 0 0,1 3 16 15,4-1-144-15,-6 3-32 0,1 6 0 0,1 0 16 0,0 7-400 0,-2-2-96 16,2 7-16-16,-2 0 16 15,1 4-224-15,0 0 0 0,-3-3-192 0,2-2 192 0,2-3-256 0,-2-6 64 16,0-6 0-16,1-3 0 0,-1-5 192 0,0-7-160 16,-1 0 160-16,1-4-160 0,0 0 448 0,-4 0 96 15,4-1 0 1,0-6 32-16,4 4 176 0,-1-6 48 0,4-3 0 0,2-3 0 0,2-2-288 0,3-4-64 16,5-5-16-16,2 1 16 0,3-7-288 0,4 0 0 15,7-3 0-15,-2-1 0 0,6 1 0 0,-1 2 0 16,2 4-192-16,0 0 192 0,2 1-416 0,-5 4 32 15,-1 0 16-15,-3 0 0 0,-3 5-16 0,-6 3 0 16,-3 1 0-16,-1 3 0 0,-6 0 384 0,0 2 0 16,-4 5 0-16,-3-2 0 0,-3 6 128 0,-3 1 160 0,-2 0 32 0,-3 4 0 15,-3 3 608-15,-5 4 128 0,0 1 32 0,-7 8 0 32,1 1 0-32,-11 7 16 0,-3 4 0 0,-9 8 0 0,-3 7-368 0,-3 2-80 0,-2 7-16 0,0-3 0 15,4-2-384-15,9-4-64 0,-1-5-32 0,9-9 0 16,9-6 32-16,7-10 16 0,5-4 0 0,5-4 0 15,6-4-80-15,3-1 0 0,0 0-128 0,3-4 192 32,6-2-480-32,1-4-96 0,6-3-32 0,3-4 0 0,4-5-208 15,3-6-32-15,2 0-16 0,3-10 0 0,1-1-96 0,1-1-32 0,2-1 0 0,-2 1 0 16,2 1-48-16,-4 1-16 0,2 1 0 0,-7 7 0 16,-1 0-160-16,-8 6-48 0,-1 1 0 0,-8 2 0 31,-6 3 240-31,-4 7 32 0,-8 1 16 0,-6 6 0 0,-3 2 784 0,-7 9 0 0,-5 1 0 0,-4 7 144 0,-7 11 1088 0,-3 2 224 15,-6 10 32-15,-1 5 16 0,-6 2-224 0,1 7-64 32,-1-2 0-32,-4 2 0 0,-6 2-688 0,-4 0-144 15,-3-7-16-15,0-1-16 0,4-2-224 0,-1-1-128 16,3-1 160-16,4-6-160 0,4-3 128 0,2-6-128 16,2 3 0-16,1-10 0 0,0-1 320 0,5-3-16 15,4-3-16-15,7-4 0 0,9-3-96 0,3-6-32 16,5 2 0-16,4-6 0 0,5 2-352 0,2-4-80 0,2 1-16 0,1-7 0 31,4 3-1024-31,0-7-208 0,5 0-32 0,0-5-16 16,1-4-32-16,3 0-16 0,1-1 0 0,2-7 0 15,-2 3 80-15,0-2 32 0,2 4 0 0,-5-2 0 16,0 4 704-16,-2 3 144 0,-2 2 16 0,-5 5 16 0,0 5 624 0,-2 0 0 0,-4 9 0 0,-5 4 0 16,-1 4 752-16,-4 1 208 0,-5 7 64 0,-3 3 0 15,-2 4 288-15,-5 6 64 0,-4-1 16 0,-4 5 0 0,-4 4-608 0,-8-1-112 16,3 4-32-16,1-3 0 0,1 3-368 15,1 2-80-15,0 3 0 0,-1-1-16 16,3 1 128-16,-6-3 16 0,6-2 16 0,-3-5 0 0,5-6 256 16,-3 1 48-16,2-7 16 0,2-4 0 15,7 0-240-15,5-7-48 0,11-3-16 0,-1-1 0 0,6-2-352 16,5-5 0-16,2-1 0 0,2 0 0 16,3-3-304-16,2-1-128 15,3-4-16-15,-5 1-16 0,5-4-160 0,-1-1-16 0,3-5-16 0,-2-11 0 16,4-2-112-16,-1-6 0 0,1-6-16 0,3-7 0 15,2-5 48-15,-1-2 16 0,4 1 0 0,-5-3 0 16,7 2 80-16,-3 2 32 0,3 6 0 0,-3-1 0 16,1 7-448-16,-4 7-96 0,-3 11 0 0,-3 12-16 15,-2 8 144-15,-3 8 48 0,3 10 0 0,-6 5 0 0,-3 10 976 0,1 13 0 16,-1 5 256-16,-4 11-48 0,1 1-208 0</inkml:trace>
  <inkml:trace contextRef="#ctx0" brushRef="#br0" timeOffset="10015.56">13713 5871 911 0,'6'3'0'0,"-6"2"0"0,1-3 0 0,-1-2 0 16,0 2 544-16,0 0 32 0,2 1 0 0,2 2 0 15,-3 4 256-15,-2-2 48 0,-1 3 16 0,-5-1 0 16,-5 2 112-16,-4 1 16 0,-3 3 16 0,-4 3 0 15,-1 1-400-15,-6 2-96 0,-1 5-16 0,-1 2 0 16,-2 2-64-16,0-3-16 0,1 8 0 0,2-3 0 16,1-3 240-16,2 6 32 0,1-2 16 0,2 2 0 15,3 2 48-15,2-4 16 0,3 0 0 0,3 2 0 16,4-4-544-16,1-3-96 0,4-4-32 0,5 1 0 16,0-5-560-16,1-4-112 0,5-5-32 0,-1 1 0 15,2-7-672 1,0-3-144-16,0-2-16 0,0-2-16 0,1 0 752 0,3-5 160 0,1-3 16 0,0-4 16 0,4 2 992 0,0-7 192 15,3 1 32-15,0-3 16 0,5 0 192 0,1-1 32 16,-1-1 16-16,2 2 0 0,4-3-608 0,-1-4-112 16,5 4-16-16,-3-8-16 15,2 1-720-15,-2-2-144 0,1 0-16 0,-6 3-16 16,-2 2-1088-16,-4 2-224 0,-8 2-32 0,-2 4-16 16,-6 8 1008-16,-6 2 208 0,-5 6 32 0,-7 4 16 0,-9 2 1216 0,-5 9 240 15,-5 2 64-15,-5 7 0 0,-4 8 640 0,-7 5 128 16,1 3 16-16,-8 6 16 0,-3 7-192 0,-4 3-32 15,2 2-16-15,-4 2 0 0,-8 1-432 0,-3 1-96 0,-6-3-16 0,5 3 0 16,7-1-400-16,-1 3-96 0,5 1-16 0,5-11 0 16,8-1-96-16,6-7-32 0,7-6 0 0,4-10 0 15,6-3-144-15,7-9 128 0,6-2-128 0,6-8 128 16,10-4 64-16,6-2 16 0,5-5 0 0,6-7 0 16,8-7-208-16,6-9 0 0,5-4 0 0,2-10 0 15,3-8-128-15,1-4-80 0,8-3-16 0,-3 0 0 16,2 3 224-16,-1 0-192 0,2 7 192 0,-2 2-192 15,0 7-64-15,-1 4-16 0,-3 1 0 0,-5 7 0 16,-1 0-304 0,-7 7-48-16,-6 7-16 0,-5 6 0 0,-5 4 112 15,-5 4 16-15,-4 4 0 0,-1 3 0 0,-4 8 208 0,-6 4 48 0,-2 4 16 0,-8 10 0 0,-5 5 240 0,-9 3 208 16,-4 7-32-16,-8 5-16 0,-5-1 672 0,1 4 128 16,-2-1 16-16,4-1 16 0,4-3-416 0,2-2-96 15,1 1-16-15,2 1-6928 16,0 1-1376-16</inkml:trace>
  <inkml:trace contextRef="#ctx0" brushRef="#br0" timeOffset="10408.36">8404 7945 11967 0,'-2'-2'1072'0,"-2"1"-864"15,8-1-208-15,-2 2 0 0,-1 0 0 0,1-2-240 16,2 0 48-16,3-1 16 0,1-4 176 0,-1 5 0 15,-5 0 0-15</inkml:trace>
  <inkml:trace contextRef="#ctx0" brushRef="#br0" timeOffset="10850.82">8235 7886 10127 0,'-11'-2'896'0,"4"0"-704"0,7 2-192 0,0 0 0 16,-2-1 1104-16,1-1 192 0,-8-5 48 0,7 0 0 16,9-5-560-16,12-2-96 0,13-4-32 0,4-2 0 31,8-7-1504-31,5 0-304 0,3-8-64 0,4 0-16 15,-4 0-32-15,4-3 0 0,8-4 0 0,3-5 0 0,4 3 736 0,2 1 144 16,4 1 16-16,-4-3 16 0,-3-1 768 0,-2-2 160 0,-4 4 16 0,2-6 16 16,9-4 848-16,9-2 160 0,3 0 48 0,4-1 0 15,1 1-224-15,-3 4-32 0,-2 1-16 0,2-1 0 16,0 8-608-16,7-3-112 0,8 6-32 0,1-6 0 16,-6-2-448-16,-3-5-192 15,-4 5 176-15,4-10-176 0,7 1 0 0,0-3 0 16,3 4 0-16,-7-2 0 0,-8 1 0 0,1-1 0 15,4-4 128-15,4 2-128 0,4 4 576 0,-5-2 80 0,-3-1 16 16,-7-1 0-16,-5 2 208 0,1 7 32 16,1 0 16-16,4 1 0 0,4 8-544 0,-7-1-128 0,-5 1 0 0,-2 1-16 15,-3 2-240-15,3-2-192 0,-3 2 48 16,3-2 0 0,5 5-496-16,-4-3-80 0,-6 0-32 0,-6-2 0 0,1 1 416 0,-2-3 80 0,-2 4 0 0,7 2 16 15,2-1 240-15,5 1 0 0,-1 3 0 0,1-5 160 16,-5 2 288-16,0-2 64 0,0 2 16 0,0-3 0 15,1 5-80-15,1-1-32 0,5 4 0 0,0-2 0 16,-2-1-208-16,-5-2-32 0,-5-1-16 0,5-1 0 16,1 2-160-16,8-1 0 0,8-2 0 0,1 1 128 15,-6 3-384-15,-4-1-96 0,-2-2-16 0,-6-4 0 16,-1 2-1776 0,5 1-352-16,3-5-80 0,3-6-7472 0</inkml:trace>
  <inkml:trace contextRef="#ctx0" brushRef="#br0" timeOffset="35532.85">24308 1912 4607 0,'-10'0'400'0,"3"1"-400"0,5 1 0 0,-1-2 0 16,1 0 0-16,-2 0 0 0,-3 0 0 0,-5 2 0 15,-3-2-384-15,-3 0 64 0,-1 0 0 0,0 0 0 16,5 0 736-16,-2-4 160 0,4 3 16 0,3-1 16 16,2-2 688-16,2 1 144 0,0 1 32 0,3 1 0 15,-1-1-304-15,1 2-48 16,-2 0-16-16,1 0 0 0,-2 3-400 0,-1 4-96 0,-1-2-16 0,0 2 0 16,-3 4-192-16,-4-2-32 0,2 6-16 0,-7-1 0 15,3 2-192-15,-1 0-32 0,-1 3-128 0,1 3 192 16,3 1-48-16,2 0-16 15,-2 4 0-15,3 0 0 0,3 2 128 0,2-1 32 0,1 0 0 0,3-2 0 0,2-2-128 0,2 3-32 16,3-3 0-16,2-3 0 0,4 0-128 0,-3-4 192 16,5 2-192-16,-1-3 192 0,3 0-192 0,1-8 0 15,-16-8 144-15,0 0-144 0,0 0 400 0,93 30 16 16,-93-30 0-16,0 0 0 0,0 0 48 0,111-3 16 16,-111 3 0-16,0 0 0 0,101-28-224 0,-66 10-32 15,0 6-16-15,-2-5 0 0,-5 3-208 0,3-2 0 16,-3-1 0-16,0-1-160 0,2 3 160 0,-4 1-160 15,0-4 160-15,-5-1-160 0,0 0 160 0,-6-2 0 16,-2-3 0-16,-5 1 0 0,-1-1 0 0,-7-6 0 0,-3 4 0 0,-4-6 0 16,-2-1 0-16,-7 4 0 0,1-4 0 0,-4-4 128 15,-4 1 192-15,2-3 32 0,-5 1 16 0,1 0 0 16,1-1 176-16,1 4 32 0,2 8 16 0,1 0 0 16,-1 7-448-16,1 4-144 0,0 4 0 0,0-1 0 31,1 10-1072-31,-2 3-320 0,0 3-64 0,2 6-6000 0,0 2-1200 0</inkml:trace>
  <inkml:trace contextRef="#ctx0" brushRef="#br0" timeOffset="36022.18">24078 2405 13823 0,'-5'1'608'0,"3"1"128"0,2 0-592 0,-1 0-144 0,1 1 0 0,-2-1 0 31,0 1 0-31,0 3 0 0,-6 4 0 0,-3 0 0 0,-6 6 0 0,-2 2 0 0,-1-3 128 0,-2 1-128 16,-3-2 1232-16,1 1 176 0,1 3 16 0,-3-2 16 16,3-1 0-16,1 3 0 0,-1 1 0 0,-3 0 0 15,3 2-624-15,-3 0-128 0,2 0-32 0,-4 3 0 16,0 6-320-16,-3-6-64 0,-1 6-16 0,-2-1 0 15,-3 4-64-15,-1 4-32 16,-3 1 0-16,-6-1 0 0,-3 1-160 0,-4-1 0 0,0-1 0 0,5-3 0 0,2-1 0 0,0 1 0 16,2 3 0-16,1-2 0 0,4-3 0 0,5-2 0 15,4-6 0-15,5-4 0 0,3-1-368 0,4-4 0 16,1-4 0-16,4-1 0 16,6-4-704-16,-4 2-144 0,6-5-16 0,5-2-16 15,1-2 192-15,1-3 32 0,3 0 16 0,3-2 0 16,3-4-752-16,1 2-160 0,1-3-16 0,2-3-4400 0</inkml:trace>
  <inkml:trace contextRef="#ctx0" brushRef="#br0" timeOffset="36381.98">22946 3235 2751 0,'10'-10'128'0,"-8"3"16"0,0 7-144 0,-2 0 0 15,-2 0 0-15,2 0 0 0,-5 3 880 0,-2 4 144 0,-6 2 16 0,-4 7 16 32,-2 3 240-32,-6 2 48 0,-3 9 16 0,1-1 0 0,-3 4-192 0,-1 4-32 0,-2-1-16 0,-2 4 0 15,-2 4 48-15,-5 5 16 0,7-4 0 0,-1 2 0 16,-1-5 400-16,6-4 80 0,5 0 0 0,0-1 16 15,5-4-304-15,3 0-64 0,3-1-16 0,1 1 0 16,-2 5-640-16,2-1-128 0,5 1-16 0,-1-3-16 16,5 0-176-16,3-6-48 0,2 4 0 0,2-5 0 15,3-2-112-15,7-5-32 16,0-2 0-16,6-1 0 0,1-6-128 16,-19-12 0-16,0 0 0 0,0 0 0 0,125 0 0 0,-125 0 0 15,89-33-192-15,-45 10 192 0,-4-5 0 0,0 2 0 16,-4-5 0-16,-4 1 0 0,-4-1 0 0,-4-4 0 15,-5 2 192-15,0 0-64 0,-6 0 64 0,-1-6 0 16,-3-1 0-16,-4-5 0 0,-2 0-192 0,-3-4 0 0,-3 2 0 0,-4-2 0 16,-4 4 0-16,-3-4 0 15,0 7 0-15,-5 2 0 0,0 7-192 0,-2 9 48 0,-3 3 0 0,-2 7 0 16,-4 7-128-16,0 2-32 0,-1 5 0 0,3 5 0 31,0 2-368-31,4-2-80 0,3 6-16 0,2-4 0 16,7 1-864-16,-4-1-176 0,5-1-48 0,5 4-9616 0</inkml:trace>
  <inkml:trace contextRef="#ctx0" brushRef="#br0" timeOffset="37105.14">22438 4218 8287 0,'-6'7'368'0,"2"-6"80"0,6 1-448 0,-2-2 0 0,0 0 0 0,0 0 0 16,0 0 272-16,-2 0-16 16,0 0-16-16,1 0 0 15,-6 2 288-15,-2 0 64 0,-2-1 16 0,-1 5 0 16,-5 2 800-16,-1-2 176 0,-3 6 16 0,-5 2 16 16,-2-2 240-16,-1 5 32 0,1 1 16 0,-2 1 0 15,2 2-320-15,-1-2-64 0,3 7-16 0,-4-2 0 0,2 1-832 16,-3 4-160-16,-2-1-48 0,1 5 0 0,-3 1-96 0,-3 6-32 15,-2 3 0-15,-4 4 0 0,3 0 16 0,1 2 0 16,1-2 0-16,-1 3 0 0,2 1-224 0,-2-2-128 16,-2 3 160-16,-2-1-160 0,4-4 0 0,-2 1 128 15,-1-2-128-15,1-5 0 0,0-2 256 0,4-4 0 16,3-1 0-16,7-2 0 0,2-8 112 0,7-5 16 16,3-3 16-16,7-4 0 15,6-1-928-15,1-8-192 0,4 2-48 0,1-5 0 16,4-5-2160-16,7 0-432 0,6-11-96 0,2-1 0 15,8-2 272-15,5-4 64 0,3-5 16 0,0 0 0 16,1-3 1392-16,-1 5 288 0,2-6 48 0,-3 6 16 16,-1-5 480-16,1 1 112 0,-1-1 0 0,1 3 16 0,-11 4 512 0,0 1 112 0,2 4 128 0,-7 2-208 15,-3 3 336-15,-4 5 64 0,-8 2 0 0,-2 2 16 16,-4 3 864-16,-5 2 160 0,0 2 48 0,-9-1 0 16,-2 5 928-16,-3-1 192 0,-2 0 32 0,-4 6 16 15,-4-1-96-15,1 4-32 0,-7 2 0 0,0-1 0 16,-1 4-912-16,-3 2-192 0,-1 2-48 0,-2 0 0 15,-1 4-544-15,-4 0-112 0,0 4-32 0,1-1 0 16,3 3 96-16,-2 3 0 0,4 4 16 0,1 6 0 0,4-1 64 0,-1 9 16 16,2 5 0-16,2 0 0 0,7 6-144 0,5-3-16 15,4 1-16-15,6-4 0 0,6 1-352 0,9-12-144 16,8-6 128-16,5-9-128 0,-17-33 0 0,0 0 0 16,89 56-192-16,-89-56 192 0,0 0-384 0,138 2 32 15,-138-2 16-15,129-28 0 0,-54 0 208 0,1 0 128 16,-4-7-160-16,-6-3 160 0,2-9 0 0,-4 0 0 15,-4-7 0-15,-6-4 0 0,-7-1 0 0,-9-2 192 16,-8-1-48-16,-9 1 0 0,-8-2 128 0,-7-3 32 16,-8 7 0-16,-8-2 0 0,-8 5 80 0,-5 2 0 15,-10 0 16-15,-5 7 0 0,-7 3-400 0,-8 8 0 16,-9 8-192-16,-5 7 192 16,-4 9-960-16,-7 6-80 0,-6 6-16 0,0 4 0 15,6 3-400-15,3 7-80 0</inkml:trace>
  <inkml:trace contextRef="#ctx0" brushRef="#br0" timeOffset="37922.26">12007 8433 19343 0,'0'3'1728'0,"2"-1"-1392"0,0 1-336 0,0-1 0 15,1-2 704-15,2 2 80 0,1 3 16 0,4 0 0 16,4 8-288-16,0-6-48 0,0 5-16 0,-5-2 0 15,1-1-448-15,0-4 0 0,1 4-208 0,5-4 64 16,-2-3-1472-16,3-2-304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53:00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19683 1255 11967 0,'0'0'1072'0,"0"0"-864"0,0 0-208 0,0 0 0 16,0 0-192-16,-1-2-96 0,-1 1-16 0,0-3 0 31,-1-3-80-31,-2 4 0 0,-1-3-16 0,1-1 0 15,2 2 1040-15,-3 0 192 0,3 0 64 0,-2-2 0 16,1 3 656-16,-3 1 144 0,-2-1 32 0,2-1 0 16,-5 3-320-16,2 1-64 0,-4 1-16 0,-2 3 0 0,-3 2-768 15,-2 2-160-15,2 0-16 0,-7 6-16 0,3 0-368 0,-3 5-288 16,0 1 48-16,1 4 16 16,1-1-160-16,3 3-16 0,-1 6-16 0,1-1 0 0,5-1 208 15,4 6 32-15,1-2 16 0,6 2 0 0,5-2 160 0,4-2 0 16,6 3 0-16,-1-8 0 0,6 3 0 0,3-4-160 15,1-3 160-15,2-1 0 0,-21-21-272 0,0 0 48 16,75 51 16-16,-75-51 0 16,0 0-304-16,96 22-64 0,-96-22-16 0,0 0 0 0,113 0 592 0,-113 0 0 15,78-17 0-15,-78 17 192 0,79-26 48 0,-37 7 16 16,-4-4 0-16,-1 0 0 0,-6-1 384 0,-3 0 96 0,-4-1 16 16,-3-3 0-16,-3 2-112 0,-5-5 0 0,-2-4-16 0,-6 4 0 15,-1-1-320-15,-6-2-64 0,-2-1-16 0,-4-2 0 16,-1 1 352-16,-1 2 80 0,1 5 16 0,-5-8 0 15,-2 2-32-15,-3 4-16 0,-4-2 0 0,-5 2 0 16,2 8-496-16,-3 6-128 0,1 3 0 0,-4 8 0 31,5 5-624-31,-1 2-192 0,3 3-32 0,6 6-16 0,3-3-720 16,6 5-144-16,3-5-16 0,5 4-8784 0</inkml:trace>
  <inkml:trace contextRef="#ctx0" brushRef="#br0" timeOffset="375.58">19732 1635 10127 0,'-12'-4'896'0,"3"-1"-704"15,4 0-192-15,3 3 0 0,1 2 576 0,1-2 64 0,0 2 32 0,-2 0 0 16,0-1 48-16,-1 1 16 0,-1 0 0 0,4 1 0 16,-5 3 704-16,5 3 144 0,2 0 16 0,3 1 16 15,2 1-720-15,3 3-160 0,3-1-32 0,2 5 0 16,4 1-128-16,-19-17-16 0,0 0-16 0,77 59 0 15,-77-59 352-15,0 0 64 0,105 73 0 0,-105-73 16 16,90 53-624-16,-90-53-128 0,96 55-32 0,-96-55 0 16,105 60-192-16,-105-60 0 0,113 66 0 0,-113-66 0 15,122 69-352-15,-122-69 32 0,117 75 16 0,-117-75 0 32,97 75-1232-32,-97-75-256 0,73 63-64 0,-73-63-8928 0</inkml:trace>
  <inkml:trace contextRef="#ctx0" brushRef="#br0" timeOffset="815.6">21346 2067 2751 0,'-7'1'256'0,"0"1"-256"16,2 2 0-16,-1 1 0 0,3-2 1104 0,-2 1 176 15,-2-1 48-15,-4 10 0 0,-10 4 544 0,-10 7 112 16,-6 9 32-16,1 2 0 0,-2 2-416 0,3-6-96 16,2 2-16-16,5 0 0 0,7-1-832 0,2-3-160 15,5 3-48-15,5-3 0 0,0 4-448 0,4 1 0 16,2-7 0-16,3 6 0 0,1 2 0 0,6 0 0 0,4 0 0 0,3-4-160 16,0 2 160-16,5-3 176 0,2-4-48 15,-21-26 0-15,0 0-128 0,94 66-144 0,-94-66 144 16,92 32-208-1,-92-32-336-15,105 28-64 0,-105-28-16 0,102 8 0 16,-102-8-96-16,95-8-32 0,-95 8 0 0,78-34 0 0,-47 17 368 0,-1-4 64 0,-9-1 0 0,-9-5 16 16,-3 5 304-16,-7-10 0 0,-6 3 0 0,-3-6 144 15,-3 0 720-15,-4-1 144 0,-2-5 16 0,-5-2 16 16,0-6 544-16,-3 0 96 0,-4-5 32 0,-2 2 0 16,1 2-1040-16,1 4-208 0,-5-1-32 0,1 11-16 0,-1 8-416 15,0 9 0-15,-5 5 0 0,3 10 0 16,-2 6-608-16,2 0 0 15,4 10 0-15,3-3 0 0,6 6-736 0,2 1-160 0,5 1-32 0,4 3-4864 16,4 2-960-16</inkml:trace>
  <inkml:trace contextRef="#ctx0" brushRef="#br0" timeOffset="1129.45">21703 2739 6447 0,'-2'4'576'0,"2"-3"-576"0,2 1 0 0,0-2 0 16,1 0 1024-16,-3 0 112 16,6 3 16-16,1 4 0 0,3 0 624 0,6 0 128 0,-2 6 16 0,8-5 16 15,-22-8 176-15,0 0 16 0,84 33 16 0,-84-33 0 16,0 0-416-16,124 53-96 0,-124-53-16 0,90 43 0 15,-90-43-544-15,100 47-112 0,-100-47-32 0,111 42 0 16,-111-42-512-16,124 40-96 0,-124-40-32 0,146 49 0 16,-146-49-288-16,164 43-144 0,-164-43 16 0,146 40 0 15,-146-40-512 1,129 44-112-16,-129-44-16 0,124 56 0 0,-124-56 64 0,112 50 16 0,-112-50 0 0,92 47-8464 16,-92-47-1680-16</inkml:trace>
  <inkml:trace contextRef="#ctx0" brushRef="#br0" timeOffset="1601.28">23840 2763 4607 0,'-20'7'400'0,"6"2"-400"0,2-4 0 0,3 2 0 16,6-3 976-16,-4-1 112 0,-2 2 32 0,-8 9 0 16,-7 6-176-16,-13 6-48 0,-1 7 0 0,-6 0 0 15,4 2-336-15,0-4-80 0,5 2-16 0,2-3 0 16,0 1-288-16,3 2-176 0,2-1 192 0,0 2-192 16,2-1 176-16,4 4-176 0,-3 5 160 0,8 1-160 15,5 3 656-15,3-1 48 0,7 0 0 0,6-5 0 16,4 0-512-16,8 4-192 0,1-2 128 0,4-6-128 15,2 1 0-15,-23-37 0 0,59 59 0 0,-59-59 0 0,68 52 224 16,-68-52-32-16,0 0-16 0,107 47 0 0,-107-47 336 0,95 18 80 16,-95-18 16-16,105 0 0 0,-105 0-352 0,108-11-64 15,-108 11 0-15,104-29-16 0,-104 29 64 0,86-56 16 16,-58 21 0-16,-6-3 0 16,-8 0 1216-16,-5-4 256 0,-7-7 64 0,-2 0 0 0,0-3 144 0,0 0 48 15,2-1 0-15,-2-2 0 0,1 1-1088 0,-1-7-224 16,-1 3-32-16,-3 3-16 0,-5 4-624 0,-1 4 0 15,-8 7 0-15,-6 7 0 0,-6 10 0 0,-10 11 0 16,-7 9 0-16,-8 11 0 16,-10 6-656-16,-5 12-160 0</inkml:trace>
  <inkml:trace contextRef="#ctx0" brushRef="#br0" timeOffset="5553.17">18796 672 4607 0,'18'-4'400'0,"-2"1"-400"0,-2-3 0 0,-9 5 0 16,2-1 368-16,5 2-16 0,9-5 0 0,-21 5 0 16,0 0-176-16,124-18-48 0,-124 18 0 0,0 0 0 15,102 4 352-15,-79 1 64 0,-6 5 16 0,-4-1 0 16,-6 2-32-16,-4-1 0 0,-1-1 0 0,-4-2 0 16,-1 3 256-16,-1-5 48 0,1 8 16 0,-6-6 0 15,0 3-32-15,-3-1-16 0,2 5 0 0,-6-2 0 16,2-3-592-16,0 4-208 0,0-2 144 0,-2 3-144 15,1 0 192-15,-1-4-32 0,0 4-16 0,2-2 0 16,-1 2 432-16,-1-3 96 0,2 3 16 0,-2-6 0 16,4 5-240-16,0-6-32 0,-2 5-16 0,0-7 0 0,0 5-64 0,0-3-16 15,0 0 0-15,4-1 0 0,-1-1-320 0,1-3 144 16,3 1-144-16,0 2 0 0,2-1 368 0,0-3-48 16,-1 3 0-16,3-4 0 0,-2 3-160 0,-1 4-32 15,-1-1-128-15,2-1 192 0,-4 5-192 0,1-3 0 16,-1 5 0-16,-1-1 0 0,-1 3 0 0,1 2 0 15,-1-1 0-15,2 1 0 0,-1-2 0 0,1 2 0 16,1-1 0-16,1-3 0 0,5-3 128 0,0 2-128 16,2-1 176-16,0 2-176 0,2-3 400 0,0 3-16 15,1-3-16-15,2 3 0 0,2-2-368 0,2-1 0 16,3 3 0-16,4-5 0 16,-2-1-384-16,-14-6-64 0,0 0 0 0,0 0 0 15,115 5-336-15,-115-5-80 0,94-12-16 0,-94 12 0 16,127-18-1488-16,-127 18-288 0,160-3-64 0,-160 3-3664 0</inkml:trace>
  <inkml:trace contextRef="#ctx0" brushRef="#br0" timeOffset="6514.11">21686 1349 14735 0,'-6'9'1312'0,"1"3"-1056"15,2-5-256-15,3 0 0 0,-2-2 320 0,-1 0 16 16,-4 13 0-16,0 10 0 0,-9 8 1200 0,4 8 224 0,1-2 48 0,3-4 16 15,4-1-1120-15,6-6-208 0,1-3-48 0,8-2-16 16,4-3 240-16,5-4 48 0,2-2 16 0,-22-17 0 16,0 0-560-16,93 26-176 0,-93-26 0 0,0 0 0 15,113 0 0-15,-113 0 0 16,0 0 0-16,99-26 0 0,-67 12 0 0,-13 0-176 0,0 2 176 16,-3-4-208-16,-4-1 48 0,-2 0 16 0,-3-1 0 0,2-1 0 15,-6 0 16-15,3 1 0 0,-3-1 0 0,1 2 0 16,-1 1 0-16,-3 4 0 0,2 0 0 0,-2 7 0 15,2-1 128-15,-4 6-192 16,0 4 192-16,2 3-192 0,-3 7 192 0,1 5 0 0,-2 3 0 0,1 10 0 0,-2-1 192 0,-2 11-48 16,-2 2 0-16,0-3 0 0,-3 6-144 0,0-3 192 15,-4-2-192-15,-1-1 192 0,-2 7-192 0,-6-7 0 16,1 1 144-16,-1-5-144 0,3-4 0 0,-1-5 0 16,2-2 0-16,0-5 128 0,2-4 0 0,3-5 0 15,2-1 0-15,4-8 0 0,1 1-128 0,2-4 0 16,4-6 0-16,3 3 0 0,0-4-128 0,5-5-64 15,4-4 0-15,1-3 0 0,6-2 192 0,1 0-128 16,4-5 128-16,2 0-128 0,3 3 384 0,2 2 64 16,5 2 32-16,-2 4 0 0,-31 15-352 0,0 0 144 15,96-23-144-15,-96 23 0 0,0 0-208 0,0 0-160 16,108 7-16-16,-108-7-11104 0</inkml:trace>
  <inkml:trace contextRef="#ctx0" brushRef="#br0" timeOffset="7091.38">24106 2068 11055 0,'0'4'976'0,"0"1"-784"15,0-3-192-15,-2 0 0 0,2-1 704 0,-1 3 80 0,1 1 32 0,-2 6 0 16,-3 2 720-16,1-2 128 0,2 5 48 0,2-9 0 16,4 1 16-16,3-2 0 0,0-6 0 0,5 0 0 15,0-2-1136-15,4-3-208 16,1-2-64-16,1 0 0 0,1-2-176 0,-2-2-144 0,1 3 192 0,-1-4-192 15,-3-1 368-15,0 3-48 0,-2-1 0 0,4-2 0 16,-2 2 128-16,-2-3 0 0,0 4 16 0,-1-1 0 16,-1 3-48-16,-1-1-16 0,0 2 0 0,-2 0 0 15,-2 3-208-15,0 4-32 0,-3 0-16 0,1 4 0 16,-1 1-144-16,2 2 0 0,-1 4 0 0,2-1 128 16,-1 4-128-1,1 3 0-15,4 3 0 0,-4 2 0 0,4-1 0 0,1 7 0 0,4-2 0 0,-2 0 0 0,6 6 0 0,-1-3 0 16,2 1 0-16,2-2 0 0,4-2-384 0,-5-4 64 15,1 5 0-15,-1-7 0 16,-5 1-976-16,-3-3-192 0,-3-3-48 0,-5-1-6848 16,-4 0-1392-16</inkml:trace>
  <inkml:trace contextRef="#ctx0" brushRef="#br0" timeOffset="7315.51">24204 2563 7359 0,'-6'-5'320'0,"5"3"80"0,1 0-400 0,0-1 0 0,3 1 0 0,1 2 0 16,1-2 448-16,4-3 0 0,6 2 0 0,6-6 0 16,-21 9 1696-16,0 0 352 0,94-35 64 0,-94 35 0 15,86-40-256-15,-86 40-48 0,111-50-16 0,-111 50 0 16,141-61-1472-16,-64 24-320 0,0-3-48 0,-2 0-16 15,0-2-384-15,-2 4 0 0,-7 0 0 0,2-3-12304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53:14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20095 989 7359 0,'5'0'656'0,"2"0"-528"15,-2 0-128-15,-1 0 0 0,-3-2 0 0,3 2 0 16,5-2 0-16,1 2-176 0,6 0 176 0,-2-2 144 16,0 4-16-16,-4-2-128 0,-1 0 960 0,-1 2 64 15,1 0 32-15,-4-1 0 0,4 3-640 0,-2-4-128 16,0 0-32-16,2 2 0 0,-2-2 208 0,1 0 48 0,8 0 0 0,-2-2 0 16,2 2 416-16,1-4 96 0,1 1 0 0,1-1 16 15,-19 4-400-15,0 0-64 0,0 0-32 0,82-7 0 16,-82 7-304-16,0 0-64 0,0 0-16 0,0 0 0 15,104 9-32-15,-88-4-128 0,3-1 192 0,-1-2-64 16,1 1-128-16,-2 2 0 0,2 0 0 0,-1-3 0 16,1 0 0-16,0-2 0 0,-19 0 0 0,0 0 0 15,0 0 0-15,87-5 0 0,-66 3 0 0,-21 2 0 16,0 0 0-16,0 0-176 0,0 0 176 0,96 5-128 16,-84-1 128-16,-1 3 0 0,-4 1 0 0,-4 3 0 0,1-1 0 15,-6 8 0-15,-2-1 0 0,-3 4 176 0,-1 0 208 16,-5 7 64-16,-1-2 0 0,-3 5 0 0,-2 1-48 0,-4 2 0 15,1 1 0-15,-3 4 0 0,-3-1-48 0,0 2-16 16,-3 0 0-16,0 4 0 0,-2-3 0 0,-4-1 0 16,-3 1 0-16,0-5 0 0,3 1-16 0,2-4 0 15,4 0 0-15,5-7 0 0,7-5 96 0,1-2 16 16,8-2 0-16,3-1 0 0,3-7-112 0,3 1-32 16,4-4 0-16,2-3 0 0,6 2-288 0,3-3 0 15,1 0 0-15,-15-2 0 0,0 0 368 0,0 0 64 16,101-9 16-16,-101 9 0 0,0 0-112 0,95-5-16 15,-95 5 0-15,0 0 0 0,97 0-320 0,-97 0 0 16,0 0 0-16,105 15 0 0,-105-15 0 0,0 0 0 0,116 21 0 0,-116-21 0 16,86 16 0-16,-86-16 0 0,87 16-144 0,-87-16 144 31,0 0-688-31,122 10-64 0,-122-10-16 0,0 0-12816 0</inkml:trace>
  <inkml:trace contextRef="#ctx0" brushRef="#br0" timeOffset="750.39">20445 1976 1839 0,'2'-2'160'0,"1"1"-160"16,1-3 0-16,-1 1 0 0,4 1 0 0,-5-2 160 0,1 3-160 0,4-3 160 15,2-3 32-15,3-3 0 0,2 3 0 0,-3-4 0 16,-4 4 704-16,0 2 160 0,0 0 32 0,-4 0 0 16,-1 3 448-16,0-1 112 0,-1-1 16 0,-2-1 0 15,-1 3-256-15,0-1-32 0,-1 1-16 0,1 0 0 0,0 0-400 0,-3 1-64 16,1-1-32-16,1 2 0 0,-1 0-640 0,1 0-224 16,-2 2 144-16,-2-1-144 0,1 3 304 0,-1-2-32 15,-1 1 0-15,-3 4 0 0,1-3 160 0,-8 1 16 16,3 3 16-16,-4 1 0 0,-2 2-208 0,0-1-32 15,-5 4-16-15,-2 0 0 0,2 0-208 0,-6 2 0 16,-1 1 0-16,-2 2 0 0,-1 0 0 0,-4 2 0 16,0 4-160-16,-4-3 160 0,-3 3 0 0,-7-1 0 15,-2 6 0-15,-3-4-128 16,-2 5 128-16,2-1-128 0,3-2 128 0,-2-2-128 0,3 7 128 0,-5-4 0 16,5 1 0-16,-3 3-128 0,1-3 272 0,1-2 64 0,-2-1 16 15,-3-2 0-15,6-3-64 0,4 1-16 0,6-2 0 0,3 2 0 16,5-4-144-16,2-2 128 0,2-1-128 0,0 0 128 15,4 1-128-15,1-3 0 0,5-4 0 0,-1 3 0 16,3-5-192-16,2 1 48 0,1-4 0 16,1 2 0-16,5-2-192 0,-2-1-48 0,3-4 0 0,1 2 0 31,3-2-672-31,0-2-144 0,2 2-16 0,3-4-7872 0</inkml:trace>
  <inkml:trace contextRef="#ctx0" brushRef="#br0" timeOffset="1565.94">17538 3230 3679 0,'-5'-5'320'0,"2"0"-320"0,1 1 0 0,0 4 0 16,2-1 800-16,0-1 96 0,0 0 0 0,0-1 16 16,0-4 240-16,0 1 64 0,-2 1 0 0,-1 2 0 15,3-3-480-15,-2 6-96 16,0 0 0-16,2 2-16 0,-1 3 336 0,-1 1 64 0,0-3 0 0,2 6 16 16,-2 0 32-16,2-3 0 0,2 7 0 0,0-6 0 15,1 7-304-15,4-4-64 0,-1-3-16 0,-1 5 0 16,4-3-688-16,-4 5 0 0,3-2 0 0,1 0 0 15,0 4 0-15,-2 0 0 0,2-1 0 0,1 3 0 0,-1 1 0 0,1 0 0 16,-1 2 0-16,1 0 0 16,3 1 288-16,-1-2-32 0,2-1 0 0,3 0 0 0,2-2-256 0,2 2 0 15,-21-19 128-15,0 0-128 0,94 39 0 0,-94-39 0 16,0 0-128-16,122-7 128 16,-122 7-1008-16,82-42-96 0,-45 14-32 0,-6-5 0 15,4 0-592-15,-5 0-112 0,-4 2-16 0,-4-4-16 16,1 0 208-16,0 4 64 0,-6-1 0 0,-5 1 0 15,1 6 944-15,-3 1 192 0,-3 3 32 0,-2 5 16 0,-1 3 416 0,-4 4 0 16,-2 2 0-16,0 5-128 0,-3 6-192 0,2 3-16 16,-6 3-16-16,0 4 0 0,0 5 480 0,1 0 112 0,-1 4 16 15,-2 5 0-15,1 0 496 0,1 5 96 0,-5 3 32 0,2 1 0 16,0 3 336-16,0-2 80 0,3 6 16 0,-5 1 0 16,2-3 32-16,1-2 16 0,-1 0 0 0,-2 0 0 15,2 2-480-15,-7 0-112 16,-4-1 0-16,-1-2-16 0,0-1-400 0,-3 0-80 0,0-1-16 0,-3 3 0 15,-3 5 272-15,-4-3 48 0,1 0 16 0,-3-5 0 16,1 1-208-16,3-5-64 0,0-3 0 0,4-4 0 16,3-7-832-1,5-9-192-15,1 1-16 0,2-10-16 0,7-2-432 0,0-10-96 0,6-1-16 0,2-7 0 16,3-5 1088-16,4-4 192 0,5-5 0 0,5-7 160 16,2-1 352-16,4-7 64 0,4-1 0 0,6-2 16 0,-2 1-48 15,6 3-16-15,4 0 0 0,3 5 0 0,1 5-528 0,-2 8 0 16,-38 29 0-16,75-49 0 15,-75 49-272-15,71-40-176 16,-71 40-16-16,65-37-9120 0</inkml:trace>
  <inkml:trace contextRef="#ctx0" brushRef="#br0" timeOffset="2054.28">18600 4268 7359 0,'-25'2'320'0,"13"0"80"0,-2 0-400 0,4-1 0 0,3-1 0 0,1 0 0 0,-2 4 912 0,-5-3 112 16,-6 5 0-16,-7-3 16 0,2 9 160 16,3-5 16-16,3 7 16 0,6-5 0 0,4 7-16 0,4-4 0 15,-1-2 0-15,5 4 0 16,5 2-208-16,0-4-48 0,4 2-16 0,3 2 0 0,6 1-272 0,1 1-48 15,5 2-16-15,4 0 0 0,-28-20-160 0,66 48-16 16,-66-48-16-16,72 51 0 0,-72-51-160 0,75 52-16 31,-75-52-16-31,87 56 0 0,-87-56-32 0,97 56 0 0,-97-56 0 0,100 48 0 0,-100-48 96 0,113 39 16 16,-113-39 0-16,124 28 0 0,-124-28-48 0,118 22 0 16,-118-22 0-1,108 28 0-15,-108-28-256 0,100 24 0 0,-100-24-128 0,90 30 128 31,-90-30-992-31,79 28-96 0,-79-28-32 0,74 31 0 16,-74-31-1056-16,0 0-224 0</inkml:trace>
  <inkml:trace contextRef="#ctx0" brushRef="#br0" timeOffset="3028.19">20239 5136 4607 0,'2'-9'400'0,"2"0"-400"0,1 4 0 0,-2 0 0 31,2-2-256-31,-1 2-128 0,5-11-16 0,5-7-16 0,5-10 416 0,3-3 0 0,-1 3 0 0,2 6 0 0,-7 1 1024 16,1 7 272-16,-1 2 64 0,-4 3 16 0,4 3-352 0,-8 6-80 16,5 2-16-16,-5 3 0 0,1 3-192 0,-2 1-32 15,3 6-16-15,-3-1 0 0,6 5 0 0,-5 1 0 16,3 3 0-16,1-1 0 0,2 4 80 0,0 2 0 15,2 1 16-15,3 4 0 0,0-4-256 0,0 6-48 16,0-4-16-16,0 2 0 0,2 2 160 0,-2-1 16 16,1 1 16-16,-1 3 0 0,0 0-192 0,0 0-32 15,-1-3-16-15,-1 5 0 0,0-2-32 0,3 1-16 16,-1-2 0-16,-2 3 0 0,1-8-144 0,-4 0-32 16,3-3 0-16,-1 0 0 15,-1-3-704-15,-1-7-160 0,-2 0-32 0,1-3-10464 0</inkml:trace>
  <inkml:trace contextRef="#ctx0" brushRef="#br0" timeOffset="3263.57">21118 4841 24879 0,'-18'9'1088'0,"6"-4"256"0,0 0-1088 0,5 2-256 0,-2-3 0 0,2-1 0 16,-2 6 672-16,-6 3 80 0,-15 13 16 0,-8 6 0 16,-8 13 352-16,-6 1 80 0,2 0 16 0,-1 2 0 0,2-2 32 0,2 2 16 15,-2-3 0-15,2 3 0 0,-1-2-1072 0,1-3-192 16,1 7 0-16,6-6 0 16,2 1-1488-16,5-4-192 0,7-7-48 0,6-1-12688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54:27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1850 4775 1839 0,'-5'5'160'0,"-2"4"-160"0,3-4 0 0,1-1 0 16,1-1 336-16,-2 6 48 0,-4 3 0 0,-3 11 0 15,-4 3 496-15,1 5 96 0,0 2 32 0,5-1 0 16,0-4-224-16,4-6-32 0,0 1-16 0,3-4 0 16,0 2-192-16,-3-2-32 0,2 0-16 0,-4 4 0 15,0 5 400-15,-2-4 96 16,-1 6 16-16,-1-1 0 0,1 6-32 0,1 0 0 0,2 0 0 0,0 0 0 16,0-4-400-16,5 4-96 0,4-2-16 0,3-5 0 15,4 0-128-15,1-4-16 0,4-1-16 0,4-1 0 0,-4-6-304 0,5 0 0 16,5-1 0-16,-24-15 0 0,0 0 0 0,0 0-144 15,126 37 144-15,-126-37-192 0,0 0 16 0,137 7 0 16,-137-7 0-16,101-5 0 16,-101 5-32-16,89-19-16 0,-50 3 0 0,-4-2 0 0,-8 1 224 0,1 1 0 15,-3 1 192-15,-3-1-192 0,1 0 608 0,3 1 16 16,-1-3 0-16,6-3 0 0,0 0-288 0,6-1-48 16,6-3-16-16,3-2 0 0,4 2-272 0,3-3 0 15,-1 4-176-15,-3-2 176 16,-4 1-512-16,-5 3 0 0,-2-1 0 0,-3-3 0 0,-5 0 240 15,-6 5 48-15,-3 2 16 0,-5 1 0 0,-4-1 464 0,-7 0 112 0,-5 3 16 0,-3-1 0 16,-8 3 608-16,-4-3 128 0,-8-3 32 0,-1 0 0 16,-1-5-304-16,-8 3-48 0,0-3-16 0,-5-4 0 15,-4 4-464-15,-9-3-112 0,-8 4-16 0,-4-2 0 16,-1-2-192-16,1 5-288 0,-3-1 64 0,-2-2 16 31,-2 5-576-31,0 2-112 0,2 3-32 0,-1 7 0 16,-6 2 64-16,-2 9 16 0,-1 7 0 0,6 8 0 0,8 8-176 0,-6 9-48 0</inkml:trace>
  <inkml:trace contextRef="#ctx0" brushRef="#br0" timeOffset="3751.56">19494 4488 5519 0,'-35'8'496'0,"10"-2"-496"16,6 1 0-16,7-4 0 0,7-1 816 0,1-2 64 0,1 2 16 0,-8-2 0 16,-4 5-1440-16,-5 2-288 0,-1 0-48 0,1-2-16 15,-1 4 704-15,-2-4 192 0,-5 5 0 0,-2-3 0 16,1 6-128-16,-2-3 128 0,-3 6 0 0,-4-1 0 16,0 3 1264-16,-1 1 336 0,3 4 64 0,-1-1 0 15,4 6 496-15,-2 0 80 0,2 3 32 0,2 1 0 16,-1 1-576-16,1 3-112 15,1 4-32-15,1 6 0 16,-1-3-896-16,-3 4-176 0,-2 0-32 0,0-3 16 0,0 5-464 0,4-8 0 16,1 5 0-16,8-5 0 0,1 1 0 0,7-3-160 15,9-3 160-15,7-1-192 0,4-4 384 0,8-3 80 16,6-3 16-16,-20-25 0 0,0 0-16 0,92 57 0 16,-92-57 0-16,0 0 0 0,129 16-272 0,-129-16 0 15,97-19 128-15,-44 1-128 0,-4-1 0 0,-1-4 0 16,-1 2-176-16,2-8 176 0,5-1-128 0,4-3 128 15,3-3 0-15,-2-3 0 0,-2 3 160 0,-3-4 96 16,-1 0 32-16,-3-7 0 0,-4 1-144 0,-5-3-16 0,-4 6-128 16,-2-4 240-16,-4-4-240 0,-5-1 0 0,-1 3 0 15,-4 1 0-15,0-5-384 0,-7 8 16 0,1-2 16 0,-4 5 0 16,-6 0 160-16,-5-3 16 0,-5 3 16 0,-9 1 0 16,-4-1 0-16,-8 2 0 0,-3 3 0 0,-12 4 0 31,-9-2-592-31,-9 11-112 0,-8 1-32 0,-18 13 0 15,-11 8-144-15,-14 11-48 0,-3 15 0 0,-4 13 0 0,2 10-1072 16,-7 8-208-16,-5 13-64 0,-3 5-3904 0</inkml:trace>
  <inkml:trace contextRef="#ctx0" brushRef="#br0" timeOffset="4866.62">22963 10808 13823 0,'-17'9'1216'16,"4"-4"-960"-16,6-1-256 0,4-2 0 0,1-1 896 0,-3 5 144 16,-9 2 32-16,-9 5 0 0,-5 2-624 0,-1-1-112 15,-6 4-16-15,2-3-16 0,0 4-496 0,-6-1-112 16,-1 1-16-16,-3 4 0 0,-1 3 320 0,-3 0 0 16,2 2-128-16,1 1 128 0,4 1 304 0,2 0 112 15,0 3 32-15,-1 0 0 0,3 2 464 0,3 1 112 16,3 2 0-16,2 1 16 0,4 3 240 0,1-2 32 15,4 0 16-15,3-2 0 0,7 4-592 0,1 1-112 16,4 1-32-16,6-1 0 0,5 6-592 0,3-5 0 16,8 5 0-16,3-6 0 0,5-3 0 0,-26-40 0 15,64 73-160-15,-64-73 160 16,84 56-704-16,-84-56-16 0,98 51-16 0,-98-51 0 16,108 34-96-16,-108-34 0 0,123 21-16 0,-123-21 0 0,121 7 480 0,-121-7 112 0,99 2 0 0,-99-2 16 15,85-10 528-15,-85 10 96 0,80-28 32 0,-80 28 0 16,79-37 304-16,-36 14 64 0,1-3 16 0,6-3 0 15,1-6-48-15,3-2-16 0,4-3 0 0,-4-9 0 16,-4-6-304-16,-5-6-64 0,-3 2-16 0,-5-2 0 31,-4 0-1072-31,-3-6-224 0,-4 5-32 0,-5-6-16 0,-6 3-800 0,-2-3-144 0,-10 7-48 0,-5 2 0 16,-5 4 1568-16,-5 2 416 0,-5 10-128 0,-4 4 128 16,-7 8 464-16,-2 7 160 0,-5 3 16 0,-3 7 16 0,-7 2-528 0,-6 8-128 15,-5 9 0-15,-8 9 0 0,-4 4-144 0,2 4-64 16,0 8-16-16,3-2-6352 15,7 5-1264-15</inkml:trace>
  <inkml:trace contextRef="#ctx0" brushRef="#br0" timeOffset="6408.93">5609 11011 15663 0,'-27'5'1392'0,"10"2"-1120"0,1-2-272 0,8-3 0 16,6-1 496-16,0-1 32 0,-1 4 16 0,-1 1 0 31,1 4 576-31,-3 0 112 0,1 1 32 0,2 6 0 0,-2-2-1072 0,-1 3-192 0,-2-1 0 0,-3 6-160 31,-5 1-208-31,-1 1-32 0,-4 4-16 0,-2 0 0 16,-4 3 0-16,-1 1 0 0,-2 4 0 0,-1 6 0 16,3-2 416-16,3 0 0 0,-4 4 0 0,3 1 176 15,0 6 464-15,-1 3 112 0,3-2 16 0,5 0 0 16,0 0-352-16,1 2-64 0,3 0-16 0,2 0 0 0,3-3-336 0,1-4 128 16,2 3-128-16,5-4 0 0,2 1 0 0,2-2 0 15,5 4 0-15,4-6 0 0,6-1 0 0,-3 0 0 16,5-9 0-16,6-2 0 0,-25-31 0 0,62 51 0 15,-62-51 0-15,0 0 0 0,114 42 320 0,-114-42 80 16,106 5 32-16,-106-5 0 0,124-19 432 0,-124 19 96 16,116-44 0-16,-69 13 16 0,-5-4-160 0,-5 2-48 15,-2-4 0-15,-7 1 0 0,-1-3-288 0,0-8-64 16,-1-7-16-16,-7-1 0 0,-2-1-400 0,-6 0 0 0,-1 4 128 0,-5-4-128 16,-1 1 0-16,-6-3 0 0,-1-5 0 0,-3 4 128 15,-4 0-128-15,-6-6 0 0,-1 1 0 0,-9 0 0 16,0-3 0-16,-9 5 0 0,-4 1 0 0,-2 5 0 15,-5 7 0-15,-1 11 0 0,-7 15-128 0,-10 11 128 32,-2 16-400-32,1 9-16 0,4 10 0 0,4 8-8928 0,6 4-1776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1T00:03:56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1367 7565 7359 0,'-7'0'656'0,"2"-1"-528"0,3 1-128 0,-1 0 0 16,3 0 816-16,-2-2 128 0,-3 0 16 0,-2-1 16 16,-5-4-464-16,1 3-112 0,-1-1-16 0,0-2 0 15,1 2-128-15,-6 3-48 16,3 0 0-16,-4 1 0 0,3 1 448 0,-4 0 96 0,-2 1 16 0,2 3 0 15,3-2 16-15,-2 1 16 0,1 2 0 0,3 0 0 16,-2-1-368-16,2-4-80 0,2 2-16 0,4-1 0 16,-1-1-80-16,0-1-32 0,4-1 0 0,0 2 0 15,3-2-224-15,-2 0 0 0,3-1 0 0,1 1 0 16,1-3 0-16,-1 3 144 0,0-1-144 0,0 1 128 16,2 0-128-1,2 1 160-15,1-1-160 0,-2-2 160 0,6 1-160 0,-2 1 0 0,3 0 0 0,1 1 128 0,3 1-128 0,-4-2 0 16,-10 2 0-16,0 0 0 0,0 0 128 0,77-14-128 15,-77 14 0-15,0 0 128 0,78-10 160 0,-78 10 32 32,0 0 0-32,108-21 0 0,-108 21-320 0,86-23 0 0,-86 23 0 0,89-24 0 0,-89 24 0 0,83-27 0 31,-83 27 0-31,82-27 0 0,-82 27 0 0,73-21 0 16,-73 21 0-16,82-19 0 0,-82 19 0 0,82-14 0 15,-82 14 0-15,86-6 0 0,-86 6 384 0,83-1 64 16,-83 1 0-16,0 0 16 0,107 1 176 0,-107-1 48 0,0 0 0 0,99 6 0 15,-99-6-400-15,0 0-80 0,96 5-16 0,-96-5 0 16,0 0-192-16,104 5 0 0,-104-5 0 0,0 0 0 16,108 4 0-16,-108-4 0 0,0 0 0 0,114 1 0 15,-114-1 224-15,0 0 48 0,111-1 16 0,-111 1 0 16,0 0 400-16,91-6 80 0,-91 6 0 0,0 0 16 16,85-14-336-16,-85 14-64 0,0 0 0 0,91-14-16 15,-91 14-192-15,0 0-48 0,87-10 0 0,-87 10 0 16,0 0-128-16,87-10 0 0,-87 10 0 0,0 0 0 15,92-7 0-15,-92 7 0 0,0 0 0 0,100-14 0 16,-100 14 0-16,0 0 0 0,104-23 0 0,-104 23 0 0,68-21 0 16,-68 21 0-16,63-19 0 0,-63 19 0 0,71-19 0 0,-71 19 0 15,74-18 0-15,-74 18 0 0,0 0 256 0,102-15 80 16,-102 15 16-16,0 0 0 0,115-9 32 0,-115 9 0 16,81-10 0-16,-81 10 0 0,75-14-240 0,-75 14-144 15,0 0 192-15,90-23-192 0,-90 23 128 0,0 0-128 16,80-21 0-16,-80 21 0 0,0 0 0 0,72-19 0 15,-72 19 0-15,0 0 0 0,64-21 0 0,-64 21 0 16,0 0 0-16,59-23 0 0,-39 13 0 0,-1 5 0 16,-2-4 0-16,1 4 0 0,-1 0 208 0,-6 1-16 15,1-3 0-15,-2 5 0 0,1-1 144 0,-3 1 32 16,3 2 0-16,-2-2 0 0,-3 2-96 0,3 2-16 0,0-2 0 0,-4 0 0 16,4 2-96-16,0 0-32 0,-1-1 0 0,3 1 0 15,-3 2-128-15,1 1 0 0,-2-2 0 0,0 1 128 16,-2-3-128-16,-1 1 0 0,-1 3 0 0,1-3 0 15,-1 0 0-15,-1 0 0 0,-2-2 0 0,-2 1 0 16,-1 1 0-16,1-2 0 0,-1 2 0 0,-1 0 0 16,-1 1 0-16,-2 1 0 0,2-1 0 0,-2-1 0 15,-2 3 192-15,0-1-64 0,-1 3 0 0,1-2 0 16,-1 0-128-16,-1 2 0 0,1-2 0 0,3-1 128 16,-2-1-128-16,4 1 0 0,0 1 0 0,-1-2 0 15,3 1 0-15,-2-2 0 0,1-2 0 0,2 0 0 16,-3 0 0-16,2 0-144 0,1 1 144 0,-2-1 0 15,3-1 0-15,-3 1 0 0,4 0 0 0,0-2 0 0,0-2 0 0,-3 1 0 16,3-4 0-16,0 3 0 0,0-1 0 0,-2-4 0 16,2 4 0-16,-3-3 0 0,1-1 0 0,-2 2 0 15,1-5 0-15,1 1 0 0,-5 1-272 0,2-4 48 16,1 3 16-16,1-3 0 16,-2-1-176-16,-1 3-48 0,1-1 0 15,2-2 0-15,-4 1 144 0,0 2 32 0,2-1 0 0,-4-1 0 0,0 4 64 0,0-2 32 16,1 5 0-16,-3-5 0 0,3 3 160 0,-5-2 0 15,5 3 0-15,-5-3 0 0,1 3 0 0,2-1 0 16,-2-2 0-16,-1 3 0 0,1 1 0 0,0-4 0 16,3 4 0-16,-3-1 0 0,3 2 0 0,-3-1 0 15,7-1 0-15,-4 3 128 0,4-1 0 0,2 1 16 0,-3 0 0 16,5 3 0-16,-1-3 0 0,2 1 0 0,0-1 0 0,0 2 0 16,2 1-144-16,-2-2 0 0,1 1 0 0,3 1 128 15,-4-3-128-15,0 2 0 0,2 1 144 16,-1-2-144-16,1 3 192 0,0-1-16 0,-1 2-16 0,3 0 0 15,-2 0-160-15,3 2 0 0,-3-1 0 0,1 3 0 16,1-2 0-16,-1 3 0 0,4 3 0 0,-3-1 0 16,4 6 0-16,-1-5 0 0,5 8 0 0,1-2 0 15,-13-14 0-15,0 0 0 0,55 47 0 0,-55-47 0 16,0 0 0-16,70 54 0 0,-70-54 0 0,0 0 0 16,77 56 0-16,-77-56 0 0,0 0 0 0,66 59 0 15,-66-59 128-15,0 0-128 0,65 68 0 0,-65-68 128 0,0 0 80 0,52 64 16 16,-52-64 0-16,29 51 0 0,-29-51-64 0,28 42-16 15,-14-22 0-15,0 0 0 0,0-3-144 0,-2 0 0 16,2-1 0-16,-2 0 128 0,-1-4-128 0,-1-2 0 16,1 4 0-16,-4-7 0 0,0 2 0 0,-4-2 0 15,2-2 0-15,-3 2 0 0,-2-2 0 0,-2-1 0 16,-1 3 0-16,-2-2 0 0,0 0 0 0,-6 6 0 16,-1-1 0-16,-4 4 0 0,-3 0 0 0,-2-2 192 15,-5 4-192-15,-4 3 192 0,-1 2 0 0,-4 0 0 16,-1 3 0-16,-1-1 0 0,0-4-64 0,-1 4-128 15,1-4 192-15,3 4-64 0,-1-1-128 0,-2-3 0 16,6-3 0-16,-1 2 0 0,3-3-160 0,6 1-112 16,4-6-32-16,7-3-17776 15</inkml:trace>
  <inkml:trace contextRef="#ctx0" brushRef="#br0" timeOffset="29089.45">2667 13045 3679 0,'2'0'320'0,"3"0"-320"0,-5 0 0 0,2 0 0 16,0 0 528-16,1-2 48 0,2 0 0 0,4-1 0 0,1-2-272 0,1-1-48 15,-2 5-16-15,-2-3 0 0,0 1 0 0,-4 1 0 16,-1 2 0-16,0 0 0 0,-4 0 432 16,2 0 96-16,-2 0 0 0,0 0 16 0,-1 0 432 0,1 0 96 15,0 0 16-15,1 2 0 16,1-2-464-16,-2 1-96 0,2-1 0 0,-4 2-16 0,4 2-192 0,-1-3-48 16,1-1 0-16,-2 4 0 0,2 3-304 0,0-4-64 15,-2 3-16-15,2 2 0 0,0 1 16 0,0 1 0 16,0 1 0-16,0 3 0 0,2-2 112 0,0 0 32 15,-1 4 0-15,5 1 0 0,-5-1-80 0,3 1-16 16,1 1 0-16,-1 3 0 0,1 0-192 0,0 1 0 31,-2-1 0-31,1 2 0 0,1 1 0 0,-5-1 0 0,0 0 0 16,0-3 0-16,-3 3 0 0,1 1-192 0,-2 1 192 0,-1-3-160 16,2 5 160-16,-4-1 0 0,0-2 0 0,2 7-128 15,-2 3 128-15,0 0 0 0,1 5 128 0,-1-3-128 16,2 4 416-16,0-1 16 0,3 2 0 0,-5 3 0 15,4 3-160-15,1-2-16 0,0-5-16 0,-1 0 0 16,1-1-240-16,-3-4 0 0,1-1 0 0,1-6 0 16,-1-2 0-16,1-5 0 0,3-2 0 0,-4 1 0 15,1-3 0-15,-1-5 0 0,1-1 0 0,-1 1 0 16,-1-5 208-16,2 0 112 0,1-2 0 0,0-1 16 16,2-3 320-16,-1-1 64 0,2 0 16 0,1 0 0 15,2-1-480-15,2-1-112 0,-4 0-16 0,2-1 0 16,-1-1-128-16,1 1 0 0,1 1-192 0,-5 0 192 15,2 2-592-15,-1-2 0 16,1 1 0-16,3-5-11424 0</inkml:trace>
  <inkml:trace contextRef="#ctx0" brushRef="#br0" timeOffset="37493.99">4718 13095 6447 0,'5'-1'576'0,"1"-1"-576"0,-5-2 0 0,3 3 0 0,-1-1 640 0,1 0 32 0,6-1 0 0,6-3 0 16,1-2 112-16,3 1 32 0,-3 2 0 0,-5-2 0 15,2 3-656-15,-5 2-160 0,0 1 0 0,-4 1 0 16,0 0 0-16,0 0 0 0,0 0 0 0,-1 1 0 16,-4 3 0-16,2-2 160 0,-2 1 16 0,0 4 0 15,0-2 720-15,-2-1 128 0,2 4 48 0,0-1 0 16,0 0 272-16,0 4 48 0,0-4 16 0,2 5 0 0,-2-3-464 0,0 5-96 15,0 1-16-15,0-1 0 0,-2 4-416 0,2 1-96 16,-2-2 0-16,0 2-16 0,-1 1-176 16,-1-1-128-16,-1-2 144 0,2-1-144 0,-2 0 192 0,1-1-64 15,-1 4-128-15,-2-1 192 0,2-1 96 0,-4 4 16 16,2-2 0-16,0 2 0 0,-4 2 144 0,1 1 16 16,-2 2 16-16,0-3 0 0,1 1-192 0,-1-3-32 15,7 0-16-15,-4-2 0 0,4-5-240 0,3-3 144 16,0-1-144-16,4-5 128 0,2-1-128 0,3-4 0 15,1 0 0-15,6-5 0 0,2-4 0 0,3 0 0 16,4-5-144-16,1 2 144 16,0-4 0-16,3-1 0 0,0 0 0 0,3-1 0 0,-30 18 0 0,59-38 0 0,-26 19 0 0,-5-1 0 15,4 1 128 1,-3 4-128-16,-1-3 0 0,0 4 0 0,0 2 144 0,-2 0-144 0,2 0 128 0,-4 3-128 16,1 2 224-16,1-2-32 0,-3 6-16 0,-1-2 0 15,1-1-176-15,-2 3 0 0,3 1 0 0,-3 0 0 16,-2-1 0-16,0 1 0 0,1 2 0 0,-1 0 0 15,-2 0 0-15,2 0-256 0,-1 0 48 0,1 0 0 32,-2 0-880-32,-3 2-160 0,4-2-32 0,-1 2-10816 0</inkml:trace>
  <inkml:trace contextRef="#ctx0" brushRef="#br0" timeOffset="37901.87">5636 12914 10127 0,'-5'9'448'0,"0"-4"96"0,3 0-544 0,1-1 0 0,2 1 0 0,-1-3 0 16,2 0 720-16,3 3 48 0,-1 4 0 0,1 1 0 15,2 7 128-15,0 1 16 0,-2 1 16 0,0 2 0 16,2 3 0-16,-3 4 0 0,1 0 0 0,-1 7 0 15,1 3 64-15,-4 7 16 0,1 2 0 0,-4 2 0 16,2 2-208-16,-8 8-32 0,1 5-16 0,-4 4 0 16,-1 9-272-16,-2 1-48 0,0 4-16 0,-1 4 0 15,1-3 96-15,-2-8 32 0,6-4 0 0,6-10 0 16,8-10-832-16,6-9-160 16</inkml:trace>
  <inkml:trace contextRef="#ctx0" brushRef="#br0" timeOffset="48841.4">8087 12670 7359 0,'-11'11'656'0,"2"-6"-528"0,6-3-128 0,3 0 0 16,-4-4 528-16,1 5 80 0,-4 4 16 0,-7 2 0 15,-2 5-624-15,-1-4 0 0,1 4 0 0,-1-2 0 16,1-5-1760-16,0 6-272 0,2-6-48 0,2 1-16 0,-3 1 1744 16,-1 0 352-16,0 1 0 0,1 1 128 15,2-4-128-15,-1 1 0 0,6-4 0 0,1-2 0 0,1-2 608 0,3-4 96 16,-2-3 32-16,1 4 32 0,3-3 2368 0,-1-1 464 16,0 4 112-16,0 1 32 0,2-1-976 0,0 1-192 15,0 0-32-15,0 2-16 0,2 0-1552 0,-2 2-304 16,2 1-64-16,-2 1-16 0,0 5-592 0,0-2 0 15,-2 5 0-15,-1-2-128 0,1 6 128 0,-5-2-192 16,0 5 192-16,-2 4-192 0,0-2 592 0,-1 8 112 16,0-1 32-16,-3 7 0 0,3 3 320 0,-4 9 64 15,0 4 16-15,2 6 0 0,-2 9-272 0,0-3-48 16,0 7-16-16,4-8 0 0,-1-4-256 0,2 1-48 0,1 4-16 0,1-2 0 16,-2-2-160-16,2-1-128 0,0 2 144 0,-5 1-144 15,1-7 0-15,-1-3 0 0,-2-2 0 0,-1-7 0 16,4-4-256-16,-6-7-64 0,4-5 0 0,5-3 0 31,-3-4-1088-31,6-3-208 0,2-8-48 0,4-8-12864 0</inkml:trace>
  <inkml:trace contextRef="#ctx0" brushRef="#br0" timeOffset="49469.02">8911 12545 25791 0,'-7'23'1152'0,"7"-11"224"0,3 2-1104 0,3-9-272 15,-1 2 0-15,0-4 0 0,4 1 0 0,3 6 0 16,7 3 0-16,5 6 0 16,-24-19-1472-16,0 0-320 0,61 55-48 0,-45-41-16 15,-2-3 1008-15,0-6 192 0,2-3 32 0,1-4 16 0,4-1 2208 0,2-8 432 0,-23 11 80 0,0 0 32 16,87-45 48-16,-87 45 16 0,76-40 0 0,-76 40 0 16,84-35-832-16,-84 35-160 0,89-30-48 15,-89 30 0-15,87-17-672 0,-87 17-144 0,0 0-32 0,115 7 0 16,-115-7-320-16,0 0 0 0,82 43 0 0,-61-18 0 15,-2 6-208-15,-3 7-112 0,-4 4-32 0,-5 9 0 16,-4-1-384 0,-3 8-80-16,-5 4-16 0,-2 3 0 0,-8 6 384 0,-5 4 80 0,-2 2 16 0,-8-2 0 15,-1 0 352-15,-2-4 0 0,-6-1-144 0,-2-8 144 16,-1-2 384-16,0-1 144 0,-2-2 32 0,1-3 0 16,4-3 272-16,5-9 64 0,4-4 16 0,7-10 0 0,2-5-560 15,0-10-112-15,8-6-32 0,2-5 0 0,2-5-208 0,9-8-288 16,-1-1 64-16,2-7 16 15,5-6-192-15,2-4-48 16,4-9 0-16,4-9 0 0,5 3 224 0,2-7 32 0,3-1 16 0,3 2 0 0,8-4 176 0,3 5 0 16,5 9 0-16,3 5 0 0,-48 35-192 0,94-43 0 15,-94 43 0-15,0 0 0 16,125-20-208-16,-125 20-48 0,0 0-16 0,120 33 0 16,-120-33 464-16,86 47 288 0,-86-47-32 0,92 63-16 0,-92-63 848 0,113 66 192 15,-113-66 16-15,131 60 16 0,-131-60-640 0,138 45-128 16,-138-45-32-16,153 19-12224 15,-153-19-2464-15</inkml:trace>
  <inkml:trace contextRef="#ctx0" brushRef="#br0" timeOffset="60665.07">23491 3627 4607 0,'-9'-12'400'0,"2"5"-400"0,4 0 0 0,1 2 0 15,-1 1 768-15,-1-1 80 0,-5-9 16 0,-6-3 0 16,-4-6-688-16,-1 2-176 0,1 4 0 0,0 7 0 15,0 4 0-15,1 8-256 0,3 7 64 0,-3 1 16 16,3 8-272 0,-1 2-64-16,-1 8-16 0,-1 0 0 0,4 5 336 0,0 0 64 15,0 4 128-15,2 3-208 0,2 4 48 0,-1 4 16 0,1 1 0 0,-1 10 0 0,-1 9-48 16,0 4 0-16,1 4 0 0,1 6 0 0,0 9 64 16,-1-1 0-16,-3 1 0 0,0 1 0 0,2 2 128 0,-2 6 128 15,-3 4-128-15,1 4 176 0,-1 0-176 0,-1-3-144 16,1 3 144-16,-1-2-208 0,6 5 208 15,-4 2 0-15,1-1 0 0,-1-1 0 0,2-6 0 0,2 3 0 16,0-5 0-16,-2 6 0 0,2 5 0 0,-4-6 0 16,2-6-160-16,-4 1 160 0,3-2 0 0,-3 5 0 15,4 6 0-15,-5-2 0 0,4-6 0 0,-1-1 0 16,0-6 0-16,1 3 128 0,1 4 128 0,-2-1 32 16,0-2 0-16,1-4 0 0,-1-6 160 0,0 3 16 0,0 7 16 15,-1-2 0-15,0-1-48 0,-1-2-16 0,1 1 0 0,-1-3 0 31,3 0-224-31,-1-3-64 0,4 1 0 0,-6 2 0 0,4-1-128 0,-1-3-224 0,-1-1 48 0,2-7 16 32,-3-2-448-32,3-3-96 0,0 1 0 0,-2 0-16 0,2-1 336 0,-3-2 64 0,1-4 0 0,0-1 16 15,1-11 304-15,2 0 144 0,0 1-16 0,-1-3 0 16,1-1 224-16,1 3 32 0,-2 4 16 0,2-4 0 16,-2-3-400-16,-2-1-224 15,-1 3 32-15,-2-6 0 0,1 0 0 0,-1-3 16 0,2 5 0 0,-2-2 0 16,3 2 176-16,0 0 128 0,2-1-128 0,-1 2 176 0,2-1 400 15,3 0 96-15,0-3 16 0,3-6 0 0,-4 2-48 16,4-3-16-16,2-2 0 0,1 1 0 0,1-1-176 0,-1-4-48 16,3 1 0-16,1-6 0 0,0-4-400 0,1 1-272 15,3-2 32-15,1 3 16 0,2 0 224 0,-3-1 0 16</inkml:trace>
  <inkml:trace contextRef="#ctx0" brushRef="#br0" timeOffset="61010.39">21491 11146 18431 0,'-14'33'816'0,"5"-12"160"0,5 2-784 0,4-6-192 0,0-3 0 0,4-3 0 16,1 1 0-16,6 18-128 0,1 11 128 0,7 13-208 15,9 6-1008 1,-2-3-192-16,2-5-32 0,0-5-16 0,0 2-672 0,-6-7-144 0,3 0-32 0,-1 1 0 16,0-4 1872-16,-1-5 432 0,-2-2 0 0,-2-1 0 15,0-6 1600-15,-1-5 336 0,-3 5 64 0,1-11 16 31,2 1 624-31,-18-15 128 0,0 0 32 0,0 0 0 0,0 0-896 0,99 0-176 16,-99 0-48-16,71-45 0 0,-71 45-928 0,101-96-192 16,-27 21-48-16,16-20 0 0,16-15-256 15,22-22-64-15,22-20-16 0,-1-24-13616 16</inkml:trace>
  <inkml:trace contextRef="#ctx0" brushRef="#br0" timeOffset="64436.66">12081 12385 11055 0,'-7'17'976'0,"1"-3"-784"0,5-5-192 0,2 0 0 16,1-3 1072-16,-2 5 160 0,0 10 48 0,-2 8 0 15,2 12-256-15,0 2-32 0,2-6-16 0,-2-8 0 16,-2 1-800-16,1-4-176 0,-1-3 0 0,-2 1 0 16,1-5 0-16,-4 2-192 0,0 0 192 0,0-2-192 0,0 0 192 0,0 0 0 15,-3 4 0-15,1 0 0 0,-2 5 784 0,3-4 48 16,-4 6 16-16,-2-1 0 0,1 6 272 0,1-2 48 15,2 0 16-15,-2 0 0 16,-1 6-560-16,5-3-112 0,-6 3-32 0,1-1 0 0,3 4-480 0,0-2 0 16,-1 3 0-16,-3 6 0 0,2 2 0 0,2 1 0 15,-3 4 0-15,5-1 0 0,-3 3 0 0,2-1 0 16,-1-1 0-16,3-7 0 0,2-6 0 0,0-8 0 16,3-7-192-16,2-2-8016 15,5-5-1616-15</inkml:trace>
  <inkml:trace contextRef="#ctx0" brushRef="#br0" timeOffset="65096.76">13229 12505 14735 0,'-2'7'640'0,"-1"-4"160"0,6 1-640 0,-1-4-160 15,-2 0 0-15,2 0 0 0,1 0 256 0,2 0 32 16,4 0 0-16,-2 0 0 0,4 0 272 0,-10-2 48 15,1 0 16-15,-2-3 0 16,-3 0 96-16,-6 0 32 0,0-2 0 0,-7-4 0 0,-1 4 160 0,-2-5 48 16,-2 3 0-16,-2-3 0 0,-5 4 96 0,0-5 32 15,-1-1 0-15,-4 2 0 0,1-2-576 0,1 0-96 16,-2 6-32-16,3-1 0 0,1 7-384 0,1 2 0 16,0 4-144-16,2 6 144 15,3 4-656-15,-1 2-32 0,3 3 0 0,0 4 0 16,0 1-224-16,2 2-48 0,1 7-16 0,-1 2 0 15,2 2 384-15,1 1 80 0,0 0 0 0,4 0 16 0,0 1 496 0,3-4 0 0,4-1 128 0,5-6-128 16,5 0 672-16,1-5 32 16,7 0 0-16,5-4 0 0,-18-19-192 0,0 0-48 0,0 0 0 0,84 38 0 15,-84-38-208-15,0 0-64 0,87-5 0 0,-87 5 0 16,62-23-192-16,-30 4 144 0,4 0-144 0,-3-7 128 16,6 3 16-16,-1-3 0 0,4-2 0 0,-4-2 0 15,2-1-16-15,-3-2-128 0,0 0 192 0,-6 2-64 16,0-1-256-16,-1 1-64 0,-2 3-16 0,-2-3 0 15,2 4-640 1,-4 3-128-16,-1 1-32 0,1 4 0 0,-5 5-144 0,1 2-16 0,-3 5-16 0,-3 4 0 0,0 10 656 0,-4 0 128 16,-1 10 16-16,0 2 16 0,-6 9 784 0,-1 3 160 15,-2 8 16-15,-2 6 16 0,1 2 1056 16,-6 7 224-16,0 4 32 0,0 11 16 0,-6-1-192 0,3 11-32 16,-2 4-16-16,-2 4 0 0,0-1-528 0,-2 1-96 15,1 0-32-15,-5 2 0 16,1 1-464-16,-3 2-112 0,2-1-16 0,6-7 0 0,0-6-448 0,9-7 0 15,5-11 0-15,5-5-17008 0</inkml:trace>
  <inkml:trace contextRef="#ctx0" brushRef="#br0" timeOffset="66071.67">20182 12439 20271 0,'-25'1'1792'0,"11"1"-1424"0,1-2-368 0,9 0 0 16,2 2 272-16,4-2-16 0,-2 2 0 0,0 3 0 16,2 0-256-16,1 2 128 0,1 7-128 0,-1 2 0 31,4 3-1104-31,-7 2-336 0,2 0-64 0,-2 0-16 15,0 1 160-15,0-1 16 0,-2 2 16 0,2-6 0 0,0-1 848 0,0-2 160 0,0-2 48 0,2-5 0 0,1 2 1360 0,1-4 256 16,-1-2 64-16,4-1 16 16,-1 2 192-16,-1-4 48 0,4 0 0 0,1-4 0 0,4-1-400 15,2-7-80-15,1 5-16 0,7-9 0 0,6-3-368 0,8-4-80 16,6-3-16-16,7-2 0 0,8-3-528 0,4-6-176 16,3 1 0-16,-2 1 0 31,-3-2-464-31,-5 4-208 0,-2-2-32 0,-7 1-11072 0</inkml:trace>
  <inkml:trace contextRef="#ctx0" brushRef="#br0" timeOffset="72131.24">15398 12291 14735 0,'-19'10'1312'0,"5"-5"-1056"0,7 1-256 0,0-6 0 16,7 1 416-16,0-1 32 0,2 0 0 0,2-1 0 16,-1 1-112-16,4-6-16 0,4-2 0 0,-1-1 0 15,0-5-1408-15,1 4-304 0,-1-4-48 0,-1 0-16 32,0 0 48-32,-2 3 0 0,1 1 0 0,-4 3 0 0,3 3 1408 0,2-3 256 0,-4 4 64 0,7-1 0 15,-1-1 1312-15,2-2 256 0,7 2 48 0,-20 5 16 16,0 0-464-16,76-23-80 0,-76 23-32 0,0 0 0 0,103-17-576 0,-103 17-112 15,0 0-32-15,112-3 0 16,-112 3-464-16,0 0-192 0,99 12 176 0,-99-12-176 0,0 0 0 0,70 42 0 16,-53-23 0-16,-1 3 0 15,-4 3-256-15,-2 8 0 0,-3 3 0 0,-3 6 0 0,-4 5-96 0,-4 4-16 16,-6 6 0-16,-4 6 0 0,-3 3 192 0,-6 5 48 16,-1 1 0-16,-6 5 0 0,-3 3 128 0,-6 7 0 15,-4 2 0-15,-6 1 0 0,0 2 0 0,-1-11 0 16,3-7 0-16,3-6 128 0,1-12-128 0,4-5 0 15,4-8 0-15,2-8 0 0,4-9 0 0,3-7 0 16,1-6 0-16,4-10 0 0,2-5 0 0,2-5 0 0,4-7 128 16,-2-3-128-16,4-6 160 0,1-5-32 0,1 2-128 0,2-5 192 15,2 1-192-15,0 1 0 0,1-3 0 0,2-1 0 16,4-2 400-16,2 1 48 0,3-1 0 0,1 2 0 16,3 5 176-16,5-2 32 0,-3 9 16 0,5 0 0 15,1 4 16-15,0 1 0 0,2 8 0 0,4-3 0 16,-25 11-16-16,0 0 0 0,0 0 0 0,108-3 0 15,-108 3-320-15,0 0-64 0,109 10-16 0,-109-10 0 16,93 9-272-16,-93-9-272 0,104 14 48 0,-104-14-8784 16,105 10-1744-16</inkml:trace>
  <inkml:trace contextRef="#ctx0" brushRef="#br0" timeOffset="72618.13">17092 12211 16575 0,'-21'-14'1472'0,"6"0"-1168"16,4 3-304-16,4 1 0 0,5 6 704 0,1-1 96 16,-3-2 16-16,-4-2 0 0,-5-5-384 0,-4-5-80 15,-6 5-16-15,-3 9 0 16,-2 3-864-16,-1 6-176 0,-3 10-48 0,-1 3 0 15,0 6-448-15,-4 5-80 0,3 1-32 0,2 3 0 0,4 3 1312 0,-1 5 144 0,3 3 96 0,-1 1 16 16,5 6 912-16,3 2 192 0,3 4 48 0,4-2 0 16,0-3-256-1,8 1-64-15,4-5 0 0,4-3 0 0,4-8-704 0,6 1-128 0,5-2-48 0,9-4 0 16,-28-31-208-16,65 68 0 0,-65-68 0 0,76 68 0 16,-76-68 0-16,79 57 0 0,-79-57-128 0,63 49 128 31,-44-19-912-31,-2-3-128 0,-10 8-32 0,-3 2 0 0,-6-1-400 0,-3-1-96 15,-6-5-16-15,-1 1 0 16,-5 1 336-16,-6-3 64 0,-3 3 16 0,-2-8 0 0,-4-5 784 0,-1-3 144 0,4-4 48 0,-4-7 0 0,1-3 832 0,4-7 160 16,-5-6 32-16,4-1 16 0,3-2 448 0,1-9 96 15,6-4 16-15,0-5 0 0,5-10 496 0,5-5 96 16,4-5 32-16,5-7 0 0,9-9-432 0,5-3-64 16,8-9-32-16,4-1 0 0,9-2-1056 0,4-6-192 15,8-5-64-15,0 2 0 0,7-1-192 0,0 10 0 31,-4 8 0-31,8 5-160 0,1 7 160 0,2 9 0 0,0 6 0 0,-2 9-128 0,-1 5-224 0,-6 7-32 16</inkml:trace>
  <inkml:trace contextRef="#ctx0" brushRef="#br0" timeOffset="79364.67">2528 15445 3679 0,'-4'5'320'0,"-3"0"-320"16,4-3 0-16,1 0 0 0,0 3 1184 0,-1 0 160 15,-4 2 48-15,-4 7 0 0,-1 5 128 0,-4 1 16 16,3 0 16-16,-1 0 0 0,0-1-528 0,3 0-128 16,-3 0 0-16,4-1-16 0,-2-3-320 0,1-1-64 15,2-3-16-15,1 3 0 0,-1-8-32 0,2 5 0 16,2-6 0-16,1-1 0 0,3 1-160 0,-1-2-32 15,2-3-16-15,3 0 0 0,1 0-112 0,1-1-128 0,2-6 176 0,3 3-176 16,4-3 128-16,0-3-128 0,2 5 0 0,-4-6 0 16,6 4 256-16,1-5-48 0,2 5-16 0,0-2 0 15,3 1-192-15,-1 1 0 0,3-2 128 0,2 5-128 16,0 1 0-16,-1 1 0 0,0 2 0 0,-3 0 0 16,0 4 0-16,-4-1 0 0,-1 11 0 0,-9 3-160 15,1 4 160-15,-6 2 0 0,-2 10 0 0,-4 2 0 16,-3 3 304-16,-1 4-16 0,-4 2 0 0,-1 6 0 15,-2 1 752-15,-4-1 160 16,0 2 16-16,-3-3 16 0,2-4-208 0,-6 6-32 0,-1-2-16 0,-3 1 0 0,-4 1-528 0,1-2-128 16,1 5 0-16,-4-2-16 0,1-3-304 0,-1-1 0 15,-3 6 0-15,-1-10 0 0,6 1 0 0,-2-8 0 16,3-8-160-16,2-3 160 0,2-6 0 0,0-8-176 16,3 0 176-16,0-7-128 0,3-3 128 0,-1-2 0 15,3-4 0-15,3 1 0 0,1-7 0 0,1-1 0 16,3-3 160-16,5-5-160 0,1 0 224 0,4-4-48 15,0-1-16-15,5-2 0 0,2 3-160 0,4-3 160 16,5-2-160-16,1-2 160 0,2 1-160 0,2 3 0 16,2 0 0-16,1 5 128 0,2 3-128 0,-3 3 0 15,3 6 0-15,-3-2 0 0,1 8 0 0,0-1 0 16,3 6 0-16,-1 2 0 0,2 8 0 0,0 0 0 0,-1 0 0 16,0 6 0-16,-1 1 0 0,3 3 128 0,-3 6 0 15,6-2 0-15,-3 6 96 0,3-1 16 0,1-1 0 0,0 1 0 16,-2-3-16-16,2 0 0 0,2-2 0 0,-2-7 0 15,-33-19-224-15,0 0 0 0,102 37 0 0,-102-37 0 32,0 0-1088-32,102 1-224 0</inkml:trace>
  <inkml:trace contextRef="#ctx0" brushRef="#br0" timeOffset="80009.71">4378 15447 11055 0,'-12'1'480'0,"5"-2"112"0,0-1-464 0,2-2-128 15,3 1 0-15,0 1 0 16,1-1 720-16,-3-6 128 0,-1-1 32 0,-2-6 0 0,0-3-368 0,-3 0-64 16,1-1 0-16,-2 1-16 0,3 0-432 0,-4 2 0 0,1-1 0 0,-5 4-176 31,-1 4 432-31,-2-2 96 0,-2 5 16 0,-2-2 0 16,-5 4 656-16,0 0 144 0,-3 1 32 0,1 1 0 0,-1 3-144 0,-2 0-32 0,0 5 0 0,3-2 0 15,-1 3-416-15,1 2-96 16,-1 3 0-16,-2 6-16 0,1 2-304 0,1 0-48 15,-2 9-16-15,2 0 0 0,3 0-128 0,0 2-192 0,3 1 32 0,1 2 16 16,3 0 144-16,-3 0 0 0,6 4-144 0,1-4 144 16,3 0 0-16,0 0 0 0,4 2 0 0,3 2 0 15,0 1 240-15,7-5 16 0,-2 2 0 0,4-9 0 16,5 2 64-16,5-7 32 0,-2-4 0 0,8-5 0 0,-1-3-192 0,2-5-32 16,0-3-128-16,2-6 192 0,0-7-192 0,4 1 0 15,-4-6 0-15,-1-2 0 0,3 0 0 0,0-7 0 16,1 1 0-16,-3-3 0 0,2 4 0 0,1-11 0 15,6-2 192-15,1-4-48 0,2 1-144 0,2-2 128 32,3-3-128-32,2 3 128 0,1-2-256 0,2 2-64 0,-3 1-16 0,0 6 0 31,-3 2-544-31,-4 3-96 0,-5 7-32 0,-5 6 0 0,-3 8-80 0,-2 2-32 0,-4 9 0 0,0 9 0 16,-4 2 368-16,-3 12 80 0,0 3 16 0,-3 8 0 0,-4 10 1264 0,0 1 256 15,-4 7 48-15,-3 7 16 0,-5 8 784 0,-4 8 144 16,1 13 48-16,-6 8 0 15,-2 10-96-15,-3 5-16 0,-11 6 0 0,1 8 0 0,-4 0-784 0,-2-3-176 0,0-1-16 0,4-13-16 16,3-11-560-16,7-8-112 16,5-11-32-16,15-30 0 0,15-22-224 0,-7-28-208 0</inkml:trace>
  <inkml:trace contextRef="#ctx0" brushRef="#br0" timeOffset="87504">6703 15222 5519 0,'-28'19'496'0,"7"-7"-496"0,4 2 0 0,5-3 0 15,6-6 2416-15,5-3 384 0,-3 1 80 0,-3 6 0 16,-2 1-416-16,4 6-96 0,0-2 0 0,10-4-16 16,2 1-1712-16,7-4-320 0,3 0-80 0,3-4-16 15,2 1-224-15,3-4-160 0,-1-2 32 0,4-1 0 16,-28 3 128-16,0 0 0 0,99-7 0 0,-99 7-128 16,0 0 128-16,96 0 0 0,-96 0-144 0,0 0 144 15,0 0 0-15,0 0 0 0,108 26 0 0,-96-19 0 16,-3 5 0-16,-4-2 0 0,-1 6 0 0,-8 3 0 15,1 4 0-15,-6 3 0 0,-3-2 0 0,-4 8 0 0,1-3 0 16,-6 4 0-16,-4 0 0 0,-1 1 0 0,-2-1 240 0,-5 0-48 16,2 3 0-16,-1-3 0 0,6-3-192 0,-2 0 0 15,6-6 0-15,3-3 0 0,3 3 128 0,2-10 16 16,5 0 16-16,4-3 0 0,3-6-160 0,-1-2 0 16,6-1 0-16,-1-4 0 0,3 2 0 0,2-5 0 15,2 0 0-15,3-4 0 16,2 4 160-16,0-7 96 0,3 1 32 0,4-1 0 0,0-4 144 0,4 6 16 15,1-6 16-15,0 2 0 0,4-1-336 0,-6 3-128 16,0-1 0-16,2 1 144 0,-5 3-144 0,2-1 0 16,0 5 0-16,-2 3 0 0,-4 0 0 0,-1 6 0 0,-4 1 0 15,-3 5-176-15,-1 1 176 0,-6 5-160 0,-4 3 160 0,-5 3-160 16,-1 8 160-16,-8 1 0 0,-3 6 0 0,-6 3 128 16,-6 5 16-16,-6 2 16 0,-6 2 0 0,-6 5 0 15,-12-3 560-15,0 1 112 0,-2 0 32 0,6-1 0 16,6-8 64-16,-1 1 16 0,5-6 0 0,5-8 0 15,6-4-624-15,8-9-112 0,3-5-16 0,10-5-16 32,1-5-1584-32,10-11-304 0</inkml:trace>
  <inkml:trace contextRef="#ctx0" brushRef="#br0" timeOffset="88099.73">8393 15165 15663 0,'-3'3'1392'0,"3"-1"-1120"15,3 0-272-15,1-4 0 0,1 2 944 0,-2-2 128 16,6 0 16-16,5-1 16 0,5-6-464 0,2 2-80 0,2-3-32 16,-7 3 0-16,-1-4-720 0,-3 6-160 0,-5 0-32 0,-1 3 0 31,-6-1-704-31,-2 3-128 0,-2 3-48 0,-1 1 0 0,-5 1 768 0,-1 2 160 0,-3 5 16 0,0 4 16 16,0-1 944-16,0 3 192 0,-1-1 48 0,-1 4 0 15,2 2 448-15,4-1 80 16,-1 1 32-16,3 5 0 0,-1-2-304 0,4 4-64 0,-1-4-16 0,3 7 0 15,-1 2-640-15,3 5-128 0,-1 1-32 0,2 8 0 16,2 2-256-16,1 11 0 0,2 5-128 0,-3 6 128 16,5-2-448-1,-2-5 16-15,4-1 0 0,1-9 0 0,1-8-32 0,3-4-16 0,3-8 0 0,-3-9 0 0,5-7 608 0,6-2 112 16,-25-18 16-16,0 0 16 0,94 30 944 0,-94-30 192 16,0 0 48-16,138 5 0 0,-138-5-48 15,109-12 0-15,-109 12 0 0,119-21 0 0,-119 21-432 0,113-53-80 16,-62 22-32-16,-4-14 0 0,-2-6-496 0,-8-3-112 15,-3 0 0-15,-4-1-16 0,0-3-240 0,-6-3 0 16,-1-5 0-16,-6 3 0 0,-1 2 0 0,-7-3 0 16,-2-6-160-16,-7 2 160 0,-9 0-336 0,-2 2 16 15,-3-2 0-15,-5 2 0 16,-2 5-192-16,0 2-16 0,-3 1-16 0,-4 3 0 0,-1 2 192 0,-5 8 32 16,-2 5 16-16,-1 12 0 0,-1 14 304 0,-6 14 0 15,1 9 0-15,-15 21 144 0,-10 13-144 0,-8 16 192 16,-6 14-192-16,0 15 192 0,5 9-192 0,2 2-144 0,2 6 144 15,9-6-15712-15</inkml:trace>
  <inkml:trace contextRef="#ctx0" brushRef="#br0" timeOffset="92800.24">11730 14609 11967 0,'-35'16'1072'0,"9"-9"-864"16,4 3-208-16,6-5 0 0,7-1 1296 0,4 3 224 16,-4-2 32-16,-6 0 16 0,-8 9 736 0,-3 0 128 15,0-2 48-15,8 2 0 0,3-3-1744 0,6-3-352 16,2 3-64-16,2-4 0 0,5 1-576 0,0-1-128 16,1-1 0-16,3 1-16 15,1 0-1008-15,-1-4-208 0,4 6-48 0,1-4 0 16,1 0 720-16,4-3 144 0,6 0 32 0,1 3 0 0,-21-5 944 0,0 0 192 0,0 0 32 0,106 3 16 15,-106-3 416-15,0 0 64 16,0 0 32-16,104 7 0 0,-84-3-192 0,-3-1-32 0,-1 1-16 0,-1-2 0 16,-1 3-176-16,-3-2-48 0,-1 4 0 0,-1 0 0 15,-2 0-288-15,-5 7-176 0,-4 4 192 0,-5 1-192 16,-2 3 0-16,-7 6 0 0,-1 4 0 0,-7 4 0 16,-1 1 160-16,-6 3-160 0,-4 5 128 0,-7-1-128 15,-1 3 0-15,-3-4 128 0,5-3-128 0,2-8 0 16,6-6 464-16,3-2 16 0,8-1 0 0,4-6 0 0,8-5 592 15,-1 2 112-15,6-7 32 0,4 2 0 0,2-4-704 0,3-1-144 16,-1-1-32-16,4 2 0 0,0-3-336 0,5 2-240 16,-1-3 48-16,3 3 0 15,1 1-464-15,3-1-96 0,1-1-16 16,0 0 0-16,2 1 144 0,0 3 32 0,2-2 0 16,-2-1 0-16,-4-1 368 0,2 4 80 0,0-3 16 0,-1 1 0 0,-3-3 128 0,1 1 0 15,0 4 0-15,-2-2 0 0,-4 0 0 0,-1 2 0 16,0 0 0-16,-4-1 128 0,0 6-128 0,-1 0 0 15,-8 0 0-15,-1 4 128 0,0 3-128 0,-6 0 0 16,-1 4 128-16,-4 5-128 0,-1 0 512 0,-6 5 48 16,-5 0 0-16,-1 5 0 0,-8 4 96 0,-1 0 32 15,-8 5 0-15,5-9 0 0,2-1-368 0,3-8-64 0,3 1 0 16,3-8-16 0,6-8-800-16,8-8-144 0</inkml:trace>
  <inkml:trace contextRef="#ctx0" brushRef="#br0" timeOffset="93349.62">12610 14696 29487 0,'-17'12'2624'0,"5"-1"-2112"16,8-8-512-16,6-3 0 0,1 0 1664 0,1 0 240 16,-4 4 32-16,0 4 16 0,2-2-1104 0,6-3-208 15,8-3-64-15,1-3 0 16,4 1-1008-16,2-2-208 0,3-1-32 0,-5-2-16 16,2 4-560-16,-2 1-112 0,0 0-32 0,-2 4 0 0,-2 0 832 0,1 1 176 15,-3 6 16-15,1 0 16 0,-6-1 800 0,1 1 144 16,-2 3 48-16,-2-1 0 0,-6 4 544 0,-1-1 112 15,0 2 32-15,-5-4 0 0,0 6-608 0,-2 1-112 16,-2 2-32-16,-3 3 0 0,-2-1-400 0,-3 1-176 16,-4 9 128-16,-2 2-128 15,-5 5-464-15,0 2-176 0,-3 5-48 0,-2-2 0 16,1-1-464-16,3-4-112 0,3-4-16 0,5-3 0 0,3-5 896 0,3-5 192 0,6-2 16 0,5-7 16 16,3-2 448-16,4-2 96 0,4-4 0 0,2-3 16 15,1-1 224-15,4-2 32 0,4-2 16 0,3-1 0 16,3-1-208-16,0-3-32 0,-24 7-16 0,0 0 0 15,91-33-240-15,-91 33-48 0,66-26-128 0,-34 14 192 16,-1 0-192-16,-5 3 0 0,4 0 0 0,-9 6 0 16,-4 1 0-16,-3 4 0 0,-4-1-128 0,-3 3 128 15,-5 6 0-15,-2-1 0 0,-3 5 0 0,-3 0 0 0,-1 2 0 16,-6 4 0-16,-1 3 0 0,-6 1 0 0,0 11 240 16,-5-2 48-16,-1 7 16 0,-4 4 0 0,-5 8 144 0,1 2 48 15,-1 0 0-15,-5 4 0 0,0-1-272 0,-2-1-48 16,3-4-16-16,1-5 0 15,3 0-672-15,2-8-128 0,4-3-16 0,1-6-16720 16</inkml:trace>
  <inkml:trace contextRef="#ctx0" brushRef="#br0" timeOffset="94088.32">15041 14982 21183 0,'-10'-6'1888'0,"1"-1"-1504"16,7 4-384-16,2 0 0 0,0 1 1648 0,0-3 256 15,-1-6 48-15,-1-5 16 0,2-4-896 0,2-5-176 16,6 3-48-16,8-3 0 0,3 6-848 0,6-2 0 16,1 2 0-16,3 0-192 0,3 0 192 0,1-1-128 15,-4 1 128-15,1 2-128 0,1-2 128 0,-3 3 0 16,0 4 0-16,-3-2 0 0,-3 2 208 0,-3 6-16 16,-5 3-16-16,-7 1 0 0,-3 4 128 0,-6 3 16 15,-3 6 16-15,-9 1 0 0,-2 7 224 0,-7 5 32 0,-3 6 16 0,-5 5 0 31,-4 3-288-31,-1 2-48 0,-3 0-16 0,-3 4 0 0,1-2-256 0,0 1 0 0,-4-1 0 0,3 3 0 16,4-1-192-16,3-6 48 0,7-3 16 0,4-4 0 31,6-5-528-31,5-3-112 0,4 0 0 0,5-1-16 16,4-4 176-16,2-6 32 0,2 4 16 0,3-6 0 0,1-1 384 0,4-4 176 0,4 4-160 0,3-6 160 16,0 1 0-16,-19-4 0 0,0 0 0 0,95-11 0 15,-95 11 432-15,87-26-32 0,-87 26 0 0,96-38 0 16,-96 38-112-16,94-44-32 0,-94 44 0 0,87-40 0 0,-87 40-256 0,71-26 0 15,-71 26 0-15,0 0 0 16,0 0-640-16,0 0-48 16,0 0 0-1,65 45 0-15,-74-19-480 0,-8 4-112 0,-4 7 0 0,-7 6-16 0,-4 8 944 0,-9 6 192 0,-3 8 160 0,0 3-208 0,-3-1 800 0,-7 10 176 32,-7 7 16-32,-5-4 16 0,-4-2 336 0,8-5 64 0,-1-12 16 0,7-3 0 0,7-6-176 0,-3-3-16 15,5-6-16-15,5-10 0 0,6-6-752 0,6-12-128 16,2-4-128-16,9-13-15920 0</inkml:trace>
  <inkml:trace contextRef="#ctx0" brushRef="#br0" timeOffset="94594.56">16514 14713 23039 0,'-14'7'2048'0,"9"-5"-1648"0,3 0-400 0,2 0 0 0,3-2 1264 0,1-2 160 15,4 0 48-15,-1 2 0 0,9-2-576 0,3-1-128 16,0 1 0-16,-3 0-16 15,-4 4-1648-15,-3 5-320 0,-5 2-64 0,-6 1 0 16,-2 9-1280-16,-6 2-240 0,-2 7-48 0,-6 0-16 0,-1 5 2208 0,-4-1 432 16,2-1 96-16,-1 2 128 0,3 0 2064 0,-2-2 544 15,3-1 96-15,3 1 32 0,4-3-544 0,2 0-96 16,4-2-32-16,2-1 0 0,3 1-880 0,3-2-176 16,2-1-48-16,2 1 0 0,0-3-576 0,6-2-112 15,-5 0-16-15,6-6-16 0,2 1-240 0,1-2 0 16,4-5 0-16,-21-7-160 15,0 0-336-15,0 0-64 0,117 24-16 0,-117-24 0 16,0 0-64-16,108-2 0 0,-108 2-16 0,0 0 0 0,87-5 304 0,-87 5 64 0,0 0 16 0,0 0 0 16,0 0 272-16,0 0-128 0,0 0 128 0,26 47 0 15,-50-21 0-15,-7 6 0 0,-8 6 160 0,-8 4-32 16,0 3 464-16,-14 7 112 0,-3 4 0 0,-6 3 16 16,-5 0 112-16,5 2 32 0,2 0 0 0,6-7 0 15,6-5-240-15,5-2-48 0,6-7-16 0,8-10 0 16,3-4-560-16,4-9 0 0,4-6 0 0,3-6 0 31,4-5-1424-31,2-9-352 0</inkml:trace>
  <inkml:trace contextRef="#ctx0" brushRef="#br0" timeOffset="94857.98">16615 14604 35935 0,'-32'8'1600'0,"13"1"320"0,7-2-1536 0,7-5-384 15,7 0 0-15,1-4 0 0,4 0 1120 0,3 2 160 16,11-3 16-16,-21 3 16 0,0 0-928 0,115-37-176 16,-115 37-32-16,94-37-16 15,-94 37-944-15,93-34-192 0,-93 34-48 0,87-25 0 16,-87 25-2480-16,80-15-496 0,-80 15-96 0,0 0-32 15,122-16 2080-15,-122 16 432 0,0 0 80 0,112-9 0 0,-112 9 1392 0,0 0 272 16,106-10 48-16,-106 10 16 0,0 0-192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2:38:06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19530 11087 9215 0,'-7'9'816'0,"-2"-2"-656"0,6-4-160 0,1-1 0 15,2 0 240-15,-3 3 16 0,-4 4 0 0,-4 5 0 0,-3 5-256 0,0 0 0 16,2 0 0-16,0-1 0 0,5-1-160 0,-5 0-32 16,5 1 0-16,2-4 0 15,-1 3-32-15,3 1-16 0,1-4 0 0,0-1 0 16,4 0 384-16,2 1 80 0,1-2 16 0,2-4 0 0,0 5 560 0,5-3 112 15,-3 2 32-15,1 1 0 16,1-1-176-16,-1 3-48 0,1 3 0 0,-3-1 0 0,-1 1-336 0,2 3-64 16,-2-1 0-16,-2 5-16 15,2 1-304-15,-3 0 0 0,3-3 0 0,-4 1 0 0,2-1 0 0,-1-4 0 16,1-3 0-16,4-6 0 0,-4 0 352 0,5-4 112 0,1-6 32 0,1 0 0 16,-12 0 544-16,0 0 112 0,0 0 32 0,75-26 0 15,-75 26-320-15,57-37-64 0,-57 37-16 0,75-54 0 16,-75 54-592-16,95-68-192 15,-47 30 128-15,3-1-128 0,1 1 0 0,4-4 0 0,-4-6 0 0,9-1 0 16,4-3 144-16,4-6-144 0,8-1 0 0,7-2 144 16,6-2-16-16,-4 4 0 15,-3-2 0-15,-4 2 0 0,-3 3-128 16,6 0 0-16,9 4 0 0,8-2 0 0,13 0-224 0,-6-3 80 0,0-3 16 0,2-1 0 16,0 4 128-16</inkml:trace>
  <inkml:trace contextRef="#ctx0" brushRef="#br0" timeOffset="12506.65">30019 5683 14735 0,'-11'15'1312'0,"4"-6"-1056"15,6 0-256-15,-3-4 0 0,4-3 336 0,-3 8 16 0,-3 6 0 0,-4 12 0 16,-4 10-176-16,0 4-48 16,2 3 0-16,1-3 0 15,1-2-448-15,3 0-80 0,5 0-32 0,-3-3 0 0,3-1 48 0,2-1 0 0,5 0 0 0,-1-2 0 16,-4-33 128-16,17 63 48 0,-17-63 0 0,23 66 0 15,-23-66 208-15,35 66 0 0,-35-66 0 0,47 73-144 16,-47-73 432-16,57 79 96 0,-57-79 0 0,72 80 16 16,-72-80 32-16,78 76 0 0,-78-76 0 0,84 73 0 15,-84-73-432-15,80 77 0 0,-80-77 0 0,79 82 0 16,-79-82-208-16,69 78-32 0,-69-78 0 0,61 79 0 16,-61-79 64-16,59 85 16 0,-27-38 0 0,-32-47 0 0,56 92 16 0,-56-92 0 15,47 84 0-15,-47-84-3952 16,36 85-800-16</inkml:trace>
  <inkml:trace contextRef="#ctx0" brushRef="#br0" timeOffset="13042.12">30770 5683 22111 0,'-5'8'1968'0,"3"1"-1584"16,2-9-384-16,0 0 0 0,0 0 544 0,0 0 32 15,12 42 0-15,-12-42 0 16,7 68-1600-16,-5-25-304 0,-8 3-64 0,-2-3-16 16,-4-1-336-16,-6-2-80 0,-1 3-16 0,-4-2 0 0,1 0 1440 0,-3-2 400 15,3 1-160-15,-3-2 160 0,-1-3 976 0,0 0 272 16,3 1 48-16,-5-1 16 0,1 0-32 0,-5 5 0 16,4 2 0-16,-5 1 0 0,2 8-320 0,-4 1-64 15,0 2 0-15,0 11-16 16,-7 4-192-16,2 8-48 0,-1 3 0 0,-1 0 0 0,2-2-384 0,0 4-96 0,-2 2-16 0,0-2-8272 31,2 7-1648-31</inkml:trace>
  <inkml:trace contextRef="#ctx0" brushRef="#br0" timeOffset="42990.55">25084 5939 9215 0,'-28'34'816'0,"7"-11"-656"0,4-2-160 0,6-5 0 0,9-8 1040 0,-1-4 176 15,-1 8 48-15,-1 4 0 0,-5 10-112 0,-1 9 0 16,2 1-16-16,3-1 0 0,0-7-688 0,5 2-144 16,-3-8-32-16,4-1 0 0,-2 2-48 0,2-4-16 15,2 2 0-15,2-6 0 0,-3 1 112 0,-1 0 0 16,6-6 16-16,-3 1 0 0,2-3 0 0,-1-1 0 16,1-3 0-16,-2 3 0 0,3-2-128 0,-1 0-16 15,-2 4-16-15,4-2 0 16,0 0-176-16,-3 3 128 0,1-3-128 0,0 6 128 0,2-3-128 0,-3 4 0 0,3 2 0 0,0 1 0 15,-2 2-352-15,2 0 0 0,2 1 0 16,-2 0 0-16,3 0 32 0,4 2 16 16,2 3 0-16,-16-25 0 0,40 41 0 0,-40-41 0 0,52 35 0 15,-52-35 0 1,59 32-128-16,-59-32-16 0,66 36-16 0,-66-36 0 0,68 47 80 0,-68-47 32 0,63 52 0 0,-38-22 0 16,-3 5 352-16,1 0 0 0,1 3 0 0,-5 0 0 15,-1-1 432-15,1 3 96 0,0 0 32 0,-1 2 0 16,1 1 320-16,0 1 64 15,2-1 16-15,0 5 0 0,0-3-320 0,0 4-64 0,-2-2-16 0,2 3 0 16,0-5-176-16,3 2-48 0,0-3 0 0,2-4 0 0,2-2-32 0,4 1-16 16,1-3 0-16,0-1 0 0,4 2-288 0,-37-37 0 15,71 57 0-15,-71-57 0 0,61 56 0 16,-33-27 0-16,0 1 0 0,-4 7-192 16,1-1-224-16,-3 3-32 0,-1 1-16 0,-3 0 0 0,1 3 192 0,-2-1 32 15,2-2 16-15,0-3 0 0,1-1 224 0,-1-1 0 16,3-2 0-16,3-3 0 0,3 3 256 15,-28-33-48-15,61 57-16 0,-61-57 0 0,71 56-16 0,-71-56-16 16,70 56 0-16,-70-56 0 16,73 57 16-16,-73-57 0 0,66 60 0 0,-66-60 0 0,63 57-48 0,-33-27-128 15,-1-3 192-15,-29-27-64 0,59 54-128 0,-59-54 192 16,61 49-192-16,-61-49 192 0,58 47-192 0,-58-47 0 0,59 44 0 0,-59-44 0 16,59 49 0-16,-59-49 0 15,61 45 0-15,-61-45 0 16,63 49 0-16,-63-49 0 0,59 45 0 0,-59-45 0 0,58 50 0 0,-58-50 208 0,57 54-48 0,-57-54-16 15,60 54 160-15,-60-54 16 0,64 54 16 0,-64-54 0 16,68 54 16-16,-68-54 0 0,70 51 0 0,-70-51 0 16,75 52-32-16,-75-52 0 0,82 49 0 0,-82-49 0 15,89 43-80-15,-89-43-32 0,85 39 0 0,-85-39 0 16,78 22-208-16,-78-22 0 16,79 14 128-16,-79-14-128 0,76 6 0 0,-76-6 0 0,81-2 0 0,-81 2 0 0,76-12 0 0,-76 12 0 31,77-14 0-31,-77 14-160 0,78-19 160 0,-78 19-128 0,75-21 128 0,-75 21-128 0,0 0 128 0,98-28 0 15,-98 28 0-15,0 0 0 0,82-33 0 0,-82 33 0 32,0 0 0-32,0 0 128 0,96-28-128 0,-96 28 128 0,0 0-128 0,82-25 128 0,-82 25-128 0,0 0 0 15,88-43 0-15,-88 43 0 0,72-49-160 0,-72 49 0 16,70-66 0-16,-36 28 0 16,3-4-656-16,-6-5-128 0,-1 3-16 0,-2-3-16 15,-5 2 256 1,-4-2 48-16,0-4 16 0,-2-3 0 0,2 0 288 0,-1-5 64 0,3 0 16 0,3-4 0 0,2 1 608 0,-1-1 128 0,6-5 32 0,-1 2 0 31,5-2 240-31,-1-5 48 0,7-4 16 0,-5 2 0 0,1 2-576 0,-4 7-208 0,-5 5 144 0,-7 5-144 31,-9 7 0-31,-9 8 0 0,-6 6-224 0,-9 3 80 16,-8 8-32-16,-7 3 0 0,-10 0 0 0,-5 4 0 16,-5 1 176-16,0 2 0 0,-9 5 0 0,1-1 0 0,0 5 0 0,0-2 0 0,4-4 0 0,2-4 0 15,-1-4 656-15,8-6 176 0,5-6 16 0,4-6 16 16,7-3 336-16,2-2 64 0,5-5 16 0,-2-3 0 15,3-2-448 1,1-4-96-16,3 0-16 0,-4 0 0 0,1 1-288 0,-2 1-64 16,1 1-16-16,-4-2 0 0,-3 2-128 0,-2 1-32 15,-1-2 0-15,-4 7 0 0,-1 0-192 0,-3 5 128 16,-3-3-128-16,-3 1 0 0,2 3 0 0,-7 1 0 16,0 0 0-16,0-2 0 0,0 0 0 0,-3-2 0 15,1 3 0-15,0-3 0 0,-1 0 0 0,2 3 0 16,-2-5-192-16,-1 1 192 0,3 5-160 0,-3-2 160 15,-1 0-128-15,0 1 128 0,-3 2-208 0,0 1 32 16,1 1 16-16,5 3 0 0,4-6-112 0,-2-2-32 0,3 2 0 16,6-6 0-1,1-1-80-15,4 0-32 0,5-1 0 0,2-6 0 16,3 5-192-16,2-3-32 0,2 1-16 0,0 4 0 16,2 0 192-16,-3 5 32 0,5 2 16 0,-3-2 0 0,4 1 240 0,-3 2 176 0,-2 1-208 0,1 1 80 15,-1 4 448-15,0-2 80 0,-2-1 32 0,0-3 0 16,2 5 64-16,-2-3 16 0,0 1 0 0,-1-1 0 15,-1 2-368-15,0-1-144 0,-3 2 128 0,-2 0-128 16,-1-1 0-16,-1 2 0 0,-3-4 128 0,2 7-128 16,-4 1 256-16,-4-2 0 0,1 6 16 0,-9 2 0 15,-4 3-96-15,-4 2-32 0,-6 2 0 0,0 1 0 16,0 8-144-16,-2-4 0 0,2 6 0 0,0 0 128 16,3-2-128-16,-1 3 0 0,2 1 0 0,-3-2 0 0,1 0 0 0,0 5 0 15,-2-2 0-15,3 4 0 0,4 3 0 0,0 2 0 16,2 0-144-16,-2 7 144 0,5 3 0 0,-6 4 0 15,2 9 0-15,-1 1 0 0,-2 9 0 0,1 4 0 16,-3 1 0-16,2 11 0 0,1 8 0 0,2 6 0 16,6 13 0-16,4 8 144 0,-4 10 160 0,1 5 16 15,3 7 16-15,1 4 0 0,5 1-176 0,-1 4-32 16,0 6-128-16,1-1 192 0,2-4-192 0,2 4 0 16,7 13 0-16,5-6 0 15,7-5-656-15,9-16-128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1T00:08:01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13337 4761 5519 0,'-9'7'496'0,"4"-3"-496"0,3-3 0 0,2-1 0 16,0 0 544-16,-3 2 16 15,-1 2 0-15,-3-3 0 0,-1 8-432 0,-1-4-128 0,2-1 0 0,-4 1 0 16,5 0-128-16,-1-1-144 0,-2-1-32 0,2-1 0 16,0-2 304-16,0 2 0 0,2-2 0 0,-1 0 144 15,1 0 416-15,2 0 80 0,1 0 0 0,-3 0 16 16,1 1 288-16,1 1 48 0,-1 2 16 0,1-1 0 15,-2 1-288-15,1-1-48 0,-1 2-16 0,1 2 0 0,1 0-400 0,-2-2-64 16,-2 6-32-16,-4-1 0 0,1 1-160 0,-2 1 0 16,-2 0 0-16,1 2 0 0,-4 0 0 0,3 2-192 15,2-4 64-15,0 2 128 0,1 2 0 16,3-4 0-16,1-2 0 0,0 2 0 0,1-1 0 0,1 3 0 16,0-2 0-16,0 0 0 0,1 2 192 0,4 0 16 15,-2 0 0-15,-1-2 0 0,3 2-16 0,3-2 0 16,-1-1 0-16,2 1 0 15,1-3 128-15,4 1 32 0,-2-3 0 0,1 2 0 0,3-2-48 0,3-2-16 16,-6 2 0-16,5 0 0 0,1-4-64 0,-6 4-16 16,4-1 0-16,-1-3 0 0,-1 1 112 0,1-3 0 0,-1 4 16 15,4-1 0-15,-3-2-208 0,1-1-128 0,2 1 160 0,-5-2-160 16,3 2 176-16,-4-2-176 0,5 2 192 0,-1-2-192 16,0 1 352-16,0-1-32 15,0 4-16-15,-1-2 0 0,3 1 144 0,-4 1 16 0,2-3 16 0,4-1 0 16,-4 2-240-16,2-2-48 0,2 0-16 0,-2 0 0 15,3 0-176-15,-1 0 128 0,1-2-128 0,1 2 128 16,1-3-128-16,-2-1 0 0,3-3 0 0,1 2 0 16,-2 3 0-16,-2-1 0 0,2-1 0 0,1-1 0 15,-1 4 0-15,-2-1 0 0,2 0 128 0,0 0-128 16,1-1 272-16,-1-1-16 16,2-3-16-16,-2 4 0 0,2-2 0 0,-2-2 0 0,0 1 0 0,-3-2 0 0,3-3-48 15,-3 3 0-15,-1-3 0 0,-1 1 0 0,2-3-64 0,-6 0-128 16,3 4 176-16,-5-2-176 0,3 1 0 0,-4 0 0 15,1-4 0-15,-2 3 0 0,1-1 0 0,-2-2 0 32,2 2 0-32,-2-4 0 0,2-1 0 0,-3-4 0 0,2 0 0 0,1-3 0 15,-5 1 0-15,2 0 0 0,-1-1 0 0,-1-4 0 0,-2 4 0 0,-4-3 0 16,1 5 0-16,-6 6 0 0,-1-1 0 0,-2-1 0 16,1 4 0-16,-6 0 0 0,1 2 0 0,-1 0 0 15,-3 2-128-15,1 1 128 0,-2 0-256 0,0 4 32 16,2 0 16-16,-5 0 0 0,1-1 208 0,-3 3-176 0,-2 1 176 15,0-1-160-15,-1-1 160 0,-1 4 0 0,-5 2 0 16,0 1 0-16,4 1 0 0,-4 6 0 0,2 1 0 0,-5 6 0 16,3-1-192-16,-3 1-16 0,-3 4 0 0,-4 0 0 31,2-2-784-31,1-1-160 0,-5 1-16 0,1-5-16 16,-1 1-144-16,6-6-16 0,0 3-16 0,8-6-7072 0</inkml:trace>
  <inkml:trace contextRef="#ctx0" brushRef="#br0" timeOffset="622.87">14139 4540 8287 0,'-14'5'736'0,"3"-3"-592"0,4 1-144 0,2-1 0 0,5 0 1008 0,0-2 160 16,0 0 48-16,-2 2 0 0,0 5-368 0,-1-2-64 15,1 0-16-15,-3 2 0 16,2 0-1056-16,-3-2-224 0,3 4-32 0,-6-2-16 16,2-2-240-16,-2 4-48 0,1-2-16 0,-3-2 0 0,3 5 656 0,-3-3 208 15,2 6 0-15,4-3-160 0,-4 1 736 0,4 4 128 16,2-1 48-16,-1 0 0 0,2 2 16 0,1 1 0 15,-1 4 0-15,2 0 0 0,0 2-544 0,-2 1-96 16,2-1-128-16,-1 1 176 0,1 7-176 0,-2-4 0 16,2 4 0-16,0-2 0 0,2-1 0 0,-1 2 0 15,4-4 144-15,2-3-16 0,4 3 640 0,1-4 128 0,6 1 16 16,-1-5 16-16,0-3-464 0,3-1-80 0,-20-14-32 0,0 0 0 31,0 0-976-31,92 45-192 0</inkml:trace>
  <inkml:trace contextRef="#ctx0" brushRef="#br0" timeOffset="865.45">14579 4831 4607 0,'-1'-2'400'0,"1"2"-400"16,1 0 0-16,1-2 0 0,2 2 288 0,-3-1-32 16,5-6 0-16,-3 3 0 0,6-5-256 0</inkml:trace>
  <inkml:trace contextRef="#ctx0" brushRef="#br0" timeOffset="1368.08">14504 4845 14735 0,'-13'3'640'0,"0"-1"160"0,6 0-640 0,2 0-160 16,3-2 0-16,1 1 0 0,-1-1 1376 0,-2 4 240 15,1 3 48-15,-6 0 16 0,2 5-928 0,2-2-192 0,-4 6-48 0,2 3 0 32,-1-1-784-32,-3 1-176 0,2 0-16 0,-1-2-16 15,0 2-800-15,1-1-176 0,-2-1-16 0,3-1-16 0,-5 0 464 0,5-4 112 16,-4 5 16-16,-1-3 0 0,1 2 896 0,2-2 0 0,3 3 0 0,-5 1 176 15,5-1 784-15,0 0 144 0,3 1 48 0,-1-2 0 16,3-1-176-16,0-4-16 0,2 4-16 0,0-6 0 0,0 0-672 16,2-6-128-16,2 1-16 0,-3-1-128 15,1-3-352-15,2-3-176 0,3-1-48 16,-6 1 0-16,3-2-80 0,-1-6-32 16,3 1 0-16,0-4 0 0,1-2 528 0,2-1 160 0,0-3 0 0,1 0 0 0,-1-5 0 0,2-4 0 15,-3 1 0-15,4-4 0 0,1-1 0 0,1-2 128 16,1 1-128-16,3-8 144 0,-1 3 48 0,4 1 16 15,3 3 0-15,-1 6 0 0,0-1-208 0,-4 9 176 16,0 2-176-16,0 5 160 0,-5 4-160 0,0-1 0 16,0 8 0-16,0-1 0 0,-4 2 0 0,1 1 0 15,1 1 176-15,0 0-176 0,-1 1 672 0,1 3 32 16,0-2 16-16,2 3 0 0,-2 2-144 0,4-2-48 16,-2 2 0-16,2 2 0 0,-6-2-144 0,4 5-16 0,0-3-16 15,3 5 0-15,-6 0 128 0,-1 1 32 0,1 3 0 0,-3-3 0 16,-1 4-208-16,-1 2-48 0,-3 0 0 0,-3 0 0 15,-3 0-256-15,-1 0 0 0,-1 0 128 0,0 0-128 16,-1 0 208-16,3-2-16 0,-2 0 0 0,0-2 0 16,5-1 224-16,-6 3 32 0,5-3 16 0,-1 1 0 15,2-1-192-15,0-4-32 0,2 4-16 0,3 0 0 32,-3-1-720-32,3-1-144 0,2-2-16 0,1 2-11776 0</inkml:trace>
  <inkml:trace contextRef="#ctx0" brushRef="#br0" timeOffset="1792.76">15188 4132 9215 0,'-16'6'400'0,"5"-5"96"0,4 1-496 0,4 0 0 0,3-2 0 0,3 0 0 15,1 2 1344-15,3 1 192 0,3 1 16 0,6 1 16 16,7 0-608-16,-23-5-128 0,0 0-32 0,0 0 0 16,97 61-672-16,-97-61-128 0,0 0 0 0,65 78 0 15,-65-78-288-15,31 72-16 0,-17-32 0 0,-2 2 0 16,-3 1 304-16,0 6 0 0,-6 0 176 0,-1 6-176 16,-2 8 1088-16,-4 2 96 0,-3 3 32 0,-5 1 0 15,-5 3-80-15,-4-1-16 0,-3-1 0 0,-4-4 0 0,-2 2-144 0,0-4-16 16,-1 4-16-16,0-5 0 0,-1 3-944 0,1-3 0 15,3-6 0-15,0-10-12720 16</inkml:trace>
  <inkml:trace contextRef="#ctx0" brushRef="#br0" timeOffset="17832.2">19699 12555 6447 0,'-3'2'576'0,"-1"0"-576"16,4 0 0-16,-3 1 0 0,1-1 208 0,-2 0-64 16,-3 3-16-16,-5 0 0 0,-3 9-128 0,-6-2 0 15,-4 2-160-15,1 0 160 0,1 2 256 0,1-2 128 16,1-2 48-16,2 2 0 0,-1 1 656 0,3-1 128 16,-4-1 16-16,4 1 16 0,1 1-192 0,-2-1-32 15,5 0-16-15,-5 2 0 0,1 1-368 0,-1 1-80 16,1 1-16-16,-1 0 0 0,-1 0-160 0,2 4-48 15,-1 3 0-15,-1-2 0 0,2-1-32 0,-1 6-16 0,3-2 0 16,1 4 0-16,-2-3 0 0,4 3 0 0,3 2 0 0,2-1 0 16,4 2-160-16,3 1-128 0,3 0 144 0,4-4-144 15,4-1 0-15,3 1 0 0,3-6 0 0,4 3 0 16,-21-28 0-16,0 0-208 0,78 55 64 0,-78-55 16 31,0 0-560-31,0 0-96 0,110 25-32 0,-110-25 0 0,0 0 416 0,0 0 80 0,105-5 0 0,-105 5 16 16,0 0 560-16,0 0 96 0,95-27 32 0,-95 27 0 15,0 0 0-15,0 0 0 0,84-34 0 0,-65 23 0 16,-19 11-160-16,0 0-32 0,66-45 0 0,-43 29 0 0,2-3-64 16,1 0-128-16,-2-5 176 0,4 1-176 0,0-2 240 0,-2-4-64 15,2-1-16-15,-2-1 0 0,-2-4-160 0,-4 2 192 16,-3 3-192-16,-5-3 192 0,2-2-192 0,-9 2 0 16,1 2 0-16,-6-4 0 0,-2 2 0 0,-5-3 0 15,-2 2 0-15,-3 5 0 0,-4-1 448 0,-3 6 0 16,-2 1 0-16,-3 1 0 0,-4-1-240 0,-2 4-32 15,-1 5-16-15,0-2 0 0,-1 0-160 0,1 1 0 16,-1 6 0-16,6-3 0 0,-3 0-208 0,4 5-32 16,4 0 0-16,-5 2 0 15,4 3-880-15,-5 4-176 0,1 4-48 0,0 1-7648 0</inkml:trace>
  <inkml:trace contextRef="#ctx0" brushRef="#br0" timeOffset="18289.22">20635 12400 3679 0,'-16'0'320'0,"6"0"-320"15,1 0 0-15,2 0 0 0,2 2 512 0,1-2 48 16,-1 4 0-16,-7-4 0 0,-5 5 496 0,-6 4 96 15,-5-1 32-15,0 6 0 0,4 2 112 0,-2 1 32 0,5 1 0 16,0 3 0-16,3 1 336 0,3 1 64 16,2 3 0-16,1 0 16 0,0-1-336 0,2 2-80 0,1 3-16 0,0 1 0 15,-1 2-288-15,1 1-64 0,0 0-16 16,1 6 0-16,2 1-224 0,-1 0-32 0,4 1-16 0,1 7 0 16,2-4-304-16,2 4-64 0,1 0-16 0,3-1 0 15,-3-4-288-15,2 5-256 0,7-2 64 0,-3 2 0 31,7-8-1648-31,1-2-320 0,4-3-64 0,-21-36-9712 0</inkml:trace>
  <inkml:trace contextRef="#ctx0" brushRef="#br0" timeOffset="18807.09">20919 12874 25791 0,'-26'4'1152'0,"12"-1"224"0,2 2-1104 0,8-3-272 16,4 0 0-16,2-2 0 0,3 0 208 0,4 0-16 15,3 0 0-15,-12 0 0 16,0 0-960-16,0 0-192 0,0 0-32 0,85 5-16 15,-74 4-1744-15,-2 0-368 0,-4 1-64 0,-3 4-16 16,-2 3 1536-16,-4 2 320 0,1 2 48 0,-4 4 16 0,0-1 2880 0,0-1 576 0,-2 6 112 0,2-2 16 16,2-1 832-16,-2 0 176 0,2 0 16 0,1 3 16 15,2-4-832-15,1 1-160 0,1-5-48 0,-4-4 0 32,4 1-2800-32,0-6-560 0,-2 0-112 0,-1-5-32 0,1 0-624 0,0-3-128 15,-1-4-32-15,1-4 0 0,-3-1-576 16,1 1-112-16,3-3-16 0,1-5-16 0,0-2 912 15,0 2 192-15,3-5 48 0,2-3 0 0,1 1 1552 0,1-7 448 0,1 5 32 0,3-1 0 0,3-4 1072 0,1-2 224 16,3 5 32-16,3-7 16 0,5 3-112 0,2-5-32 16,0 4 0-16,3 0 0 0,-31 28-784 0,63-40-144 15,-63 40-48-15,0 0 0 0,85-27-544 0,-85 27-160 16,0 0 0-16,0 0 0 0,0 0 128 0,86-7-128 16,-73 15 160-16,1-1-160 0,-3 4 688 0,-2 1 32 15,1 4 16-15,-3 3 0 0,0 3-336 0,-2 6-64 16,2-2-16-16,-7 6 0 0,2-1-544 0,0-1-112 15,-1 1-32-15,1-1 0 16,2 3-1472-16,-1-5-288 0</inkml:trace>
  <inkml:trace contextRef="#ctx0" brushRef="#br0" timeOffset="19120.36">22116 12108 22111 0,'-10'9'1968'0,"3"-4"-1584"16,7-2-384-16,5 1 0 0,-3-1 2144 0,3 2 352 0,2 2 64 0,3 9 0 16,-10-16-1408-16,44 40-304 0,-44-40-48 0,59 47-16 15,-59-47-912-15,63 45-192 0,-63-45-48 0,59 53 0 16,-59-53-688-16,58 57-144 0,-58-57-16 0,52 65-16 15,-31-29 432-15,-4 1 96 0,-5-1 0 0,-5 1 16 16,-7-2 944-16,-8 0 192 0,-3 3 48 0,-8 4 0 0,-2 0 912 0,-5 3 176 16,0 0 32-16,-4 2 16 0,2 0-480 15,-5 5-112-15,0 4-16 0,4 0 0 16,-5 0-528-16,7-4-112 0,4-3-32 0,4-4 0 16,3-3-864-16,4-7-192 0,5-8-16 0,5-7-15696 0</inkml:trace>
  <inkml:trace contextRef="#ctx0" brushRef="#br0" timeOffset="20331.03">18110 6043 911 0,'-14'11'0'0,"3"-4"0"0,5-1 0 0,0-2 0 15,5-2 1376-15,1-1 192 0,0 3 32 0,-2-1 16 16,-3 8-1072-16,-1-2-224 16,1 5-32-16,-4-2-16 15,-1-2 0-15,-4 4 0 0,0 0 0 0,-2-4 0 16,2 6 1296-16,-5-4 256 0,2 1 48 0,-1 0 16 15,3 3-256-15,-4-2-48 0,-1 2-16 0,1-1 0 16,0 5-928-16,-4 2-192 0,3-1-48 0,-5 2 0 0,2-2-400 0,1 0 0 16,-1 1 0-16,4 3 0 0,0 1 304 0,1-4 80 15,4 6 0-15,4-3 16 0,1-1 16 16,4 6 0-16,3-4 0 0,-1 5 0 0,6-5-256 0,-1 2-160 16,3-2 192-16,2 0-192 0,4-3 0 0,3 0 0 15,-2-1 0-15,5-1 0 0,1 0 0 0,-18-21 0 16,0 0 0-16,0 0 0 0,99 58 0 0,-99-58-176 15,0 0 176-15,91 7-160 0,-91-7-16 0,0 0 0 16,89-11 0-16,-56 6 0 0,-5-7 176 0,3-1 256 16,-2-6-64-16,-1-5-16 0,-1 1-48 0,-3 2 0 0,-3-3 0 0,-2-7 0 15,0-1-128-15,-1-6-144 0,-4-4 144 0,-1-1-208 16,0-6 208-16,-3 2 208 0,2-5-32 0,1-1-16 16,-3 5 368-16,0-6 80 0,-1 0 16 0,-4 1 0 15,1-1-320-15,-5 9-64 0,-1 3-16 0,-7 4 0 16,-1 5-224-16,-6 0 0 0,-4 8 0 0,-1 4 0 31,-4 8-624-31,-1 2-64 0,-4 11-16 0,-3 9 0 16,-4 6-528-16,-2 8-112 0,1 8-32 0,1-1 0 0,7 3 80 0,0-5 16 0,9 3 0 15,3-5 0-15,8 6-48 0,1-3 0 0</inkml:trace>
  <inkml:trace contextRef="#ctx0" brushRef="#br0" timeOffset="20676.93">18824 5965 17503 0,'-10'-2'1552'0,"3"0"-1232"16,7 2-320-16,0 0 0 0,0-1 1200 0,0 1 176 15,-2-2 32-15,-7-3 16 0,1 1-1296 0,-1 2-272 0,-1-1-48 0,-6 3-16 32,-2 2-1328-32,1 1-256 0,-2 6-48 0,-2-2-16 15,0 7 1088-15,-3-6 192 0,1 6 64 0,0 0 0 0,2-2 1408 0,1 4 304 0,2 2 48 0,2-1 16 16,1 2 464-16,3 4 112 0,-1 3 16 0,1 0 0 16,3 9-528-16,1-2-112 0,-1 5 0 0,4 4-16 15,-2 2-544-15,2 3-96 0,3-2-32 0,0 4 0 16,0-2-384-16,2 1-144 0,2-4 0 0,0 1 144 31,3-3-944-31,0-2-192 0,4 0-32 0,0-3-16 0,3-1-768 0,2 1-160 0,3-4-16 16,1-5-8128-16</inkml:trace>
  <inkml:trace contextRef="#ctx0" brushRef="#br0" timeOffset="21132.18">19014 6473 21183 0,'-19'0'944'0,"9"0"192"0,3 0-912 0,1 0-224 16,5 0 0-16,1 0 0 0,0 0 880 0,-2 2 128 16,0 2 16-16,-1 3 16 0,-2-1-912 0,-2 7-128 15,-4-1-160-15,-1 4 160 16,-2 3-1216-16,0 0-112 0,-5 5-16 0,0 1-16 15,-4-1 608-15,2 2 128 0,0 2 32 0,0-2 0 0,2 4 848 0,2-6 192 0,3 4 16 0,2-4 16 16,-1-3 352-16,5-2 80 0,2-1 16 16,5-6 0-16,-1-5-304 0,2-2-64 0,3 0-16 0,3-6 0 15,-3-3-672-15,2-1-144 0,6-5-32 0,-2-4 0 32,3-2-1056-32,0-3-224 0,0-4-32 0,2 1-16 0,2-5 688 0,-6 3 144 0,2-4 32 0,4 2 0 15,2-5 768-15,-3 3 0 0,-1-2 224 0,2 2-48 16,1-3 624-16,-1 1 128 0,0 1 32 0,-2 3 0 0,1-1-288 15,-1 7-48-15,0 4-16 0,-3 4 0 0,-1 1-288 0,0 6-48 16,-1 3-16-16,0 4 0 0,1 2 192 0,-1 1 16 16,0 7 16-16,0-3 0 0,-1 5 32 0,1 3 0 15,0 2 0-15,-4 0 0 0,2 0-192 0,0 1-16 16,-5 2-16-16,-1 6 0 0,1-3-288 0,-2 6 0 16,-2-2 0-16,1 5 0 15,-6-5-576-15,3-1 0 0,-1 3-16 16,3-4 0-16,0 0-368 0,2-2-80 0</inkml:trace>
  <inkml:trace contextRef="#ctx0" brushRef="#br0" timeOffset="21446.3">19574 5848 27647 0,'-13'10'1216'0,"5"1"256"0,4-1-1168 0,4-1-304 0,4-4 0 0,-1 2 0 16,4 2 448-16,2 7 16 0,7 6 16 0,-16-22 0 15,47 75-1584-15,-26-30-320 0,1-1-64 0,-1 0-16 16,-3 4-1120-16,-3-1-240 0,1 7-32 0,-4 2-16 16,0-2 1920-16,2 0 384 0,-3 0 80 0,-1-7 16 15,1 0 1408-15,-6-3 304 0,-3-3 48 16,-2 0 16-16,-6-3 64 0,1-3 16 0,-2 0 0 0,-3-4 0 0,-1-2-160 0,-1 1-32 15,0-6 0-15,0 3 0 0,-4-5-704 0,2-1-160 16,-2-3-32-16,4-3 0 16,-4-3-720-16,4 4-160 0,2-4-16 15,-2 0-10304-15</inkml:trace>
  <inkml:trace contextRef="#ctx0" brushRef="#br0" timeOffset="22563.72">18293 7381 7359 0,'5'7'656'0,"-5"-4"-528"16,2-1-128-16,0 0 0 0,-1-2 288 0,3 1 32 16,-1 3 0-16,4 6 0 0,-2 1-320 0,1 4 128 15,-3 3-128-15,-5-1 0 0,-3 4 176 0,-2 2-176 16,-3 3 160-16,-1 2-160 0,-4 5 720 0,1-2 48 15,-2 1 16-15,2 2 0 0,0 1 208 0,2-2 32 0,5-6 16 0,-2 0 0 16,2-4-704-16,6 0-144 0,1-4-16 0,0-3-7248 16</inkml:trace>
  <inkml:trace contextRef="#ctx0" brushRef="#br0" timeOffset="23050.64">18439 7525 10127 0,'-8'4'448'0,"1"-2"96"0,5 1-544 0,4 1 0 16,-1-4 0-16,5-4 0 0,-3 4 128 0,7-2-128 15,6 2 0-15,3-1 0 0,0 1 0 0,-5 0 160 16,-3 3-160-16,-9 4 160 0,-8 0-160 0,-2 5 0 15,-5 2 0-15,0-2 0 0,-5 6-144 0,-1-1 144 16,2 4-160-16,-3 0 160 0,1 5 1552 0,0 0 400 16,0 0 80-16,3 2 16 0,4-2-32 0,2 2-16 15,-4-2 0-15,5 6 32 0,2-6-1216 0,0 2-240 16,2-2-64-16,-1 2 16 0,3-4-672 0,-1-5-144 16,3-1-32-16,-3-8 32 15,4 0-800-15,0-6-176 0,0-4-16 0,0-2 0 16,4 0 192-16,-4-4 32 0,1-5 16 0,5-5 16 0,1-1 656 0,1-6 128 0,6-3 32 0,-1-5 16 15,6-4 528-15,0-5 112 0,5 0 32 0,-1-4 16 16,3-1-496-16,2 3 0 0,-2 0 0 0,4 4-128 31,-2 3-416-31,-2 6-80 0,-4 8-16 0,-1 3 16 16,-3 8-528-16,-4 1-96 0,0 7-32 0,-4 2 32 0,-1 2 576 16,-1 5 112-16,1 0 32 0,0 0 16 0,-2 7 1344 0,0 2 256 0,0 1 64 0,-2 4 32 15,0 2 208-15,2 1 32 0,-5 7 16 0,1 4 0 16,-1 5-400-16,-2-1-80 0,2 1 0 0,-4-2-16 0,2 0-560 15,-2-1-128-15,1-1 0 0,2-1-16 0,1-3-240 0,2-6-192 16,4-2 48-16,-2-1-9808 16</inkml:trace>
  <inkml:trace contextRef="#ctx0" brushRef="#br0" timeOffset="24118.91">19469 7652 21183 0,'-17'2'944'0,"4"0"192"0,3 0-912 0,3-2-224 15,5 0 0-15,1 0 0 0,-1 0 752 0,-2 0 96 0,1 0 32 0,-9 0 0 16,-1 0-752-16,0 1-128 0,-1-1 0 0,-4 4 0 31,1 1-1152-31,-2 0-160 0,1 1-32 0,2-1 0 0,-1 2 1088 0,5-2 256 0,-4-2 0 0,4 6 0 16,3-4 656-16,1-1 192 0,1 6 48 0,1-3 0 15,3 4-448-15,-1-1-96 16,4-1-16-16,2 1 0 0,3 6-336 0,2-2 128 0,5-2-128 0,-3 4 0 16,7 1 128-16,0 1-128 0,1 1 128 0,0 0-128 15,1 0 0-15,-2-1 0 0,1 1 0 0,-1 0 0 16,-2 0 0-16,0-3 0 0,-6-2 0 0,1-2 0 16,-6 2 0-16,-1-2 0 0,-2-3 0 0,-3 1 0 0,1-1 288 15,-5 0 32-15,0-1 16 0,-2-2 0 0,-1 2 704 16,-1-3 144-16,1 4 32 0,-4-4 0 0,2-1-480 0,0-2-96 15,-4-2 0-15,2-2-16 0,2-2-480 0,1-4-144 16,1 2 0-16,1-4 0 16,6 0-336-16,-3-6-176 0,10 0-48 15,-2 2 0-15,1-3-16 0,4-1-16 0,4 1 0 0,-1-2 0 0,6 1 320 0,-2 3 64 16,1-3 16-16,1 8 0 0,-4-1 192 0,2 4 0 16,0-1 0-16,4 3 0 0,-6 1 128 0,2-3 0 15,1 4 16-15,1 1 0 0,3 0 176 0,-1 2 48 16,1-2 0-16,-19 2 0 0,0 0-368 0,0 0 128 15,87-5-128-15,-66 0 0 0,-21 5 0 0,0 0 0 16,0 0 0-16,89-19 0 0,-68 15 0 0,0-3 0 0,-4-1 0 16,0 2 0-16,-1-2 0 0,-4-3 128 0,-3 3-128 0,0-3 0 15,-8-1 176-15,3 1-48 0,-4-1 0 0,-2 2 0 16,0-2-128-16,1-2 0 0,-8 3 0 0,2-1 128 16,0 0-128-16,-2 3 0 0,4-3 0 0,-4 5 0 15,2-2 0-15,4 4 0 0,-4 3 0 0,0 2 0 16,3 2 0-16,-2 3 192 0,-1 4-64 0,1 0 0 15,1 3 352-15,-2 4 64 0,2 3 16 0,0 2 0 16,-1 1-112-16,1 4 0 0,0 2-16 0,2 2 0 16,3-1-64-16,-4 5-16 0,4 0 0 0,0-4 0 0,2 0-112 0,3-6-32 15,0 4 0-15,6-7 0 0,4-2-208 0,-15-19 0 16,0 0 0-16,0 0 0 16,82 43-416-16,-82-43-32 15,0 0 0-15,0 0 0 0,0 0-944 0,0 0-192 0,91-10-32 0,-81-2-16 16,3-4 480-16,-3-1 80 0,2-1 32 0,4-1 0 15,-4-2 656-15,5-3 128 0,3-1 16 0,-1-2 16 16,0-1-512-16,0-2-96 0,0-1-32 0,-3 3 0 16,0-2-304-16,-4 6-64 0,-2 0-16 0,-1 3 0 0,-5 5 784 0,-3 4 144 15,1 7 48-15,-4-1 0 0,-1 6 896 0,-1 4 176 16,-1 3 32-16,0 3 16 0,0 4 624 0,1 4 128 16,-3 4 32-16,2-3 0 0,3-3-608 0,0 3-112 15,2-1-16-15,-1-3-16 0,2 3-320 0,1-1-64 0,2-1-16 0,-3-2 0 16,1-2-336-16,0 4-144 0,0-4 128 0,-2-2-128 15,3 1 0-15,-1-4 0 0,-2 0 128 0,0-2-128 16,0-2 0-16,0-1 0 0,0-2 0 0,0 0 0 16,2 0 128-16,-2-2 0 0,0-1 0 0,0-6 0 15,-2 4-128-15,2-2 0 0,0-4 0 0,0 3 128 16,0-3-128-16,0 1-192 0,0-1 32 0,0-1 16 16,-2 4-176-16,2-3-48 0,-3 4 0 0,3-2 0 15,-2 2 176-15,2 4 48 0,0-1 0 0,2 1 0 16,3 3 144-16,-2-2 176 0,6-1-48 0,2 1 0 15,2 0 336-15,0-1 64 0,1-1 16 0,3-3 0 0,2 2-160 0,2 0-16 16,-2 0-16-16,-1-4 0 0,-1 4-352 0,2-6 0 16,-1 3 0-16,1-5 0 15,-2 5-640 1,3-5-112-16,-1-2-16 0,0 4 0 0,0-3-368 0,2-1-80 0,2-3 0 0,-3 1-16 16,5 0-928-16,-4-1-176 0</inkml:trace>
  <inkml:trace contextRef="#ctx0" brushRef="#br0" timeOffset="24338.99">20659 7381 5295 0,'4'-25'0'0,"-2"6"224"0,1 0-64 0,0 3 0 0,-1 8-160 0,-2-3 0 16,0 3 0-16,2-12 0 0,3-11 1488 0,-1-6 272 15,-1-1 48-15,1 5 16 0,-4 10-544 0,-4 6-96 0,1 8-32 0,-1 2 0 16,1 9 192-16,-1 3 16 16,-1 4 16-16,2 1 0 0,1 3-240 0,0 2-48 0,0 3-16 0,2-1 0 15,0 4-496-15,-1-2-112 16,1 6-16-16,-2 4 0 0,2 4-48 0,-2 6-16 0,2 2 0 0,-5 3 0 15,1 8-128-15,-1 2-16 16,0 4-16-16,-6 1 0 0,3 7-224 0,-1-3 0 0,4-1 0 0,0-4 0 16,1-2-320-16,1-4-64 0,1-2-16 0,-3-6 0 15,1-4-1296-15,-5-2-256 16</inkml:trace>
  <inkml:trace contextRef="#ctx0" brushRef="#br0" timeOffset="24731.92">20339 7781 3679 0,'-13'-43'160'0,"5"15"32"0,3 0-192 0,-1 9 0 16,6 10 0-16,0 1 0 0,0 1 1408 0,-1-11 224 15,1-6 48-15,1-6 16 0,1 4 448 0,3 5 96 16,2 7 0-16,4 4 16 0,-1 6-736 0,1 4-160 16,1 4-16-16,0 4-16 0,2-2-176 0,2 8-16 15,-2-4-16-15,3 6 0 0,2-1-416 0,-19-15-96 16,0 0-16-16,68 44 0 0,-68-44-368 0,0 0-80 15,0 0-16-15,99 50 0 0,-99-50 128 0,0 0 32 16,0 0 0-16,93 35 0 0,-76-33-48 0,1 0-16 16,-3-2 0-16,-1 0 0 0,0-2-224 0,-2 0 0 0,2 1 0 0,-7-1 0 15,2 0-176-15,-2 0-16 16,-2 2-16-16,0 2 0 16,2 0-320-16,-1 1-64 0,1 1-16 0,0-1 0 15,0 4-288-15,3-2-48 0,-5 1-16 0,4 2 0 0,-2-1 576 0,0-1 96 0,-2 4 32 0,-1-3 0 16,-3 7 448-16,-1-2 80 0,0 2 32 0,-5 0 0 15,0 5 640-15,-2-3 128 0,-2 1 16 0,1 1 16 16,1-3-272-16,-2 3-64 0,2-4-16 0,-4 1 0 16,6-1-560-16,2-2-192 0,-4-1 144 0,1-1-144 15,1-1-1088 1,4 2-320-16,-3-3-48 0,1-3-16 0,3 4-960 0,-2-4-208 0,4-1-48 0,-1 3-6400 16</inkml:trace>
  <inkml:trace contextRef="#ctx0" brushRef="#br0" timeOffset="25060.95">21030 7943 3679 0,'30'-19'160'0,"-9"2"32"0,0 5-192 0,-5 1 0 0,-6 4 0 0,-1 0 0 0,5 2 832 0,8-11 112 16,13-5 16-16,5-5 16 0,0-3-416 0,-7 8-96 15,-5 3-16-15,-8 1 0 0,-10 10 48 0,0-2 0 16,-4 6 0-16,-1 3 0 0,2-2 512 0,-5 4 96 16,1 1 32-16,-1 4 0 0,-2-2 768 0,0 2 144 15,-2 4 48-15,0-1 0 0,1 4-288 0,-1 4-48 16,-3 1-16-16,3 0 0 0,0 5-720 0,0 1-160 0,1-1-32 15,-1-3 0-15,2 2-640 0,0 1-192 16,2-3 0-16,-2 0 128 0,1-2-128 0,5 0 0 0,-1-1 0 0,0-3-128 16,4-4 128-16,-2 1 0 0,3-5-144 0,-3 2 144 15,0-6 0-15,-3-3 0 0,-1 0 128 0,1-5-128 16,-3-4 176-16,-1 2-48 0,0-5-128 0,0-2 192 16,-1-3-192-1,-5-6 0-15,3 0 0 0,-2-8 0 0,1 5-304 0,-5-7 48 0,4 1 16 0,0-1 0 16,-4-2 240-16,4 2 0 0,0 4 0 0,0-1-144 15,1 4 144-15,-3 2 0 0,0 6 0 0,-2 4 0 32,4 4-816-32,-5 3-128 0,3 5-16 0,-2 0-11776 0</inkml:trace>
  <inkml:trace contextRef="#ctx0" brushRef="#br0" timeOffset="25486.98">21445 7644 4607 0,'0'0'192'0,"0"0"64"0,0 0-256 15,0 0 0-15,89 12 0 0,-82-10 0 0,2-1 832 0,8 1 112 16,-17-2 16-16,0 0 16 0,105 18-528 0,-105-18-96 15,0 0-32-15,116 1 0 16,-116-1-832-16,0 0-192 0,95-7-16 0,-95 7-16 16,0 0 208-16,0 0 32 0,88-5 16 0,-77 9 0 0,-1-1 1968 0,-4 1 400 15,-1 4 80-15,-3 1 16 0,-4 1 352 0,-3 1 80 16,-6 5 16-16,-1-1 0 0,-2 3-1072 0,-3-1-208 16,-4 1-32-16,0-3-16 0,0 1-688 0,0 1-144 15,0-1-16-15,0-2-16 0,2-2-240 0,0 2-288 0,5 2 64 0,-5-2 16 31,5-4-512-31,0 2-112 16,3-3 0-16,3 1-16 0,2-4 512 0,3-3 96 0,3 1 32 0,0-4 0 0,2-6 208 0,3 3 0 0,5-4 192 0,-1-5-192 16,7 0 224-16,3-2-64 0,2-6-16 0,5 0 0 15,2-3 16-15,5 0 0 0,4-3 0 0,1-2 0 16,-2 2 336-16,-1-3 64 0,-2 6 16 0,-5 0 0 16,-5 6 128-16,-2 1 16 0,-4 9 16 0,-3 4 0 15,-3 4-128-15,-3 5-32 0,-4 1 0 0,-1 7 0 16,-1 5 224-16,-2 0 32 0,-2 5 16 0,1 2 0 0,-3 2 176 15,1 5 16-15,-4 0 16 0,0 2 0 0,1-2-656 0,-2 2-128 16,1 2-16 0,0-1-16-16,0 1-400 0,2-4-80 0,3 2-16 0,-3-4 0 15,1 2-912-15,1-5-192 0,1 0-48 0,0-7 0 16,2 0-704-16,2-2-128 0,3-3-48 0,0-4-5536 31,4-5-1120-31</inkml:trace>
  <inkml:trace contextRef="#ctx0" brushRef="#br0" timeOffset="25783.97">22679 7767 6447 0,'28'-36'272'0,"-12"8"80"0,1 5-352 0,-5 8 0 16,-5 8 0-16,-2 0 0 0,2-4 1744 0,7-6 288 0,5-8 48 0,4-6 16 16,-2 7 80-16,-4 1 32 0,-4 7 0 0,-12 4 0 15,-1 7-544-15,-1 0-128 0,-10 3 0 0,1-1-16 16,-8 6-304-16,1 1-48 0,-2 1-16 0,-2 0 0 15,-4 5-384-15,-1-3-64 0,2 9-32 0,-4-2 0 16,5 2 16-16,4 1 0 0,2 2 0 0,3 2 0 16,3 2-144-16,1 1-32 0,1 8 0 0,0-5 0 15,1 8-368-15,-1-3-144 0,2 1 0 0,-3-2 144 16,-1 4-144-16,1-2 0 0,-1-3 0 0,-3 1 0 16,2-1 0-16,0-4 0 0,-4-4 0 0,1 3 0 0,-1-4 0 0,-2-4 0 15,1-1 0-15,-2-2 0 0,5-4-320 0,-4-5-64 16,3-3 0-16,-1-4-10752 15,2-5-2176-15</inkml:trace>
  <inkml:trace contextRef="#ctx0" brushRef="#br0" timeOffset="25972.41">21510 7182 25791 0,'-23'-7'2304'0,"11"2"-1856"0,5 2-448 16,5-3 0-16,4 1 1008 0,0 2 96 0,3-3 32 16,4-8 0-1,-2-3-3056-15,5-7-592 0,-5-8-128 0,-14 6-32 0</inkml:trace>
  <inkml:trace contextRef="#ctx0" brushRef="#br0" timeOffset="26207.5">18171 7240 36863 0,'-59'12'1632'0,"26"-2"336"0,10-3-1584 0,11-1-384 16,10-5 0-16,5-1 0 16,4 0-352-16,0 0-160 0,11 2-16 0,-3-11-16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1T00:09:06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22571 12538 24879 0,'-5'-2'2208'0,"1"-1"-1760"16,6-2-448-16,0-1 0 0,1 3 560 0,-1-1 16 16,1-6 16-16,-1-4 0 0,-2-5-272 0,0-2-64 15,-2-2-16-15,-6 4 0 0,-1 2-240 0,-3 3 0 16,-4 0 0-16,-3 0-160 0,-2 3 160 0,-3 1-208 16,-4 1 80-16,-2 1 128 0,-1 2-192 0,-2 1 192 0,1-4-160 0,-3 6 160 15,2-1 0-15,0 3 320 0,-2-1-64 0,2 2 0 16,0 2 208-16,0-1 48 0,-2 3 0 0,0-1 0 15,2 6-240-15,-3-2-32 0,1 5-16 16,2-1 0 0,0 6-512-16,-1 2-96 0,-2 0-32 0,-1 6 0 15,4 1-496-15,-3 4-112 0,-5 6 0 0,0 3-16 0,2-1 704 0,3 4 144 0,-1 1 16 0,2-1 16 16,2 5 160-16,4-3 224 0,-3-3-48 0,8 1-16 16,-1 2 80-16,3-3 16 0,3 1 0 0,1 5 0 15,2 0 160-15,2 6 32 0,1-1 16 0,0-2 0 0,3 3 64 16,-2 1 16-16,3 0 0 0,-1 0 0 0,3 1 64 0,-4 1 16 15,4 7 0-15,-2-2 0 0,2 8-16 0,-1 1 0 16,-1 0 0-16,-1 1 0 16,-1 2-144-16,1-1-16 0,-3-1-16 0,1 1 0 0,2 2-112 0,-1 3-32 15,1-2 0-15,1-2 0 0,4-3-144 0,-5-1-16 16,3-2-128-16,1 2 192 0,3-4-64 0,-1 4-128 16,3-2 176-16,-3-1-176 0,2 0 0 0,1 0 0 15,-5 0 0-15,3-5 0 0,-1-1 0 0,1-1 0 16,1 5 0-16,0-1 0 0,2-2 128 0,0-2-128 15,2 0 144-15,2 2-144 0,3-2 304 0,3-3-48 16,2-2 0-16,-12-54 0 0,32 99 16 0,-32-99 0 0,43 98 0 16,-43-98 0-16,53 92-272 0,-53-92 160 0,64 91-160 0,-64-91 128 15,77 87-128-15,-77-87 0 0,87 89 144 0,-87-89-144 16,92 83 0-16,-92-83 0 0,103 70 0 0,-103-70 0 16,103 58 0-16,-103-58 0 0,108 57 0 0,-108-57-128 15,118 64 128-15,-118-64-128 0,126 61 128 0,-62-31-128 16,-64-30 128-16,122 59 0 0,-122-59 0 0,122 54 0 15,-122-54 0-15,136 40 0 0,-64-24 0 0,8-7 0 16,10-8 0-16,3-1 0 0,-1 0 0 0,0-5 0 16,3-5 0-16,2-1 0 0,9-4 0 0,-3-3 0 15,5 1 0-15,-3-1 0 0,-4 3 0 0,0 3 0 0,2-1 0 16,-4-2 0-16,4 6 0 0,-7-1 0 0,-11 4 176 0,4-2-48 16,5 2 0-16,-2-1 0 0,4-1-128 0,-2 4 0 15,6-1 144-15,-4-5-144 0,-2-1 0 0,-2-1 0 16,2-2 0-16,5 3 128 0,8-1-128 0,-6-5 0 15,-4 1 0-15,3-3 0 0,-4-2 0 0,3 0 144 16,4 2-144-16,0-2 160 0,1 0 0 0,1-3 0 16,-6-4 0-16,2 7 0 0,-3-2-160 0,3-1 160 15,3 0-160-15,-3 3 160 0,-8 2-160 0,-3 1 0 16,3 1 0-16,-1-4 0 0,4 0 0 0,-2-3 0 16,0 3 0-16,0-4 0 0,-8 4-144 0,1 1 144 15,0-3-192-15,3-1 192 0,5-3-128 0,0 3 128 16,-6 1 0-16,5-8 0 0,4-6 0 0,1-1-128 15,4-2 128-15,5-2 0 0,4-7 0 0,-4-3 0 16,0-5 0-16,-2-4 0 0,-1 0 0 0,4-7 128 0,3 2-128 0,-2-6 144 16,-8 3-144-16,0 1 128 0,-7-5-128 0,6-6 128 15,6-4-128-15,-3-8 0 0,-1 6 0 0,-7-4 0 16,-2 4 0-16,0-6 0 0,0-1 0 0,-1-4 0 16,-1 0 0-16,-12 2 0 0,-7 7 0 0,-5-2 0 15,-3 4 0-15,-3-4 0 0,-2 7 0 0,-3-5 0 16,1 3 0-16,-1-1 0 0,4-6 0 0,-8 11 0 15,1 0 128-15,-4-3-128 0,-3 2 0 0,0-2 128 16,-5-2-128-16,-7 6 0 0,-2 1 0 0,-7 5 0 0,-5 1 0 0,-5 6 0 31,-6 0 0-31,-10 5 0 0,-5 2 0 0,-6-1 0 0,-4-4 0 0,-8 3 0 0,-5-2 0 0,-7 1-192 16,1 4 64-16,-12 2 128 0,1 2-304 0,-6 2 64 16,-3 0 16-16,-5-2 0 0,-2 0-16 0,0 0 0 15,-7 3 0-15,5-1 0 0,-3 2 240 0,0-3-144 16,-2 8 144-16,-5-5-128 0,-6 8 128 0,-2-3 0 15,-7-3 0-15,0 8 0 16,-5 0-192-16,-3 2 32 0,-1 5 16 0,-6 0 0 0,-9 5-16 0,1-3 0 16,1 8 0-16,0 2 0 0,-3 2 160 0,-4 2 0 15,-3 1 0-15,0 2-128 0,8 5 128 0,-1-5 128 16,1 0-128-16,-3 4 176 0,-1-2 16 0,1 5 0 0,1-2 0 16,1 2 0-16,5 0-192 0,-3-2 0 0,-4 4 0 0,0 0 0 15,1 0 0-15,1 1 0 0,2 2 0 0,-3-3 0 16,1 2 0-16,-4 3 0 0,0-4 0 0,4 4 0 15,2 6 256-15,-4-3 0 0,0 2 16 0,-7 0 0 16,8 8-80-16,-6-1 0 0,0 0-16 0,-6 4 0 16,-2 3-176-16,0 0 0 15,5 2 0-15,1-5 0 0,3-1-448 0,-1-1 48 0,1-2 0 0,1 2 0 32,3 4-48-32,2-4-16 0,3 3 0 0,-3-1 0 0,-1-1 464 0,1 1-144 15,0 3 144-15,1 7 0 0,2 4 144 0,-3 5 112 0,-2 0 32 0,0 1 0 0,4 3 112 0,-1 2 32 16,2 10 0-1,-3 1 0-15,-2 2-176 0,0 9-16 0,-2 1-16 0,1 9 0 0,-3 4-224 0,-5 7 0 16,-5-1 128-16,0-1-128 0,7 5 0 0,-1 0 0 16,4-1 0-16,-6 4-12192 15,-6 1-2336-15</inkml:trace>
  <inkml:trace contextRef="#ctx0" brushRef="#br0" timeOffset="16644.66">22555 14527 13823 0,'-12'5'1216'0,"7"-1"-960"16,5 1-256-16,2-5 0 0,1 0 608 0,-1 2 80 16,0 3 16-16,-1 0 0 15,1 6-1824-15,-2-4-352 0,0 7-80 0,-3-6-16 0,-3 3 1264 0,-4-3 304 16,-1 3 0-16,-6-6 0 16,1 7-2144-16,-1-5-416 0,-2 7-64 0,0-5-32 0,-1 5 3984 0,1 2 784 15,0 1 176-15,0 0 16 0,0 1-320 0,-2 1-80 16,0 2-16-16,-4 0 0 0,5 0-1072 0,-3-2-224 15,2 0-32-15,0 0-16 0,2-1-544 0,1-5 0 16,1-2 0-16,0 1 0 16,-1-1-576-16,-1-1-80 0,0 4-16 0,0-4 0 15,0 4-368-15,-4 0-80 0,2-5-16 0,0 5 0 16,-3 3 432-16,-1-1 96 0,3 1 16 0,-1 1 0 0,2-1 592 0,0 1 0 0,2-3 192 0,5 1-64 16,-2 1 912-16,4 1 176 0,2-1 48 0,3-1 0 15,0 1 144-15,2 3 16 0,1-1 16 0,4 0 0 16,0 3-320-16,0-1-64 0,0 4-16 0,4 4 0 0,-4 1-368 15,3 0-80-15,0 4-16 0,1 0 0 0,3 0-336 0,-4-2-80 16,1 3-16-16,3-2 0 0,0-4-144 0,2 3 0 16,1-3 0-16,-1-3 0 0,3-1 272 0,4 1 32 15,1-4 0-15,-1 1 0 0,1-2 352 0,2 3 80 16,2-1 16-16,2 0 0 0,0-1-64 0,-1-1-16 16,1 4 0-16,-1-4 0 0,1 3-272 0,-2-1-48 15,0 3-16-15,0-2 0 0,0 0-336 0,0-3 144 16,0 4-144-16,3-6 0 0,-24-19 0 0,0 0 0 15,84 49 0-15,-84-49 0 0,0 0 0 0,108 38 0 16,-108-38 0-16,0 0 0 0,132 30 0 0,-132-30 0 16,103 17 0-16,-103-17 0 0,101 19 128 0,-101-19-128 15,89 21 144-15,-89-21-144 0,90 24 160 0,-90-24-160 16,88 25 160-16,-88-25-160 0,87 29 0 0,-87-29 0 0,92 25 0 0,-92-25 0 16,99 28 0-16,-99-28 128 0,95 24-128 0,-95-24 0 15,0 0 240-15,128 31 0 0,-128-31 0 0,0 0 0 16,122 9-80-16,-122-9-16 0,0 0 0 0,133-23 0 15,-133 23-144-15,97-38 128 0,-97 38-128 0,109-52 128 16,-52 22-128-16,-5-1 0 0,-52 31 144 0,94-61-144 16,-94 61 0-16,86-59 0 0,-44 29 0 15,-1-3 0-15,-2 3 0 0,1-3 0 0,0-1 0 0,-2-3 0 16,2 0 0-16,2 3 0 16,2-3 0-16,-2-1 0 0,1-2 0 0,-1-2 0 0,-2-3 0 0,0-3-128 0,-5-2 128 0,-2-1 0 15,2-3 0-15,-2-5 0 0,2-3 0 0,-4-1 0 16,4-7 0-16,-4 4 0 0,4-4 0 0,-5-1-192 31,1 5 64-31,-3-4 0 0,-2 7-320 0,-3 4-48 0,-4 3-16 16,-7 6 0-16,-3 5 112 0,-7 3 16 0,-6 9 0 0,-6 1 0 0,-4 6 384 0,-5 2 0 15,-2 5 0-15,-7 1 0 0,0 6 336 0,-5-2 112 16,-4 2 0-16,-4 3 16 0,-5-3-112 0,-4 5-32 16,-3-3 0-16,-1 3 0 0,-3-2-320 0,-6 2 144 15,-8 0-144-15,-2-2 0 0,-4 4 128 0,4-5-128 16,1 1 0-16,-1-5 0 0,3 0 0 0,-8 0 0 15,-2 0 0-15,-6 0 0 0,-8 9 192 0,-2-2-64 16,4 2 0-16,-2 1-128 0,3 4 128 0,-6 2-128 0,-6 2 0 0,2 4 0 16,3-1 0-16,-5 5-320 0,1-1 32 0,1 5 16 31,-2 4-1152-31,-7 14-240 0,-5 6-32 0,3 15-12080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1T00:10:08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5082 10633 6447 0,'-14'5'576'0,"4"4"-576"16,3-4 0-16,5-5 0 0,2 1 640 0,-7 1 0 15,-3 5 16-15,-6 2 0 0,-1 1-416 0,1-3-96 16,6-3-16-16,1-1 0 0,4-1-128 0,3-4 0 0,2 1 0 0,3-1 0 16,1 0 0-16,1-3 192 15,2 1 0-15,-2-3 0 0,6 6 640 0,-6-3 144 16,5 1 32-16,3-4 0 0,-1 1 432 0,5 3 96 0,2-2 0 0,4-6 16 16,5 3-144-16,2-3-48 0,3-3 0 0,3 2 0 15,3-2-464-15,4-2-112 0,-43 16-16 16,98-27 0-16,-44 11-592 0,-2 0-176 0,2-1 0 0,-5-1 0 15,-2 1 0-15,-2 0 0 0,1 1 0 0,-1 2 0 16,-45 14 224-16,96-28 32 0,-42 12 0 0,5-1 0 16,7-2 0-16,0 0 0 0,6-2 0 0,-2-2 0 15,-8 6-256-15,-1-4 0 0,-2 0 0 0,-1 0 0 16,-2-2-1232-16,6-1-352 0,3 1-64 0,6 2-5808 16,6-1-1168-16</inkml:trace>
  <inkml:trace contextRef="#ctx0" brushRef="#br0" timeOffset="817.29">5623 9412 16575 0,'8'-2'1472'0,"-3"-2"-1168"0,2 3-304 0,0-1 0 15,-1 0 0-15,2-3 0 0,8 1 0 0,7-3 0 16,6-3-336-16,3 0 16 0,-6-1 16 0,-4 2 0 15,-1 1 480-15,-5 1 80 0,-4-4 32 0,0 4 0 16,1-5 1264-16,-1 3 256 0,-2-3 48 0,4-5 16 16,2 1-32-16,1-5-16 0,3 0 0 0,0-3 0 15,1-4-720-15,2 2-144 0,0-5-16 0,1-2-16 16,2-4-640-16,4-5-128 0,-4 0-32 0,0 1 0 16,4-3-128-16,-4-1 0 0,2 1 0 0,0 1-176 15,1-4-112-15,-1 5-32 0,2 0 0 0,-2 5 0 16,-2 6-176-16,-5 7-32 15,0 5-16-15,-2 3 0 0,-4 4 16 0,-1 6 0 0,-5 3 0 0,2 1 0 16,-4 4 0-16,-2 1 0 0,2 3 0 0,-4 6 0 0,1 2 272 0,-4 3 48 16,0 4 16-16,-2 3 0 0,-2 3 320 0,-3 6 64 15,-1 3 0-15,-4 3 16 0,-1 8 336 0,-1 0 64 16,-1 5 16-16,-1 0 0 0,4 0 224 0,-6 4 48 16,6-2 16-16,-2 0 0 0,4-2-336 0,-2-5-80 15,3 4-16-15,-2-4 0 0,3-2-352 0,-3-3-128 16,4 0 0-16,-3 0 144 15,3-2-640-15,3-5-128 0,-4-4-16 0,3 0-13744 0</inkml:trace>
  <inkml:trace contextRef="#ctx0" brushRef="#br0" timeOffset="1383.14">5889 9074 11055 0,'-7'3'976'0,"4"1"-784"0,-3-1-192 0,5-1 0 15,-1-2 1696-15,4 0 288 0,-2 0 64 0,1 0 16 16,5 2-400-16,-3-2-64 0,6 1-32 0,0-2 0 15,1-1-1200-15,2 2-240 0,2-2-128 0,4 2 128 16,-1-2-704-16,2 2-128 0,-19 0-16 0,0 0-16 16,0 0-96-16,87 9 0 0,-87-9-16 0,0 0 0 0,87 11 848 0,-87-11 0 31,0 0 0-31,102 8 192 0,-102-8 576 0,0 0 112 0,102 4 16 0,-102-4 16 0,65-4-912 0</inkml:trace>
  <inkml:trace contextRef="#ctx0" brushRef="#br0" timeOffset="1633.57">7118 8485 23039 0,'-11'2'2048'0,"6"-1"-1648"0,5-1-400 0,2 0 0 31,-1 2-784-31,1 0-240 0,3 3-64 0,-3 2 0 0</inkml:trace>
  <inkml:trace contextRef="#ctx0" brushRef="#br0" timeOffset="1959.61">7083 8612 23951 0,'-14'9'1056'0,"3"-4"224"0,3 6-1024 0,4-8-256 0,1 2 0 0,3 0 0 0,-4 2 992 16,4 4 144-16,0 6 16 0,0 4 16 0,7 4-784 16,0-3-144-16,5 4-48 0,1-1 0 15,-13-25-1328-15,0 0-272 0,45 73-48 0,-45-73-16 16,0 0 176-16,47 78 16 0,-47-78 16 0,0 0 0 0,50 79 1104 0,-50-79 160 16,34 57 144-16,-34-57-16 0,26 59 736 0,-26-59 160 15,24 56 16-15,-24-56 16 0,0 0 80 0,33 73 16 16,-33-73 0-16,0 0 0 0,23 58-512 0,-18-44-112 15,-3-2-16-15,-2-3 0 0,0-6-384 0,0 1-128 16,0 1 0-16,-2-5 0 0,-3 0 256 0,1-5-48 16,-1 3-16-16,2-2 0 0,-3-3 64 0,3-3 16 15,-1 1 0-15,1-5 0 16,1 0-80-16,2-3-32 0,0-1 0 0,0-1 0 0,0-3 0 0,5 1 0 0,4-7 0 0,2-2 0 31,3-5 96-31,3-1 0 0,6-4 16 0,1-4 0 0,4-4 16 0,2 2 0 0,4-4 0 16,3 4 0-16,1-2-288 0,2-3 0 0,1 8 0 0,2-8 0 15,-1 4-192-15,0-3-112 0,0 4-16 0,1-2-14528 16</inkml:trace>
  <inkml:trace contextRef="#ctx0" brushRef="#br0" timeOffset="2388.58">8416 8337 31327 0,'-12'-2'2784'0,"3"2"-2224"16,7 0-560-16,4 0 0 0,0 2 672 0,-4-2 32 15,0 0 0-15,-3 2 0 16,2 1-1792-16,-6 8-336 0,0 3-80 0,-3 0-16 16,-2 8-1552-16,-5 1-320 0,-2 1-64 0,-2 1-16 0,-1 1 2800 0,3-2 672 0,-2 0 0 0,2 4 0 15,2-3 1280-15,2-1 320 0,-1 6 64 0,4-6 16 16,2 6 272-16,5-4 48 0,-3 7 16 0,3-3 0 16,3-1-480-16,-1 1-112 0,3-2-16 0,1 1 0 15,2-3-816-15,-1-3-160 0,7 0-48 0,-5-4 0 16,3-4-384-16,2 1 0 0,2 0 0 0,-9-16 0 15,0 0-192-15,0 0 192 0,0 0-160 0,85 47 160 16,-85-47-336-16,0 0 16 0,84 7 16 0,-84-7 0 16,0 0-80-16,92 3-32 0,-92-3 0 0,0 0 0 15,98 14 64-15,-98-14 16 0,84 11 0 0,-84-11 0 0,92 14 336 0,-92-14 0 16,104 17 0-16,-104-17-14032 16</inkml:trace>
  <inkml:trace contextRef="#ctx0" brushRef="#br0" timeOffset="27947.2">12152 11643 19343 0,'-5'5'1728'0,"0"-2"-1392"16,3-3-336-16,0 0 0 15,2 0 1088-15,-2 2 160 0,1 5 32 0,-8 0 0 0,0-2-512 0,-1 8-112 16,-1-6-16-16,-4 3 0 0,-1-3-640 0,0 3 0 15,-3-1 0-15,0 2-176 0,-4-1 176 0,1 6-160 16,-3 1 160-16,1 1-160 0,1 2 160 0,-1 1 0 16,-4 0 0-16,2 7 0 0,0-2 0 0,-2 2 0 15,-2 0 0-15,0 2 0 0,3-3 400 0,-3 7 16 16,-1 0 0-16,6 1 0 16,1-2 48-16,3 6 16 0,0 6 0 0,2-2 0 0,5 6 32 0,3-2 0 0,3 4 0 0,1-1 0 15,3-1-192-15,4 3-16 0,4-3-16 0,-1 0 0 16,6 3-288-16,0-7 0 0,3 4 0 0,3-5 0 15,-2 3-208-15,4-4 0 0,4-3 0 0,3 0 0 32,1-1-192-32,1-6-48 0,2-2 0 0,1-5 0 0,1 2 448 0,-2-4-160 0,2-1 160 15,-30-23 0-15,59 35 0 0,-59-35 192 0,0 0 0 0,104 21 0 16,-104-21 208-16,0 0 48 0,124-21 0 0,-124 21 0 16,94-40-224-16,-94 40-32 0,112-68-16 0,-55 28 0 15,2-2-176-15,-5-5 0 0,-3 2 0 0,-7-6-176 16,-4 10-672-16,0-7-144 15,2 1-32-15,-6-3 0 0,-3 3-112 0,-1-2-16 0,-1 2-16 0,-5-2 0 0,0 2 848 0,-3-1 192 16,-2 1 128-16,-4-2-192 0,2-2 192 0,-8 2 0 16,-2 1 0-16,-6 1 128 0,-3 0 144 0,-5 0 48 15,-2-2 0-15,-4 2 0 0,-2-2 576 0,-5-3 112 16,2 1 16-16,-5-1 16 0,2 2-480 0,-2-3-112 16,2 8 0-16,-5-4-16 0,-2 6-432 0,-2 1 0 15,-2 5 0-15,-3 4 0 0,0 11 0 0,-5 4 0 16,-6 6 0-16,-1 8 0 15,-2 4-464-15,-7 4-32 0,-11 5 0 0,-1-2-8128 16,2 5-1616-16</inkml:trace>
  <inkml:trace contextRef="#ctx0" brushRef="#br0" timeOffset="28465.63">13776 11430 23951 0,'-14'11'2128'0,"4"-8"-1696"0,4 1-432 0,5-3 0 15,-1 3 656-15,-3-1 48 0,-6 4 16 0,-8 6 0 47,-5 2-1168-47,-8 4-224 0,-1 4-48 0,0 0-16 16,-3 1-1888-16,-3 7-384 0,1 1-80 0,-4 4-16 16,2 4 1504-16,-2 2 320 0,2 0 48 0,2 5 16 0,3 0 2864 0,2 2 576 0,3-4 112 0,2 7 32 15,0 1 560-15,6 1 112 0,-4 3 32 0,5 4 0 16,2 4-1472-16,1 4-304 0,4 4-48 0,2-1-16 15,5-3-800-15,3 3-176 0,4-4-16 0,7-6-16 16,2-6-224-16,7-4 0 0,3-3 0 0,4-2 0 16,6-5-768-16,-1-5-64 0,4-4 0 0,-32-33-12992 15</inkml:trace>
  <inkml:trace contextRef="#ctx0" brushRef="#br0" timeOffset="29014.76">14062 12463 16575 0,'-21'11'736'0,"9"-8"160"0,5 1-720 0,5-4-176 0,2 0 0 0,0 0 0 16,0 0 0-16,4 1 0 0,-1 1-160 0,-1 5 160 31,1 0-1984-31,-1 5-288 0,-2 6-64 0,0 1-16 16,-4 2 1056-16,1 3 208 0,0 0 32 0,-1 4 16 0,-1-2 2224 0,1 4 448 0,1-4 96 0,3 4 0 15,0-4 880-15,0-2 160 0,2 4 48 0,-2-5 0 16,0 1-1328-16,-2 4-256 0,0-4-48 0,-3 4-16 15,-2-2-896-15,-2-3-272 0,0 7 128 0,-1-6-128 16,1-1 0-16,-1-2 0 0,1-4 0 0,0-3 0 16,4-4-160-16,-4-4 160 0,6-5-192 0,0-2 192 0,1-1-192 0,2-7 192 15,0 0-192-15,2-4 192 16,3-7-512-16,2 1 16 0,1-7 0 16,3-4 0-16,1 1 208 0,0-6 32 0,2-2 16 0,0-4 0 0,2-6 240 0,0 0 0 15,1-4 0-15,4-1 0 0,-4 5 0 0,2-4 0 16,1-1 0-16,1 10 0 0,-1 4 544 0,0 7 0 15,2 10 0-15,-3 5 0 0,1 7-96 0,-3 4-32 16,0 2 0-16,-3 6 0 0,0 4-96 0,-1 7-32 16,-3 3 0-16,0 6 0 0,1 5 432 0,-2 8 96 15,3 10 16-15,0-1 0 0,0-1-512 0,0 8-112 0,1 4-16 16,-3-1 0-16,1 1-192 0,1-4 0 0,-2-5 0 0,-1 0-8832 16,0-3-1712-1</inkml:trace>
  <inkml:trace contextRef="#ctx0" brushRef="#br0" timeOffset="29344.36">15730 11108 30399 0,'-28'12'1344'0,"12"-7"288"0,7 1-1312 0,2-1-320 15,6-2 0-15,1 1 0 0,1-1 320 0,-1 10 0 16,0 4 0-16,-1 7 0 16,-1 13-912-16,-5 3-192 0,-4 9-48 0,1 3 0 15,-6 0-640-15,-1 9-144 0,-1 2-32 0,-1 7 0 0,2 1 1248 0,1 7 240 16,-1 4 160-16,1-2-192 0,2 6 768 0,-3-4 160 15,-1-2 32-15,1 7 0 0,-2 2 448 0,1-4 112 16,1 4 16-16,-1-9 0 0,4-5-592 0,2-6-112 16,0-8-32-16,5-14 0 15,5-6-1056-15,4-14-192 0</inkml:trace>
  <inkml:trace contextRef="#ctx0" brushRef="#br0" timeOffset="29753.06">16094 12312 27647 0,'-6'12'1216'0,"5"-7"256"0,1-3-1168 0,1 0-304 0,5-2 0 0,-3 0 0 16,4-2 848-16,2 2 112 0,3-2 32 0,4 2 0 16,-1-2-992-16,-2 4 0 0,-6 0-256 0,-6 6 48 15,-2 3-1248-15,-6 6-240 0,-6 4-48 0,-2 9-16 16,-3 3 1056-16,-3 5 224 0,1 4 32 0,-1 2 16 15,0 4 1152-15,3-2 240 0,3 4 32 0,1-1 16 0,1 3 592 0,5-1 128 16,1 1 32-16,5-5 0 0,0 5-1040 16,4-8-208-16,0 3-32 0,5-9-16 0,1-7-464 0,3 1 0 15,1-10 0-15,6-1 0 0,-1-7 0 0,4-3 0 16,-21-11 0-16,0 0 0 0,0 0-128 0,104-11 128 16,-104 11 0-16,58-43 0 0,-30 11 0 0,3-6 0 15,-3-2 0-15,2-9 0 0,-1 0 208 0,-1-3 0 16,-2-2 0-16,-3 0 0 0,-4 0-80 0,-3 0-128 0,-4-1 176 15,-3-1-176-15,-1 0 0 0,-8 4 0 0,0 0 0 0,-5 6 0 16,-2 8 0-16,-5 7 0 0,-2 4 0 0,-5 5 0 16,-4 6 0-16,1 4 0 0,-4 0 0 0,-4 7 0 15,4-1-208-15,-2 3 0 0,0-1 0 0,4 3 0 32,-1 1-1904-32,3 0-384 0,-1-2-80 0,2 0-10064 0</inkml:trace>
  <inkml:trace contextRef="#ctx0" brushRef="#br0" timeOffset="30381.02">17376 12219 26719 0,'-1'11'1184'0,"1"-8"240"0,1-1-1136 0,1 0-288 15,1-2 0-15,-1-2 0 0,2 0 720 0,1-3 96 16,-2-2 16-16,3 2 0 0,-3-2-704 0,-8 0-128 16,-2 3 0-16,-10 1 0 15,-3 5-1728-15,-4 3-288 0,-6 9-64 0,-3 5-16 16,-2 4 656-16,-6 6 128 0,-1 4 32 0,-4 4 0 0,3 3 1808 0,1 2 368 16,2 0 80-16,3 5 16 0,6-2 1408 0,3 0 288 15,-2 4 48-15,6-6 16 0,5 1-896 0,0 0-160 0,3-3-32 0,6-1-16 16,4-5-928-16,6-2-176 0,7-5-32 0,4-3-16 15,4-8-496-15,5-7 0 16,-20-10 0-16,0 0 0 16,0 0-448-16,106-1-16 0,-106 1-16 0,0 0 0 15,111-54-816-15,-111 54-176 0,81-54-16 0,-81 54-16 16,75-61 608-16,-42 26 128 0,-2 0 32 0,0 2 0 0,-3-2 736 0,0-1 0 0,0-1 0 0,-4 2 0 16,1 2 0-16,-4 5 0 0,1 2 128 0,-4 7-128 15,-1 7 0-15,-6 3 0 0,-3 7 0 0,-2 9 0 16,-5 2 0-16,-1 12 0 0,-3 8 0 0,-4 12 0 15,-5 11 0-15,-2 10 160 0,-4 15-160 0,-1 8 128 0,2 6-128 16,-6 12 0-16,0 0 0 0,-1 6 128 0,-2 1 336 0,-4 0 64 16,2-4 16-16,-3 2 0 0,-6-9 448 0,-1 1 96 15,0-5 0-15,-6-9 16 0,4-6-512 0,-2-11-96 16,-1 1-32-16,-1-11 0 0,4-6-464 0,2-12 0 16,1-2 0-16,6-15 0 0,-2-10 0 0,10-10 0 15,-1-10 0-15,6-13 0 0,4-7-144 0,4-14 144 16,5-12 0-16,3-13-144 0,4-1-112 0,5-18-32 15,7-11 0-15,6-6 0 16,3-9-480 0,5-3-80-16,3-2-32 0,6 3 0 0,5 13-16 0,0 7 0 0,3 10 0 0,2 14 0 15,2 10-288-15,-2 10-64 0,-47 48-16 0,92-65 0 16,-92 65-784-16,79-42-176 0,-79 42-16 0,0 0-6448 0</inkml:trace>
  <inkml:trace contextRef="#ctx0" brushRef="#br0" timeOffset="30914.66">18171 12292 18431 0,'-7'0'1632'0,"2"-3"-1312"0,5-1-320 0,1 1 0 0,5-4 1504 0,-5 5 224 15,6-3 64-15,4-7 0 0,1 0-896 0,5-9-160 16,1 2-32-16,-2 3-16 16,-4 2-1264-16,-4 4-256 0,-2 6-64 0,-1 4 0 15,-5 5 96-15,-2 7 16 0,-3 4 0 0,0 5 0 0,-2 2 976 0,0 8 192 16,0 4 32-16,-2 3 16 16,0 4 1296-16,-1 5 272 0,1 5 48 0,2 4 16 0,-1-2-560 0,-1 2-112 15,-2 3-32-15,3-3 0 0,-1-8-864 0,0-4-176 16,-1-4-48-16,1-3 0 0,2-8-144 0,0-8-128 15,2-3 192-15,-2-10-192 0,3-6 144 0,1-4-144 16,1-1 0-16,0-8 144 0,2-3-144 0,-1-5 0 16,2-7-192-16,1 0 192 0,2-7-416 0,-1 0 32 0,1 0 16 0,1-6 0 15,2-1 48-15,3 0 0 0,-4 0 0 0,4 0 0 16,-1-2 320-16,3-3-144 0,-3 3 144 0,1 2 0 16,-1 2 0-16,3-2 0 0,2 0 0 0,3 1 0 15,3 6 0-15,2 4 0 0,-1 8 0 0,-21 21 0 16,0 0 0-16,79-30 0 0,-79 30 0 0,0 0 0 15,0 0 0-15,109 30 0 0,-86-9 0 0,-2 8 144 16,0 4 96-16,-4 6 16 16,-1 4 0-16,0 6 0 0,-4 7 448 0,0 5 80 0,0 2 32 0,-7 3 0 15,2 0-256-15,0 0-48 0,-3-3-16 0,-1-2 0 0,3 1-304 16,0-6-48-16,-2-4-16 0,-1-3 0 0,1-9-128 0,-1-5 0 16,1-5 0-16,-2-8 0 15,-1-4-448 1,1-11-112-16,2-7-16 0,-1-16-16656 0</inkml:trace>
  <inkml:trace contextRef="#ctx0" brushRef="#br0" timeOffset="31307.06">19466 11160 23039 0,'-25'16'1024'0,"13"-9"192"0,2 2-960 0,6-4-256 0,4-3 0 0,4-1 0 16,1-1 720-16,4 4 112 16,4 5 0-16,3-2 16 15,-16-7-1104-15,0 0-240 0,80 29-32 0,-80-29-16 16,0 0-384-16,94 38-80 0,-94-38-16 0,79 41 0 0,-79-41 1536 0,90 57 288 0,-43-22 64 0,1 3 16 15,-8 2 1520-15,-2 2 304 0,-3 7 64 0,-4-2 16 16,-1 7-1120-16,-4-2-208 0,0 0-48 0,-7 4-16 16,0 2-896-16,-6 4-176 0,-5 10-48 0,-4 4 0 0,-4 6-128 0,-7 10-16 15,-5 8-128-15,-11 2 192 0,-5-2-192 0,-9 3 0 16,-6 1 0-16,-8 1 0 0,-1-1 0 0,-14-1 0 16,0-2 0-16,-4-12 0 0,6-11 0 0,1-10 0 15,4-9 0-15,5-14-17728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1T00:11:20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19462 14374 6447 0,'-2'0'576'0,"2"0"-576"0,0-2 0 0,0 2 0 16,0 0 272-16,0 0-48 0,-1 0-16 0,-1 0 0 15,-3 0-208-15,-4 4 0 0,-1-1 0 0,-3 1-160 16,1 4-208-16,-5-1-32 16,-2 0-16-16,1 4 0 0,-3-1 160 0,2 4 16 0,0 3 16 0,-6-1 0 15,-2 2 864-15,-1 1 160 0,-2 2 32 0,0-1 16 16,3 3 256-16,-3-2 48 0,2 2 16 0,0-4 0 15,2 0 32-15,-2-2 0 16,4-1 0-16,1 3 0 0,2 2-496 0,0 0-80 0,-5 2-32 0,3-2 0 16,-1 1-352-16,3-1-80 0,-3 4-16 0,1-3 0 15,2 1-144-15,2-2 0 0,-2-2 144 0,0 3-144 0,4-1 512 0,-4 4 48 16,2-1 0-16,0-3 0 0,-1 2 240 0,5 1 48 16,-1-1 16-16,6-2 0 0,-1-2-128 0,6-4-32 15,0 1 0-15,3-4 0 16,2 2-256-16,3-2-64 0,3-1-16 0,1 1 0 0,3-5-192 0,-3 4-48 15,5-3 0-15,-1 3 0 0,1-4-128 0,4 1 0 16,-6-1 0-16,4-1 128 0,0 2-128 0,-2-1 0 16,2 2 0-16,-4-2 0 0,3 5 128 0,-3-3-128 15,-1 3 0-15,1-2 128 0,1 4 224 0,-1 0 32 16,2 2 16-16,-1-4 0 0,1 6 192 0,2-3 48 0,-2 1 0 0,6 0 0 16,-3-2-208-16,4-1-48 0,1 3 0 0,1-4 0 15,3-1-112-15,-24-11-16 0,0 0-16 0,0 0 0 16,127 29-240-16,-127-29 0 0,0 0 128 0,127-7-128 15,-127 7 0-15,0 0 0 0,126-10 0 0,-126 10 0 16,0 0 0-16,96-10 0 0,-96 10 0 0,0 0 0 16,0 0 0-16,111 8 0 0,-111-8 0 0,0 0 0 15,0 0 0-15,103 21 0 16,-103-21 0-16,0 0 0 0,0 0 224 0,120 33-48 0,-120-33-16 0,0 0 0 16,108 19 208-16,-108-19 32 0,0 0 16 0,114 11 0 15,-114-11-128-15,0 0-32 16,99 2 0-16,-99-2 0 0,0 0-256 0,0 0 0 0,111 3 128 0,-84-3-128 0,-27 0 0 0,0 0 0 15,0 0 0-15,0 0 0 0,113 14 0 0,-92-14 0 16,0 2 0-16,0-1 0 16,1-1 0-16,-1-1 0 0,4-1 0 0,-3 0 0 0,4-1 0 0,0-6 0 15,2 4 0-15,2-4 0 0,3-3 176 0,0-4-32 16,-1 1 0-16,1 1 0 0,0-4-144 0,2-3 128 16,5-7-128-16,3 1 128 0,-3-3-128 0,0-1 0 15,1 3 0-15,-7-5 0 0,1 7-160 0,0-4 160 16,-7 2 0-16,2-2-144 0,1 3-32 0,-3-3 0 15,0 4 0-15,-2-4 0 16,-5 6 176-16,-2-2 0 0,-2 1 0 0,1 3 0 0,-8 1 0 0,1-4 0 0,-1 1 0 0,1 0 0 16,-3-1 0-1,-1-3 128-15,2 6-128 0,0-4 0 0,-4 0 128 0,0 1-128 0,4-3 128 0,-9 4-128 16,0 5 0-16,-5 0 0 0,-2 1 0 0,-6 2 0 16,0 6 0-16,-12-2 0 0,-1 1 0 0,-9 1 0 15,-3-2 0-15,-8 5 0 16,-2 0 0-16,-3 0 0 15,1 3 0-15,-6 1 128 0,-2-1-128 0,1-1 0 16,-4 2 0-16,5-1 144 0,4-3-144 0,-4-3 0 16,0-4 144-16,1 0-144 0,1-2 0 0,1-3 144 15,6 0-144-15,-2 0 0 0,4-2 0 0,-5 0 0 16,-1-3 0-16,2 3 0 0,-1 2 0 0,-1 1 0 16,1 8 0-16,-8 1 0 0,-3 7 128 0,-3 6-128 0,3 4 0 0,-2 1 0 15,-2 9 0-15,3-3 0 0,-3 4 0 0,1-5-272 16,5-2 32-16,-6-3 16 15,-1-4-816-15,1-5-176 16,1 0-16-16,5-1-14496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1T00:16:11.7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4389 11726 5519 0,'-11'-7'496'0,"4"-1"-496"15,7 6 0-15,-1 0 0 0,-3 0 928 0,1-1 96 0,-4-6 0 0,-4 1 16 16,-3-6 16-16,-3 3 0 0,3 1 0 0,-2-2 0 16,4 6-848-16,-2-1-208 0,0 0 0 0,-2 2 0 15,1 0-176-15,-4-4-80 0,-2 4 0 0,-2-2-16 16,-1 0 112-16,-4 4 32 0,0 1 0 0,-3 0 0 16,3 2 928-16,-5 4 192 0,3 1 32 0,0 4 16 15,1-3 160-15,3 7 16 0,-2 1 16 0,1-2 0 16,1 3-784-16,-2 3-144 0,2-2-48 0,-2 1 0 15,4-5-256-15,-2 2 0 0,2 2-176 0,-1-4 176 16,2-2-384-16,-3 4 48 0,2-5 0 0,0 3 0 16,-1-1 192-16,2-1 144 0,-1 6-192 0,1-2 192 15,4-2 0-15,-5 2 0 16,3 3 0-16,2-1 0 0,3 0 176 0,2 1-176 0,-3 2 192 0,5-1-192 0,-1 1 400 0,3 0-16 16,1-3-16-16,0 1 0 0,4 1-64 0,-2-1-16 15,4 0 0-15,-1 2 0 0,1 1 208 0,3 1 32 16,0 3 16-16,0 2 0 0,2-2-16 0,-2 8 0 15,1-1 0-15,3 2 0 0,-1 2-112 0,3 2-32 16,-1-1 0-16,2 1 0 0,1-4-192 0,-1-3-64 16,6 3 0-16,-5-6 0 0,4 0-128 0,2-5 160 15,0-1-160-15,0-3 160 0,4-1 32 0,-3-5 0 16,3-1 0-16,-1-1 0 0,2-1 112 0,1-1 16 16,-1-2 16-16,0 2 0 0,4-1-192 0,-2-3-144 15,-1 5 192-15,3-6-192 0,-2 4 0 0,2-3 0 16,-4 4 0-16,2-3 0 0,-2 1 0 0,2 2 0 0,0-2 0 15,1 4-144-15,5-3 144 0,-7 0 0 0,3 3 0 0,1-3 0 16,4 4 0-16,2-4 0 16,3 2 0-16,2-4-128 0,3-2 128 0,4-3 0 0,2 0 0 0,1-3 0 15,2-1 0-15,-2 1 0 0,-1-2 0 0,-4 3 128 16,-2 0-128-16,1 2 0 0,-3 0 0 0,1 0-128 16,-4 2 128-16,2 0 0 0,1 3 0 0,-36-5 0 15,0 0 0-15,121 12 0 16,-121-12 0-16,92 3 0 0,-45-4 0 0,2-3 0 0,3-3 0 0,2-3 0 15,-3-2 0-15,1-2 144 0,2-2-144 0,-2-1 160 16,2 1 64-16,2 0 16 0,2 4 0 0,3 0 0 0,3 3-48 16,-1 2 0-16,-2 4 0 0,-61 3 0 0,111 0-192 15,-111 0 144-15,105 1-144 0,-105-1 128 0,96 14-128 0,-96-14 0 16,109 23 0-16,-109-23 0 0,124 23 0 0,-124-23 0 16,122 19 0-16,-122-19 0 0,110 14-144 0,-110-14 144 15,104 8 0-15,-104-8 0 0,95 9 736 0,-95-9 256 16,95 12 48-16,-95-12 16 15,101 9-1632-15,-101-9-336 0,103 11-64 0,-103-11-16 0,98 7 992 0,-55-7 0 16,1 0 0-16,0-4 208 16,-4-1 112-16,0-4 0 0,2 2 16 0,-1-5 0 0,3-2-336 0,-6 2 144 15,2-4-144-15,0 0 0 16,2-1 0-16,0-2 0 0,2 0 0 0,-8 0 0 0,3-1 0 0,-6-1 0 0,0-1 0 16,-5-1 0-16,0-1 0 0,-4 1 0 0,0-1 0 0,-3-4 0 15,0 4 0-15,-2-3 0 0,-1 0 0 0,-4 4 0 16,-4 2 0-16,-1-2 0 0,-2-3 0 0,-4 4 0 15,-1-1 0-15,-4 0 0 0,-3-1 0 0,0 1 0 16,-7 4 0-16,-2-2 0 16,-4 2 0-16,-3 0 0 0,0 0 144 0,-3 0-144 0,-4-1 0 0,-3 0 144 15,1-3 96-15,-1-1 16 0,-4 1 0 0,-7-2 0 32,-3-4-64-32,-4 3-16 0,-1-6 0 0,1 6 0 0,2-2 0 0,-4-1 0 0,1-3 0 0,-1-4 0 15,-3 1 160-15,0-3 48 0,4-1 0 0,-5-1 0 16,0 2-80-16,-6-2-16 0,-4 2 0 0,1 1 0 0,-1 2 0 0,-1 2 0 15,2 7 0-15,-4 0 0 0,0 1-112 0,-7 5-32 16,2 0 0-16,-6-2 0 0,-1 1-144 0,0 0 0 16,0 5 144-16,0 1-144 0,-1 2 0 0,-1 6 0 15,1 1 0-15,-7 0 0 0,-4 3 0 0,5 3 0 16,2 2 0-16,-6 6 0 0,-1 3 0 0,-1 4 0 16,-1 6 0-16,-3 0 0 0,-1-2 0 0,7 4 0 15,6-2 0-15,-6 5 0 16,-3 2 0-16,0-2 0 0,2-3 0 0,-2-6-128 0,3-1 128 0,4-2 0 15,5-2-144-15,2 0 144 16,3-5-672-16,1 2-64 0,-1-2-16 0,0 1-16112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2:39:21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11136 14875 9215 0,'-7'-1'816'0,"5"-1"-656"16,2-2-160-16,2 1 0 0,0 0 1440 0,1-4 256 16,-1-2 48-16,5-7 16 0,3-6-224 0,1-5-32 15,3 5-16-15,2-1 0 0,-6 4-832 0,0 3-160 16,1 1-48-16,-4 6 0 0,0-2-192 0,-4 4-32 16,3 2-16-16,-5-3 0 0,5 1 240 0,-3-2 64 15,2 4 0-15,1-2 0 0,-3 0-192 0,4 1-16 16,2-1-16-16,-2-1 0 0,5 3-288 0,-3-1 0 0,1-1 0 0,2 6 0 15,4-3 0-15,0 1 0 0,-16 3 0 0,0 0-144 16,0 0 288-16,0 0 64 0,104 10 16 0,-104-10 0 16,0 0 32-16,72 47 0 0,-48-24 0 0,-5-1 0 15,0 8-256-15,-1-2 0 0,-4 7 0 0,0 3 0 16,-4 7 0-16,-6 2-240 0,-1-3 48 0,-3 6 16 16,-2 6 48-16,1 3 0 0,-3 6 0 0,-3 3 0 15,5 7-32-15,-5-4 0 0,-1 0 0 0,-5-4 0 31,0 2-256-31,-7-4-48 0,-2 3-16 0,-6 0 0 0,-4-2-512 0,-6 3-96 0,-4 3-32 0,-1-4 0 16,-4 1-752-16,-6-8-160 0,1-1-16 0,-4-6-16 16,1-6 256-16,1-8 48 0,5-3 16 0,2-13 0 0,8-4 2672 0,8-10 544 15,8-12 96-15,11-10 32 0,2-7 544 0,8-12 112 16,7-8 32-16,4-3 0 0,3 1-1456 0,6-10-304 16,4-1-48-16,4-4-16 0,4-1-464 0,0-3-288 15,1 3 32-15,-1 0 16 16,-1 4-272-16,1 10-64 0,-2 4-16 0,0 6 0 0,-2 9 368 15,-26 24 80-15,0 0 16 0,82-42 0 0,-82 42 128 0,0 0 192 16,0 0-32-16,115 18-16 0,-115-18 1152 0,66 41 240 16,-66-41 32-16,77 63 16 0,-34-26-544 0,1-3-96 15,3 3-32-15,-4-2 0 0,-43-35-704 0,86 64-208 16,-86-64 0-16,75 56-8288 16,-75-56-1760-16</inkml:trace>
  <inkml:trace contextRef="#ctx0" brushRef="#br0" timeOffset="644.41">13041 14605 21183 0,'7'0'944'0,"3"-1"192"0,-1-3-912 0,1-1-224 16,-4 2 0-16,-1-1 0 0,3-1 480 0,6-7 48 15,-14 12 16-15,49-40 0 16,-28 15-1792-16,-5-1-352 0,-9 3-80 0,-9 4-16 15,-5 2-784-15,-7-2-144 0,-2 1-48 0,-4 3 0 0,-1 1 2672 0,-6 0 544 16,-2 0 96-16,-4-2 32 0,1 4 1808 0,-6 1 352 16,3 3 80-16,-1 3 16 0,-1 3-1120 0,-1 7-208 15,-1 4-64-15,-1 3 0 0,0 5-1088 0,-2 4-240 16,2 2-32-16,0 3-16 16,2 7-640-16,0 5-128 0,-3 2-32 0,3 9 0 15,0 3-208-15,1-1-48 0,4-2-16 0,5-4 0 0,2 2 560 0,7-5 112 0,8-2 32 0,1-2 0 16,5 1 448-16,3-3 80 0,5 1 32 0,3-6 0 15,2-5 656-15,5-7 128 0,2 1 16 0,4-8 16 16,-19-12-208-16,0 0-32 0,91 10-16 0,-91-10 0 16,0 0-352-16,115-40-80 0,-115 40-16 0,79-54 0 15,-39 21-288-15,1-4-176 0,-1-3 192 0,1-3-192 16,-5 3-384-16,2-5-192 16,4-3-48-16,0 5 0 0,3-6-64 0,1 2-16 0,3-3 0 0,-4 3 0 0,2 1 384 0,-9 8 80 15,-5 3 16-15,-33 35 0 0,58-45 224 0,-58 45 0 16,0 0 0-16,0 0 0 0,85-23 0 0,-69 32 128 15,1 8-128-15,-4 6 160 0,-3 10 864 0,-3 14 160 16,0 12 32-16,-7 14 16 0,-5 15 32 0,-6 18 0 16,-6 12 0-16,-6 11 0 0,-3 7-304 0,-5 7-48 15,-2-7-16-15,-1-4 0 0,1-3-64 0,2-12 0 16,1-8-16-16,8-16 0 0,6-17-560 0,7-18-96 16,11-16-32-16,9-20-18400 0</inkml:trace>
  <inkml:trace contextRef="#ctx0" brushRef="#br0" timeOffset="33360.83">17997 11672 10127 0,'5'13'896'0,"2"-6"-704"0,0 0-192 0,-5-4 0 0,1 2 960 0,2 2 144 15,7 11 48-15,4 11 0 0,7 10-544 0,-2 2-96 16,-2 6-32-16,-5-1 0 16,1 1-480-16,-6 0 0 0,2 1 0 0,-6 1 0 0,0 2 256 0,2 1 0 15,-3-3 0-15,-1 5 0 0,2 1 64 0,-1 1 0 16,1 2 16-16,-3-1 0 0,3 4 432 15,0 4 96-15,2-4 16 0,2 1 0 0,1 3 0 0,-1-3 0 16,5-1 0-16,0 2 0 0,-2 2-640 0,4-1-240 16,1-1 176-16,1-4-176 15,-1-5-256-15,4-7-128 0,0 0-48 0,2-9-6624 16,1-1-1328-16</inkml:trace>
  <inkml:trace contextRef="#ctx0" brushRef="#br0" timeOffset="33783.69">19185 12265 15663 0,'-16'7'1392'0,"6"-6"-1120"0,3 3-272 0,5-2 0 0,2 1 1088 0,2-3 176 16,0 0 16-16,-1 2 16 0,1-1-192 0,0 1-32 15,3 0-16-15,-8 0 0 0,-1-2-1056 0,-5 1-304 16,-1-1-16-16,-6 4 0 15,-3 5-1248-15,-5-1-256 0,-2 8-48 0,-4 3-16 16,0 4 688-16,-4 6 144 0,-1-2 32 0,0 6 0 0,-4 1 1024 0,1 1 144 16,2 2 64-16,-3-4 16 0,3 7 560 0,-4-2 112 15,-2 6 32-15,-7-2 0 0,-3 8-304 0,-4 2-64 0,0 1-16 0,4 8 0 16,-4 3-320-16,2 4-64 16,2 7-16-16,-2 2 0 0,1-1-144 0,1 3 0 0,-4 1 0 0,1-9-5712 15,-3-6-1072-15</inkml:trace>
  <inkml:trace contextRef="#ctx0" brushRef="#br0" timeOffset="34600.05">20170 11906 19343 0,'7'5'1728'0,"-2"-2"-1392"16,2-1-336-16,-2-2 0 0,2 0 240 0,3 2-32 16,-10-2 0-16,0 0 0 0,0 0-464 0,122 35-80 15,-122-35-32-15,95 22 0 16,-95-22-64-16,92 30-16 0,-92-30 0 0,87 28 0 0,-87-28 448 0,85 33 0 16,-85-33 0-16,79 33 0 0,-79-33 352 0,76 33 96 15,-76-33 32-15,81 33 0 0,-81-33 416 0,76 33 96 16,-76-33 16-16,79 33 0 0,-79-33-160 0,78 34-16 15,-78-34-16-15,77 27 0 0,-77-27-496 0,0 0-112 0,92 35-16 0,-92-35 0 16,0 0-192-16,0 0 0 16,61 51 0-16,-57-39 0 0,-3 4 0 0,-4 1 0 0,-6 2-160 0,-3 0 160 15,-5 4-336-15,-6 7 16 0,-3 1 0 0,-6-1 0 32,-4 3-256-32,-3-2-64 0,-2-1 0 0,1-1 0 0,0 1 640 0,-4 5 0 0,2 5 0 0,-3-2 0 15,1 0 480-15,-5 8 112 0,-5-1 32 0,-7 7 0 16,-5 6 336-16,-9-1 80 0,-1 4 16 0,-6-2 0 15,7-3-176-15,2-2-48 0,5 0 0 0,7-7 0 0,5-3-448 16,2-10-112-16,9-7-16 0,6-5 0 16,6-3-832-16,3-3-160 15</inkml:trace>
  <inkml:trace contextRef="#ctx0" brushRef="#br0" timeOffset="35338.62">22540 12007 5519 0,'-39'3'496'0,"13"-3"-496"16,5 2 0-16,7-2 0 0,9 2 1712 0,0-2 240 0,0 0 48 0,-8-2 16 0,-6 2-32 0,-3 0 0 15,-5 0 0-15,5 0 0 0,3 0-496 0,1 0-96 16,8-2-32-16,1 2 0 0,4-1-224 0,1-1-48 16,6-3-16-16,3-2 0 0,6 1-640 0,-3-1-128 15,6-3-32-15,-14 10 0 0,0 0-272 0,60-30 0 16,-60 30 0-16,0 0 0 0,87-33 0 0,-87 33 0 15,0 0 0-15,101-19-144 0,-101 19 144 0,0 0 0 16,101 16 0-16,-101-16 0 0,0 0 448 0,83 59 80 16,-83-59 16-16,35 64 0 0,-24-25-224 0,-8 6-64 0,-4 2 0 15,-5 5 0-15,-2 8-256 0,-8 7 0 0,-5 8 0 0,-3 7-144 32,-6 5-656-32,-1-3-128 0,-2-7-32 0,1-6 0 15,-1-10-400-15,2 3-96 0,1-1-16 16,0-2 0-16,3-3-320 0,0-6-80 0,3-9-16 0,0-8 0 15,-4-4 400-15,5-8 80 0,-1-4 0 0,3-7 16 0,-2-3 1392 0,4-7 0 0,0-4 256 0,5-5-16 16,0-5 1296-16,5-5 256 0,0-8 48 0,8-6 16 16,2-2-528-16,3 0-112 0,5-2 0 0,-2 2-16 15,5 1-816-15,-2 3-144 0,6-3-48 16,0 8 0-16,1 0-192 0,2 5 0 0,-19 19 0 16,0 0 0-16,68-34 0 0,-68 34 176 0,0 0-48 0,0 0-128 0,108-1 1104 0,-108 1 112 15,0 0 32-15,101 19 0 0,-101-19-480 0,82 16-80 16,-82-16-32-16,93 12 0 0,-93-12-528 0,95 12-128 31,-95-12 0-31,95 5 0 0,-95-5-704 0,97-5-128 0</inkml:trace>
  <inkml:trace contextRef="#ctx0" brushRef="#br0" timeOffset="35874.11">24336 11723 34095 0,'4'0'1504'0,"3"-4"320"0,-2-1-1456 0,2 2-368 0,0 3 0 0,-2-2 0 16,2-2 768-16,3-6 64 0,-10 10 32 0,0 0 0 15,54-44-736-15,-41 29-128 0,-8-1 0 0,-10 4 0 16,-8-2-1536-16,-4 0-240 0,-6 7-32 0,-8-5-16 15,-6 7 416-15,-1-2 64 0,-2-2 32 0,-2 6 0 16,-3-1 1056-16,0 1 256 0,-2-1 0 0,-2 8 0 0,0-3 0 0,4 5 192 16,1 0-16-16,6 8-16 0,1 2 400 0,6 3 80 15,5 0 0-15,5 4 16 0,3 0 128 0,6 5 32 16,2-1 0-16,3 7 0 0,3 0 64 0,1 3 16 16,1 5 0-16,4 1 0 0,3 3-656 0,2-3-240 15,3 4 176-15,3-2-176 0,6 1 0 0,7-1 0 16,7-3 0-16,9-4-160 0,-42-38-32 0,101 77-16 15,-40-39 0-15,3 0 0 0,-3 1-112 0,2-3-32 16,-63-36 0-16,110 73 0 16,-110-73-144-16,106 70-16 0,-106-70-16 0,98 63 0 15,-98-63-608-15,80 61-112 0,-80-61-32 0,43 45 0 16,-36-28-112-16,-8 1-16 0,-10-1-16 0,-6-3 0 0,-6 5 1616 0,-1 1 336 0,-6-1 64 0,2-4 16 16,-3 3 544-16,-1-8 128 0,1-5 0 0,-2-3 16 15,-4-5-656-15,1-9-144 0,1-1-32 0,-2-8 0 16,3-3-688-16,0-4-144 0,0-7-16 0,6-6-16 15,5-6 160-15,7-6 48 0,8-6 0 0,6-5 0 16,11-8 192-16,3 1 208 0,9-2-32 0,1 10-16 16,6 5 240-16,-3 6 48 0,-1 12 16 0,-1 2 0 15,-1 3-464-15,-2 2 0 0,-7 7 0 0,5 0-13232 16</inkml:trace>
  <inkml:trace contextRef="#ctx0" brushRef="#br0" timeOffset="39840.21">14618 11955 13823 0,'-11'7'1216'0,"3"-4"-960"0,6 0-256 0,2-1 0 15,0 0 656-15,0 1 96 0,-5 10 16 0,-2-1 0 16,0 4-64-16,0 3 0 0,3 2 0 0,2-7 0 16,2 1-704-16,2-1 0 0,3-5 0 0,8 1 0 15,-1-5 0-15,5 1-192 16,-17-6 192-16,0 0-208 0,0 0 208 0,105 17 0 0,-105-17 0 0,0 0 0 16,96 0 0-16,-96 0 0 0,0 0 0 0,108 4 0 15,-108-4 0-15,0 0-144 0,115 21 144 0,-115-21-128 31,0 0-128-31,103 43 0 0,-103-43-16 0,0 0 0 16,69 59-960-16,-55-36-192 0,-7-2-48 0,-3 3 0 16,-6-1 176-16,-3-1 16 0,-4 6 16 0,-3-2 0 0,-4 4 1008 0,-1 0 256 0,-4 5 0 0,0-4 0 0,-5 0 336 0,3 2 176 15,-1-1 16-15,1-1 16 0,-3 2-240 16,1 4-48-16,3-1-16 0,-3 1 0 0,4-2-240 0,2-2 0 16,2-2 0-16,5-1 0 0,1-8 576 0,4-4 32 31,6-6 0-31,-1-3 0 0,4-6 400 0,1 1 80 0,2-1 0 0,0-6 16 0,1 1-656 0,-3 0-128 31,2 0-16-31,-5-3-16 0,0 3-288 0,-3-1 0 0,-2 0 0 0,-9 3 0 0,-2 3-256 0,-3 2 0 31,-4 0 0-31,-1 8 0 0,-9 1-32 0,1-2-16 16,3 5 0-16,-3-3 0 0,6-3 592 0,2-1 112 0,5-3 32 0,6-2 0 0,5-3 720 0,4-2 128 16,6-2 48-16,2-5 0 0,4 2-688 0,1-5-128 0,3 3-16 0,4-7-16 15,-6 5-672-15,6-5-128 16,1 0-16-16,1 2-16 31,-1 0-368-31,1-4-80 0,-1 6-16 0,2-4 0 0,0-2 432 0,4 2 96 0,0 0 16 0,-2-2 0 16,0 4 512-16,-2-3 96 0,2 6 32 0,0-2 0 15,-21 11 512-15,0 0 96 0,0 0 32 0,0 0 0 16,0 0-480-16,71 56-80 0,-75-30-32 0,-2 4 0 16,-7 6-736-1,-2 1-160-15,-5 5-32 0,0 7 0 0,-5 3-576 0,3-2-128 16,-5 3-32-16,3 2 0 0,0 3 864 0,-1-1 192 0,1 3 16 0,1-3 16 0,2 2 1040 15,6-7 208-15,-1 2 32 0,2-3 16 0,3-7-560 0,-1-6-128 16,4-3 0-16,-1-11-10624 16</inkml:trace>
  <inkml:trace contextRef="#ctx0" brushRef="#br0" timeOffset="40374.44">16040 12353 27647 0,'5'-7'2448'0,"-2"-3"-1952"0,3 5-496 0,-6 1 0 15,0 1-416-15,0-6-176 0,0-3-48 0,-4-9 0 16,-1-7-2224-16,-6 7-448 0,-9 6-80 0,-5 4-32 16,-3 11 800-16,-7 5 144 0,-1 9 48 0,-6 4 0 15,0 3 2432-15,-7 5 400 0,2 0 128 0,2 7 32 16,3 3 1536-16,6 3 304 0,3 3 64 0,5 3 16 0,2-3-48 0,5 0-16 15,3 3 0-15,2 0 0 0,4 4-1152 0,0 3-240 16,5 7-32-16,0 4-16 0,5 1-720 0,2 4-256 16,4 2 144-16,3-5-144 0,3-6 0 0,4-5 0 15,5-12 0-15,-19-42 0 0,53 71-384 0,-53-71 32 16,75 49 16-16,-75-49 0 16,99 24-368-16,-99-24-64 0,124 0 0 15,-124 0-16-15,113-26 400 0,-61 0 64 0,-3-2 32 0,-4-7 0 0,-6-5 912 0,-6-9 176 16,-5-1 32-16,-6-2 16 0,-4-2 640 0,-3-11 128 15,3-5 32-15,-8-4 0 0,1-3-656 0,-6-3-128 16,0 3-32-16,-7 1 0 0,1-1-832 0,-6 0 0 16,0 2 0-16,-2-1-192 15,-1 4-1376-15,1 4-288 0,-3 6-48 0,1 4-16 16,-1 13-1344-16,0 5-288 0,-2 10-48 0,-2 8-4784 0</inkml:trace>
  <inkml:trace contextRef="#ctx0" brushRef="#br0" timeOffset="44953.04">16913 12162 19343 0,'-2'-2'1728'0,"2"-1"-1392"0,2 1-336 0,-1 2 0 16,-1 0 528-16,0 0 48 0,0 0 0 0,-1 2 0 16,-4 1-576-16,-1 8 0 0,-6 1 0 0,0 5 0 15,0 4 320-15,-1 7-32 0,5-2-16 0,-1 7 0 16,6-5 736-16,3 3 144 0,5-1 16 0,7-2 16 0,-12-28 32 0,0 0 0 16,68 68 0-16,-68-68 0 0,75 40-544 0,-75-40-96 15,94 40-32-15,-94-40 0 0,108 33-544 16,-108-33 0-16,105 21 0 0,-105-21 0 0,87 17 192 0,-87-17-192 15,0 0 192-15,110 28-192 0,-110-28 400 0,0 0-16 16,73 44-16-16,-73-44 0 0,0 0-368 0,24 59 128 16,-26-38-128-16,-6 1 0 0,-1-2 0 0,-9 1 0 15,-1 1 0-15,-7 1 0 0,2-1-256 0,-6 1 48 16,-1-2 0-16,-1 2 0 16,-1 1-240-16,-2-1-64 0,1 1 0 0,-6 0 0 0,-2 8 512 0,-2-3-144 0,-6 4 144 15,1 2 0-15,0 2 528 0,0-1 192 0,-3 5 48 0,1 4 0 16,1 0-64-16,-1 6-16 0,1-1 0 0,3 1 0 15,3-4-688-15,2 0 0 0,4-4-128 0,1 1-16288 16</inkml:trace>
  <inkml:trace contextRef="#ctx0" brushRef="#br0" timeOffset="45776.9">19565 15851 17503 0,'-2'22'1552'0,"0"-6"-1232"16,2 2-320-16,2-11 0 0,2-1 1024 0,1-6 128 15,2 2 48-15,-7-2 0 0,0 0 176 0,0 0 32 16,84 9 16-16,-84-9 0 0,0 0-976 0,87-17-192 15,-87 17-32-15,0 0-16 0,75-27 208 0,-75 27 32 16,0 0 16-16,68-34 0 0,-68 34 208 0,47-27 32 0,-47 27 16 0,50-34 0 16,-22 11-272-16,0-3-48 0,0 1-16 0,0-2 0 15,0-1-144-15,1 0-48 16,1 0 0-16,-4 4 0 0,0 3-192 0,-2 0 0 0,-24 21 0 0,49-35 0 16,-49 35 0-16,0 0-240 0,0 0 80 0,75-16 16 31,-75 16-400-31,0 0-80 0,0 0-16 0,51 59 0 15,-41-31-80-15,4 2-32 0,-14-30 0 0,28 66 0 0,-12-26 608 0,-1 0 144 0,5 4 0 0,0 6 0 16,3-3 320-16,0 7 112 0,-2 4 16 0,1 3 0 16,-1-4 368-16,-3 2 80 0,-3 1 0 0,-1-3 16 0,0-1-240 15,0 1-48-15,-3 3-16 0,1-3 0 0,2-1-256 16,-4 0-48-16,4-4-16 0,2-9 0 0,0-3-288 0,-6-5-144 16,4-3 16-16,-14-32-10640 31,24 45-2128-31</inkml:trace>
  <inkml:trace contextRef="#ctx0" brushRef="#br0" timeOffset="46101.4">21210 15198 33167 0,'-30'24'1472'0,"6"-5"304"0,5 0-1424 0,7-6-352 0,6-1 0 0,3-2 0 16,-1 2 320-16,-6 16 0 0,-4 14 0 0,-7 14 0 16,-5 8-784-16,-2 8-176 0,0 1-16 0,-1-2-16 15,-5 2-976-15,1-3-192 0,-2 1-32 0,2 1-16 16,-3-8 1088-16,-3 2 224 0,-4-5 32 0,-1 0 16 15,-1-3 528-15,-9 3 192 0,-2 0 0 0,0 0 0 0,1-2 784 0,1 4 160 32,5-6 16-32,0-1 16 0,4 0-752 0,3-8-160 0,5 3-16 0,4-9-12960 15</inkml:trace>
  <inkml:trace contextRef="#ctx0" brushRef="#br0" timeOffset="47248.14">22858 15226 12895 0,'-7'3'1152'0,"2"2"-928"0,3 0-224 0,4-3 0 16,0-2 1744-16,0 2 304 0,-2 3 64 0,0 0 16 16,1 6-496-16,1-4-96 0,2 3-32 0,-3-5 0 15,-1 4-1056-15,0 0-224 0,0-4-32 0,-5 6-16 16,-2-3-384-16,0 6-80 0,-1-2-16 0,-1 1 0 15,-7 4-176-15,-1 0-32 0,-2 4-16 0,-4 2 0 16,-1 0 176-16,-4 1 32 0,-2 0 16 0,-3 4 0 16,-4 2-208-16,-1 1-32 0,-4 2-16 0,2 2 0 15,-2-2-704-15,6 2-144 16,-1 0-16-16,2 0-16 0,2-2-48 0,0-5-16 0,5 0 0 0,5-4 0 0,6-3 896 0,5-2 176 16,-2 0 48-16,9-1 0 0,-1-1 768 0,6 0 144 15,0 1 48-15,6-1 0 0,-3 2-176 0,2 2-16 16,6 2-16-16,-11-23 0 0,21 47 32 0,-21-47 16 15,0 0 0-15,47 66 0 0,-47-66 544 0,0 0 128 16,76 63 0-16,-76-63 16 0,0 0 624 0,102 56 128 16,-102-56 32-16,78 36 0 0,-78-36-560 0,85 35-112 15,-85-35-32-15,89 38 0 0,-89-38-912 0,82 40-272 16,-82-40 128-16,72 47-128 16,-72-47-1520-16,64 56-368 0</inkml:trace>
  <inkml:trace contextRef="#ctx0" brushRef="#br0" timeOffset="47939.29">24777 14630 23039 0,'-3'-5'1024'0,"-1"-1"192"0,4 1-960 0,0 3-256 16,0 1 0-16,4-1 0 0,-1 0 848 0,2-1 128 15,4-3 32-15,0 0 0 0,1 2-432 0,-1 2-96 16,-2 4-16-16,0 0 0 0,-2 1-464 0,-5-3 0 16,0 0 0-16,0 0 0 0,0 0-176 0,0 0 176 15,63 53-160-15,-63-53 160 0,0 0 0 0,0 0 240 0,106 29-32 0,-106-29 0 16,75 9 688-16,-75-9 128 0,89 2 16 16,-89-2 16-16,92 3-608 0,-92-3-128 0,84 9-32 0,-84-9 0 15,0 0-288-15,87 24 0 0,-87-24 0 0,0 0 0 16,0 0-160-16,28 59-96 0,-39-38 0 0,-8 2-16 31,-3 1-304-31,-10 1-64 0,-8 6-16 0,-5 0 0 0,-2 2-224 16,-7 8-32-16,-4 6-16 0,1-4 0 0,1 8 352 15,0-4 80-15,4 5 16 0,3 0 0 0,6-3 480 0,3-2 0 0,3 0 128 0,7-3-128 16,6-8 528-16,10-6 0 0,7 1 0 0,7-10 0 0,0-21-208 0,0 0-64 16,44 56 0-16,-44-56 0 0,0 0-128 0,92 47-128 15,-92-47 144-15,75 22-144 16,-75-22 128-16,83 21-128 0,-83-21 0 0,84 18 0 0,-84-18 144 0,82 24-144 15,-82-24 128-15,75 28-128 0,-75-28 0 0,0 0 128 16,96 50-128-16,-96-50 0 0,0 0 0 0,66 61 0 16,-66-61-224-16,0 0 80 15,28 72-240-15,-28-46-64 0,-5 0 0 0,-6-3 0 0,-3 5 272 0,-5-2 176 16,-5 3-208-16,-1-3 80 0,1 2 672 16,-11 0 144-16,-2 2 16 0,-4-1 16 0,-5 6 144 0,-4 4 32 15,-8 2 0-15,-8 8 0 0,-4 3-448 0,-12 4-64 16,-6 5-32-16,-5-3 0 0,6-8-352 0,0-1-240 15,5 1 48-15,9-8-9632 0,10-4-1920 16</inkml:trace>
  <inkml:trace contextRef="#ctx0" brushRef="#br0" timeOffset="48426.41">26608 14604 27647 0,'-15'-4'1216'0,"6"-1"256"0,4 5-1168 0,1 0-304 16,3 3 0-16,-1 1 0 0,0 1 192 0,-7 6 0 15,1 3-16-15,-11 13 0 16,-1 8-1168-16,-8 7-224 0,1 5-64 0,-5 7 0 16,1 0 32-16,1 4 0 0,1 3 0 0,1 1 0 0,3 1 1056 0,1 8 192 15,1 4 0-15,2 2 0 0,-1 1 1136 0,3 2 112 16,1 4 32-16,-1-2 0 0,7 1-176 0,3-1-16 16,4 0-16-16,5-5 0 0,5-6-640 0,6-15-128 0,-11-56-32 15,41 82 0-15,-41-82-272 0,63 49 0 16,-63-49 0-16,89 15 0 0,-89-15 0 0,113-14 0 0,-47-5 0 0,6-5 0 15,1-6 160-15,4-1 128 0,-2-11 32 0,-11-3 0 16,-6-9 48-16,-8-4 16 0,-8-1 0 0,-4 2 0 16,-3 1 560-16,-5-3 112 0,-2-8 32 0,-2 3 0 15,0-4-480-15,-9 0-96 0,3-2 0 0,-10 1-16 16,-1-4-336-16,-11-1-160 0,-8 0 160 0,-6 2-160 31,-2 3-688-31,-9-3-224 0,-10 1-48 0,-5 6-16 0,-10 6-384 0,-6 7-80 16,-8 8-16-16,-14 15 0 0,-11 11 48 0,-8 25 0 0,-11 19 0 0,-6 25-9840 15</inkml:trace>
  <inkml:trace contextRef="#ctx0" brushRef="#br0" timeOffset="49637.41">15156 16361 17503 0,'-3'4'1552'0,"1"-4"-1232"0,4 0-320 0,-1 0 0 16,1-2 1248-16,0 0 192 0,1 0 32 0,4-1 16 15,0-4 112-15,6-4 32 0,-1-2 0 0,2 2 0 16,1 1-656-16,1-1-128 0,3-1-16 0,0-2-16 16,1 5-368-16,-20 9-80 0,0 0-16 0,0 0 0 15,85-31-208-15,-85 31-144 0,0 0 192 0,0 0-192 16,101-5-144-16,-101 5-144 0,0 0-32 0,77 28 0 16,-77-28-560-16,0 0-112 0,69 64-32 0,-51-38 0 15,-2 6 384 1,-6-1 64-16,-3 9 0 0,-5 4 16 0,-2 3 560 0,-9 15 0 0,-5 6 0 0,-9 5 0 0,-4 4 0 0,-5 5 0 15,-4 0 0-15,-11 5 0 0,-1 3 0 0,-2 3 0 16,-4-3 0-16,2-4 0 0,-1-10 0 0,-2-13-208 16,-1-14 16-16,2-16 0 15,3-7-256-15,6-14-32 0,7-5-16 16,3-7 0-16,7-2 352 0,5-5 144 0,8 0-128 0,4-8 128 0,8-4 0 0,-1-6 0 16,9-6 0-16,4-2 0 0,5-6 0 0,3 1 0 15,4 2 128-15,2-1-128 0,5 4 0 0,0-2 128 16,5 2-128-16,5-4 0 0,6 4 0 0,3 0 0 15,0 0 0-15,0 0 128 0,-47 33-128 0,94-56 0 16,-94 56 0-16,105-42 0 0,-105 42 256 0,106-24 64 16,-106 24 32-16,113-7 0 0,-113 7 96 0,112 21 0 0,-112-21 16 0,96 49 0 15,-96-49-208-15,78 59-64 0,-43-22 0 0,-6-4 0 32,1 3-768-32,-30-36-144 0,58 65-48 0,-58-65-10896 0</inkml:trace>
  <inkml:trace contextRef="#ctx0" brushRef="#br0" timeOffset="50109.88">17111 15623 15663 0,'-40'10'1392'0,"9"1"-1120"0,3-1-272 0,9-1 0 0,8 1 1632 0,3-3 272 16,-4 5 48-16,-9 11 16 0,-16 14-496 0,-8 15-112 15,-2 10-16-15,5 3 0 16,2 5-1344-16,7-2-496 0,5-2 16 0,5 0 0 16,6-7-672-16,8 0-128 0,2 1-16 0,7-5-16 0,3 3 816 0,6-3 176 15,5-1 16-15,0 0 16 0,4 4 800 0,-1-2 176 0,2-4 16 16,-1-2 16-16,2 6 192 0,7 3 48 0,-3 6 0 0,2-2 0 15,2 6-256-15,-2-4-32 0,2 4-16 0,-5-6 0 16,-4 0-656-16,-5-11 0 0,-7 0 0 0,-7-6 0 31,-5-13-1440-31,-6-4-272 0,-3-10-48 0,-2-5-16 0,-1-5 1136 0,-2 0 240 0,-6-8 32 0,1-6 16 16,-4-2 1408-16,-1-8 288 16,2-3 48-16,0-4 16 0,2-6 208 0,2-7 48 0,4-3 16 0,0-8 0 15,0 3-416-15,5-11-96 0,2-4-16 0,3-3 0 16,0-3-848-16,4-1-176 0,2-3-128 0,3 4 144 15,1 1-592-15,3 2-128 16,6 4-32-16,-3 10 0 0,6 5 208 0,-3 4 32 0,2 8 16 0,0-1 0 0,-1 6 352 16,1 1 0-16,0 1 192 0,0-1-64 0,2 1-128 0,-1 2 0 15,2-1 0-15,3-4 0 16,-1 3-1408-16,4 0-384 0</inkml:trace>
  <inkml:trace contextRef="#ctx0" brushRef="#br0" timeOffset="50800.98">18896 15318 23951 0,'-4'-2'2128'0,"4"0"-1696"16,2-1-432-16,0 3 0 0,-2 0 2144 0,0 0 352 16,0 0 64-16,-2 0 0 0,0 5-736 0,-5 2-160 0,-3 7-16 0,-6 5-16 15,-5 6-1184-15,-3 6-224 0,-2 7-48 0,-9 4-16 16,0 5-288-16,-5 0-64 0,2 4-16 16,-8-3 0-1,-1 8-384-15,0 0-80 0,-2-2-16 0,4-4 0 16,3-4 176-16,2-5 48 0,7-6 0 0,5-2 0 0,6-3 288 0,-3-6 176 0,8-1-192 0,3 0 192 15,0 3 0-15,3-4 224 16,4 1-16-16,4-2 0 0,1 5 240 0,4-2 64 0,3 1 0 0,6 1 0 16,-1 2-384-16,4 1-128 0,-14-29 0 0,35 58 0 15,-35-58-240 1,38 63-144-16,-38-63-16 0,49 64-16 0,-49-64-976 0,51 73-192 0,-51-73-32 0,55 75-16 16,-55-75 416-16,63 71 64 15,-63-71 32-15,73 61 0 0,-73-61 928 0,75 53 192 0,-75-53 0 0,82 48 0 0,-82-48 544 0,85 32 80 16,-85-32 16-16,105 26-12784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2:41:16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8311 4348 1775 0,'6'4'0'0,"-5"-1"0"0,3-1 0 0,-2 0 160 0,1 0-160 0,-1-1 0 0,-2 1 0 0,2 0 0 16,1 1 256-16,2 6 0 0,-1-4 16 0,-1 6 0 0,-1-4-48 0,-2-4-16 31,0 4 0-31,0-2 0 16,0-1-16-16,0-2-16 0,0-1 0 0,0 1 0 0,0 0 256 0,2-2 48 15,-2 3 16-15,1-3 0 0,1 0 0 0,2 0 0 16,-3 0 0-16,-1 0 0 0,0 2-320 0,0 0-176 16,2-1 192-16,-2 3-192 0,-2-2 0 0,1-1 0 15,-1 3 0-15,0 1 0 0,0 0 0 0,2-1 0 16,0 1 0-16,2 2 160 0,2-2 240 0,-1-1 48 16,2 6 16-16,-5-3 0 0,4 4-176 0,-1-4-32 15,-1 1-16-15,2 1 0 0,3-4-240 0,-4 4 176 16,4-6-176-16,2 1 160 0,-1-4 160 0,3 0 48 15,1 0 0-15,0-4 0 0,2 1-144 0,0-4-32 16,0 2 0-16,0 0 0 0,0-1 32 0,-5-2 0 16,1 4 0-16,-5-3 0 0,2 0-16 0,-1 2 0 0,-5 0 0 0,-1-4 0 15,0 4-80-15,-1-4 0 0,-5 4-128 0,1-2 192 16,0-4-192-16,-2 4 176 0,0-3-176 0,0 3 160 16,-2-5-160-16,2 3 0 0,2-3 0 0,-4 2 0 15,2 1 0-15,0 0 0 0,0 0 0 0,0 8 0 16,2 1 0-16,0 0 0 0,0 8-144 0,-4 1 144 15,2 2 0-15,-3-1 0 0,1 7 0 0,-2-1 0 16,1 1 0-16,0 1 0 0,-1 1 0 0,1 0 0 16,1 2 0-16,0-2-160 0,4-1 160 0,0-1-128 15,5-1 128-15,0-6 0 0,0 4 0 0,3-7 0 0,4 5 272 0,2-8-16 16,-2 1 0-16,3-1 0 0,8-3-48 0,-6-2-16 16,5-3 0-16,-1-1 0 0,2 1-192 0,-3-6 0 15,3 3 0-15,-1-5 0 0,-17 12 0 0,0 0 0 16,0 0 0-16,54-47 0 0,-43 33 0 0,-3 0 0 15,1 2 0-15,-4-2 0 0,4-2 368 0,-7-1-32 16,-1 4 0-16,-1-2 0 0,0-1-128 0,-1 0-16 16,-1 2-16-16,-5 1 0 0,0-3-176 0,-2-2 0 15,1 1 0-15,-3 1 0 0,1 2 0 0,-1 7 0 16,1 2 128-16,-2 7-128 0,3 3 0 0,-3 4 0 16,-1 3 0-16,1 5 128 0,0 3 0 0,0-3 0 15,0 0 0-15,1-3 0 0,1-1-128 0,-3-1 0 16,5-5 0-16,-4 0-8512 0</inkml:trace>
  <inkml:trace contextRef="#ctx0" brushRef="#br0" timeOffset="8168.85">8402 4167 6447 0,'-4'9'576'0,"3"1"-576"0,1-3 0 0,0-5 0 0,0 2 272 0,0 6-48 16,0 6-16-16,1 8 0 0,3 2-208 0,-1 2 0 15,6-9 0-15,2-5 0 0,6-5 320 0,-3-6 0 16,9-1 16-16,-4-2 0 0,-19 0 224 0,0 0 32 16,0 0 16-16,103-5 0 0,-103 5-112 0,0 0-32 15,0 0 0-15,99 19 0 0,-99-19-208 0,0 0-32 16,98 31-16-16,-98-31 0 0,76 27-208 0,-76-27 176 16,77 34-176-16,-44-14 160 0,-2 0-160 0,-1 0 0 15,-2 2 0-15,-2 4 128 0,-3-1-128 0,-1-3 0 16,1 6 0-16,1 0 0 0,1 2-160 0,1-4 160 0,2-2 0 15,-4 6-144-15,9-4 144 0,-3 2 0 0,1-4 0 16,4 4 0-16,2-4 0 0,-1 1 0 0,3 3 0 0,2 0 0 16,1 5 0-16,-2 2 0 0,-3-1 0 0,-4-1 0 15,0 2 0-15,-7 2 0 0,-1 1 0 0,-3 2 0 16,-1 6 0-16,-3-1 0 0,-3 2 0 0,1 0 0 16,-4 3 0-16,2-1 0 0,-5 5 0 0,1-2 0 15,-3 4 0-15,4 0 0 0,-4 1 0 0,5-3 0 16,-2 0 0-16,3-7 0 0,1 2 0 0,-1-7 0 15,5-2 0-15,1-2 0 0,4-3 0 0,-1-3 0 16,-1-5 0-16,5 3-128 0,2-4 128 0,-2 5-5824 16</inkml:trace>
  <inkml:trace contextRef="#ctx0" brushRef="#br0" timeOffset="8676.01">9944 6162 11055 0,'-24'24'480'0,"10"-10"112"0,0 0-464 0,2 0-128 0,5-7 0 0,-2 3 0 16,0 2 416-16,-10 13 64 0,-12 11 16 0,-4 6 0 15,-2 5-160-15,8-9-16 0,9-6-16 0,3-6 0 16,8-5 400-16,9-9 96 0,9 0 16 0,0-5 0 15,5 2 208-15,1-4 64 0,3 4 0 0,1 0 0 16,2 1-384-16,2-1-80 0,-1 3-16 0,6 0 0 16,-2 2 112-16,7 3 32 0,2 1 0 0,4-2 0 15,-39-16-240-15,76 24-64 0,-76-24 0 0,93 14 0 16,-93-14-448-16,99 0 0 0,-99 0 0 0,94-14 0 0,-94 14-176 0,0 0 176 16,117-37-160-16,-117 37 160 0,0 0 0 0,90-76 0 15,-90 76-128-15,54-84 128 0,-24 35 0 0,-2-6 0 16,-2 2 0-16,0-4 0 0,0-1 0 0,4-1 0 15,-2-2 0-15,3 4 0 0,6 4 0 0,-37 53-144 16,75-88 144-16,-75 88-7952 16,87-63-1520-16</inkml:trace>
  <inkml:trace contextRef="#ctx0" brushRef="#br0" timeOffset="14686.49">10317 7132 14735 0,'0'3'1312'0,"0"4"-1056"0,2-3-256 0,0-3 0 16,1 1 1472-16,-1 2 256 0,3 6 32 0,4 0 16 16,5 6-944-16,1-2-176 0,-1-7-32 0,0 2-16 31,2-6-608-31,0-3 0 0,1 0 0 0,2-3-192 0,-19 3 192 0,0 0 0 0,82-28 0 0,-82 28-128 15,0 0 448-15,112-38 112 0,-112 38 16 0,95-23 0 16,-95 23 128-16,112-24 48 0,-112 24 0 0,127-21 0 16,-127 21-176-16,127-14-48 0,-127 14 0 0,119-9 0 15,-119 9-208-15,117 10-64 0,-117-10 0 0,139 23 0 16,-139-23-128-16,152 35 0 0,-152-35 0 0,155 38 0 16,-155-38 0-16,141 37 0 0,-141-37-160 0,146 35 160 0,-146-35-144 15,164 33 144 1,-70-19-128-16,-3 1 128 0,-91-15 0 0,164 28 0 0,-164-28 0 0,160 32 0 0,-160-32 0 0,165 40 0 15,-76-14 0-15,-7 0 0 0,-5 2 0 0,-77-28 0 16,134 66 0-16,-75-28 0 0,-3-1 0 0,-4 3 128 16,-3 5-128-16,-5 2 0 0,-1 5 128 0,-6 4-128 15,-2 2 128-15,-7 3-128 0,-4 8 384 0,-5 4 16 16,-3 9 0-16,0 9 0 0,-3 6 208 0,0 3 32 16,-3 2 16-16,-1-2 0 0,1-6-64 0,2-5-16 15,4-7 0-15,2-8 0 0,4-4-16 0,1-14-16 16,3-13 0-16,0-11 0 0,-1-10-544 0,-25-22 0 0,0 0 0 0,83 35-144 31,-83-35-944-31,0 0-192 0,0 0-48 0,91 11 0 16,-75-6-1280-16,-8-10-256 0,-6-1-48 0,-4-2-16 31,-5-4-432-31,-1-2-96 0,-5 5 0 0,-1-3-2352 0</inkml:trace>
  <inkml:trace contextRef="#ctx0" brushRef="#br0" timeOffset="15092.84">13379 8529 8287 0,'-28'15'368'0,"10"-6"80"0,3 0-448 0,4-6 0 15,8 1 0-15,-4-1 0 0,0 1 544 0,-5 3 32 16,-7 5 0-16,-6 3 0 0,-1 8-576 0,-2 0-272 16,5 1 16-16,3 4 16 0,2 0 0 0,4 1 0 15,5 1 0-15,4 0 0 0,9-8 1088 0,1-1 224 16,9-3 32-16,5-3 16 0,5-1 736 0,-24-14 128 16,0 0 48-16,109 39 0 0,-109-39-240 0,101 24-32 15,-101-24-16-15,116 28 0 0,-116-28-656 0,122 29-128 16,-122-29-16-16,133 40-16 0,-133-40-672 0,118 51-128 15,-118-51-128-15,98 49 192 0,-98-49-192 0,87 38 0 0,-87-38 0 0,0 0 0 16,103 21-144-16,-103-21 144 0,0 0 0 0,96-21 0 16,-96 21 0-16,73-47 0 0,-33 5 0 0,3-12 0 15,1-8 256-15,0-10-32 0,-4-3-16 0,-5 0 0 16,-2 2-384-16,0 4-80 0,3 8 0 0,-4 7-16 16,3 13-1520-1,-35 41-288-15</inkml:trace>
  <inkml:trace contextRef="#ctx0" brushRef="#br0" timeOffset="44304.22">6651 4244 2751 0,'-18'23'256'0,"8"-11"-256"15,1 0 0-15,-1 0 0 0,4-7 640 0,3-1 96 16,-6 3 16-16,-3 3 0 0,-7 8-48 0,-9 4 0 16,2 3 0-16,0-4 0 0,3-4-416 0,4-5-96 15,3 2 0-15,0-3-16 0,4-4 272 0,4-2 64 16,-1 0 16-16,4-2 0 0,-2 1-16 0,1-4-16 15,1 2 0-15,-2-2 0 0,2 0-368 0,-2-2-128 0,-2 2 0 16,1-2 144-16,-5 0-144 0,-2 2 0 0,-6 0 0 0,-5 0 0 16,-2 2 0-16,-7 0 0 15,-3 1 0-15,-4 3 0 0,2 1-176 0,-2 0 176 16,0-2-128-16,-2 4 128 0,4-2 0 0,-1 3 0 0,-1-1 0 0,3 1 0 16,1-1-256-16,1 3-64 0,1 2 0 0,1-4-16 31,2 4-176-31,3-5-48 0,-1 1 0 15,1-1 0-15,1 5 176 0,-1 2 16 0,0 3 16 0,1 2 0 0,3 2 144 0,0 6 16 0,-1 2 16 0,5 3 0 16,1 0 176-16,-4 6 0 0,3 9 160 0,-1-2-160 0,0 6 256 16,-1 2-64-16,1-1 0 0,1 2 0 0,3-2 176 0,-1 0 16 15,7 0 16-15,-3-2 0 0,2 6 128 0,2-1 32 16,-2 8 0 0,2-3 0-16,-4 10-240 0,2-4-32 0,0-2-16 0,2 0 0 0,-4-2-272 0,2-3 0 15,2 4 0-15,2-2 0 0,-1-4 0 0,1 2-224 16,1 7 64-16,0-9 16 0,4-3-112 0,-6-4-32 15,5-9 0-15,0-3 0 16,1-6-128-16,2-3-32 0,1-8 0 0,0-8 0 16,4-6-880-16,0-4-176 0,1-8-32 15,-5-1-16-15</inkml:trace>
  <inkml:trace contextRef="#ctx0" brushRef="#br0" timeOffset="44681.56">4450 5912 7359 0,'2'9'656'0,"-2"-5"-528"0,1-1-128 0,1 1 0 0,0 1 320 0,1-2 48 16,2 3 0-16,1 1 0 0,6 6 672 0,-2 7 144 15,6 6 32-15,-2 2 0 0,-2-1-352 0,0 3-64 32,1 0-16-32,-5-2 0 0,3 3 144 0,-1-3 32 0,2 3 0 0,1-8 0 15,-5-1-464-15,6 5-96 0,2-3-16 0,0-1 0 16,1 6 128-16,4-1 0 0,2 3 16 0,1 1 0 0,4-1-208 0,0 4-64 16,-2 0 0-16,0-4 0 0,0-3-256 0,-5-2 0 15,2-10 0-15,-4-6 0 0,-2-6-416 0,2-11 16 16,-1-7 0-16,1-5 0 0,5-7 560 0,-3-8 112 15,6-6 32-15,2-3 0 0,-3-1 896 0,7-3 176 16,2-5 32-16,4 0 16 0,1 1-960 0,5 9-192 16,4 1-32-16,-49 41-16 15,110-67-1216-15,-110 67-240 0,113-52-48 0,-113 52-6528 0,124-54-1312 0</inkml:trace>
  <inkml:trace contextRef="#ctx0" brushRef="#br0" timeOffset="58896.16">4286 6766 7359 0,'-2'-2'656'0,"0"-3"-528"16,1 3-128-16,-1-1 0 0,2-1 400 0,-2-3 48 16,-5-1 16-16,-1-8 0 0,-3-3-272 0,-1 0-64 15,-4 8-128-15,1 1 192 0,-3 6 256 0,-1 2 64 16,0 4 0-16,-2 3 0 0,-2-1 336 0,-3 5 80 15,-4-2 16-15,1 5 0 0,1-5-272 0,-3 7-48 16,3 0-16-16,-5-2 0 0,3 5 96 0,0-1 0 16,1-2 16-16,1-2 0 0,-2 2-336 0,4 0-80 15,-2 0-16-15,0 0 0 0,2 3-288 0,0 1 0 16,2 1 0-16,-4 0 0 0,0 4 0 0,-2 1 160 16,2 2-32-16,-8 5 0 0,3 6 240 0,-4 0 32 15,0-1 16-15,4 2 0 0,-1 3-176 0,0-1-48 16,-2 1 0-16,4 3 0 0,6-2-192 0,-3 0 128 15,1-1-128-15,2 1 0 0,1 2 176 0,3-3-176 0,1 0 192 0,2-1-192 16,1-2 0-16,2 2 0 0,1-2 0 0,-1 6-192 16,-1 3 192-16,3 0 0 0,-4 2 0 0,3 5 0 15,-1-2 0-15,0 4 0 0,1 1-128 0,-3 6 128 16,1 5 0-16,-2 0 0 0,-2 10 0 0,0-7 0 16,0 1 0-16,2-1 0 0,-2 1 0 0,2 1 0 15,1 2 0-15,-1 3 0 0,3 2 0 0,-1-1 0 16,6-4 0-16,-4-2 0 0,1 0 0 0,3-4 0 0,-1-4-224 15,2-13 48-15,3-8 16 0,1-6-6560 16,5-5-1328-16</inkml:trace>
  <inkml:trace contextRef="#ctx0" brushRef="#br0" timeOffset="59346.56">1897 9237 11055 0,'-19'18'480'0,"10"-9"112"0,4 3-464 0,-2-5-128 0,3 0 0 0,3-2 0 15,1-2 864-15,0 11 160 0,0 5 16 0,5 4 16 16,2 5-608-16,5-2-128 0,5-3-32 0,3 3 0 16,2 0 32-16,6-2 16 0,3 6 0 0,3 0 0 15,0 3 224-15,3 3 32 0,0 1 16 0,-3-1 0 16,0 3-32-16,-3-1 0 0,-1 2 0 0,-4-2 0 0,2 3 0 0,-4-3 0 16,4 7 0-16,-5-5 0 15,1-3-192-15,2-2-64 0,0-8 0 0,0-4 0 0,4-5-320 16,-30-18 0-16,0 0 0 0,94-2 0 0,-94 2 0 0,68-45-208 15,-31 6 16-15,-1-10 16 0,1-8 368 0,-1-9 64 16,1-7 0-16,-2-1 16 0,1 0 832 0,5-3 176 16,2 0 16-16,6 1 16 0,-2 6-112 0,7-3-32 15,5 0 0-15,4 8 0 0,1 6-656 0,3 7-128 16,-10 3-16-16,-57 49-15776 0</inkml:trace>
  <inkml:trace contextRef="#ctx0" brushRef="#br0" timeOffset="60713.71">3035 9347 911 0,'-19'32'0'0,"8"-13"0"15,1 3 0-15,3-6 0 0,2-2 5712 0,1-5 1072 0,1 1 192 0,-10 13 64 16,-2 10-4480-16,-8 5-880 0,-3 0-176 0,-6-3-32 31,-1-7-1808-31,-5-2-368 0,-2-3-64 0,-4-4 0 16,-1 0-496-16,-4 2-80 0,1-2-32 0,0 0 0 0,1-1 784 0,4 1 144 0,-4 2 48 0,1 3 0 15,3-1 704-15,-6 1 144 0,6 4 16 0,-10 0 16 16,1 7 384-16,-2 0 80 0,-2 5 16 0,6 2 0 16,-4-1-400-16,5 10-80 0,4 3-16 0,5-2 0 0,1-3-320 0,3 5-144 15,-3 5 128-15,4 2-128 0,4-2 0 0,-2 2 0 16,3 2 0-16,-3 1 0 15,4-1-528-15,-1 0-48 16,0 5 0-16,4 1 0 0,4-1 192 0,2 4 48 0,3-3 0 0,5-2 0 0,3-5 464 0,4-2 80 16,8-6 32-16,1-6 0 15,8 3 400-15,5-4 96 0,8 5 16 0,3 0 0 0,6 4-176 0,3-4-16 16,0-1-16-16,3-2 0 0,0-6-544 0,0-4 0 16,5-5 0-16,1-1 0 15,8-1-352-15,1-6-176 0,-55-26-48 0,128 40 0 16,-128-40-32-16,141 24-16 0,-141-24 0 0,141 18 0 0,-141-18 272 0,129 15 48 0,-129-15 16 15,125 18 0-15,-125-18 288 0,143 12-128 16,-143-12 128-16,160 9 0 0,-160-9-160 0,159 8 160 0,-159-8-128 0,139 2 128 16,-139-2-272-16,143-8 16 0,-143 8 16 0,159-20 0 15,-159 20-128-15,162-36-16 0,-162 36-16 0,132-49 0 16,-132 49 592-16,117-63 128 0,-117 63 32 0,115-80 0 16,-54 37 1168-16,4-10 224 0,-4-6 48 0,-4-9 16 15,-1 0-816-15,-4-5-160 0,-10 2-48 0,-2-4 0 16,-2-2-528-16,-3-5-128 15,2-3 0-15,-6 1-128 0,-1 4 0 0,-1-5 0 0,-1-9 0 0,2-4 0 16,-2-3-272-16,1 4-64 0,-2-1-16 0,-1 1 0 16,0 1-48-1,-3 2-16-15,-1 3 0 16,-3 4 0-16,-3 5 416 0,-4 2-160 0,-3-3 160 0,-6 4 0 0,1 4 0 0,-9 4 224 0,-6 12-16 0,-4 0 0 0,-6 5 0 0,-9 1 0 16,-5 8 0-16,-3-2 0 15,-2 5-208-15,-6 2 0 0,-4 4 128 0,-6 2-128 0,-7 5 0 0,-5-3 0 16,-5 6-192-16,-10-3 192 0,-11 8-432 0,-1 3 32 15,0 3 0-15,-3 4 0 0,-7-1 240 0,-3 5 160 16,-7 4-192-16,-5 4 192 0,3 6 0 0,-5 6 0 16,0-1 0-16,-7 9 0 0,-1 8 0 0,-3 8 0 15,10 5 176-15,-5 19-176 16,-1 20-400-16,-5 13-192 0,-2 11-48 0,11 20-8224 16,15 15-1648-16</inkml:trace>
  <inkml:trace contextRef="#ctx0" brushRef="#br0" timeOffset="61828.85">13126 9178 22111 0,'-5'4'1968'0,"1"-1"-1584"15,3-3-384-15,1 0 0 0,-6-2 912 0,-1 2 112 16,-5-1 0-16,-10-1 16 0,-13 2 16 0,-7-4 0 16,-2 3 0-16,-4 1 0 0,-5 1-672 0,-1 5-128 15,-1-1-16-15,-10 7-16 0,-1 2-64 0,-9 5-16 16,0 2 0-16,-9 2 0 0,-8-1 160 0,3 1 16 15,-2 5 16-15,3 0 0 0,2 7-64 0,-3-1-16 16,4 3 0-16,-4 3 0 0,0 2-256 0,0 8 0 0,7 6 128 0,4 2-128 16,7 3 288-16,4 8 0 0,3 4 0 0,1 4 0 15,2 0 32-15,0 1 16 0,0 7 0 0,4 2 0 16,4 6-160-16,6 3-48 0,4 5 0 0,3 0 0 16,3 0-128-16,6 1 0 0,3-1 0 0,7-1 0 15,7-1-320-15,5-7 0 0,8-6 0 0,2-8 0 31,10-5-272-31,11 0-48 0,1-5-16 0,12-3 0 0,3-3 400 0,8 3 96 0,9-2 16 0,8-4 0 16,7-3 336-16,10-4 80 0,7-9 16 0,-2-6 0 16,1-2 32-16,1-6 16 0,-2-4 0 0,6-6 0 15,5-5-336-15,-2-5 0 0,5 1 0 0,-6-5 0 16,-93-5 0-16,177 5-160 0,-86-8 16 0,6-6 0 0,3-6 144 16,-1-6 0-16,-1-9 160 0,-8 2-160 0,-4-5 160 0,6-10-160 15,4-6 160-15,5-7-160 0,5 0 128 0,-8-6-128 16,-7-3 0-16,-6-1 0 0,-5-5 0 0,4-4 0 15,-2 0 0-15,3-2 0 0,4 0 0 0,-7-6 128 16,-6-1-128-16,-4 1 192 0,-2-3-16 0,1-4-16 16,2 3 0-16,0 0 0 0,2 5-160 0,-3-2 128 15,-4 4-128-15,-6-2 128 0,-4-1 144 0,-9 4 32 16,0 4 0-16,-2 0 0 0,0 0 16 0,-2-6 0 16,2-8 0-16,-5-4 0 0,0-1-320 0,-7 2 0 15,-4 0 0-15,-14 5 0 0,-8 3 0 0,-16 2 0 16,-12 2-160-16,-16-2 160 15,-5 7-576-15,-18 6 16 0,-10 1 0 0,-10 7 0 0,-7 2 560 0,-11-1 144 0,-7 1 16 16,-17 2 0-16,-7-3 720 0,-1 5 144 0,3 4 16 0,-9 4 16 16,-4 5-416-16,2 9-96 0,-2 14-16 0,6 16 0 15,7 6-352-15,-17 28-176 0,-9 18 160 0,-1 24-18640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2:45:57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28081 11815 19343 0,'-17'16'1728'0,"3"-6"-1392"0,0 3-336 0,7-8 0 0,5-2 1152 0,0-1 176 16,2 1 16-16,-2 3 16 0,-6 1-208 0,1 5-64 15,-2-3 0-15,-3 1 0 0,0-1-592 0,-6 1-128 16,-1-3-32-16,-4 5 0 0,-1-3-336 0,-4 5 0 16,-1-2 0-16,-5-1 0 0,0 4 256 0,0-1 144 15,3-3 32-15,-4 1 0 0,4-3-112 0,-2-2-32 16,1-4 0-16,-1 1 0 0,0-3-288 0,-2-1 0 0,-1-1-176 0,3-1 176 15,-4 0-432-15,4 2 32 0,0 0 0 0,0 0 0 16,3 2 64-16,0 5 16 0,1 0 0 0,-1 1 0 16,2 6 144-16,-3 5 48 0,1 4 0 0,-1 5 0 31,0 2-272-31,-3 4-48 0,3 7-16 0,-2 0 0 16,2 3-688-16,-1-2-144 0,-3-2-32 0,1 3 0 15,4-1 32-15,0-2 0 0,4-2 0 0,2-1 0 0,3-4 448 0,2-2 80 0,1 3 32 0,1 0 0 16,3-2 544-16,2 1 192 0,0 2-144 0,3 3 144 0,0 2 752 15,0 4 224-15,2 1 48 0,2-2 16 0,2 3 144 16,1-3 32-16,0-1 0 0,4 0 0 0,1-9-576 0,4 0-96 16,7-5-32-16,-14-28 0 0,42 40-352 0,-42-40-160 15,65 28 128-15,-65-28-128 16,82 16 176-16,-82-16-48 0,101 6-128 0,-101-6 192 0,101 7 320 0,-101-7 48 16,97 7 16-16,-97-7 0 0,94 16 416 0,-94-16 96 15,100 35 0-15,-100-35 16 0,104 49-160 0,-104-49-48 16,107 64 0-16,-107-64 0 0,94 63-384 0,-94-63-64 15,83 52-32-15,-83-52 0 0,82 26-96 0,-82-26-32 16,89-3 0-16,-89 3 0 0,99-28 224 0,-99 28 32 31,110-52 16-31,-51 17 0 0,2-4-176 0,0-2-48 0,-3-5 0 0,-2-1 0 0,-4-5-336 0,-2-4 128 0,1 1-128 16,-4-3 0-16,-2 2 0 0,-1-3 0 0,6-2 0 0,-2-5 0 16,0 3 0-16,3-3 0 0,1 3 0 0,-1-3 0 15,1-3 0-15,-5-3 0 0,-3-1 0 0,-1 0 0 16,-5 7-160-16,-1-2 160 0,-6 7-192 0,-1 2 192 15,-4 5-224-15,0-2 64 16,-5 4 16-16,-2 3 0 16,-1 4 144-16,-1 4 0 0,-6 5 0 0,-1-1 0 15,1 8-208-15,-4-3 32 0,-6-2 16 0,-2 0 0 16,-8 3-144-16,-2-2-16 0,-6 0-16 0,-4 5 0 16,-3-2 336-16,-2 4 0 0,-1 0 0 0,-9 4 0 15,-8 1 0-15,-5 0 240 0,-1 3-64 0,-8 1-16 16,-4 1-160-16,-8 6 192 0,-7-1-192 0,1 3 192 15,-3-3 128-15,-1 8 48 0,0-1 0 0,1 4 0 0,-1 0-192 0,-3 2-48 16,-4 0 0-16,-6 1 0 0,6-1-128 0,2 8 0 16,3 6 0-16,-4 7 128 0,1 8-128 0,-6 14 0 15,-4 8 0-15,-1 14 0 0,2 19-144 0,-7 29-112 16,-2 24-32-16,-7 28-11456 16,-12 18-2288-16</inkml:trace>
  <inkml:trace contextRef="#ctx0" brushRef="#br0" timeOffset="4569.83">29851 7693 18431 0,'-29'1'1632'0,"10"-1"-1312"16,10 0-320-16,7 0 0 0,-1-1 1072 0,-4 1 144 15,-11 0 16-15,-10 1 16 0,-8 3-224 0,-1-1-64 16,2 8 0-16,-1 3 0 0,-1 0-800 0,-3 5-160 16,-2 3 0-16,-1 1 0 0,-4 1-272 0,-4-1 16 15,-3 3 16-15,4 2 0 0,-4 0 800 0,3 0 144 16,4 3 48-16,-2-5 0 0,4 4 16 0,-2-4 0 15,2 2 0-15,-6 1 0 0,-3 1-512 0,0 0-112 0,0 6-16 0,2 1 0 16,3-1-128-16,-3 3 0 16,-2 8-192-16,-2 0 192 15,2 3-496-15,-7-1 32 0,3 3 0 0,-6 4 0 0,-4-4 64 0,0 4 16 0,-2 0 0 0,7 3 0 16,6 0 224-16,-4 11 160 0,2 3-192 0,-1 5 192 31,5 3-464-31,-3-1 16 0,-5 3 0 0,-3-1 0 0,2 2 80 0,1 1 32 0,2 9 0 0,5-3 0 16,7-9 144-16,-1 8 48 0,-1 2 0 0,3-1 0 15,2-6 144-15,3 6 0 0,-1 6 0 0,-1 4 128 0,3 0 368 0,0-1 80 16,2 1 0-16,2 0 16 0,-1 9-80 0,3-2 0 16,-1 3-16-16,4-7 0 0,4 3-240 0,-5 2-64 15,3 6 0-15,0 4 0 0,1-1-192 0,-1-3 144 16,5 2-144-16,-2-2 128 0,5 0-128 0,2 5 0 16,4 4 144-16,1-4-144 0,6-10 0 0,-1-4 0 15,4-2 0-15,0-4 0 0,4 1 0 0,1-14 0 16,2-7 0-16,2-12 0 0,3-6 0 0,2-4 0 15,2-6 0-15,-1-1 0 0,5-3 0 0,-1 0 0 16,0 6 0-16,5-6 176 0,-1-1 272 0,3 4 48 16,6 1 16-16,-1-3 0 0,6 1-208 0,-1 1-48 15,8 3 0-15,1 2 0 0,2 1-256 0,4 4 0 0,1 0 0 16,6 0 0-16,4 3 0 0,1-1 0 16,2-2 0-16,-6-2-144 0,2-1 0 0,-3-4 0 0,1 0 0 0,2-5 0 15,-2-2 0-15,2-7 0 0,2-4 0 0,-56-36 0 16,127 59 144-16,-127-59 128 0,136 39-128 0,-136-39 176 15,127 22 112-15,-127-22 32 0,122 7 0 0,-122-7 0 16,127-7-176-16,-127 7-16 0,154-22-128 0,-154 22 192 16,176-26-192-16,-176 26-128 15,169-28 128-15,-169 28-208 16,160-18-304-16,-71 10-64 0,9 6-16 0,3-2 0 0,1 3 16 0,-4 1 0 0,-6-2 0 0,-1-5 0 16,3-2 112-16,5-10 16 15,15-5 16-15,-3-9 0 0,-11-1 304 0,-3-6 128 0,-1-3-128 0,10-8 128 0,9-6 0 0,-3-8 0 16,-6 3 0-16,-12-4 128 0,-5-1 352 0,3-6 80 15,1 2 16-15,1-1 0 0,3-1 336 0,-9 0 80 16,-8 2 16-16,-4-8 0 16,-4-1-272-16,-2-7-48 0,1-5-16 0,-3-6 0 0,3-8-400 0,-1 0-80 15,-2-2 0-15,-5-11-16 0,-4-4-176 0,-5-6 0 16,2 3 0-16,-7 1 0 0,1-2 0 0,4-7-144 16,4-9 144-16,3 4-160 0,0 6 160 0,-2 3 0 15,-3-1 0-15,-8 7 0 0,-4 6 0 0,-4 6 0 16,-2 6 0-16,-1-2 128 0,-2 0 128 0,-7 4 16 15,0-1 16-15,-7 1 0 0,-2 1 256 0,-5-2 48 16,-2-3 16-16,-9-1 0 0,-1 1-192 0,-7 3-32 0,-2 1-16 0,-5 3 0 16,0 5-368-16,-9-5 144 0,-9 2-144 0,-7-1 0 15,-4 3 0-15,-3-3 0 0,-3 5 0 0,-4-3 0 16,-6-3-192-16,-6-3 0 0,-5 4 0 0,-5 3 0 16,7 4 48-16,-2-9 16 0,-4-1 0 0,4-5 0 15,2 5 128-15,0 4 0 0,2 10 0 0,-4 5 0 16,-6 17 0-16,-1 4 0 0,-5 7 0 0,-2 14 0 15,1 6-224-15,-8 15-112 0,-7 10-32 0,-23 15-10912 16,-8 12-2192-16</inkml:trace>
  <inkml:trace contextRef="#ctx0" brushRef="#br0" timeOffset="6045.6">22371 9920 9215 0,'-9'4'816'0,"2"1"-656"16,5-3-160-16,0-4 0 0,2 2 336 16,-1 0 48-16,-5 0 0 0,-6 2 0 0,-4 1 0 0,-3-1 16 15,-3-2 0-15,-3-2 0 0,-1 0 240 0,0-1 64 0,-7-2 0 0,-2 1 0 16,-2-1 416-16,-3-4 96 0,-1 2 0 0,-7-5 16 15,0 3 272-15,-1-3 48 0,-2 5 16 0,3-3 0 16,1 5-416-16,-2 1-96 0,-2 6-16 0,-1 3 0 16,-2 9-400-16,-2 7-96 0,0 3-16 0,-5 13 0 15,-5 12-160-15,-7 8-48 0,5 2 0 0,2 14 0 16,1 8-544-16,-1 14-112 0,0 17-32 0,1 6 0 31,4 2-32-15,-3-3-16-16,3-2 0 0,0 7 0 0,0 2 416 0,9-2-160 0,-1-2 160 0,12 0 0 0,2 0-448 0,3 0 32 0,1 9 0 0,3-5 0 31,3-4-224-31,1-1-32 0,4-1-16 0,1-1 0 0,4-1 384 0,1-4 80 16,-1-13 16-16,3 7 0 0,4 2 464 0,2 7 112 15,-1 5 16-15,-1 4 0 0,3-4-16 0,4 2 0 16,3 5 0-16,2 4 0 0,0 7 144 0,4-11 48 16,1-4 0-16,6-4 0 0,1-4 32 0,4-2 16 15,1 2 0-15,-1-12 0 0,1-13-416 0,4-1-64 16,5 2-128-16,0-4 176 0,-1-4-176 0,3-4 0 15,1-8 0-15,2-3 0 0,-3-5-176 0,7-6 176 16,5 1-128-16,6-4 128 0,2 0 0 0,6-4-160 16,4-1 160-16,-1 3 0 0,3 4-128 0,-5-7 128 15,-1-2 0-15,-1-4 0 0,-1 3 0 0,6-3 0 0,3-3 0 16,3 0 144-16,6-1 816 0,5-6 176 0,3-7 16 0,-78-26 16 16,143 43-800-16,-143-43-176 0,132 25-16 0,-132-25-16 31,152 0-912-31,-152 0-176 0,179-26-32 0,-84 5-16 0,-10 0 736 0,0-5 240 0,-1-4 0 0,1-5-160 15,3 0 160-15,2-5 0 0,9-3 0 0,-4-2 0 16,-8-6 0-16,-4 1-160 0,-4-1 160 0,4-5 0 16,3-3-192-16,8-9 64 0,9 2 128 0,-6-4-208 15,-8 6 208-15,-2-4 0 0,6-7 0 0,2-2 0 16,8-1 0-16,-2-7 0 0,4 3 160 0,-14-4-160 16,-4 6 0-16,-5-2 0 0,-1 2 0 0,5-5 0 0,4-2-160 15,-1 0-64-15,-3-2-16 0,-8 0 0 16,-10 7-192-16,0-7-32 15,-3 6-16-15,2-9 0 0,0-4 352 0,4-4 128 0,4-4 0 0,-3-2-144 0,-5 6 144 0,-4-4 0 16,-5-1 0-16,-3 6 0 0,-4 5 512 0,0-9 48 16,-1 6 0-16,-1-6 0 0,-4 2 560 0,0-3 112 15,-1-4 32-15,-2-2 0 16,-4 5-1456-16,-8 3-272 0,-2 6-64 0,-7-5-16 16,-4-4 688-16,-1 1 144 0,-9-3 32 0,-4 6 0 0,-3 7 48 0,-2 0 16 15,1-3 0-15,-5-1 0 0,0 1-192 0,-5-3-48 16,-3 5 0-16,-2 4 0 0,1 6-144 0,-6 1 0 15,-2-5 0-15,-3 2 0 0,-5-2 0 0,-4 1 0 16,-2 7 0-16,-1 0 0 0,0-3 128 0,-1 6-128 16,1-1 0-16,0-3 128 0,-6 1 192 0,-1 2 48 0,-1 1 0 0,-2 6 0 15,-3 3-112-15,-5 6-32 0,-6 2 0 0,-8 2 0 16,-3 5-224-16,-6 0 0 0,4 3 0 0,-7 3-160 31,2 1-208-31,-3 3-32 0,-3 0-16 0,-6 6 0 0,-2 7 144 0,7 1 16 0,3 1 16 0,0-1 0 16,-3-1 240-16,4 3 160 0,-6 0-32 0,0-2 0 15,-2 1 144-15,2 4 32 0,4 3 0 0,1 1 0 16,1 5-80-16,1 4-16 0,2 12 0 0,-4 2 0 16,2 8-208-16,2 6 128 0,5 5-128 0,-2 10 0 15,-5 12 128-15,4 3-128 0,1 8 0 0,-5 3 0 16,-8 4 0-16,-1 11 0 0,2 1-128 0,0 7 128 0,1 10-224 0,-1 6 64 16,2 10 16-16,-16 8 0 0,0 6 144 0,-2 9 0 15,8 7 0-15,-1 12 0 0,6 3 0 0,-6 4 0 16,-1 5 0-16,-2-6 0 0,5-15-400 0,5-1 0 15,11-9 0-15,7-6-15984 16</inkml:trace>
  <inkml:trace contextRef="#ctx0" brushRef="#br0" timeOffset="7553.47">23313 9676 16575 0,'-3'7'1472'0,"-1"-5"-1168"0,8 0-304 0,-2-4 0 16,1 2 912-16,-1 0 128 0,1 0 32 0,1 0 0 16,1 2-752-16,-5-2-128 0,-5 2-48 0,-2-2 0 15,-5 1-144-15,-6-1-224 16,-3 2 48-16,-5 0 16 16,2-2-416-16,-9 0-64 0,-2 2-32 0,-2-1 0 0,4 4 352 0,-4 1 64 0,-1-1 0 0,-2 5 16 15,0 1 240-15,2 5 0 0,1 6-160 0,2 6 160 16,0 2 0-16,6 3-144 0,1 5 144 0,3 0 0 15,6 4-240-15,7 7 64 0,3 1 16 0,11 6 0 16,5 5 160-16,7 9 0 0,5 12-144 0,9 10 144 16,2 11 320-16,1 1 128 0,2-3 16 0,0 2 16 0,6-2 128 15,-1-9 32-15,2-12 0 0,0-8 0 0,2-13-32 0,0-15 0 16,-42-44 0-16,90 52 0 0,-90-52-32 0,100 3-16 16,-100-3 0-16,101-41 0 0,-59 2-240 0,-4-11-32 15,-3-4-16-15,-7-7 0 0,-1 0 576 0,-2-4 112 16,-2 1 32-16,-4 3 0 0,-2 0 464 0,-1-5 80 15,-2 3 32-15,-6 0 0 16,3 1-496-16,-9-1-112 0,-1-5 0 0,-1 0-16 0,0 0-608 0,-1 7-112 16,-1 4-32-16,2 5 0 0,-5 6-192 0,-1 8 0 15,1 7 0-15,0 6-160 0,-5 8-160 0,-3 3-48 16,1 3 0-16,-4 6 0 16,1 3-272-16,-4 2-64 0,-1 2-16 0,0 3 0 15,0 4-112-15,-2-2-32 0,1 2 0 0,-5-4 0 16,1-1-464-16,1-1-80 0,-4 0-32 0,2-6 0 15,0 0-400-15,-2-1-80 0,0-1 0 0,0-6-7744 0</inkml:trace>
  <inkml:trace contextRef="#ctx0" brushRef="#br0" timeOffset="8339.57">26358 6487 24879 0,'-6'0'2208'0,"3"0"-1760"0,3 0-448 0,0 0 0 16,0 0 336-16,0 0-16 0,-4 2 0 0,-1 1 0 15,-2 6-128-15,0 3-16 0,-5 8-16 0,-2 7 0 31,4 3-1152-31,-8 5-224 0,4 7-64 0,-3 8 0 0,1 2 272 0,-3 8 48 0,0 2 16 0,0 10 0 0,-2 4 736 0,0-2 208 16,-2 0 0-16,2 0 0 0,2 2 1040 0,0 3 336 16,0 4 64-16,3 3 16 0,2 8-176 15,2 0-16-15,3 1-16 0,4-1 0 0,3 1-400 0,2-3-80 16,4-2 0-16,6-4-16 0,6-3-368 0,5-8-64 16,5-9 0-16,2-5-16 0,5-10-304 0,2-4 0 15,1-5 0-15,-36-42 0 0,75 64 752 0,-75-64 144 16,84 51 16-16,-84-51 16 0,94 38-928 0,-94-38-320 15,112 12 0-15,-112-12 0 16,137-14-512-16,-137 14-112 0,145-43-16 0,-75 10 0 0,-9-7 1200 0,-2-13 224 0,-2-8 48 0,-4-8 16 16,-8 3 32-16,-2-9 0 0,-4-5 0 0,-6-1 0 15,2-7-64 1,-7-1-16-16,-4-5 0 0,-3-7 0 0,-5 1-240 0,-4-2-48 0,-7-6-16 0,-3 3 0 16,-6 9-176-16,-6 1 0 0,-1 0 0 0,-8 0 0 31,2-1-896-31,-2 0-48 0,-2 2-16 0,-2 0 0 0,0 2-208 15,-1-1-48-15,1 5-16 0,2 4 0 0,-3 4 656 0,3 8 128 0,2 4 16 16,-2 9 16-16,-2 7 416 0,1 10 0 0,-3 14 0 0,-1 7 0 31,0 9 128-31,-7 12-128 0,-4 9 128 0,-6 17-8336 16,-9 12-1664-16</inkml:trace>
  <inkml:trace contextRef="#ctx0" brushRef="#br0" timeOffset="9188.12">29695 8846 20271 0,'-21'12'1792'0,"5"-2"-1424"16,11 4-368-16,1-7 0 0,1 4 768 0,-6 6 96 0,-8 16 16 0,-15 19 0 15,-6 21-480-15,-6 13-80 0,3-1-32 0,0-1 0 31,7-6-1760-31,-1-1-336 0,2-1-80 0,0-2-16 16,3-1 688-16,2-4 128 0,5-1 16 0,-4 0 16 0,0 0 1376 0,3 4 256 0,1-1 64 0,2 2 16 16,4 6 1456-16,3-1 304 0,4 0 48 0,4 8 16 15,-1 4-384-15,7-4-80 0,4 2-16 0,6-9 0 16,8-4-864-16,4-14-176 0,8 0-48 0,0-13 0 16,3-11-640-16,-33-37-128 0,83 63-16 0,-83-63-128 15,105 40 0-15,-105-40 0 0,124 19-240 0,-124-19 80 16,123-4-288-16,-123 4-48 15,119-19-16-15,-119 19 0 0,118-29 320 0,-118 29 192 0,131-51-208 0,-63 14 80 0,4-1 320 0,-5-9 80 16,-4-3 16-16,-10-6 0 0,-10 2-32 0,-8-4-16 16,-2 1 0-16,-9-6 0 0,-1-5 80 0,-7-8 32 15,-4-11 0-15,-5-4 0 0,-4-10 80 0,-3 2 16 16,-1 1 0-16,-3-5 0 0,-1 2-288 0,-9-3-160 16,0 3 192-16,-3-2-192 0,-3 2 0 0,-2 4 0 15,-3 3-240-15,-1 1 80 16,-2 11-208-16,-1 13-32 0,-1 9-16 0,-5 17 0 0,0 12 48 0,1 13 16 15,-1 11 0-15,-2 11 0 0,6 10 352 0,-8 13 128 16,5 10 0-16,-1 7 0 16,3 10-768-16,1 5-176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2:46:54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2357 10105 911 0</inkml:trace>
  <inkml:trace contextRef="#ctx0" brushRef="#br0" timeOffset="942.11">2289 10276 5519 0,'10'-7'496'0,"-1"-2"-496"15,0 5 0-15,-6-1 0 0,4 2 256 0,4-6-64 16,4-7 0-16,12-5 0 0,4-1-64 0,2-4-128 0,-3 1 176 0,-6 6-176 16,-7 7 160-16,-3 1-160 0,-7 4 128 0,-1 2-128 15,-5 5 0-15,-6 0 0 0,0 5 0 0,0-3 0 16,-1 3 0-16,-2-3 0 16,3 7 0-16,-4-4 0 0,4 2 1184 0,-2 2 288 0,0-1 48 0,1 3 48 15,-1-1 96-15,2 6 0 0,0 0 16 0,-2 1 48 16,4 2-912-16,-4 2-176 0,1 0-48 0,1 0 48 15,0 2-512-15,-2 1-128 0,2 2 0 0,-2-1 0 16,0 2 0-16,0 1 0 0,-5 4 0 0,-1-1 0 16,1-1 0-16,0 3 0 0,-2 2 0 0,-3-1 0 0,1 5 0 0,-3 1-128 15,-6 2 128-15,1 1 0 0,0 6 0 0,-8 0 0 16,1 3 0-16,-2 5 0 0,-4 3 0 0,-5 2 0 16,0 4 0-16,1 1 0 15,1-6 400-15,1 3 64 0,3 0 16 0,1-3 32 0,7 6 304 0,-5-5 48 16,3 1 16-16,2 0 32 0,2-6-400 0,4-5-96 15,1-3-16-15,1 0 48 0,3-4-448 0,1-5 0 16,1 0 0-16,1-1 0 0,-4-4 0 0,3-4 0 16,2-5 0-16,1-2 0 0,0-3 0 0,2-3 0 15,3-6 0-15,-2 2 0 0,4-4 0 0,1-3 0 16,2-3-144-16,2-2 144 0,0-4 0 0,2 2 0 16,0-5 0-16,1-4 0 0,3 2 0 0,1-7 0 0,3 3 0 15,-5-2 0 16,2-5-496-31,0 4 16 0,0 4 0 0,-3-2 0 0,-1 5-512 0,1-2-96 0,-3 5-32 0,-2 4 0 16,-3-1 384-16,-1 2 80 0,0 1 16 0,1 5 0 0,-5 0 640 0,1 0 128 0,1 5 16 0,-2 0 16 31,4 1 336-31,-6 2 64 0,4 4 16 0,-1 1 0 0,1 4-192 0,-2 6-48 0,2-1 0 0,0 1 0 16,0 5-80-16,2-1 0 0,1 3-16 0,3-4 0 16,2 0 128-16,5 0 16 0,2-3 16 0,1-2 0 15,3-4-16-15,0-1-16 0,2-4 0 0,2 0 0 16,5-7-176-16,0 4-48 0,3-6 0 0,-24-10 0 0,0 0 32 15,0 0 0-15,122 4 0 0,-122-4 0 16,0 0 192-16,105-33 32 0,-70 14 16 0,-2-2 0 0,-2-4-288 16,-1-2-128-16,-1-1 128 0,-2-2-128 0,-1 2 0 0,-4-5 0 15,-1-2 0-15,-3-3 0 0,-3 1 0 0,-8-1 0 16,-3 1 0-16,-8 1 0 0,-3 1 0 0,-12-3 0 16,-7-1-144-16,-4 1 144 0,-1 3-336 0,-7-1-16 15,-2-3 0-15,-2 1 0 0,0 0 112 0,-2 5 32 16,-1 1 0-16,5 8 0 0,-2 1 208 0,2 13 0 15,2 1 0-15,-6 13 0 0,2 4-144 0,-3 6-48 16,-4 4 0-16,1 4 0 16,2 1-640-16,-3 5-128 0,8 0-16 0,4 0-16 15,4-1-1104-15,3-4-208 0,8 0-64 0</inkml:trace>
  <inkml:trace contextRef="#ctx0" brushRef="#br0" timeOffset="1995.56">2831 10343 911 0,'-23'7'0'0,"9"-5"0"0,2 2 0 0,5-3 0 0,5-1 2496 0,2 0 400 0,2-1 96 0,-2-1 16 16,4 0-1584-16,-1 0-304 0,6-3-64 0,5-4-16 0,-2 4-848 0,4-2-192 15,1-1 0-15,0 4 0 0,3 1 0 0,-5 1-144 16,3 0 144-16,-1 4-128 0,-5 1 128 0,2 3 0 16,2-3 0-16,0 6 0 0,-4-1 704 0,0 5 80 15,2-1 16-15,-3 2 0 0,1 3-32 0,-2 2-16 16,1 4 0-16,-1 3 0 0,-3-1-256 0,0 4-48 15,0-1-16-15,-2 7 0 0,0 5 256 0,2-2 48 16,-3 9 16-16,1-1 0 0,2 4-128 0,0-1-32 16,2 3 0-16,3 4 0 0,2-2-272 0,0 3-48 15,0-1-16-15,3-2 0 0,-1-2-256 0,1-3 0 16,-1 0 0-16,3-4 0 16,-5 4-544-16,0-6-112 0,-2-1-32 0,0 2 0 15,1-4-16-15,-1-2 0 0,0-1 0 0,0-1 0 0,4-3 704 0,0 2 0 0,1 0 0 0,-3 0 0 16,3-4 336-16,3-3 160 0,-3 0 16 0,0-4 16 15,1-3 0-15,1-3 0 0,-2-1 0 0,-1-3 0 16,0-2-528-16,-2 0 0 0,-2-5 0 0,0 0 0 31,-3-1-768-31,0-5-128 0,-4-1 0 0,-3-1-16 16,-1-3-48-16,-2 2 0 0,-1-3 0 0,-3 2 0 0,-2 1 704 0,0-2 256 0,-4-1-176 0,-1-2 176 16,0 2 160-16,-2 0 128 0,2-4 32 0,-4 2 0 15,2-3 320-15,-2 3 64 0,-1 0 0 0,3-2 16 16,-3 4-304-16,1 0-64 0,2 1-16 0,0 4 0 15,4 5-336-15,-1-1 0 0,2 1 0 0,1 4 0 0,1 1 0 16,1 2 0-16,-1 4 0 0,2 0 0 0,2 1 0 0,-1 6 0 16,4-2 0-16,-3 1 0 0,1 1 240 0,0 1 80 15,2 4 0-15,0-3 16 0,0 4 48 0,0-1 0 16,4 7 0-16,-1 0 0 0,3 1-384 0,0 1 0 16,5-2 0-16,-2-6 128 0,1 4-128 0,4-8 0 15,-5-1 0-15,6-8 0 0,1-2 384 0,2 0 48 16,1-6 16-16,0 3 0 0,0-6 0 0,0-3 16 15,2-4 0-15,0-1 0 0,0-8-464 0,-2 2 0 16,4-6 0-16,-2-3 0 0,3-1 272 0,-5 0-32 16,0-4-16-16,1-1 0 0,-1-4-96 0,0 2 0 15,0-5-128-15,-1-2 192 0,-1 3 48 0,2-7 0 16,0 1 0-16,2-6 0 0,0-2 368 0,2 1 80 0,-1-4 16 0,-1-2 0 16,2 0-64-16,-9 6-16 0,-4-2 0 0,-4-1 0 15,-8 4-464-15,-7 4-160 0,-8 2 0 0,-15 8-11008 16,-1 5-2304-1</inkml:trace>
  <inkml:trace contextRef="#ctx0" brushRef="#br0" timeOffset="8481.29">4993 7264 6447 0,'-5'0'576'0,"3"0"-576"31,1 0 0-31,1 2 0 0,0-2 1008 0,0 0 80 0,-2 2 32 0,0-1 0 0,1 3 96 0,-1-1 32 15,2-1 0-15,0 1 0 0,2-1-640 0,-2-2-128 16,0 4-32-16,0 1 0 0,0-2-448 0,-4 3 0 16,2-1 0-16,-3 4-160 0,0-2-32 0,0 5-16 15,1-5 0-15,-1 3 0 16,3-3 384-16,0-3 80 0,4 4 0 0,3-2 16 16,1-1 752-16,2 2 128 0,3 0 48 0,3-4 0 0,-2 6-752 0,2-4-128 0,2 0-48 0,-1 4 0 15,4 0-272-15,-1-1 0 0,1 3 0 0,0-1 0 16,-5-1 0-16,4 3 0 0,-1 2 0 0,2 0-144 15,0 2 0-15,0 3 0 0,-1-2 0 0,1 4 0 16,0 0 144-16,0 0-160 16,2 3 160-16,2-1-160 15,-2 1 160-15,0 3 0 0,0 0 0 0,1-2 0 16,-1 3 0-16,2-4 0 0,1-1 128 0,-3 1-128 16,0 1 464-16,0-3 32 0,2-1 0 0,3 3 0 15,-7-1 288-15,4 1 64 0,-1-3 16 0,-1 6 0 16,2-5-272-16,0 1-48 0,-3 1-16 0,3 6 0 0,0-2-352 0,-2 3-176 15,-4-3 160-15,-1 3-160 0,-1 1 0 0,1-6 0 16,-7 5 0-16,1-1 0 0,-3 5 0 0,0-1 0 16,-2 1 0-16,2-3 0 0,-1-5 0 0,1 6 0 15,-2-3 0-15,2-2 0 0,2-5 128 0,-1-4-128 16,3-2 0-16,-1-5 144 0,2-3-144 0,1 0 0 16,-1-4 0-16,2-1 0 15,-2-4-896-15,0 0-48 0,4-4-16 0,-2-1 0 16,0 0-1696-16,-2 1-352 0</inkml:trace>
  <inkml:trace contextRef="#ctx0" brushRef="#br0" timeOffset="9013.02">6410 8555 12895 0,'-17'14'576'0,"5"-2"112"0,1-5-560 0,4 0-128 0,5-4 0 0,1-1 0 16,-1 0 464-16,-3 3 64 0,-4 5 16 0,-1 4 0 15,-4-1-2000-15,0 4-400 0,0-1-64 0,-2 3-32 0,0 0 1536 0,1-2 416 16,-1 3-128-16,4-3 128 0,-6-1 0 0,4 1 0 15,0 2 0-15,-1 0 0 0,1 2-160 0,-2 2 160 16,4-4 0-16,-2 4-128 0,2 1 1472 0,0-1 288 16,3-1 64-16,-3-1 32 0,3 0-880 0,0 0-176 15,4 2-32-15,2-1 0 0,-3-1-640 0,5 0 0 16,1-2 0-16,0-1 0 0,1-3-240 0,5-2 64 16,-1-1 16-16,7-5 16 0,0 0-208 0,6-7-32 0,3-2-16 15,1-5 16-15,4 0 160 0,0-5 32 0,-26 12 0 0,0 0 16 16,95-51 176-16,-66 29-192 0,1-1 192 0,-2 0-176 15,0-3 512-15,-2 0 112 16,-2 5 0-16,2-1 48 0,-1-1 400 0,1-1 96 16,-4-1 16-16,-2 4 16 0,-1-3-64 0,-2-2 0 0,-1 3 0 0,-4-1 32 15,-3 1-592-15,-4 4-112 0,-2 3-32 0,-6-1 32 16,-2 1-288-16,-4-1 0 0,-5-2 0 0,-3-1 0 16,-1 3 320-16,-6-2 160 0,-2 0 32 0,-6 0 0 15,-2 1 288-15,-1 2 48 0,-4 4 16 0,1 0 0 0,0 3-656 16,-2 4-208-16,-2 3 128 0,0 9-8240 15,2 2-1632-15</inkml:trace>
  <inkml:trace contextRef="#ctx0" brushRef="#br0" timeOffset="10276.02">5466 15058 4479 0</inkml:trace>
  <inkml:trace contextRef="#ctx0" brushRef="#br0" timeOffset="10588.82">5516 15084 7359 0,'4'7'656'0,"-4"-3"-528"16,1-2-128-16,3-4 0 0,-1 2 768 0,1 0 128 15,5-2 32-15,3 0 0 0,5-1 32 0,2-6 0 16,1-1 0-16,-1-4 0 0,0 0-720 0,-2-4-240 15,-1 5 144-15,-2 0-144 16,0 1-288-16,-5 2-144 0,1 1-16 0,-5 4-16 16,1 3 16-16,-5 0 0 0,5 2 0 0,-6 4 0 0,-4-1 448 0,2 2 0 15,1 4 176-15,-5-2-48 0,1 7 576 0,0-3 128 0,-4 4 32 0,0 3 0 16,-1 1 96-16,-2 3 32 0,0 6 0 0,-6-2 0 16,2 8-192-16,-4 0-32 0,-1 6-16 0,-7 0 0 15,2 9-304-15,-6-3-48 0,-3 4-16 0,-1-5 0 16,1 6-160-16,0-4-32 0,-1 3-16 0,-1 3 0 15,-1 2-48-15,1 5-128 0,-1 1 192 0,-2 3-64 16,-2 0-128-16,2-3 0 0,1 2 0 0,3-5 0 16,-1-6 0-16,6-2 0 0,-4-3 0 0,4-5 0 15,3-4 0-15,2-4 0 0,3-7 0 0,2-2 0 16,5-3-432-16,6-8-16 0,-2 0 0 0,6-8 0 16,-1-1-992-16,4-5-208 0,3-2-32 0,2-3-6224 15</inkml:trace>
  <inkml:trace contextRef="#ctx0" brushRef="#br0" timeOffset="10934.89">4865 16389 3679 0,'15'-9'160'0,"-4"6"32"0,-1-1-192 0,-3 1 0 16,-3 1 0-16,1 2 0 0,-2 0 1040 0,4-3 176 15,4-1 16-15,1 2 16 0,2 1 32 0,-4-1 0 16,-4 2 0-16,-3 2 0 0,-1 1-640 0,-4 1-112 16,-3 4-16-16,0-1-16 0,-4 5-352 0,-2-1-144 15,-4 5 128-15,-3 1-128 16,-1 9-352-16,-4 0-160 0,-3 6-16 0,0-1-16 0,-3 9 192 0,-1 2 32 15,-1 3 16-15,1-1 0 0,2 1 432 0,4 0 64 16,-2 1 32-16,3 1 0 0,4-6 160 0,1 6 48 0,4-3 0 0,4-2 0 16,5 0-192-16,-2-4-48 0,5-3 0 0,2-4 0 15,3 0 0-15,4-6-16 0,4-4 0 0,5-2 0 16,3-2 64-16,2-5 16 0,5-3 0 0,0-2 0 16,7-5-256-16,-33-2 0 0,0 0 0 0,117-31 0 15,-117 31 304-15,80-44 16 0,-80 44 0 0,70-54 0 16,-41 23 112-16,-3 1 16 0,1-3 16 0,-7-2 0 15,0 0-192-15,0-7-32 0,3-5-16 0,-4 2 0 16,-5-4-224-16,2-3 0 0,-4-4 0 0,-3-6 0 16,-2 1-176-16,-5 1-128 0,-2 5-16 0,-4 1-16 15,-3-2-544-15,-3 7-96 16,-4 2-32-16,0 4-6352 0</inkml:trace>
  <inkml:trace contextRef="#ctx0" brushRef="#br0" timeOffset="11941.16">6210 15400 11055 0,'-7'10'976'0,"3"-5"-784"0,-1-1-192 0,3-2 0 0,4-2 592 0,2 0 80 16,-3-2 16-16,3 2 0 0,3-5 320 0,3-4 64 16,2-2 16-16,1-2 0 15,-1-7-1472-15,-2 1-272 0,-1 2-64 0,0-2-16 16,-1 3-736-16,-4 4-128 0,-1 1-48 0,1 6 0 15,-2 3 864-15,-1 1 160 0,-1 1 48 0,4 1 0 0,-4 3 1584 0,-4-2 320 16,8 3 64-16,-2 2 16 0,-2 1 400 0,3-2 96 16,2 4 16-16,1-5 0 0,1 6-768 0,-1-1-128 0,3 4-48 0,-4 0 0 15,8 4-592-15,-8-1-112 0,4 4-16 0,-1 2-16 16,1 3-240-16,0 5 0 16,-2 0 0-16,0 1 0 0,1 3 0 0,1 1 0 0,2 1 0 0,1-1 0 15,0 3-192-15,0 2 192 0,4 5-192 0,-6-1 192 16,1-5 0-16,1 9 0 0,0 3 0 0,0-1 0 15,0 3 0-15,1-4 144 0,1 2-144 0,-2-5 192 16,0 2 112-16,2-5 16 0,2-3 16 0,1-2 0 16,-1 1-128-16,1-5-16 0,2-1-16 15,-1 0 0-15,3-7-176 0,-2 5 0 0,-2-6 0 0,2 4 0 16,1-4-640 0,-1 0-64-16,0-4-16 0,-3-1 0 15,1-2-416-15,-5-1-80 0,0-2 0 0,-3-2-16 0,-2-1-512 0,0 1-112 0,-3 0 0 0,-3-3-16 16,1 1 208-16,-2-5 64 0,-2 3 0 0,1-4 0 0,1 1 1056 0,-2-4 224 15,0 1 32-15,-1-1 16 0,-1-3 624 0,1 0 128 16,-1 0 32-16,-1-2 0 0,0 1 96 0,-1-5 32 16,0 1 0-16,0 0 0 0,-1 0-448 0,0-4-64 15,0 4-128-15,0-2 176 0,2-2-176 0,-4 6 0 16,1-1-160-16,1-1 160 0,0 1-272 16,0 3 32-16,-4 1 16 0,4 1 0 15,-1 6-224-15,-3 0-64 0,3 4 0 0,-3 1 0 0,1 4 512 0,-1 5 192 0,-3 3-16 16,0 2 0-16,6 7 1040 0,-6 2 224 15,5 2 32-15,0-3 16 0,4 3 512 0,-2-2 112 0,4 0 0 0,3-4 16 16,1-3-560-16,6 1-112 0,-2-2-32 0,6 0 0 16,3-4-864-16,2-2-176 0,1-4-48 0,2-3 0 15,2-3-528-15,3-3-96 0,3-2-32 0,0-6 0 32,3 0-320-32,-2-6-80 0,0-4-16 0,0-6 0 0,0-1 384 0,-4-2 80 0,0-2 16 0,3-4 0 15,-3-2 256-15,0-3 0 0,2-3 0 0,-3-4 0 16,0 3 0-16,-2-5 272 0,1-1-16 0,1-3-16 15,-4 1-64-15,2-3-16 0,-2-3 0 0,0 1 0 16,-1 0-160-16,-4-1 0 0,0 1 0 0,-9 0 0 0,-2 5 0 0,-11-2 0 16,-6 2 0-16,-7 4 0 15,-5 7-1392-15,-6 3-256 0,-2 5-48 0,-5 11-3936 16,-4 9-768-16</inkml:trace>
  <inkml:trace contextRef="#ctx0" brushRef="#br0" timeOffset="12003.58">7020 16567 447 0,'-171'170'0'0,"163"-159"0"0,6-9 0 0,-2 1 0 15,-4 7 0-15,-10 11 0 0,-13 18 352 0,-13 16 32 16,-8 12 0-16</inkml:trace>
  <inkml:trace contextRef="#ctx0" brushRef="#br0" timeOffset="13152.16">10270 15077 911 0,'2'-1'0'0,"-2"-3"0"16,1 3 0-16,-1-1 0 0,2 2 624 0,-2-4 32 15,2 1 16-15,0 1 0 0,-2-1-224 0,0 1-32 16,-4 4-16-16,-1 3 0 0,-2 9 208 0,-3 1 32 16,-1 5 16-16,-1 4 0 0,-6 7 848 0,-1 4 160 15,2 3 48-15,-2 4 0 0,0 4-240 0,-1 2-64 16,1 1 0-16,2 2 0 0,-2 1-560 0,-2 2-112 16,-4 3-32-16,3 1 0 0,1-2-304 0,-4 3-64 15,4 2-16-15,-6 8 0 0,2 5-320 0,-1 2 0 16,-2 4 0-16,4-3 0 0,-4-2 0 0,2 0 0 15,3-2 0-15,-3-3 128 0,2-6-128 0,1-3 0 0,-1-2 0 0,4-10-128 16,3-9 128-16,3-5 0 0,0-2 0 0,4-7 0 16,3 0-256-16,0-5 16 0,5-5 16 0,-2-4 0 31,4 2-400-31,0-9-80 0,0-1 0 0,4-1-16 16,-2-1 80-16,1-4 32 0,1 2 0 0,-1-5 0 0,1 1 272 0,1-4 48 0,-3-3 16 0,1 1 0 15,1-4 272-15,-1 0 0 0,2-2 0 0,-3 1 144 16,1 1 176-16,1-4 48 0,-1-1 0 0,1 0 0 15,-1-2-112-15,-1 2 0 0,0 1-16 0,-2 3 0 16,-2-1-240-16,0 0 0 0,-1 6 0 0,-2 1 0 16,1 4-320-16,-1 3 0 0,-4 2 0 0,2 2 0 15,-1 3-112-15,-3 6-16 16,-1 1-16-16,1 5 0 0,-1 2 464 0,0 8 0 0,0 0 0 0,-4 10 0 0,4 1 512 0,2 2 128 16,-1 7 48-16,4-3 0 0,5 3 400 0,2-4 64 15,4-1 32-15,6-3 0 0,6-3-96 0,7-3 0 16,5 0-16-16,5-5 0 0,5-5-368 0,2-4-80 15,4-3-16-15,-44-16 0 0,90 15-464 0,-90-15-144 16,100-5 0-16,-100 5 0 0,104-26 0 0,-104 26 0 16,101-43 0-16,-101 43 0 0,86-61 0 0,-53 26 0 15,-5-4 0-15,-8 1 0 0,-4 0 0 0,-7-2-256 16,-4 0 80-16,-10-2 16 16,-4 4-224-16,-7-3-32 0,1 1-16 0,-8-1 0 0,0-6 432 0,-4 5 0 0,-1 0 0 15,-4 2 128-15,4 0 176 0,-8-2 32 0,-2 2 16 0,-6 0 0 16,-1 0-224-16,-6 3-128 0,2 6 128 0,-8 8-128 31,-4 8-640-31,-5 9-192 0,-4 8-32 0,4 12-16 16,3 3-1744-16,2 10-368 0</inkml:trace>
  <inkml:trace contextRef="#ctx0" brushRef="#br0" timeOffset="13966.44">10552 15039 10127 0,'-7'11'896'0,"6"-4"-704"15,-1-4-192-15,2-1 0 0,0 0 1664 0,0 3 288 16,0 3 64-16,-2 6 16 0,0-1-1008 0,4 1-192 16,0 1-32-16,0-8-16 15,1 4-1424-15,2-6-272 0,1 4-64 0,-1-2-16 16,-2-4 96-16,2 6 0 0,-1-1 16 0,-1 5 0 0,-1-1 880 0,0 3 128 16,-2 5 64-16,2 1 0 0,-4 1 880 0,2 1 176 0,2 1 32 0,3-1 16 15,-2 5 240-15,4-2 32 0,2 2 16 0,3 0 0 16,4-1-512-16,1 0-112 15,8-3 0-15,3 6-16 0,1-6-432 0,8 4-96 0,6 0-16 0,3-4 0 16,3 6-272-16,-1-4-128 0,6 5 0 0,-1 1 128 16,-1-1-128-16,-7 2 0 0,-3 2 0 0,-2 0 0 15,2-1 0-15,-4 0 0 0,-1 6 0 0,-2-2 0 16,-2 0 0-16,0 1 0 0,0-3 0 0,-2-4 0 16,1 1 0-16,-1-11 0 0,-5 1 0 0,4-2 0 15,-6-9 176-15,-1-2 48 0,-2-3 16 0,-4-3 0 0,-1-2 128 16,-2-2 16-16,-4-4 16 0,1 1 0 0,-2-6-272 0,-2-2-128 15,-2 3 128-15,-2-4-128 0,1-2 0 0,-4-4 0 16,-4 1-192-16,-1 3 192 16,0 0-1088-16,-9 2-80 15,0 5-32-15,-4 3 0 0,-1 4-240 0,-2 2-48 0,-1 0-16 0,-1 3 0 0,-3 5 1088 0,3 1 224 16,1 3 32-16,-1 2 16 0,4-1 912 0,-4 1 176 16,4 7 32-16,3-3 16 0,-1 5 192 0,3-1 32 15,0 6 16-15,4 1 0 0,-3-1-384 0,3 5-80 16,3 1 0-16,0 2-16 0,5 1-304 0,-1 1-64 15,3-2-16-15,3 4 0 0,2 2-208 0,4-1-32 16,5 1-128-16,5 6 192 0,4 2-192 0,8 6 0 16,9 6 0-16,7 2 0 0,2-3 0 0,0-7 0 15,0-7-160-15,-6-16 160 0,-4-9-320 0,-3-17 0 0,-36-7 16 0,0 0 0 16,0 0 304-16,121-56 0 0,-121 56 0 0,59-57 0 16,-28 19 704-16,4-8 80 0,-2-1 32 0,4-8 0 15,6-6-96-15,-4-7-16 0,1 1 0 0,-2-4 0 16,-1-4-528-16,-4-5-176 0,-9-2 0 0,-6 0 0 15,-6 4 0-15,-7 0 0 0,-3 1 0 0,-6-3 0 32,-5 0-544-32,-6 1-16 0,-6-3 0 0,-9 6 0 0,-5 10 176 0,-5 12 48 0,-7 12 0 0,-5 17 0 15,-2 13 336-15,-12 16 0 0,-2 17 0 0,-11 17 0 16,-3 18-416-16,-12 19 32 0,-10 20 16 0,3 6 0 16,3-5-1456-16,6 3-288 15,12 1-64-15,12-13-16 0,22-12 592 0,15-21 112 0</inkml:trace>
  <inkml:trace contextRef="#ctx0" brushRef="#br0" timeOffset="23927.85">10307 9823 2751 0,'5'0'256'0,"-2"0"-256"0,-1 0 0 0,0 0 0 16,0 0 176-16,3 0-16 0,0 0 0 0,2 1 0 31,3 1-496-31,-1 0-112 0,-2 1 0 0,-2 4-16 0,-1-1 608 0,-2-5 128 0,-1 3 32 0,5 1 0 16,-5-1 672-16,3-3 144 0,3 1 32 0,0 0 0 16,3-2 64-16,2 0 0 15,4 0 16-15,1 0 0 0,-4 0-208 0,2 0-32 0,1 1-16 0,0 1 0 16,1 3-240-16,-5-1-48 0,4 1-16 0,-2 0 0 15,2 4-432-15,-6 0-96 16,4 5-16-16,-2 1 0 0,-5 1-128 0,4 5 0 0,-4 0 0 0,1 3 128 0,-1-1 224 0,-1 8 32 16,1 2 16-16,-1 2 0 0,1-2 112 0,2 6 0 15,0 4 16-15,1-1 0 0,3 1 304 0,-1 1 64 16,3-2 16-16,3 0 0 0,1-2-64 0,0 0-16 16,2-2 0-16,2-1 0 0,1-1-512 0,1 1-128 15,-3-4 0-15,1-2-16 0,-2-1-176 0,0-2 0 16,0 1 0-16,1 3 0 15,-1-3-816-15,-2 4-80 0,0 2-32 0,-1 2 0 16,-1 1-320-16,-3 0-64 0,0 1-16 0,2-1 0 31,0 2 336-31,-6-3 64 0,4-4 16 0,-2-5-4432 0,0 0-880 0</inkml:trace>
  <inkml:trace contextRef="#ctx0" brushRef="#br0" timeOffset="24604.62">11647 11148 8287 0,'-14'12'736'0,"3"-6"-592"15,4-1-144-15,4-3 0 0,1-1 768 0,-5 1 112 16,-7 3 16-16,-5 7 16 0,-9-3-336 0,2 2-64 0,3-6 0 0,1-3-16 31,2-2-1456-31,3-2-272 0,1-2-64 0,1 1-16 16,-1 1 48-16,0 2 16 0,1 0 0 0,1 2 0 0,-4 1 1056 0,1 1 192 0,-2-1 0 0,1 6 0 15,3 0 1024-15,-3-1 112 0,1 3 16 0,-1 5 0 16,1-1-128-16,-1 1-32 0,1 5 0 0,1 0 0 16,-1 1-336-16,-1 1-64 0,1 5-16 15,1-4 0-15,1 6-96 0,-1-2-32 0,4 5 0 0,-2 0 0 16,5 0-48-16,2 2-16 0,2 0 0 0,7-2 0 15,1-4-192-15,8 3-32 0,-1-4-16 0,6-4 0 0,-1 0-144 16,5-3 128-16,1-3-128 0,3-1 128 0,2-1-128 16,-26-16-176-16,0 0 48 0,84 21 0 0,-84-21 128 0,0 0-128 15,109 1 128-15,-109-1-128 0,0 0 608 0,129-24 128 16,-129 24 32-16,91-35 0 0,-91 35 96 0,73-50 32 16,-41 24 0-16,-3-4 0 15,-3 2-368-15,-3-5-64 0,-2-2-16 0,-2-1 0 0,-3 2-128 0,1-4-48 16,-3-2 0-16,2-2 0 0,1 0-144 0,-5-6 0 15,2 2 0-15,-1-8 0 0,-6 2 128 0,-4 0 64 16,-5 1 0-16,-6 3 0 0,-5 6 192 0,-8 0 64 16,-3 4 0-16,-4 3 0 0,-1 4-176 0,-13 10-16 15,-2 8-16-15,-8 10 0 16,-4 15-784-16,-3 9-160 0,-2 12-16 0,3 5-16 16,6 3-640-16,-2 2-128 0,4 9-32 0,-1-5 0 15,9-1 896-15,7-6 160 0,8-5 32 0,4-9-7520 0</inkml:trace>
  <inkml:trace contextRef="#ctx0" brushRef="#br0" timeOffset="25625.47">14161 10349 6447 0,'-5'3'576'0,"1"-3"-576"0,4 0 0 0,0 0 0 15,0 0 640-15,-1 0 0 0,-4 0 16 0,-1 0 0 16,1 2-352-16,-4-2-80 0,2 2-16 0,0-1 0 16,-5 5-416-16,2-5-96 0,-1 5-16 0,-1-1 0 15,2 4 640-15,-6-3 128 0,2 5 32 0,-2-2 0 16,4 5 1120-16,-4-6 208 0,4 6 48 0,0 0 16 15,2 2-96-15,-3-2-32 0,3 3 0 0,-1 1 0 0,3 1-448 0,-6 0-80 16,7 2-32-16,-7 1 0 16,3 3-544-16,1-3-128 0,-4 6 0 0,0-2-16 0,2-1-240 15,-5 3-64-15,3 0 0 0,-2 1 0 0,-2-3-192 0,1 4 0 16,0-4 0-16,-4 5 0 0,-2-1 0 0,0 5 0 16,1 1 0-16,-4 1 0 0,-1 0 0 0,1 1 0 15,-2 5-160-15,-1 3 160 0,4-3 0 0,-1 4 0 16,-5 2 0-16,5 2 0 0,-4-1 0 0,4-1 0 15,-4 7 0-15,6-6 0 0,3-3 0 0,2-2 0 0,1-5 160 16,8-6-160-16,3-3 256 0,4-1-64 0,3-6 0 0,0-3 0 16,5-4-192-16,2-1 0 0,1-2-192 0,3-7 192 31,1-2-992-31,2 0-96 0,-2-5 0 0,2-5-16 16,2 0-112-16,1 0 0 0,1-6-16 0,1 4 0 0,-2-5 784 0,1 3 144 0,-4-3 48 0,0 2 0 15,-2 1 256-15,-3 0 272 0,-1 2-48 0,-4 4-16 16,-2-2 240-16,-1 1 64 0,-1 2 0 0,-3 2 0 15,-1 4-256-15,-1 1-64 0,-4 0 0 0,-1 7 0 16,-2 2-192-16,-6 4 0 0,1 3 0 0,-4 1 0 16,0 6-256-16,-5 5-80 0,0 4-32 0,1 1 0 15,-1 2 240-15,-2 6 128 0,2 1-160 0,0 3 160 0,2 2 640 0,-2-1 208 16,3 3 48-16,-2 2 16 0,10-2 480 0,1-9 80 16,3-2 32-16,11-11 0 0,0-3-256 0,9-8-48 15,5-5-16-15,3-9 0 0,4 2-784 0,-21-9-144 16,0 0-48-16,0 0 0 0,110-30-208 0,-80 9 0 15,-30 21 0-15,64-52-160 0,-27 22-64 0,-6-5-16 16,2 1 0-16,-1-7 0 0,-3 0 48 0,-4-3 16 16,-6 2 0-16,-5 2 0 0,-5 0 176 0,-6-2-208 15,-5 1 80-15,-5 1 128 0,-7 1-320 0,-3 3 64 16,-6 4 16-16,-3-1 0 0,0 0 240 0,-4 0 256 16,-1 5-48-16,1-5-16 0,3-2 64 0,-1-1 16 15,5-3 0-15,2 3 0 0,5 3-464 0,1 0-80 0,4-1-32 16,-3 3-9888-1,6 5-1984-15</inkml:trace>
  <inkml:trace contextRef="#ctx0" brushRef="#br0" timeOffset="26488.71">14531 9967 9215 0,'-20'0'400'0,"7"0"96"0,-1 0-496 0,5 0 0 16,5 2 0-16,-3-2 0 0,2 2 1408 0,-9 1 192 16,-1-1 48-16,-6 7 0 0,0-1-432 0,2 3-96 0,3-1-16 0,4 4 0 15,1-3-624-15,4 3-128 16,4 3-32-16,-2 2 0 0,6 0 64 0,5 4 0 0,-3 1 0 0,4 1 0 15,2-1 0-15,1 6 0 0,4-4 0 0,2 5 0 16,3 2-64-16,0-3 0 0,4 6 0 0,1-1 0 16,1 5-160-16,-3-1-32 0,6-1-128 0,0-1 192 15,5-3-64-15,-3 3-128 0,3 3 176 0,2-3-176 16,1-1 592-16,1 4 16 0,1 2 0 0,1 3 0 16,-1-1-112-16,-2-4-32 0,3 7 0 0,-1-5 0 15,0 0-112-15,1-4-32 0,-1 2 0 0,-3-3 0 0,-2-4-320 0,-5-7 0 16,-4 0 0-16,-1-3 0 15,0-3 0-15,-8-2 0 0,6-2 0 0,-7-4 0 0,4 2 0 0,-4-4 0 16,0-1 0-16,-2 0-128 0,0-3 128 0,0 0 0 16,-5 1 0-16,4-2 0 0,-8-2 0 0,2 1 0 15,-3 1 0-15,0-1 0 0,-4-3 0 0,0-1 0 16,-3 0 0-16,2-1 0 0,-4-1-256 0,0-5 16 16,1 2 16-16,-6-4 0 15,3 0 16-15,-1 4 0 0,-2-4 0 0,1 6 0 0,-3 3 208 0,-1 2 0 16,-3 5 0-16,-1-1-144 0,-2 5 144 0,0 1 0 15,-1 6 0-15,1 4 0 0,-5 4-240 0,-1 0-16 16,0 8 0-16,0 0 0 0,3 3 32 0,3 0 0 16,4 1 0-16,3-2 0 0,9-1 224 0,-1 0 160 0,12 0-32 15,1 0 0-15,6-6 496 0,7-3 80 0,4-3 32 0,6-2 0 32,-30-21-416-32,59 37-96 0,-59-37-16 0,0 0 0 0,103 38-208 0,-103-38 176 0,0 0-176 0,116 14 160 15,-116-14 48-15,89 3 16 0,-89-3 0 0,107-7 0 16,-107 7-48-16,111-19-16 0,-111 19 0 0,101-36 0 15,-101 36 16-15,75-51 0 0,-45 27 0 0,-11-6 0 16,0 4-48-16,-10-7 0 0,-7-4 0 0,-6-1 0 16,-5 1-128-16,-8-1 0 0,-7 0 0 0,-4-1 0 15,-5 1-160-15,-6-2-64 0,-4 4-16 0,-1-3 0 16,2 3 112-16,6-4 128 0,1 0-208 0,3-1 80 16,6 3 352-16,2 3 80 0,3 6 16 0,2 10 0 0,0 1-80 0,-2 15-16 15,0 4 0-15,-5 19-10080 16,0 11-2000-16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2:48:28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9651 11462 12895 0,'-10'1'1152'0,"3"-1"-928"0,3 0-224 0,3-1 0 15,1-1 800-15,-2 0 112 0,-5 2 32 0,-2-3 0 0,-1-3-224 0,3 1-32 16,3 0-16-16,1-2 0 0,6 2-672 0,-1 3 0 16,3-1-208-16,2 1 48 0,0 0-64 0,0 2-16 15,4 0 0-15,-3 0 0 0,3 4 240 0,1-1 128 16,0-1 0-16,2-2-128 0,0 3 816 0,-2-1 48 16,2 5 16-16,0-4 0 0,-2 3 16 0,2 2 16 15,0-1 0-15,0 2 0 0,-14-9-400 0,0 0-96 16,0 0-16-16,0 0 0 0,82 49-400 0,-82-49 128 15,0 0-128-15,0 0 0 0,77 38 0 0,-77-38 0 16,0 0 0-16,0 0 0 0,83 37 0 0,-83-37-144 0,0 0 144 0,0 0-160 16,0 0 160-16,63 64 0 0,-59-48 0 0,-6 3 0 15,0 4 0-15,-6-2 0 0,-1-1 0 0,-5 3 0 16,0 0 128-16,-2-1 48 16,1 5 16-16,-6-5 0 0,5-1 384 0,-1-2 64 0,-3 2 32 0,1-3 0 15,0 1-224-15,2-2-32 0,1 2-16 0,0-3 0 16,4 0-400-16,-2-2 128 0,2-2-128 0,3 2 0 15,-1-6 0-15,3 5-256 0,3-8 48 0,3 0 0 32,6-1-448-32,0-4-96 0,9-4-16 0,0-3 0 15,-14 7 32-15,0 0 0 0,80-26 0 0,-80 26 0 0,61-28 576 0,-61 28 160 0,82-26 0 0,-82 26 0 16,94-21 256-16,-94 21 128 0,89-14 32 0,-89 14 0 0,80-7-256 0,-80 7-160 16,0 0 192-16,0 0-192 0,87 11 272 0,-80-1-48 15,-5 1-16-15,-4 2 0 0,-5 5-80 0,-5 3-128 16,-4 5 176-16,-6 3-176 0,-8 5 224 0,-7 6-64 15,-1 0-16-15,-9 7 0 0,0 5 112 0,-4 4 32 16,4 5 0-16,-1-2 0 0,6 2 576 0,-5-2 112 16,3-3 32-16,6-2 0 0,3-5-96 0,2-8-16 15,5-4 0-15,0-9 0 0,2-2-896 0,5-12 0 16,2 0-272-16,0-12-15168 0</inkml:trace>
  <inkml:trace contextRef="#ctx0" brushRef="#br0" timeOffset="444.81">11061 10918 30399 0,'-33'18'1344'0,"10"-6"288"0,4-3-1312 0,5-1-320 16,9-3 0-16,-2-1 0 0,0-1 384 0,-5 11 0 15,-7 6 0-15,-6 4 0 0,4 7-624 0,4 1-112 16,7-3-32-16,6 4 0 0,8 0 112 0,8-3 16 16,-12-30 0-16,42 75 0 0,-42-75 624 0,62 94 128 0,-32-37 16 15,1 15 16-15,-1 8 368 0,-4 12 80 16,0 15 16-16,-5 2 0 0,-2 3-592 0,-1 1-112 0,-1 2-32 0,4 3-16048 15</inkml:trace>
  <inkml:trace contextRef="#ctx0" brushRef="#br0" timeOffset="12796.61">8561 3235 8287 0,'1'0'736'0,"-1"2"-592"15,0 0-144-15,0-2 0 0,2 2 624 0,-4 1 80 0,2 1 32 0,-1 3 0 16,-3 1-352-16,1 3-64 0,-6 1 0 0,0-2-16 15,2 3 240-15,0-6 48 0,2 5 16 0,-2-5 0 16,4 3 80-16,-1-5 16 0,2 4 0 0,2-2 0 16,2-3-32-16,2 3 0 15,4-4 0-15,-3 0 0 0,2-1-256 0,2 2-48 16,0 3-16-16,1-2 0 0,-3-2-352 0,0 6 128 0,0-2-128 0,-2 0 0 16,1 3 0-16,-1-1 0 0,-3 5 0 0,-2 0 0 15,-2 2 0-15,0-4 0 0,-3 5 0 0,-4 1 0 16,0 1 0-16,-1-2 0 0,1 2 0 0,-1-1 0 15,1-4-160-15,4-2 0 0,0 0 0 0,3-1 0 0,0-3-32 16,2-2 0-16,2 2 0 0,3-4 0 16,0-1-224-16,4 1-48 15,0 1-16-15,3-3 0 0,-2-1 96 0,3 1 32 0,2 0 0 0,1 0 0 0,-4-2 160 0,4 1 16 16,0 1 16-16,-2 0 0 0,0 3 160 0,-1-3 0 16,0 1 0-16,-5-1 0 0,3 0 0 0,-6 1 192 15,0 4-64-15,0-3 0 0,-5 1 128 0,0-1 48 16,0 4 0-16,-1-1 0 0,-4 0 288 0,-1 2 64 15,1-2 16-15,2 5 0 16,-4 0 48-16,1-1 16 0,1 3 0 0,0-2 0 0,1-2-256 0,-1 6-48 16,0 0-16-16,-2-1 0 0,2-3-272 0,-2 4-144 15,0-2 160-15,0 0-160 0,2-4 0 0,-6 4 0 0,2-5 0 16,-1 2 0-16,3-8 0 0,0 2 0 0,2-1 0 0,-2-3 0 31,5-2-640-31,-5-3-128 0,4 1-32 0,-1-1 0 16,2-1-1040-16,1-2-208 0,1 4-32 0,-6 1-2896 0,5 2-576 0</inkml:trace>
  <inkml:trace contextRef="#ctx0" brushRef="#br0" timeOffset="13174.75">9223 3209 8287 0,'-4'-3'368'0,"1"-1"80"16,1 3-448-16,2 1 0 0,0 0 0 0,0 0 0 0,0 0 1008 0,-2 5 112 0,-1-2 32 0,-1 4 0 16,-1 5-192-16,2 6-48 0,-3 3 0 0,1 3 0 15,3 8-208-15,1-3-32 0,2 6-16 0,3 2 0 16,5 4-272-16,-1 6-48 0,3 7-16 0,-3 4 0 16,3 3-320-16,-6-2 0 0,2 7 0 0,-2-5 0 15,-5 0 0-15,2 7-128 0,-2 3 128 0,2-1-8496 16</inkml:trace>
  <inkml:trace contextRef="#ctx0" brushRef="#br0" timeOffset="19891.23">8911 4657 4607 0,'-11'8'400'0,"6"-6"-400"0,3 2 0 0,2-1 0 15,0-1 1088-15,0 0 128 16,0-1 16-16,0 3 16 0,2 1-400 0,0 5-80 0,0-3 0 0,-2 4-16 15,-2-2-752-15,-2 1 0 0,-1-1 0 0,0 3 0 16,-2 0-288-16,-2-3 48 0,1-2 16 0,-3 5 0 16,2 0 224-16,2-3 0 0,0 5 144 0,2-4-144 0,3 4 640 0,-3-2 48 15,3-1 0-15,1 3 0 0,1 1-64 0,1 1-16 16,1 2 0-16,3-4 0 16,1 3-384-16,1-1-80 0,5 1-16 0,-12-17 0 0,0 0-272 15,0 0-64-15,71 58-16 0,-71-58 0 0,0 0-96 0,87 29-32 16,-87-29 0-16,0 0 0 0,100 21 352 0,-100-21 0 15,0 0 0-15,106 24 0 0,-106-24 320 0,0 0 64 16,110 32 32-16,-110-32 0 0,0 0 272 0,117 40 48 16,-117-40 16-16,87 31 0 0,-87-31-176 0,90 30-16 15,-90-30-16-15,87 31 0 0,-87-31-288 0,0 0-64 16,119 40-16-16,-119-40 0 0,0 0 32 0,104 42 16 16,-104-42 0-16,0 0 0 0,102 56 288 0,-102-56 48 0,0 0 16 15,101 61 0-15,-101-61-16 0,71 47 0 0,-71-47 0 0,80 42 0 16,-80-42-128-16,84 47-32 0,-84-47 0 0,85 36 0 15,-85-36-208-15,84 28-64 0,-84-28 0 0,89 16 0 16,-89-16-128-16,92 10 0 16,-92-10 144-16,99 12-144 0,-99-12 0 0,103 12 0 0,-103-12 0 0,107 9 0 15,-107-9 0-15,95 7 0 0,-95-7 0 0,82 4 0 16,-82-4 224-16,0 0-32 0,119 5 0 0,-119-5 0 16,0 0 64-16,111 5 0 0,-111-5 0 0,0 0 0 15,121 11 64-15,-121-11 0 0,85 5 16 0,-85-5 0 16,89 3-112-16,-89-3-32 0,77-3 0 0,-77 3 0 15,0 0-16-15,111-4-16 0,-111 4 0 0,0 0 0 16,91-1 16-16,-91 1 0 0,0 0 0 0,87 8 0 0,-87-8-176 0,0 0 0 16,0 0 0-16,94 32 0 0,-94-32 0 0,0 0 0 15,0 0 0-15,0 0 0 16,0 0-352-16,89 22-160 0,-77-22-16 16,-2-5-16-16,3-4-1664 0,-6 2-336 0,0-7-64 0,0 0-8400 15</inkml:trace>
  <inkml:trace contextRef="#ctx0" brushRef="#br0" timeOffset="20456.57">11777 5162 12895 0,'-19'0'576'0,"5"0"112"0,2 0-560 0,3-2-128 0,6 2 0 0,-1 0 0 16,-1 0 0-16,-4 0 0 0,-10 0 0 0,-2 2 0 16,-7-2-1280-16,2 3-144 0,-3-1-32 0,4-2 0 15,4 2 848-15,4-2 160 0,5-2 48 0,3 0 0 16,7-1 2128-16,-1 1 448 0,8 0 64 0,-1 1 32 0,4 1-80 0,4 0-16 15,2 0 0-15,-14 0 0 0,0 0-560 0,0 0-112 16,0 0-32 0,88 15 0-16,-88-15-464 0,0 0-112 0,0 0 0 0,74 42-16 0,-74-42-480 0,0 0-80 15,44 54-32-15,-34-33 0 0,-1 0-288 0,-4 0 0 16,2 3 0-16,0 1 0 0,-1-5 0 0,-1 3 0 16,4 1 0-16,-4-1 0 0,3 0 0 0,3-1 0 15,1 1 0-15,0 1 0 0,4 1 0 0,0-4 0 16,-16-21 0-16,0 0 0 0,55 68 0 0,-55-68 0 15,0 0 0-15,65 54 0 0,-65-54 0 0,0 0 0 16,77 41 0-16,-77-41 0 0,0 0 0 0,83 39 0 16,-83-39 0-16,0 0 0 0,73 42 0 0,-73-42 0 15,0 0 0-15,0 0 0 0,56 55 336 0,-51-43 64 0,-1-3 16 0,-6 3 0 16,0-5 112-16,-3 6 32 0,-7-3 0 0,-4 2 0 16,-3 2-160-16,-5-2-16 0,-6 4-16 0,-3 1 0 15,-7 3-368-15,-2 6 128 16,-5-2-128-16,-9 4 0 0,-1 5 0 0,-13 5 0 0,-5 2 0 0,-12 11-128 15,-14 6-912 1,5-3-176-16,4-3-48 0,12-9-13584 0</inkml:trace>
  <inkml:trace contextRef="#ctx0" brushRef="#br0" timeOffset="22436.3">12774 4787 1839 0,'-7'7'160'0,"4"-3"-160"0,3-1 0 0,1 2 0 15,5-3 2192-15,-1-2 416 0,4 2 80 0,3 0 0 16,-12-2-1184-16,0 0-240 0,0 0-48 0,104 19-16 16,-104-19-432-16,0 0-64 0,86 14-32 0,-86-14 0 15,0 0 48-15,0 0 16 0,103 15 0 0,-103-15 0 16,0 0-96-16,0 0 0 16,0 0-16-16,95 21 0 0,-81-17-368 0,-2-1-80 0,-3 1-16 0,-2-1 0 15,-5 6-160-15,-2-2 0 0,-9 3 0 0,0-1 0 16,-4 5 224-16,-5 2 16 0,-3-1 0 0,-3 6 0 15,-2 2 144-15,-6 0 48 0,-3 1 0 0,-3 2 0 16,-2 0-144-16,2 4-32 0,-6-2 0 0,6 3 0 0,-2-1-256 16,3-1 128-16,4-4-128 0,2-4 0 0,8-2 0 0,0-4-224 15,6 1 16-15,5-4 0 0,3-5 64 0,6 2 16 16,3-4 0-16,1-1 0 16,6-3-416-16,-2 1-80 0,4 0-16 0,2-2 0 15,3 0-160-15,0 0-32 0,-1 2-16 0,3-2 0 0,-16 0 512 0,0 0 96 16,0 0 32-16,0 0 0 0,89 41 400 0,-77-28 64 15,2 2 32-15,-2 3 0 16,1 1 96-16,-3 0 32 0,-3 2 0 0,-2-2 0 0,-3 2 112 0,0 3 32 16,-1 3 0-16,-2-3 0 0,1 4-256 0,-2-2-48 15,-3 3-16-15,-2-2 0 0,0-3-240 0,-7 6 0 0,-2-3 0 16,-3 3 0-16,0-4 0 0,-4 2 0 0,1-4 0 0,-10 3 0 16,1-7 0-16,-6 1 0 0,-1-1 176 0,-4-3-176 15,0-5 384-15,2 2-16 0,0-5-16 0,3-6 0 16,4-1-352-16,5-5 128 0,8-4-128 0,7-2 0 31,6-5-960-31,14-5-256 0</inkml:trace>
  <inkml:trace contextRef="#ctx0" brushRef="#br0" timeOffset="22686.96">13682 5136 29487 0,'-14'17'2624'0,"7"-1"-2112"15,7-8-512-15,4-1 0 16,1 2 736-16,-3 3 32 0,-2 14 16 0,0 20 0 0,0 13-784 0,-4 9 0 16,1 9 0-16,-6 4-192 15,-2 6-512-15,-4 6-80 0,-1 1-32 0,-5-2 0 0,2 2 560 0,-2 0 128 16,2 2 128-16,0-4-208 15,3-6-368-15,4-6-64 0</inkml:trace>
  <inkml:trace contextRef="#ctx0" brushRef="#br0" timeOffset="30300.6">10652 7436 3679 0,'-11'7'320'0,"4"-5"-320"16,2 2 0-16,3-4 0 0,2 0 560 0,0 0 32 15,-2 0 16-15,2 0 0 0,-5 0-288 0,4 0-48 16,-3 0-16-16,1 0 0 0,-1 0-256 0,-1-2 0 15,-2 2 0-15,2 2 0 0,-6-1 288 0,1 3 48 16,-4 3 16-16,0 0 0 0,5 2 672 0,-5 1 128 16,9-3 16-16,-5 3 16 0,4-4 352 0,5 2 80 15,1-2 16-15,0-3 0 0,5 1-224 0,3-3-32 0,5 5-16 0,1-6 0 16,1-4-960-16,4 1-192 0,1-1-32 0,-3-1-16 16,0-2-352-16,-1 2-64 0,3-1 0 15,-3-2-16 1,1 2-528-16,-4 1-96 0,-3 0-32 0,-1-2 0 0,-2 5 432 0,-4 1 96 0,1-1 16 0,-4 2 0 15,-4 2 592-15,1-1 128 0,-2 3 32 0,-1 3 0 16,-4 0 800-16,1 0 176 0,-3 7 16 0,-2 0 16 16,2 1-608-16,-6 3-128 0,-1 4-32 0,-3 3 0 15,1-1-480-15,-2 6-128 0,-1-1 0 0,1 3 0 16,-1 2 0-16,-1 0 0 0,4-5 0 0,-1 4 0 16,-3 4 0-16,1-4 0 0,3-3 192 0,-2 1-64 0,2 0 112 0,2-5 16 15,0 1 16-15,0-3 0 0,3 0 96 0,2-1 16 16,0 1 0-16,0-1 0 0,2 0-176 0,-2-3-16 15,2 3-16-15,-5 3 0 0,-3-1-176 0,3-3 0 16,-2 4 0-16,-2 1 0 0,-4-1-240 0,-2 7 32 16,0 0 0-16,-2 0 0 15,-3 0-240-15,3 2-64 0,-3 1 0 16,-1 5 0-16,0 0 304 0,0 1 48 0,-2 0 16 0,2-2 0 0,0 2 144 0,2 0 0 16,-1-4 0-16,8-5 0 0,-2 0 0 0,7-9 192 15,6 1-64-15,1-4 0 0,5-6-128 0,0-2-128 16,4-1 128-16,1-7-8000 15,0-1-1504-15</inkml:trace>
  <inkml:trace contextRef="#ctx0" brushRef="#br0" timeOffset="30739.93">9231 8461 20271 0,'-22'3'896'0,"8"-1"192"0,3 1-880 0,4-3-208 16,6 0 0 0,-3 0 0-16,2 2 592 0,-3 0 80 0,-2 0 16 0,-1 3 0 31,-1 2-1152-31,2-2-240 0,-2 7-32 0,4 0-16 0,-4 2-1088 0,2 4-208 0,-2 3-64 0,1 5 0 15,3-2 1024-15,-4 1 192 0,2 4 32 0,3-4 16 0,-3 2 1104 0,4-2 208 16,-1-4 48-16,3 7 16 0,1-1 896 0,-2-2 176 16,4 4 48-16,1-2 0 0,2 4-112 0,-1 0-32 15,1-1 0-15,2 5 0 0,0 1-576 0,0-1-112 16,2-2-32-16,-1-5 0 0,3 2-560 0,1-6-224 16,2-1 176-16,-2-6-176 0,4 2 0 0,1-7-256 0,4-6 16 0,0-6 16 31,4-6-576-31,-4-6-112 0,3-5-32 0,2-2 0 0,-2-4 544 0,3-3 96 0,2-2 32 0,3-5 0 15,1 2 672-15,2-6 144 0,1 2 32 0,4-3 0 16,4-2 400-16,-1 1 96 0,-3-1 16 0,2 0 0 16,-3 7-864-16,1-5-224 0,7 1 0 0,-4 1-7808 15,8 1-1648-15</inkml:trace>
  <inkml:trace contextRef="#ctx0" brushRef="#br0" timeOffset="31791.31">7728 8635 3679 0,'-21'10'320'0,"1"-1"-320"0,7-4 0 0,4 2 0 15,5-5 2512-15,3 0 432 0,-1-1 96 0,-2 1 16 16,-1 2-1872-16,2-3-368 0,1 3-80 0,7-1-16 31,0-3-1648-31,6-3-336 0,1 1-64 0,2-1-16 16,2 3 240-16,-4 0 32 0,4 0 16 0,-4 0 0 0,3 0 1056 0,-2 3 144 0,1 2 64 0,-1 1 16 15,0-1 1040-15,-1 0 208 0,2 4 32 0,-4-4 16 16,4 5-736-16,-3-1-144 0,-3 2-16 0,-2-1-16 16,-3 4-464-16,-6 0-144 0,-3 3 0 0,-2 4 0 15,-10 4 0-15,1-1 0 0,-2 6 0 0,-2 1-144 16,-5 0-48-16,-1 4 0 0,5-2 0 0,-6 2 0 0,4 0 448 0,-1-4 96 15,2 2 16-15,4-7 0 0,0 1 32 0,5-7 16 16,4-2 0-16,1-4 0 0,4-4-416 0,3 2 0 16,2-5 0-16,4-1 0 0,3-1-160 0,0-3-16 15,5-1 0-15,2-2 0 0,1-3-64 0,3-3-16 16,3 2 0-16,1-6 0 0,-1 5 96 0,2-3 16 16,1 0 0-16,-3 4 0 0,4 0 144 0,-6 1 0 15,0 2 0-15,0 2 0 0,-1 2 0 0,-1 2 0 16,-7 1 0-16,4 0 0 0,0 0 0 0,-2 4 0 0,1-2 0 15,-3 5 0-15,-1-3 0 0,-2 3 0 0,0 2 0 16,-5-2 0-16,-2 2 0 0,-2 5 0 0,2 0 0 0,-9 1 0 16,2 1 160-16,-3 5 64 0,-1 0 16 0,-4-4 0 15,1 6 400-15,-4-2 96 0,1-1 16 0,-1 1 0 16,4-3-288-16,-3-4-48 0,1-2-16 0,1-5 0 16,2 1-400-16,1-5 0 0,0-1 0 0,3-5 0 31,-1-2-1088-31,3 0-208 0,-2-4-48 0,4-3-6976 0</inkml:trace>
  <inkml:trace contextRef="#ctx0" brushRef="#br0" timeOffset="32090.4">8195 8605 24879 0,'-40'32'2208'0,"15"-12"-1760"0,6 0-448 0,10-5 0 0,2-8 0 0,7 0 0 16,0 2-192-16,-1 10 192 15,-1 12-688-15,2 8-16 0,3 4 0 0,-1 6 0 16,3-4-2432-16,-5 9-480 0,0 4-96 0,0 3-32 15,0 8 1840-15,-5 5 368 0,2 6 80 0,-3 0 16 0,1 7 2416 0,-5 2 496 0,1 3 80 0,-2 0 32 16,4-3 0-16,-3 0 0 16,1-7 0-16,4-2 0 0,12-9-1280 0</inkml:trace>
  <inkml:trace contextRef="#ctx0" brushRef="#br0" timeOffset="45306.67">9817 10767 10127 0,'-16'12'896'0,"6"-5"-704"31,5-2-192-31,1 0 0 0,2-3 512 0,-3 3 80 16,-7 6 16-16,-7 4 0 0,-2 12-608 0,-7-3 0 16,2 0 0-16,3 2 0 0,-3-3-208 0,2 0-112 15,1 3-32-15,-1 0 0 0,1 4 160 0,-3 3 48 16,-2 7 0-16,-2 3 0 0,2 3 272 0,2-1 48 0,2 4 16 15,-4-1 0-15,7-1 576 0,-2 7 128 16,3 4 32-16,0 1 0 0,3 6 352 0,3-5 80 0,5 1 16 16,1 0 0-16,1 6-352 0,5-8-80 0,-2-2-16 0,4-3 0 15,4-1-608-15,-2-1-112 0,5-2-16 0,1 3-16 16,3-5-176-16,3-1 0 0,1-5 144 0,3 0-144 16,1-2 176-16,2 0-48 0,5-2 0 0,4 1 0 15,3-3-128-15,7 3-176 0,0 1 48 0,7 0 0 16,7 7-160-16,0-4-32 0,2-1 0 0,-2 0 0 15,-4 0 96-15,3-4 16 0,2-1 0 0,-55-37 0 16,110 57 208-16,-110-57-176 0,119 31 176 0,-119-31-160 16,125 16 160-16,-125-16 144 0,119 0-16 0,-119 0-128 15,102 2 416-15,-102-2-32 0,0 0 0 0,135-2 0 0,-135 2-128 16,0 0-16-16,128 0-16 0,-128 0 0 0,0 0-224 0,142 2 128 16,-142-2-128-16,0 0 0 0,146-2 192 0,-146 2-64 15,0 0-128-15,134-14 192 0,-134 14 128 0,0 0 32 16,127-43 0-16,-127 43 0 0,77-54 144 0,-44 26 16 15,-3-4 16-15,1-4 0 0,4-2 560 0,-4-6 96 16,3-3 32-16,-3-2 0 0,4-5-256 0,-4-3-64 16,2-9 0-16,-1-2 0 0,-5-4-528 0,1 1-112 15,-5-1-32-15,-4 4 0 0,0 2-224 0,-1-7 0 16,-3-4 0-16,-2 1 0 0,-5 1-256 0,-6 3 16 0,-4 8 0 0,-5 1 0 31,-5 4-144-31,-5 5-16 0,-4 4-16 0,0-3 0 0,-5 6 240 0,1-3 176 0,1-2-208 0,-4-1 80 16,2 5 128-16,-4-5 224 0,2-1-48 0,-1 2-16 15,1 3 160-15,-2-1 16 0,-1 3 16 0,-2 0 0 16,-4 3-128-16,2 2-32 0,-3 6 0 0,-4 3 0 16,-3 1-192-16,-4 11 176 0,-3 4-176 0,-6 10 160 15,-3 4-32-15,-10 3-128 0,-7 3 192 0,-4 4-64 16,3 7-128-16,-4 3 160 0,-6 8-160 0,0-1 160 16,2 6-160-16,-7-4 0 0,-9 2 0 0,5-4 0 15,4 2 0-15,2-3 0 0,1-2 0 0,6-7 0 16,8-6-448-1,6-8-80-15,8-5-16 0,7-9-10016 0,9-3-2016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2:51:30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1074 10328 2751 0,'-1'2'256'0,"1"-2"-256"0,-2 1 0 0,2-1 0 15,0 0 832-15,-4 0 128 0,3 2 32 0,-3 0 0 32,-1-2 96-32,0 3 0 0,-4 2 16 0,2-1 0 0,-2-1 0 0,2-1 0 0,2 3 0 0,-5 1 0 15,3-1-32-15,1-2-16 0,3 1 0 0,3 3 0 16,-2-2-224-16,2-2-64 0,2-1 0 0,0 0 0 15,5 3-336-15,-4-1-80 0,2-3-16 0,4 3 0 16,-4-2-144-16,2-1-16 16,0 1-16-16,-3 3 0 0,4-1 80 0,-1-1 16 0,2 1 0 0,2-4 0 15,-4 2 0-15,5-1 0 0,-2-1 0 0,1 0 0 16,4 0-256-16,-1-1 0 0,2 1 0 0,3 0 0 16,4-2 0-16,-23 2 0 0,0 0 0 0,97-7-160 0,-97 7 160 0,0 0 0 15,114-18 0-15,-114 18 0 0,0 0 0 0,106-33 0 16,-106 33 0-16,0 0-128 15,91-36 128-15,-91 36 0 16,0 0 0-16,75-39 0 0,-55 31 0 0,1-6 0 16,-1 0 0-16,-3 2 128 0,0-1-128 0,-3 0 0 15,0 2 0-15,-5-1-128 0,1-2 128 0,-4 2 0 16,-1-2 0-16,-3 0 0 0,-2 0 0 0,-4 0 0 16,-1 0 0-16,-4-2 0 0,-1 1 0 0,-4 3 0 15,-2-1 0-15,-5-1 0 0,-3 6 0 0,-4-3 0 16,-2 4 0-16,1 6 0 0,1 2 0 0,-4 6 0 15,5 4 0-15,-3 3 0 0,6 8 0 0,-3 4 0 0,6 6 0 0,1-1 0 16,4 11 0-16,0 0 0 0,4 3 0 0,-2 6 0 16,7-1 0-16,0 1 0 0,4 4 0 0,3-1 128 15,0-5-128-15,3-2 0 0,4-2 0 0,0-5 0 16,5-5 0-16,0-3 0 0,4 1 0 0,2-7 0 16,2 2 0-16,1-4 0 0,4-5 0 0,-4 0 0 15,3-1 0-15,1 1 0 0,1-5 0 0,-26-14 0 16,0 0 0-16,0 0 0 0,99 21 0 0,-99-21 0 15,0 0-160-15,0 0 160 0,94-39-192 0,-68 17-10480 16</inkml:trace>
  <inkml:trace contextRef="#ctx0" brushRef="#br0" timeOffset="631.57">2461 9978 11055 0,'-8'26'480'0,"3"-16"112"0,1 4-464 0,1-5-128 16,1 1 0-16,0-4 0 0,0 6 1280 0,-3 5 224 15,0 9 48-15,-4 13 16 0,2 6-1088 0,-5 0-224 16,2-1-32-16,-3 3-16 0,3-4-208 0,-1 4 144 16,-1 0-144-16,0 4 128 0,0-2 256 0,0-1 64 15,3-2 0-15,-3-1 0 0,5-5 16 0,-4-5 16 0,6-6 0 0,0-2 0 16,1-6-480-16,1-6 128 15,-1-4-128-15,3-3 0 0,-1-4 0 0,2-4 0 0,0 0-192 16,3-4 192 0,3-6-448-16,2-4 32 0,3-5 0 0,1-4 0 15,4-5-288-15,-2-8-64 0,3-4-16 0,4-9 0 0,2-5 576 0,-4 7 208 0,0 0-144 0,0-11 144 16,2-1 0-16,2-9 0 0,-1 6 144 0,1 2-144 16,1 5 336-16,-1 8-32 0,0 8-16 0,-4 15 0 15,-2 8 144-15,-1 11 16 0,-6 5 16 0,-1 3 0 16,-4 13 432-16,-3 5 96 0,-2 10 16 0,-3 9 0 0,-3 6 320 0,-1 9 64 15,-1 13 16-15,1 2 0 0,-4 1-704 0,4 3-144 16,-5-1-32-16,5-5 0 0,-3-6-528 0,1-6 0 16,2-2 0-16,0-10-144 15,4-6-480-15,1-5-80 0,-2-12-32 0,4-5 0 16,4-8-608-16,-4-4-112 0,0-8-16 0,2-1-16 16,1-4 768-16,2-8 144 0,4-4 48 0,-4-7 0 0,7-8 528 0,-3-3 0 15,5-6 0-15,2-5 0 0,-2-8 0 0,5-3 176 16,3-9-48-16,1-1-128 0,7-2 0 0,1 1 0 15,1 1 0-15,-1 5 0 0,2 7 128 0,-2 10-128 16,-1 4 0-16,0 8 0 0,-4 11 0 0,0 7 0 16,-7 5 0-16,0 7 0 0,-1 7 128 0,-4 3-128 15,0 6 192-15,-4 8-192 0,-3 8 896 0,-2 6 80 16,0 13 16-16,-3-1 0 0,-2-1 144 0,-5 7 16 0,0 1 16 0,-2 3 0 16,0-6-496-16,0 0-96 0,0-7-32 0,2-2 0 15,1-3-368-15,4-4-176 0,0-8 160 0,2-4-160 16,3-2-208-16,-1-3-144 0,-1-3-32 0,4-1 0 31,2-3-1568-31,3-3-320 0,2-1-64 0,2-3-16 16,1-5-448-16,4 1-80 0</inkml:trace>
  <inkml:trace contextRef="#ctx0" brushRef="#br0" timeOffset="1098.58">3624 10159 7359 0,'-5'-12'320'0,"1"8"80"0,-3 1-400 0,4 1 0 0,-1 2 0 0,2 2 0 0,1-1 1600 0,-1 3 256 15,-7 6 32-15,2 3 16 0,0 11-16 0,0 4 0 16,2 5 0-16,3 5 0 0,-3 4-480 0,2 5-112 16,-1 4-16-16,1 8 0 0,-1 5-112 15,-5 2-16-15,2 9-16 0,0 2 0 0,1 3-688 0,-1 2-144 16,0 7-32-16,0-4 0 0,-2 7-272 0,-3-13 0 16,-2-4 0-16,-2-9 0 0,-3-7-144 0,-4-7 16 15,-1-6 0-15,-1-5 0 16,1-4-448-16,0-2-64 0,1-7-32 0,4-6 0 0,1-4 432 0,1-10 96 15,7-1 16-15,1-10 0 16,5-2-688-16,-1-6-128 0,7-6-16 0,1-9-16 16,3-2-208-16,4-7-32 0,2-5-16 0,4-11 0 15,1-1 560-15,6-9 112 0,7-8 32 0,-3-12 0 0,7-7 368 0,0-8 160 0,5-3-128 0,-3-4 128 16,-3 3 0-16,4 1 0 0,1-7 0 0,1 7 128 16,3 6 0-16,-4 13 0 0,4 12 0 0,-4 16 0 15,-1 7 384-15,-2 15 64 0,-35 30 32 0,59-47 0 16,-59 47 0-16,0 0 0 0,0 0 0 0,96-16 0 15,-79 30 128-15,-1 4 32 0,-8 4 0 0,-2 10 0 16,-6 3-64-16,-2 3-16 0,-3 4 0 0,-2-2 0 16,-5 0-368-16,-2-2-80 0,1-1-16 0,-6-1 0 15,-3-3-48-15,-1-5-16 0,-3 4 0 0,0-6 0 16,-2 2-160-16,-2-2 0 0,-8 3 0 0,-2-2 0 0,0 2 0 16,0-4 0-16,-2-3 0 0,7-3 0 15,2-3-144-15,5-7 144 0,2-6-192 0,8-10-8272 16,4-5-1664-16</inkml:trace>
  <inkml:trace contextRef="#ctx0" brushRef="#br0" timeOffset="1349.05">4535 9084 9215 0,'0'2'816'0,"0"0"-656"16,4-1-160-16,-4 1 0 0,0 2 1200 0,0 3 208 15,0 1 32-15,0 10 16 0,0 6 48 0,-4 9 16 16,4 9 0-16,-5 9 0 0,-2 1-640 0,0 7-128 0,-2 9-32 16,-1 3 0-16,-1 9 448 0,3 6 96 0,-1 8 16 0,-2 9 0 15,3-1-352-15,-1-1-64 16,2 6-16-16,0-8 0 0,2 2-192 0,-2-5-32 0,2 0-16 0,-1-11 0 16,3-5-608-16,-1-10 0 0,6-6 0 0,-2-10 0 31,5-9-1152-31,-1-12-240 0</inkml:trace>
  <inkml:trace contextRef="#ctx0" brushRef="#br0" timeOffset="1993.19">4030 9783 7359 0,'-4'8'656'0,"8"3"-528"16,-1-6-128-16,3-3 0 0,-1 1 2272 0,5 6 416 15,6 1 96-15,12 13 16 0,-28-23-1008 0,87 49-192 16,-87-49-32-16,110 40-16 0,-110-40-1232 0,122 22-320 16,-122-22 0-16,137 4 0 0,-137-4 0 0,152-12 0 15,-152 12 0-15,148-18 0 0,-148 18-352 0,119-29-32 16,-119 29 0-16,81-39 0 16,-81 39-16-16,63-41-16 0,-37 21 0 0,-3 0 0 0,-2-1 416 0,-5 2 0 15,-1 1 0-15,-6 4 176 0,0 5-176 0,-8 6 160 0,-1-1-160 0,-1 8 160 16,-6 3-160-16,-2 5 160 0,0 7-160 0,-3 6 160 15,0 10 736-15,0 1 160 0,-1 2 32 0,1 8 0 16,-2 8-288-16,2 1-48 0,0 5-16 0,5-5 0 16,-2 3-576-16,6-6-160 0,5-1 0 0,-1-10 0 15,8-4 0-15,-2-11 0 0,5-2 0 0,-1-6 0 16,1-6 0-16,3-3 0 0,5-6 0 0,-1-6 0 16,3-6 0-16,1-1 0 0,5-8 0 0,0-6-128 15,3-2 128-15,1-9-128 0,-1-3 128 0,0-2-128 16,1-4 128-16,-3-1 0 0,-3 5 0 0,1-2 0 15,-3-3 0-15,-1-1 0 16,-2 4 0-16,-4 6 0 0,-3 1 0 0,-2 9 128 0,-3 5-128 0,-6 9 0 0,3 8 0 0,-10 8 0 16,1 6 0-16,-4 9 0 0,-2 11 432 0,-3 8 16 15,-4 13 0-15,0 8 0 0,-1 11 192 0,-2 10 64 16,3 9 0-16,2 8 0 0,2 11-512 0,1 0-192 16,3 4 128-16,3-1-128 0,-4 2 0 0,2-1 0 15,0 1 0-15,-5-8 0 0,-6-8 0 0,-4-12-144 16,-8-1 144-16,-3-7 0 0,-5-6-144 0,-3-6 144 15,0-8 0-15,-1-3-144 0,2-5 144 0,-7-9 0 16,7-5 0-16,1-11 0 0,6-5 0 0,5-14 0 16,7-6 0-16,2-17-128 0,2-3 128 0,3-15-192 15,5-6 192-15,6-10-192 0,1-9 192 0,5-7-192 16,6 0 192-16,2 0-192 0,1 4 192 0,7-8 0 0,7-4 0 16,7 4 0-16,6 4 0 0,8 7 144 0,8 7-144 0,1 9 160 15,-56 45-32-15,115-70 0 0,-115 70 0 0,150-55 0 16,-150 55 288-16,143-37 48 0,-143 37 16 0,125-24-14816 15</inkml:trace>
  <inkml:trace contextRef="#ctx0" brushRef="#br0" timeOffset="11299.9">6771 9716 5519 0,'12'2'496'0,"-5"-2"-496"0,0 0 0 0,-2 0 0 15,0 0 384-15,4 0 0 0,9 0-16 0,-18 0 0 16,0 0-368-16,99 12 0 0,-99-12 0 0,0 0 0 16,89 20 0-16,-89-20 0 0,0 0 0 0,94 20-128 0,-94-20 1152 0,0 0 256 15,111 18 32-15,-111-18 16 0,0 0 384 0,107 10 80 16,-107-10 0-16,0 0 16 0,108 12-512 0,-108-12-96 16,0 0-32-16,113 14 0 0,-113-14-640 0,0 0-128 15,106 6-16-15,-106-6-16 0,0 0-368 16,87 1 0-16,-87-1 0 0,0 0 0 0,0 0 0 0,98 4 0 15,-98-4-144-15,0 0 144 0,0 0 0 0,96 7 0 16,-96-7 0-16,0 0 0 0,0 0 0 0,113 10 0 16,-113-10 0-16,0 0 0 0,117 2 0 0,-117-2 0 15,91-5 0-15,-91 5 0 0,80-14-208 0,-80 14 80 16,62-23 128-16,-35 13-10256 0</inkml:trace>
  <inkml:trace contextRef="#ctx0" brushRef="#br0" timeOffset="11708.01">8243 9274 5519 0,'-15'-5'496'0,"6"0"-496"0,4 3 0 0,1 0 0 0,8 2 4240 0,-3 0 752 15,3-2 160-15,3 1 32 0,3-3-3424 0,8 2-672 16,-18 2-144-16,0 0-32 16,0 0-1072-16,0 0-224 0,87 7-32 0,-87-7-16 15,0 0-512-15,0 0-96 0,0 0-32 0,89 49 0 0,-89-49 544 0,0 0 96 16,73 42 32-16,-73-42 0 0,0 0 704 0,91 42 144 16,-91-42 16-16,0 0 16 0,120 42 512 0,-120-42 96 15,96 29 32-15,-96-29 0 0,101 21-624 0,-101-21-128 16,90 14-32-16,-90-14 0 0,0 0-336 0,98 3 0 15,-98-3-192-15,0 0 64 16,0 0-640-16,0 0-128 0,0 0-32 0,0 0 0 0,0 0 416 0,0 0 96 0,0 0 16 0,59 58 0 16,-73-35 400-16,-5 4 0 0,-4 7 144 0,-6 7-144 15,-8 6 512-15,-6 7-16 0,-4 6 0 0,-6-3 0 16,-1-1 336-16,6-4 64 0,2-7 0 0,6-5 16 16,7-3-192-16,5-7-32 0,6-8-16 0,1-3-13712 15</inkml:trace>
  <inkml:trace contextRef="#ctx0" brushRef="#br0" timeOffset="12541.56">7374 8320 16575 0,'-7'1'1472'0,"2"1"-1168"15,3-2-304-15,2 0 0 0,2 0 576 0,-2 0 64 16,-2 0 16-16,-2 2 0 16,-1 3-944-16,2-2-192 0,3 3-32 0,0-3-16 15,0 4-736-15,1-3-144 0,5-1-16 0,-3 2-16 16,6 1 768-16,-6-1 160 0,4-2 16 0,-3 1 16 0,1 3 672 0,-5-2 128 0,0 0 16 0,0 6 16 16,-2-4 720-16,-6 7 144 15,1-4 16-15,-2 4 16 0,0 3-416 0,-1-1-96 0,1 0-16 0,0-4 0 16,2 2-512-16,2 1-208 0,0-1 176 0,3-3-176 15,0 5 0-15,2-3 0 16,0 3 0-16,4-4 0 0,1 8 0 0,-1-5 0 0,1 3-192 0,5 1 192 16,-3 0-336-16,4-2 32 0,-1 3 16 0,2-1 0 15,-1-2-288 1,1 4-64-16,0 0-16 0,-1 5 0 0,-1-3 304 0,-3-1 64 0,2-1 16 0,-6 4 0 0,-1-1 464 16,-2-1 112-16,-2-1 16 0,-1 1 0 0,-6 5 736 0,0-4 160 15,-1-1 16-15,1 1 16 0,-3-5-144 0,0-1-16 16,0-3-16-16,-2 1 0 0,0 2-240 0,-2-3-32 15,2-1-16-15,-3-2 0 0,-3 4-288 0,1 1-64 16,0-3-16-16,-7 0 0 0,2-3-416 0,-3-1 128 16,0-3-128-16,0-2 0 15,1 2-672-15,2-5-224 0,0-4-32 16,3-1-10544-16</inkml:trace>
  <inkml:trace contextRef="#ctx0" brushRef="#br0" timeOffset="12762.84">7464 8264 31327 0,'-22'22'2784'0,"6"-8"-2224"0,7 2-560 0,6-9 0 15,5-2 848-15,1-3 64 0,4 1 16 0,5 3 0 16,-12-6-352-16,0 0-64 0,86 31 0 0,-86-31-16 31,0 0-3040-31,115 5-592 0,-115-5-128 0,73-5-9648 0</inkml:trace>
  <inkml:trace contextRef="#ctx0" brushRef="#br0" timeOffset="13877.3">11448 8356 20271 0,'-10'9'1792'0,"3"-2"-1424"16,5-4-368-16,2-3 0 0,2 2 496 0,-2 2 16 16,-2 8 16-16,-2 2 0 0,1 5-672 0,-1 2-144 15,1 0-32-15,1-1 0 16,0-2-1296-16,1 1-272 0,1 0-48 0,0 0-16 15,0 1 1088-15,1-1 224 0,1 0 32 0,3 0 16 0,1-2 848 0,-1-3 160 16,4 0 32-16,1-3 16 0,0-1 880 0,-10-10 192 16,0 0 16-16,0 0 16 0,0 0-448 0,84 32-96 15,-84-32 0-15,0 0-16 0,0 0-448 0,91 15-96 0,-91-15-16 16,0 0 0-16,0 0-448 0,0 0 0 0,82 59 0 16,-77-39 0-1,-2 4-416-15,-1 4-32 0,-2 5 0 0,-2 2 0 0,1 1 128 0,-1 3 32 0,2 1 0 0,0 0 0 16,0-2 288-16,3-1 0 0,1-2 0 0,-1-2 0 15,3-4 336-15,-1 1 80 0,2-2 16 0,-4 3 0 16,2-3 208-16,-8-2 32 0,1-2 16 0,-7-3 0 16,-3 2-368-16,-3 1-80 0,-6-1-16 0,-5-2 0 15,1-2 128-15,-10 2 32 0,-1 0 0 0,-1-2 0 16,2-2 544-16,-1-1 112 0,1-4 32 0,0-5 0 0,4-3-208 0,-6-4-32 16,2 0-16-16,0-5 0 0,2-8-544 0,-2 3-96 15,2-6-32-15,-5-3 0 16,1-2-800-16,-1 0-176 0,0 2-16 15,-4 0-16-15,2 2-1072 0,1-1-224 0,5 1-32 0,2-1-16 16,3 1-32-16,2 3-16 0,6 0 0 0,-1 2-6224 16</inkml:trace>
  <inkml:trace contextRef="#ctx0" brushRef="#br0" timeOffset="14286.18">11763 8137 20271 0,'-14'5'1792'0,"6"-3"-1424"16,6-1-368-16,2-1 0 0,2-1 1552 0,-2-1 240 16,0 2 64-16,-2 0 0 0,2 0-976 0,3 0-192 15,6 0-48-15,0 3 0 0,7 1-816 0,-4-1-160 16,3 8-48-16,-15-11 0 15,0 0 384-15,0 0-144 0,112 36 144 0,-112-36 0 0,108 16-144 0,-108-16 144 16,159 4 0-16,-57-8-144 0,6-3 400 0,2 0 64 16</inkml:trace>
  <inkml:trace contextRef="#ctx0" brushRef="#br0" timeOffset="28497.76">11298 9574 3679 0,'-3'1'320'0,"1"1"-320"16,2 0 0-16,2-2 0 0,1 0 1808 0,-1 0 304 16,5-2 48-16,-4 2 16 0,6-2-1360 0,3 1-272 15,0 1-48-15,-3-2-16 0,-4 4-704 0,-1-1-144 16,-4 3-16-16,-5-1-16 16,-1 6-432-16,-1 0-96 0,-1-1-16 0,-3 3 0 0,-1 5 784 0,0-3 160 0,0 3 0 0,-2 0 0 15,0 1 1216-15,2-1 192 0,-4 3 32 0,0 0 16 16,2 2 0-16,-3 4 0 0,-2-1 0 0,0 0 0 15,-4 2-880-15,-2 1-160 0,-4-1-32 16,1 2-16-16,-5-2-368 0,0 2 0 0,-2-1 0 0,-3 1-128 16,-1 0 128-16,1 2-208 0,0-1 80 0,1 4 128 15,4-1-128-15,0-3 128 0,1 5 0 0,4-3 0 16,-3 2 368-16,1-2 144 0,3 2 16 0,-1-3 16 16,0 5 160-16,3 0 48 0,-4-2 0 0,3-5 0 15,-2 1-624-15,0-3-128 0,-2 6 0 0,2-3 0 16,-5-1-720-16,4-3-96 15,1 1-16-15,-2-4-5824 0,4 1-1184 0</inkml:trace>
  <inkml:trace contextRef="#ctx0" brushRef="#br0" timeOffset="29111.38">8956 11368 16575 0,'-31'10'1472'0,"10"-3"-1168"0,3-2-304 0,8-1 0 0,8-1 320 0,-1-3 16 15,1 2 0-15,-2 0 0 0,-1-1 608 0,0 3 112 16,0-2 32-16,1-2 0 16,4 1-1344-16,2 1-272 0,-2 0-48 0,0 3-16 15,0 0-912-15,-2-1-176 0,1 5-48 0,-5-1 0 16,3 3 784-16,-4-1 160 0,0 4 16 0,2-2 16 0,-6-1 1184 0,4 3 224 16,-5 0 48-16,5-2 16 0,-2 3 944 0,1 5 176 15,1-3 32-15,0 0 16 0,1 1-736 0,-2 1-128 16,4-2-48-16,-1 1 0 0,2-1-784 0,-4-3-192 15,1 2 0-15,3 0 0 16,3-4-608-16,-2-4-112 0,4 3-32 0,1-4 0 16,1 2-448-16,1-1-80 0,2-3-32 0,2 2 0 15,1-1 576-15,1-3 112 0,1 6 32 0,2-4 0 0,2 0 448 0,-4 4 144 0,3-4 0 0,3 0 0 16,1 4 0-16,0-5 272 0,2-1-16 0,2-1-16 16,3-2 528-16,-3 0 96 0,-23 0 32 0,0 0 0 15,0 0-144-15,113-9-32 0,-113 9 0 0,0 0 0 16,92-17-288-16,-92 17-64 0,0 0-16 0,98-33 0 15,-98 33-352-15,0 0-208 0,83-35 16 0,-58 19-9312 16</inkml:trace>
  <inkml:trace contextRef="#ctx0" brushRef="#br0" timeOffset="29411.1">9691 11193 21183 0,'-10'13'944'0,"3"-3"192"0,4-5-912 0,1 2-224 0,2-5 0 16,0 1 0-16,2 1 752 0,-2 5 96 0,0 1 32 0,-2 11 0 31,0 5-1184-31,-7 4-224 0,-1 5-48 0,-6 1-16 15,-3 6-1232-15,-4 7-240 0,-6 6-48 0,-4 10-16 0,-4 10 1424 0,-3 14 272 0,0 6 64 0,-2 12 16 16,4 6 2672-16,-4 7 544 0,4 9 96 0,-4-5 32 16,5-2-272-16,4-13-48 0,3-9-16 15,8-22 0-15,6-10-1552 0</inkml:trace>
  <inkml:trace contextRef="#ctx0" brushRef="#br0" timeOffset="41788.79">8811 12472 12895 0,'-12'3'1152'0,"2"1"-928"0,1-2-224 0,2 1 0 16,4 2 1232-16,-1-1 208 0,1 1 32 0,-8 0 16 15,-4 11-864-15,-6 0-176 0,-2 3-48 0,-1 2 0 16,-3-2-400-16,3 0 0 0,1 0 0 0,1 2 0 16,-3-2 0-16,3 2-176 0,3 3 176 0,1 1-128 15,2-1 416-15,2 2 96 0,-3 0 0 0,0-3 16 0,-1 1 912 0,1 1 176 16,-2-1 48-16,-2 8 0 0,0-3-160 0,-4 4-32 15,-3 4 0-15,-1-1 0 16,-1 1-704-16,-3 1-160 0,2 2-32 0,-1 0 0 0,-1 1-448 0,-2-3 0 16,2 2 0-16,2-2 0 15,-2 1-384-15,1 1-128 0,-2 1-32 0,1-1-8800 16,-2-3-1776-16</inkml:trace>
  <inkml:trace contextRef="#ctx0" brushRef="#br0" timeOffset="42541.78">7010 14278 22111 0,'-6'0'1968'0,"5"0"-1584"0,1 0-384 0,1-3 0 0,5 1 0 0,-3-2-304 16,4 3 48-16,4-5 16 16,6-4-272-16,-17 10-48 0,0 0-16 0,68-28 0 15,-68 28-1520-15,0 0-304 0,0 0-64 0,80-24-16 16,-80 24 1312-16,0 0 256 0,0 0 48 0,0 0 16 0,80-6 2320 0,-80 6 480 0,0 0 96 0,0 0 0 15,0 0 784-15,98 16 160 16,-98-16 16-16,0 0 16 0,0 0-976 0,75 33-208 0,-75-33-48 0,0 0 0 16,0 0-1168-16,40 47-240 0,-40-29-64 0,-5 1 0 31,-4 2-704-31,-5 3-160 0,-3 2-32 0,-3 0 0 16,-4 4-272-16,0-2-64 0,-4 5-16 0,0-3 0 0,0 1 624 0,-2 0 128 0,4-3 32 0,-2 0 0 15,0-5 144-15,2-1 0 0,2 4 0 0,1-5 0 16,4 0 176-16,2-3-48 0,4-4 0 0,6-6 0 15,2 3 256-15,5-8 64 0,4 1 0 0,3-6 0 16,1 0-160-16,10-1-32 0,-3-6 0 0,-15 9 0 0,0 0 0 16,74-35 0-16,-74 35 0 0,0 0 0 0,89-33-128 0,-89 33-128 15,0 0 192-15,92-24-192 0,-92 24 0 0,0 0 0 16,104-11-192-16,-104 11 48 0,0 0-192 0,102 5-48 16,-102-5 0-16,0 0 0 15,0 0 384-15,90 40 0 0,-81-22 0 0,1 1 0 0,-6-2 384 0,-2 3 64 16,-6 2 0-16,-1 3 0 0,-4 1 576 0,-5 3 128 15,-5 1 32-15,-5 7 0 0,-8 1-336 0,-8 0-64 16,-7 6-16-16,-5 1 0 0,-4-1-256 0,-3-6-48 16,1-2-16-16,1-2 0 0,-6-8-128 0,4-9-48 15,1-3 0-15,4-16-12304 16,0-10-2480-16</inkml:trace>
  <inkml:trace contextRef="#ctx0" brushRef="#br0" timeOffset="69859.12">6618 15408 12895 0,'-18'20'1152'0,"6"-10"-928"0,3 4-224 0,6-9 0 0,1 2 928 0,-2-5 144 16,4 1 16-16,0 3 16 16,0 6 240-16,4-4 64 0,-1 6 0 0,3-5 0 0,4 2-1024 0,-5-6-208 15,2 5-48-15,0-5 0 0,-1 6 48 0,-3-2 0 16,-1 1 0-1,-2-1 0-15,0 5-176 0,-4-6-144 0,-1 5 144 0,0-1-208 32,0-2-368-32,-2 4-64 0,-2-2 0 0,0 1-16 15,-1 2 0-15,-2-1 0 0,-1 2 0 0,-2 1 0 0,-1 4 464 0,2 0 192 0,-3 2-128 0,-3-1 128 16,1 6 144-16,0 0 112 0,0 3 32 0,-7 4 0 16,1 7 32-16,-4 0 0 0,-3 0 0 0,-4 5 0 15,-3 0-320-15,1 0 0 0,-7-2 0 0,3 0 0 16,5-5 0-16,4-5 0 0,5-2 0 0,6 0-8800 15</inkml:trace>
  <inkml:trace contextRef="#ctx0" brushRef="#br0" timeOffset="70660.36">5391 16777 9215 0,'-4'6'816'0,"-3"-6"-656"15,6 0-160-15,1-4 0 0,1 2 512 0,-1 1 80 16,-1-1 16-16,-3-3 0 0,2-6-432 0,1 1-176 16,1-4 128-16,1-2-128 0,1 2 560 0,2 2 16 15,-1 0 16-15,4-2 0 0,-3 5 752 0,1-5 128 16,0 7 48-16,4-5 0 0,-1 5 336 0,3-5 64 15,3 5 0-15,3-5 16 0,2 3-560 0,-19 9-112 16,0 0-32-16,65-30 0 0,-65 30-592 0,0 0-128 16,0 0-32-16,92-19 0 0,-92 19-480 0,0 0 0 15,0 0 0-15,0 0 0 0,96 21 0 0,-80-10-192 16,-1-3 192-16,-1 8-160 0,0 0 16 0,-2 1 0 16,1 2 0-16,-3 2 0 0,1 0-16 0,-8 0 0 0,2 5 0 0,-3 0 0 15,-2-1 160-15,-3 4 0 0,-4 1 0 0,-9 5 0 16,-3 5 0-16,-6 3 0 0,-4 4-144 0,-6 2 144 15,0 0-352-15,-3 1 0 0,-1-4 0 0,-1 1 0 16,0-5 80-16,0-6 16 0,2-1 0 0,1-11 0 16,6-3 256-16,5-5 0 0,7-9 0 0,1-5 0 15,6-2-576 1,3-9-48-16,0 2-16 0,2-5 0 0,6-4-192 0,-1 2-32 0,2-5-16 0,2-5 0 0,1 3 880 16,2-4 0-16,6 1 176 0,1-4-32 0,4 4 224 0,1 1 32 15,1 0 16-15,1 9 0 0,0 2-288 0,-19 12-128 16,0 0 0-16,0 0 128 15,0 0-464-15,98 14-112 0,-98-14 0 16,45 45-16-16,-22-10 592 0,4 5 112 0,3 2 16 0,5 3 16 0,7 2 1200 0,7 2 224 16,3-5 48-16,9 1 16 0,7-1-608 0,12-8-128 15,14-8-32-15,7-12-15680 0</inkml:trace>
  <inkml:trace contextRef="#ctx0" brushRef="#br0" timeOffset="78254.82">5284 17124 1839 0,'6'-2'160'0,"-1"-3"-160"0,-2 3 0 0,-1 1 0 15,2-1 336-15,-1 0 48 0,4-1 0 0,2-6 0 16,3 4-256-16,-2-1-128 0,-3 3 128 0,-3-1-128 15,-4 10 432-15,-4-1 16 0,1 4 0 0,-9 5 0 16,1 1 336-16,-1 3 80 0,-4 1 16 0,-1 2 0 16,-2 1 448-16,3-1 80 0,0 4 32 0,1-4 0 15,1-1-80-15,0 3-16 0,-2-2 0 0,1 0 0 16,-3 5-576-16,2-2-128 0,-5 1-32 0,1 3 0 16,-1-2-288-16,0 5-48 0,-4-1-16 0,4 3 0 15,-3-4-64-15,0 1-32 0,-2 5 0 0,-2 0 0 0,-2 0 96 16,2 1 0-16,-1 1 16 0,-1-2 0 0,4-2-128 0,-2 0-16 15,3-2-128-15,3-5 192 0,4 4-352 0,1-8-80 16,5 1-16-16,1-5-6496 16,3-1-1312-16</inkml:trace>
  <inkml:trace contextRef="#ctx0" brushRef="#br0" timeOffset="78710.32">3843 17688 20271 0,'-12'28'1792'0,"5"-7"-1424"0,0-3-368 0,5-8 0 15,2-1 1936-15,-3 8 320 0,-4 20 64 0,-5 22 16 0,-2 14-688 0,3 11-144 16,-1-6-32-16,5-1 0 0,0-2-1168 0,4-1-304 16,1 5 0-16,2 1-10016 15,2 0-2064-15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DD2C916-7D65-4368-91F6-C0F741FC367F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F1DB368-97E3-4A84-80C3-EE17D51E4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58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FAB5-7670-3858-EC37-CC2135C0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21C50-23A1-3A20-C616-3C220F14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AA56-B3FC-BB0F-0687-0343174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2D5-B9FC-4136-A256-E78A92A3DEF7}" type="datetime1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1FD3-B1B3-58BD-1C24-4F6905A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1EF2-57C0-D18C-B9D6-8199936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9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32D3-AB87-D03D-CE01-563A078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7FD4-BFD3-3544-F436-5524C3A1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BFA5-6E36-993E-F934-66070408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C11-3E0D-43CF-B58A-653B0F4E9FEA}" type="datetime1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E57F-4707-42A4-30B3-7BC65EBB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B6AC-EBE7-BCEB-EF0D-3C77B4C3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92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CBF2C-4A4C-BAB7-D483-D1AD9B945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11C8-40C2-7621-E9D0-41ED201D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BAC8-B732-C15F-31A4-B7E18FE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DC00-8DDB-487C-BA28-97C0BC37CF02}" type="datetime1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9F87-6F81-6688-5EBB-0213702A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9FA3-0FAA-E1AC-F6E6-FC6DE5ED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7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DF4F-9A82-D261-F6D7-FB1B02A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2476-2598-5A10-DC73-FE05D251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8611-06C0-2D20-84D9-F751AF08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6AB-CEBD-4E3B-B00E-380B0A2B3AAF}" type="datetime1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4C53-8A4E-8C7D-0A59-0FFAD2C4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2378-4D34-34EE-EA86-37DC1CB3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76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90-7EEC-C5F4-EE2F-8B92299F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F5D36-36CE-5C73-684E-CFDDE731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D838-3FE5-E57E-4C92-15E2727D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207E-AACE-4C5F-90BD-835824465168}" type="datetime1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54CB-4430-EEA9-3FF5-E0B7FD6E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6EF3-6980-BE40-0FCE-A2877F7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4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D687-7B25-E049-E1AB-CA038129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3C0D-A4AA-1F53-CB74-EAEB4E06A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EFB3E-8E84-C799-AB39-8D4AA738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D5C4-EAE9-CADB-BC89-96398BD3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CDB-E6F5-4268-98EA-1A76AF1E46B1}" type="datetime1">
              <a:rPr lang="en-AU" smtClean="0"/>
              <a:t>10/11/2023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BB1E-68AB-54DE-8412-65C32699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C5770-FC96-9464-CF81-5BE55E16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8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09FD-79CB-D4E6-E9DC-2263C6F9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34EB-ECCE-520B-E0DE-D8C111E8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D59B7-E702-1A80-7C62-CC677585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AC3B-4CE6-D92D-F8D9-D8EC3A68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72462-B9F7-FF44-842C-A813CBD1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F58D-4584-993D-5DB2-6DD32DD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699E-CFE5-4E58-9292-267CD75A6458}" type="datetime1">
              <a:rPr lang="en-AU" smtClean="0"/>
              <a:t>10/11/2023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C776-F45F-E63B-BB9D-0F11215F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07DDA-1CDD-AE3F-539A-584C33C4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5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4D7-6D07-B806-3847-2DD244E0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E9D9C-852E-F3E6-6EFA-579DA857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CAE-C75B-49C1-ACD4-590992A3C93C}" type="datetime1">
              <a:rPr lang="en-AU" smtClean="0"/>
              <a:t>10/11/2023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443DF-A5AD-E9CD-7C2F-BFD1E2E7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45F7-030B-3BD8-B41E-81C1DBD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4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26377-5175-237E-407C-6171F7E8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BA6-A484-4AA0-9288-8CBAED5E7AF4}" type="datetime1">
              <a:rPr lang="en-AU" smtClean="0"/>
              <a:t>10/11/2023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0D995-AC67-0AED-A847-CAF2BB5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B64A-F436-0A04-3944-AB4C0583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2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5F94-8B84-F446-B027-733E0412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12E8-6EE9-3E4E-A415-814AA2A2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DA54B-0E43-AD2A-BB0D-F95E9313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993B-9446-8CAF-5408-9413C6E5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26E3-C9B0-4E58-BB8B-BF69A0DCED76}" type="datetime1">
              <a:rPr lang="en-AU" smtClean="0"/>
              <a:t>10/11/2023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A55C-D9A8-4F74-088D-471CFAEA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4277-BA08-A1AC-82AA-AD3D95AB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8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DEAC-AEFD-95CB-8D84-87B3C168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BBF1B-9D9B-BF8C-7DB2-00F57BBC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5281B-6ECD-4EF2-6548-864CB572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7081-DC66-EFE6-45E2-8F4A6B71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71B-351C-417B-B9AA-536352591D70}" type="datetime1">
              <a:rPr lang="en-AU" smtClean="0"/>
              <a:t>10/11/2023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3950-3496-1CFE-CF3B-5834DCE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3DFEE-907B-25DB-ADF6-F6A54AAD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F44CD-B885-DCB5-A230-67AC0E40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2EB6-E656-37A3-6BD3-B337CB03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951E-81F8-D6A6-35C5-972C0777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1319-980F-41FA-9099-BF1ACEDC7402}" type="datetime1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45BA-9480-CA3A-26E0-3C818FB4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5C03-3E9F-2EF4-2CDE-205CEC4FC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1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2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cs.usfca.edu/~galles/visualization/AVLtree.html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customXml" Target="../ink/ink2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customXml" Target="../ink/ink3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customXml" Target="../ink/ink3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customXml" Target="../ink/ink32.xml"/><Relationship Id="rId4" Type="http://schemas.openxmlformats.org/officeDocument/2006/relationships/image" Target="../media/image55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customXml" Target="../ink/ink33.xml"/><Relationship Id="rId4" Type="http://schemas.openxmlformats.org/officeDocument/2006/relationships/image" Target="../media/image57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70BE-8335-8CC5-A18B-872BA86F3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Binary Search Trees</a:t>
            </a:r>
            <a:br>
              <a:rPr lang="en-CA" dirty="0"/>
            </a:br>
            <a:r>
              <a:rPr lang="en-CA" dirty="0"/>
              <a:t>10.1 – 10.2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7544-8C3B-0EDF-7039-B7B07A485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027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148549" y="136525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keys, other than 12 and 10,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10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4</a:t>
            </a:r>
            <a:endParaRPr lang="en-AU" b="1" dirty="0"/>
          </a:p>
        </p:txBody>
      </p:sp>
      <p:pic>
        <p:nvPicPr>
          <p:cNvPr id="31" name="Graphic 30" descr="Question Mark with solid fill">
            <a:extLst>
              <a:ext uri="{FF2B5EF4-FFF2-40B4-BE49-F238E27FC236}">
                <a16:creationId xmlns:a16="http://schemas.microsoft.com/office/drawing/2014/main" id="{EFBB8D12-3E56-EC20-21AB-3970BDA6C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858" y="17891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1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148549" y="136525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keys, other than 12 and 10,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11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4</a:t>
            </a:r>
            <a:endParaRPr lang="en-AU" b="1" dirty="0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4358BF92-7B66-FD24-AB82-8246BC913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5485" y="209416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A75473-9568-5CA5-DEA5-A180382D9058}"/>
              </a:ext>
            </a:extLst>
          </p:cNvPr>
          <p:cNvSpPr txBox="1"/>
          <p:nvPr/>
        </p:nvSpPr>
        <p:spPr>
          <a:xfrm>
            <a:off x="8058355" y="3484313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No! </a:t>
            </a:r>
            <a:r>
              <a:rPr lang="en-CA" sz="2400" dirty="0"/>
              <a:t>No other keys can be swapped to make this a BST.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9377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569354" y="176507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728811" y="27685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874078" y="381281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2181657" y="2248233"/>
            <a:ext cx="631174" cy="5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1326924" y="3251675"/>
            <a:ext cx="645364" cy="5611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search tree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1066" y="4793784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9044226" y="1766043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824064" y="279293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10508232" y="3818466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706440" y="224920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486278" y="327609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200215" y="250244"/>
            <a:ext cx="202647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these two trees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025DD-1505-4111-B0B6-42A2CBE3DDE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5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C46FC-0B2C-8F0E-BE50-FDBD34186898}"/>
              </a:ext>
            </a:extLst>
          </p:cNvPr>
          <p:cNvGrpSpPr/>
          <p:nvPr/>
        </p:nvGrpSpPr>
        <p:grpSpPr>
          <a:xfrm>
            <a:off x="107723" y="482985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8C567-D270-816C-858E-D0CBA03E3B9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B913AD-BEE2-2E3D-3B80-27FCD8877CB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BE4385-99CE-D2C0-1C72-E5EDDCD13241}"/>
              </a:ext>
            </a:extLst>
          </p:cNvPr>
          <p:cNvCxnSpPr>
            <a:cxnSpLocks/>
            <a:stCxn id="18" idx="3"/>
            <a:endCxn id="31" idx="0"/>
          </p:cNvCxnSpPr>
          <p:nvPr/>
        </p:nvCxnSpPr>
        <p:spPr>
          <a:xfrm flipH="1">
            <a:off x="560569" y="4295972"/>
            <a:ext cx="556986" cy="5338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F0D3FE-E63D-F21A-9CAB-D1F738B3FD63}"/>
              </a:ext>
            </a:extLst>
          </p:cNvPr>
          <p:cNvGrpSpPr/>
          <p:nvPr/>
        </p:nvGrpSpPr>
        <p:grpSpPr>
          <a:xfrm>
            <a:off x="11242904" y="4930787"/>
            <a:ext cx="923109" cy="566057"/>
            <a:chOff x="4084320" y="836023"/>
            <a:chExt cx="923109" cy="5660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1A2C0C-8122-B1EE-0A16-932ADBD74D3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F9BA68-9649-396C-0A51-35589B1A1C8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7A4781-A639-3F0F-7532-BE56FB468F52}"/>
              </a:ext>
            </a:extLst>
          </p:cNvPr>
          <p:cNvCxnSpPr>
            <a:cxnSpLocks/>
            <a:stCxn id="141" idx="5"/>
            <a:endCxn id="36" idx="0"/>
          </p:cNvCxnSpPr>
          <p:nvPr/>
        </p:nvCxnSpPr>
        <p:spPr>
          <a:xfrm>
            <a:off x="11170446" y="430162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92FD67-E55E-85E4-74A4-3E6D2C88C94E}"/>
              </a:ext>
            </a:extLst>
          </p:cNvPr>
          <p:cNvGrpSpPr/>
          <p:nvPr/>
        </p:nvGrpSpPr>
        <p:grpSpPr>
          <a:xfrm>
            <a:off x="6579789" y="2004963"/>
            <a:ext cx="923109" cy="566057"/>
            <a:chOff x="4084320" y="836023"/>
            <a:chExt cx="923109" cy="5660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93C062-B139-AD42-D05F-7A2477BD82F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AA0C3D-CBDE-564D-C5CE-D6B8A62365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43D32-A4F4-298F-6227-B5E820732DAF}"/>
              </a:ext>
            </a:extLst>
          </p:cNvPr>
          <p:cNvGrpSpPr/>
          <p:nvPr/>
        </p:nvGrpSpPr>
        <p:grpSpPr>
          <a:xfrm>
            <a:off x="7359627" y="303185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CAB4C7-8690-FFA7-960B-C4DBC79207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67F881-B9AC-1E8E-7B66-94F856C3202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4AD7B2-E131-AFD0-11BF-7EFEDDBC13A8}"/>
              </a:ext>
            </a:extLst>
          </p:cNvPr>
          <p:cNvGrpSpPr/>
          <p:nvPr/>
        </p:nvGrpSpPr>
        <p:grpSpPr>
          <a:xfrm>
            <a:off x="8043795" y="4057386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FFA48E-A211-8A6F-D4F2-BB4EBD4A97B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E4F8E8-5DCA-7F23-3DEB-C74E302DF11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0763B1-03B2-F2FF-A070-DF05CB3B301D}"/>
              </a:ext>
            </a:extLst>
          </p:cNvPr>
          <p:cNvCxnSpPr>
            <a:stCxn id="13" idx="5"/>
            <a:endCxn id="19" idx="0"/>
          </p:cNvCxnSpPr>
          <p:nvPr/>
        </p:nvCxnSpPr>
        <p:spPr>
          <a:xfrm>
            <a:off x="7242003" y="248812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8ACCF1-E213-CE9C-D189-863D87221477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8021841" y="351501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6EEC7D-B174-47B6-B2F1-BC60036DC480}"/>
              </a:ext>
            </a:extLst>
          </p:cNvPr>
          <p:cNvGrpSpPr/>
          <p:nvPr/>
        </p:nvGrpSpPr>
        <p:grpSpPr>
          <a:xfrm>
            <a:off x="8778467" y="5169707"/>
            <a:ext cx="923109" cy="566057"/>
            <a:chOff x="4084320" y="836023"/>
            <a:chExt cx="923109" cy="5660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F67167-445B-75E9-0E56-7268779349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A06CD3-E5DF-FE1E-E07B-A16B277DBEA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64D5E-81DF-8511-2454-D6A5799B4F92}"/>
              </a:ext>
            </a:extLst>
          </p:cNvPr>
          <p:cNvCxnSpPr>
            <a:cxnSpLocks/>
            <a:stCxn id="22" idx="5"/>
            <a:endCxn id="29" idx="0"/>
          </p:cNvCxnSpPr>
          <p:nvPr/>
        </p:nvCxnSpPr>
        <p:spPr>
          <a:xfrm>
            <a:off x="8706009" y="454054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Question Mark with solid fill">
            <a:extLst>
              <a:ext uri="{FF2B5EF4-FFF2-40B4-BE49-F238E27FC236}">
                <a16:creationId xmlns:a16="http://schemas.microsoft.com/office/drawing/2014/main" id="{4C95F331-4567-5265-B34C-8BBEB6EC5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0348" y="5140594"/>
            <a:ext cx="914400" cy="914400"/>
          </a:xfrm>
          <a:prstGeom prst="rect">
            <a:avLst/>
          </a:prstGeom>
        </p:spPr>
      </p:pic>
      <p:pic>
        <p:nvPicPr>
          <p:cNvPr id="38" name="Graphic 37" descr="Question Mark with solid fill">
            <a:extLst>
              <a:ext uri="{FF2B5EF4-FFF2-40B4-BE49-F238E27FC236}">
                <a16:creationId xmlns:a16="http://schemas.microsoft.com/office/drawing/2014/main" id="{234E58BB-F19A-B9B7-948F-E9C31CDAC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6881" y="493871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888DB9B-B544-5330-9616-25DF52146C7D}"/>
                  </a:ext>
                </a:extLst>
              </p14:cNvPr>
              <p14:cNvContentPartPr/>
              <p14:nvPr/>
            </p14:nvContentPartPr>
            <p14:xfrm>
              <a:off x="6981120" y="1552320"/>
              <a:ext cx="4122000" cy="2683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888DB9B-B544-5330-9616-25DF52146C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71760" y="1542960"/>
                <a:ext cx="4140720" cy="270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402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569354" y="176507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728811" y="27685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874078" y="381281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2181657" y="2248233"/>
            <a:ext cx="631174" cy="5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1326924" y="3251675"/>
            <a:ext cx="645364" cy="5611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search tree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1066" y="4793784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9044226" y="1766043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824064" y="279293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10508232" y="3818466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706440" y="224920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486278" y="327609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200215" y="250244"/>
            <a:ext cx="202647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these two trees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025DD-1505-4111-B0B6-42A2CBE3DDE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5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C46FC-0B2C-8F0E-BE50-FDBD34186898}"/>
              </a:ext>
            </a:extLst>
          </p:cNvPr>
          <p:cNvGrpSpPr/>
          <p:nvPr/>
        </p:nvGrpSpPr>
        <p:grpSpPr>
          <a:xfrm>
            <a:off x="107723" y="482985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8C567-D270-816C-858E-D0CBA03E3B9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B913AD-BEE2-2E3D-3B80-27FCD8877CB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BE4385-99CE-D2C0-1C72-E5EDDCD13241}"/>
              </a:ext>
            </a:extLst>
          </p:cNvPr>
          <p:cNvCxnSpPr>
            <a:cxnSpLocks/>
            <a:stCxn id="18" idx="3"/>
            <a:endCxn id="31" idx="0"/>
          </p:cNvCxnSpPr>
          <p:nvPr/>
        </p:nvCxnSpPr>
        <p:spPr>
          <a:xfrm flipH="1">
            <a:off x="560569" y="4295972"/>
            <a:ext cx="556986" cy="5338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F0D3FE-E63D-F21A-9CAB-D1F738B3FD63}"/>
              </a:ext>
            </a:extLst>
          </p:cNvPr>
          <p:cNvGrpSpPr/>
          <p:nvPr/>
        </p:nvGrpSpPr>
        <p:grpSpPr>
          <a:xfrm>
            <a:off x="11242904" y="4930787"/>
            <a:ext cx="923109" cy="566057"/>
            <a:chOff x="4084320" y="836023"/>
            <a:chExt cx="923109" cy="5660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1A2C0C-8122-B1EE-0A16-932ADBD74D3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F9BA68-9649-396C-0A51-35589B1A1C8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7A4781-A639-3F0F-7532-BE56FB468F52}"/>
              </a:ext>
            </a:extLst>
          </p:cNvPr>
          <p:cNvCxnSpPr>
            <a:cxnSpLocks/>
            <a:stCxn id="141" idx="5"/>
            <a:endCxn id="36" idx="0"/>
          </p:cNvCxnSpPr>
          <p:nvPr/>
        </p:nvCxnSpPr>
        <p:spPr>
          <a:xfrm>
            <a:off x="11170446" y="430162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92FD67-E55E-85E4-74A4-3E6D2C88C94E}"/>
              </a:ext>
            </a:extLst>
          </p:cNvPr>
          <p:cNvGrpSpPr/>
          <p:nvPr/>
        </p:nvGrpSpPr>
        <p:grpSpPr>
          <a:xfrm>
            <a:off x="6579789" y="2004963"/>
            <a:ext cx="923109" cy="566057"/>
            <a:chOff x="4084320" y="836023"/>
            <a:chExt cx="923109" cy="5660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93C062-B139-AD42-D05F-7A2477BD82F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AA0C3D-CBDE-564D-C5CE-D6B8A62365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43D32-A4F4-298F-6227-B5E820732DAF}"/>
              </a:ext>
            </a:extLst>
          </p:cNvPr>
          <p:cNvGrpSpPr/>
          <p:nvPr/>
        </p:nvGrpSpPr>
        <p:grpSpPr>
          <a:xfrm>
            <a:off x="7359627" y="303185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CAB4C7-8690-FFA7-960B-C4DBC79207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67F881-B9AC-1E8E-7B66-94F856C3202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4AD7B2-E131-AFD0-11BF-7EFEDDBC13A8}"/>
              </a:ext>
            </a:extLst>
          </p:cNvPr>
          <p:cNvGrpSpPr/>
          <p:nvPr/>
        </p:nvGrpSpPr>
        <p:grpSpPr>
          <a:xfrm>
            <a:off x="8043795" y="4057386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FFA48E-A211-8A6F-D4F2-BB4EBD4A97B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E4F8E8-5DCA-7F23-3DEB-C74E302DF11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0763B1-03B2-F2FF-A070-DF05CB3B301D}"/>
              </a:ext>
            </a:extLst>
          </p:cNvPr>
          <p:cNvCxnSpPr>
            <a:stCxn id="13" idx="5"/>
            <a:endCxn id="19" idx="0"/>
          </p:cNvCxnSpPr>
          <p:nvPr/>
        </p:nvCxnSpPr>
        <p:spPr>
          <a:xfrm>
            <a:off x="7242003" y="248812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8ACCF1-E213-CE9C-D189-863D87221477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8021841" y="351501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6EEC7D-B174-47B6-B2F1-BC60036DC480}"/>
              </a:ext>
            </a:extLst>
          </p:cNvPr>
          <p:cNvGrpSpPr/>
          <p:nvPr/>
        </p:nvGrpSpPr>
        <p:grpSpPr>
          <a:xfrm>
            <a:off x="8778467" y="5169707"/>
            <a:ext cx="923109" cy="566057"/>
            <a:chOff x="4084320" y="836023"/>
            <a:chExt cx="923109" cy="5660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F67167-445B-75E9-0E56-7268779349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A06CD3-E5DF-FE1E-E07B-A16B277DBEA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64D5E-81DF-8511-2454-D6A5799B4F92}"/>
              </a:ext>
            </a:extLst>
          </p:cNvPr>
          <p:cNvCxnSpPr>
            <a:cxnSpLocks/>
            <a:stCxn id="22" idx="5"/>
            <a:endCxn id="29" idx="0"/>
          </p:cNvCxnSpPr>
          <p:nvPr/>
        </p:nvCxnSpPr>
        <p:spPr>
          <a:xfrm>
            <a:off x="8706009" y="454054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FBF6E97-42CD-39D5-FBA3-72EB75BB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8308" y="5110316"/>
            <a:ext cx="914400" cy="914400"/>
          </a:xfrm>
          <a:prstGeom prst="rect">
            <a:avLst/>
          </a:prstGeom>
        </p:spPr>
      </p:pic>
      <p:pic>
        <p:nvPicPr>
          <p:cNvPr id="39" name="Graphic 38" descr="Close with solid fill">
            <a:extLst>
              <a:ext uri="{FF2B5EF4-FFF2-40B4-BE49-F238E27FC236}">
                <a16:creationId xmlns:a16="http://schemas.microsoft.com/office/drawing/2014/main" id="{43F517C1-383E-D99B-C382-364EC69C7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3001" y="52949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255538" y="269322"/>
            <a:ext cx="2450032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Assuming unique integer keys, what are </a:t>
            </a:r>
            <a:r>
              <a:rPr lang="en-CA" sz="2400" b="1" dirty="0"/>
              <a:t>all</a:t>
            </a:r>
            <a:r>
              <a:rPr lang="en-CA" sz="2400" dirty="0"/>
              <a:t> possible values for </a:t>
            </a:r>
            <a:r>
              <a:rPr lang="en-CA" sz="2400" b="1" dirty="0"/>
              <a:t>X </a:t>
            </a:r>
            <a:r>
              <a:rPr lang="en-CA" sz="2400" dirty="0"/>
              <a:t>that make this a BST??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14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6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28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19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60756" y="5539060"/>
            <a:ext cx="923109" cy="591445"/>
            <a:chOff x="4075610" y="836023"/>
            <a:chExt cx="923109" cy="5914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75610" y="842693"/>
              <a:ext cx="923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rgbClr val="FFC000"/>
                  </a:solidFill>
                </a:rPr>
                <a:t>X</a:t>
              </a:r>
              <a:endParaRPr lang="en-AU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1FB1F59D-7999-9231-720E-F330848E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354" y="233016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21422A2-A364-2A79-A286-893EDE3C577E}"/>
                  </a:ext>
                </a:extLst>
              </p14:cNvPr>
              <p14:cNvContentPartPr/>
              <p14:nvPr/>
            </p14:nvContentPartPr>
            <p14:xfrm>
              <a:off x="3909240" y="4149360"/>
              <a:ext cx="5901120" cy="2225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21422A2-A364-2A79-A286-893EDE3C57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9880" y="4140000"/>
                <a:ext cx="5919840" cy="224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625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15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6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28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19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60756" y="5539060"/>
            <a:ext cx="923109" cy="591445"/>
            <a:chOff x="4075610" y="836023"/>
            <a:chExt cx="923109" cy="5914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75610" y="842693"/>
              <a:ext cx="923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rgbClr val="FFC000"/>
                  </a:solidFill>
                </a:rPr>
                <a:t>X</a:t>
              </a:r>
              <a:endParaRPr lang="en-AU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028295-0CAC-B195-C4D0-2BCE660B3951}"/>
              </a:ext>
            </a:extLst>
          </p:cNvPr>
          <p:cNvSpPr txBox="1"/>
          <p:nvPr/>
        </p:nvSpPr>
        <p:spPr>
          <a:xfrm>
            <a:off x="8623589" y="2676057"/>
            <a:ext cx="1713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C000"/>
                </a:solidFill>
              </a:rPr>
              <a:t>X</a:t>
            </a:r>
            <a:r>
              <a:rPr lang="en-CA" sz="4800" dirty="0"/>
              <a:t> = 29</a:t>
            </a:r>
            <a:endParaRPr lang="en-AU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F1C4A-6884-EF48-1BD8-57AE7A0314CD}"/>
              </a:ext>
            </a:extLst>
          </p:cNvPr>
          <p:cNvSpPr txBox="1"/>
          <p:nvPr/>
        </p:nvSpPr>
        <p:spPr>
          <a:xfrm>
            <a:off x="8501760" y="4185878"/>
            <a:ext cx="195758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Only value that works!</a:t>
            </a:r>
            <a:endParaRPr lang="en-A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D655B-7D60-8CBC-651E-67A6BA06BE19}"/>
              </a:ext>
            </a:extLst>
          </p:cNvPr>
          <p:cNvSpPr txBox="1"/>
          <p:nvPr/>
        </p:nvSpPr>
        <p:spPr>
          <a:xfrm>
            <a:off x="8255538" y="269322"/>
            <a:ext cx="2450032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Assuming unique integer keys, what are </a:t>
            </a:r>
            <a:r>
              <a:rPr lang="en-CA" sz="2400" b="1" dirty="0"/>
              <a:t>all</a:t>
            </a:r>
            <a:r>
              <a:rPr lang="en-CA" sz="2400" dirty="0"/>
              <a:t> possible values for </a:t>
            </a:r>
            <a:r>
              <a:rPr lang="en-CA" sz="2400" b="1" dirty="0"/>
              <a:t>X </a:t>
            </a:r>
            <a:r>
              <a:rPr lang="en-CA" sz="2400" dirty="0"/>
              <a:t>that make this a BST??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82357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16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1FB1F59D-7999-9231-720E-F330848E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66503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B9490BF-537D-82EB-9658-3D74577C73B9}"/>
                  </a:ext>
                </a:extLst>
              </p14:cNvPr>
              <p14:cNvContentPartPr/>
              <p14:nvPr/>
            </p14:nvContentPartPr>
            <p14:xfrm>
              <a:off x="459000" y="1500120"/>
              <a:ext cx="4971240" cy="2947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B9490BF-537D-82EB-9658-3D74577C73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640" y="1490760"/>
                <a:ext cx="4989960" cy="29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461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17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219C7D-E279-2D41-E2D1-4A48A7D13746}"/>
              </a:ext>
            </a:extLst>
          </p:cNvPr>
          <p:cNvSpPr/>
          <p:nvPr/>
        </p:nvSpPr>
        <p:spPr>
          <a:xfrm>
            <a:off x="660884" y="3429000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F0062C-E6AD-AC25-C989-C2F2B02E6DD4}"/>
              </a:ext>
            </a:extLst>
          </p:cNvPr>
          <p:cNvSpPr/>
          <p:nvPr/>
        </p:nvSpPr>
        <p:spPr>
          <a:xfrm>
            <a:off x="4061013" y="3421647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F4CB42-1EDE-9A91-BBF0-E0C38EAA9938}"/>
              </a:ext>
            </a:extLst>
          </p:cNvPr>
          <p:cNvSpPr txBox="1"/>
          <p:nvPr/>
        </p:nvSpPr>
        <p:spPr>
          <a:xfrm>
            <a:off x="580589" y="4192896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DD69A-61D1-683C-BEDE-55155441C16D}"/>
              </a:ext>
            </a:extLst>
          </p:cNvPr>
          <p:cNvSpPr txBox="1"/>
          <p:nvPr/>
        </p:nvSpPr>
        <p:spPr>
          <a:xfrm>
            <a:off x="3997837" y="4181111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biggest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D2D77-DF60-D0A9-95C4-975ACAF26B21}"/>
              </a:ext>
            </a:extLst>
          </p:cNvPr>
          <p:cNvSpPr txBox="1"/>
          <p:nvPr/>
        </p:nvSpPr>
        <p:spPr>
          <a:xfrm>
            <a:off x="6337032" y="3137722"/>
            <a:ext cx="206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</a:t>
            </a:r>
            <a:r>
              <a:rPr lang="en-CA" dirty="0"/>
              <a:t> is the smallest key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5AFD6-DA93-C5E5-0843-5E53B29C94BD}"/>
              </a:ext>
            </a:extLst>
          </p:cNvPr>
          <p:cNvSpPr txBox="1"/>
          <p:nvPr/>
        </p:nvSpPr>
        <p:spPr>
          <a:xfrm>
            <a:off x="5996195" y="3590079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smallest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ED7B7-F3C4-2502-358E-63AA82021836}"/>
              </a:ext>
            </a:extLst>
          </p:cNvPr>
          <p:cNvSpPr txBox="1"/>
          <p:nvPr/>
        </p:nvSpPr>
        <p:spPr>
          <a:xfrm>
            <a:off x="9227759" y="3602848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biggest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9A706-DF67-295B-4458-9D1523ECA79F}"/>
              </a:ext>
            </a:extLst>
          </p:cNvPr>
          <p:cNvSpPr txBox="1"/>
          <p:nvPr/>
        </p:nvSpPr>
        <p:spPr>
          <a:xfrm>
            <a:off x="9642238" y="3137722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  <a:r>
              <a:rPr lang="en-CA" dirty="0"/>
              <a:t> is the biggest key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043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18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219C7D-E279-2D41-E2D1-4A48A7D13746}"/>
              </a:ext>
            </a:extLst>
          </p:cNvPr>
          <p:cNvSpPr/>
          <p:nvPr/>
        </p:nvSpPr>
        <p:spPr>
          <a:xfrm>
            <a:off x="660884" y="3429000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F0062C-E6AD-AC25-C989-C2F2B02E6DD4}"/>
              </a:ext>
            </a:extLst>
          </p:cNvPr>
          <p:cNvSpPr/>
          <p:nvPr/>
        </p:nvSpPr>
        <p:spPr>
          <a:xfrm>
            <a:off x="4061013" y="3421647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DD69A-61D1-683C-BEDE-55155441C16D}"/>
              </a:ext>
            </a:extLst>
          </p:cNvPr>
          <p:cNvSpPr txBox="1"/>
          <p:nvPr/>
        </p:nvSpPr>
        <p:spPr>
          <a:xfrm>
            <a:off x="3997837" y="4181111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biggest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5AFD6-DA93-C5E5-0843-5E53B29C94BD}"/>
              </a:ext>
            </a:extLst>
          </p:cNvPr>
          <p:cNvSpPr txBox="1"/>
          <p:nvPr/>
        </p:nvSpPr>
        <p:spPr>
          <a:xfrm>
            <a:off x="5996195" y="3590079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smallest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ED7B7-F3C4-2502-358E-63AA82021836}"/>
              </a:ext>
            </a:extLst>
          </p:cNvPr>
          <p:cNvSpPr txBox="1"/>
          <p:nvPr/>
        </p:nvSpPr>
        <p:spPr>
          <a:xfrm>
            <a:off x="9227759" y="3602848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biggest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A4A922-22C9-57CE-6D4C-8A14E53DF971}"/>
              </a:ext>
            </a:extLst>
          </p:cNvPr>
          <p:cNvSpPr txBox="1"/>
          <p:nvPr/>
        </p:nvSpPr>
        <p:spPr>
          <a:xfrm>
            <a:off x="5996195" y="4486334"/>
            <a:ext cx="2397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 = root</a:t>
            </a:r>
            <a:br>
              <a:rPr lang="en-CA" dirty="0"/>
            </a:br>
            <a:r>
              <a:rPr lang="en-CA" dirty="0"/>
              <a:t>while p-&gt;</a:t>
            </a:r>
            <a:r>
              <a:rPr lang="en-CA" b="1" dirty="0">
                <a:solidFill>
                  <a:srgbClr val="FF0000"/>
                </a:solidFill>
              </a:rPr>
              <a:t>left</a:t>
            </a:r>
            <a:r>
              <a:rPr lang="en-CA" dirty="0"/>
              <a:t>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p = p-&gt;</a:t>
            </a:r>
            <a:r>
              <a:rPr lang="en-CA" b="1" dirty="0">
                <a:solidFill>
                  <a:srgbClr val="FF0000"/>
                </a:solidFill>
              </a:rPr>
              <a:t>left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DDB798-4A16-4E40-C3FD-70D3A984DDBE}"/>
              </a:ext>
            </a:extLst>
          </p:cNvPr>
          <p:cNvSpPr txBox="1"/>
          <p:nvPr/>
        </p:nvSpPr>
        <p:spPr>
          <a:xfrm>
            <a:off x="9263529" y="4477337"/>
            <a:ext cx="247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 = root</a:t>
            </a:r>
            <a:br>
              <a:rPr lang="en-CA" dirty="0"/>
            </a:br>
            <a:r>
              <a:rPr lang="en-CA" dirty="0"/>
              <a:t>while p-&gt;</a:t>
            </a:r>
            <a:r>
              <a:rPr lang="en-CA" b="1" dirty="0">
                <a:solidFill>
                  <a:srgbClr val="FF0000"/>
                </a:solidFill>
              </a:rPr>
              <a:t>right</a:t>
            </a:r>
            <a:r>
              <a:rPr lang="en-CA" dirty="0"/>
              <a:t>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p = p-&gt;</a:t>
            </a:r>
            <a:r>
              <a:rPr lang="en-CA" b="1" dirty="0">
                <a:solidFill>
                  <a:srgbClr val="FF0000"/>
                </a:solidFill>
              </a:rPr>
              <a:t>right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1B08B-658B-CED1-C7E4-6A53AA24A91A}"/>
              </a:ext>
            </a:extLst>
          </p:cNvPr>
          <p:cNvSpPr txBox="1"/>
          <p:nvPr/>
        </p:nvSpPr>
        <p:spPr>
          <a:xfrm>
            <a:off x="580589" y="4192896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DDCBFF-98C2-0BF1-AB18-AD4466DA18E0}"/>
              </a:ext>
            </a:extLst>
          </p:cNvPr>
          <p:cNvSpPr txBox="1"/>
          <p:nvPr/>
        </p:nvSpPr>
        <p:spPr>
          <a:xfrm>
            <a:off x="6337032" y="3137722"/>
            <a:ext cx="206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</a:t>
            </a:r>
            <a:r>
              <a:rPr lang="en-CA" dirty="0"/>
              <a:t> is the smallest key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6B950C-8F74-CE68-11B8-1BDF743CDD2F}"/>
              </a:ext>
            </a:extLst>
          </p:cNvPr>
          <p:cNvSpPr txBox="1"/>
          <p:nvPr/>
        </p:nvSpPr>
        <p:spPr>
          <a:xfrm>
            <a:off x="9642238" y="3137722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  <a:r>
              <a:rPr lang="en-CA" dirty="0"/>
              <a:t> is the biggest key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031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19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2F9614-E64B-7679-6201-55372B75FBDA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400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31A-19D9-5B1E-3639-BAA5A02D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16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 </a:t>
            </a:r>
            <a:r>
              <a:rPr lang="en-CA" b="1" dirty="0"/>
              <a:t>binary search tree</a:t>
            </a:r>
            <a:r>
              <a:rPr lang="en-CA" dirty="0"/>
              <a:t>, or </a:t>
            </a:r>
            <a:r>
              <a:rPr lang="en-CA" b="1" dirty="0"/>
              <a:t>BST</a:t>
            </a:r>
            <a:r>
              <a:rPr lang="en-CA" dirty="0"/>
              <a:t> for short, is a binary tree that is either: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empty tree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Or a binary tree with the property that for </a:t>
            </a:r>
            <a:r>
              <a:rPr lang="en-CA" b="1" dirty="0"/>
              <a:t>every node p</a:t>
            </a:r>
            <a:r>
              <a:rPr lang="en-CA" dirty="0"/>
              <a:t> in it, </a:t>
            </a:r>
            <a:r>
              <a:rPr lang="en-CA" b="1" dirty="0"/>
              <a:t>all</a:t>
            </a:r>
            <a:r>
              <a:rPr lang="en-CA" dirty="0"/>
              <a:t> the keys in p’s left sub-tree are less than p’s key, and </a:t>
            </a:r>
            <a:r>
              <a:rPr lang="en-CA" b="1" dirty="0"/>
              <a:t>all</a:t>
            </a:r>
            <a:r>
              <a:rPr lang="en-CA" dirty="0"/>
              <a:t> the keys in p’s right sub-tree are bigger than p’s key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</a:t>
            </a:fld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C0BD2-6F03-E573-660B-9A77B4B66EB2}"/>
              </a:ext>
            </a:extLst>
          </p:cNvPr>
          <p:cNvSpPr txBox="1"/>
          <p:nvPr/>
        </p:nvSpPr>
        <p:spPr>
          <a:xfrm>
            <a:off x="4401908" y="5569545"/>
            <a:ext cx="220829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assume all keys are unique, i.e. </a:t>
            </a:r>
            <a:r>
              <a:rPr lang="en-CA" b="1" dirty="0"/>
              <a:t>no duplicate keys</a:t>
            </a:r>
            <a:r>
              <a:rPr lang="en-CA" dirty="0"/>
              <a:t>.</a:t>
            </a:r>
            <a:endParaRPr lang="en-A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70D9BE-94B8-FC3E-4852-795D7B193B1C}"/>
              </a:ext>
            </a:extLst>
          </p:cNvPr>
          <p:cNvSpPr txBox="1"/>
          <p:nvPr/>
        </p:nvSpPr>
        <p:spPr>
          <a:xfrm>
            <a:off x="8819182" y="440599"/>
            <a:ext cx="190233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Draw a diagram showing the structure of a BST.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40445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20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8B5795-0F1E-088C-4F36-897E81AC8CBF}"/>
              </a:ext>
            </a:extLst>
          </p:cNvPr>
          <p:cNvSpPr txBox="1"/>
          <p:nvPr/>
        </p:nvSpPr>
        <p:spPr>
          <a:xfrm>
            <a:off x="9539753" y="1283515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Not necessarily!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9EB43-9967-A02F-BDAF-0745BD22D0B1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933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21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211FCE-DFD0-CAE7-E9AC-A88F3E09FE98}"/>
              </a:ext>
            </a:extLst>
          </p:cNvPr>
          <p:cNvGrpSpPr/>
          <p:nvPr/>
        </p:nvGrpSpPr>
        <p:grpSpPr>
          <a:xfrm>
            <a:off x="9059716" y="2293707"/>
            <a:ext cx="923109" cy="566057"/>
            <a:chOff x="4084320" y="836023"/>
            <a:chExt cx="923109" cy="56605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A867F5-699D-7C98-F686-68CFDA902A5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5409FF-A1CF-FE96-C87E-D6DE5678767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A79B13-95F9-D03A-AA2F-93C0C37D7D46}"/>
              </a:ext>
            </a:extLst>
          </p:cNvPr>
          <p:cNvCxnSpPr>
            <a:cxnSpLocks/>
            <a:stCxn id="39" idx="3"/>
            <a:endCxn id="44" idx="0"/>
          </p:cNvCxnSpPr>
          <p:nvPr/>
        </p:nvCxnSpPr>
        <p:spPr>
          <a:xfrm flipH="1">
            <a:off x="8484845" y="2776867"/>
            <a:ext cx="818348" cy="53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182FB6-AD5E-430E-6874-C94530A92A27}"/>
              </a:ext>
            </a:extLst>
          </p:cNvPr>
          <p:cNvCxnSpPr>
            <a:cxnSpLocks/>
            <a:stCxn id="39" idx="5"/>
            <a:endCxn id="47" idx="0"/>
          </p:cNvCxnSpPr>
          <p:nvPr/>
        </p:nvCxnSpPr>
        <p:spPr>
          <a:xfrm>
            <a:off x="9721930" y="2776867"/>
            <a:ext cx="960671" cy="53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ACC7A2-0AD4-8FFA-8CB1-62676766C775}"/>
              </a:ext>
            </a:extLst>
          </p:cNvPr>
          <p:cNvGrpSpPr/>
          <p:nvPr/>
        </p:nvGrpSpPr>
        <p:grpSpPr>
          <a:xfrm>
            <a:off x="8031999" y="3315166"/>
            <a:ext cx="923109" cy="566057"/>
            <a:chOff x="4084320" y="836023"/>
            <a:chExt cx="923109" cy="56605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0D991B6-73DD-9E1F-FC9C-BAC5A13B947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5245055-2265-C2BF-1BA1-7CA6E6C10A4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9ADD76-A059-5DAF-5214-7FBDE9E916D5}"/>
              </a:ext>
            </a:extLst>
          </p:cNvPr>
          <p:cNvGrpSpPr/>
          <p:nvPr/>
        </p:nvGrpSpPr>
        <p:grpSpPr>
          <a:xfrm>
            <a:off x="10229755" y="3315166"/>
            <a:ext cx="923109" cy="566057"/>
            <a:chOff x="4084320" y="836023"/>
            <a:chExt cx="923109" cy="56605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D75AFD-419D-1F0D-C54D-54684654017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FBD4C98-B837-A2B8-3B15-5520E8CF51B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1C575E-A84A-5C8C-B608-31951315AFEE}"/>
              </a:ext>
            </a:extLst>
          </p:cNvPr>
          <p:cNvGrpSpPr/>
          <p:nvPr/>
        </p:nvGrpSpPr>
        <p:grpSpPr>
          <a:xfrm>
            <a:off x="7383161" y="4371494"/>
            <a:ext cx="923109" cy="566057"/>
            <a:chOff x="4084320" y="836023"/>
            <a:chExt cx="923109" cy="56605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68BD86-21EB-C713-961F-98C594723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504192D-3C40-E8B9-CECF-3E28D15F225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31E9E21-91C1-6665-386D-92DE2E4A1035}"/>
              </a:ext>
            </a:extLst>
          </p:cNvPr>
          <p:cNvCxnSpPr>
            <a:cxnSpLocks/>
            <a:stCxn id="44" idx="5"/>
            <a:endCxn id="58" idx="0"/>
          </p:cNvCxnSpPr>
          <p:nvPr/>
        </p:nvCxnSpPr>
        <p:spPr>
          <a:xfrm>
            <a:off x="8694213" y="3798326"/>
            <a:ext cx="242089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31D11A-C2A0-6910-8F2E-265BFBF9BC18}"/>
              </a:ext>
            </a:extLst>
          </p:cNvPr>
          <p:cNvGrpSpPr/>
          <p:nvPr/>
        </p:nvGrpSpPr>
        <p:grpSpPr>
          <a:xfrm>
            <a:off x="8483456" y="4371494"/>
            <a:ext cx="923109" cy="566057"/>
            <a:chOff x="4084320" y="836023"/>
            <a:chExt cx="923109" cy="56605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169467-15AF-B457-6107-B4FE129C047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5955BD3-A676-B5A6-7863-5804246A572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26FAB81-F0DD-DA0B-C2AD-B4C84B588639}"/>
              </a:ext>
            </a:extLst>
          </p:cNvPr>
          <p:cNvGrpSpPr/>
          <p:nvPr/>
        </p:nvGrpSpPr>
        <p:grpSpPr>
          <a:xfrm>
            <a:off x="10684046" y="4371494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8577C0-2210-7FDE-AB4A-D9D70A830CA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23</a:t>
              </a:r>
              <a:endParaRPr lang="en-AU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C663698-DE6E-DDF9-4DA6-70153593D7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564685-6CAF-872D-3EE8-DA232E79C24B}"/>
              </a:ext>
            </a:extLst>
          </p:cNvPr>
          <p:cNvCxnSpPr>
            <a:cxnSpLocks/>
            <a:stCxn id="47" idx="3"/>
            <a:endCxn id="66" idx="0"/>
          </p:cNvCxnSpPr>
          <p:nvPr/>
        </p:nvCxnSpPr>
        <p:spPr>
          <a:xfrm flipH="1">
            <a:off x="10036597" y="3798326"/>
            <a:ext cx="436635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BC70D8-67A8-8B67-C32E-919E108239AC}"/>
              </a:ext>
            </a:extLst>
          </p:cNvPr>
          <p:cNvGrpSpPr/>
          <p:nvPr/>
        </p:nvGrpSpPr>
        <p:grpSpPr>
          <a:xfrm>
            <a:off x="9583751" y="4371494"/>
            <a:ext cx="923109" cy="566057"/>
            <a:chOff x="4084320" y="836023"/>
            <a:chExt cx="923109" cy="56605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E0F8DDE-801B-5AF8-D172-8F8AE1F565A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1A17E56-C590-D7E0-E5C7-36D47F07047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EF1F0D-0179-1CD8-728C-F2E832025AB2}"/>
              </a:ext>
            </a:extLst>
          </p:cNvPr>
          <p:cNvCxnSpPr>
            <a:cxnSpLocks/>
            <a:stCxn id="44" idx="3"/>
            <a:endCxn id="50" idx="0"/>
          </p:cNvCxnSpPr>
          <p:nvPr/>
        </p:nvCxnSpPr>
        <p:spPr>
          <a:xfrm flipH="1">
            <a:off x="7836007" y="3798326"/>
            <a:ext cx="439469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21D42E3-CA9C-223B-7908-47861EFBD4DD}"/>
              </a:ext>
            </a:extLst>
          </p:cNvPr>
          <p:cNvCxnSpPr>
            <a:cxnSpLocks/>
            <a:stCxn id="47" idx="5"/>
            <a:endCxn id="61" idx="0"/>
          </p:cNvCxnSpPr>
          <p:nvPr/>
        </p:nvCxnSpPr>
        <p:spPr>
          <a:xfrm>
            <a:off x="10891969" y="3798326"/>
            <a:ext cx="244923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C65181F-1A13-A56C-A9D1-54306B70356E}"/>
              </a:ext>
            </a:extLst>
          </p:cNvPr>
          <p:cNvSpPr/>
          <p:nvPr/>
        </p:nvSpPr>
        <p:spPr>
          <a:xfrm>
            <a:off x="7510578" y="3210870"/>
            <a:ext cx="1777082" cy="188638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54A9E38-459C-437D-86C5-A6ED684E1C59}"/>
              </a:ext>
            </a:extLst>
          </p:cNvPr>
          <p:cNvSpPr/>
          <p:nvPr/>
        </p:nvSpPr>
        <p:spPr>
          <a:xfrm>
            <a:off x="9691590" y="3232401"/>
            <a:ext cx="1777082" cy="188638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8A7E29E-CAED-2BE3-3AAC-D61F50B0B804}"/>
              </a:ext>
            </a:extLst>
          </p:cNvPr>
          <p:cNvSpPr txBox="1"/>
          <p:nvPr/>
        </p:nvSpPr>
        <p:spPr>
          <a:xfrm>
            <a:off x="7711992" y="5097256"/>
            <a:ext cx="137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is a BST</a:t>
            </a:r>
            <a:endParaRPr lang="en-AU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FA9246-1FE8-FFC4-0A77-DAA5E498163B}"/>
              </a:ext>
            </a:extLst>
          </p:cNvPr>
          <p:cNvSpPr txBox="1"/>
          <p:nvPr/>
        </p:nvSpPr>
        <p:spPr>
          <a:xfrm>
            <a:off x="9921157" y="5116110"/>
            <a:ext cx="145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A98E35-1F14-BE10-90C2-075DCF5BE324}"/>
              </a:ext>
            </a:extLst>
          </p:cNvPr>
          <p:cNvSpPr txBox="1"/>
          <p:nvPr/>
        </p:nvSpPr>
        <p:spPr>
          <a:xfrm>
            <a:off x="7783299" y="2467875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10 &lt; 15 &lt; 20</a:t>
            </a:r>
            <a:endParaRPr lang="en-AU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9EB43-9967-A02F-BDAF-0745BD22D0B1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A0C4E-8B61-52E6-A93B-C0D44C714BAA}"/>
              </a:ext>
            </a:extLst>
          </p:cNvPr>
          <p:cNvSpPr txBox="1"/>
          <p:nvPr/>
        </p:nvSpPr>
        <p:spPr>
          <a:xfrm>
            <a:off x="8509309" y="5825755"/>
            <a:ext cx="200650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Not</a:t>
            </a:r>
            <a:r>
              <a:rPr lang="en-CA" dirty="0"/>
              <a:t> a BST: 14 is in the wrong sub-tree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0D2FF3-8164-2E69-078C-E751234FBD52}"/>
              </a:ext>
            </a:extLst>
          </p:cNvPr>
          <p:cNvSpPr txBox="1"/>
          <p:nvPr/>
        </p:nvSpPr>
        <p:spPr>
          <a:xfrm>
            <a:off x="9539753" y="1283515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Not necessarily!</a:t>
            </a:r>
            <a:endParaRPr lang="en-A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52FB84A-E332-F5A6-E299-AE54DFFC2D8F}"/>
                  </a:ext>
                </a:extLst>
              </p14:cNvPr>
              <p14:cNvContentPartPr/>
              <p14:nvPr/>
            </p14:nvContentPartPr>
            <p14:xfrm>
              <a:off x="7190640" y="2145960"/>
              <a:ext cx="4575600" cy="3791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52FB84A-E332-F5A6-E299-AE54DFFC2D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1280" y="2136600"/>
                <a:ext cx="4594320" cy="381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391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22</a:t>
            </a:fld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178337" y="196223"/>
            <a:ext cx="3612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are </a:t>
            </a:r>
            <a:r>
              <a:rPr lang="en-CA" sz="2400" b="1" dirty="0"/>
              <a:t>all</a:t>
            </a:r>
            <a:r>
              <a:rPr lang="en-CA" sz="2400" dirty="0"/>
              <a:t> the places in the tree that we could add a new leaf node?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8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742" y="1866086"/>
            <a:ext cx="914400" cy="914400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47D2D1F2-4E5F-FC5D-041F-5FF1DE05D327}"/>
              </a:ext>
            </a:extLst>
          </p:cNvPr>
          <p:cNvSpPr txBox="1"/>
          <p:nvPr/>
        </p:nvSpPr>
        <p:spPr>
          <a:xfrm>
            <a:off x="2256201" y="140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65D528E-5338-2314-76A2-8A8C48BE2C48}"/>
              </a:ext>
            </a:extLst>
          </p:cNvPr>
          <p:cNvSpPr/>
          <p:nvPr/>
        </p:nvSpPr>
        <p:spPr>
          <a:xfrm>
            <a:off x="2412955" y="131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AAFC37F-79DB-31B5-FE7E-98CE4B163B28}"/>
              </a:ext>
            </a:extLst>
          </p:cNvPr>
          <p:cNvSpPr txBox="1"/>
          <p:nvPr/>
        </p:nvSpPr>
        <p:spPr>
          <a:xfrm>
            <a:off x="1132927" y="23232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17061693-9B7E-1774-7E32-E9346DF842CB}"/>
              </a:ext>
            </a:extLst>
          </p:cNvPr>
          <p:cNvSpPr/>
          <p:nvPr/>
        </p:nvSpPr>
        <p:spPr>
          <a:xfrm>
            <a:off x="1289681" y="222749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8859D1C-40CF-B948-6D57-B996E0E9C131}"/>
              </a:ext>
            </a:extLst>
          </p:cNvPr>
          <p:cNvSpPr txBox="1"/>
          <p:nvPr/>
        </p:nvSpPr>
        <p:spPr>
          <a:xfrm>
            <a:off x="3690321" y="23248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09EB6DFD-DAA7-6AE9-98E2-36E60AB02184}"/>
              </a:ext>
            </a:extLst>
          </p:cNvPr>
          <p:cNvSpPr/>
          <p:nvPr/>
        </p:nvSpPr>
        <p:spPr>
          <a:xfrm>
            <a:off x="3847075" y="22290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FB10C04-12D8-319B-7FB5-0A7260869672}"/>
              </a:ext>
            </a:extLst>
          </p:cNvPr>
          <p:cNvSpPr txBox="1"/>
          <p:nvPr/>
        </p:nvSpPr>
        <p:spPr>
          <a:xfrm>
            <a:off x="3066313" y="32504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4145F314-DE81-8E50-DB47-E0FBC0F051FE}"/>
              </a:ext>
            </a:extLst>
          </p:cNvPr>
          <p:cNvSpPr/>
          <p:nvPr/>
        </p:nvSpPr>
        <p:spPr>
          <a:xfrm>
            <a:off x="3223067" y="31546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5C562B-4897-8B36-0EB3-8095EC1426CD}"/>
              </a:ext>
            </a:extLst>
          </p:cNvPr>
          <p:cNvSpPr txBox="1"/>
          <p:nvPr/>
        </p:nvSpPr>
        <p:spPr>
          <a:xfrm>
            <a:off x="566747" y="324888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14397BF-C121-3039-4521-3C50588E0119}"/>
              </a:ext>
            </a:extLst>
          </p:cNvPr>
          <p:cNvSpPr/>
          <p:nvPr/>
        </p:nvSpPr>
        <p:spPr>
          <a:xfrm>
            <a:off x="723501" y="315309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1701135-3ECB-3F86-4E82-B23AAC1163BC}"/>
              </a:ext>
            </a:extLst>
          </p:cNvPr>
          <p:cNvSpPr txBox="1"/>
          <p:nvPr/>
        </p:nvSpPr>
        <p:spPr>
          <a:xfrm>
            <a:off x="4529353" y="331653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50</a:t>
            </a:r>
            <a:endParaRPr lang="en-AU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29B1331E-8148-BEE1-6D73-C3D7C1CA8A8E}"/>
              </a:ext>
            </a:extLst>
          </p:cNvPr>
          <p:cNvSpPr/>
          <p:nvPr/>
        </p:nvSpPr>
        <p:spPr>
          <a:xfrm>
            <a:off x="4686107" y="322073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78E3CEF-8C22-205B-7948-86165C1054A9}"/>
              </a:ext>
            </a:extLst>
          </p:cNvPr>
          <p:cNvCxnSpPr>
            <a:stCxn id="190" idx="3"/>
            <a:endCxn id="192" idx="0"/>
          </p:cNvCxnSpPr>
          <p:nvPr/>
        </p:nvCxnSpPr>
        <p:spPr>
          <a:xfrm flipH="1">
            <a:off x="1585773" y="179503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546DECA-F8A7-8A6D-DC5F-4053388C4C74}"/>
              </a:ext>
            </a:extLst>
          </p:cNvPr>
          <p:cNvCxnSpPr>
            <a:cxnSpLocks/>
            <a:stCxn id="190" idx="5"/>
            <a:endCxn id="194" idx="0"/>
          </p:cNvCxnSpPr>
          <p:nvPr/>
        </p:nvCxnSpPr>
        <p:spPr>
          <a:xfrm>
            <a:off x="2918415" y="179503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09F26D3-4E81-C12E-F817-23266C9D093F}"/>
              </a:ext>
            </a:extLst>
          </p:cNvPr>
          <p:cNvCxnSpPr>
            <a:cxnSpLocks/>
            <a:stCxn id="192" idx="3"/>
            <a:endCxn id="198" idx="0"/>
          </p:cNvCxnSpPr>
          <p:nvPr/>
        </p:nvCxnSpPr>
        <p:spPr>
          <a:xfrm flipH="1">
            <a:off x="1019593" y="271065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B0A1AC1-C234-3865-4F6D-F6FCDB9D9B6F}"/>
              </a:ext>
            </a:extLst>
          </p:cNvPr>
          <p:cNvCxnSpPr>
            <a:cxnSpLocks/>
            <a:stCxn id="194" idx="3"/>
            <a:endCxn id="196" idx="0"/>
          </p:cNvCxnSpPr>
          <p:nvPr/>
        </p:nvCxnSpPr>
        <p:spPr>
          <a:xfrm flipH="1">
            <a:off x="3519159" y="271220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B4557DD-44B1-F32B-6596-BD889FA97C4D}"/>
              </a:ext>
            </a:extLst>
          </p:cNvPr>
          <p:cNvCxnSpPr>
            <a:cxnSpLocks/>
            <a:stCxn id="194" idx="5"/>
            <a:endCxn id="200" idx="0"/>
          </p:cNvCxnSpPr>
          <p:nvPr/>
        </p:nvCxnSpPr>
        <p:spPr>
          <a:xfrm>
            <a:off x="4352535" y="271220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6D922BC-18A1-BAAE-E29B-A6D55E7D87F6}"/>
              </a:ext>
            </a:extLst>
          </p:cNvPr>
          <p:cNvSpPr txBox="1"/>
          <p:nvPr/>
        </p:nvSpPr>
        <p:spPr>
          <a:xfrm>
            <a:off x="2478558" y="425806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CCA49BC-3A3F-A9A2-3A2C-FF1DECB57562}"/>
              </a:ext>
            </a:extLst>
          </p:cNvPr>
          <p:cNvSpPr/>
          <p:nvPr/>
        </p:nvSpPr>
        <p:spPr>
          <a:xfrm>
            <a:off x="2635312" y="416227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F1F3CA9-0BF2-3AE1-3976-2EF36D79D35E}"/>
              </a:ext>
            </a:extLst>
          </p:cNvPr>
          <p:cNvSpPr txBox="1"/>
          <p:nvPr/>
        </p:nvSpPr>
        <p:spPr>
          <a:xfrm>
            <a:off x="1687937" y="50643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928AEC35-6950-FF21-72B7-131BCB02964C}"/>
              </a:ext>
            </a:extLst>
          </p:cNvPr>
          <p:cNvSpPr/>
          <p:nvPr/>
        </p:nvSpPr>
        <p:spPr>
          <a:xfrm>
            <a:off x="1844691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BEFE4AF-6E4C-71E1-2E7C-CC0CEA449003}"/>
              </a:ext>
            </a:extLst>
          </p:cNvPr>
          <p:cNvSpPr txBox="1"/>
          <p:nvPr/>
        </p:nvSpPr>
        <p:spPr>
          <a:xfrm>
            <a:off x="3163149" y="50514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185A8FCC-E866-8D86-AC99-661F557A7A1B}"/>
              </a:ext>
            </a:extLst>
          </p:cNvPr>
          <p:cNvSpPr/>
          <p:nvPr/>
        </p:nvSpPr>
        <p:spPr>
          <a:xfrm>
            <a:off x="3328613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4AB544B-55BE-1922-1D16-2879045E52A9}"/>
              </a:ext>
            </a:extLst>
          </p:cNvPr>
          <p:cNvCxnSpPr>
            <a:cxnSpLocks/>
            <a:stCxn id="207" idx="3"/>
            <a:endCxn id="209" idx="0"/>
          </p:cNvCxnSpPr>
          <p:nvPr/>
        </p:nvCxnSpPr>
        <p:spPr>
          <a:xfrm flipH="1">
            <a:off x="2140783" y="464543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4A2096B-735A-41F3-D52E-1B5378CB021F}"/>
              </a:ext>
            </a:extLst>
          </p:cNvPr>
          <p:cNvCxnSpPr>
            <a:cxnSpLocks/>
            <a:stCxn id="207" idx="5"/>
            <a:endCxn id="211" idx="0"/>
          </p:cNvCxnSpPr>
          <p:nvPr/>
        </p:nvCxnSpPr>
        <p:spPr>
          <a:xfrm>
            <a:off x="3140772" y="464543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1EF944E-172F-F1F4-FC21-255D6577E07A}"/>
              </a:ext>
            </a:extLst>
          </p:cNvPr>
          <p:cNvCxnSpPr>
            <a:cxnSpLocks/>
            <a:stCxn id="196" idx="3"/>
            <a:endCxn id="207" idx="0"/>
          </p:cNvCxnSpPr>
          <p:nvPr/>
        </p:nvCxnSpPr>
        <p:spPr>
          <a:xfrm flipH="1">
            <a:off x="2931404" y="363781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07EBEB-ED4C-9A02-8865-0A3570F5B3F5}"/>
                  </a:ext>
                </a:extLst>
              </p14:cNvPr>
              <p14:cNvContentPartPr/>
              <p14:nvPr/>
            </p14:nvContentPartPr>
            <p14:xfrm>
              <a:off x="364320" y="2615040"/>
              <a:ext cx="5379120" cy="3686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07EBEB-ED4C-9A02-8865-0A3570F5B3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960" y="2605680"/>
                <a:ext cx="5397840" cy="37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442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23</a:t>
            </a:fld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178337" y="196223"/>
            <a:ext cx="3612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are </a:t>
            </a:r>
            <a:r>
              <a:rPr lang="en-CA" sz="2400" b="1" dirty="0"/>
              <a:t>all</a:t>
            </a:r>
            <a:r>
              <a:rPr lang="en-CA" sz="2400" dirty="0"/>
              <a:t> the places in the tree that we could add a new leaf node?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8</a:t>
            </a:r>
            <a:endParaRPr lang="en-AU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3DE3D-5AA4-1BE8-4A0D-9E1078AB34AF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7FA73E-C1D6-3B91-5726-5D10E5341600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92E08-D630-7F30-60FB-C8BB7215E2F1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E3E82D-C1D4-75BD-C5A5-313C22DF2E0B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D2B15-E578-6C46-C18B-8E00DC863289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60C708-3EC8-21A4-A198-37D81CF64970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6FF33-C046-4776-57CF-500D35F18D9F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C14978-24C3-9B07-7386-3A5BB47D3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872A7-2115-1D23-C208-3A6B1A456B4B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B1012C-EF46-3138-010E-8C8D30B6A5B8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CA1B5-EBAA-0960-6ABC-4D5A8A8378CC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2841A0-19C0-7A8D-189E-B94088C162A5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63D4DF-44D6-3CC0-0EA5-5E3D4BB9100B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6BE417-2B23-BD50-FF55-6C6196861D58}"/>
              </a:ext>
            </a:extLst>
          </p:cNvPr>
          <p:cNvCxnSpPr>
            <a:cxnSpLocks/>
            <a:stCxn id="3" idx="5"/>
            <a:endCxn id="7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15F326-3105-482A-CF18-8C2C886C51F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ACC8DA-6400-19B9-47D3-3D69C01E35B6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976DD5-070F-9B05-89BE-B9828E5388E8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888BD4F-FD6E-2444-97D9-15B3BD572CAF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212A80E-338C-4A25-B4D2-8FA50F9641EB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D56922-5EF3-161C-9E50-F0887C1A21B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F4DFCFB-9C74-9D5A-62CA-545DAF0EC276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3FE539-27B9-C952-3700-577B8B8B8502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1E2EAA-9A23-9487-B057-94A478D7B49B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43E699-0D14-2DC5-3A9E-A0E0814C87FA}"/>
              </a:ext>
            </a:extLst>
          </p:cNvPr>
          <p:cNvCxnSpPr>
            <a:cxnSpLocks/>
            <a:stCxn id="32" idx="3"/>
            <a:endCxn id="44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093A82-4AEE-31E8-06F7-8EF8352FEF35}"/>
              </a:ext>
            </a:extLst>
          </p:cNvPr>
          <p:cNvCxnSpPr>
            <a:cxnSpLocks/>
            <a:stCxn id="32" idx="5"/>
            <a:endCxn id="53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7569807-87AB-AB78-F111-E510CEFD6300}"/>
              </a:ext>
            </a:extLst>
          </p:cNvPr>
          <p:cNvCxnSpPr>
            <a:cxnSpLocks/>
            <a:stCxn id="9" idx="3"/>
            <a:endCxn id="32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CE6832-3ADF-3D50-701B-23815BCB8034}"/>
              </a:ext>
            </a:extLst>
          </p:cNvPr>
          <p:cNvCxnSpPr>
            <a:cxnSpLocks/>
            <a:stCxn id="5" idx="5"/>
            <a:endCxn id="104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7335FD9-159C-B1A6-C882-EAD0B3525430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F5DE42D-3825-2613-7464-BFD3B0357B34}"/>
              </a:ext>
            </a:extLst>
          </p:cNvPr>
          <p:cNvCxnSpPr>
            <a:cxnSpLocks/>
            <a:stCxn id="9" idx="5"/>
            <a:endCxn id="106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605061-7540-0D79-2649-D1369A5328D1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C0909B9-9947-B539-CFD8-06F2D22CF823}"/>
              </a:ext>
            </a:extLst>
          </p:cNvPr>
          <p:cNvCxnSpPr>
            <a:cxnSpLocks/>
            <a:stCxn id="44" idx="5"/>
            <a:endCxn id="108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2E2B42-6BF5-9D82-0D15-C23FF99ECA39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53B3CBE-5FA1-3C82-3F88-8B4955308F6F}"/>
              </a:ext>
            </a:extLst>
          </p:cNvPr>
          <p:cNvCxnSpPr>
            <a:cxnSpLocks/>
            <a:stCxn id="44" idx="3"/>
            <a:endCxn id="110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B35C247-2AB2-660D-0E19-44CE0D353398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0EAF1B-318C-CCD2-65F8-CA95B00DF285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D18C7BA-C38F-6627-3475-F38B8DEA2CD3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9FE3806-4648-DCB5-0A3F-297B81D3B1E8}"/>
              </a:ext>
            </a:extLst>
          </p:cNvPr>
          <p:cNvCxnSpPr>
            <a:cxnSpLocks/>
            <a:endCxn id="114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90571E5-0D64-EEC7-DE5A-001F703DD6E7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6275370-4EBA-0107-6EA5-F7F77EE50147}"/>
              </a:ext>
            </a:extLst>
          </p:cNvPr>
          <p:cNvCxnSpPr>
            <a:cxnSpLocks/>
            <a:stCxn id="11" idx="3"/>
            <a:endCxn id="116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5AE9EBC-EF3F-0700-0C66-BBC172AA5718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E694FB3-49A1-4EC7-8279-0434C5F49DE3}"/>
              </a:ext>
            </a:extLst>
          </p:cNvPr>
          <p:cNvCxnSpPr>
            <a:cxnSpLocks/>
            <a:stCxn id="11" idx="5"/>
            <a:endCxn id="119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78CBAEC-35BC-92E7-497B-A1D8CDBE1E0B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A9DF806-57EB-1FDD-7FE9-620E8B9B9553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1A73653-DE5E-4917-BBCC-0C838A5B6C9B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F77C99C-403A-7DEF-71AA-46F1D7F42ECE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F7FA37E-1E10-75AC-5E97-738E8BDA79A8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4425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If you add key </a:t>
            </a:r>
            <a:r>
              <a:rPr lang="en-CA" sz="2400" b="1" dirty="0"/>
              <a:t>31</a:t>
            </a:r>
            <a:r>
              <a:rPr lang="en-CA" sz="2400" dirty="0"/>
              <a:t> as a leaf, where are the places it could go so that the resulting tree is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353" y="2309214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A1FC67-2C36-788D-B41A-4AE77A979D26}"/>
                  </a:ext>
                </a:extLst>
              </p14:cNvPr>
              <p14:cNvContentPartPr/>
              <p14:nvPr/>
            </p14:nvContentPartPr>
            <p14:xfrm>
              <a:off x="2717280" y="1152360"/>
              <a:ext cx="2208600" cy="358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A1FC67-2C36-788D-B41A-4AE77A979D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7920" y="1143000"/>
                <a:ext cx="2227320" cy="360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914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25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5056433" y="33879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5213187" y="32921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720481" y="37730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94567" y="42684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D7523B-7FE6-A1B1-66E1-B9872FCDE3A7}"/>
              </a:ext>
            </a:extLst>
          </p:cNvPr>
          <p:cNvGrpSpPr/>
          <p:nvPr/>
        </p:nvGrpSpPr>
        <p:grpSpPr>
          <a:xfrm>
            <a:off x="3870542" y="4213925"/>
            <a:ext cx="923109" cy="566057"/>
            <a:chOff x="4033313" y="4282268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1C65249-3884-41A1-236F-FEC41EB09B05}"/>
              </a:ext>
            </a:extLst>
          </p:cNvPr>
          <p:cNvSpPr txBox="1"/>
          <p:nvPr/>
        </p:nvSpPr>
        <p:spPr>
          <a:xfrm>
            <a:off x="6818961" y="4441873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This is the only leaf node that 31 can go in</a:t>
            </a:r>
            <a:r>
              <a:rPr lang="en-CA" sz="2400" dirty="0"/>
              <a:t>. In any other leaf node the BST rule is broken.</a:t>
            </a:r>
            <a:endParaRPr lang="en-AU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D6C6B7-53BF-874A-5CE6-61353EAB702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678749" y="4621957"/>
            <a:ext cx="2140212" cy="6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E37224-2E1E-76C6-1B56-1E4E6704B89C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1091425" cy="49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F2C98A-DAAA-C064-F8DC-2C3CF16917C6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3793846" y="3726867"/>
            <a:ext cx="529542" cy="487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71CAC4-D3A1-166F-DE3D-0B5D9733C5DE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9A1351-BD5B-7396-A8F0-7E6B804868AC}"/>
              </a:ext>
            </a:extLst>
          </p:cNvPr>
          <p:cNvCxnSpPr>
            <a:cxnSpLocks/>
            <a:stCxn id="74" idx="3"/>
            <a:endCxn id="24" idx="0"/>
          </p:cNvCxnSpPr>
          <p:nvPr/>
        </p:nvCxnSpPr>
        <p:spPr>
          <a:xfrm flipH="1">
            <a:off x="5164693" y="3775355"/>
            <a:ext cx="135217" cy="50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CC4AB94-06B0-9122-DE2A-4D29CB17BE33}"/>
              </a:ext>
            </a:extLst>
          </p:cNvPr>
          <p:cNvSpPr/>
          <p:nvPr/>
        </p:nvSpPr>
        <p:spPr>
          <a:xfrm>
            <a:off x="5090484" y="427983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19AD3-622A-6004-5F36-BE6A55F674AA}"/>
              </a:ext>
            </a:extLst>
          </p:cNvPr>
          <p:cNvSpPr txBox="1"/>
          <p:nvPr/>
        </p:nvSpPr>
        <p:spPr>
          <a:xfrm>
            <a:off x="7867147" y="273396"/>
            <a:ext cx="3226813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If you add key </a:t>
            </a:r>
            <a:r>
              <a:rPr lang="en-CA" sz="2400" b="1" dirty="0"/>
              <a:t>31</a:t>
            </a:r>
            <a:r>
              <a:rPr lang="en-CA" sz="2400" dirty="0"/>
              <a:t> as a leaf, where are the places it could go so that the resulting tree is a BST?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92315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5, 4, 3, 2, 1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26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528745F5-B5AC-54F1-7C99-0A51B533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671" y="194660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1BCCA6-FCBD-751D-0348-0CF817ACFAFA}"/>
                  </a:ext>
                </a:extLst>
              </p14:cNvPr>
              <p14:cNvContentPartPr/>
              <p14:nvPr/>
            </p14:nvContentPartPr>
            <p14:xfrm>
              <a:off x="355320" y="2929320"/>
              <a:ext cx="4145760" cy="3762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1BCCA6-FCBD-751D-0348-0CF817ACFA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960" y="2919960"/>
                <a:ext cx="4164480" cy="37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142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27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60C248D-ECC5-4C98-FBAC-D0D3487D0C03}"/>
              </a:ext>
            </a:extLst>
          </p:cNvPr>
          <p:cNvGrpSpPr/>
          <p:nvPr/>
        </p:nvGrpSpPr>
        <p:grpSpPr>
          <a:xfrm>
            <a:off x="8696767" y="1554845"/>
            <a:ext cx="3277185" cy="4309863"/>
            <a:chOff x="8076615" y="1314649"/>
            <a:chExt cx="3277185" cy="430986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1B7881E-52F7-AFEA-BC98-9828B626F466}"/>
                </a:ext>
              </a:extLst>
            </p:cNvPr>
            <p:cNvGrpSpPr/>
            <p:nvPr/>
          </p:nvGrpSpPr>
          <p:grpSpPr>
            <a:xfrm>
              <a:off x="10430691" y="1314649"/>
              <a:ext cx="923109" cy="566057"/>
              <a:chOff x="8276281" y="1440292"/>
              <a:chExt cx="923109" cy="566057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AC678D-F58E-6EE1-E32D-10203228D345}"/>
                  </a:ext>
                </a:extLst>
              </p:cNvPr>
              <p:cNvSpPr txBox="1"/>
              <p:nvPr/>
            </p:nvSpPr>
            <p:spPr>
              <a:xfrm>
                <a:off x="8276281" y="1536086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B2A7BA4-903E-D328-7293-1413681ACEE9}"/>
                  </a:ext>
                </a:extLst>
              </p:cNvPr>
              <p:cNvSpPr/>
              <p:nvPr/>
            </p:nvSpPr>
            <p:spPr>
              <a:xfrm>
                <a:off x="8433035" y="1440292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ED803E9-8803-4AC4-BDE0-18FC5D7CDE44}"/>
                </a:ext>
              </a:extLst>
            </p:cNvPr>
            <p:cNvGrpSpPr/>
            <p:nvPr/>
          </p:nvGrpSpPr>
          <p:grpSpPr>
            <a:xfrm>
              <a:off x="9842172" y="2250601"/>
              <a:ext cx="923109" cy="566057"/>
              <a:chOff x="7652273" y="2365893"/>
              <a:chExt cx="923109" cy="56605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F3EE7E-2B21-9E82-0926-54821283746D}"/>
                  </a:ext>
                </a:extLst>
              </p:cNvPr>
              <p:cNvSpPr txBox="1"/>
              <p:nvPr/>
            </p:nvSpPr>
            <p:spPr>
              <a:xfrm>
                <a:off x="7652273" y="246168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F684C2-D9ED-6111-C4F9-DCDCE39D647D}"/>
                  </a:ext>
                </a:extLst>
              </p:cNvPr>
              <p:cNvSpPr/>
              <p:nvPr/>
            </p:nvSpPr>
            <p:spPr>
              <a:xfrm>
                <a:off x="7809027" y="236589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36DA12-87C3-C4CE-4802-7E6199B03A4A}"/>
                </a:ext>
              </a:extLst>
            </p:cNvPr>
            <p:cNvCxnSpPr>
              <a:cxnSpLocks/>
              <a:stCxn id="3" idx="3"/>
              <a:endCxn id="10" idx="0"/>
            </p:cNvCxnSpPr>
            <p:nvPr/>
          </p:nvCxnSpPr>
          <p:spPr>
            <a:xfrm flipH="1">
              <a:off x="10295018" y="1797809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C4769F-786F-C960-0FDD-3CC0812DF785}"/>
                </a:ext>
              </a:extLst>
            </p:cNvPr>
            <p:cNvGrpSpPr/>
            <p:nvPr/>
          </p:nvGrpSpPr>
          <p:grpSpPr>
            <a:xfrm>
              <a:off x="9253653" y="3186552"/>
              <a:ext cx="923109" cy="566057"/>
              <a:chOff x="2478558" y="4162270"/>
              <a:chExt cx="923109" cy="56605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F8CFCF-70C3-9147-BB1E-46116AA3649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3D7EB47-6AC6-3267-174B-0747A72F4580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6C60285-FE5A-D576-CE11-B8000EC16D06}"/>
                </a:ext>
              </a:extLst>
            </p:cNvPr>
            <p:cNvCxnSpPr>
              <a:cxnSpLocks/>
              <a:stCxn id="21" idx="3"/>
              <a:endCxn id="35" idx="0"/>
            </p:cNvCxnSpPr>
            <p:nvPr/>
          </p:nvCxnSpPr>
          <p:spPr>
            <a:xfrm flipH="1">
              <a:off x="9117980" y="3669712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4B202B-1F59-6A12-6333-EC2AD0DC58AA}"/>
                </a:ext>
              </a:extLst>
            </p:cNvPr>
            <p:cNvCxnSpPr>
              <a:cxnSpLocks/>
              <a:stCxn id="10" idx="3"/>
              <a:endCxn id="21" idx="0"/>
            </p:cNvCxnSpPr>
            <p:nvPr/>
          </p:nvCxnSpPr>
          <p:spPr>
            <a:xfrm flipH="1">
              <a:off x="9706499" y="2733761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22D4265-CECD-A42C-8FCE-847A6C3757C3}"/>
                </a:ext>
              </a:extLst>
            </p:cNvPr>
            <p:cNvGrpSpPr/>
            <p:nvPr/>
          </p:nvGrpSpPr>
          <p:grpSpPr>
            <a:xfrm>
              <a:off x="8665134" y="4122503"/>
              <a:ext cx="923109" cy="566057"/>
              <a:chOff x="2478558" y="4162270"/>
              <a:chExt cx="923109" cy="56605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B606AB-101D-7D91-A40A-F0B564F6963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88ED787-62A3-C628-6A3F-FD386DE3B3A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4C4AE8B-9BC7-E26F-BA18-92CE3813FE5D}"/>
                </a:ext>
              </a:extLst>
            </p:cNvPr>
            <p:cNvGrpSpPr/>
            <p:nvPr/>
          </p:nvGrpSpPr>
          <p:grpSpPr>
            <a:xfrm>
              <a:off x="8076615" y="5058455"/>
              <a:ext cx="923109" cy="566057"/>
              <a:chOff x="2478558" y="4162270"/>
              <a:chExt cx="923109" cy="56605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B12957-0765-4956-7BF3-643EDA7F5BFF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082445-408B-3DB3-6A17-1ED0BC8C87E6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25B96B9-A98A-DD76-FD7B-3A2D46C08410}"/>
                </a:ext>
              </a:extLst>
            </p:cNvPr>
            <p:cNvCxnSpPr>
              <a:cxnSpLocks/>
              <a:stCxn id="35" idx="3"/>
              <a:endCxn id="39" idx="0"/>
            </p:cNvCxnSpPr>
            <p:nvPr/>
          </p:nvCxnSpPr>
          <p:spPr>
            <a:xfrm flipH="1">
              <a:off x="8529461" y="4605663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C175735-44EE-B4BB-3B2C-8AC058622E76}"/>
              </a:ext>
            </a:extLst>
          </p:cNvPr>
          <p:cNvGrpSpPr/>
          <p:nvPr/>
        </p:nvGrpSpPr>
        <p:grpSpPr>
          <a:xfrm>
            <a:off x="5691032" y="2022821"/>
            <a:ext cx="2688666" cy="3373911"/>
            <a:chOff x="5362085" y="1780338"/>
            <a:chExt cx="2688666" cy="337391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7350767-A8F3-8DDF-3FDD-C604C3F811ED}"/>
                </a:ext>
              </a:extLst>
            </p:cNvPr>
            <p:cNvGrpSpPr/>
            <p:nvPr/>
          </p:nvGrpSpPr>
          <p:grpSpPr>
            <a:xfrm>
              <a:off x="7127642" y="1780338"/>
              <a:ext cx="923109" cy="566057"/>
              <a:chOff x="7652273" y="2365893"/>
              <a:chExt cx="923109" cy="56605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7CC4BD2-1636-E29E-294B-1C5563274913}"/>
                  </a:ext>
                </a:extLst>
              </p:cNvPr>
              <p:cNvSpPr txBox="1"/>
              <p:nvPr/>
            </p:nvSpPr>
            <p:spPr>
              <a:xfrm>
                <a:off x="7652273" y="246168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97C03AA-7C25-F640-8F5A-D9D7B7E5562C}"/>
                  </a:ext>
                </a:extLst>
              </p:cNvPr>
              <p:cNvSpPr/>
              <p:nvPr/>
            </p:nvSpPr>
            <p:spPr>
              <a:xfrm>
                <a:off x="7809027" y="236589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7566A7E-EF1A-39CB-B780-AA608AEE8910}"/>
                </a:ext>
              </a:extLst>
            </p:cNvPr>
            <p:cNvGrpSpPr/>
            <p:nvPr/>
          </p:nvGrpSpPr>
          <p:grpSpPr>
            <a:xfrm>
              <a:off x="6539123" y="2716289"/>
              <a:ext cx="923109" cy="566057"/>
              <a:chOff x="2478558" y="4162270"/>
              <a:chExt cx="923109" cy="56605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1A1CBD-860D-75DA-14D5-C6BA506F5729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F2FC1E1-1217-D711-6AE6-C552BB075836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DB7569D-C596-FA82-7726-3412FD9AC8B9}"/>
                </a:ext>
              </a:extLst>
            </p:cNvPr>
            <p:cNvCxnSpPr>
              <a:cxnSpLocks/>
              <a:stCxn id="51" idx="3"/>
              <a:endCxn id="56" idx="0"/>
            </p:cNvCxnSpPr>
            <p:nvPr/>
          </p:nvCxnSpPr>
          <p:spPr>
            <a:xfrm flipH="1">
              <a:off x="6403450" y="3199449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9124754-6339-1238-BB65-BEA7332EFE2C}"/>
                </a:ext>
              </a:extLst>
            </p:cNvPr>
            <p:cNvCxnSpPr>
              <a:cxnSpLocks/>
              <a:stCxn id="47" idx="3"/>
              <a:endCxn id="51" idx="0"/>
            </p:cNvCxnSpPr>
            <p:nvPr/>
          </p:nvCxnSpPr>
          <p:spPr>
            <a:xfrm flipH="1">
              <a:off x="6991969" y="2263498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8D5CE9B-606E-DF8B-C802-E08584D2AAE9}"/>
                </a:ext>
              </a:extLst>
            </p:cNvPr>
            <p:cNvGrpSpPr/>
            <p:nvPr/>
          </p:nvGrpSpPr>
          <p:grpSpPr>
            <a:xfrm>
              <a:off x="5950604" y="3652240"/>
              <a:ext cx="923109" cy="566057"/>
              <a:chOff x="2478558" y="4162270"/>
              <a:chExt cx="923109" cy="56605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668D74D-53DE-4607-2DE6-70B43230FBD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7A36F46-E240-D16D-3535-7DD8C922D153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AFFB55-D760-5824-002F-0A7026AE2E53}"/>
                </a:ext>
              </a:extLst>
            </p:cNvPr>
            <p:cNvGrpSpPr/>
            <p:nvPr/>
          </p:nvGrpSpPr>
          <p:grpSpPr>
            <a:xfrm>
              <a:off x="5362085" y="4588192"/>
              <a:ext cx="923109" cy="566057"/>
              <a:chOff x="2478558" y="4162270"/>
              <a:chExt cx="923109" cy="566057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D751ED-924E-BD65-0D2E-18B43C3A1EF6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19D6657-5F88-244E-8AB5-F7D58876D02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DBB0203-50D5-400A-C54D-15C9A7F77C23}"/>
                </a:ext>
              </a:extLst>
            </p:cNvPr>
            <p:cNvCxnSpPr>
              <a:cxnSpLocks/>
              <a:stCxn id="56" idx="3"/>
              <a:endCxn id="59" idx="0"/>
            </p:cNvCxnSpPr>
            <p:nvPr/>
          </p:nvCxnSpPr>
          <p:spPr>
            <a:xfrm flipH="1">
              <a:off x="5814931" y="4135400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5DB4E8D-1270-2B61-3E94-7CFA490F28EE}"/>
              </a:ext>
            </a:extLst>
          </p:cNvPr>
          <p:cNvGrpSpPr/>
          <p:nvPr/>
        </p:nvGrpSpPr>
        <p:grpSpPr>
          <a:xfrm>
            <a:off x="3273818" y="2490796"/>
            <a:ext cx="2100147" cy="2437960"/>
            <a:chOff x="3244379" y="2715727"/>
            <a:chExt cx="2100147" cy="243796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B499F6D-07E6-A1DB-E3B1-70B216811415}"/>
                </a:ext>
              </a:extLst>
            </p:cNvPr>
            <p:cNvGrpSpPr/>
            <p:nvPr/>
          </p:nvGrpSpPr>
          <p:grpSpPr>
            <a:xfrm>
              <a:off x="4421417" y="2715727"/>
              <a:ext cx="923109" cy="566057"/>
              <a:chOff x="2478558" y="4162270"/>
              <a:chExt cx="923109" cy="56605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B3DD6D7-EC4A-2CC4-72B2-824E36C33FC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E7E25B9-7392-C034-BBD6-95C64A8EDFF8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3D62508-6A08-BB09-566E-D8FDEFC8C305}"/>
                </a:ext>
              </a:extLst>
            </p:cNvPr>
            <p:cNvCxnSpPr>
              <a:cxnSpLocks/>
              <a:stCxn id="78" idx="3"/>
              <a:endCxn id="99" idx="0"/>
            </p:cNvCxnSpPr>
            <p:nvPr/>
          </p:nvCxnSpPr>
          <p:spPr>
            <a:xfrm flipH="1">
              <a:off x="4285744" y="3198887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B2D82DB-1A74-738A-6C18-6E8F4B22A7B1}"/>
                </a:ext>
              </a:extLst>
            </p:cNvPr>
            <p:cNvGrpSpPr/>
            <p:nvPr/>
          </p:nvGrpSpPr>
          <p:grpSpPr>
            <a:xfrm>
              <a:off x="3832898" y="3651678"/>
              <a:ext cx="923109" cy="566057"/>
              <a:chOff x="2478558" y="4162270"/>
              <a:chExt cx="923109" cy="566057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45F5845-4D65-2027-6738-EA62E9E8493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F3EF58A5-69A2-AFD7-D237-4B6B20B498A8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F5CC5A4-47E4-676F-4A69-67D995E54FD6}"/>
                </a:ext>
              </a:extLst>
            </p:cNvPr>
            <p:cNvGrpSpPr/>
            <p:nvPr/>
          </p:nvGrpSpPr>
          <p:grpSpPr>
            <a:xfrm>
              <a:off x="3244379" y="4587630"/>
              <a:ext cx="923109" cy="566057"/>
              <a:chOff x="2478558" y="4162270"/>
              <a:chExt cx="923109" cy="566057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D15A6D6-A62F-4924-4980-D36F451A711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C39EFC9-CB3F-DA30-1106-87ABD4704A8A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8451425-5986-5F3B-2B0D-BCF1747DB67E}"/>
                </a:ext>
              </a:extLst>
            </p:cNvPr>
            <p:cNvCxnSpPr>
              <a:cxnSpLocks/>
              <a:stCxn id="99" idx="3"/>
              <a:endCxn id="110" idx="0"/>
            </p:cNvCxnSpPr>
            <p:nvPr/>
          </p:nvCxnSpPr>
          <p:spPr>
            <a:xfrm flipH="1">
              <a:off x="3697225" y="4134838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FD0F80-68C2-7DED-CA82-623CC4285CC9}"/>
              </a:ext>
            </a:extLst>
          </p:cNvPr>
          <p:cNvGrpSpPr/>
          <p:nvPr/>
        </p:nvGrpSpPr>
        <p:grpSpPr>
          <a:xfrm>
            <a:off x="1445123" y="2958772"/>
            <a:ext cx="1511628" cy="1502009"/>
            <a:chOff x="1948633" y="2948276"/>
            <a:chExt cx="1511628" cy="150200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80C340F-0CE6-7C19-5891-8E6C6144337B}"/>
                </a:ext>
              </a:extLst>
            </p:cNvPr>
            <p:cNvGrpSpPr/>
            <p:nvPr/>
          </p:nvGrpSpPr>
          <p:grpSpPr>
            <a:xfrm>
              <a:off x="2537152" y="2948276"/>
              <a:ext cx="923109" cy="566057"/>
              <a:chOff x="2478558" y="4162270"/>
              <a:chExt cx="923109" cy="566057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908753-740A-EED7-D467-B56319E8433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6BEA418-2241-B83E-3E52-4CC16F6EBC4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D68EC3D-068D-9742-1B4F-E7F317A7DA79}"/>
                </a:ext>
              </a:extLst>
            </p:cNvPr>
            <p:cNvGrpSpPr/>
            <p:nvPr/>
          </p:nvGrpSpPr>
          <p:grpSpPr>
            <a:xfrm>
              <a:off x="1948633" y="3884228"/>
              <a:ext cx="923109" cy="566057"/>
              <a:chOff x="2478558" y="4162270"/>
              <a:chExt cx="923109" cy="56605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B1E8A50-F221-EB09-09C6-A53EB928D587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A283294-EF4A-1869-F106-AEB9D4B47545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1E660CC-F352-6977-13B4-76A8CAA8B415}"/>
                </a:ext>
              </a:extLst>
            </p:cNvPr>
            <p:cNvCxnSpPr>
              <a:cxnSpLocks/>
              <a:stCxn id="114" idx="3"/>
              <a:endCxn id="117" idx="0"/>
            </p:cNvCxnSpPr>
            <p:nvPr/>
          </p:nvCxnSpPr>
          <p:spPr>
            <a:xfrm flipH="1">
              <a:off x="2401479" y="3431436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704D39D-AF02-B830-39A4-04681D0C9D5B}"/>
              </a:ext>
            </a:extLst>
          </p:cNvPr>
          <p:cNvGrpSpPr/>
          <p:nvPr/>
        </p:nvGrpSpPr>
        <p:grpSpPr>
          <a:xfrm>
            <a:off x="204947" y="3407502"/>
            <a:ext cx="923109" cy="566057"/>
            <a:chOff x="2478558" y="4162270"/>
            <a:chExt cx="923109" cy="56605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661307-EE70-E062-0B19-53519BA8FE6B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089CBBD-A39E-7E03-44EF-BAC5F46D52AB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82D0379B-2E85-F24A-D8F0-441E38C8893B}"/>
              </a:ext>
            </a:extLst>
          </p:cNvPr>
          <p:cNvSpPr/>
          <p:nvPr/>
        </p:nvSpPr>
        <p:spPr>
          <a:xfrm>
            <a:off x="1081248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6F7C7287-0B80-8C1B-0227-592BC6ACEAD9}"/>
              </a:ext>
            </a:extLst>
          </p:cNvPr>
          <p:cNvSpPr/>
          <p:nvPr/>
        </p:nvSpPr>
        <p:spPr>
          <a:xfrm>
            <a:off x="2909943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3DE72EE6-68AF-B7D0-F3EB-BD7936D8E3B0}"/>
              </a:ext>
            </a:extLst>
          </p:cNvPr>
          <p:cNvSpPr/>
          <p:nvPr/>
        </p:nvSpPr>
        <p:spPr>
          <a:xfrm>
            <a:off x="5327157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22EF95E8-7BD6-E580-02E4-5756296DF94D}"/>
              </a:ext>
            </a:extLst>
          </p:cNvPr>
          <p:cNvSpPr/>
          <p:nvPr/>
        </p:nvSpPr>
        <p:spPr>
          <a:xfrm>
            <a:off x="8332890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04D99E-6F10-18F6-96C2-764A7FCCD498}"/>
              </a:ext>
            </a:extLst>
          </p:cNvPr>
          <p:cNvSpPr txBox="1"/>
          <p:nvPr/>
        </p:nvSpPr>
        <p:spPr>
          <a:xfrm>
            <a:off x="1098011" y="3318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A5D131F-AB98-79D7-7FDC-988AE7FB2FB4}"/>
              </a:ext>
            </a:extLst>
          </p:cNvPr>
          <p:cNvSpPr txBox="1"/>
          <p:nvPr/>
        </p:nvSpPr>
        <p:spPr>
          <a:xfrm>
            <a:off x="2884466" y="3318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  <a:endParaRPr lang="en-A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4DE8791-565E-0739-8374-7EE9898ADE37}"/>
              </a:ext>
            </a:extLst>
          </p:cNvPr>
          <p:cNvSpPr txBox="1"/>
          <p:nvPr/>
        </p:nvSpPr>
        <p:spPr>
          <a:xfrm>
            <a:off x="5301796" y="3337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endParaRPr lang="en-AU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8C8170A-6C93-0B54-5417-AA6157C69F64}"/>
              </a:ext>
            </a:extLst>
          </p:cNvPr>
          <p:cNvSpPr txBox="1"/>
          <p:nvPr/>
        </p:nvSpPr>
        <p:spPr>
          <a:xfrm>
            <a:off x="8332890" y="3360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A1338-2AB0-0626-FCA7-7AA575154A1D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5, 4, 3, 2, 1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2171026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28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FF728-70F5-C896-AA15-43991675C4EC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3</a:t>
            </a:r>
            <a:r>
              <a:rPr lang="en-CA" sz="2400" dirty="0"/>
              <a:t>, </a:t>
            </a:r>
            <a:r>
              <a:rPr lang="en-CA" sz="2400" b="1" dirty="0"/>
              <a:t>2</a:t>
            </a:r>
            <a:r>
              <a:rPr lang="en-CA" sz="2400" dirty="0"/>
              <a:t>, </a:t>
            </a:r>
            <a:r>
              <a:rPr lang="en-CA" sz="2400" b="1" dirty="0"/>
              <a:t>4</a:t>
            </a:r>
            <a:r>
              <a:rPr lang="en-CA" sz="2400" dirty="0"/>
              <a:t>, </a:t>
            </a:r>
            <a:r>
              <a:rPr lang="en-CA" sz="2400" b="1" dirty="0"/>
              <a:t>1</a:t>
            </a:r>
            <a:r>
              <a:rPr lang="en-CA" sz="2400" dirty="0"/>
              <a:t>, </a:t>
            </a:r>
            <a:r>
              <a:rPr lang="en-CA" sz="2400" b="1" dirty="0"/>
              <a:t>5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8625A48F-367F-A3A7-6746-49E54DA66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671" y="194660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88D08B-F21E-42B0-F713-28C5A141FF2D}"/>
                  </a:ext>
                </a:extLst>
              </p14:cNvPr>
              <p14:cNvContentPartPr/>
              <p14:nvPr/>
            </p14:nvContentPartPr>
            <p14:xfrm>
              <a:off x="182160" y="3157560"/>
              <a:ext cx="8291880" cy="308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88D08B-F21E-42B0-F713-28C5A141FF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800" y="3148200"/>
                <a:ext cx="8310600" cy="310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8781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29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FD0F80-68C2-7DED-CA82-623CC4285CC9}"/>
              </a:ext>
            </a:extLst>
          </p:cNvPr>
          <p:cNvGrpSpPr/>
          <p:nvPr/>
        </p:nvGrpSpPr>
        <p:grpSpPr>
          <a:xfrm>
            <a:off x="1612047" y="3027961"/>
            <a:ext cx="1511628" cy="1502009"/>
            <a:chOff x="1948633" y="2948276"/>
            <a:chExt cx="1511628" cy="150200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80C340F-0CE6-7C19-5891-8E6C6144337B}"/>
                </a:ext>
              </a:extLst>
            </p:cNvPr>
            <p:cNvGrpSpPr/>
            <p:nvPr/>
          </p:nvGrpSpPr>
          <p:grpSpPr>
            <a:xfrm>
              <a:off x="2537152" y="2948276"/>
              <a:ext cx="923109" cy="566057"/>
              <a:chOff x="2478558" y="4162270"/>
              <a:chExt cx="923109" cy="566057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908753-740A-EED7-D467-B56319E8433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6BEA418-2241-B83E-3E52-4CC16F6EBC4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D68EC3D-068D-9742-1B4F-E7F317A7DA79}"/>
                </a:ext>
              </a:extLst>
            </p:cNvPr>
            <p:cNvGrpSpPr/>
            <p:nvPr/>
          </p:nvGrpSpPr>
          <p:grpSpPr>
            <a:xfrm>
              <a:off x="1948633" y="3884228"/>
              <a:ext cx="923109" cy="566057"/>
              <a:chOff x="2478558" y="4162270"/>
              <a:chExt cx="923109" cy="56605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B1E8A50-F221-EB09-09C6-A53EB928D587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A283294-EF4A-1869-F106-AEB9D4B47545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1E660CC-F352-6977-13B4-76A8CAA8B415}"/>
                </a:ext>
              </a:extLst>
            </p:cNvPr>
            <p:cNvCxnSpPr>
              <a:cxnSpLocks/>
              <a:stCxn id="114" idx="3"/>
              <a:endCxn id="117" idx="0"/>
            </p:cNvCxnSpPr>
            <p:nvPr/>
          </p:nvCxnSpPr>
          <p:spPr>
            <a:xfrm flipH="1">
              <a:off x="2401479" y="3431436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704D39D-AF02-B830-39A4-04681D0C9D5B}"/>
              </a:ext>
            </a:extLst>
          </p:cNvPr>
          <p:cNvGrpSpPr/>
          <p:nvPr/>
        </p:nvGrpSpPr>
        <p:grpSpPr>
          <a:xfrm>
            <a:off x="204947" y="3495937"/>
            <a:ext cx="923109" cy="566057"/>
            <a:chOff x="2478558" y="4162270"/>
            <a:chExt cx="923109" cy="56605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661307-EE70-E062-0B19-53519BA8FE6B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089CBBD-A39E-7E03-44EF-BAC5F46D52AB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E3E08A4-5EC3-7A31-35B6-1685E92AEE0C}"/>
              </a:ext>
            </a:extLst>
          </p:cNvPr>
          <p:cNvGrpSpPr/>
          <p:nvPr/>
        </p:nvGrpSpPr>
        <p:grpSpPr>
          <a:xfrm>
            <a:off x="1164710" y="3495224"/>
            <a:ext cx="410683" cy="567483"/>
            <a:chOff x="1081248" y="3318630"/>
            <a:chExt cx="410683" cy="567483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82D0379B-2E85-F24A-D8F0-441E38C8893B}"/>
                </a:ext>
              </a:extLst>
            </p:cNvPr>
            <p:cNvSpPr/>
            <p:nvPr/>
          </p:nvSpPr>
          <p:spPr>
            <a:xfrm>
              <a:off x="1081248" y="3614861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704D99E-6F10-18F6-96C2-764A7FCCD498}"/>
                </a:ext>
              </a:extLst>
            </p:cNvPr>
            <p:cNvSpPr txBox="1"/>
            <p:nvPr/>
          </p:nvSpPr>
          <p:spPr>
            <a:xfrm>
              <a:off x="1098011" y="3318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C8FDAB3-4124-351D-E74E-F9A7F01E0395}"/>
              </a:ext>
            </a:extLst>
          </p:cNvPr>
          <p:cNvGrpSpPr/>
          <p:nvPr/>
        </p:nvGrpSpPr>
        <p:grpSpPr>
          <a:xfrm>
            <a:off x="3160329" y="3495224"/>
            <a:ext cx="436160" cy="567483"/>
            <a:chOff x="2884466" y="3318630"/>
            <a:chExt cx="436160" cy="567483"/>
          </a:xfrm>
        </p:grpSpPr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6F7C7287-0B80-8C1B-0227-592BC6ACEAD9}"/>
                </a:ext>
              </a:extLst>
            </p:cNvPr>
            <p:cNvSpPr/>
            <p:nvPr/>
          </p:nvSpPr>
          <p:spPr>
            <a:xfrm>
              <a:off x="2909943" y="3614861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A5D131F-AB98-79D7-7FDC-988AE7FB2FB4}"/>
                </a:ext>
              </a:extLst>
            </p:cNvPr>
            <p:cNvSpPr txBox="1"/>
            <p:nvPr/>
          </p:nvSpPr>
          <p:spPr>
            <a:xfrm>
              <a:off x="2884466" y="3318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D6188A9-D028-8C48-2043-A5B4BC18986D}"/>
              </a:ext>
            </a:extLst>
          </p:cNvPr>
          <p:cNvSpPr txBox="1"/>
          <p:nvPr/>
        </p:nvSpPr>
        <p:spPr>
          <a:xfrm>
            <a:off x="617269" y="5218112"/>
            <a:ext cx="34885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Fact:</a:t>
            </a:r>
            <a:r>
              <a:rPr lang="en-CA" sz="2400" dirty="0"/>
              <a:t> The order in which you insert keys into a BST affects its shape.</a:t>
            </a:r>
            <a:endParaRPr lang="en-AU" sz="24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B7DF50-CE3C-3598-96EA-A88EBB3AA249}"/>
              </a:ext>
            </a:extLst>
          </p:cNvPr>
          <p:cNvGrpSpPr/>
          <p:nvPr/>
        </p:nvGrpSpPr>
        <p:grpSpPr>
          <a:xfrm>
            <a:off x="3633143" y="3027961"/>
            <a:ext cx="1970243" cy="1502009"/>
            <a:chOff x="3587123" y="2958772"/>
            <a:chExt cx="1970243" cy="15020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DBB940-2646-7FB9-73A7-634A39F833B0}"/>
                </a:ext>
              </a:extLst>
            </p:cNvPr>
            <p:cNvGrpSpPr/>
            <p:nvPr/>
          </p:nvGrpSpPr>
          <p:grpSpPr>
            <a:xfrm>
              <a:off x="4163993" y="2958772"/>
              <a:ext cx="923109" cy="566057"/>
              <a:chOff x="2478558" y="4162270"/>
              <a:chExt cx="923109" cy="56605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4E2200-E9D2-8969-6441-2AED0DA1E8B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D2902FB-DA26-B00E-DE0F-F4D5EDE4473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17A373-E017-83D8-076C-10A8889F293A}"/>
                </a:ext>
              </a:extLst>
            </p:cNvPr>
            <p:cNvGrpSpPr/>
            <p:nvPr/>
          </p:nvGrpSpPr>
          <p:grpSpPr>
            <a:xfrm>
              <a:off x="3587123" y="3894724"/>
              <a:ext cx="923109" cy="566057"/>
              <a:chOff x="2478558" y="4162270"/>
              <a:chExt cx="923109" cy="56605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D0656D-A7C1-6F62-55B6-E93B392813F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597184C-CAAF-491C-452D-1B0593551AF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FEE26D6-C0AA-432F-43B0-9BB2E8162677}"/>
                </a:ext>
              </a:extLst>
            </p:cNvPr>
            <p:cNvCxnSpPr>
              <a:cxnSpLocks/>
              <a:stCxn id="13" idx="3"/>
              <a:endCxn id="11" idx="0"/>
            </p:cNvCxnSpPr>
            <p:nvPr/>
          </p:nvCxnSpPr>
          <p:spPr>
            <a:xfrm flipH="1">
              <a:off x="4039969" y="3441932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6EFF84-4AD4-CEB5-E584-DE0AEED9E3D0}"/>
                </a:ext>
              </a:extLst>
            </p:cNvPr>
            <p:cNvGrpSpPr/>
            <p:nvPr/>
          </p:nvGrpSpPr>
          <p:grpSpPr>
            <a:xfrm>
              <a:off x="4634257" y="3892155"/>
              <a:ext cx="923109" cy="566057"/>
              <a:chOff x="2478558" y="4162270"/>
              <a:chExt cx="923109" cy="56605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7A59AF-B749-7820-ED87-72DDEC4489E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BC25A49-B118-4E12-6558-8DBA95656D2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143E17-32A6-D390-B0F4-C42E798E1FD2}"/>
                </a:ext>
              </a:extLst>
            </p:cNvPr>
            <p:cNvCxnSpPr>
              <a:cxnSpLocks/>
              <a:stCxn id="13" idx="5"/>
              <a:endCxn id="17" idx="0"/>
            </p:cNvCxnSpPr>
            <p:nvPr/>
          </p:nvCxnSpPr>
          <p:spPr>
            <a:xfrm>
              <a:off x="4826207" y="3441932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5848F49-9A9E-519F-4BFC-534EDB48F9D1}"/>
              </a:ext>
            </a:extLst>
          </p:cNvPr>
          <p:cNvGrpSpPr/>
          <p:nvPr/>
        </p:nvGrpSpPr>
        <p:grpSpPr>
          <a:xfrm>
            <a:off x="5640040" y="3495224"/>
            <a:ext cx="436160" cy="567483"/>
            <a:chOff x="5628783" y="3401537"/>
            <a:chExt cx="436160" cy="567483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6D15025-E0D9-E756-C2DC-8A26D80C3817}"/>
                </a:ext>
              </a:extLst>
            </p:cNvPr>
            <p:cNvSpPr/>
            <p:nvPr/>
          </p:nvSpPr>
          <p:spPr>
            <a:xfrm>
              <a:off x="5654260" y="3697768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E5C1CA-B791-33BA-51F1-B0DF94C87F82}"/>
                </a:ext>
              </a:extLst>
            </p:cNvPr>
            <p:cNvSpPr txBox="1"/>
            <p:nvPr/>
          </p:nvSpPr>
          <p:spPr>
            <a:xfrm>
              <a:off x="5628783" y="3401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F5155D9-8D58-BE15-E543-C64AC7A6F65D}"/>
              </a:ext>
            </a:extLst>
          </p:cNvPr>
          <p:cNvGrpSpPr/>
          <p:nvPr/>
        </p:nvGrpSpPr>
        <p:grpSpPr>
          <a:xfrm>
            <a:off x="6112854" y="2586696"/>
            <a:ext cx="2557366" cy="2384539"/>
            <a:chOff x="5940907" y="2538799"/>
            <a:chExt cx="2557366" cy="238453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1E8811A-FEAD-CA8A-D210-C601F676A45F}"/>
                </a:ext>
              </a:extLst>
            </p:cNvPr>
            <p:cNvGrpSpPr/>
            <p:nvPr/>
          </p:nvGrpSpPr>
          <p:grpSpPr>
            <a:xfrm>
              <a:off x="7104900" y="2538799"/>
              <a:ext cx="923109" cy="566057"/>
              <a:chOff x="2478558" y="4162270"/>
              <a:chExt cx="923109" cy="56605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36617D-A7CE-9D13-0E0D-2D194CFE54A9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3CD9571-AD7B-F053-FF89-BC00DA60227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B664C6-9FE7-3CD5-D2FB-A77B6B3F2F15}"/>
                </a:ext>
              </a:extLst>
            </p:cNvPr>
            <p:cNvGrpSpPr/>
            <p:nvPr/>
          </p:nvGrpSpPr>
          <p:grpSpPr>
            <a:xfrm>
              <a:off x="6528030" y="3474751"/>
              <a:ext cx="923109" cy="566057"/>
              <a:chOff x="2478558" y="4162270"/>
              <a:chExt cx="923109" cy="56605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2F4273-AA2A-73F2-9D14-A64A89AE5272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3FA525D-7CF5-0063-0C4A-5DEE9937AFFE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043ADE7-EC29-11C2-30A0-B1A8E7A2D143}"/>
                </a:ext>
              </a:extLst>
            </p:cNvPr>
            <p:cNvCxnSpPr>
              <a:cxnSpLocks/>
              <a:stCxn id="28" idx="3"/>
              <a:endCxn id="41" idx="0"/>
            </p:cNvCxnSpPr>
            <p:nvPr/>
          </p:nvCxnSpPr>
          <p:spPr>
            <a:xfrm flipH="1">
              <a:off x="6980876" y="3021959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911970D-F71A-A1B6-8048-4119A19EF596}"/>
                </a:ext>
              </a:extLst>
            </p:cNvPr>
            <p:cNvGrpSpPr/>
            <p:nvPr/>
          </p:nvGrpSpPr>
          <p:grpSpPr>
            <a:xfrm>
              <a:off x="7575164" y="3472182"/>
              <a:ext cx="923109" cy="566057"/>
              <a:chOff x="2478558" y="4162270"/>
              <a:chExt cx="923109" cy="56605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69E7FB-D033-B3AF-822A-428EB0439DB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73BCAE5-B074-9DF1-7866-8F0531DED343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BCCF08D-F0B5-6E8F-B917-430C37B2E617}"/>
                </a:ext>
              </a:extLst>
            </p:cNvPr>
            <p:cNvCxnSpPr>
              <a:cxnSpLocks/>
              <a:stCxn id="28" idx="5"/>
              <a:endCxn id="64" idx="0"/>
            </p:cNvCxnSpPr>
            <p:nvPr/>
          </p:nvCxnSpPr>
          <p:spPr>
            <a:xfrm>
              <a:off x="7767114" y="3021959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3412837-366A-A944-4AEA-5B52139D4FFD}"/>
                </a:ext>
              </a:extLst>
            </p:cNvPr>
            <p:cNvGrpSpPr/>
            <p:nvPr/>
          </p:nvGrpSpPr>
          <p:grpSpPr>
            <a:xfrm>
              <a:off x="5940907" y="4357281"/>
              <a:ext cx="923109" cy="566057"/>
              <a:chOff x="2478558" y="4162270"/>
              <a:chExt cx="923109" cy="566057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2DFA4C8-DF8D-87B1-10A8-857664480D92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414BB4F-AA60-04C2-582C-34D90DE2110F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DFD5AC8-B30B-9704-6D28-4C18802DA031}"/>
                </a:ext>
              </a:extLst>
            </p:cNvPr>
            <p:cNvCxnSpPr>
              <a:cxnSpLocks/>
              <a:stCxn id="41" idx="3"/>
              <a:endCxn id="68" idx="0"/>
            </p:cNvCxnSpPr>
            <p:nvPr/>
          </p:nvCxnSpPr>
          <p:spPr>
            <a:xfrm flipH="1">
              <a:off x="6393753" y="3957911"/>
              <a:ext cx="377754" cy="39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0A53A5D-7510-047F-6DB1-D19E8D71139F}"/>
              </a:ext>
            </a:extLst>
          </p:cNvPr>
          <p:cNvGrpSpPr/>
          <p:nvPr/>
        </p:nvGrpSpPr>
        <p:grpSpPr>
          <a:xfrm>
            <a:off x="8706874" y="3495224"/>
            <a:ext cx="436160" cy="567483"/>
            <a:chOff x="9011332" y="3391731"/>
            <a:chExt cx="436160" cy="567483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6C48799E-25B5-81EB-FDFC-353A40BC75CA}"/>
                </a:ext>
              </a:extLst>
            </p:cNvPr>
            <p:cNvSpPr/>
            <p:nvPr/>
          </p:nvSpPr>
          <p:spPr>
            <a:xfrm>
              <a:off x="9036809" y="3687962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F3B4939-2F29-D3E6-57B7-8218231624E2}"/>
                </a:ext>
              </a:extLst>
            </p:cNvPr>
            <p:cNvSpPr txBox="1"/>
            <p:nvPr/>
          </p:nvSpPr>
          <p:spPr>
            <a:xfrm>
              <a:off x="9011332" y="3391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7C63B9-801F-6F59-83F1-A2BD3C0551FD}"/>
              </a:ext>
            </a:extLst>
          </p:cNvPr>
          <p:cNvGrpSpPr/>
          <p:nvPr/>
        </p:nvGrpSpPr>
        <p:grpSpPr>
          <a:xfrm>
            <a:off x="11280299" y="4372157"/>
            <a:ext cx="923109" cy="566057"/>
            <a:chOff x="2478558" y="4162270"/>
            <a:chExt cx="923109" cy="56605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3FBDE5E-F0CB-2218-C2A3-091343754680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DA92E-658B-938F-DF24-F80D153D37C0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52032F3-0576-91A7-CEED-C1EC321F2120}"/>
              </a:ext>
            </a:extLst>
          </p:cNvPr>
          <p:cNvGrpSpPr/>
          <p:nvPr/>
        </p:nvGrpSpPr>
        <p:grpSpPr>
          <a:xfrm>
            <a:off x="9179689" y="2586696"/>
            <a:ext cx="2557366" cy="2384539"/>
            <a:chOff x="9179689" y="2634593"/>
            <a:chExt cx="2557366" cy="238453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688C79E-BE0D-3B52-A2F6-7A7D19292F12}"/>
                </a:ext>
              </a:extLst>
            </p:cNvPr>
            <p:cNvGrpSpPr/>
            <p:nvPr/>
          </p:nvGrpSpPr>
          <p:grpSpPr>
            <a:xfrm>
              <a:off x="10343682" y="2634593"/>
              <a:ext cx="923109" cy="566057"/>
              <a:chOff x="2478558" y="4162270"/>
              <a:chExt cx="923109" cy="566057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81D068-00D8-1BC6-3C88-49EFA7F41768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5CB7E53-E454-5E45-F73B-F75C6DBBFA8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B14394-8997-4D34-5846-8417B4FC17AE}"/>
                </a:ext>
              </a:extLst>
            </p:cNvPr>
            <p:cNvGrpSpPr/>
            <p:nvPr/>
          </p:nvGrpSpPr>
          <p:grpSpPr>
            <a:xfrm>
              <a:off x="9766812" y="3570545"/>
              <a:ext cx="923109" cy="566057"/>
              <a:chOff x="2478558" y="4162270"/>
              <a:chExt cx="923109" cy="566057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757F570-3C2C-7EFC-B5B5-5ED6E34A9D2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84C26C8-AD53-EC8A-468B-658BD0D4B4E7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30CD2D-A545-3E36-AE49-3B0CA195478D}"/>
                </a:ext>
              </a:extLst>
            </p:cNvPr>
            <p:cNvCxnSpPr>
              <a:cxnSpLocks/>
              <a:stCxn id="76" idx="3"/>
              <a:endCxn id="81" idx="0"/>
            </p:cNvCxnSpPr>
            <p:nvPr/>
          </p:nvCxnSpPr>
          <p:spPr>
            <a:xfrm flipH="1">
              <a:off x="10219658" y="3117753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698A5A1-A9A3-B3CE-5674-92F7701B017B}"/>
                </a:ext>
              </a:extLst>
            </p:cNvPr>
            <p:cNvGrpSpPr/>
            <p:nvPr/>
          </p:nvGrpSpPr>
          <p:grpSpPr>
            <a:xfrm>
              <a:off x="10813946" y="3567976"/>
              <a:ext cx="923109" cy="566057"/>
              <a:chOff x="2478558" y="4162270"/>
              <a:chExt cx="923109" cy="566057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2B26695-F8DB-6D69-D890-F5F753C4396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745EA4E-8BF1-1102-1B7C-9C7A2D5F4DF1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558D128-D225-B20A-B449-A8DFEF6C9271}"/>
                </a:ext>
              </a:extLst>
            </p:cNvPr>
            <p:cNvCxnSpPr>
              <a:cxnSpLocks/>
              <a:stCxn id="76" idx="5"/>
              <a:endCxn id="85" idx="0"/>
            </p:cNvCxnSpPr>
            <p:nvPr/>
          </p:nvCxnSpPr>
          <p:spPr>
            <a:xfrm>
              <a:off x="11005896" y="3117753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102E58D-1FD4-F022-B952-4C31B3FA8B6D}"/>
                </a:ext>
              </a:extLst>
            </p:cNvPr>
            <p:cNvGrpSpPr/>
            <p:nvPr/>
          </p:nvGrpSpPr>
          <p:grpSpPr>
            <a:xfrm>
              <a:off x="9179689" y="4453075"/>
              <a:ext cx="923109" cy="566057"/>
              <a:chOff x="2478558" y="4162270"/>
              <a:chExt cx="923109" cy="566057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64799BA-5576-6806-8315-DDD8C2FA3F0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DD4B5A0-C919-C405-E149-07F00B541091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A502650-161C-98A1-9B3C-3DD5B8010FCA}"/>
                </a:ext>
              </a:extLst>
            </p:cNvPr>
            <p:cNvCxnSpPr>
              <a:cxnSpLocks/>
              <a:stCxn id="81" idx="3"/>
              <a:endCxn id="89" idx="0"/>
            </p:cNvCxnSpPr>
            <p:nvPr/>
          </p:nvCxnSpPr>
          <p:spPr>
            <a:xfrm flipH="1">
              <a:off x="9632535" y="4053705"/>
              <a:ext cx="377754" cy="39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48C701E-F2F0-A40A-BE3D-4B2678781668}"/>
                </a:ext>
              </a:extLst>
            </p:cNvPr>
            <p:cNvCxnSpPr>
              <a:cxnSpLocks/>
              <a:stCxn id="85" idx="5"/>
              <a:endCxn id="101" idx="0"/>
            </p:cNvCxnSpPr>
            <p:nvPr/>
          </p:nvCxnSpPr>
          <p:spPr>
            <a:xfrm>
              <a:off x="11476160" y="4051136"/>
              <a:ext cx="256985" cy="368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6B73DE-C1DC-651E-8F09-D16DD869CC32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3</a:t>
            </a:r>
            <a:r>
              <a:rPr lang="en-CA" sz="2400" dirty="0"/>
              <a:t>, </a:t>
            </a:r>
            <a:r>
              <a:rPr lang="en-CA" sz="2400" b="1" dirty="0"/>
              <a:t>2</a:t>
            </a:r>
            <a:r>
              <a:rPr lang="en-CA" sz="2400" dirty="0"/>
              <a:t>, </a:t>
            </a:r>
            <a:r>
              <a:rPr lang="en-CA" sz="2400" b="1" dirty="0"/>
              <a:t>4</a:t>
            </a:r>
            <a:r>
              <a:rPr lang="en-CA" sz="2400" dirty="0"/>
              <a:t>, </a:t>
            </a:r>
            <a:r>
              <a:rPr lang="en-CA" sz="2400" b="1" dirty="0"/>
              <a:t>1</a:t>
            </a:r>
            <a:r>
              <a:rPr lang="en-CA" sz="2400" dirty="0"/>
              <a:t>, </a:t>
            </a:r>
            <a:r>
              <a:rPr lang="en-CA" sz="2400" b="1" dirty="0"/>
              <a:t>5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405639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31A-19D9-5B1E-3639-BAA5A02D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16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 </a:t>
            </a:r>
            <a:r>
              <a:rPr lang="en-CA" b="1" dirty="0"/>
              <a:t>binary search tree</a:t>
            </a:r>
            <a:r>
              <a:rPr lang="en-CA" dirty="0"/>
              <a:t>, or </a:t>
            </a:r>
            <a:r>
              <a:rPr lang="en-CA" b="1" dirty="0"/>
              <a:t>BST</a:t>
            </a:r>
            <a:r>
              <a:rPr lang="en-CA" dirty="0"/>
              <a:t> for short, is a binary tree that is either: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empty tree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Or a binary tree with the property that for </a:t>
            </a:r>
            <a:r>
              <a:rPr lang="en-CA" b="1" dirty="0"/>
              <a:t>every node p</a:t>
            </a:r>
            <a:r>
              <a:rPr lang="en-CA" dirty="0"/>
              <a:t> in it, </a:t>
            </a:r>
            <a:r>
              <a:rPr lang="en-CA" b="1" dirty="0"/>
              <a:t>all</a:t>
            </a:r>
            <a:r>
              <a:rPr lang="en-CA" dirty="0"/>
              <a:t> the keys in p’s left sub-tree are less than p’s key, and </a:t>
            </a:r>
            <a:r>
              <a:rPr lang="en-CA" b="1" dirty="0"/>
              <a:t>all</a:t>
            </a:r>
            <a:r>
              <a:rPr lang="en-CA" dirty="0"/>
              <a:t> the keys in p’s right sub-tree are bigger than p’s key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</a:t>
            </a:fld>
            <a:endParaRPr lang="en-AU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7678168" y="3167166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9854503" y="3167166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9105566" y="21195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flipH="1">
            <a:off x="8435515" y="2602700"/>
            <a:ext cx="913528" cy="5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6" idx="0"/>
          </p:cNvCxnSpPr>
          <p:nvPr/>
        </p:nvCxnSpPr>
        <p:spPr>
          <a:xfrm>
            <a:off x="9767780" y="2602700"/>
            <a:ext cx="844070" cy="5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99B0E-EDE0-8918-ABA4-1F4D3FCF567A}"/>
              </a:ext>
            </a:extLst>
          </p:cNvPr>
          <p:cNvSpPr txBox="1"/>
          <p:nvPr/>
        </p:nvSpPr>
        <p:spPr>
          <a:xfrm>
            <a:off x="7833329" y="4207760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keys &lt; 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95873E-746F-4F54-9B5E-98B70C9C2EBD}"/>
              </a:ext>
            </a:extLst>
          </p:cNvPr>
          <p:cNvSpPr txBox="1"/>
          <p:nvPr/>
        </p:nvSpPr>
        <p:spPr>
          <a:xfrm>
            <a:off x="10028675" y="4234341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keys &gt; k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C0BD2-6F03-E573-660B-9A77B4B66EB2}"/>
              </a:ext>
            </a:extLst>
          </p:cNvPr>
          <p:cNvSpPr txBox="1"/>
          <p:nvPr/>
        </p:nvSpPr>
        <p:spPr>
          <a:xfrm>
            <a:off x="4401908" y="5569545"/>
            <a:ext cx="220829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assume all keys are unique, i.e. </a:t>
            </a:r>
            <a:r>
              <a:rPr lang="en-CA" b="1" dirty="0"/>
              <a:t>no duplicate keys</a:t>
            </a:r>
            <a:r>
              <a:rPr lang="en-CA" dirty="0"/>
              <a:t>.</a:t>
            </a:r>
            <a:endParaRPr lang="en-AU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7742983" y="4923214"/>
            <a:ext cx="138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left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111E3C-B945-D075-9AAC-AA04031857FF}"/>
              </a:ext>
            </a:extLst>
          </p:cNvPr>
          <p:cNvSpPr txBox="1"/>
          <p:nvPr/>
        </p:nvSpPr>
        <p:spPr>
          <a:xfrm>
            <a:off x="9928698" y="4923213"/>
            <a:ext cx="1465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right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B481E7-9DE4-0395-9543-FB7FE40529DC}"/>
              </a:ext>
            </a:extLst>
          </p:cNvPr>
          <p:cNvSpPr txBox="1"/>
          <p:nvPr/>
        </p:nvSpPr>
        <p:spPr>
          <a:xfrm>
            <a:off x="8472131" y="200480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 p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10028675" y="1212359"/>
            <a:ext cx="189011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Holds for every node p in the BST.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6964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FE8531-A29C-B23F-07FA-002DF148F9FF}"/>
              </a:ext>
            </a:extLst>
          </p:cNvPr>
          <p:cNvGrpSpPr/>
          <p:nvPr/>
        </p:nvGrpSpPr>
        <p:grpSpPr>
          <a:xfrm>
            <a:off x="4213110" y="2310394"/>
            <a:ext cx="923109" cy="566057"/>
            <a:chOff x="3755640" y="2318106"/>
            <a:chExt cx="923109" cy="56605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3B5925-3367-68A5-A371-FAF7767A544E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049694-6314-4CEE-3DDD-732772A149A2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A777B0-1D70-D958-711B-CB490E3FF878}"/>
              </a:ext>
            </a:extLst>
          </p:cNvPr>
          <p:cNvGrpSpPr/>
          <p:nvPr/>
        </p:nvGrpSpPr>
        <p:grpSpPr>
          <a:xfrm>
            <a:off x="5176398" y="3258221"/>
            <a:ext cx="923109" cy="566057"/>
            <a:chOff x="4594672" y="3309795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682222" cy="42629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793554"/>
            <a:ext cx="872109" cy="45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875324" y="2793554"/>
            <a:ext cx="753920" cy="46466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38612" y="3741381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71517" y="420091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3793846" y="3726867"/>
            <a:ext cx="808519" cy="46145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CDB15-0A3A-2F5A-085A-D8F965CAC626}"/>
              </a:ext>
            </a:extLst>
          </p:cNvPr>
          <p:cNvGrpSpPr/>
          <p:nvPr/>
        </p:nvGrpSpPr>
        <p:grpSpPr>
          <a:xfrm>
            <a:off x="4149519" y="4188317"/>
            <a:ext cx="923109" cy="566057"/>
            <a:chOff x="4033313" y="4282268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9603B6F-4106-95B2-F2A2-7EB6618F5861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4811733" y="4671477"/>
            <a:ext cx="220679" cy="49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06F8C17-0CFC-4812-DF96-7036B4B59AE8}"/>
              </a:ext>
            </a:extLst>
          </p:cNvPr>
          <p:cNvSpPr/>
          <p:nvPr/>
        </p:nvSpPr>
        <p:spPr>
          <a:xfrm>
            <a:off x="4958203" y="51676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6F8CEF-CBE4-B63B-9D9D-14394ED15CA2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4276646" y="4671477"/>
            <a:ext cx="116350" cy="52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709FE9-718D-2CB0-EC26-137BD3B8E01C}"/>
              </a:ext>
            </a:extLst>
          </p:cNvPr>
          <p:cNvSpPr/>
          <p:nvPr/>
        </p:nvSpPr>
        <p:spPr>
          <a:xfrm>
            <a:off x="4202437" y="51956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95DAAA-41B6-B0B7-7EFA-C2D445ED79BA}"/>
              </a:ext>
            </a:extLst>
          </p:cNvPr>
          <p:cNvCxnSpPr>
            <a:cxnSpLocks/>
            <a:stCxn id="74" idx="3"/>
            <a:endCxn id="28" idx="0"/>
          </p:cNvCxnSpPr>
          <p:nvPr/>
        </p:nvCxnSpPr>
        <p:spPr>
          <a:xfrm flipH="1">
            <a:off x="5333152" y="3741381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343DFBF-0FEC-31FD-DDB5-33906472EEBF}"/>
              </a:ext>
            </a:extLst>
          </p:cNvPr>
          <p:cNvSpPr/>
          <p:nvPr/>
        </p:nvSpPr>
        <p:spPr>
          <a:xfrm>
            <a:off x="5258943" y="42009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12AC3E-E6FD-56E1-6209-BAE1CB1CE0B9}"/>
                  </a:ext>
                </a:extLst>
              </p14:cNvPr>
              <p14:cNvContentPartPr/>
              <p14:nvPr/>
            </p14:nvContentPartPr>
            <p14:xfrm>
              <a:off x="1832760" y="1339560"/>
              <a:ext cx="2625120" cy="886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12AC3E-E6FD-56E1-6209-BAE1CB1CE0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3400" y="1330200"/>
                <a:ext cx="2643840" cy="90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5029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3584477" y="715247"/>
            <a:ext cx="252421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After deleting the root there are two separate BSTs.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973282-F82F-D1D9-9875-FFD800B62635}"/>
              </a:ext>
            </a:extLst>
          </p:cNvPr>
          <p:cNvCxnSpPr>
            <a:cxnSpLocks/>
          </p:cNvCxnSpPr>
          <p:nvPr/>
        </p:nvCxnSpPr>
        <p:spPr>
          <a:xfrm flipH="1">
            <a:off x="6191395" y="991182"/>
            <a:ext cx="1549594" cy="23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63659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might we re-combine the two separate BSTs into a single BST?</a:t>
            </a:r>
            <a:endParaRPr lang="en-AU" sz="2400" dirty="0"/>
          </a:p>
        </p:txBody>
      </p:sp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7929DB8E-C592-541C-1C95-AEA48E03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6063" y="359952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35838C-52C3-31C5-0E3A-27F670BE6581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3214-6F0E-C09F-BEAB-EF566BA27230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4213110" y="2310394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B462DE-928A-F75D-7037-94BE6BA886FD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BAF4D4-3A79-AAA2-D090-5EDE7CFB69C7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5176398" y="3258221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3584478" y="2793554"/>
            <a:ext cx="872109" cy="45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4875324" y="2793554"/>
            <a:ext cx="753920" cy="46466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607959-B102-7205-B6AA-4DAC74248447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18</a:t>
            </a:r>
            <a:endParaRPr lang="en-A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784A0E0-238E-4A3A-DFC2-57921C22BC4D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44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B5413-0333-F4C8-882C-FD2D18DFC887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358A864-9D51-3C23-2762-EAFA299219EA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5838612" y="3741381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5971517" y="420091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3793846" y="3726867"/>
            <a:ext cx="808519" cy="46145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4149519" y="4188317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4811733" y="4671477"/>
            <a:ext cx="220679" cy="49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4958203" y="51676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4276646" y="4671477"/>
            <a:ext cx="116350" cy="52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4202437" y="51956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5333152" y="3741381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5258943" y="42009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077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32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5838C-52C3-31C5-0E3A-27F670BE6581}"/>
              </a:ext>
            </a:extLst>
          </p:cNvPr>
          <p:cNvSpPr txBox="1"/>
          <p:nvPr/>
        </p:nvSpPr>
        <p:spPr>
          <a:xfrm>
            <a:off x="1748744" y="4379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3214-6F0E-C09F-BEAB-EF566BA27230}"/>
              </a:ext>
            </a:extLst>
          </p:cNvPr>
          <p:cNvSpPr/>
          <p:nvPr/>
        </p:nvSpPr>
        <p:spPr>
          <a:xfrm>
            <a:off x="1905498" y="4283744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4660700" y="688852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C53373-FBDC-DCD4-EDF0-8CA6D83C1AC2}"/>
              </a:ext>
            </a:extLst>
          </p:cNvPr>
          <p:cNvGrpSpPr/>
          <p:nvPr/>
        </p:nvGrpSpPr>
        <p:grpSpPr>
          <a:xfrm>
            <a:off x="3849006" y="1512119"/>
            <a:ext cx="923109" cy="566057"/>
            <a:chOff x="3683029" y="1505649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B462DE-928A-F75D-7037-94BE6BA886FD}"/>
                </a:ext>
              </a:extLst>
            </p:cNvPr>
            <p:cNvSpPr txBox="1"/>
            <p:nvPr/>
          </p:nvSpPr>
          <p:spPr>
            <a:xfrm>
              <a:off x="3683029" y="160144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BAF4D4-3A79-AAA2-D090-5EDE7CFB69C7}"/>
                </a:ext>
              </a:extLst>
            </p:cNvPr>
            <p:cNvSpPr/>
            <p:nvPr/>
          </p:nvSpPr>
          <p:spPr>
            <a:xfrm>
              <a:off x="3839783" y="150564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1182564" y="530513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1339318" y="520934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5727795" y="1520163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1635410" y="4766904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4301852" y="1172012"/>
            <a:ext cx="602325" cy="34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5322914" y="1172012"/>
            <a:ext cx="857727" cy="34815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C0D6B2-60D1-F7BB-F40B-95BFECE12FBD}"/>
              </a:ext>
            </a:extLst>
          </p:cNvPr>
          <p:cNvGrpSpPr/>
          <p:nvPr/>
        </p:nvGrpSpPr>
        <p:grpSpPr>
          <a:xfrm>
            <a:off x="3095274" y="2481764"/>
            <a:ext cx="923109" cy="566057"/>
            <a:chOff x="3095274" y="2513269"/>
            <a:chExt cx="923109" cy="5660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07959-B102-7205-B6AA-4DAC74248447}"/>
                </a:ext>
              </a:extLst>
            </p:cNvPr>
            <p:cNvSpPr txBox="1"/>
            <p:nvPr/>
          </p:nvSpPr>
          <p:spPr>
            <a:xfrm>
              <a:off x="3095274" y="260906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18</a:t>
              </a:r>
              <a:endParaRPr lang="en-AU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84A0E0-238E-4A3A-DFC2-57921C22BC4D}"/>
                </a:ext>
              </a:extLst>
            </p:cNvPr>
            <p:cNvSpPr/>
            <p:nvPr/>
          </p:nvSpPr>
          <p:spPr>
            <a:xfrm>
              <a:off x="3252028" y="251326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2304653" y="34153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2461407" y="33195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3779865" y="34024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945329" y="33195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2757499" y="2964924"/>
            <a:ext cx="581252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3757488" y="2964924"/>
            <a:ext cx="483933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3548120" y="1995279"/>
            <a:ext cx="544363" cy="48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44" idx="0"/>
          </p:cNvCxnSpPr>
          <p:nvPr/>
        </p:nvCxnSpPr>
        <p:spPr>
          <a:xfrm>
            <a:off x="2410958" y="4766904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B5413-0333-F4C8-882C-FD2D18DFC887}"/>
              </a:ext>
            </a:extLst>
          </p:cNvPr>
          <p:cNvSpPr/>
          <p:nvPr/>
        </p:nvSpPr>
        <p:spPr>
          <a:xfrm>
            <a:off x="2620594" y="52254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966867" y="3802677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3136774" y="426140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2247500" y="3802677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6390009" y="2003323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6522914" y="246285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4511220" y="1995279"/>
            <a:ext cx="642542" cy="48648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1123284" y="5692505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1049075" y="62314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844778" y="5692505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2076051" y="62414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437120" y="3789984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4607027" y="42487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3717753" y="3789984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3643544" y="428374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4700916" y="2481764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5363130" y="2964924"/>
            <a:ext cx="220679" cy="46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5509600" y="34296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4828043" y="2964924"/>
            <a:ext cx="116350" cy="49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4753834" y="345764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5884549" y="2003323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5810340" y="246285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5CB35B-CF4F-C4CC-D92E-51C547F3B133}"/>
              </a:ext>
            </a:extLst>
          </p:cNvPr>
          <p:cNvSpPr/>
          <p:nvPr/>
        </p:nvSpPr>
        <p:spPr>
          <a:xfrm>
            <a:off x="892662" y="4252351"/>
            <a:ext cx="1924566" cy="22959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8E7408-5B98-3CD4-0E15-EC6C171B994C}"/>
              </a:ext>
            </a:extLst>
          </p:cNvPr>
          <p:cNvSpPr txBox="1"/>
          <p:nvPr/>
        </p:nvSpPr>
        <p:spPr>
          <a:xfrm>
            <a:off x="5958758" y="3885906"/>
            <a:ext cx="22025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one way of re-combining the trees. </a:t>
            </a:r>
            <a:r>
              <a:rPr lang="en-CA" sz="2000" b="1" dirty="0"/>
              <a:t>Can you find another way?</a:t>
            </a:r>
            <a:endParaRPr lang="en-AU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12C48-D2A9-01E6-C1CD-82F481B5D8DB}"/>
              </a:ext>
            </a:extLst>
          </p:cNvPr>
          <p:cNvSpPr txBox="1"/>
          <p:nvPr/>
        </p:nvSpPr>
        <p:spPr>
          <a:xfrm>
            <a:off x="7867147" y="2109466"/>
            <a:ext cx="363659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might we re-combine the two separate BSTs into a single BST?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37613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33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B73423-9464-011A-B8D5-69EC399D8EB8}"/>
              </a:ext>
            </a:extLst>
          </p:cNvPr>
          <p:cNvGrpSpPr/>
          <p:nvPr/>
        </p:nvGrpSpPr>
        <p:grpSpPr>
          <a:xfrm>
            <a:off x="2194903" y="399352"/>
            <a:ext cx="923109" cy="566057"/>
            <a:chOff x="1763901" y="403600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35838C-52C3-31C5-0E3A-27F670BE6581}"/>
                </a:ext>
              </a:extLst>
            </p:cNvPr>
            <p:cNvSpPr txBox="1"/>
            <p:nvPr/>
          </p:nvSpPr>
          <p:spPr>
            <a:xfrm>
              <a:off x="1763901" y="4993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2A3214-6F0E-C09F-BEAB-EF566BA27230}"/>
                </a:ext>
              </a:extLst>
            </p:cNvPr>
            <p:cNvSpPr/>
            <p:nvPr/>
          </p:nvSpPr>
          <p:spPr>
            <a:xfrm>
              <a:off x="1920655" y="4036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3760364" y="1389983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C53373-FBDC-DCD4-EDF0-8CA6D83C1AC2}"/>
              </a:ext>
            </a:extLst>
          </p:cNvPr>
          <p:cNvGrpSpPr/>
          <p:nvPr/>
        </p:nvGrpSpPr>
        <p:grpSpPr>
          <a:xfrm>
            <a:off x="2948670" y="2213250"/>
            <a:ext cx="923109" cy="566057"/>
            <a:chOff x="3683029" y="1505649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B462DE-928A-F75D-7037-94BE6BA886FD}"/>
                </a:ext>
              </a:extLst>
            </p:cNvPr>
            <p:cNvSpPr txBox="1"/>
            <p:nvPr/>
          </p:nvSpPr>
          <p:spPr>
            <a:xfrm>
              <a:off x="3683029" y="160144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BAF4D4-3A79-AAA2-D090-5EDE7CFB69C7}"/>
                </a:ext>
              </a:extLst>
            </p:cNvPr>
            <p:cNvSpPr/>
            <p:nvPr/>
          </p:nvSpPr>
          <p:spPr>
            <a:xfrm>
              <a:off x="3839783" y="150564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478542" y="15308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635296" y="14350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4827459" y="2221294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931388" y="882512"/>
            <a:ext cx="1506992" cy="5525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3401516" y="1873143"/>
            <a:ext cx="602325" cy="34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4422578" y="1873143"/>
            <a:ext cx="857727" cy="34815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C0D6B2-60D1-F7BB-F40B-95BFECE12FBD}"/>
              </a:ext>
            </a:extLst>
          </p:cNvPr>
          <p:cNvGrpSpPr/>
          <p:nvPr/>
        </p:nvGrpSpPr>
        <p:grpSpPr>
          <a:xfrm>
            <a:off x="2194938" y="3182895"/>
            <a:ext cx="923109" cy="566057"/>
            <a:chOff x="3095274" y="2513269"/>
            <a:chExt cx="923109" cy="5660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07959-B102-7205-B6AA-4DAC74248447}"/>
                </a:ext>
              </a:extLst>
            </p:cNvPr>
            <p:cNvSpPr txBox="1"/>
            <p:nvPr/>
          </p:nvSpPr>
          <p:spPr>
            <a:xfrm>
              <a:off x="3095274" y="260906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18</a:t>
              </a:r>
              <a:endParaRPr lang="en-AU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84A0E0-238E-4A3A-DFC2-57921C22BC4D}"/>
                </a:ext>
              </a:extLst>
            </p:cNvPr>
            <p:cNvSpPr/>
            <p:nvPr/>
          </p:nvSpPr>
          <p:spPr>
            <a:xfrm>
              <a:off x="3252028" y="251326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1404317" y="411644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1561071" y="402064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2879529" y="410354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044993" y="402064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1857163" y="3666055"/>
            <a:ext cx="581252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2857152" y="3666055"/>
            <a:ext cx="483933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2647784" y="2696410"/>
            <a:ext cx="544363" cy="48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20" idx="0"/>
          </p:cNvCxnSpPr>
          <p:nvPr/>
        </p:nvCxnSpPr>
        <p:spPr>
          <a:xfrm>
            <a:off x="2857117" y="882512"/>
            <a:ext cx="1356093" cy="50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066531" y="450380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2236438" y="496253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1347164" y="450380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5489673" y="2704454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5622578" y="3163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3610884" y="2696410"/>
            <a:ext cx="642542" cy="48648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419262" y="19182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345053" y="24571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140756" y="19182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1372029" y="24671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536784" y="449111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3706691" y="494983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2817417" y="449111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2743208" y="498487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3800580" y="3182895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4462794" y="3666055"/>
            <a:ext cx="220679" cy="46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4609264" y="413074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3927707" y="3666055"/>
            <a:ext cx="116350" cy="49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3853498" y="41587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4984213" y="2704454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4910004" y="316398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5CB35B-CF4F-C4CC-D92E-51C547F3B133}"/>
              </a:ext>
            </a:extLst>
          </p:cNvPr>
          <p:cNvSpPr/>
          <p:nvPr/>
        </p:nvSpPr>
        <p:spPr>
          <a:xfrm>
            <a:off x="156875" y="321087"/>
            <a:ext cx="2874340" cy="24288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8E7408-5B98-3CD4-0E15-EC6C171B994C}"/>
              </a:ext>
            </a:extLst>
          </p:cNvPr>
          <p:cNvSpPr txBox="1"/>
          <p:nvPr/>
        </p:nvSpPr>
        <p:spPr>
          <a:xfrm>
            <a:off x="5489673" y="4078873"/>
            <a:ext cx="2133499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another way to re-combine the trees.</a:t>
            </a:r>
            <a:endParaRPr lang="en-AU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D7CB52-2205-EE31-7F85-B58ACE22A213}"/>
              </a:ext>
            </a:extLst>
          </p:cNvPr>
          <p:cNvSpPr/>
          <p:nvPr/>
        </p:nvSpPr>
        <p:spPr>
          <a:xfrm>
            <a:off x="1277295" y="49848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9313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3003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3423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30741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4185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013367" y="504810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511818" y="51310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677282" y="50481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489452" y="472501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489441" y="472501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1739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1739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698820" y="5531267"/>
            <a:ext cx="160932" cy="4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785543" y="60123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2064504" y="5531267"/>
            <a:ext cx="215579" cy="4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990295" y="599692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9057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25310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182742" y="553126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228706" y="602012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3515195" y="553126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440986" y="60201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7280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64835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47995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47995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968956" y="476226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138863" y="5220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57306" y="476205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4383097" y="52490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9057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378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35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3003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3423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30741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4185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013367" y="504810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511818" y="51310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677282" y="50481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489452" y="472501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489441" y="472501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1739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1739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698820" y="5531267"/>
            <a:ext cx="160932" cy="4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785543" y="60123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2064504" y="5531267"/>
            <a:ext cx="215579" cy="4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990295" y="599692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9057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25310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182742" y="553126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228706" y="602012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3515195" y="553126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440986" y="60201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7280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7573" y="3514699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64835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47995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47995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968956" y="476226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138863" y="5220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57306" y="476205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4383097" y="52490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9057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64214-E2FD-5425-CB14-7CE275F9A76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95333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36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2179462" y="450581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2336216" y="441001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5057739" y="80140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5214493" y="70561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4123507" y="171992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4280261" y="162412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1613282" y="54314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1770036" y="53356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896771" y="169730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2066128" y="4893176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4576353" y="118877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719953" y="118877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3535752" y="27275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3692506" y="26317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721892" y="343799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4220343" y="352089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4385807" y="343799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3197977" y="311490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4197966" y="311490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988598" y="210728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785721" y="210728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3407345" y="3921157"/>
            <a:ext cx="198819" cy="32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3531955" y="424739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66" idx="0"/>
          </p:cNvCxnSpPr>
          <p:nvPr/>
        </p:nvCxnSpPr>
        <p:spPr>
          <a:xfrm flipH="1">
            <a:off x="2632308" y="3921157"/>
            <a:ext cx="356300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6558985" y="218046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6657550" y="266410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1633274" y="5818777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1559065" y="6319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2275496" y="5818777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2431525" y="63602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891267" y="392115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937231" y="44100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4223720" y="392115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4149511" y="441001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5025188" y="266269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2890317" y="5358302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2841676" y="4893176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2957646" y="5841462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2883437" y="636239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3552531" y="5841462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3685798" y="637169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677481" y="315215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847388" y="36108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165831" y="315194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5091622" y="36388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6093263" y="218046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6019054" y="2685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F38D-823E-C8CD-5BE2-C4923A39BA0E}"/>
              </a:ext>
            </a:extLst>
          </p:cNvPr>
          <p:cNvSpPr txBox="1"/>
          <p:nvPr/>
        </p:nvSpPr>
        <p:spPr>
          <a:xfrm>
            <a:off x="7880275" y="2202879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You get two different BSTs. How can they be re-combined?</a:t>
            </a:r>
            <a:endParaRPr lang="en-AU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55AC86-CE34-C3A8-378B-FCF642DE5DB8}"/>
              </a:ext>
            </a:extLst>
          </p:cNvPr>
          <p:cNvSpPr/>
          <p:nvPr/>
        </p:nvSpPr>
        <p:spPr>
          <a:xfrm>
            <a:off x="1459796" y="4402224"/>
            <a:ext cx="2515113" cy="22959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B273B2-BF54-51FF-2F1F-9B6F96843CC4}"/>
              </a:ext>
            </a:extLst>
          </p:cNvPr>
          <p:cNvSpPr txBox="1"/>
          <p:nvPr/>
        </p:nvSpPr>
        <p:spPr>
          <a:xfrm>
            <a:off x="5325426" y="4733152"/>
            <a:ext cx="22025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one way of re-combining the trees. </a:t>
            </a:r>
            <a:r>
              <a:rPr lang="en-CA" sz="2000" b="1" dirty="0"/>
              <a:t>Can you find another way?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660809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433199" y="223154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37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4116441" y="80051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4273195" y="70471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5624044" y="26049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5780798" y="25091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4689812" y="352342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4846566" y="342763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3550261" y="17261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3707015" y="16303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6463076" y="3500806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4003107" y="1187876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5142658" y="2992277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6286258" y="2992277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4102057" y="453104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4258811" y="443525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3288197" y="5241499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4786648" y="532439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4952112" y="524149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3764282" y="4918411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4764271" y="4918411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4554903" y="3910791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5352026" y="3910791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3973650" y="5724659"/>
            <a:ext cx="198819" cy="32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4098260" y="60508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3317257" y="5724659"/>
            <a:ext cx="237656" cy="34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7125290" y="3983966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7223855" y="446760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3570253" y="2113477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3496044" y="26139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4212475" y="2113477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4368504" y="26549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5457572" y="5724659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5503536" y="62135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4790025" y="5724659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4715816" y="621351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5591493" y="4466192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4827296" y="1653002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4778655" y="1187876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4894625" y="2136162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4820416" y="265709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68" idx="1"/>
          </p:cNvCxnSpPr>
          <p:nvPr/>
        </p:nvCxnSpPr>
        <p:spPr>
          <a:xfrm>
            <a:off x="5489510" y="2136162"/>
            <a:ext cx="378011" cy="45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243786" y="495565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6413693" y="541437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32136" y="4955448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5657927" y="544240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6659568" y="3983966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6585359" y="448908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F38D-823E-C8CD-5BE2-C4923A39BA0E}"/>
              </a:ext>
            </a:extLst>
          </p:cNvPr>
          <p:cNvSpPr txBox="1"/>
          <p:nvPr/>
        </p:nvSpPr>
        <p:spPr>
          <a:xfrm>
            <a:off x="7880275" y="2202879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You get two different BSTs. How can they be re-combined?</a:t>
            </a:r>
            <a:endParaRPr lang="en-AU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55AC86-CE34-C3A8-378B-FCF642DE5DB8}"/>
              </a:ext>
            </a:extLst>
          </p:cNvPr>
          <p:cNvSpPr/>
          <p:nvPr/>
        </p:nvSpPr>
        <p:spPr>
          <a:xfrm>
            <a:off x="3396775" y="696925"/>
            <a:ext cx="2209851" cy="219335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B273B2-BF54-51FF-2F1F-9B6F96843CC4}"/>
              </a:ext>
            </a:extLst>
          </p:cNvPr>
          <p:cNvSpPr txBox="1"/>
          <p:nvPr/>
        </p:nvSpPr>
        <p:spPr>
          <a:xfrm>
            <a:off x="1818931" y="3325027"/>
            <a:ext cx="220257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another way of re-combining the trees.</a:t>
            </a:r>
            <a:endParaRPr lang="en-AU" sz="2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4027B8-25C2-110C-9945-F855564B0AC6}"/>
              </a:ext>
            </a:extLst>
          </p:cNvPr>
          <p:cNvSpPr/>
          <p:nvPr/>
        </p:nvSpPr>
        <p:spPr>
          <a:xfrm>
            <a:off x="3249598" y="606851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30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38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30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53987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53987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D0358A-9B13-12DB-FE93-0A28559E0429}"/>
              </a:ext>
            </a:extLst>
          </p:cNvPr>
          <p:cNvSpPr/>
          <p:nvPr/>
        </p:nvSpPr>
        <p:spPr>
          <a:xfrm>
            <a:off x="3475227" y="3242701"/>
            <a:ext cx="793151" cy="61717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484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39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CAF7E-A0EA-35EB-8E51-C8F4F019A3B4}"/>
              </a:ext>
            </a:extLst>
          </p:cNvPr>
          <p:cNvSpPr txBox="1"/>
          <p:nvPr/>
        </p:nvSpPr>
        <p:spPr>
          <a:xfrm>
            <a:off x="5585510" y="1404118"/>
            <a:ext cx="259123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Three trees!</a:t>
            </a:r>
            <a:br>
              <a:rPr lang="en-CA" sz="2400" dirty="0"/>
            </a:br>
            <a:r>
              <a:rPr lang="en-CA" sz="2400" dirty="0"/>
              <a:t>One rooted at 12</a:t>
            </a:r>
            <a:br>
              <a:rPr lang="en-CA" sz="2400" dirty="0"/>
            </a:br>
            <a:r>
              <a:rPr lang="en-CA" sz="2400" dirty="0"/>
              <a:t>One rooted at 28</a:t>
            </a:r>
            <a:br>
              <a:rPr lang="en-CA" sz="2400" dirty="0"/>
            </a:br>
            <a:r>
              <a:rPr lang="en-CA" sz="2400" dirty="0"/>
              <a:t>One rooted at 35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EBAC3-7D45-B96C-1773-C77D750B61D4}"/>
              </a:ext>
            </a:extLst>
          </p:cNvPr>
          <p:cNvSpPr txBox="1"/>
          <p:nvPr/>
        </p:nvSpPr>
        <p:spPr>
          <a:xfrm>
            <a:off x="6733055" y="4172917"/>
            <a:ext cx="31010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could you re-combine them into one binary search tree?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82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151" name="Graphic 150" descr="Question Mark with solid fill">
            <a:extLst>
              <a:ext uri="{FF2B5EF4-FFF2-40B4-BE49-F238E27FC236}">
                <a16:creationId xmlns:a16="http://schemas.microsoft.com/office/drawing/2014/main" id="{F38EAB0E-3D57-2263-7431-F1182F79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1965" y="4511726"/>
            <a:ext cx="914400" cy="914400"/>
          </a:xfrm>
          <a:prstGeom prst="rect">
            <a:avLst/>
          </a:prstGeom>
        </p:spPr>
      </p:pic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</a:t>
            </a:fld>
            <a:endParaRPr lang="en-AU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165126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1822378" y="539169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1979132" y="531137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1752244" y="5794532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2484592" y="5794532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78035" y="627279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2559177" y="630305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3508027" y="3304145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170241" y="3787305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523160" y="3808871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070314" y="4290226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3732528" y="4773386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3853714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177098" y="4290226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4839312" y="4773386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4943329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4223015" y="4773386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148806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CFB6BC-EAA7-1922-E4A2-C5C2DDBF9DF1}"/>
              </a:ext>
            </a:extLst>
          </p:cNvPr>
          <p:cNvSpPr/>
          <p:nvPr/>
        </p:nvSpPr>
        <p:spPr>
          <a:xfrm>
            <a:off x="2951565" y="3270828"/>
            <a:ext cx="2234035" cy="218681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F7E1D3-5653-75E1-EBFA-8387122087CE}"/>
              </a:ext>
            </a:extLst>
          </p:cNvPr>
          <p:cNvCxnSpPr>
            <a:cxnSpLocks/>
            <a:stCxn id="31" idx="3"/>
            <a:endCxn id="81" idx="0"/>
          </p:cNvCxnSpPr>
          <p:nvPr/>
        </p:nvCxnSpPr>
        <p:spPr>
          <a:xfrm flipH="1">
            <a:off x="2275224" y="4773386"/>
            <a:ext cx="1038567" cy="53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C57A1C-5BAB-3814-12BA-08A1EEF4E6FA}"/>
              </a:ext>
            </a:extLst>
          </p:cNvPr>
          <p:cNvCxnSpPr>
            <a:cxnSpLocks/>
            <a:stCxn id="68" idx="3"/>
            <a:endCxn id="5" idx="0"/>
          </p:cNvCxnSpPr>
          <p:nvPr/>
        </p:nvCxnSpPr>
        <p:spPr>
          <a:xfrm flipH="1">
            <a:off x="3960873" y="2798885"/>
            <a:ext cx="631818" cy="50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C1BA96-C3E1-32BC-972B-99B5C0D31E6B}"/>
              </a:ext>
            </a:extLst>
          </p:cNvPr>
          <p:cNvSpPr/>
          <p:nvPr/>
        </p:nvSpPr>
        <p:spPr>
          <a:xfrm>
            <a:off x="1626087" y="5243741"/>
            <a:ext cx="1163258" cy="127448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AA1868-5940-6818-C9AF-CA12BD1AB4A4}"/>
              </a:ext>
            </a:extLst>
          </p:cNvPr>
          <p:cNvSpPr txBox="1"/>
          <p:nvPr/>
        </p:nvSpPr>
        <p:spPr>
          <a:xfrm>
            <a:off x="5691060" y="2540031"/>
            <a:ext cx="235581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One way to do it.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964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1DCF-8B15-28C7-1B36-0176945140DB}"/>
              </a:ext>
            </a:extLst>
          </p:cNvPr>
          <p:cNvSpPr txBox="1"/>
          <p:nvPr/>
        </p:nvSpPr>
        <p:spPr>
          <a:xfrm>
            <a:off x="7113334" y="3320454"/>
            <a:ext cx="336996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find a different way to re-combine them?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14400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42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3524286" y="33774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3681040" y="329709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3454152" y="3780251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5" idx="0"/>
          </p:cNvCxnSpPr>
          <p:nvPr/>
        </p:nvCxnSpPr>
        <p:spPr>
          <a:xfrm>
            <a:off x="4186500" y="3780251"/>
            <a:ext cx="653766" cy="74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3379943" y="42585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87420" y="4529448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5049634" y="5012608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402553" y="5034174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949707" y="5515529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611921" y="5998689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733107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4012793" y="5998689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938584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5056491" y="5515529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718705" y="5998689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822722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102408" y="5998689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5028199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1DCF-8B15-28C7-1B36-0176945140DB}"/>
              </a:ext>
            </a:extLst>
          </p:cNvPr>
          <p:cNvSpPr txBox="1"/>
          <p:nvPr/>
        </p:nvSpPr>
        <p:spPr>
          <a:xfrm>
            <a:off x="5850460" y="2111109"/>
            <a:ext cx="286193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different way to re-combine the trees.</a:t>
            </a:r>
            <a:endParaRPr lang="en-AU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3AFDFC-76C6-DC72-B5FE-D5D58A38BBCB}"/>
              </a:ext>
            </a:extLst>
          </p:cNvPr>
          <p:cNvSpPr/>
          <p:nvPr/>
        </p:nvSpPr>
        <p:spPr>
          <a:xfrm>
            <a:off x="3311981" y="3238564"/>
            <a:ext cx="1163258" cy="120293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CE2116-6AAC-1447-8CAC-A8FC9BDA80FE}"/>
              </a:ext>
            </a:extLst>
          </p:cNvPr>
          <p:cNvCxnSpPr>
            <a:cxnSpLocks/>
            <a:stCxn id="68" idx="3"/>
            <a:endCxn id="81" idx="0"/>
          </p:cNvCxnSpPr>
          <p:nvPr/>
        </p:nvCxnSpPr>
        <p:spPr>
          <a:xfrm flipH="1">
            <a:off x="3977132" y="2798885"/>
            <a:ext cx="615559" cy="49820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280FDAD-B256-36A4-0B09-8AAE0685210A}"/>
              </a:ext>
            </a:extLst>
          </p:cNvPr>
          <p:cNvSpPr/>
          <p:nvPr/>
        </p:nvSpPr>
        <p:spPr>
          <a:xfrm>
            <a:off x="3827496" y="4483530"/>
            <a:ext cx="2268503" cy="2237945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352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43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check if key 28 is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080" y="1590613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688EAA-4DB1-B804-619D-E294AFFDFD93}"/>
                  </a:ext>
                </a:extLst>
              </p14:cNvPr>
              <p14:cNvContentPartPr/>
              <p14:nvPr/>
            </p14:nvContentPartPr>
            <p14:xfrm>
              <a:off x="2391120" y="1259280"/>
              <a:ext cx="2352960" cy="3632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688EAA-4DB1-B804-619D-E294AFFDFD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1760" y="1249920"/>
                <a:ext cx="2371680" cy="36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288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check if key 28 is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33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28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6BD4D-7033-201E-B9F0-B1A59B363E04}"/>
              </a:ext>
            </a:extLst>
          </p:cNvPr>
          <p:cNvSpPr txBox="1"/>
          <p:nvPr/>
        </p:nvSpPr>
        <p:spPr>
          <a:xfrm>
            <a:off x="4958938" y="2089514"/>
            <a:ext cx="253115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4 comparisons </a:t>
            </a:r>
            <a:r>
              <a:rPr lang="en-CA" sz="2400" dirty="0"/>
              <a:t>are needed to find 28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87416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45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prove 31 is </a:t>
            </a:r>
            <a:r>
              <a:rPr lang="en-CA" sz="2400" b="1" dirty="0"/>
              <a:t>not</a:t>
            </a:r>
            <a:r>
              <a:rPr lang="en-CA" sz="2400" dirty="0"/>
              <a:t>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080" y="1590613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17A8DF-48F2-56A4-50F3-EA884980B5FD}"/>
                  </a:ext>
                </a:extLst>
              </p14:cNvPr>
              <p14:cNvContentPartPr/>
              <p14:nvPr/>
            </p14:nvContentPartPr>
            <p14:xfrm>
              <a:off x="2336040" y="1263240"/>
              <a:ext cx="3077280" cy="343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17A8DF-48F2-56A4-50F3-EA884980B5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6680" y="1253880"/>
                <a:ext cx="3096000" cy="345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4005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46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prove 31 is </a:t>
            </a:r>
            <a:r>
              <a:rPr lang="en-CA" sz="2400" b="1" dirty="0"/>
              <a:t>not</a:t>
            </a:r>
            <a:r>
              <a:rPr lang="en-CA" sz="2400" dirty="0"/>
              <a:t>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33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1D728-F3F8-A0DC-3FD8-5C9E981EB069}"/>
              </a:ext>
            </a:extLst>
          </p:cNvPr>
          <p:cNvSpPr txBox="1"/>
          <p:nvPr/>
        </p:nvSpPr>
        <p:spPr>
          <a:xfrm>
            <a:off x="5324605" y="2111197"/>
            <a:ext cx="253115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3 comparisons </a:t>
            </a:r>
            <a:r>
              <a:rPr lang="en-CA" sz="2400" dirty="0"/>
              <a:t>are need to show 31 is not in the BST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21977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47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441358" y="364138"/>
            <a:ext cx="36850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an algorithm for checking if a key is in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13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9326" y="1433502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2366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48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441358" y="364138"/>
            <a:ext cx="36850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an algorithm for checking if a key is in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13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B0025-E335-D527-F0A4-03BD38F599F9}"/>
              </a:ext>
            </a:extLst>
          </p:cNvPr>
          <p:cNvSpPr txBox="1"/>
          <p:nvPr/>
        </p:nvSpPr>
        <p:spPr>
          <a:xfrm>
            <a:off x="7687425" y="1844526"/>
            <a:ext cx="2950808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bool contains(k)</a:t>
            </a:r>
            <a:br>
              <a:rPr lang="en-CA" sz="2400" dirty="0"/>
            </a:br>
            <a:r>
              <a:rPr lang="en-CA" sz="2400" dirty="0"/>
              <a:t>   p = root</a:t>
            </a:r>
            <a:br>
              <a:rPr lang="en-CA" sz="2400" dirty="0"/>
            </a:br>
            <a:r>
              <a:rPr lang="en-CA" sz="2400" dirty="0"/>
              <a:t>   while p != </a:t>
            </a:r>
            <a:r>
              <a:rPr lang="en-CA" sz="2400" dirty="0" err="1"/>
              <a:t>nullptr</a:t>
            </a:r>
            <a:r>
              <a:rPr lang="en-CA" sz="2400" dirty="0"/>
              <a:t>:</a:t>
            </a:r>
            <a:br>
              <a:rPr lang="en-CA" sz="2400" dirty="0"/>
            </a:br>
            <a:r>
              <a:rPr lang="en-CA" sz="2400" dirty="0"/>
              <a:t>         if k == p-&gt;key:</a:t>
            </a:r>
            <a:br>
              <a:rPr lang="en-CA" sz="2400" dirty="0"/>
            </a:br>
            <a:r>
              <a:rPr lang="en-CA" sz="2400" dirty="0"/>
              <a:t>               return true</a:t>
            </a:r>
          </a:p>
          <a:p>
            <a:r>
              <a:rPr lang="en-CA" sz="2400" dirty="0"/>
              <a:t>         else if k &lt; p-&gt;key:</a:t>
            </a:r>
            <a:br>
              <a:rPr lang="en-CA" sz="2400" dirty="0"/>
            </a:br>
            <a:r>
              <a:rPr lang="en-CA" sz="2400" dirty="0"/>
              <a:t>               p = p-&gt;left</a:t>
            </a:r>
            <a:br>
              <a:rPr lang="en-CA" sz="2400" dirty="0"/>
            </a:br>
            <a:r>
              <a:rPr lang="en-CA" sz="2400" dirty="0"/>
              <a:t>         else if k &gt; p-&gt;key:</a:t>
            </a:r>
            <a:br>
              <a:rPr lang="en-CA" sz="2400" dirty="0"/>
            </a:br>
            <a:r>
              <a:rPr lang="en-CA" sz="2400" dirty="0"/>
              <a:t>               p = p-&gt;right</a:t>
            </a:r>
          </a:p>
          <a:p>
            <a:r>
              <a:rPr lang="en-CA" sz="2400" dirty="0"/>
              <a:t>   return false</a:t>
            </a:r>
            <a:br>
              <a:rPr lang="en-CA" sz="2400" dirty="0"/>
            </a:br>
            <a:r>
              <a:rPr lang="en-CA" dirty="0"/>
              <a:t>   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E922F4-A48B-39A8-405C-58E33B768456}"/>
                  </a:ext>
                </a:extLst>
              </p14:cNvPr>
              <p14:cNvContentPartPr/>
              <p14:nvPr/>
            </p14:nvContentPartPr>
            <p14:xfrm>
              <a:off x="10191960" y="3014640"/>
              <a:ext cx="947520" cy="1415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E922F4-A48B-39A8-405C-58E33B7684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2600" y="3005280"/>
                <a:ext cx="966240" cy="143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81199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49</a:t>
            </a:fld>
            <a:endParaRPr lang="en-AU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32C2CB-4BE5-6E2E-1687-55297450E473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pic>
        <p:nvPicPr>
          <p:cNvPr id="29" name="Graphic 28" descr="Question Mark with solid fill">
            <a:extLst>
              <a:ext uri="{FF2B5EF4-FFF2-40B4-BE49-F238E27FC236}">
                <a16:creationId xmlns:a16="http://schemas.microsoft.com/office/drawing/2014/main" id="{C300BB9B-BD54-1808-EA0D-E38C967F4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2051" y="2105097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5A7B2BE-08C3-AA5A-4310-60BF4F41C644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DBEC25-C234-B08F-5099-A13E91C4C9F3}"/>
                  </a:ext>
                </a:extLst>
              </p14:cNvPr>
              <p14:cNvContentPartPr/>
              <p14:nvPr/>
            </p14:nvContentPartPr>
            <p14:xfrm>
              <a:off x="901080" y="349560"/>
              <a:ext cx="10896480" cy="615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DBEC25-C234-B08F-5099-A13E91C4C9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720" y="340200"/>
                <a:ext cx="10915200" cy="617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21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93FE4F5E-9BB7-A57B-A08F-E67D1F854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2863" y="4707998"/>
            <a:ext cx="914400" cy="914400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EB73545D-7EB6-BE3F-DB43-AF37705D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</a:t>
            </a:fld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9247AF-D543-AE89-A934-85F368CBE0ED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122149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88FBC6-6017-91BE-5C7D-48D1AFECB5E4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6846366" y="844599"/>
            <a:ext cx="339701" cy="844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3C3C7F-9D80-E5BC-E6D1-F22749820AA7}"/>
              </a:ext>
            </a:extLst>
          </p:cNvPr>
          <p:cNvCxnSpPr>
            <a:cxnSpLocks/>
          </p:cNvCxnSpPr>
          <p:nvPr/>
        </p:nvCxnSpPr>
        <p:spPr>
          <a:xfrm>
            <a:off x="6846366" y="1689196"/>
            <a:ext cx="510715" cy="39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463F6-5E88-9521-433A-7AB7219B12B9}"/>
              </a:ext>
            </a:extLst>
          </p:cNvPr>
          <p:cNvCxnSpPr>
            <a:cxnSpLocks/>
          </p:cNvCxnSpPr>
          <p:nvPr/>
        </p:nvCxnSpPr>
        <p:spPr>
          <a:xfrm flipH="1">
            <a:off x="7273319" y="2080085"/>
            <a:ext cx="83762" cy="481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06015-8186-2817-87A9-47F5F73F5CA7}"/>
              </a:ext>
            </a:extLst>
          </p:cNvPr>
          <p:cNvCxnSpPr>
            <a:cxnSpLocks/>
          </p:cNvCxnSpPr>
          <p:nvPr/>
        </p:nvCxnSpPr>
        <p:spPr>
          <a:xfrm flipH="1">
            <a:off x="6846366" y="2561716"/>
            <a:ext cx="426953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A044A3-E838-237D-B3C1-ADA530B61FBD}"/>
              </a:ext>
            </a:extLst>
          </p:cNvPr>
          <p:cNvCxnSpPr>
            <a:cxnSpLocks/>
          </p:cNvCxnSpPr>
          <p:nvPr/>
        </p:nvCxnSpPr>
        <p:spPr>
          <a:xfrm>
            <a:off x="6846366" y="3019497"/>
            <a:ext cx="255357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2714E-B5FA-4A1F-2946-09D72BEF60EF}"/>
              </a:ext>
            </a:extLst>
          </p:cNvPr>
          <p:cNvCxnSpPr>
            <a:cxnSpLocks/>
          </p:cNvCxnSpPr>
          <p:nvPr/>
        </p:nvCxnSpPr>
        <p:spPr>
          <a:xfrm flipH="1">
            <a:off x="6846366" y="3336513"/>
            <a:ext cx="255357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56F9A-ACEE-CD2F-761A-AA20FA1DA1D6}"/>
              </a:ext>
            </a:extLst>
          </p:cNvPr>
          <p:cNvCxnSpPr>
            <a:cxnSpLocks/>
          </p:cNvCxnSpPr>
          <p:nvPr/>
        </p:nvCxnSpPr>
        <p:spPr>
          <a:xfrm>
            <a:off x="6846366" y="3794294"/>
            <a:ext cx="169850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BD78F4F5-F6BB-8A82-E01A-BA338F4E1EAD}"/>
              </a:ext>
            </a:extLst>
          </p:cNvPr>
          <p:cNvSpPr/>
          <p:nvPr/>
        </p:nvSpPr>
        <p:spPr>
          <a:xfrm>
            <a:off x="9339444" y="844599"/>
            <a:ext cx="293168" cy="3272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87446-AB4E-C7E7-AE0B-D3D92E3AC545}"/>
              </a:ext>
            </a:extLst>
          </p:cNvPr>
          <p:cNvSpPr txBox="1"/>
          <p:nvPr/>
        </p:nvSpPr>
        <p:spPr>
          <a:xfrm>
            <a:off x="9731496" y="2080085"/>
            <a:ext cx="16508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 h of the tree ranges from </a:t>
            </a:r>
            <a:r>
              <a:rPr lang="en-CA" b="1" dirty="0"/>
              <a:t>n</a:t>
            </a:r>
            <a:r>
              <a:rPr lang="en-CA" dirty="0"/>
              <a:t> to </a:t>
            </a:r>
            <a:r>
              <a:rPr lang="en-CA" b="1" dirty="0"/>
              <a:t>log n</a:t>
            </a:r>
            <a:endParaRPr lang="en-AU" b="1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22159C0-AAD8-3610-BC87-5F01F5AF2707}"/>
              </a:ext>
            </a:extLst>
          </p:cNvPr>
          <p:cNvSpPr/>
          <p:nvPr/>
        </p:nvSpPr>
        <p:spPr>
          <a:xfrm rot="10800000">
            <a:off x="4675539" y="838480"/>
            <a:ext cx="293168" cy="3272830"/>
          </a:xfrm>
          <a:prstGeom prst="rightBrace">
            <a:avLst>
              <a:gd name="adj1" fmla="val 8333"/>
              <a:gd name="adj2" fmla="val 254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DFCC1-8C01-B205-A705-803FD943C8B4}"/>
              </a:ext>
            </a:extLst>
          </p:cNvPr>
          <p:cNvSpPr txBox="1"/>
          <p:nvPr/>
        </p:nvSpPr>
        <p:spPr>
          <a:xfrm>
            <a:off x="2472718" y="2699702"/>
            <a:ext cx="20312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you need to search from the root to the deepest leaf.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0A89F-D18A-3D24-A043-49881C38D32E}"/>
              </a:ext>
            </a:extLst>
          </p:cNvPr>
          <p:cNvSpPr txBox="1"/>
          <p:nvPr/>
        </p:nvSpPr>
        <p:spPr>
          <a:xfrm>
            <a:off x="6391492" y="4569091"/>
            <a:ext cx="22778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</a:t>
            </a:r>
            <a:r>
              <a:rPr lang="en-CA" b="1" dirty="0"/>
              <a:t>O(h)</a:t>
            </a:r>
            <a:r>
              <a:rPr lang="en-CA" dirty="0"/>
              <a:t> comparisons needed, where </a:t>
            </a:r>
            <a:r>
              <a:rPr lang="en-CA" b="1" dirty="0"/>
              <a:t>h</a:t>
            </a:r>
            <a:r>
              <a:rPr lang="en-CA" dirty="0"/>
              <a:t> is the height of the tree.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41D314-5F6D-0E21-DE3D-DF75EB10E2CC}"/>
              </a:ext>
            </a:extLst>
          </p:cNvPr>
          <p:cNvCxnSpPr>
            <a:cxnSpLocks/>
          </p:cNvCxnSpPr>
          <p:nvPr/>
        </p:nvCxnSpPr>
        <p:spPr>
          <a:xfrm>
            <a:off x="4222994" y="3999627"/>
            <a:ext cx="2082991" cy="106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1EB7E6-24C9-BCFC-B505-1EF7072D7E63}"/>
              </a:ext>
            </a:extLst>
          </p:cNvPr>
          <p:cNvCxnSpPr>
            <a:cxnSpLocks/>
          </p:cNvCxnSpPr>
          <p:nvPr/>
        </p:nvCxnSpPr>
        <p:spPr>
          <a:xfrm flipV="1">
            <a:off x="8754856" y="3182950"/>
            <a:ext cx="1722353" cy="198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3EBF09-B6A9-9BFA-E445-5F929ED19C3A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7E683B-44AB-309B-64E6-460DC736CF9E}"/>
                  </a:ext>
                </a:extLst>
              </p14:cNvPr>
              <p14:cNvContentPartPr/>
              <p14:nvPr/>
            </p14:nvContentPartPr>
            <p14:xfrm>
              <a:off x="303840" y="5000760"/>
              <a:ext cx="4889880" cy="1127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7E683B-44AB-309B-64E6-460DC736C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480" y="4991400"/>
                <a:ext cx="4908600" cy="11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652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88FBC6-6017-91BE-5C7D-48D1AFECB5E4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6846366" y="844599"/>
            <a:ext cx="339701" cy="844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3C3C7F-9D80-E5BC-E6D1-F22749820AA7}"/>
              </a:ext>
            </a:extLst>
          </p:cNvPr>
          <p:cNvCxnSpPr>
            <a:cxnSpLocks/>
          </p:cNvCxnSpPr>
          <p:nvPr/>
        </p:nvCxnSpPr>
        <p:spPr>
          <a:xfrm>
            <a:off x="6846366" y="1689196"/>
            <a:ext cx="510715" cy="39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463F6-5E88-9521-433A-7AB7219B12B9}"/>
              </a:ext>
            </a:extLst>
          </p:cNvPr>
          <p:cNvCxnSpPr>
            <a:cxnSpLocks/>
          </p:cNvCxnSpPr>
          <p:nvPr/>
        </p:nvCxnSpPr>
        <p:spPr>
          <a:xfrm flipH="1">
            <a:off x="7273319" y="2080085"/>
            <a:ext cx="83762" cy="481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06015-8186-2817-87A9-47F5F73F5CA7}"/>
              </a:ext>
            </a:extLst>
          </p:cNvPr>
          <p:cNvCxnSpPr>
            <a:cxnSpLocks/>
          </p:cNvCxnSpPr>
          <p:nvPr/>
        </p:nvCxnSpPr>
        <p:spPr>
          <a:xfrm flipH="1">
            <a:off x="6846366" y="2561716"/>
            <a:ext cx="426953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A044A3-E838-237D-B3C1-ADA530B61FBD}"/>
              </a:ext>
            </a:extLst>
          </p:cNvPr>
          <p:cNvCxnSpPr>
            <a:cxnSpLocks/>
          </p:cNvCxnSpPr>
          <p:nvPr/>
        </p:nvCxnSpPr>
        <p:spPr>
          <a:xfrm>
            <a:off x="6846366" y="3019497"/>
            <a:ext cx="255357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2714E-B5FA-4A1F-2946-09D72BEF60EF}"/>
              </a:ext>
            </a:extLst>
          </p:cNvPr>
          <p:cNvCxnSpPr>
            <a:cxnSpLocks/>
          </p:cNvCxnSpPr>
          <p:nvPr/>
        </p:nvCxnSpPr>
        <p:spPr>
          <a:xfrm flipH="1">
            <a:off x="6846366" y="3336513"/>
            <a:ext cx="255357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56F9A-ACEE-CD2F-761A-AA20FA1DA1D6}"/>
              </a:ext>
            </a:extLst>
          </p:cNvPr>
          <p:cNvCxnSpPr>
            <a:cxnSpLocks/>
          </p:cNvCxnSpPr>
          <p:nvPr/>
        </p:nvCxnSpPr>
        <p:spPr>
          <a:xfrm>
            <a:off x="6846366" y="3794294"/>
            <a:ext cx="169850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BD78F4F5-F6BB-8A82-E01A-BA338F4E1EAD}"/>
              </a:ext>
            </a:extLst>
          </p:cNvPr>
          <p:cNvSpPr/>
          <p:nvPr/>
        </p:nvSpPr>
        <p:spPr>
          <a:xfrm>
            <a:off x="9339444" y="844599"/>
            <a:ext cx="293168" cy="3272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87446-AB4E-C7E7-AE0B-D3D92E3AC545}"/>
              </a:ext>
            </a:extLst>
          </p:cNvPr>
          <p:cNvSpPr txBox="1"/>
          <p:nvPr/>
        </p:nvSpPr>
        <p:spPr>
          <a:xfrm>
            <a:off x="9731496" y="2080085"/>
            <a:ext cx="16508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 h of the tree ranges from </a:t>
            </a:r>
            <a:r>
              <a:rPr lang="en-CA" b="1" dirty="0"/>
              <a:t>n</a:t>
            </a:r>
            <a:r>
              <a:rPr lang="en-CA" dirty="0"/>
              <a:t> to </a:t>
            </a:r>
            <a:r>
              <a:rPr lang="en-CA" b="1" dirty="0"/>
              <a:t>log n</a:t>
            </a:r>
            <a:endParaRPr lang="en-AU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3EBF09-B6A9-9BFA-E445-5F929ED19C3A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7B946-D849-BF13-E7DF-D8BD9423280B}"/>
              </a:ext>
            </a:extLst>
          </p:cNvPr>
          <p:cNvSpPr txBox="1"/>
          <p:nvPr/>
        </p:nvSpPr>
        <p:spPr>
          <a:xfrm>
            <a:off x="1675673" y="2477954"/>
            <a:ext cx="288891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worst-case</a:t>
            </a:r>
            <a:r>
              <a:rPr lang="en-CA" dirty="0"/>
              <a:t> performance of </a:t>
            </a:r>
            <a:r>
              <a:rPr lang="en-CA" b="1" dirty="0"/>
              <a:t>contains(k)</a:t>
            </a:r>
            <a:r>
              <a:rPr lang="en-CA" dirty="0"/>
              <a:t> is </a:t>
            </a:r>
            <a:r>
              <a:rPr lang="en-CA" b="1" dirty="0"/>
              <a:t>O(h)</a:t>
            </a:r>
            <a:r>
              <a:rPr lang="en-CA" dirty="0"/>
              <a:t>, where </a:t>
            </a:r>
            <a:r>
              <a:rPr lang="en-CA" b="1" dirty="0"/>
              <a:t>h</a:t>
            </a:r>
            <a:r>
              <a:rPr lang="en-CA" dirty="0"/>
              <a:t> is the height of the tree.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E3226-CF22-7FB2-C1CA-462785265F49}"/>
              </a:ext>
            </a:extLst>
          </p:cNvPr>
          <p:cNvSpPr txBox="1"/>
          <p:nvPr/>
        </p:nvSpPr>
        <p:spPr>
          <a:xfrm>
            <a:off x="2149932" y="3426995"/>
            <a:ext cx="2495940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bool contains(k)</a:t>
            </a:r>
            <a:br>
              <a:rPr lang="en-CA" sz="2000" dirty="0"/>
            </a:br>
            <a:r>
              <a:rPr lang="en-CA" sz="2000" dirty="0"/>
              <a:t>   p = root</a:t>
            </a:r>
            <a:br>
              <a:rPr lang="en-CA" sz="2000" dirty="0"/>
            </a:br>
            <a:r>
              <a:rPr lang="en-CA" sz="2000" dirty="0"/>
              <a:t>   while p != </a:t>
            </a:r>
            <a:r>
              <a:rPr lang="en-CA" sz="2000" dirty="0" err="1"/>
              <a:t>nullptr</a:t>
            </a:r>
            <a:r>
              <a:rPr lang="en-CA" sz="2000" dirty="0"/>
              <a:t>:</a:t>
            </a:r>
            <a:br>
              <a:rPr lang="en-CA" sz="2000" dirty="0"/>
            </a:br>
            <a:r>
              <a:rPr lang="en-CA" sz="2000" dirty="0"/>
              <a:t>         if k == p-&gt;key:</a:t>
            </a:r>
            <a:br>
              <a:rPr lang="en-CA" sz="2000" dirty="0"/>
            </a:br>
            <a:r>
              <a:rPr lang="en-CA" sz="2000" dirty="0"/>
              <a:t>               return true</a:t>
            </a:r>
          </a:p>
          <a:p>
            <a:r>
              <a:rPr lang="en-CA" sz="2000" dirty="0"/>
              <a:t>         else if k &lt; p-&gt;key:</a:t>
            </a:r>
            <a:br>
              <a:rPr lang="en-CA" sz="2000" dirty="0"/>
            </a:br>
            <a:r>
              <a:rPr lang="en-CA" sz="2000" dirty="0"/>
              <a:t>               p = p-&gt;left</a:t>
            </a:r>
            <a:br>
              <a:rPr lang="en-CA" sz="2000" dirty="0"/>
            </a:br>
            <a:r>
              <a:rPr lang="en-CA" sz="2000" dirty="0"/>
              <a:t>         else if k &gt; p-&gt;key:</a:t>
            </a:r>
            <a:br>
              <a:rPr lang="en-CA" sz="2000" dirty="0"/>
            </a:br>
            <a:r>
              <a:rPr lang="en-CA" sz="2000" dirty="0"/>
              <a:t>               p = p-&gt;right</a:t>
            </a:r>
          </a:p>
          <a:p>
            <a:r>
              <a:rPr lang="en-CA" sz="2000" dirty="0"/>
              <a:t>   return false</a:t>
            </a:r>
            <a:br>
              <a:rPr lang="en-CA" dirty="0"/>
            </a:br>
            <a:r>
              <a:rPr lang="en-CA" dirty="0"/>
              <a:t>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5818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4159-B77F-D6E5-F12C-357039C1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Binary Search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A48B4-F5F7-F130-6FE0-792A8A9B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These 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  <a:p>
            <a:r>
              <a:rPr lang="en-CA" b="1" dirty="0"/>
              <a:t>Adding</a:t>
            </a:r>
            <a:r>
              <a:rPr lang="en-CA" dirty="0"/>
              <a:t> and </a:t>
            </a:r>
            <a:r>
              <a:rPr lang="en-CA" b="1" dirty="0"/>
              <a:t>deleting</a:t>
            </a:r>
            <a:r>
              <a:rPr lang="en-CA" dirty="0"/>
              <a:t> keys can change the shape of the BST</a:t>
            </a:r>
          </a:p>
          <a:p>
            <a:pPr lvl="1"/>
            <a:r>
              <a:rPr lang="en-CA" dirty="0"/>
              <a:t>They could </a:t>
            </a:r>
            <a:r>
              <a:rPr lang="en-CA" b="1" dirty="0"/>
              <a:t>increase the height</a:t>
            </a:r>
            <a:r>
              <a:rPr lang="en-CA" dirty="0"/>
              <a:t>, slowing down height-based tree operations</a:t>
            </a:r>
          </a:p>
          <a:p>
            <a:r>
              <a:rPr lang="en-CA" dirty="0"/>
              <a:t>In practice, </a:t>
            </a:r>
            <a:r>
              <a:rPr lang="en-CA" b="1" dirty="0"/>
              <a:t>plain</a:t>
            </a:r>
            <a:r>
              <a:rPr lang="en-CA" dirty="0"/>
              <a:t> BSTs can become quite tall, making them perform very poorly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DE9F1-F821-FCBA-EE95-D970B4B0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2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53</a:t>
            </a:fld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CE409C-172B-07C2-0775-9328E983A673}"/>
              </a:ext>
            </a:extLst>
          </p:cNvPr>
          <p:cNvGrpSpPr/>
          <p:nvPr/>
        </p:nvGrpSpPr>
        <p:grpSpPr>
          <a:xfrm>
            <a:off x="3530382" y="1198105"/>
            <a:ext cx="5131235" cy="4369345"/>
            <a:chOff x="8157887" y="4146092"/>
            <a:chExt cx="2571750" cy="196644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325A1CE-DFF7-A5E8-1E51-BCDE163A0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887" y="4146092"/>
              <a:ext cx="2571750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FEED09-3B05-EE8B-3210-9DF50B6C3A2B}"/>
                </a:ext>
              </a:extLst>
            </p:cNvPr>
            <p:cNvSpPr txBox="1"/>
            <p:nvPr/>
          </p:nvSpPr>
          <p:spPr>
            <a:xfrm>
              <a:off x="8157887" y="5946317"/>
              <a:ext cx="2571750" cy="16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71384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54</a:t>
            </a:fld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CE409C-172B-07C2-0775-9328E983A673}"/>
              </a:ext>
            </a:extLst>
          </p:cNvPr>
          <p:cNvGrpSpPr/>
          <p:nvPr/>
        </p:nvGrpSpPr>
        <p:grpSpPr>
          <a:xfrm>
            <a:off x="3530382" y="1198105"/>
            <a:ext cx="5131235" cy="4369345"/>
            <a:chOff x="8157887" y="4146092"/>
            <a:chExt cx="2571750" cy="196644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325A1CE-DFF7-A5E8-1E51-BCDE163A0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887" y="4146092"/>
              <a:ext cx="2571750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FEED09-3B05-EE8B-3210-9DF50B6C3A2B}"/>
                </a:ext>
              </a:extLst>
            </p:cNvPr>
            <p:cNvSpPr txBox="1"/>
            <p:nvPr/>
          </p:nvSpPr>
          <p:spPr>
            <a:xfrm>
              <a:off x="8157887" y="5946317"/>
              <a:ext cx="2571750" cy="16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Georgy Adelson-</a:t>
              </a:r>
              <a:r>
                <a:rPr lang="en-AU" dirty="0" err="1"/>
                <a:t>Velsky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4674809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55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CC5B6-F390-4401-A17F-F3609E2CE8FF}"/>
              </a:ext>
            </a:extLst>
          </p:cNvPr>
          <p:cNvGrpSpPr/>
          <p:nvPr/>
        </p:nvGrpSpPr>
        <p:grpSpPr>
          <a:xfrm>
            <a:off x="4342356" y="735118"/>
            <a:ext cx="3507287" cy="5387764"/>
            <a:chOff x="6009640" y="163579"/>
            <a:chExt cx="2130613" cy="315235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E648BB5-AFD7-AAAC-0D27-C4DF65A1A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753" y="163579"/>
              <a:ext cx="2095500" cy="293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0C20C2-C182-8533-2DE3-53E5D179E268}"/>
                </a:ext>
              </a:extLst>
            </p:cNvPr>
            <p:cNvSpPr txBox="1"/>
            <p:nvPr/>
          </p:nvSpPr>
          <p:spPr>
            <a:xfrm>
              <a:off x="6009640" y="3099841"/>
              <a:ext cx="2130612" cy="216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8560718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56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CC5B6-F390-4401-A17F-F3609E2CE8FF}"/>
              </a:ext>
            </a:extLst>
          </p:cNvPr>
          <p:cNvGrpSpPr/>
          <p:nvPr/>
        </p:nvGrpSpPr>
        <p:grpSpPr>
          <a:xfrm>
            <a:off x="4342356" y="735118"/>
            <a:ext cx="3507287" cy="5387764"/>
            <a:chOff x="6009640" y="163579"/>
            <a:chExt cx="2130613" cy="315235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E648BB5-AFD7-AAAC-0D27-C4DF65A1A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753" y="163579"/>
              <a:ext cx="2095500" cy="293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0C20C2-C182-8533-2DE3-53E5D179E268}"/>
                </a:ext>
              </a:extLst>
            </p:cNvPr>
            <p:cNvSpPr txBox="1"/>
            <p:nvPr/>
          </p:nvSpPr>
          <p:spPr>
            <a:xfrm>
              <a:off x="6009640" y="3099841"/>
              <a:ext cx="2130612" cy="216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Evgenii Landis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6985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4760-CEC6-914F-AF64-E3CA8D56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7221" cy="1325563"/>
          </a:xfrm>
        </p:spPr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4C790D-A0C0-3CDE-8E32-3D5357E10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187221" cy="28219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b="1" dirty="0"/>
                  <a:t>AVL trees </a:t>
                </a:r>
                <a:r>
                  <a:rPr lang="en-CA" dirty="0"/>
                  <a:t>are binary search trees</a:t>
                </a:r>
                <a:r>
                  <a:rPr lang="en-AU" dirty="0"/>
                  <a:t> whose height is guaranteed to be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AU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b="1" dirty="0"/>
                  <a:t>AVL trees </a:t>
                </a:r>
                <a:r>
                  <a:rPr lang="en-AU" dirty="0"/>
                  <a:t>satisfy the height-balance property: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4C790D-A0C0-3CDE-8E32-3D5357E10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187221" cy="2821945"/>
              </a:xfrm>
              <a:blipFill>
                <a:blip r:embed="rId2"/>
                <a:stretch>
                  <a:fillRect l="-3061" t="-3456" r="-36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57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CC5B6-F390-4401-A17F-F3609E2CE8FF}"/>
              </a:ext>
            </a:extLst>
          </p:cNvPr>
          <p:cNvGrpSpPr/>
          <p:nvPr/>
        </p:nvGrpSpPr>
        <p:grpSpPr>
          <a:xfrm>
            <a:off x="9020175" y="2936927"/>
            <a:ext cx="2095500" cy="3305594"/>
            <a:chOff x="6044753" y="163579"/>
            <a:chExt cx="2095500" cy="330559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E648BB5-AFD7-AAAC-0D27-C4DF65A1A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753" y="163579"/>
              <a:ext cx="2095500" cy="293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0C20C2-C182-8533-2DE3-53E5D179E268}"/>
                </a:ext>
              </a:extLst>
            </p:cNvPr>
            <p:cNvSpPr txBox="1"/>
            <p:nvPr/>
          </p:nvSpPr>
          <p:spPr>
            <a:xfrm>
              <a:off x="6347363" y="3099841"/>
              <a:ext cx="1490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Evgenii Landis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CE409C-172B-07C2-0775-9328E983A673}"/>
              </a:ext>
            </a:extLst>
          </p:cNvPr>
          <p:cNvGrpSpPr/>
          <p:nvPr/>
        </p:nvGrpSpPr>
        <p:grpSpPr>
          <a:xfrm>
            <a:off x="8782050" y="365125"/>
            <a:ext cx="2571750" cy="2169557"/>
            <a:chOff x="8157887" y="4146092"/>
            <a:chExt cx="2571750" cy="216955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325A1CE-DFF7-A5E8-1E51-BCDE163A0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887" y="4146092"/>
              <a:ext cx="2571750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FEED09-3B05-EE8B-3210-9DF50B6C3A2B}"/>
                </a:ext>
              </a:extLst>
            </p:cNvPr>
            <p:cNvSpPr txBox="1"/>
            <p:nvPr/>
          </p:nvSpPr>
          <p:spPr>
            <a:xfrm>
              <a:off x="8281521" y="5946317"/>
              <a:ext cx="2324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Georgy Adelson-Velsky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E5A540-E702-1A38-546C-F57E078B18E2}"/>
              </a:ext>
            </a:extLst>
          </p:cNvPr>
          <p:cNvSpPr txBox="1"/>
          <p:nvPr/>
        </p:nvSpPr>
        <p:spPr>
          <a:xfrm>
            <a:off x="6638607" y="2135273"/>
            <a:ext cx="190233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are the two inventors of the AVL tree. Can you guess why they’re called </a:t>
            </a:r>
            <a:r>
              <a:rPr lang="en-CA" b="1" dirty="0"/>
              <a:t>AVL</a:t>
            </a:r>
            <a:r>
              <a:rPr lang="en-CA" dirty="0"/>
              <a:t> trees?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F1789-F43F-8554-AB89-037D59B45104}"/>
              </a:ext>
            </a:extLst>
          </p:cNvPr>
          <p:cNvSpPr txBox="1"/>
          <p:nvPr/>
        </p:nvSpPr>
        <p:spPr>
          <a:xfrm>
            <a:off x="1251689" y="4620608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</p:spTree>
    <p:extLst>
      <p:ext uri="{BB962C8B-B14F-4D97-AF65-F5344CB8AC3E}">
        <p14:creationId xmlns:p14="http://schemas.microsoft.com/office/powerpoint/2010/main" val="20966801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58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14060" y="608892"/>
            <a:ext cx="155016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are the </a:t>
            </a:r>
            <a:r>
              <a:rPr lang="en-CA" b="1" dirty="0"/>
              <a:t>heights</a:t>
            </a:r>
            <a:r>
              <a:rPr lang="en-CA" dirty="0"/>
              <a:t> of each node?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AAA44F-B8B4-25DF-BC86-0B9157B98F84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83BB0C6-4307-FE2D-5ED4-C67BB82CAECC}"/>
                  </a:ext>
                </a:extLst>
              </p14:cNvPr>
              <p14:cNvContentPartPr/>
              <p14:nvPr/>
            </p14:nvContentPartPr>
            <p14:xfrm>
              <a:off x="3326400" y="2214360"/>
              <a:ext cx="3540600" cy="3139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83BB0C6-4307-FE2D-5ED4-C67BB82CAE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7040" y="2205000"/>
                <a:ext cx="3559320" cy="31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47191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59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814060" y="608892"/>
            <a:ext cx="155016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are the </a:t>
            </a:r>
            <a:r>
              <a:rPr lang="en-CA" b="1" dirty="0"/>
              <a:t>heights</a:t>
            </a:r>
            <a:r>
              <a:rPr lang="en-CA" dirty="0"/>
              <a:t> of each node?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5135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151" name="Graphic 150" descr="Question Mark with solid fill">
            <a:extLst>
              <a:ext uri="{FF2B5EF4-FFF2-40B4-BE49-F238E27FC236}">
                <a16:creationId xmlns:a16="http://schemas.microsoft.com/office/drawing/2014/main" id="{F38EAB0E-3D57-2263-7431-F1182F79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1965" y="4511726"/>
            <a:ext cx="914400" cy="914400"/>
          </a:xfrm>
          <a:prstGeom prst="rect">
            <a:avLst/>
          </a:prstGeom>
        </p:spPr>
      </p:pic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026A9E33-17B6-0086-B6F9-B9C2CAC6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</a:t>
            </a:fld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6972F0-F153-1E4B-B42A-032192AB939C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2</a:t>
            </a:r>
            <a:endParaRPr lang="en-AU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6AEE6E9-E959-A5DF-055C-BFE9D06BC1D5}"/>
                  </a:ext>
                </a:extLst>
              </p14:cNvPr>
              <p14:cNvContentPartPr/>
              <p14:nvPr/>
            </p14:nvContentPartPr>
            <p14:xfrm>
              <a:off x="8353080" y="1528560"/>
              <a:ext cx="2184120" cy="2747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AEE6E9-E959-A5DF-055C-BFE9D06BC1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43720" y="1519200"/>
                <a:ext cx="2202840" cy="27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32312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60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A9AFF1B6-35BD-7839-4368-E4A1C2B47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F1B5F0C-B477-3FFC-1E3F-EE7073074F43}"/>
                  </a:ext>
                </a:extLst>
              </p14:cNvPr>
              <p14:cNvContentPartPr/>
              <p14:nvPr/>
            </p14:nvContentPartPr>
            <p14:xfrm>
              <a:off x="3988800" y="2565360"/>
              <a:ext cx="5374800" cy="3097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F1B5F0C-B477-3FFC-1E3F-EE7073074F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9440" y="2556000"/>
                <a:ext cx="5393520" cy="31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5378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61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A9AFF1B6-35BD-7839-4368-E4A1C2B47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81F819-62A3-B288-0371-AF4F38D06B5D}"/>
              </a:ext>
            </a:extLst>
          </p:cNvPr>
          <p:cNvSpPr txBox="1"/>
          <p:nvPr/>
        </p:nvSpPr>
        <p:spPr>
          <a:xfrm>
            <a:off x="5429590" y="2374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13B0-43D0-CABE-6DC2-AC123BED9541}"/>
              </a:ext>
            </a:extLst>
          </p:cNvPr>
          <p:cNvSpPr txBox="1"/>
          <p:nvPr/>
        </p:nvSpPr>
        <p:spPr>
          <a:xfrm>
            <a:off x="4495128" y="3318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EB9D2-8429-723B-0D05-D88D3C40C516}"/>
              </a:ext>
            </a:extLst>
          </p:cNvPr>
          <p:cNvSpPr txBox="1"/>
          <p:nvPr/>
        </p:nvSpPr>
        <p:spPr>
          <a:xfrm>
            <a:off x="6280955" y="332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893C3-FF04-E70D-68A2-7B067BDED469}"/>
              </a:ext>
            </a:extLst>
          </p:cNvPr>
          <p:cNvSpPr txBox="1"/>
          <p:nvPr/>
        </p:nvSpPr>
        <p:spPr>
          <a:xfrm>
            <a:off x="3908695" y="4306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9DD8F7-471F-837A-FA01-E063B5A17D81}"/>
              </a:ext>
            </a:extLst>
          </p:cNvPr>
          <p:cNvSpPr txBox="1"/>
          <p:nvPr/>
        </p:nvSpPr>
        <p:spPr>
          <a:xfrm>
            <a:off x="5405748" y="4318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AFB8E-B815-6B5E-3AB3-4A4FA164F3B2}"/>
              </a:ext>
            </a:extLst>
          </p:cNvPr>
          <p:cNvSpPr txBox="1"/>
          <p:nvPr/>
        </p:nvSpPr>
        <p:spPr>
          <a:xfrm>
            <a:off x="4606499" y="508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703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62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1F819-62A3-B288-0371-AF4F38D06B5D}"/>
              </a:ext>
            </a:extLst>
          </p:cNvPr>
          <p:cNvSpPr txBox="1"/>
          <p:nvPr/>
        </p:nvSpPr>
        <p:spPr>
          <a:xfrm>
            <a:off x="5429590" y="2374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13B0-43D0-CABE-6DC2-AC123BED9541}"/>
              </a:ext>
            </a:extLst>
          </p:cNvPr>
          <p:cNvSpPr txBox="1"/>
          <p:nvPr/>
        </p:nvSpPr>
        <p:spPr>
          <a:xfrm>
            <a:off x="4495128" y="3318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EB9D2-8429-723B-0D05-D88D3C40C516}"/>
              </a:ext>
            </a:extLst>
          </p:cNvPr>
          <p:cNvSpPr txBox="1"/>
          <p:nvPr/>
        </p:nvSpPr>
        <p:spPr>
          <a:xfrm>
            <a:off x="6280955" y="332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893C3-FF04-E70D-68A2-7B067BDED469}"/>
              </a:ext>
            </a:extLst>
          </p:cNvPr>
          <p:cNvSpPr txBox="1"/>
          <p:nvPr/>
        </p:nvSpPr>
        <p:spPr>
          <a:xfrm>
            <a:off x="3908695" y="4306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9DD8F7-471F-837A-FA01-E063B5A17D81}"/>
              </a:ext>
            </a:extLst>
          </p:cNvPr>
          <p:cNvSpPr txBox="1"/>
          <p:nvPr/>
        </p:nvSpPr>
        <p:spPr>
          <a:xfrm>
            <a:off x="5405748" y="4318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AFB8E-B815-6B5E-3AB3-4A4FA164F3B2}"/>
              </a:ext>
            </a:extLst>
          </p:cNvPr>
          <p:cNvSpPr txBox="1"/>
          <p:nvPr/>
        </p:nvSpPr>
        <p:spPr>
          <a:xfrm>
            <a:off x="4606499" y="508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22391-1701-8FF7-1176-DC954110A49C}"/>
              </a:ext>
            </a:extLst>
          </p:cNvPr>
          <p:cNvSpPr txBox="1"/>
          <p:nvPr/>
        </p:nvSpPr>
        <p:spPr>
          <a:xfrm>
            <a:off x="8298650" y="2280849"/>
            <a:ext cx="2613694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No!</a:t>
            </a:r>
            <a:br>
              <a:rPr lang="en-CA" dirty="0"/>
            </a:br>
            <a:r>
              <a:rPr lang="en-CA" dirty="0"/>
              <a:t>To be height-balanced, every key node’s children must differ by at most 1.</a:t>
            </a:r>
          </a:p>
          <a:p>
            <a:pPr algn="ctr"/>
            <a:br>
              <a:rPr lang="en-CA" b="1" dirty="0"/>
            </a:br>
            <a:r>
              <a:rPr lang="en-CA" dirty="0"/>
              <a:t>But the root node has children whose height differs by 2, so it is not height-balanced.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0CDD07-24A8-6E6D-829C-B54F18B1538C}"/>
              </a:ext>
            </a:extLst>
          </p:cNvPr>
          <p:cNvCxnSpPr/>
          <p:nvPr/>
        </p:nvCxnSpPr>
        <p:spPr>
          <a:xfrm>
            <a:off x="6960486" y="1549246"/>
            <a:ext cx="2327097" cy="89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C75A6C-8D36-47C3-050C-D5B998507A64}"/>
              </a:ext>
            </a:extLst>
          </p:cNvPr>
          <p:cNvCxnSpPr>
            <a:cxnSpLocks/>
          </p:cNvCxnSpPr>
          <p:nvPr/>
        </p:nvCxnSpPr>
        <p:spPr>
          <a:xfrm flipH="1" flipV="1">
            <a:off x="5917237" y="2558118"/>
            <a:ext cx="2595034" cy="124821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CFF942-1701-DB0B-EA5E-3E15E8B7E62B}"/>
              </a:ext>
            </a:extLst>
          </p:cNvPr>
          <p:cNvSpPr txBox="1"/>
          <p:nvPr/>
        </p:nvSpPr>
        <p:spPr>
          <a:xfrm>
            <a:off x="6335943" y="5510143"/>
            <a:ext cx="21763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Not</a:t>
            </a:r>
            <a:r>
              <a:rPr lang="en-CA" dirty="0"/>
              <a:t> height-balanced,</a:t>
            </a:r>
          </a:p>
          <a:p>
            <a:pPr algn="ctr"/>
            <a:r>
              <a:rPr lang="en-CA" b="1" dirty="0"/>
              <a:t>so not an AVL tree.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5585067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63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001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64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7724297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65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ADBF4-1A76-7711-0D3F-87FF80F81D9F}"/>
              </a:ext>
            </a:extLst>
          </p:cNvPr>
          <p:cNvSpPr txBox="1"/>
          <p:nvPr/>
        </p:nvSpPr>
        <p:spPr>
          <a:xfrm>
            <a:off x="8234689" y="5289031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C6E1CE-D009-A888-DF09-1CA40537C78B}"/>
              </a:ext>
            </a:extLst>
          </p:cNvPr>
          <p:cNvSpPr txBox="1"/>
          <p:nvPr/>
        </p:nvSpPr>
        <p:spPr>
          <a:xfrm>
            <a:off x="8258457" y="5967775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D196451-9569-B230-C4D5-A69CB0E72D6F}"/>
                  </a:ext>
                </a:extLst>
              </p14:cNvPr>
              <p14:cNvContentPartPr/>
              <p14:nvPr/>
            </p14:nvContentPartPr>
            <p14:xfrm>
              <a:off x="3612600" y="2287800"/>
              <a:ext cx="2969280" cy="2523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D196451-9569-B230-C4D5-A69CB0E72D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3240" y="2278440"/>
                <a:ext cx="2988000" cy="254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27137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66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A9EB9-7DEF-B940-8BB9-EC40CFBB67A1}"/>
              </a:ext>
            </a:extLst>
          </p:cNvPr>
          <p:cNvSpPr txBox="1"/>
          <p:nvPr/>
        </p:nvSpPr>
        <p:spPr>
          <a:xfrm>
            <a:off x="3488159" y="4111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C9229-4DCC-83D1-74F5-215DDD42D798}"/>
              </a:ext>
            </a:extLst>
          </p:cNvPr>
          <p:cNvSpPr txBox="1"/>
          <p:nvPr/>
        </p:nvSpPr>
        <p:spPr>
          <a:xfrm>
            <a:off x="498868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D4A8E-7D94-254C-8F2B-268FFB37162B}"/>
              </a:ext>
            </a:extLst>
          </p:cNvPr>
          <p:cNvSpPr txBox="1"/>
          <p:nvPr/>
        </p:nvSpPr>
        <p:spPr>
          <a:xfrm>
            <a:off x="5867021" y="3192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EB1AF-930C-7888-96ED-521DFAADB545}"/>
              </a:ext>
            </a:extLst>
          </p:cNvPr>
          <p:cNvSpPr txBox="1"/>
          <p:nvPr/>
        </p:nvSpPr>
        <p:spPr>
          <a:xfrm>
            <a:off x="4032481" y="3147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762D7-0BAB-2346-6A24-4D70F6A980D9}"/>
              </a:ext>
            </a:extLst>
          </p:cNvPr>
          <p:cNvSpPr txBox="1"/>
          <p:nvPr/>
        </p:nvSpPr>
        <p:spPr>
          <a:xfrm>
            <a:off x="4998716" y="21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ACD64-3915-676F-E8BF-1EFFA401BD97}"/>
              </a:ext>
            </a:extLst>
          </p:cNvPr>
          <p:cNvSpPr txBox="1"/>
          <p:nvPr/>
        </p:nvSpPr>
        <p:spPr>
          <a:xfrm>
            <a:off x="8725896" y="5281473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B4915-46AD-2FE3-FA4D-E8266DAE3680}"/>
              </a:ext>
            </a:extLst>
          </p:cNvPr>
          <p:cNvSpPr txBox="1"/>
          <p:nvPr/>
        </p:nvSpPr>
        <p:spPr>
          <a:xfrm>
            <a:off x="8749664" y="5960217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1978143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67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A9EB9-7DEF-B940-8BB9-EC40CFBB67A1}"/>
              </a:ext>
            </a:extLst>
          </p:cNvPr>
          <p:cNvSpPr txBox="1"/>
          <p:nvPr/>
        </p:nvSpPr>
        <p:spPr>
          <a:xfrm>
            <a:off x="3488159" y="4111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C9229-4DCC-83D1-74F5-215DDD42D798}"/>
              </a:ext>
            </a:extLst>
          </p:cNvPr>
          <p:cNvSpPr txBox="1"/>
          <p:nvPr/>
        </p:nvSpPr>
        <p:spPr>
          <a:xfrm>
            <a:off x="498868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D4A8E-7D94-254C-8F2B-268FFB37162B}"/>
              </a:ext>
            </a:extLst>
          </p:cNvPr>
          <p:cNvSpPr txBox="1"/>
          <p:nvPr/>
        </p:nvSpPr>
        <p:spPr>
          <a:xfrm>
            <a:off x="5867021" y="3192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EB1AF-930C-7888-96ED-521DFAADB545}"/>
              </a:ext>
            </a:extLst>
          </p:cNvPr>
          <p:cNvSpPr txBox="1"/>
          <p:nvPr/>
        </p:nvSpPr>
        <p:spPr>
          <a:xfrm>
            <a:off x="4032481" y="3147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762D7-0BAB-2346-6A24-4D70F6A980D9}"/>
              </a:ext>
            </a:extLst>
          </p:cNvPr>
          <p:cNvSpPr txBox="1"/>
          <p:nvPr/>
        </p:nvSpPr>
        <p:spPr>
          <a:xfrm>
            <a:off x="4998716" y="21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A8FACC-2EC1-F35D-DAFE-80BAFE7D857E}"/>
              </a:ext>
            </a:extLst>
          </p:cNvPr>
          <p:cNvSpPr txBox="1"/>
          <p:nvPr/>
        </p:nvSpPr>
        <p:spPr>
          <a:xfrm>
            <a:off x="3896193" y="430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3CEC2-E448-AEBF-93E0-4432237CCB89}"/>
              </a:ext>
            </a:extLst>
          </p:cNvPr>
          <p:cNvSpPr txBox="1"/>
          <p:nvPr/>
        </p:nvSpPr>
        <p:spPr>
          <a:xfrm>
            <a:off x="5386523" y="430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FD8522-CDFA-4092-CEF2-B739DFAEF7CB}"/>
              </a:ext>
            </a:extLst>
          </p:cNvPr>
          <p:cNvSpPr txBox="1"/>
          <p:nvPr/>
        </p:nvSpPr>
        <p:spPr>
          <a:xfrm>
            <a:off x="6284908" y="332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32A31-8823-D4D1-D479-88321EE9B905}"/>
              </a:ext>
            </a:extLst>
          </p:cNvPr>
          <p:cNvSpPr txBox="1"/>
          <p:nvPr/>
        </p:nvSpPr>
        <p:spPr>
          <a:xfrm>
            <a:off x="4494845" y="3335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42A345-83A3-B9D7-C596-FE2FAC880541}"/>
              </a:ext>
            </a:extLst>
          </p:cNvPr>
          <p:cNvSpPr txBox="1"/>
          <p:nvPr/>
        </p:nvSpPr>
        <p:spPr>
          <a:xfrm>
            <a:off x="5434381" y="2371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293A0F7B-A41A-652A-D95C-AFC61C929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5905" y="4282513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E59872-997B-D353-0AF2-4F2C5B7EF9F4}"/>
              </a:ext>
            </a:extLst>
          </p:cNvPr>
          <p:cNvSpPr txBox="1"/>
          <p:nvPr/>
        </p:nvSpPr>
        <p:spPr>
          <a:xfrm>
            <a:off x="6335943" y="5967775"/>
            <a:ext cx="149386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All the differences are at most 1.</a:t>
            </a:r>
            <a:endParaRPr lang="en-AU" sz="1400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A0957E-0505-CC8E-FF28-5D26F70031CE}"/>
              </a:ext>
            </a:extLst>
          </p:cNvPr>
          <p:cNvCxnSpPr>
            <a:stCxn id="25" idx="0"/>
            <a:endCxn id="8" idx="1"/>
          </p:cNvCxnSpPr>
          <p:nvPr/>
        </p:nvCxnSpPr>
        <p:spPr>
          <a:xfrm flipV="1">
            <a:off x="7082875" y="4773199"/>
            <a:ext cx="1151814" cy="119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8BB36A-0EDE-6ADC-E377-3A990DCEFF42}"/>
              </a:ext>
            </a:extLst>
          </p:cNvPr>
          <p:cNvSpPr txBox="1"/>
          <p:nvPr/>
        </p:nvSpPr>
        <p:spPr>
          <a:xfrm>
            <a:off x="8725896" y="5281473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0E2ACD-FB9E-C03C-AA73-D45ABBFF1973}"/>
              </a:ext>
            </a:extLst>
          </p:cNvPr>
          <p:cNvSpPr txBox="1"/>
          <p:nvPr/>
        </p:nvSpPr>
        <p:spPr>
          <a:xfrm>
            <a:off x="8749664" y="5960217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3280008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68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7938461" y="2271703"/>
            <a:ext cx="25755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If the entire tree is an AVL tree, must the left and right sub-trees of the root also be AVL trees?</a:t>
            </a:r>
            <a:endParaRPr lang="en-AU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9753" y="262154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2F9AE3-6617-5A63-040E-7A945C875B7D}"/>
              </a:ext>
            </a:extLst>
          </p:cNvPr>
          <p:cNvSpPr/>
          <p:nvPr/>
        </p:nvSpPr>
        <p:spPr>
          <a:xfrm>
            <a:off x="4993429" y="14768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1C1436-EEA1-A517-B260-EAD3DC20DBFB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4223600" y="1960055"/>
            <a:ext cx="856552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B8955-D376-F96E-1DC9-9F3D20B6EFFC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5498889" y="1960055"/>
            <a:ext cx="820592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92F496D-5038-EED2-01AE-3A03CCDB61E3}"/>
              </a:ext>
            </a:extLst>
          </p:cNvPr>
          <p:cNvSpPr/>
          <p:nvPr/>
        </p:nvSpPr>
        <p:spPr>
          <a:xfrm>
            <a:off x="3313800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209A662-3D65-D5C5-48FA-ED8D702E76AD}"/>
              </a:ext>
            </a:extLst>
          </p:cNvPr>
          <p:cNvSpPr/>
          <p:nvPr/>
        </p:nvSpPr>
        <p:spPr>
          <a:xfrm>
            <a:off x="5397465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FE45C-AB02-674F-7E9C-A59DFD8D84C6}"/>
              </a:ext>
            </a:extLst>
          </p:cNvPr>
          <p:cNvSpPr txBox="1"/>
          <p:nvPr/>
        </p:nvSpPr>
        <p:spPr>
          <a:xfrm>
            <a:off x="4998671" y="157525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E2C8EF-0736-686C-DA85-B5C6A5BD351F}"/>
              </a:ext>
            </a:extLst>
          </p:cNvPr>
          <p:cNvSpPr txBox="1"/>
          <p:nvPr/>
        </p:nvSpPr>
        <p:spPr>
          <a:xfrm>
            <a:off x="3986613" y="428724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D3122-76CA-50F1-EDE9-1133936B270E}"/>
              </a:ext>
            </a:extLst>
          </p:cNvPr>
          <p:cNvSpPr txBox="1"/>
          <p:nvPr/>
        </p:nvSpPr>
        <p:spPr>
          <a:xfrm>
            <a:off x="6007793" y="428724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B95CEEE-225E-4110-5305-F77A0613D2B3}"/>
              </a:ext>
            </a:extLst>
          </p:cNvPr>
          <p:cNvSpPr/>
          <p:nvPr/>
        </p:nvSpPr>
        <p:spPr>
          <a:xfrm>
            <a:off x="7344533" y="1398049"/>
            <a:ext cx="237071" cy="3022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9680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69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7938461" y="2271703"/>
            <a:ext cx="25755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If the entire tree is an AVL tree, must the left and right sub-trees of the root also be AVL trees?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2F9AE3-6617-5A63-040E-7A945C875B7D}"/>
              </a:ext>
            </a:extLst>
          </p:cNvPr>
          <p:cNvSpPr/>
          <p:nvPr/>
        </p:nvSpPr>
        <p:spPr>
          <a:xfrm>
            <a:off x="4993429" y="14768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1C1436-EEA1-A517-B260-EAD3DC20DBFB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4223600" y="1960055"/>
            <a:ext cx="856552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B8955-D376-F96E-1DC9-9F3D20B6EFFC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5498889" y="1960055"/>
            <a:ext cx="820592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92F496D-5038-EED2-01AE-3A03CCDB61E3}"/>
              </a:ext>
            </a:extLst>
          </p:cNvPr>
          <p:cNvSpPr/>
          <p:nvPr/>
        </p:nvSpPr>
        <p:spPr>
          <a:xfrm>
            <a:off x="3313800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209A662-3D65-D5C5-48FA-ED8D702E76AD}"/>
              </a:ext>
            </a:extLst>
          </p:cNvPr>
          <p:cNvSpPr/>
          <p:nvPr/>
        </p:nvSpPr>
        <p:spPr>
          <a:xfrm>
            <a:off x="5397465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FE45C-AB02-674F-7E9C-A59DFD8D84C6}"/>
              </a:ext>
            </a:extLst>
          </p:cNvPr>
          <p:cNvSpPr txBox="1"/>
          <p:nvPr/>
        </p:nvSpPr>
        <p:spPr>
          <a:xfrm>
            <a:off x="4998671" y="157525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E2C8EF-0736-686C-DA85-B5C6A5BD351F}"/>
              </a:ext>
            </a:extLst>
          </p:cNvPr>
          <p:cNvSpPr txBox="1"/>
          <p:nvPr/>
        </p:nvSpPr>
        <p:spPr>
          <a:xfrm>
            <a:off x="3986613" y="428724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D3122-76CA-50F1-EDE9-1133936B270E}"/>
              </a:ext>
            </a:extLst>
          </p:cNvPr>
          <p:cNvSpPr txBox="1"/>
          <p:nvPr/>
        </p:nvSpPr>
        <p:spPr>
          <a:xfrm>
            <a:off x="6007793" y="428724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B95CEEE-225E-4110-5305-F77A0613D2B3}"/>
              </a:ext>
            </a:extLst>
          </p:cNvPr>
          <p:cNvSpPr/>
          <p:nvPr/>
        </p:nvSpPr>
        <p:spPr>
          <a:xfrm>
            <a:off x="7344533" y="1398049"/>
            <a:ext cx="237071" cy="3022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D1AD0-10E9-4DEC-CD5F-5D0BCB8CEBAD}"/>
              </a:ext>
            </a:extLst>
          </p:cNvPr>
          <p:cNvSpPr txBox="1"/>
          <p:nvPr/>
        </p:nvSpPr>
        <p:spPr>
          <a:xfrm>
            <a:off x="8141871" y="4267536"/>
            <a:ext cx="23721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Yes!</a:t>
            </a:r>
          </a:p>
          <a:p>
            <a:pPr algn="ctr"/>
            <a:r>
              <a:rPr lang="en-CA" dirty="0"/>
              <a:t>left and right are both AVL trees. In fact, all sub-trees of an AVL tree are also AVL trees.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048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8686" y="4541392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2840622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709AA-358A-412E-53F5-C4EE72C36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419017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sz="3200" b="1" dirty="0">
                    <a:solidFill>
                      <a:srgbClr val="FF0000"/>
                    </a:solidFill>
                  </a:rPr>
                  <a:t>Key fact! </a:t>
                </a:r>
                <a:r>
                  <a:rPr lang="en-CA" sz="3200" dirty="0"/>
                  <a:t>The worst-case </a:t>
                </a:r>
                <a:r>
                  <a:rPr lang="en-CA" sz="3200" b="1" dirty="0"/>
                  <a:t>height</a:t>
                </a:r>
                <a:r>
                  <a:rPr lang="en-CA" sz="3200" dirty="0"/>
                  <a:t> of an AVL tree with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3200" dirty="0"/>
                  <a:t> keys is </a:t>
                </a:r>
                <a14:m>
                  <m:oMath xmlns:m="http://schemas.openxmlformats.org/officeDocument/2006/math">
                    <m:r>
                      <a:rPr lang="en-CA" sz="32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sz="3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32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32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32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sz="3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CA" b="1" dirty="0"/>
                </a:br>
                <a:r>
                  <a:rPr lang="en-CA" sz="2400" dirty="0"/>
                  <a:t>(see </a:t>
                </a:r>
                <a:r>
                  <a:rPr lang="en-CA" sz="2400" b="1" dirty="0"/>
                  <a:t>Proposition 10.2 </a:t>
                </a:r>
                <a:r>
                  <a:rPr lang="en-CA" sz="2400" dirty="0"/>
                  <a:t>in the textbook for a proof of this fact)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sz="3200" dirty="0"/>
                  <a:t>Since AVL trees are binary search trees, these operations run in </a:t>
                </a:r>
                <a:r>
                  <a:rPr lang="en-CA" sz="3200" b="1" dirty="0"/>
                  <a:t>worst-case</a:t>
                </a:r>
                <a:r>
                  <a:rPr lang="en-CA" sz="3200" dirty="0"/>
                  <a:t>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3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3200" dirty="0"/>
                  <a:t>time for an AVL tree!</a:t>
                </a:r>
                <a:endParaRPr lang="en-AU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709AA-358A-412E-53F5-C4EE72C36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419017" cy="4351338"/>
              </a:xfrm>
              <a:blipFill>
                <a:blip r:embed="rId2"/>
                <a:stretch>
                  <a:fillRect l="-2812" t="-3782" r="-2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70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5313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75" y="211597"/>
            <a:ext cx="3496384" cy="2527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Sketch of the proof </a:t>
            </a:r>
            <a:r>
              <a:rPr lang="en-CA" sz="3200" dirty="0"/>
              <a:t>that an AVL tree with n keys has height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</a:t>
            </a:r>
            <a:r>
              <a:rPr lang="en-CA" sz="2400" b="1" dirty="0"/>
              <a:t>Proposition 10.2 </a:t>
            </a:r>
            <a:r>
              <a:rPr lang="en-CA" sz="2400" dirty="0"/>
              <a:t>in the textbook)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71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340F9B6-A7EF-7715-0B1B-7132DA9221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10499" y="211597"/>
                <a:ext cx="8070903" cy="61447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CA" dirty="0"/>
                  <a:t>min # keys in an AVL tree with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/>
              </a:p>
              <a:p>
                <a:r>
                  <a:rPr lang="en-CA" dirty="0"/>
                  <a:t>By inspection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(1)=1 </m:t>
                    </m:r>
                  </m:oMath>
                </a14:m>
                <a:r>
                  <a:rPr lang="en-CA" dirty="0"/>
                  <a:t>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endParaRPr lang="en-CA" dirty="0"/>
              </a:p>
              <a:p>
                <a:r>
                  <a:rPr lang="en-CA" dirty="0"/>
                  <a:t>Since sub-trees are AVL, we get </a:t>
                </a:r>
                <a:br>
                  <a:rPr lang="en-CA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CA" dirty="0"/>
              </a:p>
              <a:p>
                <a:r>
                  <a:rPr lang="en-CA" dirty="0"/>
                  <a:t>Solving the recurrence, we get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We know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CA" dirty="0"/>
                  <a:t>, and so set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CA" dirty="0"/>
                  <a:t>, to make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CA" dirty="0"/>
                  <a:t> </a:t>
                </a:r>
                <a:r>
                  <a:rPr lang="en-CA"/>
                  <a:t>equal to 1 </a:t>
                </a:r>
                <a:r>
                  <a:rPr lang="en-CA" dirty="0"/>
                  <a:t>or 2</a:t>
                </a:r>
              </a:p>
              <a:p>
                <a:r>
                  <a:rPr lang="en-CA" dirty="0"/>
                  <a:t>Substituting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CA" dirty="0"/>
                  <a:t> into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CA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gives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CA" dirty="0"/>
              </a:p>
              <a:p>
                <a:r>
                  <a:rPr lang="en-CA" dirty="0"/>
                  <a:t>Taking logs of both sides gives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func>
                  </m:oMath>
                </a14:m>
                <a:endParaRPr lang="en-CA" dirty="0"/>
              </a:p>
              <a:p>
                <a:r>
                  <a:rPr lang="en-CA" dirty="0"/>
                  <a:t>Re-arrange to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&lt;2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340F9B6-A7EF-7715-0B1B-7132DA92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499" y="211597"/>
                <a:ext cx="8070903" cy="6144753"/>
              </a:xfrm>
              <a:prstGeom prst="rect">
                <a:avLst/>
              </a:prstGeom>
              <a:blipFill>
                <a:blip r:embed="rId2"/>
                <a:stretch>
                  <a:fillRect l="-1360" t="-22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E33153-B0BC-A711-0C63-8E942B465739}"/>
              </a:ext>
            </a:extLst>
          </p:cNvPr>
          <p:cNvSpPr/>
          <p:nvPr/>
        </p:nvSpPr>
        <p:spPr>
          <a:xfrm>
            <a:off x="6021689" y="5424448"/>
            <a:ext cx="2948499" cy="56677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FA37E-99E9-D2FB-792D-0E452B240C96}"/>
              </a:ext>
            </a:extLst>
          </p:cNvPr>
          <p:cNvSpPr txBox="1"/>
          <p:nvPr/>
        </p:nvSpPr>
        <p:spPr>
          <a:xfrm>
            <a:off x="150975" y="5095000"/>
            <a:ext cx="255679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says the height of an AVL tree is, at most, about twice the height of the shortest possible BST with that many nodes</a:t>
            </a:r>
            <a:endParaRPr lang="en-AU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0C497B-A59C-4294-096D-9FCF5C987A46}"/>
              </a:ext>
            </a:extLst>
          </p:cNvPr>
          <p:cNvCxnSpPr>
            <a:cxnSpLocks/>
          </p:cNvCxnSpPr>
          <p:nvPr/>
        </p:nvCxnSpPr>
        <p:spPr>
          <a:xfrm>
            <a:off x="2803407" y="5685165"/>
            <a:ext cx="3186712" cy="279969"/>
          </a:xfrm>
          <a:prstGeom prst="bentConnector3">
            <a:avLst>
              <a:gd name="adj1" fmla="val 260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FFFE4F-C7A6-E8DA-893C-86059889C9DF}"/>
                  </a:ext>
                </a:extLst>
              </p:cNvPr>
              <p:cNvSpPr txBox="1"/>
              <p:nvPr/>
            </p:nvSpPr>
            <p:spPr>
              <a:xfrm>
                <a:off x="150974" y="3380518"/>
                <a:ext cx="2781151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Textbook shows how to do this by proving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CA" dirty="0"/>
                  <a:t>, and applying to itself  repeatedly.</a:t>
                </a:r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FFFE4F-C7A6-E8DA-893C-86059889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4" y="3380518"/>
                <a:ext cx="2781151" cy="1200329"/>
              </a:xfrm>
              <a:prstGeom prst="rect">
                <a:avLst/>
              </a:prstGeom>
              <a:blipFill>
                <a:blip r:embed="rId3"/>
                <a:stretch>
                  <a:fillRect t="-3061" r="-2193" b="-76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28CF31-7BA1-D8E7-BF5B-2BB9E9DA6E77}"/>
              </a:ext>
            </a:extLst>
          </p:cNvPr>
          <p:cNvCxnSpPr/>
          <p:nvPr/>
        </p:nvCxnSpPr>
        <p:spPr>
          <a:xfrm flipV="1">
            <a:off x="2909455" y="2667630"/>
            <a:ext cx="1103325" cy="76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2182FB-EAD7-42D9-F652-FE28F7C0314D}"/>
                  </a:ext>
                </a:extLst>
              </p14:cNvPr>
              <p14:cNvContentPartPr/>
              <p14:nvPr/>
            </p14:nvContentPartPr>
            <p14:xfrm>
              <a:off x="3447360" y="-21600"/>
              <a:ext cx="8524800" cy="6141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2182FB-EAD7-42D9-F652-FE28F7C031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8000" y="-30960"/>
                <a:ext cx="8543520" cy="616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93090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709AA-358A-412E-53F5-C4EE72C36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106" y="1825625"/>
                <a:ext cx="555189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3200" b="1" dirty="0">
                    <a:solidFill>
                      <a:srgbClr val="00B050"/>
                    </a:solidFill>
                  </a:rPr>
                  <a:t>Key fact!</a:t>
                </a:r>
                <a:r>
                  <a:rPr lang="en-CA" sz="3200" b="1" dirty="0"/>
                  <a:t> </a:t>
                </a:r>
                <a:r>
                  <a:rPr lang="en-CA" sz="3200" dirty="0"/>
                  <a:t>The </a:t>
                </a:r>
                <a:r>
                  <a:rPr lang="en-CA" sz="3200" b="1" dirty="0"/>
                  <a:t>height</a:t>
                </a:r>
                <a:r>
                  <a:rPr lang="en-CA" sz="3200" dirty="0"/>
                  <a:t> of an AVL tree with n keys is </a:t>
                </a:r>
                <a:r>
                  <a:rPr lang="en-CA" sz="3200" b="1" dirty="0"/>
                  <a:t>O(log n)</a:t>
                </a:r>
                <a:br>
                  <a:rPr lang="en-CA" b="1" dirty="0"/>
                </a:br>
                <a:r>
                  <a:rPr lang="en-CA" sz="2400" dirty="0"/>
                  <a:t>(see </a:t>
                </a:r>
                <a:r>
                  <a:rPr lang="en-CA" sz="2400" b="1" dirty="0"/>
                  <a:t>Proposition 10.2 </a:t>
                </a:r>
                <a:r>
                  <a:rPr lang="en-CA" sz="2400" dirty="0"/>
                  <a:t>in the textbook for a proof of this fact)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sz="3200" dirty="0"/>
                  <a:t>Since AVL trees are binary search trees, these operations run in </a:t>
                </a:r>
                <a:r>
                  <a:rPr lang="en-CA" sz="3200" b="1" dirty="0"/>
                  <a:t>worst-case</a:t>
                </a:r>
                <a:r>
                  <a:rPr lang="en-CA" sz="3200" dirty="0"/>
                  <a:t>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3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3200" dirty="0"/>
                  <a:t>time for an AVL tree!</a:t>
                </a:r>
                <a:endParaRPr lang="en-AU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709AA-358A-412E-53F5-C4EE72C36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106" y="1825625"/>
                <a:ext cx="5551894" cy="4351338"/>
              </a:xfrm>
              <a:blipFill>
                <a:blip r:embed="rId2"/>
                <a:stretch>
                  <a:fillRect l="-2744" t="-2941" r="-27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72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8E2D31-E06F-2EFB-9521-7C112D80C0F5}"/>
              </a:ext>
            </a:extLst>
          </p:cNvPr>
          <p:cNvSpPr txBox="1"/>
          <p:nvPr/>
        </p:nvSpPr>
        <p:spPr>
          <a:xfrm>
            <a:off x="6544383" y="4392045"/>
            <a:ext cx="248089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But there’s a problem ...</a:t>
            </a:r>
            <a:br>
              <a:rPr lang="en-CA" b="1" dirty="0"/>
            </a:br>
            <a:r>
              <a:rPr lang="en-CA" dirty="0"/>
              <a:t>Adding/removing can change the shape of a BST, and so could ruin the height-balance property!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43483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73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8524E3-B973-EB2C-3907-271F753EE1A5}"/>
              </a:ext>
            </a:extLst>
          </p:cNvPr>
          <p:cNvSpPr txBox="1"/>
          <p:nvPr/>
        </p:nvSpPr>
        <p:spPr>
          <a:xfrm>
            <a:off x="6544383" y="4392045"/>
            <a:ext cx="248089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But there’s a problem ...</a:t>
            </a:r>
            <a:br>
              <a:rPr lang="en-CA" b="1" dirty="0"/>
            </a:br>
            <a:r>
              <a:rPr lang="en-CA" dirty="0"/>
              <a:t>Regular BST add/delete can change the shape of a BST in a way that ruins the height-balance property!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C8842-8B09-8939-57C4-E561F49D08FB}"/>
              </a:ext>
            </a:extLst>
          </p:cNvPr>
          <p:cNvSpPr txBox="1"/>
          <p:nvPr/>
        </p:nvSpPr>
        <p:spPr>
          <a:xfrm>
            <a:off x="9707163" y="4392045"/>
            <a:ext cx="21798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need add/delete operations that preserve the height-balance property!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71174B4-EC08-127F-F6CB-682FB0043C60}"/>
              </a:ext>
            </a:extLst>
          </p:cNvPr>
          <p:cNvSpPr/>
          <p:nvPr/>
        </p:nvSpPr>
        <p:spPr>
          <a:xfrm>
            <a:off x="9170285" y="4874997"/>
            <a:ext cx="453422" cy="2967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B9AA796-A80A-B910-BAFF-E108A58FA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106" y="1825625"/>
                <a:ext cx="555189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3200" b="1" dirty="0">
                    <a:solidFill>
                      <a:srgbClr val="00B050"/>
                    </a:solidFill>
                  </a:rPr>
                  <a:t>Key fact!</a:t>
                </a:r>
                <a:r>
                  <a:rPr lang="en-CA" sz="3200" b="1" dirty="0"/>
                  <a:t> </a:t>
                </a:r>
                <a:r>
                  <a:rPr lang="en-CA" sz="3200" dirty="0"/>
                  <a:t>The </a:t>
                </a:r>
                <a:r>
                  <a:rPr lang="en-CA" sz="3200" b="1" dirty="0"/>
                  <a:t>height</a:t>
                </a:r>
                <a:r>
                  <a:rPr lang="en-CA" sz="3200" dirty="0"/>
                  <a:t> of an AVL tree with n keys is </a:t>
                </a:r>
                <a:r>
                  <a:rPr lang="en-CA" sz="3200" b="1" dirty="0"/>
                  <a:t>O(log n)</a:t>
                </a:r>
                <a:br>
                  <a:rPr lang="en-CA" b="1" dirty="0"/>
                </a:br>
                <a:r>
                  <a:rPr lang="en-CA" sz="2400" dirty="0"/>
                  <a:t>(see </a:t>
                </a:r>
                <a:r>
                  <a:rPr lang="en-CA" sz="2400" b="1" dirty="0"/>
                  <a:t>Proposition 10.2 </a:t>
                </a:r>
                <a:r>
                  <a:rPr lang="en-CA" sz="2400" dirty="0"/>
                  <a:t>in the textbook for a proof of this fact)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sz="3200" dirty="0"/>
                  <a:t>Since AVL trees are binary search trees, these operations run in </a:t>
                </a:r>
                <a:r>
                  <a:rPr lang="en-CA" sz="3200" b="1" dirty="0"/>
                  <a:t>worst-case</a:t>
                </a:r>
                <a:r>
                  <a:rPr lang="en-CA" sz="3200" dirty="0"/>
                  <a:t>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3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3200" dirty="0"/>
                  <a:t>time for an AVL tree!</a:t>
                </a:r>
                <a:endParaRPr lang="en-AU" sz="32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B9AA796-A80A-B910-BAFF-E108A58FA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106" y="1825625"/>
                <a:ext cx="5551894" cy="4351338"/>
              </a:xfrm>
              <a:blipFill>
                <a:blip r:embed="rId2"/>
                <a:stretch>
                  <a:fillRect l="-2744" t="-2941" r="-27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7249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ABB4-389B-B6CE-5A87-8B02395D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3D96-6878-FD78-BD90-082FBE25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need a way to insert a new key into AVL tree that preserves the AVL property</a:t>
            </a:r>
          </a:p>
          <a:p>
            <a:r>
              <a:rPr lang="en-AU" dirty="0"/>
              <a:t>Strategy</a:t>
            </a:r>
          </a:p>
          <a:p>
            <a:pPr lvl="1"/>
            <a:r>
              <a:rPr lang="en-AU" dirty="0"/>
              <a:t>Insert the key using regular BST leaf insertion</a:t>
            </a:r>
          </a:p>
          <a:p>
            <a:pPr lvl="1"/>
            <a:r>
              <a:rPr lang="en-AU" dirty="0"/>
              <a:t>If necessary, </a:t>
            </a:r>
            <a:r>
              <a:rPr lang="en-AU" b="1" dirty="0"/>
              <a:t>re-organize</a:t>
            </a:r>
            <a:r>
              <a:rPr lang="en-AU" dirty="0"/>
              <a:t> the tree back to an AVL tree using </a:t>
            </a:r>
            <a:r>
              <a:rPr lang="en-AU" b="1" dirty="0"/>
              <a:t>rotations</a:t>
            </a:r>
            <a:r>
              <a:rPr lang="en-AU" dirty="0"/>
              <a:t>, also known as </a:t>
            </a:r>
            <a:r>
              <a:rPr lang="en-AU" b="1" dirty="0" err="1"/>
              <a:t>trinode</a:t>
            </a:r>
            <a:r>
              <a:rPr lang="en-AU" b="1" dirty="0"/>
              <a:t> restructuring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5FA5-6563-EB21-C4A9-00D12D6B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74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13262F-8096-A04F-D78C-058BEF33448F}"/>
                  </a:ext>
                </a:extLst>
              </p14:cNvPr>
              <p14:cNvContentPartPr/>
              <p14:nvPr/>
            </p14:nvContentPartPr>
            <p14:xfrm>
              <a:off x="7262280" y="2954880"/>
              <a:ext cx="1193760" cy="443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13262F-8096-A04F-D78C-058BEF3344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2920" y="2945520"/>
                <a:ext cx="1212480" cy="4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54272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5FA5-6563-EB21-C4A9-00D12D6B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570B6-8D65-50A0-E4B2-AC852E783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24"/>
            <a:ext cx="12192000" cy="669675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91A298-BAC1-0389-1B18-AD5BD5145338}"/>
              </a:ext>
            </a:extLst>
          </p:cNvPr>
          <p:cNvSpPr/>
          <p:nvPr/>
        </p:nvSpPr>
        <p:spPr>
          <a:xfrm>
            <a:off x="8222043" y="4549329"/>
            <a:ext cx="445864" cy="42319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FA0FA1-7351-939F-9694-3026E4CC04FC}"/>
              </a:ext>
            </a:extLst>
          </p:cNvPr>
          <p:cNvSpPr/>
          <p:nvPr/>
        </p:nvSpPr>
        <p:spPr>
          <a:xfrm>
            <a:off x="3828263" y="4549328"/>
            <a:ext cx="1265171" cy="42319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FEAB5D-A8D0-0DD2-7ABB-A4BC12B45AF2}"/>
                  </a:ext>
                </a:extLst>
              </p14:cNvPr>
              <p14:cNvContentPartPr/>
              <p14:nvPr/>
            </p14:nvContentPartPr>
            <p14:xfrm>
              <a:off x="3263760" y="2048760"/>
              <a:ext cx="542880" cy="932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FEAB5D-A8D0-0DD2-7ABB-A4BC12B45A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4400" y="2039400"/>
                <a:ext cx="561600" cy="9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56735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10FB-C770-34AE-86F3-A2E05AAA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77B1-216D-AC8E-14FA-84BFF099B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</a:t>
            </a:r>
            <a:r>
              <a:rPr lang="en-CA" b="1" dirty="0"/>
              <a:t>insertion</a:t>
            </a:r>
            <a:r>
              <a:rPr lang="en-CA" dirty="0"/>
              <a:t>, do a regular BST leaf insertion</a:t>
            </a:r>
          </a:p>
          <a:p>
            <a:r>
              <a:rPr lang="en-CA" dirty="0"/>
              <a:t>Then walk back up the tree towards the root checking the balance of each node as you go</a:t>
            </a:r>
          </a:p>
          <a:p>
            <a:r>
              <a:rPr lang="en-CA" dirty="0"/>
              <a:t>Call the first unbalanced node you find </a:t>
            </a:r>
            <a:r>
              <a:rPr lang="en-CA" b="1" dirty="0"/>
              <a:t>z</a:t>
            </a:r>
          </a:p>
          <a:p>
            <a:pPr lvl="1"/>
            <a:r>
              <a:rPr lang="en-CA" dirty="0"/>
              <a:t>If there are no unbalanced nodes, you’re done!</a:t>
            </a:r>
          </a:p>
          <a:p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CA" dirty="0"/>
          </a:p>
          <a:p>
            <a:r>
              <a:rPr lang="en-CA" dirty="0"/>
              <a:t>There are 4 ways </a:t>
            </a:r>
            <a:r>
              <a:rPr lang="en-CA" b="1" dirty="0"/>
              <a:t>x</a:t>
            </a:r>
            <a:r>
              <a:rPr lang="en-CA" dirty="0"/>
              <a:t>, </a:t>
            </a:r>
            <a:r>
              <a:rPr lang="en-CA" b="1" dirty="0"/>
              <a:t>y</a:t>
            </a:r>
            <a:r>
              <a:rPr lang="en-CA" dirty="0"/>
              <a:t>, and </a:t>
            </a:r>
            <a:r>
              <a:rPr lang="en-CA" b="1" dirty="0"/>
              <a:t>z</a:t>
            </a:r>
            <a:r>
              <a:rPr lang="en-CA" dirty="0"/>
              <a:t> could appear, and for each way we can re-structure the tree to preserve the AVL property …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48444-4217-BDA8-1329-4312DFBA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8E802-A695-C8B3-ACF3-BFE5FBC5C120}"/>
              </a:ext>
            </a:extLst>
          </p:cNvPr>
          <p:cNvSpPr txBox="1"/>
          <p:nvPr/>
        </p:nvSpPr>
        <p:spPr>
          <a:xfrm>
            <a:off x="8985302" y="3077964"/>
            <a:ext cx="27432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node is </a:t>
            </a:r>
            <a:r>
              <a:rPr lang="en-CA" b="1" dirty="0"/>
              <a:t>unbalanced</a:t>
            </a:r>
            <a:r>
              <a:rPr lang="en-CA" dirty="0"/>
              <a:t> if the difference in the height of its children is bigger than 2. Otherwise it is </a:t>
            </a:r>
            <a:r>
              <a:rPr lang="en-CA" b="1" dirty="0"/>
              <a:t>balanced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521618-BA4D-C7BE-6471-574E7130619B}"/>
              </a:ext>
            </a:extLst>
          </p:cNvPr>
          <p:cNvCxnSpPr/>
          <p:nvPr/>
        </p:nvCxnSpPr>
        <p:spPr>
          <a:xfrm flipH="1">
            <a:off x="7118717" y="3302420"/>
            <a:ext cx="1783458" cy="1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E17BF0-8D9A-34FD-FCCD-9BB706B0F0BB}"/>
                  </a:ext>
                </a:extLst>
              </p14:cNvPr>
              <p14:cNvContentPartPr/>
              <p14:nvPr/>
            </p14:nvContentPartPr>
            <p14:xfrm>
              <a:off x="4846320" y="87480"/>
              <a:ext cx="6096960" cy="3477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E17BF0-8D9A-34FD-FCCD-9BB706B0F0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6960" y="78120"/>
                <a:ext cx="6115680" cy="349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058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642D4-6F38-08E0-2CAC-38D6E107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77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76966-9B63-CEEE-0AAA-045CC7E7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7" y="1790471"/>
            <a:ext cx="11869806" cy="3277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41FCD-2A02-63BC-09E2-DF27A20E36AF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822D19-295B-E03A-CFD1-AAFC14B71476}"/>
                  </a:ext>
                </a:extLst>
              </p14:cNvPr>
              <p14:cNvContentPartPr/>
              <p14:nvPr/>
            </p14:nvContentPartPr>
            <p14:xfrm>
              <a:off x="174240" y="1613880"/>
              <a:ext cx="8489880" cy="5028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822D19-295B-E03A-CFD1-AAFC14B714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880" y="1604520"/>
                <a:ext cx="8508600" cy="50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4760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47798-82C5-5168-2AC7-91D72EA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78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3D4F4-E79B-3421-3518-E44B74DFA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8" t="9880" b="2585"/>
          <a:stretch/>
        </p:blipFill>
        <p:spPr>
          <a:xfrm>
            <a:off x="421689" y="2101366"/>
            <a:ext cx="11348621" cy="2929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6DA041-0DF0-8C5B-0567-ACC7E436783A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9808DD-C7F9-7B0A-F326-C927E9B4E49B}"/>
                  </a:ext>
                </a:extLst>
              </p14:cNvPr>
              <p14:cNvContentPartPr/>
              <p14:nvPr/>
            </p14:nvContentPartPr>
            <p14:xfrm>
              <a:off x="2864160" y="573480"/>
              <a:ext cx="6016320" cy="2878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9808DD-C7F9-7B0A-F326-C927E9B4E4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4800" y="564120"/>
                <a:ext cx="6035040" cy="28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84870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12837D-C324-4D3C-FAB3-13ADD296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79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B88EF-A71D-2A3A-7912-EB8E4A8F4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1871445"/>
            <a:ext cx="11603069" cy="3115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1ED06C-1F0B-4DBE-645C-919C827AA0A3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6472C1-6338-9061-F41B-63A5A1F9D292}"/>
                  </a:ext>
                </a:extLst>
              </p14:cNvPr>
              <p14:cNvContentPartPr/>
              <p14:nvPr/>
            </p14:nvContentPartPr>
            <p14:xfrm>
              <a:off x="6708960" y="227880"/>
              <a:ext cx="2362320" cy="1174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6472C1-6338-9061-F41B-63A5A1F9D2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9600" y="218520"/>
                <a:ext cx="2381040" cy="119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484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2328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3</a:t>
            </a:r>
            <a:endParaRPr lang="en-AU" b="1" dirty="0"/>
          </a:p>
        </p:txBody>
      </p:sp>
      <p:pic>
        <p:nvPicPr>
          <p:cNvPr id="31" name="Graphic 30" descr="Question Mark with solid fill">
            <a:extLst>
              <a:ext uri="{FF2B5EF4-FFF2-40B4-BE49-F238E27FC236}">
                <a16:creationId xmlns:a16="http://schemas.microsoft.com/office/drawing/2014/main" id="{EFBB8D12-3E56-EC20-21AB-3970BDA6C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858" y="178918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2AEF74-0D3D-7439-2B6B-B8435872EDD7}"/>
                  </a:ext>
                </a:extLst>
              </p14:cNvPr>
              <p14:cNvContentPartPr/>
              <p14:nvPr/>
            </p14:nvContentPartPr>
            <p14:xfrm>
              <a:off x="2342880" y="1298160"/>
              <a:ext cx="2108880" cy="1561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2AEF74-0D3D-7439-2B6B-B8435872ED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3520" y="1288800"/>
                <a:ext cx="2127600" cy="15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8118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C15780-EAD7-0545-409C-73872264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80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757FE-EE4A-A549-233C-021D35D2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9" y="1838103"/>
            <a:ext cx="11650701" cy="3181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48C75-C5D9-257B-6C50-64AC1F1EFFD3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B105A2-A975-D4B0-CCEA-A03D6828273C}"/>
                  </a:ext>
                </a:extLst>
              </p14:cNvPr>
              <p14:cNvContentPartPr/>
              <p14:nvPr/>
            </p14:nvContentPartPr>
            <p14:xfrm>
              <a:off x="6303600" y="351360"/>
              <a:ext cx="1332360" cy="1692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B105A2-A975-D4B0-CCEA-A03D682827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4240" y="342000"/>
                <a:ext cx="1351080" cy="171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10774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D5E57-1003-6AC2-EF6D-872C76F2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81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96F70-499D-7339-2371-AFADD1E9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1" y="1484843"/>
            <a:ext cx="5606898" cy="1547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0EC87E-4167-4B51-257F-986F54922AD7}"/>
              </a:ext>
            </a:extLst>
          </p:cNvPr>
          <p:cNvSpPr txBox="1"/>
          <p:nvPr/>
        </p:nvSpPr>
        <p:spPr>
          <a:xfrm>
            <a:off x="695246" y="193114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C69BB-BCA6-4A22-EC62-30F9D13A9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8" t="9880" b="2585"/>
          <a:stretch/>
        </p:blipFill>
        <p:spPr>
          <a:xfrm>
            <a:off x="1" y="3980054"/>
            <a:ext cx="5996438" cy="1547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F7043D-5A39-DC4B-D4E6-3025B8E3D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011" y="1484843"/>
            <a:ext cx="5765838" cy="1547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D3708D-D256-960E-7341-3DD04F638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562" y="3946113"/>
            <a:ext cx="5916736" cy="1615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65C0DD-4819-CA44-8F7E-ADD27660C644}"/>
              </a:ext>
            </a:extLst>
          </p:cNvPr>
          <p:cNvSpPr txBox="1"/>
          <p:nvPr/>
        </p:nvSpPr>
        <p:spPr>
          <a:xfrm>
            <a:off x="5478843" y="193114"/>
            <a:ext cx="6483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AVL Tree Insertion Rotation Reference</a:t>
            </a:r>
            <a:endParaRPr lang="en-AU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BC1FF5-D35A-28C1-A749-C649AB4C723E}"/>
                  </a:ext>
                </a:extLst>
              </p14:cNvPr>
              <p14:cNvContentPartPr/>
              <p14:nvPr/>
            </p14:nvContentPartPr>
            <p14:xfrm>
              <a:off x="589320" y="1522800"/>
              <a:ext cx="7953120" cy="3018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BC1FF5-D35A-28C1-A749-C649AB4C72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9960" y="1513440"/>
                <a:ext cx="7971840" cy="30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28961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E9DAFD-91F5-066F-58B8-55963EE4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8818" cy="1325563"/>
          </a:xfrm>
        </p:spPr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0EF1C-C412-084B-FB57-9CD5619A5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5919" cy="173379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Insert these values into an empty AVL tree in this order:</a:t>
            </a:r>
          </a:p>
          <a:p>
            <a:pPr marL="0" indent="0">
              <a:buNone/>
            </a:pPr>
            <a:r>
              <a:rPr lang="en-CA" dirty="0"/>
              <a:t>1, 2, 3 ,4, 5, 6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F6B7D9-30F0-B578-1C11-0ED6A745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8DA5C-7925-B6EF-4725-FD564D3368DD}"/>
              </a:ext>
            </a:extLst>
          </p:cNvPr>
          <p:cNvSpPr txBox="1"/>
          <p:nvPr/>
        </p:nvSpPr>
        <p:spPr>
          <a:xfrm>
            <a:off x="9219571" y="136525"/>
            <a:ext cx="250893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 nice </a:t>
            </a:r>
            <a:r>
              <a:rPr lang="en-CA" dirty="0">
                <a:hlinkClick r:id="rId2"/>
              </a:rPr>
              <a:t>animation of an AVL tree</a:t>
            </a:r>
            <a:r>
              <a:rPr lang="en-CA" dirty="0"/>
              <a:t> you can use to help understand insertion (and deletion).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2612C-FABB-C563-4431-135FC9898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509" y="1378872"/>
            <a:ext cx="2191056" cy="1733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1D58C-498E-8419-62A4-50FBCE784280}"/>
              </a:ext>
            </a:extLst>
          </p:cNvPr>
          <p:cNvSpPr txBox="1"/>
          <p:nvPr/>
        </p:nvSpPr>
        <p:spPr>
          <a:xfrm>
            <a:off x="726735" y="4061362"/>
            <a:ext cx="3505199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Do regular BST leaf insertion.</a:t>
            </a:r>
          </a:p>
          <a:p>
            <a:pPr marL="342900" indent="-342900">
              <a:buAutoNum type="arabicPeriod"/>
            </a:pPr>
            <a:r>
              <a:rPr lang="en-CA" dirty="0"/>
              <a:t>Walk back up to the root, to find first unbalanced node </a:t>
            </a:r>
            <a:r>
              <a:rPr lang="en-CA" b="1" dirty="0"/>
              <a:t>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Apply the appropriate rotation to make it an AVL tree.</a:t>
            </a:r>
          </a:p>
        </p:txBody>
      </p:sp>
    </p:spTree>
    <p:extLst>
      <p:ext uri="{BB962C8B-B14F-4D97-AF65-F5344CB8AC3E}">
        <p14:creationId xmlns:p14="http://schemas.microsoft.com/office/powerpoint/2010/main" val="2648000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19476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Pre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92971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print_preorder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 p-&gt;key 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00250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print_preorder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pic>
        <p:nvPicPr>
          <p:cNvPr id="111" name="Graphic 110" descr="Question Mark with solid fill">
            <a:extLst>
              <a:ext uri="{FF2B5EF4-FFF2-40B4-BE49-F238E27FC236}">
                <a16:creationId xmlns:a16="http://schemas.microsoft.com/office/drawing/2014/main" id="{D053DD4B-330B-B2C4-345A-BAD6909A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188" y="34573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501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19476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Pre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84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92971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print_preorder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 p-&gt;key 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00250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print_preorder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0979B-D502-D418-5131-A35892FD6429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12, 4, 1, 33, 30, 28, 19, 29, 35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0752932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832915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Post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85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64567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print_postorder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print_postorder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print_postrder</a:t>
            </a:r>
            <a:r>
              <a:rPr lang="en-AU" dirty="0"/>
              <a:t>(p-&gt;right)</a:t>
            </a:r>
            <a:br>
              <a:rPr lang="en-AU" dirty="0"/>
            </a:br>
            <a:r>
              <a:rPr lang="en-AU" dirty="0"/>
              <a:t>        print p-&gt;key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1016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print_postorder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pic>
        <p:nvPicPr>
          <p:cNvPr id="111" name="Graphic 110" descr="Question Mark with solid fill">
            <a:extLst>
              <a:ext uri="{FF2B5EF4-FFF2-40B4-BE49-F238E27FC236}">
                <a16:creationId xmlns:a16="http://schemas.microsoft.com/office/drawing/2014/main" id="{D053DD4B-330B-B2C4-345A-BAD6909A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188" y="34573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926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832915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Post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86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64567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print_postorder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print_postorder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print_postrder</a:t>
            </a:r>
            <a:r>
              <a:rPr lang="en-AU" dirty="0"/>
              <a:t>(p-&gt;right)</a:t>
            </a:r>
            <a:br>
              <a:rPr lang="en-AU" dirty="0"/>
            </a:br>
            <a:r>
              <a:rPr lang="en-AU" dirty="0"/>
              <a:t>        print p-&gt;key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1016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print_postorder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F3B71-D05A-C7B6-C7F2-5964694F71FE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1, 4, 19, 29, 28, 30, 35, 33, 12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6982327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759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87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75331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print_inorder(p)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print_inorder(p-&gt;left)</a:t>
            </a:r>
          </a:p>
          <a:p>
            <a:r>
              <a:rPr lang="en-AU" dirty="0"/>
              <a:t>        print p-&gt;key</a:t>
            </a:r>
          </a:p>
          <a:p>
            <a:r>
              <a:rPr lang="en-AU" dirty="0"/>
              <a:t>        print_inorder(p-&gt;right)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7" y="3457339"/>
            <a:ext cx="182976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print_inorder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pic>
        <p:nvPicPr>
          <p:cNvPr id="111" name="Graphic 110" descr="Question Mark with solid fill">
            <a:extLst>
              <a:ext uri="{FF2B5EF4-FFF2-40B4-BE49-F238E27FC236}">
                <a16:creationId xmlns:a16="http://schemas.microsoft.com/office/drawing/2014/main" id="{D053DD4B-330B-B2C4-345A-BAD6909A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188" y="345733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51C589-7B69-4633-770D-5691F93D5B94}"/>
                  </a:ext>
                </a:extLst>
              </p14:cNvPr>
              <p14:cNvContentPartPr/>
              <p14:nvPr/>
            </p14:nvContentPartPr>
            <p14:xfrm>
              <a:off x="361800" y="1252440"/>
              <a:ext cx="8095320" cy="4928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51C589-7B69-4633-770D-5691F93D5B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440" y="1243080"/>
                <a:ext cx="8114040" cy="49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3468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759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88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75331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print_inorder(p)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print_inorder(p-&gt;left)</a:t>
            </a:r>
          </a:p>
          <a:p>
            <a:r>
              <a:rPr lang="en-AU" dirty="0"/>
              <a:t>        print p-&gt;key</a:t>
            </a:r>
          </a:p>
          <a:p>
            <a:r>
              <a:rPr lang="en-AU" dirty="0"/>
              <a:t>        print_inorder(p-&gt;right)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BB3F7A-9C3A-215E-F634-1E501C1D7591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1, 4, 12, 19, 28, 29, 30, 33, 35</a:t>
            </a:r>
            <a:endParaRPr lang="en-AU" sz="3200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3D5B509-2995-BC5E-8187-C7FF0154CB8A}"/>
              </a:ext>
            </a:extLst>
          </p:cNvPr>
          <p:cNvSpPr/>
          <p:nvPr/>
        </p:nvSpPr>
        <p:spPr>
          <a:xfrm rot="16200000">
            <a:off x="3073181" y="2820157"/>
            <a:ext cx="189893" cy="4837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702C3-225F-8285-FD00-26889B191F4B}"/>
              </a:ext>
            </a:extLst>
          </p:cNvPr>
          <p:cNvSpPr txBox="1"/>
          <p:nvPr/>
        </p:nvSpPr>
        <p:spPr>
          <a:xfrm>
            <a:off x="2408897" y="5411779"/>
            <a:ext cx="14737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Ascending sorted order!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C894B-8BFD-722F-5641-5D08921CE899}"/>
              </a:ext>
            </a:extLst>
          </p:cNvPr>
          <p:cNvSpPr txBox="1"/>
          <p:nvPr/>
        </p:nvSpPr>
        <p:spPr>
          <a:xfrm>
            <a:off x="664507" y="3457339"/>
            <a:ext cx="182976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print_inorder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</p:spTree>
    <p:extLst>
      <p:ext uri="{BB962C8B-B14F-4D97-AF65-F5344CB8AC3E}">
        <p14:creationId xmlns:p14="http://schemas.microsoft.com/office/powerpoint/2010/main" val="384612699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759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89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75331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print_inorder(p)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print_inorder(p-&gt;left)</a:t>
            </a:r>
          </a:p>
          <a:p>
            <a:r>
              <a:rPr lang="en-AU" dirty="0"/>
              <a:t>        print p-&gt;key</a:t>
            </a:r>
          </a:p>
          <a:p>
            <a:r>
              <a:rPr lang="en-AU" dirty="0"/>
              <a:t>        print_inorder(p-&gt;right)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BB3F7A-9C3A-215E-F634-1E501C1D7591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1, 4, 12, 19, 28, 29, 30, 33, 35</a:t>
            </a:r>
            <a:endParaRPr lang="en-A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702C3-225F-8285-FD00-26889B191F4B}"/>
              </a:ext>
            </a:extLst>
          </p:cNvPr>
          <p:cNvSpPr txBox="1"/>
          <p:nvPr/>
        </p:nvSpPr>
        <p:spPr>
          <a:xfrm>
            <a:off x="3550393" y="5225491"/>
            <a:ext cx="287102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Key Fact</a:t>
            </a:r>
            <a:br>
              <a:rPr lang="en-CA" dirty="0"/>
            </a:br>
            <a:r>
              <a:rPr lang="en-CA" dirty="0"/>
              <a:t>An in-order traversal of a </a:t>
            </a:r>
            <a:r>
              <a:rPr lang="en-CA" b="1" dirty="0"/>
              <a:t>binary search tree </a:t>
            </a:r>
            <a:r>
              <a:rPr lang="en-CA" dirty="0"/>
              <a:t>always visits the nodes in </a:t>
            </a:r>
            <a:r>
              <a:rPr lang="en-CA" b="1" dirty="0"/>
              <a:t>ascending sorted order</a:t>
            </a:r>
            <a:r>
              <a:rPr lang="en-CA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C894B-8BFD-722F-5641-5D08921CE899}"/>
              </a:ext>
            </a:extLst>
          </p:cNvPr>
          <p:cNvSpPr txBox="1"/>
          <p:nvPr/>
        </p:nvSpPr>
        <p:spPr>
          <a:xfrm>
            <a:off x="664507" y="3457339"/>
            <a:ext cx="182976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print_inorder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</p:spTree>
    <p:extLst>
      <p:ext uri="{BB962C8B-B14F-4D97-AF65-F5344CB8AC3E}">
        <p14:creationId xmlns:p14="http://schemas.microsoft.com/office/powerpoint/2010/main" val="401593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2328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3</a:t>
            </a:r>
            <a:endParaRPr lang="en-AU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87A071-DB11-6957-1587-358B2521076B}"/>
              </a:ext>
            </a:extLst>
          </p:cNvPr>
          <p:cNvGrpSpPr/>
          <p:nvPr/>
        </p:nvGrpSpPr>
        <p:grpSpPr>
          <a:xfrm>
            <a:off x="8771301" y="204838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1E4316-9DBC-4AA7-8B6C-C12E31EDBF6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B3810E-3005-47A7-1207-F239F372B61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4CD425-AE89-8CD8-3F4B-59130B431346}"/>
              </a:ext>
            </a:extLst>
          </p:cNvPr>
          <p:cNvGrpSpPr/>
          <p:nvPr/>
        </p:nvGrpSpPr>
        <p:grpSpPr>
          <a:xfrm>
            <a:off x="7707393" y="3038932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51C07A-3A9B-513D-D38A-6F041534B79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0F21B0-4F55-6ABE-E6A6-D22083AEA5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F8E772-E30A-BBA6-8C83-FCA028BF8B1D}"/>
              </a:ext>
            </a:extLst>
          </p:cNvPr>
          <p:cNvGrpSpPr/>
          <p:nvPr/>
        </p:nvGrpSpPr>
        <p:grpSpPr>
          <a:xfrm>
            <a:off x="9743334" y="3001787"/>
            <a:ext cx="923109" cy="566057"/>
            <a:chOff x="4084320" y="836023"/>
            <a:chExt cx="923109" cy="56605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9A4E31-DA41-3022-EC9C-139498C9988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16AE001-9BA5-8803-4526-C807DF15DC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AFA099-8FDF-5B04-496D-F812979CBE93}"/>
              </a:ext>
            </a:extLst>
          </p:cNvPr>
          <p:cNvGrpSpPr/>
          <p:nvPr/>
        </p:nvGrpSpPr>
        <p:grpSpPr>
          <a:xfrm>
            <a:off x="9190278" y="4100810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EA538C-D906-E9F9-E9B5-275F2D1B86C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991E5F2-8E0C-7873-261C-2B67534947C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EF451B7-0B72-03BA-E9C1-5FA8682873F5}"/>
              </a:ext>
            </a:extLst>
          </p:cNvPr>
          <p:cNvGrpSpPr/>
          <p:nvPr/>
        </p:nvGrpSpPr>
        <p:grpSpPr>
          <a:xfrm>
            <a:off x="7076025" y="4096126"/>
            <a:ext cx="923109" cy="566057"/>
            <a:chOff x="4084320" y="836023"/>
            <a:chExt cx="923109" cy="56605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FDB782-67EB-F084-92BA-70D95AF5A68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977F701-694A-DE85-B264-672FFC9C52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55FAB5-136C-010E-8D8D-FAB81052E763}"/>
              </a:ext>
            </a:extLst>
          </p:cNvPr>
          <p:cNvGrpSpPr/>
          <p:nvPr/>
        </p:nvGrpSpPr>
        <p:grpSpPr>
          <a:xfrm>
            <a:off x="10235307" y="4100810"/>
            <a:ext cx="923109" cy="566057"/>
            <a:chOff x="4084320" y="836023"/>
            <a:chExt cx="923109" cy="56605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BC07A1-E78A-EA1A-64F1-26AED7D291B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12B3409-1ADB-43A6-A2F4-2D8DB73BA44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E54848-7172-AF38-ECE0-7F126CA1C321}"/>
              </a:ext>
            </a:extLst>
          </p:cNvPr>
          <p:cNvCxnSpPr>
            <a:stCxn id="24" idx="3"/>
            <a:endCxn id="27" idx="0"/>
          </p:cNvCxnSpPr>
          <p:nvPr/>
        </p:nvCxnSpPr>
        <p:spPr>
          <a:xfrm flipH="1">
            <a:off x="8160239" y="2531547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CFB3F8-5168-64E3-B7CA-838F30752EF1}"/>
              </a:ext>
            </a:extLst>
          </p:cNvPr>
          <p:cNvCxnSpPr>
            <a:stCxn id="24" idx="5"/>
            <a:endCxn id="30" idx="0"/>
          </p:cNvCxnSpPr>
          <p:nvPr/>
        </p:nvCxnSpPr>
        <p:spPr>
          <a:xfrm>
            <a:off x="9433515" y="2531547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61D311-987B-DD34-4447-18B80F4ECB70}"/>
              </a:ext>
            </a:extLst>
          </p:cNvPr>
          <p:cNvCxnSpPr>
            <a:cxnSpLocks/>
            <a:stCxn id="27" idx="3"/>
            <a:endCxn id="40" idx="0"/>
          </p:cNvCxnSpPr>
          <p:nvPr/>
        </p:nvCxnSpPr>
        <p:spPr>
          <a:xfrm flipH="1">
            <a:off x="7528871" y="3522092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963A60-7844-225B-62F4-F17EE1C74061}"/>
              </a:ext>
            </a:extLst>
          </p:cNvPr>
          <p:cNvCxnSpPr>
            <a:cxnSpLocks/>
            <a:stCxn id="30" idx="3"/>
            <a:endCxn id="37" idx="0"/>
          </p:cNvCxnSpPr>
          <p:nvPr/>
        </p:nvCxnSpPr>
        <p:spPr>
          <a:xfrm flipH="1">
            <a:off x="9643124" y="3484947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AC5CA2-1419-7C09-C88F-DFC234042A9A}"/>
              </a:ext>
            </a:extLst>
          </p:cNvPr>
          <p:cNvCxnSpPr>
            <a:cxnSpLocks/>
            <a:stCxn id="30" idx="5"/>
            <a:endCxn id="43" idx="0"/>
          </p:cNvCxnSpPr>
          <p:nvPr/>
        </p:nvCxnSpPr>
        <p:spPr>
          <a:xfrm>
            <a:off x="10405548" y="3484947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AEE20C1D-5975-B28A-BE8D-E4724937A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9832" y="4976824"/>
            <a:ext cx="914400" cy="91440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660962C-D156-3998-8EBA-E6D1C98EBF1C}"/>
              </a:ext>
            </a:extLst>
          </p:cNvPr>
          <p:cNvSpPr/>
          <p:nvPr/>
        </p:nvSpPr>
        <p:spPr>
          <a:xfrm>
            <a:off x="9007913" y="2193809"/>
            <a:ext cx="432465" cy="286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E06A7AE-6606-879B-8EB5-C1562614B8DB}"/>
              </a:ext>
            </a:extLst>
          </p:cNvPr>
          <p:cNvSpPr/>
          <p:nvPr/>
        </p:nvSpPr>
        <p:spPr>
          <a:xfrm>
            <a:off x="9988655" y="3139029"/>
            <a:ext cx="432465" cy="286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454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86" y="365124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AC78-97DB-7999-6C77-30767ECD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8" y="1676950"/>
            <a:ext cx="408452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You can </a:t>
            </a:r>
            <a:r>
              <a:rPr lang="en-CA" b="1" dirty="0"/>
              <a:t>use a binary search tree to sort</a:t>
            </a:r>
            <a:r>
              <a:rPr lang="en-CA" dirty="0"/>
              <a:t> an array of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Insert each array item into the BST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Do an </a:t>
            </a:r>
            <a:r>
              <a:rPr lang="en-CA" b="1" dirty="0"/>
              <a:t>in-order traversal </a:t>
            </a:r>
            <a:r>
              <a:rPr lang="en-CA" dirty="0"/>
              <a:t>of the tree: the keys are visited in sorted order!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8974081" y="352476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4BD8B-B342-2CF9-8064-183000446B99}"/>
              </a:ext>
            </a:extLst>
          </p:cNvPr>
          <p:cNvSpPr txBox="1"/>
          <p:nvPr/>
        </p:nvSpPr>
        <p:spPr>
          <a:xfrm>
            <a:off x="4535831" y="1035612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Unsorted array </a:t>
            </a:r>
            <a:endParaRPr lang="en-AU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684CAE8-CDF4-7F19-D231-6D764A5FA169}"/>
              </a:ext>
            </a:extLst>
          </p:cNvPr>
          <p:cNvSpPr/>
          <p:nvPr/>
        </p:nvSpPr>
        <p:spPr>
          <a:xfrm>
            <a:off x="5506909" y="1626121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0CA89-C434-1570-F0F7-6E232B214722}"/>
              </a:ext>
            </a:extLst>
          </p:cNvPr>
          <p:cNvSpPr txBox="1"/>
          <p:nvPr/>
        </p:nvSpPr>
        <p:spPr>
          <a:xfrm>
            <a:off x="5833506" y="1477984"/>
            <a:ext cx="92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all elements to a BST</a:t>
            </a:r>
            <a:endParaRPr lang="en-AU" sz="14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C51C8DB-B8E7-B30E-4561-38C54F49A186}"/>
              </a:ext>
            </a:extLst>
          </p:cNvPr>
          <p:cNvSpPr/>
          <p:nvPr/>
        </p:nvSpPr>
        <p:spPr>
          <a:xfrm>
            <a:off x="5506909" y="3750324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5117A-DF7E-F1EC-A844-241EE4DC96B3}"/>
              </a:ext>
            </a:extLst>
          </p:cNvPr>
          <p:cNvSpPr txBox="1"/>
          <p:nvPr/>
        </p:nvSpPr>
        <p:spPr>
          <a:xfrm>
            <a:off x="4535831" y="4518589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Sorted array 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63BE9-75EB-1680-D718-4AC7C30E77F2}"/>
              </a:ext>
            </a:extLst>
          </p:cNvPr>
          <p:cNvSpPr txBox="1"/>
          <p:nvPr/>
        </p:nvSpPr>
        <p:spPr>
          <a:xfrm>
            <a:off x="5833505" y="3607501"/>
            <a:ext cx="1402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back into array using </a:t>
            </a:r>
            <a:r>
              <a:rPr lang="en-US" sz="1400" b="1" dirty="0"/>
              <a:t>in-order traversal</a:t>
            </a:r>
            <a:endParaRPr lang="en-AU" sz="1400" b="1" dirty="0"/>
          </a:p>
        </p:txBody>
      </p:sp>
      <p:pic>
        <p:nvPicPr>
          <p:cNvPr id="20" name="Graphic 19" descr="Question Mark with solid fill">
            <a:extLst>
              <a:ext uri="{FF2B5EF4-FFF2-40B4-BE49-F238E27FC236}">
                <a16:creationId xmlns:a16="http://schemas.microsoft.com/office/drawing/2014/main" id="{1DC1767D-1EBF-46BA-4BF9-CA9D57F32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7408" y="490544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07AA1CC-19F1-19B6-014D-5D63251F6248}"/>
              </a:ext>
            </a:extLst>
          </p:cNvPr>
          <p:cNvGrpSpPr/>
          <p:nvPr/>
        </p:nvGrpSpPr>
        <p:grpSpPr>
          <a:xfrm>
            <a:off x="4883044" y="2289688"/>
            <a:ext cx="1531885" cy="1271307"/>
            <a:chOff x="4883044" y="2289688"/>
            <a:chExt cx="1531885" cy="1271307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939C3C9-5DB0-086C-E614-BA03AECC8667}"/>
                </a:ext>
              </a:extLst>
            </p:cNvPr>
            <p:cNvSpPr/>
            <p:nvPr/>
          </p:nvSpPr>
          <p:spPr>
            <a:xfrm>
              <a:off x="4883044" y="2289688"/>
              <a:ext cx="1531885" cy="12713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1E47D7-2597-7C32-BC38-3AB20F714376}"/>
                </a:ext>
              </a:extLst>
            </p:cNvPr>
            <p:cNvSpPr txBox="1"/>
            <p:nvPr/>
          </p:nvSpPr>
          <p:spPr>
            <a:xfrm>
              <a:off x="5383661" y="2926309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BST</a:t>
              </a:r>
              <a:endParaRPr lang="en-AU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861F230-9347-B92A-7DFD-63CF441FB6B0}"/>
                  </a:ext>
                </a:extLst>
              </p14:cNvPr>
              <p14:cNvContentPartPr/>
              <p14:nvPr/>
            </p14:nvContentPartPr>
            <p14:xfrm>
              <a:off x="4663800" y="1487520"/>
              <a:ext cx="3573000" cy="3385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861F230-9347-B92A-7DFD-63CF441FB6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4440" y="1478160"/>
                <a:ext cx="3591720" cy="340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68664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86" y="365124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AC78-97DB-7999-6C77-30767ECD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8" y="1676950"/>
            <a:ext cx="408452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You can </a:t>
            </a:r>
            <a:r>
              <a:rPr lang="en-CA" b="1" dirty="0"/>
              <a:t>use a binary search tree to sort</a:t>
            </a:r>
            <a:r>
              <a:rPr lang="en-CA" dirty="0"/>
              <a:t> an array of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Insert each array item into the BST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Do an </a:t>
            </a:r>
            <a:r>
              <a:rPr lang="en-CA" b="1" dirty="0"/>
              <a:t>in-order traversal </a:t>
            </a:r>
            <a:r>
              <a:rPr lang="en-CA" dirty="0"/>
              <a:t>of the tree: the keys are visited in sorted order!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8974081" y="352476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8974080" y="2064366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080" y="2064366"/>
                <a:ext cx="2379719" cy="1200329"/>
              </a:xfrm>
              <a:prstGeom prst="rect">
                <a:avLst/>
              </a:prstGeom>
              <a:blipFill>
                <a:blip r:embed="rId2"/>
                <a:stretch>
                  <a:fillRect l="-1026" t="-2538" r="-1282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10014669" y="1674688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CA7FA5-451F-B8EA-C163-5CA5C3B57401}"/>
                  </a:ext>
                </a:extLst>
              </p:cNvPr>
              <p:cNvSpPr txBox="1"/>
              <p:nvPr/>
            </p:nvSpPr>
            <p:spPr>
              <a:xfrm>
                <a:off x="7507990" y="4204804"/>
                <a:ext cx="4289508" cy="19677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Must do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insertions, each of cost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=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=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= 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  <a:p>
                <a:r>
                  <a:rPr lang="en-CA" b="0" dirty="0"/>
                  <a:t>  is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CA7FA5-451F-B8EA-C163-5CA5C3B57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90" y="4204804"/>
                <a:ext cx="4289508" cy="1967718"/>
              </a:xfrm>
              <a:prstGeom prst="rect">
                <a:avLst/>
              </a:prstGeom>
              <a:blipFill>
                <a:blip r:embed="rId3"/>
                <a:stretch>
                  <a:fillRect l="-1135" t="-2154" b="-3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68EF3F-9C6D-6F37-D4BA-6E8856FDBAB9}"/>
              </a:ext>
            </a:extLst>
          </p:cNvPr>
          <p:cNvCxnSpPr>
            <a:cxnSpLocks/>
          </p:cNvCxnSpPr>
          <p:nvPr/>
        </p:nvCxnSpPr>
        <p:spPr>
          <a:xfrm flipV="1">
            <a:off x="8038713" y="2344144"/>
            <a:ext cx="1115268" cy="180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64BD8B-B342-2CF9-8064-183000446B99}"/>
              </a:ext>
            </a:extLst>
          </p:cNvPr>
          <p:cNvSpPr txBox="1"/>
          <p:nvPr/>
        </p:nvSpPr>
        <p:spPr>
          <a:xfrm>
            <a:off x="4535831" y="1035612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Unsorted array </a:t>
            </a:r>
            <a:endParaRPr lang="en-AU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684CAE8-CDF4-7F19-D231-6D764A5FA169}"/>
              </a:ext>
            </a:extLst>
          </p:cNvPr>
          <p:cNvSpPr/>
          <p:nvPr/>
        </p:nvSpPr>
        <p:spPr>
          <a:xfrm>
            <a:off x="5506909" y="1626121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0CA89-C434-1570-F0F7-6E232B214722}"/>
              </a:ext>
            </a:extLst>
          </p:cNvPr>
          <p:cNvSpPr txBox="1"/>
          <p:nvPr/>
        </p:nvSpPr>
        <p:spPr>
          <a:xfrm>
            <a:off x="5833506" y="1477984"/>
            <a:ext cx="92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all elements to a BST</a:t>
            </a:r>
            <a:endParaRPr lang="en-AU" sz="14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C51C8DB-B8E7-B30E-4561-38C54F49A186}"/>
              </a:ext>
            </a:extLst>
          </p:cNvPr>
          <p:cNvSpPr/>
          <p:nvPr/>
        </p:nvSpPr>
        <p:spPr>
          <a:xfrm>
            <a:off x="5506909" y="3750324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5117A-DF7E-F1EC-A844-241EE4DC96B3}"/>
              </a:ext>
            </a:extLst>
          </p:cNvPr>
          <p:cNvSpPr txBox="1"/>
          <p:nvPr/>
        </p:nvSpPr>
        <p:spPr>
          <a:xfrm>
            <a:off x="4535831" y="4518589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Sorted array 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63BE9-75EB-1680-D718-4AC7C30E77F2}"/>
              </a:ext>
            </a:extLst>
          </p:cNvPr>
          <p:cNvSpPr txBox="1"/>
          <p:nvPr/>
        </p:nvSpPr>
        <p:spPr>
          <a:xfrm>
            <a:off x="5833505" y="3607501"/>
            <a:ext cx="1402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back into array using </a:t>
            </a:r>
            <a:r>
              <a:rPr lang="en-US" sz="1400" b="1" dirty="0"/>
              <a:t>in-order traversal</a:t>
            </a:r>
            <a:endParaRPr lang="en-AU" sz="1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99C0D8-0624-EA26-8B3C-63EA7F6482E0}"/>
              </a:ext>
            </a:extLst>
          </p:cNvPr>
          <p:cNvGrpSpPr/>
          <p:nvPr/>
        </p:nvGrpSpPr>
        <p:grpSpPr>
          <a:xfrm>
            <a:off x="4883044" y="2289688"/>
            <a:ext cx="1531885" cy="1271307"/>
            <a:chOff x="4883044" y="2289688"/>
            <a:chExt cx="1531885" cy="1271307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AF49D68-767B-9737-FAF2-70D403905732}"/>
                </a:ext>
              </a:extLst>
            </p:cNvPr>
            <p:cNvSpPr/>
            <p:nvPr/>
          </p:nvSpPr>
          <p:spPr>
            <a:xfrm>
              <a:off x="4883044" y="2289688"/>
              <a:ext cx="1531885" cy="12713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30C900-7233-054C-0C6B-3C0B59DF46CF}"/>
                </a:ext>
              </a:extLst>
            </p:cNvPr>
            <p:cNvSpPr txBox="1"/>
            <p:nvPr/>
          </p:nvSpPr>
          <p:spPr>
            <a:xfrm>
              <a:off x="5383661" y="2926309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BST</a:t>
              </a:r>
              <a:endParaRPr lang="en-AU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1CE4F3A-E461-B63A-E53D-B3187AF82F7B}"/>
                  </a:ext>
                </a:extLst>
              </p14:cNvPr>
              <p14:cNvContentPartPr/>
              <p14:nvPr/>
            </p14:nvContentPartPr>
            <p14:xfrm>
              <a:off x="7529400" y="3925440"/>
              <a:ext cx="3983400" cy="2262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CE4F3A-E461-B63A-E53D-B3187AF82F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0040" y="3916080"/>
                <a:ext cx="4002120" cy="22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01291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4538282" y="902672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01CFDFDE-20B7-1CF7-A720-B2F800035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7338" y="88287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blipFill>
                <a:blip r:embed="rId4"/>
                <a:stretch>
                  <a:fillRect l="-1023" t="-2538" r="-1023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5578870" y="2224884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9122A-1578-9E16-55AA-92C393BCB7EE}"/>
              </a:ext>
            </a:extLst>
          </p:cNvPr>
          <p:cNvSpPr txBox="1"/>
          <p:nvPr/>
        </p:nvSpPr>
        <p:spPr>
          <a:xfrm>
            <a:off x="9061738" y="898735"/>
            <a:ext cx="23797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an AVL tree?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A3707A-0D27-D4AF-A6B4-AC06347DDBF9}"/>
              </a:ext>
            </a:extLst>
          </p:cNvPr>
          <p:cNvGrpSpPr/>
          <p:nvPr/>
        </p:nvGrpSpPr>
        <p:grpSpPr>
          <a:xfrm>
            <a:off x="1036928" y="1641336"/>
            <a:ext cx="2700132" cy="3852309"/>
            <a:chOff x="1036928" y="1641336"/>
            <a:chExt cx="2700132" cy="385230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4CA892-9E7A-D8B6-6667-4ED335706923}"/>
                </a:ext>
              </a:extLst>
            </p:cNvPr>
            <p:cNvSpPr txBox="1"/>
            <p:nvPr/>
          </p:nvSpPr>
          <p:spPr>
            <a:xfrm>
              <a:off x="1036928" y="1641336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Unsorted array </a:t>
              </a:r>
              <a:endParaRPr lang="en-AU" dirty="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E6726CE1-2E35-4087-7E37-7EB09E9E7DA3}"/>
                </a:ext>
              </a:extLst>
            </p:cNvPr>
            <p:cNvSpPr/>
            <p:nvPr/>
          </p:nvSpPr>
          <p:spPr>
            <a:xfrm>
              <a:off x="2008006" y="2231845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531E8F-6323-7D1D-1176-ABB0FD963A44}"/>
                </a:ext>
              </a:extLst>
            </p:cNvPr>
            <p:cNvSpPr txBox="1"/>
            <p:nvPr/>
          </p:nvSpPr>
          <p:spPr>
            <a:xfrm>
              <a:off x="2334603" y="2083708"/>
              <a:ext cx="9263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Add all elements to a BST</a:t>
              </a:r>
              <a:endParaRPr lang="en-AU" sz="1400" dirty="0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350141A-01E4-2B34-2498-692CDFA1B22B}"/>
                </a:ext>
              </a:extLst>
            </p:cNvPr>
            <p:cNvSpPr/>
            <p:nvPr/>
          </p:nvSpPr>
          <p:spPr>
            <a:xfrm>
              <a:off x="2008006" y="4356048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D5A97A-3704-4E8F-E6A3-B2F12AC9A750}"/>
                </a:ext>
              </a:extLst>
            </p:cNvPr>
            <p:cNvSpPr txBox="1"/>
            <p:nvPr/>
          </p:nvSpPr>
          <p:spPr>
            <a:xfrm>
              <a:off x="1036928" y="5124313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Sorted array 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715D24-EF4C-8F77-3253-8FEEF6A46973}"/>
                </a:ext>
              </a:extLst>
            </p:cNvPr>
            <p:cNvSpPr txBox="1"/>
            <p:nvPr/>
          </p:nvSpPr>
          <p:spPr>
            <a:xfrm>
              <a:off x="2334602" y="4213225"/>
              <a:ext cx="14024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Read back into array using </a:t>
              </a:r>
              <a:r>
                <a:rPr lang="en-US" sz="1400" b="1" dirty="0"/>
                <a:t>in-order traversal</a:t>
              </a:r>
              <a:endParaRPr lang="en-AU" sz="1400" b="1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9D0133-59C0-603E-827D-066ED5FC2F79}"/>
                </a:ext>
              </a:extLst>
            </p:cNvPr>
            <p:cNvGrpSpPr/>
            <p:nvPr/>
          </p:nvGrpSpPr>
          <p:grpSpPr>
            <a:xfrm>
              <a:off x="1406989" y="2882145"/>
              <a:ext cx="1531885" cy="1271307"/>
              <a:chOff x="4883044" y="2289688"/>
              <a:chExt cx="1531885" cy="1271307"/>
            </a:xfrm>
          </p:grpSpPr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CBC88AC2-AC47-DA09-C833-358E15A48A57}"/>
                  </a:ext>
                </a:extLst>
              </p:cNvPr>
              <p:cNvSpPr/>
              <p:nvPr/>
            </p:nvSpPr>
            <p:spPr>
              <a:xfrm>
                <a:off x="4883044" y="2289688"/>
                <a:ext cx="1531885" cy="127130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9BAF0-0EAA-0E62-2C9D-D71FD6C6F14D}"/>
                  </a:ext>
                </a:extLst>
              </p:cNvPr>
              <p:cNvSpPr txBox="1"/>
              <p:nvPr/>
            </p:nvSpPr>
            <p:spPr>
              <a:xfrm>
                <a:off x="5383661" y="2926309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BST</a:t>
                </a:r>
                <a:endParaRPr lang="en-AU" dirty="0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7595EB7-8F2C-1085-7D75-EBFACFA2C6D5}"/>
                  </a:ext>
                </a:extLst>
              </p14:cNvPr>
              <p14:cNvContentPartPr/>
              <p14:nvPr/>
            </p14:nvContentPartPr>
            <p14:xfrm>
              <a:off x="1784520" y="3000600"/>
              <a:ext cx="5483880" cy="2233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595EB7-8F2C-1085-7D75-EBFACFA2C6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5160" y="2991240"/>
                <a:ext cx="5502600" cy="22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2287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4538282" y="902672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blipFill>
                <a:blip r:embed="rId2"/>
                <a:stretch>
                  <a:fillRect l="-1023" t="-2538" r="-1023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5578870" y="2224884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9122A-1578-9E16-55AA-92C393BCB7EE}"/>
              </a:ext>
            </a:extLst>
          </p:cNvPr>
          <p:cNvSpPr txBox="1"/>
          <p:nvPr/>
        </p:nvSpPr>
        <p:spPr>
          <a:xfrm>
            <a:off x="9061738" y="898735"/>
            <a:ext cx="23797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an AVL tree?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ABC5DA-0F37-47D1-B9D3-228677B3E61F}"/>
                  </a:ext>
                </a:extLst>
              </p:cNvPr>
              <p:cNvSpPr txBox="1"/>
              <p:nvPr/>
            </p:nvSpPr>
            <p:spPr>
              <a:xfrm>
                <a:off x="9076222" y="2400346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each insertion does work proportional to the height of the tree.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ABC5DA-0F37-47D1-B9D3-228677B3E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222" y="2400346"/>
                <a:ext cx="2379719" cy="1200329"/>
              </a:xfrm>
              <a:prstGeom prst="rect">
                <a:avLst/>
              </a:prstGeom>
              <a:blipFill>
                <a:blip r:embed="rId3"/>
                <a:stretch>
                  <a:fillRect t="-3046" r="-1538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D1295DF8-EA1F-06A3-0746-078C917AAA58}"/>
              </a:ext>
            </a:extLst>
          </p:cNvPr>
          <p:cNvSpPr/>
          <p:nvPr/>
        </p:nvSpPr>
        <p:spPr>
          <a:xfrm>
            <a:off x="10116811" y="2010668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8F239A-9023-4BC7-75BB-198ADD47FCFD}"/>
                  </a:ext>
                </a:extLst>
              </p:cNvPr>
              <p:cNvSpPr txBox="1"/>
              <p:nvPr/>
            </p:nvSpPr>
            <p:spPr>
              <a:xfrm>
                <a:off x="6378940" y="4377345"/>
                <a:ext cx="4486421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Must do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 insertions, each of cost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:</a:t>
                </a:r>
                <a:br>
                  <a:rPr lang="en-CA" dirty="0">
                    <a:latin typeface="Cambria Math" panose="02040503050406030204" pitchFamily="18" charset="0"/>
                  </a:rPr>
                </a:br>
                <a:r>
                  <a:rPr lang="en-CA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AU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+…+</m:t>
                    </m:r>
                    <m:func>
                      <m:func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=</m:t>
                      </m:r>
                      <m:func>
                        <m:func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1⋅2⋅⋯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= </m:t>
                      </m:r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  <a:p>
                <a:r>
                  <a:rPr lang="en-CA" b="0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b="0" dirty="0"/>
                  <a:t>    (Stirling’s approximation of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b="0" dirty="0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8F239A-9023-4BC7-75BB-198ADD47F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940" y="4377345"/>
                <a:ext cx="4486421" cy="1477328"/>
              </a:xfrm>
              <a:prstGeom prst="rect">
                <a:avLst/>
              </a:prstGeom>
              <a:blipFill>
                <a:blip r:embed="rId4"/>
                <a:stretch>
                  <a:fillRect l="-949" t="-2459" r="-407" b="-53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92F005-D612-413C-8855-080830DB67F4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8622151" y="2717910"/>
            <a:ext cx="596789" cy="165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BA8F85-446A-D4BC-81A3-2CD49C6D891D}"/>
              </a:ext>
            </a:extLst>
          </p:cNvPr>
          <p:cNvGrpSpPr/>
          <p:nvPr/>
        </p:nvGrpSpPr>
        <p:grpSpPr>
          <a:xfrm>
            <a:off x="1036928" y="1641336"/>
            <a:ext cx="2700132" cy="3852309"/>
            <a:chOff x="1036928" y="1641336"/>
            <a:chExt cx="2700132" cy="385230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4CA892-9E7A-D8B6-6667-4ED335706923}"/>
                </a:ext>
              </a:extLst>
            </p:cNvPr>
            <p:cNvSpPr txBox="1"/>
            <p:nvPr/>
          </p:nvSpPr>
          <p:spPr>
            <a:xfrm>
              <a:off x="1036928" y="1641336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Unsorted array </a:t>
              </a:r>
              <a:endParaRPr lang="en-AU" dirty="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E6726CE1-2E35-4087-7E37-7EB09E9E7DA3}"/>
                </a:ext>
              </a:extLst>
            </p:cNvPr>
            <p:cNvSpPr/>
            <p:nvPr/>
          </p:nvSpPr>
          <p:spPr>
            <a:xfrm>
              <a:off x="2008006" y="2231845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531E8F-6323-7D1D-1176-ABB0FD963A44}"/>
                </a:ext>
              </a:extLst>
            </p:cNvPr>
            <p:cNvSpPr txBox="1"/>
            <p:nvPr/>
          </p:nvSpPr>
          <p:spPr>
            <a:xfrm>
              <a:off x="2334603" y="2083708"/>
              <a:ext cx="9263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Add all elements to a BST</a:t>
              </a:r>
              <a:endParaRPr lang="en-AU" sz="1400" dirty="0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350141A-01E4-2B34-2498-692CDFA1B22B}"/>
                </a:ext>
              </a:extLst>
            </p:cNvPr>
            <p:cNvSpPr/>
            <p:nvPr/>
          </p:nvSpPr>
          <p:spPr>
            <a:xfrm>
              <a:off x="2008006" y="4356048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D5A97A-3704-4E8F-E6A3-B2F12AC9A750}"/>
                </a:ext>
              </a:extLst>
            </p:cNvPr>
            <p:cNvSpPr txBox="1"/>
            <p:nvPr/>
          </p:nvSpPr>
          <p:spPr>
            <a:xfrm>
              <a:off x="1036928" y="5124313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Sorted array 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715D24-EF4C-8F77-3253-8FEEF6A46973}"/>
                </a:ext>
              </a:extLst>
            </p:cNvPr>
            <p:cNvSpPr txBox="1"/>
            <p:nvPr/>
          </p:nvSpPr>
          <p:spPr>
            <a:xfrm>
              <a:off x="2334602" y="4213225"/>
              <a:ext cx="14024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Read back into array using </a:t>
              </a:r>
              <a:r>
                <a:rPr lang="en-US" sz="1400" b="1" dirty="0"/>
                <a:t>in-order traversal</a:t>
              </a:r>
              <a:endParaRPr lang="en-AU" sz="1400" b="1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C470B0E-4D39-CDC1-57AE-39FB990E3479}"/>
                </a:ext>
              </a:extLst>
            </p:cNvPr>
            <p:cNvGrpSpPr/>
            <p:nvPr/>
          </p:nvGrpSpPr>
          <p:grpSpPr>
            <a:xfrm>
              <a:off x="1406989" y="2882145"/>
              <a:ext cx="1531885" cy="1271307"/>
              <a:chOff x="4883044" y="2289688"/>
              <a:chExt cx="1531885" cy="1271307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06B3DE6B-C126-792E-7274-E7731DED24F3}"/>
                  </a:ext>
                </a:extLst>
              </p:cNvPr>
              <p:cNvSpPr/>
              <p:nvPr/>
            </p:nvSpPr>
            <p:spPr>
              <a:xfrm>
                <a:off x="4883044" y="2289688"/>
                <a:ext cx="1531885" cy="127130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9CC3AE-7276-0358-8EA7-6D99C87FDE12}"/>
                  </a:ext>
                </a:extLst>
              </p:cNvPr>
              <p:cNvSpPr txBox="1"/>
              <p:nvPr/>
            </p:nvSpPr>
            <p:spPr>
              <a:xfrm>
                <a:off x="5383661" y="2926309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BST</a:t>
                </a:r>
                <a:endParaRPr lang="en-AU" dirty="0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488920-381B-05CA-60CB-67FBD0ECAF58}"/>
                  </a:ext>
                </a:extLst>
              </p14:cNvPr>
              <p14:cNvContentPartPr/>
              <p14:nvPr/>
            </p14:nvContentPartPr>
            <p14:xfrm>
              <a:off x="6665760" y="5163840"/>
              <a:ext cx="1041120" cy="489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488920-381B-05CA-60CB-67FBD0ECAF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6400" y="5154480"/>
                <a:ext cx="1059840" cy="5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646951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71A0-A80E-1466-84CE-C609A8D2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Kinds of Balanced Search Trees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EE6F6-C734-77F9-2111-8D7C5284A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A" b="1" dirty="0"/>
                  <a:t>2-3 tree</a:t>
                </a:r>
              </a:p>
              <a:p>
                <a:pPr marL="457200" lvl="1" indent="0">
                  <a:buNone/>
                </a:pPr>
                <a:r>
                  <a:rPr lang="en-CA" dirty="0"/>
                  <a:t>Nodes have 2 or 3 keys each</a:t>
                </a:r>
              </a:p>
              <a:p>
                <a:pPr marL="0" indent="0">
                  <a:buNone/>
                </a:pPr>
                <a:r>
                  <a:rPr lang="en-CA" b="1" dirty="0"/>
                  <a:t>B-tree</a:t>
                </a:r>
              </a:p>
              <a:p>
                <a:pPr marL="457200" lvl="1" indent="0">
                  <a:buNone/>
                </a:pPr>
                <a:r>
                  <a:rPr lang="en-CA" dirty="0"/>
                  <a:t>Been used to implement file systems, database indices</a:t>
                </a:r>
              </a:p>
              <a:p>
                <a:pPr marL="0" indent="0">
                  <a:buNone/>
                </a:pPr>
                <a:r>
                  <a:rPr lang="en-CA" b="1" dirty="0"/>
                  <a:t>Red black tree</a:t>
                </a:r>
              </a:p>
              <a:p>
                <a:pPr marL="457200" lvl="1" indent="0">
                  <a:buNone/>
                </a:pPr>
                <a:r>
                  <a:rPr lang="en-CA" dirty="0"/>
                  <a:t>The </a:t>
                </a:r>
                <a:r>
                  <a:rPr lang="en-CA" b="1" dirty="0"/>
                  <a:t>Completely Fair Scheduler </a:t>
                </a:r>
                <a:r>
                  <a:rPr lang="en-CA" dirty="0"/>
                  <a:t>(</a:t>
                </a:r>
                <a:r>
                  <a:rPr lang="en-CA" b="1" dirty="0"/>
                  <a:t>CFS</a:t>
                </a:r>
                <a:r>
                  <a:rPr lang="en-CA" dirty="0"/>
                  <a:t>) in Linux uses a red black tree to order processes</a:t>
                </a:r>
              </a:p>
              <a:p>
                <a:pPr marL="0" indent="0">
                  <a:buNone/>
                </a:pPr>
                <a:r>
                  <a:rPr lang="en-CA" b="1" dirty="0"/>
                  <a:t>Splay tree</a:t>
                </a:r>
              </a:p>
              <a:p>
                <a:pPr marL="457200" lvl="1" indent="0">
                  <a:buNone/>
                </a:pPr>
                <a:r>
                  <a:rPr lang="en-CA" b="1" dirty="0"/>
                  <a:t>Amortized</a:t>
                </a:r>
                <a:r>
                  <a:rPr lang="en-CA" dirty="0"/>
                  <a:t> worst-cast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look-up performance, i.e. some individual look-ups might be worse than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but over time the total amount of work is as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work was done for each look-up</a:t>
                </a:r>
              </a:p>
              <a:p>
                <a:pPr marL="457200" lvl="1" indent="0">
                  <a:buNone/>
                </a:pPr>
                <a:r>
                  <a:rPr lang="en-CA" dirty="0"/>
                  <a:t>Doesn’t use any extra bits for balance information</a:t>
                </a:r>
              </a:p>
              <a:p>
                <a:pPr marL="0" indent="0">
                  <a:buNone/>
                </a:pPr>
                <a:r>
                  <a:rPr lang="en-CA" b="1" dirty="0" err="1"/>
                  <a:t>Treap</a:t>
                </a:r>
                <a:endParaRPr lang="en-CA" b="1" dirty="0"/>
              </a:p>
              <a:p>
                <a:pPr marL="457200" lvl="1" indent="0">
                  <a:buNone/>
                </a:pPr>
                <a:r>
                  <a:rPr lang="en-CA" dirty="0"/>
                  <a:t>randomized search tree: a random BST tends to have low height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EE6F6-C734-77F9-2111-8D7C5284A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8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E7DCF-996B-0849-06B4-97B57C7F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94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79F20A-699D-1F85-4F93-30B45661F307}"/>
                  </a:ext>
                </a:extLst>
              </p14:cNvPr>
              <p14:cNvContentPartPr/>
              <p14:nvPr/>
            </p14:nvContentPartPr>
            <p14:xfrm>
              <a:off x="1153440" y="4019040"/>
              <a:ext cx="1693440" cy="632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79F20A-699D-1F85-4F93-30B45661F3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4080" y="4009680"/>
                <a:ext cx="1712160" cy="65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633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5549</Words>
  <Application>Microsoft Office PowerPoint</Application>
  <PresentationFormat>Widescreen</PresentationFormat>
  <Paragraphs>1246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9" baseType="lpstr">
      <vt:lpstr>Arial</vt:lpstr>
      <vt:lpstr>Calibri</vt:lpstr>
      <vt:lpstr>Calibri Light</vt:lpstr>
      <vt:lpstr>Cambria Math</vt:lpstr>
      <vt:lpstr>Office Theme</vt:lpstr>
      <vt:lpstr>Binary Search Trees 10.1 – 10.2</vt:lpstr>
      <vt:lpstr>Binary Search Tree (BST)</vt:lpstr>
      <vt:lpstr>Binary Search Tree (BST)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 (BST)</vt:lpstr>
      <vt:lpstr>Binary Search Tree (BST)</vt:lpstr>
      <vt:lpstr>Binary Search Tree (BST)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Trees</vt:lpstr>
      <vt:lpstr>PowerPoint Presentation</vt:lpstr>
      <vt:lpstr>PowerPoint Presentation</vt:lpstr>
      <vt:lpstr>PowerPoint Presentation</vt:lpstr>
      <vt:lpstr>PowerPoint Presentation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Trees</vt:lpstr>
      <vt:lpstr>PowerPoint Presentation</vt:lpstr>
      <vt:lpstr>AVL Trees</vt:lpstr>
      <vt:lpstr>AVL Trees</vt:lpstr>
      <vt:lpstr>AVL Tree Insertion</vt:lpstr>
      <vt:lpstr>PowerPoint Presentation</vt:lpstr>
      <vt:lpstr>AVL Tree Insertion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 Insertion</vt:lpstr>
      <vt:lpstr>BSTs and Pre-order Traversal</vt:lpstr>
      <vt:lpstr>BSTs and Pre-order Traversal</vt:lpstr>
      <vt:lpstr>BSTs and Post-order Traversal</vt:lpstr>
      <vt:lpstr>BSTs and Post-order Traversal</vt:lpstr>
      <vt:lpstr>BSTs and In-order Traversal</vt:lpstr>
      <vt:lpstr>BSTs and In-order Traversal</vt:lpstr>
      <vt:lpstr>BSTs and In-order Traversal</vt:lpstr>
      <vt:lpstr>Tree Sort</vt:lpstr>
      <vt:lpstr>Tree Sort</vt:lpstr>
      <vt:lpstr>Tree Sort</vt:lpstr>
      <vt:lpstr>Tree Sort</vt:lpstr>
      <vt:lpstr>Other Kinds of Balanced Search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 10.1 – 10.2</dc:title>
  <dc:creator>Toby Donaldson</dc:creator>
  <cp:lastModifiedBy>Toby Donaldson</cp:lastModifiedBy>
  <cp:revision>1</cp:revision>
  <cp:lastPrinted>2023-11-10T21:10:39Z</cp:lastPrinted>
  <dcterms:created xsi:type="dcterms:W3CDTF">2023-07-08T03:43:54Z</dcterms:created>
  <dcterms:modified xsi:type="dcterms:W3CDTF">2023-11-11T00:20:07Z</dcterms:modified>
</cp:coreProperties>
</file>